
<file path=[Content_Types].xml><?xml version="1.0" encoding="utf-8"?>
<Types xmlns="http://schemas.openxmlformats.org/package/2006/content-types">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7.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drawings/drawing1.xml" ContentType="application/vnd.openxmlformats-officedocument.drawingml.chartshape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1.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2.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3.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4.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drawings/drawing2.xml" ContentType="application/vnd.openxmlformats-officedocument.drawingml.chartshapes+xml"/>
  <Override PartName="/ppt/notesSlides/notesSlide15.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6.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7.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drawings/drawing3.xml" ContentType="application/vnd.openxmlformats-officedocument.drawingml.chartshapes+xml"/>
  <Override PartName="/ppt/notesSlides/notesSlide18.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19.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9" r:id="rId5"/>
    <p:sldMasterId id="2147483687" r:id="rId6"/>
    <p:sldMasterId id="2147483697" r:id="rId7"/>
  </p:sldMasterIdLst>
  <p:notesMasterIdLst>
    <p:notesMasterId r:id="rId35"/>
  </p:notesMasterIdLst>
  <p:handoutMasterIdLst>
    <p:handoutMasterId r:id="rId36"/>
  </p:handoutMasterIdLst>
  <p:sldIdLst>
    <p:sldId id="256" r:id="rId8"/>
    <p:sldId id="260" r:id="rId9"/>
    <p:sldId id="263" r:id="rId10"/>
    <p:sldId id="261" r:id="rId11"/>
    <p:sldId id="264" r:id="rId12"/>
    <p:sldId id="265" r:id="rId13"/>
    <p:sldId id="266" r:id="rId14"/>
    <p:sldId id="267" r:id="rId15"/>
    <p:sldId id="269" r:id="rId16"/>
    <p:sldId id="271" r:id="rId17"/>
    <p:sldId id="272" r:id="rId18"/>
    <p:sldId id="274" r:id="rId19"/>
    <p:sldId id="273" r:id="rId20"/>
    <p:sldId id="275" r:id="rId21"/>
    <p:sldId id="276" r:id="rId22"/>
    <p:sldId id="282" r:id="rId23"/>
    <p:sldId id="270" r:id="rId24"/>
    <p:sldId id="279" r:id="rId25"/>
    <p:sldId id="278" r:id="rId26"/>
    <p:sldId id="281" r:id="rId27"/>
    <p:sldId id="285" r:id="rId28"/>
    <p:sldId id="284" r:id="rId29"/>
    <p:sldId id="286" r:id="rId30"/>
    <p:sldId id="283" r:id="rId31"/>
    <p:sldId id="287" r:id="rId32"/>
    <p:sldId id="288" r:id="rId33"/>
    <p:sldId id="289" r:id="rId34"/>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03E45A4-FC93-46BF-A3F8-AD345485372C}" name="Behague, Sabina" initials="BS" userId="S::57291@icf.com::2f9f8379-56ce-455c-81be-d1dc66b28ae7" providerId="AD"/>
  <p188:author id="{C592E3B0-D0D5-FB59-2D87-1A7CBC8DE0F2}" name="Hanner, Olsen" initials="HO" userId="S::61097@icf.com::8f966b24-7479-4073-89bd-2f70180eddce" providerId="AD"/>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 id="{8F12D6EF-8EE2-ADE9-B2E7-9923B196157B}" name="Twesigye, Gloria" initials="TG" userId="S::59766@icf.com::6464a502-8a44-4d67-8fab-8f3aa9495827"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85A3EA"/>
    <a:srgbClr val="C2D1F5"/>
    <a:srgbClr val="4874E0"/>
    <a:srgbClr val="DAD8D8"/>
    <a:srgbClr val="009DDA"/>
    <a:srgbClr val="91DFF7"/>
    <a:srgbClr val="6CD4F4"/>
    <a:srgbClr val="FFFFFF"/>
    <a:srgbClr val="F0E7FF"/>
    <a:srgbClr val="CFA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3876444-7B8B-4D1C-BEFF-9B6B7380852F}" v="16" dt="2024-11-12T14:44:52.29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877" autoAdjust="0"/>
    <p:restoredTop sz="86443" autoAdjust="0"/>
  </p:normalViewPr>
  <p:slideViewPr>
    <p:cSldViewPr snapToGrid="0">
      <p:cViewPr varScale="1">
        <p:scale>
          <a:sx n="88" d="100"/>
          <a:sy n="88" d="100"/>
        </p:scale>
        <p:origin x="1794" y="66"/>
      </p:cViewPr>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heme" Target="theme/theme1.xml"/><Relationship Id="rId21" Type="http://schemas.openxmlformats.org/officeDocument/2006/relationships/slide" Target="slides/slide14.xml"/><Relationship Id="rId34" Type="http://schemas.openxmlformats.org/officeDocument/2006/relationships/slide" Target="slides/slide27.xml"/><Relationship Id="rId42" Type="http://schemas.microsoft.com/office/2015/10/relationships/revisionInfo" Target="revisionInfo.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microsoft.com/office/2016/11/relationships/changesInfo" Target="changesInfos/changesInfo1.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handoutMaster" Target="handoutMasters/handoutMaster1.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notesMaster" Target="notesMasters/notesMaster1.xml"/><Relationship Id="rId43" Type="http://schemas.microsoft.com/office/2018/10/relationships/authors" Target="authors.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wesigye, Gloria" userId="6464a502-8a44-4d67-8fab-8f3aa9495827" providerId="ADAL" clId="{43876444-7B8B-4D1C-BEFF-9B6B7380852F}"/>
    <pc:docChg chg="undo custSel delSld modSld modMainMaster">
      <pc:chgData name="Twesigye, Gloria" userId="6464a502-8a44-4d67-8fab-8f3aa9495827" providerId="ADAL" clId="{43876444-7B8B-4D1C-BEFF-9B6B7380852F}" dt="2024-11-13T15:12:27.538" v="611" actId="20577"/>
      <pc:docMkLst>
        <pc:docMk/>
      </pc:docMkLst>
      <pc:sldChg chg="modSp">
        <pc:chgData name="Twesigye, Gloria" userId="6464a502-8a44-4d67-8fab-8f3aa9495827" providerId="ADAL" clId="{43876444-7B8B-4D1C-BEFF-9B6B7380852F}" dt="2024-10-16T14:27:57.965" v="2"/>
        <pc:sldMkLst>
          <pc:docMk/>
          <pc:sldMk cId="109857222" sldId="256"/>
        </pc:sldMkLst>
        <pc:spChg chg="mod">
          <ac:chgData name="Twesigye, Gloria" userId="6464a502-8a44-4d67-8fab-8f3aa9495827" providerId="ADAL" clId="{43876444-7B8B-4D1C-BEFF-9B6B7380852F}" dt="2024-10-16T14:27:57.965" v="2"/>
          <ac:spMkLst>
            <pc:docMk/>
            <pc:sldMk cId="109857222" sldId="256"/>
            <ac:spMk id="3" creationId="{00000000-0000-0000-0000-000000000000}"/>
          </ac:spMkLst>
        </pc:spChg>
      </pc:sldChg>
      <pc:sldChg chg="addSp delSp modSp mod">
        <pc:chgData name="Twesigye, Gloria" userId="6464a502-8a44-4d67-8fab-8f3aa9495827" providerId="ADAL" clId="{43876444-7B8B-4D1C-BEFF-9B6B7380852F}" dt="2024-10-16T14:29:02.177" v="11" actId="1076"/>
        <pc:sldMkLst>
          <pc:docMk/>
          <pc:sldMk cId="2163988523" sldId="260"/>
        </pc:sldMkLst>
        <pc:spChg chg="del">
          <ac:chgData name="Twesigye, Gloria" userId="6464a502-8a44-4d67-8fab-8f3aa9495827" providerId="ADAL" clId="{43876444-7B8B-4D1C-BEFF-9B6B7380852F}" dt="2024-10-16T14:28:59.010" v="10" actId="478"/>
          <ac:spMkLst>
            <pc:docMk/>
            <pc:sldMk cId="2163988523" sldId="260"/>
            <ac:spMk id="6" creationId="{5D0F14F3-1A09-3E96-BCB2-D8B940E469DA}"/>
          </ac:spMkLst>
        </pc:spChg>
        <pc:spChg chg="del">
          <ac:chgData name="Twesigye, Gloria" userId="6464a502-8a44-4d67-8fab-8f3aa9495827" providerId="ADAL" clId="{43876444-7B8B-4D1C-BEFF-9B6B7380852F}" dt="2024-10-16T14:28:59.010" v="10" actId="478"/>
          <ac:spMkLst>
            <pc:docMk/>
            <pc:sldMk cId="2163988523" sldId="260"/>
            <ac:spMk id="7" creationId="{CE64F085-394F-89FE-55C1-94E5F28AFADD}"/>
          </ac:spMkLst>
        </pc:spChg>
        <pc:spChg chg="del">
          <ac:chgData name="Twesigye, Gloria" userId="6464a502-8a44-4d67-8fab-8f3aa9495827" providerId="ADAL" clId="{43876444-7B8B-4D1C-BEFF-9B6B7380852F}" dt="2024-10-16T14:28:59.010" v="10" actId="478"/>
          <ac:spMkLst>
            <pc:docMk/>
            <pc:sldMk cId="2163988523" sldId="260"/>
            <ac:spMk id="8" creationId="{E39DAA33-FEFE-A8BD-BBEA-A8F3D8B80ECE}"/>
          </ac:spMkLst>
        </pc:spChg>
        <pc:picChg chg="add mod">
          <ac:chgData name="Twesigye, Gloria" userId="6464a502-8a44-4d67-8fab-8f3aa9495827" providerId="ADAL" clId="{43876444-7B8B-4D1C-BEFF-9B6B7380852F}" dt="2024-10-16T14:29:02.177" v="11" actId="1076"/>
          <ac:picMkLst>
            <pc:docMk/>
            <pc:sldMk cId="2163988523" sldId="260"/>
            <ac:picMk id="4" creationId="{AED4AE4C-6349-C9D9-D849-2B698B7044F9}"/>
          </ac:picMkLst>
        </pc:picChg>
      </pc:sldChg>
      <pc:sldChg chg="modNotesTx">
        <pc:chgData name="Twesigye, Gloria" userId="6464a502-8a44-4d67-8fab-8f3aa9495827" providerId="ADAL" clId="{43876444-7B8B-4D1C-BEFF-9B6B7380852F}" dt="2024-11-12T14:29:54.173" v="561"/>
        <pc:sldMkLst>
          <pc:docMk/>
          <pc:sldMk cId="901538395" sldId="261"/>
        </pc:sldMkLst>
      </pc:sldChg>
      <pc:sldChg chg="del">
        <pc:chgData name="Twesigye, Gloria" userId="6464a502-8a44-4d67-8fab-8f3aa9495827" providerId="ADAL" clId="{43876444-7B8B-4D1C-BEFF-9B6B7380852F}" dt="2024-10-16T14:51:12.276" v="19" actId="47"/>
        <pc:sldMkLst>
          <pc:docMk/>
          <pc:sldMk cId="1428788921" sldId="262"/>
        </pc:sldMkLst>
      </pc:sldChg>
      <pc:sldChg chg="mod">
        <pc:chgData name="Twesigye, Gloria" userId="6464a502-8a44-4d67-8fab-8f3aa9495827" providerId="ADAL" clId="{43876444-7B8B-4D1C-BEFF-9B6B7380852F}" dt="2024-10-16T14:49:55.792" v="18" actId="27918"/>
        <pc:sldMkLst>
          <pc:docMk/>
          <pc:sldMk cId="1887431401" sldId="263"/>
        </pc:sldMkLst>
      </pc:sldChg>
      <pc:sldChg chg="mod">
        <pc:chgData name="Twesigye, Gloria" userId="6464a502-8a44-4d67-8fab-8f3aa9495827" providerId="ADAL" clId="{43876444-7B8B-4D1C-BEFF-9B6B7380852F}" dt="2024-10-16T14:55:15.082" v="49" actId="27918"/>
        <pc:sldMkLst>
          <pc:docMk/>
          <pc:sldMk cId="2479953464" sldId="264"/>
        </pc:sldMkLst>
      </pc:sldChg>
      <pc:sldChg chg="mod">
        <pc:chgData name="Twesigye, Gloria" userId="6464a502-8a44-4d67-8fab-8f3aa9495827" providerId="ADAL" clId="{43876444-7B8B-4D1C-BEFF-9B6B7380852F}" dt="2024-10-16T14:56:31.025" v="66" actId="27918"/>
        <pc:sldMkLst>
          <pc:docMk/>
          <pc:sldMk cId="3201893001" sldId="265"/>
        </pc:sldMkLst>
      </pc:sldChg>
      <pc:sldChg chg="modSp mod">
        <pc:chgData name="Twesigye, Gloria" userId="6464a502-8a44-4d67-8fab-8f3aa9495827" providerId="ADAL" clId="{43876444-7B8B-4D1C-BEFF-9B6B7380852F}" dt="2024-10-16T14:59:30.767" v="112" actId="20577"/>
        <pc:sldMkLst>
          <pc:docMk/>
          <pc:sldMk cId="4262632132" sldId="267"/>
        </pc:sldMkLst>
        <pc:spChg chg="mod">
          <ac:chgData name="Twesigye, Gloria" userId="6464a502-8a44-4d67-8fab-8f3aa9495827" providerId="ADAL" clId="{43876444-7B8B-4D1C-BEFF-9B6B7380852F}" dt="2024-10-16T14:59:30.767" v="112" actId="20577"/>
          <ac:spMkLst>
            <pc:docMk/>
            <pc:sldMk cId="4262632132" sldId="267"/>
            <ac:spMk id="3" creationId="{4660752A-9B01-8FBB-7885-654F5F674490}"/>
          </ac:spMkLst>
        </pc:spChg>
        <pc:graphicFrameChg chg="modGraphic">
          <ac:chgData name="Twesigye, Gloria" userId="6464a502-8a44-4d67-8fab-8f3aa9495827" providerId="ADAL" clId="{43876444-7B8B-4D1C-BEFF-9B6B7380852F}" dt="2024-10-16T14:58:21.135" v="96" actId="20577"/>
          <ac:graphicFrameMkLst>
            <pc:docMk/>
            <pc:sldMk cId="4262632132" sldId="267"/>
            <ac:graphicFrameMk id="4" creationId="{1A10FEBB-B99F-D7EE-7F62-C9CD013AFC27}"/>
          </ac:graphicFrameMkLst>
        </pc:graphicFrameChg>
      </pc:sldChg>
      <pc:sldChg chg="addSp delSp modSp mod">
        <pc:chgData name="Twesigye, Gloria" userId="6464a502-8a44-4d67-8fab-8f3aa9495827" providerId="ADAL" clId="{43876444-7B8B-4D1C-BEFF-9B6B7380852F}" dt="2024-10-16T15:00:19.276" v="114"/>
        <pc:sldMkLst>
          <pc:docMk/>
          <pc:sldMk cId="528443413" sldId="269"/>
        </pc:sldMkLst>
        <pc:spChg chg="del">
          <ac:chgData name="Twesigye, Gloria" userId="6464a502-8a44-4d67-8fab-8f3aa9495827" providerId="ADAL" clId="{43876444-7B8B-4D1C-BEFF-9B6B7380852F}" dt="2024-10-16T15:00:18.891" v="113" actId="478"/>
          <ac:spMkLst>
            <pc:docMk/>
            <pc:sldMk cId="528443413" sldId="269"/>
            <ac:spMk id="6" creationId="{5D0F14F3-1A09-3E96-BCB2-D8B940E469DA}"/>
          </ac:spMkLst>
        </pc:spChg>
        <pc:spChg chg="del">
          <ac:chgData name="Twesigye, Gloria" userId="6464a502-8a44-4d67-8fab-8f3aa9495827" providerId="ADAL" clId="{43876444-7B8B-4D1C-BEFF-9B6B7380852F}" dt="2024-10-16T15:00:18.891" v="113" actId="478"/>
          <ac:spMkLst>
            <pc:docMk/>
            <pc:sldMk cId="528443413" sldId="269"/>
            <ac:spMk id="7" creationId="{CE64F085-394F-89FE-55C1-94E5F28AFADD}"/>
          </ac:spMkLst>
        </pc:spChg>
        <pc:spChg chg="del">
          <ac:chgData name="Twesigye, Gloria" userId="6464a502-8a44-4d67-8fab-8f3aa9495827" providerId="ADAL" clId="{43876444-7B8B-4D1C-BEFF-9B6B7380852F}" dt="2024-10-16T15:00:18.891" v="113" actId="478"/>
          <ac:spMkLst>
            <pc:docMk/>
            <pc:sldMk cId="528443413" sldId="269"/>
            <ac:spMk id="8" creationId="{E39DAA33-FEFE-A8BD-BBEA-A8F3D8B80ECE}"/>
          </ac:spMkLst>
        </pc:spChg>
        <pc:picChg chg="add mod">
          <ac:chgData name="Twesigye, Gloria" userId="6464a502-8a44-4d67-8fab-8f3aa9495827" providerId="ADAL" clId="{43876444-7B8B-4D1C-BEFF-9B6B7380852F}" dt="2024-10-16T15:00:19.276" v="114"/>
          <ac:picMkLst>
            <pc:docMk/>
            <pc:sldMk cId="528443413" sldId="269"/>
            <ac:picMk id="2" creationId="{1C58C8F6-DB26-040B-42F7-2071988161EA}"/>
          </ac:picMkLst>
        </pc:picChg>
      </pc:sldChg>
      <pc:sldChg chg="addSp delSp modSp mod">
        <pc:chgData name="Twesigye, Gloria" userId="6464a502-8a44-4d67-8fab-8f3aa9495827" providerId="ADAL" clId="{43876444-7B8B-4D1C-BEFF-9B6B7380852F}" dt="2024-10-16T19:09:15.865" v="235" actId="20577"/>
        <pc:sldMkLst>
          <pc:docMk/>
          <pc:sldMk cId="3367104273" sldId="270"/>
        </pc:sldMkLst>
        <pc:spChg chg="del">
          <ac:chgData name="Twesigye, Gloria" userId="6464a502-8a44-4d67-8fab-8f3aa9495827" providerId="ADAL" clId="{43876444-7B8B-4D1C-BEFF-9B6B7380852F}" dt="2024-10-16T18:52:38.701" v="232" actId="478"/>
          <ac:spMkLst>
            <pc:docMk/>
            <pc:sldMk cId="3367104273" sldId="270"/>
            <ac:spMk id="6" creationId="{5D0F14F3-1A09-3E96-BCB2-D8B940E469DA}"/>
          </ac:spMkLst>
        </pc:spChg>
        <pc:spChg chg="del">
          <ac:chgData name="Twesigye, Gloria" userId="6464a502-8a44-4d67-8fab-8f3aa9495827" providerId="ADAL" clId="{43876444-7B8B-4D1C-BEFF-9B6B7380852F}" dt="2024-10-16T18:52:38.701" v="232" actId="478"/>
          <ac:spMkLst>
            <pc:docMk/>
            <pc:sldMk cId="3367104273" sldId="270"/>
            <ac:spMk id="7" creationId="{CE64F085-394F-89FE-55C1-94E5F28AFADD}"/>
          </ac:spMkLst>
        </pc:spChg>
        <pc:spChg chg="del">
          <ac:chgData name="Twesigye, Gloria" userId="6464a502-8a44-4d67-8fab-8f3aa9495827" providerId="ADAL" clId="{43876444-7B8B-4D1C-BEFF-9B6B7380852F}" dt="2024-10-16T18:52:38.701" v="232" actId="478"/>
          <ac:spMkLst>
            <pc:docMk/>
            <pc:sldMk cId="3367104273" sldId="270"/>
            <ac:spMk id="8" creationId="{E39DAA33-FEFE-A8BD-BBEA-A8F3D8B80ECE}"/>
          </ac:spMkLst>
        </pc:spChg>
        <pc:spChg chg="mod">
          <ac:chgData name="Twesigye, Gloria" userId="6464a502-8a44-4d67-8fab-8f3aa9495827" providerId="ADAL" clId="{43876444-7B8B-4D1C-BEFF-9B6B7380852F}" dt="2024-10-16T19:09:15.865" v="235" actId="20577"/>
          <ac:spMkLst>
            <pc:docMk/>
            <pc:sldMk cId="3367104273" sldId="270"/>
            <ac:spMk id="9" creationId="{E690F70B-E368-D7F5-795E-B5139345EF71}"/>
          </ac:spMkLst>
        </pc:spChg>
        <pc:picChg chg="add mod">
          <ac:chgData name="Twesigye, Gloria" userId="6464a502-8a44-4d67-8fab-8f3aa9495827" providerId="ADAL" clId="{43876444-7B8B-4D1C-BEFF-9B6B7380852F}" dt="2024-10-16T18:52:39.080" v="233"/>
          <ac:picMkLst>
            <pc:docMk/>
            <pc:sldMk cId="3367104273" sldId="270"/>
            <ac:picMk id="2" creationId="{ABF5C585-3041-7716-18C5-7291968B13D8}"/>
          </ac:picMkLst>
        </pc:picChg>
      </pc:sldChg>
      <pc:sldChg chg="addSp delSp modSp mod">
        <pc:chgData name="Twesigye, Gloria" userId="6464a502-8a44-4d67-8fab-8f3aa9495827" providerId="ADAL" clId="{43876444-7B8B-4D1C-BEFF-9B6B7380852F}" dt="2024-10-29T14:22:37.318" v="549" actId="20577"/>
        <pc:sldMkLst>
          <pc:docMk/>
          <pc:sldMk cId="52877160" sldId="271"/>
        </pc:sldMkLst>
        <pc:spChg chg="mod">
          <ac:chgData name="Twesigye, Gloria" userId="6464a502-8a44-4d67-8fab-8f3aa9495827" providerId="ADAL" clId="{43876444-7B8B-4D1C-BEFF-9B6B7380852F}" dt="2024-10-29T14:22:37.318" v="549" actId="20577"/>
          <ac:spMkLst>
            <pc:docMk/>
            <pc:sldMk cId="52877160" sldId="271"/>
            <ac:spMk id="3" creationId="{4660752A-9B01-8FBB-7885-654F5F674490}"/>
          </ac:spMkLst>
        </pc:spChg>
        <pc:spChg chg="mod">
          <ac:chgData name="Twesigye, Gloria" userId="6464a502-8a44-4d67-8fab-8f3aa9495827" providerId="ADAL" clId="{43876444-7B8B-4D1C-BEFF-9B6B7380852F}" dt="2024-10-16T15:05:48.973" v="119" actId="20577"/>
          <ac:spMkLst>
            <pc:docMk/>
            <pc:sldMk cId="52877160" sldId="271"/>
            <ac:spMk id="8" creationId="{19AEBACF-1CFA-6A0E-CC2E-447C02158C3E}"/>
          </ac:spMkLst>
        </pc:spChg>
        <pc:spChg chg="mod">
          <ac:chgData name="Twesigye, Gloria" userId="6464a502-8a44-4d67-8fab-8f3aa9495827" providerId="ADAL" clId="{43876444-7B8B-4D1C-BEFF-9B6B7380852F}" dt="2024-10-16T15:05:34.225" v="116" actId="20577"/>
          <ac:spMkLst>
            <pc:docMk/>
            <pc:sldMk cId="52877160" sldId="271"/>
            <ac:spMk id="9" creationId="{5A110002-1467-F957-A145-6E0C91C79BDA}"/>
          </ac:spMkLst>
        </pc:spChg>
        <pc:picChg chg="del">
          <ac:chgData name="Twesigye, Gloria" userId="6464a502-8a44-4d67-8fab-8f3aa9495827" providerId="ADAL" clId="{43876444-7B8B-4D1C-BEFF-9B6B7380852F}" dt="2024-10-16T15:06:41.575" v="125" actId="478"/>
          <ac:picMkLst>
            <pc:docMk/>
            <pc:sldMk cId="52877160" sldId="271"/>
            <ac:picMk id="2" creationId="{E93BC4E1-9CF1-1167-5E63-AE51A8448F4E}"/>
          </ac:picMkLst>
        </pc:picChg>
        <pc:picChg chg="add mod modCrop">
          <ac:chgData name="Twesigye, Gloria" userId="6464a502-8a44-4d67-8fab-8f3aa9495827" providerId="ADAL" clId="{43876444-7B8B-4D1C-BEFF-9B6B7380852F}" dt="2024-10-16T15:07:02.363" v="128" actId="732"/>
          <ac:picMkLst>
            <pc:docMk/>
            <pc:sldMk cId="52877160" sldId="271"/>
            <ac:picMk id="4" creationId="{993476C7-67BB-C7B3-7F28-C4D103E36C33}"/>
          </ac:picMkLst>
        </pc:picChg>
        <pc:picChg chg="del">
          <ac:chgData name="Twesigye, Gloria" userId="6464a502-8a44-4d67-8fab-8f3aa9495827" providerId="ADAL" clId="{43876444-7B8B-4D1C-BEFF-9B6B7380852F}" dt="2024-10-16T15:07:44.098" v="131" actId="478"/>
          <ac:picMkLst>
            <pc:docMk/>
            <pc:sldMk cId="52877160" sldId="271"/>
            <ac:picMk id="5" creationId="{789A4105-D72A-7B8E-7B2B-E65990397951}"/>
          </ac:picMkLst>
        </pc:picChg>
        <pc:picChg chg="mod modCrop">
          <ac:chgData name="Twesigye, Gloria" userId="6464a502-8a44-4d67-8fab-8f3aa9495827" providerId="ADAL" clId="{43876444-7B8B-4D1C-BEFF-9B6B7380852F}" dt="2024-10-16T15:10:06.505" v="164" actId="732"/>
          <ac:picMkLst>
            <pc:docMk/>
            <pc:sldMk cId="52877160" sldId="271"/>
            <ac:picMk id="11" creationId="{609B5BBC-CAD5-85BF-BCE1-12CBBA30EB97}"/>
          </ac:picMkLst>
        </pc:picChg>
        <pc:picChg chg="del">
          <ac:chgData name="Twesigye, Gloria" userId="6464a502-8a44-4d67-8fab-8f3aa9495827" providerId="ADAL" clId="{43876444-7B8B-4D1C-BEFF-9B6B7380852F}" dt="2024-10-16T15:07:47.354" v="132" actId="478"/>
          <ac:picMkLst>
            <pc:docMk/>
            <pc:sldMk cId="52877160" sldId="271"/>
            <ac:picMk id="12" creationId="{7F51D2D0-3380-9900-53CC-F97556239B7A}"/>
          </ac:picMkLst>
        </pc:picChg>
        <pc:picChg chg="add mod">
          <ac:chgData name="Twesigye, Gloria" userId="6464a502-8a44-4d67-8fab-8f3aa9495827" providerId="ADAL" clId="{43876444-7B8B-4D1C-BEFF-9B6B7380852F}" dt="2024-10-16T15:08:01.915" v="134" actId="1076"/>
          <ac:picMkLst>
            <pc:docMk/>
            <pc:sldMk cId="52877160" sldId="271"/>
            <ac:picMk id="13" creationId="{FBFB9FE0-060C-83CC-085B-925FBC525DD3}"/>
          </ac:picMkLst>
        </pc:picChg>
        <pc:picChg chg="add mod ord">
          <ac:chgData name="Twesigye, Gloria" userId="6464a502-8a44-4d67-8fab-8f3aa9495827" providerId="ADAL" clId="{43876444-7B8B-4D1C-BEFF-9B6B7380852F}" dt="2024-10-16T15:09:48.960" v="163" actId="167"/>
          <ac:picMkLst>
            <pc:docMk/>
            <pc:sldMk cId="52877160" sldId="271"/>
            <ac:picMk id="14" creationId="{A0631CC2-E423-C591-C93E-92ECC0914CC1}"/>
          </ac:picMkLst>
        </pc:picChg>
        <pc:picChg chg="mod">
          <ac:chgData name="Twesigye, Gloria" userId="6464a502-8a44-4d67-8fab-8f3aa9495827" providerId="ADAL" clId="{43876444-7B8B-4D1C-BEFF-9B6B7380852F}" dt="2024-10-16T15:07:37.123" v="130"/>
          <ac:picMkLst>
            <pc:docMk/>
            <pc:sldMk cId="52877160" sldId="271"/>
            <ac:picMk id="15" creationId="{ACF57019-FCBA-85F6-08BD-B4F73C74C392}"/>
          </ac:picMkLst>
        </pc:picChg>
        <pc:picChg chg="mod">
          <ac:chgData name="Twesigye, Gloria" userId="6464a502-8a44-4d67-8fab-8f3aa9495827" providerId="ADAL" clId="{43876444-7B8B-4D1C-BEFF-9B6B7380852F}" dt="2024-10-16T15:07:25.543" v="129"/>
          <ac:picMkLst>
            <pc:docMk/>
            <pc:sldMk cId="52877160" sldId="271"/>
            <ac:picMk id="21" creationId="{9D53BC9F-263B-B0EF-60EE-5AC434675B88}"/>
          </ac:picMkLst>
        </pc:picChg>
        <pc:picChg chg="mod">
          <ac:chgData name="Twesigye, Gloria" userId="6464a502-8a44-4d67-8fab-8f3aa9495827" providerId="ADAL" clId="{43876444-7B8B-4D1C-BEFF-9B6B7380852F}" dt="2024-10-16T15:07:25.543" v="129"/>
          <ac:picMkLst>
            <pc:docMk/>
            <pc:sldMk cId="52877160" sldId="271"/>
            <ac:picMk id="22" creationId="{CC949830-F1B3-1658-99E3-E4B160F8C290}"/>
          </ac:picMkLst>
        </pc:picChg>
        <pc:picChg chg="mod">
          <ac:chgData name="Twesigye, Gloria" userId="6464a502-8a44-4d67-8fab-8f3aa9495827" providerId="ADAL" clId="{43876444-7B8B-4D1C-BEFF-9B6B7380852F}" dt="2024-10-16T15:07:25.543" v="129"/>
          <ac:picMkLst>
            <pc:docMk/>
            <pc:sldMk cId="52877160" sldId="271"/>
            <ac:picMk id="23" creationId="{7E8626AC-562A-ADC0-CB46-B2380591FB66}"/>
          </ac:picMkLst>
        </pc:picChg>
        <pc:picChg chg="mod">
          <ac:chgData name="Twesigye, Gloria" userId="6464a502-8a44-4d67-8fab-8f3aa9495827" providerId="ADAL" clId="{43876444-7B8B-4D1C-BEFF-9B6B7380852F}" dt="2024-10-16T15:07:25.543" v="129"/>
          <ac:picMkLst>
            <pc:docMk/>
            <pc:sldMk cId="52877160" sldId="271"/>
            <ac:picMk id="24" creationId="{3AEA9D39-D770-5BE1-49CF-9FC9FABE1A73}"/>
          </ac:picMkLst>
        </pc:picChg>
        <pc:picChg chg="mod">
          <ac:chgData name="Twesigye, Gloria" userId="6464a502-8a44-4d67-8fab-8f3aa9495827" providerId="ADAL" clId="{43876444-7B8B-4D1C-BEFF-9B6B7380852F}" dt="2024-10-16T15:07:25.543" v="129"/>
          <ac:picMkLst>
            <pc:docMk/>
            <pc:sldMk cId="52877160" sldId="271"/>
            <ac:picMk id="25" creationId="{1BEC3A91-185F-677F-A916-DC7703515EAD}"/>
          </ac:picMkLst>
        </pc:picChg>
        <pc:picChg chg="mod">
          <ac:chgData name="Twesigye, Gloria" userId="6464a502-8a44-4d67-8fab-8f3aa9495827" providerId="ADAL" clId="{43876444-7B8B-4D1C-BEFF-9B6B7380852F}" dt="2024-10-16T15:07:25.543" v="129"/>
          <ac:picMkLst>
            <pc:docMk/>
            <pc:sldMk cId="52877160" sldId="271"/>
            <ac:picMk id="26" creationId="{FBB6DA96-80D8-6C4C-CACE-F0D89219AC7C}"/>
          </ac:picMkLst>
        </pc:picChg>
        <pc:picChg chg="mod">
          <ac:chgData name="Twesigye, Gloria" userId="6464a502-8a44-4d67-8fab-8f3aa9495827" providerId="ADAL" clId="{43876444-7B8B-4D1C-BEFF-9B6B7380852F}" dt="2024-10-16T15:07:25.543" v="129"/>
          <ac:picMkLst>
            <pc:docMk/>
            <pc:sldMk cId="52877160" sldId="271"/>
            <ac:picMk id="27" creationId="{A044B5A7-A11A-3795-0D88-CDE681F9CD68}"/>
          </ac:picMkLst>
        </pc:picChg>
      </pc:sldChg>
      <pc:sldChg chg="mod modNotesTx">
        <pc:chgData name="Twesigye, Gloria" userId="6464a502-8a44-4d67-8fab-8f3aa9495827" providerId="ADAL" clId="{43876444-7B8B-4D1C-BEFF-9B6B7380852F}" dt="2024-11-12T14:30:14.779" v="564"/>
        <pc:sldMkLst>
          <pc:docMk/>
          <pc:sldMk cId="1506493807" sldId="272"/>
        </pc:sldMkLst>
      </pc:sldChg>
      <pc:sldChg chg="addSp delSp modSp mod modNotesTx">
        <pc:chgData name="Twesigye, Gloria" userId="6464a502-8a44-4d67-8fab-8f3aa9495827" providerId="ADAL" clId="{43876444-7B8B-4D1C-BEFF-9B6B7380852F}" dt="2024-11-13T15:12:13.219" v="607" actId="6549"/>
        <pc:sldMkLst>
          <pc:docMk/>
          <pc:sldMk cId="454941652" sldId="273"/>
        </pc:sldMkLst>
        <pc:spChg chg="mod">
          <ac:chgData name="Twesigye, Gloria" userId="6464a502-8a44-4d67-8fab-8f3aa9495827" providerId="ADAL" clId="{43876444-7B8B-4D1C-BEFF-9B6B7380852F}" dt="2024-10-17T19:34:33.121" v="487" actId="207"/>
          <ac:spMkLst>
            <pc:docMk/>
            <pc:sldMk cId="454941652" sldId="273"/>
            <ac:spMk id="7" creationId="{633CD401-E130-5435-E909-FB357865AE9C}"/>
          </ac:spMkLst>
        </pc:spChg>
        <pc:spChg chg="mod">
          <ac:chgData name="Twesigye, Gloria" userId="6464a502-8a44-4d67-8fab-8f3aa9495827" providerId="ADAL" clId="{43876444-7B8B-4D1C-BEFF-9B6B7380852F}" dt="2024-11-13T15:12:10.828" v="606" actId="6549"/>
          <ac:spMkLst>
            <pc:docMk/>
            <pc:sldMk cId="454941652" sldId="273"/>
            <ac:spMk id="9" creationId="{D0C26E15-E562-0CDA-627E-B31DC604BAAE}"/>
          </ac:spMkLst>
        </pc:spChg>
        <pc:spChg chg="mod">
          <ac:chgData name="Twesigye, Gloria" userId="6464a502-8a44-4d67-8fab-8f3aa9495827" providerId="ADAL" clId="{43876444-7B8B-4D1C-BEFF-9B6B7380852F}" dt="2024-10-17T19:30:49.576" v="459" actId="20577"/>
          <ac:spMkLst>
            <pc:docMk/>
            <pc:sldMk cId="454941652" sldId="273"/>
            <ac:spMk id="10" creationId="{B3F93E35-48B9-C29E-6668-B2965FD4628B}"/>
          </ac:spMkLst>
        </pc:spChg>
        <pc:spChg chg="mod">
          <ac:chgData name="Twesigye, Gloria" userId="6464a502-8a44-4d67-8fab-8f3aa9495827" providerId="ADAL" clId="{43876444-7B8B-4D1C-BEFF-9B6B7380852F}" dt="2024-10-17T19:31:42.303" v="475" actId="20577"/>
          <ac:spMkLst>
            <pc:docMk/>
            <pc:sldMk cId="454941652" sldId="273"/>
            <ac:spMk id="11" creationId="{F3557264-C40D-38EA-8EFE-C46C8BA1C7DD}"/>
          </ac:spMkLst>
        </pc:spChg>
        <pc:spChg chg="mod">
          <ac:chgData name="Twesigye, Gloria" userId="6464a502-8a44-4d67-8fab-8f3aa9495827" providerId="ADAL" clId="{43876444-7B8B-4D1C-BEFF-9B6B7380852F}" dt="2024-10-17T19:34:10.427" v="484" actId="207"/>
          <ac:spMkLst>
            <pc:docMk/>
            <pc:sldMk cId="454941652" sldId="273"/>
            <ac:spMk id="12" creationId="{3EE7629F-354D-99DD-E723-592676C1F5FE}"/>
          </ac:spMkLst>
        </pc:spChg>
        <pc:spChg chg="mod">
          <ac:chgData name="Twesigye, Gloria" userId="6464a502-8a44-4d67-8fab-8f3aa9495827" providerId="ADAL" clId="{43876444-7B8B-4D1C-BEFF-9B6B7380852F}" dt="2024-10-17T19:34:10.427" v="484" actId="207"/>
          <ac:spMkLst>
            <pc:docMk/>
            <pc:sldMk cId="454941652" sldId="273"/>
            <ac:spMk id="13" creationId="{D51A6A99-D7F4-DE53-5BF2-1E7AB6E6AFF8}"/>
          </ac:spMkLst>
        </pc:spChg>
        <pc:spChg chg="mod">
          <ac:chgData name="Twesigye, Gloria" userId="6464a502-8a44-4d67-8fab-8f3aa9495827" providerId="ADAL" clId="{43876444-7B8B-4D1C-BEFF-9B6B7380852F}" dt="2024-10-17T19:34:10.427" v="484" actId="207"/>
          <ac:spMkLst>
            <pc:docMk/>
            <pc:sldMk cId="454941652" sldId="273"/>
            <ac:spMk id="14" creationId="{47C01D13-20E4-0634-74EF-FCAC8123BD85}"/>
          </ac:spMkLst>
        </pc:spChg>
        <pc:spChg chg="mod">
          <ac:chgData name="Twesigye, Gloria" userId="6464a502-8a44-4d67-8fab-8f3aa9495827" providerId="ADAL" clId="{43876444-7B8B-4D1C-BEFF-9B6B7380852F}" dt="2024-10-17T19:31:14.402" v="467" actId="20577"/>
          <ac:spMkLst>
            <pc:docMk/>
            <pc:sldMk cId="454941652" sldId="273"/>
            <ac:spMk id="15" creationId="{9E793EBC-F3B2-537B-83CC-8954FAECE6F9}"/>
          </ac:spMkLst>
        </pc:spChg>
        <pc:spChg chg="mod">
          <ac:chgData name="Twesigye, Gloria" userId="6464a502-8a44-4d67-8fab-8f3aa9495827" providerId="ADAL" clId="{43876444-7B8B-4D1C-BEFF-9B6B7380852F}" dt="2024-11-13T15:12:13.219" v="607" actId="6549"/>
          <ac:spMkLst>
            <pc:docMk/>
            <pc:sldMk cId="454941652" sldId="273"/>
            <ac:spMk id="16" creationId="{E5EFDDC0-C5AC-25A5-A4C7-E92DC507C9F8}"/>
          </ac:spMkLst>
        </pc:spChg>
        <pc:spChg chg="mod">
          <ac:chgData name="Twesigye, Gloria" userId="6464a502-8a44-4d67-8fab-8f3aa9495827" providerId="ADAL" clId="{43876444-7B8B-4D1C-BEFF-9B6B7380852F}" dt="2024-10-17T19:31:27.559" v="469" actId="20577"/>
          <ac:spMkLst>
            <pc:docMk/>
            <pc:sldMk cId="454941652" sldId="273"/>
            <ac:spMk id="17" creationId="{0B16F03E-2C9F-CD79-5514-713CF48DF334}"/>
          </ac:spMkLst>
        </pc:spChg>
        <pc:spChg chg="mod">
          <ac:chgData name="Twesigye, Gloria" userId="6464a502-8a44-4d67-8fab-8f3aa9495827" providerId="ADAL" clId="{43876444-7B8B-4D1C-BEFF-9B6B7380852F}" dt="2024-10-17T19:29:15.885" v="455"/>
          <ac:spMkLst>
            <pc:docMk/>
            <pc:sldMk cId="454941652" sldId="273"/>
            <ac:spMk id="18" creationId="{B1451981-CE08-E210-1795-5444325B7B6B}"/>
          </ac:spMkLst>
        </pc:spChg>
        <pc:spChg chg="mod">
          <ac:chgData name="Twesigye, Gloria" userId="6464a502-8a44-4d67-8fab-8f3aa9495827" providerId="ADAL" clId="{43876444-7B8B-4D1C-BEFF-9B6B7380852F}" dt="2024-10-17T19:29:15.885" v="455"/>
          <ac:spMkLst>
            <pc:docMk/>
            <pc:sldMk cId="454941652" sldId="273"/>
            <ac:spMk id="19" creationId="{F2365510-959C-60F1-B3D2-4F50923047CE}"/>
          </ac:spMkLst>
        </pc:spChg>
        <pc:spChg chg="mod">
          <ac:chgData name="Twesigye, Gloria" userId="6464a502-8a44-4d67-8fab-8f3aa9495827" providerId="ADAL" clId="{43876444-7B8B-4D1C-BEFF-9B6B7380852F}" dt="2024-10-17T19:29:15.885" v="455"/>
          <ac:spMkLst>
            <pc:docMk/>
            <pc:sldMk cId="454941652" sldId="273"/>
            <ac:spMk id="20" creationId="{1A95ED4C-EB5E-59D2-9C10-DC7F5E0C32D5}"/>
          </ac:spMkLst>
        </pc:spChg>
        <pc:spChg chg="mod">
          <ac:chgData name="Twesigye, Gloria" userId="6464a502-8a44-4d67-8fab-8f3aa9495827" providerId="ADAL" clId="{43876444-7B8B-4D1C-BEFF-9B6B7380852F}" dt="2024-10-17T19:29:15.885" v="455"/>
          <ac:spMkLst>
            <pc:docMk/>
            <pc:sldMk cId="454941652" sldId="273"/>
            <ac:spMk id="21" creationId="{DDA400F0-04BC-B56E-CE66-E6A0FA8779DD}"/>
          </ac:spMkLst>
        </pc:spChg>
        <pc:spChg chg="mod">
          <ac:chgData name="Twesigye, Gloria" userId="6464a502-8a44-4d67-8fab-8f3aa9495827" providerId="ADAL" clId="{43876444-7B8B-4D1C-BEFF-9B6B7380852F}" dt="2024-10-17T19:29:15.885" v="455"/>
          <ac:spMkLst>
            <pc:docMk/>
            <pc:sldMk cId="454941652" sldId="273"/>
            <ac:spMk id="22" creationId="{1CA9CC18-55B4-FF8F-78FF-617BDA47766D}"/>
          </ac:spMkLst>
        </pc:spChg>
        <pc:spChg chg="mod">
          <ac:chgData name="Twesigye, Gloria" userId="6464a502-8a44-4d67-8fab-8f3aa9495827" providerId="ADAL" clId="{43876444-7B8B-4D1C-BEFF-9B6B7380852F}" dt="2024-10-17T19:33:11.342" v="479" actId="207"/>
          <ac:spMkLst>
            <pc:docMk/>
            <pc:sldMk cId="454941652" sldId="273"/>
            <ac:spMk id="23" creationId="{7D911307-ADD4-F465-6A6A-BA2650217D75}"/>
          </ac:spMkLst>
        </pc:spChg>
        <pc:spChg chg="mod">
          <ac:chgData name="Twesigye, Gloria" userId="6464a502-8a44-4d67-8fab-8f3aa9495827" providerId="ADAL" clId="{43876444-7B8B-4D1C-BEFF-9B6B7380852F}" dt="2024-10-17T19:29:15.885" v="455"/>
          <ac:spMkLst>
            <pc:docMk/>
            <pc:sldMk cId="454941652" sldId="273"/>
            <ac:spMk id="24" creationId="{02D5D3F3-378A-6833-B605-1C012A00D144}"/>
          </ac:spMkLst>
        </pc:spChg>
        <pc:spChg chg="mod">
          <ac:chgData name="Twesigye, Gloria" userId="6464a502-8a44-4d67-8fab-8f3aa9495827" providerId="ADAL" clId="{43876444-7B8B-4D1C-BEFF-9B6B7380852F}" dt="2024-10-17T19:29:15.885" v="455"/>
          <ac:spMkLst>
            <pc:docMk/>
            <pc:sldMk cId="454941652" sldId="273"/>
            <ac:spMk id="25" creationId="{19331207-1A5B-1D20-C2D2-529C88169991}"/>
          </ac:spMkLst>
        </pc:spChg>
        <pc:spChg chg="mod">
          <ac:chgData name="Twesigye, Gloria" userId="6464a502-8a44-4d67-8fab-8f3aa9495827" providerId="ADAL" clId="{43876444-7B8B-4D1C-BEFF-9B6B7380852F}" dt="2024-10-17T19:34:26.145" v="485" actId="207"/>
          <ac:spMkLst>
            <pc:docMk/>
            <pc:sldMk cId="454941652" sldId="273"/>
            <ac:spMk id="26" creationId="{09561191-B92D-1C9F-D896-BCA008A0B0F6}"/>
          </ac:spMkLst>
        </pc:spChg>
        <pc:spChg chg="mod">
          <ac:chgData name="Twesigye, Gloria" userId="6464a502-8a44-4d67-8fab-8f3aa9495827" providerId="ADAL" clId="{43876444-7B8B-4D1C-BEFF-9B6B7380852F}" dt="2024-10-17T19:29:15.885" v="455"/>
          <ac:spMkLst>
            <pc:docMk/>
            <pc:sldMk cId="454941652" sldId="273"/>
            <ac:spMk id="27" creationId="{6BE2DC2C-4E6B-55B2-D335-5B6034B387EB}"/>
          </ac:spMkLst>
        </pc:spChg>
        <pc:spChg chg="mod">
          <ac:chgData name="Twesigye, Gloria" userId="6464a502-8a44-4d67-8fab-8f3aa9495827" providerId="ADAL" clId="{43876444-7B8B-4D1C-BEFF-9B6B7380852F}" dt="2024-10-17T19:29:15.885" v="455"/>
          <ac:spMkLst>
            <pc:docMk/>
            <pc:sldMk cId="454941652" sldId="273"/>
            <ac:spMk id="28" creationId="{C8D73A04-C40C-D52C-E4A2-CF60467989BB}"/>
          </ac:spMkLst>
        </pc:spChg>
        <pc:spChg chg="mod">
          <ac:chgData name="Twesigye, Gloria" userId="6464a502-8a44-4d67-8fab-8f3aa9495827" providerId="ADAL" clId="{43876444-7B8B-4D1C-BEFF-9B6B7380852F}" dt="2024-10-17T19:33:52.847" v="483" actId="207"/>
          <ac:spMkLst>
            <pc:docMk/>
            <pc:sldMk cId="454941652" sldId="273"/>
            <ac:spMk id="29" creationId="{E7782086-1E46-4A05-E966-91ACC42D853F}"/>
          </ac:spMkLst>
        </pc:spChg>
        <pc:spChg chg="mod">
          <ac:chgData name="Twesigye, Gloria" userId="6464a502-8a44-4d67-8fab-8f3aa9495827" providerId="ADAL" clId="{43876444-7B8B-4D1C-BEFF-9B6B7380852F}" dt="2024-10-17T19:29:15.885" v="455"/>
          <ac:spMkLst>
            <pc:docMk/>
            <pc:sldMk cId="454941652" sldId="273"/>
            <ac:spMk id="30" creationId="{FF396EB3-11CF-FD1F-43EA-F4780E83FB71}"/>
          </ac:spMkLst>
        </pc:spChg>
        <pc:spChg chg="mod">
          <ac:chgData name="Twesigye, Gloria" userId="6464a502-8a44-4d67-8fab-8f3aa9495827" providerId="ADAL" clId="{43876444-7B8B-4D1C-BEFF-9B6B7380852F}" dt="2024-10-17T19:29:15.885" v="455"/>
          <ac:spMkLst>
            <pc:docMk/>
            <pc:sldMk cId="454941652" sldId="273"/>
            <ac:spMk id="31" creationId="{B410E90B-0574-1C6E-550F-22D070DFB8EE}"/>
          </ac:spMkLst>
        </pc:spChg>
        <pc:spChg chg="mod">
          <ac:chgData name="Twesigye, Gloria" userId="6464a502-8a44-4d67-8fab-8f3aa9495827" providerId="ADAL" clId="{43876444-7B8B-4D1C-BEFF-9B6B7380852F}" dt="2024-10-17T19:33:21.649" v="480" actId="207"/>
          <ac:spMkLst>
            <pc:docMk/>
            <pc:sldMk cId="454941652" sldId="273"/>
            <ac:spMk id="32" creationId="{70372848-6A91-9F3A-402A-1278E77446DF}"/>
          </ac:spMkLst>
        </pc:spChg>
        <pc:spChg chg="mod">
          <ac:chgData name="Twesigye, Gloria" userId="6464a502-8a44-4d67-8fab-8f3aa9495827" providerId="ADAL" clId="{43876444-7B8B-4D1C-BEFF-9B6B7380852F}" dt="2024-10-17T19:29:15.885" v="455"/>
          <ac:spMkLst>
            <pc:docMk/>
            <pc:sldMk cId="454941652" sldId="273"/>
            <ac:spMk id="33" creationId="{89F01186-3158-A05D-05CB-CF4F2170D106}"/>
          </ac:spMkLst>
        </pc:spChg>
        <pc:spChg chg="mod">
          <ac:chgData name="Twesigye, Gloria" userId="6464a502-8a44-4d67-8fab-8f3aa9495827" providerId="ADAL" clId="{43876444-7B8B-4D1C-BEFF-9B6B7380852F}" dt="2024-10-17T19:29:15.885" v="455"/>
          <ac:spMkLst>
            <pc:docMk/>
            <pc:sldMk cId="454941652" sldId="273"/>
            <ac:spMk id="34" creationId="{E792C352-16A8-5566-CB8E-2C6D3DB9740B}"/>
          </ac:spMkLst>
        </pc:spChg>
        <pc:spChg chg="mod">
          <ac:chgData name="Twesigye, Gloria" userId="6464a502-8a44-4d67-8fab-8f3aa9495827" providerId="ADAL" clId="{43876444-7B8B-4D1C-BEFF-9B6B7380852F}" dt="2024-10-17T19:33:21.649" v="480" actId="207"/>
          <ac:spMkLst>
            <pc:docMk/>
            <pc:sldMk cId="454941652" sldId="273"/>
            <ac:spMk id="35" creationId="{6D431063-58B1-86ED-7964-672CB4F85544}"/>
          </ac:spMkLst>
        </pc:spChg>
        <pc:spChg chg="mod">
          <ac:chgData name="Twesigye, Gloria" userId="6464a502-8a44-4d67-8fab-8f3aa9495827" providerId="ADAL" clId="{43876444-7B8B-4D1C-BEFF-9B6B7380852F}" dt="2024-10-17T19:29:15.885" v="455"/>
          <ac:spMkLst>
            <pc:docMk/>
            <pc:sldMk cId="454941652" sldId="273"/>
            <ac:spMk id="36" creationId="{B402230E-6017-D623-CC3F-9AAD6E7278E7}"/>
          </ac:spMkLst>
        </pc:spChg>
        <pc:spChg chg="mod">
          <ac:chgData name="Twesigye, Gloria" userId="6464a502-8a44-4d67-8fab-8f3aa9495827" providerId="ADAL" clId="{43876444-7B8B-4D1C-BEFF-9B6B7380852F}" dt="2024-10-17T19:29:15.885" v="455"/>
          <ac:spMkLst>
            <pc:docMk/>
            <pc:sldMk cId="454941652" sldId="273"/>
            <ac:spMk id="37" creationId="{11998294-F7E7-8B97-E921-F212D3A034D8}"/>
          </ac:spMkLst>
        </pc:spChg>
        <pc:spChg chg="mod">
          <ac:chgData name="Twesigye, Gloria" userId="6464a502-8a44-4d67-8fab-8f3aa9495827" providerId="ADAL" clId="{43876444-7B8B-4D1C-BEFF-9B6B7380852F}" dt="2024-10-17T19:34:55.198" v="488" actId="207"/>
          <ac:spMkLst>
            <pc:docMk/>
            <pc:sldMk cId="454941652" sldId="273"/>
            <ac:spMk id="38" creationId="{654B2E46-75DC-9EA7-E6A0-A25ADDC325A3}"/>
          </ac:spMkLst>
        </pc:spChg>
        <pc:spChg chg="mod">
          <ac:chgData name="Twesigye, Gloria" userId="6464a502-8a44-4d67-8fab-8f3aa9495827" providerId="ADAL" clId="{43876444-7B8B-4D1C-BEFF-9B6B7380852F}" dt="2024-10-17T19:29:15.885" v="455"/>
          <ac:spMkLst>
            <pc:docMk/>
            <pc:sldMk cId="454941652" sldId="273"/>
            <ac:spMk id="39" creationId="{2E000698-D1FC-3CEC-0A9F-90259EDBB11B}"/>
          </ac:spMkLst>
        </pc:spChg>
        <pc:spChg chg="mod">
          <ac:chgData name="Twesigye, Gloria" userId="6464a502-8a44-4d67-8fab-8f3aa9495827" providerId="ADAL" clId="{43876444-7B8B-4D1C-BEFF-9B6B7380852F}" dt="2024-10-17T19:29:15.885" v="455"/>
          <ac:spMkLst>
            <pc:docMk/>
            <pc:sldMk cId="454941652" sldId="273"/>
            <ac:spMk id="40" creationId="{DECB3731-64F0-6C9B-39B5-2D33B2422DE5}"/>
          </ac:spMkLst>
        </pc:spChg>
        <pc:spChg chg="mod">
          <ac:chgData name="Twesigye, Gloria" userId="6464a502-8a44-4d67-8fab-8f3aa9495827" providerId="ADAL" clId="{43876444-7B8B-4D1C-BEFF-9B6B7380852F}" dt="2024-10-17T19:29:15.885" v="455"/>
          <ac:spMkLst>
            <pc:docMk/>
            <pc:sldMk cId="454941652" sldId="273"/>
            <ac:spMk id="41" creationId="{6E02984B-699F-4885-C554-A7E64C959BAF}"/>
          </ac:spMkLst>
        </pc:spChg>
        <pc:spChg chg="del">
          <ac:chgData name="Twesigye, Gloria" userId="6464a502-8a44-4d67-8fab-8f3aa9495827" providerId="ADAL" clId="{43876444-7B8B-4D1C-BEFF-9B6B7380852F}" dt="2024-10-16T18:35:16.800" v="185" actId="478"/>
          <ac:spMkLst>
            <pc:docMk/>
            <pc:sldMk cId="454941652" sldId="273"/>
            <ac:spMk id="41" creationId="{D668D04A-DECC-8646-63D2-86090C0B6EC2}"/>
          </ac:spMkLst>
        </pc:spChg>
        <pc:spChg chg="mod">
          <ac:chgData name="Twesigye, Gloria" userId="6464a502-8a44-4d67-8fab-8f3aa9495827" providerId="ADAL" clId="{43876444-7B8B-4D1C-BEFF-9B6B7380852F}" dt="2024-10-17T19:29:15.885" v="455"/>
          <ac:spMkLst>
            <pc:docMk/>
            <pc:sldMk cId="454941652" sldId="273"/>
            <ac:spMk id="42" creationId="{73DDE16E-DFE8-C7E5-9190-9B3950F64698}"/>
          </ac:spMkLst>
        </pc:spChg>
        <pc:spChg chg="del">
          <ac:chgData name="Twesigye, Gloria" userId="6464a502-8a44-4d67-8fab-8f3aa9495827" providerId="ADAL" clId="{43876444-7B8B-4D1C-BEFF-9B6B7380852F}" dt="2024-10-16T18:35:16.800" v="185" actId="478"/>
          <ac:spMkLst>
            <pc:docMk/>
            <pc:sldMk cId="454941652" sldId="273"/>
            <ac:spMk id="42" creationId="{CF8A5421-9323-A745-9033-6B0858E056E5}"/>
          </ac:spMkLst>
        </pc:spChg>
        <pc:spChg chg="del">
          <ac:chgData name="Twesigye, Gloria" userId="6464a502-8a44-4d67-8fab-8f3aa9495827" providerId="ADAL" clId="{43876444-7B8B-4D1C-BEFF-9B6B7380852F}" dt="2024-10-16T18:35:16.800" v="185" actId="478"/>
          <ac:spMkLst>
            <pc:docMk/>
            <pc:sldMk cId="454941652" sldId="273"/>
            <ac:spMk id="43" creationId="{B7FC13D1-752F-56B6-5609-2A21E3445535}"/>
          </ac:spMkLst>
        </pc:spChg>
        <pc:spChg chg="mod">
          <ac:chgData name="Twesigye, Gloria" userId="6464a502-8a44-4d67-8fab-8f3aa9495827" providerId="ADAL" clId="{43876444-7B8B-4D1C-BEFF-9B6B7380852F}" dt="2024-10-17T19:29:15.885" v="455"/>
          <ac:spMkLst>
            <pc:docMk/>
            <pc:sldMk cId="454941652" sldId="273"/>
            <ac:spMk id="43" creationId="{E0290B9B-7FCE-CAEB-C05D-6CCE2F0294C6}"/>
          </ac:spMkLst>
        </pc:spChg>
        <pc:spChg chg="del">
          <ac:chgData name="Twesigye, Gloria" userId="6464a502-8a44-4d67-8fab-8f3aa9495827" providerId="ADAL" clId="{43876444-7B8B-4D1C-BEFF-9B6B7380852F}" dt="2024-10-16T18:35:27.219" v="188" actId="478"/>
          <ac:spMkLst>
            <pc:docMk/>
            <pc:sldMk cId="454941652" sldId="273"/>
            <ac:spMk id="44" creationId="{4BC63EFC-51D8-5205-E29F-01514C838175}"/>
          </ac:spMkLst>
        </pc:spChg>
        <pc:spChg chg="mod">
          <ac:chgData name="Twesigye, Gloria" userId="6464a502-8a44-4d67-8fab-8f3aa9495827" providerId="ADAL" clId="{43876444-7B8B-4D1C-BEFF-9B6B7380852F}" dt="2024-10-17T19:29:15.885" v="455"/>
          <ac:spMkLst>
            <pc:docMk/>
            <pc:sldMk cId="454941652" sldId="273"/>
            <ac:spMk id="44" creationId="{D0530161-333D-AAE1-4160-7E8CB1491B7A}"/>
          </ac:spMkLst>
        </pc:spChg>
        <pc:spChg chg="del">
          <ac:chgData name="Twesigye, Gloria" userId="6464a502-8a44-4d67-8fab-8f3aa9495827" providerId="ADAL" clId="{43876444-7B8B-4D1C-BEFF-9B6B7380852F}" dt="2024-10-16T18:35:16.800" v="185" actId="478"/>
          <ac:spMkLst>
            <pc:docMk/>
            <pc:sldMk cId="454941652" sldId="273"/>
            <ac:spMk id="45" creationId="{BBE6A571-B611-7C03-DEE0-82AB9841B25B}"/>
          </ac:spMkLst>
        </pc:spChg>
        <pc:spChg chg="mod">
          <ac:chgData name="Twesigye, Gloria" userId="6464a502-8a44-4d67-8fab-8f3aa9495827" providerId="ADAL" clId="{43876444-7B8B-4D1C-BEFF-9B6B7380852F}" dt="2024-10-17T19:29:15.885" v="455"/>
          <ac:spMkLst>
            <pc:docMk/>
            <pc:sldMk cId="454941652" sldId="273"/>
            <ac:spMk id="45" creationId="{BDCF13D9-806A-42E5-8666-549368A6786B}"/>
          </ac:spMkLst>
        </pc:spChg>
        <pc:spChg chg="del">
          <ac:chgData name="Twesigye, Gloria" userId="6464a502-8a44-4d67-8fab-8f3aa9495827" providerId="ADAL" clId="{43876444-7B8B-4D1C-BEFF-9B6B7380852F}" dt="2024-10-16T18:35:16.800" v="185" actId="478"/>
          <ac:spMkLst>
            <pc:docMk/>
            <pc:sldMk cId="454941652" sldId="273"/>
            <ac:spMk id="46" creationId="{42DF423A-99C8-4EB4-85E6-B227F5AC86CF}"/>
          </ac:spMkLst>
        </pc:spChg>
        <pc:spChg chg="mod">
          <ac:chgData name="Twesigye, Gloria" userId="6464a502-8a44-4d67-8fab-8f3aa9495827" providerId="ADAL" clId="{43876444-7B8B-4D1C-BEFF-9B6B7380852F}" dt="2024-10-17T19:29:15.885" v="455"/>
          <ac:spMkLst>
            <pc:docMk/>
            <pc:sldMk cId="454941652" sldId="273"/>
            <ac:spMk id="46" creationId="{E16F4683-6B5E-4816-6116-43B98C66C7EB}"/>
          </ac:spMkLst>
        </pc:spChg>
        <pc:spChg chg="del">
          <ac:chgData name="Twesigye, Gloria" userId="6464a502-8a44-4d67-8fab-8f3aa9495827" providerId="ADAL" clId="{43876444-7B8B-4D1C-BEFF-9B6B7380852F}" dt="2024-10-16T18:35:16.800" v="185" actId="478"/>
          <ac:spMkLst>
            <pc:docMk/>
            <pc:sldMk cId="454941652" sldId="273"/>
            <ac:spMk id="47" creationId="{1A54FE55-9EA8-7040-3CAE-58A0BC0B5A7A}"/>
          </ac:spMkLst>
        </pc:spChg>
        <pc:spChg chg="mod">
          <ac:chgData name="Twesigye, Gloria" userId="6464a502-8a44-4d67-8fab-8f3aa9495827" providerId="ADAL" clId="{43876444-7B8B-4D1C-BEFF-9B6B7380852F}" dt="2024-10-17T19:32:43.524" v="478" actId="207"/>
          <ac:spMkLst>
            <pc:docMk/>
            <pc:sldMk cId="454941652" sldId="273"/>
            <ac:spMk id="47" creationId="{F44727DD-4F20-316E-FE4C-932CC2E76632}"/>
          </ac:spMkLst>
        </pc:spChg>
        <pc:spChg chg="del">
          <ac:chgData name="Twesigye, Gloria" userId="6464a502-8a44-4d67-8fab-8f3aa9495827" providerId="ADAL" clId="{43876444-7B8B-4D1C-BEFF-9B6B7380852F}" dt="2024-10-16T18:35:16.800" v="185" actId="478"/>
          <ac:spMkLst>
            <pc:docMk/>
            <pc:sldMk cId="454941652" sldId="273"/>
            <ac:spMk id="48" creationId="{C745E97A-7FD6-1663-C9EC-826AD8D437D1}"/>
          </ac:spMkLst>
        </pc:spChg>
        <pc:spChg chg="mod">
          <ac:chgData name="Twesigye, Gloria" userId="6464a502-8a44-4d67-8fab-8f3aa9495827" providerId="ADAL" clId="{43876444-7B8B-4D1C-BEFF-9B6B7380852F}" dt="2024-10-17T19:29:15.885" v="455"/>
          <ac:spMkLst>
            <pc:docMk/>
            <pc:sldMk cId="454941652" sldId="273"/>
            <ac:spMk id="48" creationId="{FB38F4F6-39A8-FACE-7319-CEFDE676EB7E}"/>
          </ac:spMkLst>
        </pc:spChg>
        <pc:spChg chg="mod">
          <ac:chgData name="Twesigye, Gloria" userId="6464a502-8a44-4d67-8fab-8f3aa9495827" providerId="ADAL" clId="{43876444-7B8B-4D1C-BEFF-9B6B7380852F}" dt="2024-10-17T19:29:15.885" v="455"/>
          <ac:spMkLst>
            <pc:docMk/>
            <pc:sldMk cId="454941652" sldId="273"/>
            <ac:spMk id="49" creationId="{380C4426-12A3-D178-DA57-252079AD2784}"/>
          </ac:spMkLst>
        </pc:spChg>
        <pc:spChg chg="del">
          <ac:chgData name="Twesigye, Gloria" userId="6464a502-8a44-4d67-8fab-8f3aa9495827" providerId="ADAL" clId="{43876444-7B8B-4D1C-BEFF-9B6B7380852F}" dt="2024-10-16T18:35:16.800" v="185" actId="478"/>
          <ac:spMkLst>
            <pc:docMk/>
            <pc:sldMk cId="454941652" sldId="273"/>
            <ac:spMk id="49" creationId="{5A089B96-6EB7-40E6-B695-CA14F03E510E}"/>
          </ac:spMkLst>
        </pc:spChg>
        <pc:spChg chg="mod">
          <ac:chgData name="Twesigye, Gloria" userId="6464a502-8a44-4d67-8fab-8f3aa9495827" providerId="ADAL" clId="{43876444-7B8B-4D1C-BEFF-9B6B7380852F}" dt="2024-10-17T19:34:55.198" v="488" actId="207"/>
          <ac:spMkLst>
            <pc:docMk/>
            <pc:sldMk cId="454941652" sldId="273"/>
            <ac:spMk id="50" creationId="{09AC4920-A873-0029-C8F8-4D26F1C97A8D}"/>
          </ac:spMkLst>
        </pc:spChg>
        <pc:spChg chg="del">
          <ac:chgData name="Twesigye, Gloria" userId="6464a502-8a44-4d67-8fab-8f3aa9495827" providerId="ADAL" clId="{43876444-7B8B-4D1C-BEFF-9B6B7380852F}" dt="2024-10-16T18:35:16.800" v="185" actId="478"/>
          <ac:spMkLst>
            <pc:docMk/>
            <pc:sldMk cId="454941652" sldId="273"/>
            <ac:spMk id="50" creationId="{B4A38A1D-ED77-E4A3-DF60-1B2D80DD4252}"/>
          </ac:spMkLst>
        </pc:spChg>
        <pc:spChg chg="del">
          <ac:chgData name="Twesigye, Gloria" userId="6464a502-8a44-4d67-8fab-8f3aa9495827" providerId="ADAL" clId="{43876444-7B8B-4D1C-BEFF-9B6B7380852F}" dt="2024-10-16T18:35:16.800" v="185" actId="478"/>
          <ac:spMkLst>
            <pc:docMk/>
            <pc:sldMk cId="454941652" sldId="273"/>
            <ac:spMk id="51" creationId="{3D949BF7-3246-03FC-D71D-FF2B194A5867}"/>
          </ac:spMkLst>
        </pc:spChg>
        <pc:spChg chg="mod">
          <ac:chgData name="Twesigye, Gloria" userId="6464a502-8a44-4d67-8fab-8f3aa9495827" providerId="ADAL" clId="{43876444-7B8B-4D1C-BEFF-9B6B7380852F}" dt="2024-10-17T19:29:15.885" v="455"/>
          <ac:spMkLst>
            <pc:docMk/>
            <pc:sldMk cId="454941652" sldId="273"/>
            <ac:spMk id="51" creationId="{72E1AD32-DE1B-02CC-E025-343BB7189948}"/>
          </ac:spMkLst>
        </pc:spChg>
        <pc:spChg chg="mod">
          <ac:chgData name="Twesigye, Gloria" userId="6464a502-8a44-4d67-8fab-8f3aa9495827" providerId="ADAL" clId="{43876444-7B8B-4D1C-BEFF-9B6B7380852F}" dt="2024-10-17T19:29:15.885" v="455"/>
          <ac:spMkLst>
            <pc:docMk/>
            <pc:sldMk cId="454941652" sldId="273"/>
            <ac:spMk id="52" creationId="{987DE837-D534-3450-0A68-0730A18337C5}"/>
          </ac:spMkLst>
        </pc:spChg>
        <pc:spChg chg="del">
          <ac:chgData name="Twesigye, Gloria" userId="6464a502-8a44-4d67-8fab-8f3aa9495827" providerId="ADAL" clId="{43876444-7B8B-4D1C-BEFF-9B6B7380852F}" dt="2024-10-16T18:35:16.800" v="185" actId="478"/>
          <ac:spMkLst>
            <pc:docMk/>
            <pc:sldMk cId="454941652" sldId="273"/>
            <ac:spMk id="52" creationId="{D73A6417-5A8E-992C-44F0-86E234C17E10}"/>
          </ac:spMkLst>
        </pc:spChg>
        <pc:spChg chg="mod">
          <ac:chgData name="Twesigye, Gloria" userId="6464a502-8a44-4d67-8fab-8f3aa9495827" providerId="ADAL" clId="{43876444-7B8B-4D1C-BEFF-9B6B7380852F}" dt="2024-10-17T19:29:15.885" v="455"/>
          <ac:spMkLst>
            <pc:docMk/>
            <pc:sldMk cId="454941652" sldId="273"/>
            <ac:spMk id="53" creationId="{153B1087-4ABB-7C22-171F-FE6788F8BD8C}"/>
          </ac:spMkLst>
        </pc:spChg>
        <pc:spChg chg="del">
          <ac:chgData name="Twesigye, Gloria" userId="6464a502-8a44-4d67-8fab-8f3aa9495827" providerId="ADAL" clId="{43876444-7B8B-4D1C-BEFF-9B6B7380852F}" dt="2024-10-16T18:35:16.800" v="185" actId="478"/>
          <ac:spMkLst>
            <pc:docMk/>
            <pc:sldMk cId="454941652" sldId="273"/>
            <ac:spMk id="53" creationId="{34E58A3B-6C41-24E5-AFB9-0CC8E52DFFBF}"/>
          </ac:spMkLst>
        </pc:spChg>
        <pc:spChg chg="del">
          <ac:chgData name="Twesigye, Gloria" userId="6464a502-8a44-4d67-8fab-8f3aa9495827" providerId="ADAL" clId="{43876444-7B8B-4D1C-BEFF-9B6B7380852F}" dt="2024-10-16T18:35:16.800" v="185" actId="478"/>
          <ac:spMkLst>
            <pc:docMk/>
            <pc:sldMk cId="454941652" sldId="273"/>
            <ac:spMk id="54" creationId="{3C62B939-790C-DB0F-0CF6-1E2C6F585ED4}"/>
          </ac:spMkLst>
        </pc:spChg>
        <pc:spChg chg="mod">
          <ac:chgData name="Twesigye, Gloria" userId="6464a502-8a44-4d67-8fab-8f3aa9495827" providerId="ADAL" clId="{43876444-7B8B-4D1C-BEFF-9B6B7380852F}" dt="2024-10-17T19:29:15.885" v="455"/>
          <ac:spMkLst>
            <pc:docMk/>
            <pc:sldMk cId="454941652" sldId="273"/>
            <ac:spMk id="54" creationId="{93E558B7-6D19-78C2-426D-1FE53231FAD8}"/>
          </ac:spMkLst>
        </pc:spChg>
        <pc:spChg chg="del">
          <ac:chgData name="Twesigye, Gloria" userId="6464a502-8a44-4d67-8fab-8f3aa9495827" providerId="ADAL" clId="{43876444-7B8B-4D1C-BEFF-9B6B7380852F}" dt="2024-10-16T18:35:16.800" v="185" actId="478"/>
          <ac:spMkLst>
            <pc:docMk/>
            <pc:sldMk cId="454941652" sldId="273"/>
            <ac:spMk id="55" creationId="{16C6B6BA-7222-2A46-CA43-30A3DC2F40E5}"/>
          </ac:spMkLst>
        </pc:spChg>
        <pc:spChg chg="mod">
          <ac:chgData name="Twesigye, Gloria" userId="6464a502-8a44-4d67-8fab-8f3aa9495827" providerId="ADAL" clId="{43876444-7B8B-4D1C-BEFF-9B6B7380852F}" dt="2024-10-17T19:29:15.885" v="455"/>
          <ac:spMkLst>
            <pc:docMk/>
            <pc:sldMk cId="454941652" sldId="273"/>
            <ac:spMk id="55" creationId="{93161559-33FC-59A1-23DB-BD82074A9705}"/>
          </ac:spMkLst>
        </pc:spChg>
        <pc:spChg chg="mod">
          <ac:chgData name="Twesigye, Gloria" userId="6464a502-8a44-4d67-8fab-8f3aa9495827" providerId="ADAL" clId="{43876444-7B8B-4D1C-BEFF-9B6B7380852F}" dt="2024-10-16T19:15:21.227" v="309"/>
          <ac:spMkLst>
            <pc:docMk/>
            <pc:sldMk cId="454941652" sldId="273"/>
            <ac:spMk id="58" creationId="{DB0E9556-57C4-FB9F-F4ED-4A86F430775C}"/>
          </ac:spMkLst>
        </pc:spChg>
        <pc:spChg chg="del">
          <ac:chgData name="Twesigye, Gloria" userId="6464a502-8a44-4d67-8fab-8f3aa9495827" providerId="ADAL" clId="{43876444-7B8B-4D1C-BEFF-9B6B7380852F}" dt="2024-10-16T18:35:16.800" v="185" actId="478"/>
          <ac:spMkLst>
            <pc:docMk/>
            <pc:sldMk cId="454941652" sldId="273"/>
            <ac:spMk id="59" creationId="{4D135624-874F-7303-6186-F1323F30C5AA}"/>
          </ac:spMkLst>
        </pc:spChg>
        <pc:spChg chg="del">
          <ac:chgData name="Twesigye, Gloria" userId="6464a502-8a44-4d67-8fab-8f3aa9495827" providerId="ADAL" clId="{43876444-7B8B-4D1C-BEFF-9B6B7380852F}" dt="2024-10-16T18:35:16.800" v="185" actId="478"/>
          <ac:spMkLst>
            <pc:docMk/>
            <pc:sldMk cId="454941652" sldId="273"/>
            <ac:spMk id="60" creationId="{283A431F-66DE-56D0-6F8C-E197CA434994}"/>
          </ac:spMkLst>
        </pc:spChg>
        <pc:spChg chg="del">
          <ac:chgData name="Twesigye, Gloria" userId="6464a502-8a44-4d67-8fab-8f3aa9495827" providerId="ADAL" clId="{43876444-7B8B-4D1C-BEFF-9B6B7380852F}" dt="2024-10-16T18:35:29.233" v="189" actId="478"/>
          <ac:spMkLst>
            <pc:docMk/>
            <pc:sldMk cId="454941652" sldId="273"/>
            <ac:spMk id="61" creationId="{13D1EBF7-3808-CC4B-C914-B34A82C02B00}"/>
          </ac:spMkLst>
        </pc:spChg>
        <pc:spChg chg="del">
          <ac:chgData name="Twesigye, Gloria" userId="6464a502-8a44-4d67-8fab-8f3aa9495827" providerId="ADAL" clId="{43876444-7B8B-4D1C-BEFF-9B6B7380852F}" dt="2024-10-16T18:35:16.800" v="185" actId="478"/>
          <ac:spMkLst>
            <pc:docMk/>
            <pc:sldMk cId="454941652" sldId="273"/>
            <ac:spMk id="1033" creationId="{3CD9B410-05B2-6138-6911-D2332C745AC9}"/>
          </ac:spMkLst>
        </pc:spChg>
        <pc:spChg chg="del">
          <ac:chgData name="Twesigye, Gloria" userId="6464a502-8a44-4d67-8fab-8f3aa9495827" providerId="ADAL" clId="{43876444-7B8B-4D1C-BEFF-9B6B7380852F}" dt="2024-10-16T18:35:30.796" v="190" actId="478"/>
          <ac:spMkLst>
            <pc:docMk/>
            <pc:sldMk cId="454941652" sldId="273"/>
            <ac:spMk id="1034" creationId="{7DB997D1-C003-D6C6-1F18-F0F31FEDDA4D}"/>
          </ac:spMkLst>
        </pc:spChg>
        <pc:spChg chg="del">
          <ac:chgData name="Twesigye, Gloria" userId="6464a502-8a44-4d67-8fab-8f3aa9495827" providerId="ADAL" clId="{43876444-7B8B-4D1C-BEFF-9B6B7380852F}" dt="2024-10-16T18:35:16.800" v="185" actId="478"/>
          <ac:spMkLst>
            <pc:docMk/>
            <pc:sldMk cId="454941652" sldId="273"/>
            <ac:spMk id="1035" creationId="{505D2889-80F3-69CB-1B35-181142E76EFB}"/>
          </ac:spMkLst>
        </pc:spChg>
        <pc:spChg chg="del">
          <ac:chgData name="Twesigye, Gloria" userId="6464a502-8a44-4d67-8fab-8f3aa9495827" providerId="ADAL" clId="{43876444-7B8B-4D1C-BEFF-9B6B7380852F}" dt="2024-10-16T18:35:16.800" v="185" actId="478"/>
          <ac:spMkLst>
            <pc:docMk/>
            <pc:sldMk cId="454941652" sldId="273"/>
            <ac:spMk id="1036" creationId="{857DBFB8-A839-2B3D-F992-3D5B522A6EDA}"/>
          </ac:spMkLst>
        </pc:spChg>
        <pc:spChg chg="del">
          <ac:chgData name="Twesigye, Gloria" userId="6464a502-8a44-4d67-8fab-8f3aa9495827" providerId="ADAL" clId="{43876444-7B8B-4D1C-BEFF-9B6B7380852F}" dt="2024-10-16T18:35:32.437" v="191" actId="478"/>
          <ac:spMkLst>
            <pc:docMk/>
            <pc:sldMk cId="454941652" sldId="273"/>
            <ac:spMk id="1037" creationId="{A619D19B-59AC-7D09-4061-FA84E7FB471A}"/>
          </ac:spMkLst>
        </pc:spChg>
        <pc:spChg chg="del">
          <ac:chgData name="Twesigye, Gloria" userId="6464a502-8a44-4d67-8fab-8f3aa9495827" providerId="ADAL" clId="{43876444-7B8B-4D1C-BEFF-9B6B7380852F}" dt="2024-10-16T18:35:16.800" v="185" actId="478"/>
          <ac:spMkLst>
            <pc:docMk/>
            <pc:sldMk cId="454941652" sldId="273"/>
            <ac:spMk id="1038" creationId="{5909F8BF-9101-628B-51F4-11674CFA84EF}"/>
          </ac:spMkLst>
        </pc:spChg>
        <pc:spChg chg="del">
          <ac:chgData name="Twesigye, Gloria" userId="6464a502-8a44-4d67-8fab-8f3aa9495827" providerId="ADAL" clId="{43876444-7B8B-4D1C-BEFF-9B6B7380852F}" dt="2024-10-16T18:35:16.800" v="185" actId="478"/>
          <ac:spMkLst>
            <pc:docMk/>
            <pc:sldMk cId="454941652" sldId="273"/>
            <ac:spMk id="1041" creationId="{EDDDA1C2-40F2-C465-D3BB-2E406CC881AB}"/>
          </ac:spMkLst>
        </pc:spChg>
        <pc:spChg chg="mod">
          <ac:chgData name="Twesigye, Gloria" userId="6464a502-8a44-4d67-8fab-8f3aa9495827" providerId="ADAL" clId="{43876444-7B8B-4D1C-BEFF-9B6B7380852F}" dt="2024-10-16T18:35:44.019" v="200" actId="20577"/>
          <ac:spMkLst>
            <pc:docMk/>
            <pc:sldMk cId="454941652" sldId="273"/>
            <ac:spMk id="1046" creationId="{8A57591F-F75D-FBB3-BD7E-757A1AFC2F44}"/>
          </ac:spMkLst>
        </pc:spChg>
        <pc:grpChg chg="add mod">
          <ac:chgData name="Twesigye, Gloria" userId="6464a502-8a44-4d67-8fab-8f3aa9495827" providerId="ADAL" clId="{43876444-7B8B-4D1C-BEFF-9B6B7380852F}" dt="2024-10-17T19:29:15.885" v="455"/>
          <ac:grpSpMkLst>
            <pc:docMk/>
            <pc:sldMk cId="454941652" sldId="273"/>
            <ac:grpSpMk id="5" creationId="{913EA9E5-2496-7D68-0E4C-3AF85ACC109A}"/>
          </ac:grpSpMkLst>
        </pc:grpChg>
        <pc:grpChg chg="mod">
          <ac:chgData name="Twesigye, Gloria" userId="6464a502-8a44-4d67-8fab-8f3aa9495827" providerId="ADAL" clId="{43876444-7B8B-4D1C-BEFF-9B6B7380852F}" dt="2024-10-17T19:29:15.885" v="455"/>
          <ac:grpSpMkLst>
            <pc:docMk/>
            <pc:sldMk cId="454941652" sldId="273"/>
            <ac:grpSpMk id="6" creationId="{4F86CB19-C746-6DC4-A6E5-F87FF8380D36}"/>
          </ac:grpSpMkLst>
        </pc:grpChg>
        <pc:grpChg chg="del mod">
          <ac:chgData name="Twesigye, Gloria" userId="6464a502-8a44-4d67-8fab-8f3aa9495827" providerId="ADAL" clId="{43876444-7B8B-4D1C-BEFF-9B6B7380852F}" dt="2024-10-16T18:35:24.549" v="187" actId="478"/>
          <ac:grpSpMkLst>
            <pc:docMk/>
            <pc:sldMk cId="454941652" sldId="273"/>
            <ac:grpSpMk id="12" creationId="{5E9238D3-4F99-E415-7A54-9FE1BC3F8A71}"/>
          </ac:grpSpMkLst>
        </pc:grpChg>
        <pc:cxnChg chg="del">
          <ac:chgData name="Twesigye, Gloria" userId="6464a502-8a44-4d67-8fab-8f3aa9495827" providerId="ADAL" clId="{43876444-7B8B-4D1C-BEFF-9B6B7380852F}" dt="2024-10-16T18:35:16.800" v="185" actId="478"/>
          <ac:cxnSpMkLst>
            <pc:docMk/>
            <pc:sldMk cId="454941652" sldId="273"/>
            <ac:cxnSpMk id="1028" creationId="{251E71C6-C5DE-756D-28C9-B37F00509337}"/>
          </ac:cxnSpMkLst>
        </pc:cxnChg>
        <pc:cxnChg chg="del">
          <ac:chgData name="Twesigye, Gloria" userId="6464a502-8a44-4d67-8fab-8f3aa9495827" providerId="ADAL" clId="{43876444-7B8B-4D1C-BEFF-9B6B7380852F}" dt="2024-10-16T18:35:16.800" v="185" actId="478"/>
          <ac:cxnSpMkLst>
            <pc:docMk/>
            <pc:sldMk cId="454941652" sldId="273"/>
            <ac:cxnSpMk id="1039" creationId="{27A9561D-6FFC-F4BF-D6C2-12FEB0D3D959}"/>
          </ac:cxnSpMkLst>
        </pc:cxnChg>
        <pc:cxnChg chg="del">
          <ac:chgData name="Twesigye, Gloria" userId="6464a502-8a44-4d67-8fab-8f3aa9495827" providerId="ADAL" clId="{43876444-7B8B-4D1C-BEFF-9B6B7380852F}" dt="2024-10-16T18:35:16.800" v="185" actId="478"/>
          <ac:cxnSpMkLst>
            <pc:docMk/>
            <pc:sldMk cId="454941652" sldId="273"/>
            <ac:cxnSpMk id="1044" creationId="{449259B2-AC01-86E5-AAE4-014A1E3AD19E}"/>
          </ac:cxnSpMkLst>
        </pc:cxnChg>
      </pc:sldChg>
      <pc:sldChg chg="mod modNotesTx">
        <pc:chgData name="Twesigye, Gloria" userId="6464a502-8a44-4d67-8fab-8f3aa9495827" providerId="ADAL" clId="{43876444-7B8B-4D1C-BEFF-9B6B7380852F}" dt="2024-11-12T14:30:55.768" v="566"/>
        <pc:sldMkLst>
          <pc:docMk/>
          <pc:sldMk cId="4007693361" sldId="274"/>
        </pc:sldMkLst>
      </pc:sldChg>
      <pc:sldChg chg="mod">
        <pc:chgData name="Twesigye, Gloria" userId="6464a502-8a44-4d67-8fab-8f3aa9495827" providerId="ADAL" clId="{43876444-7B8B-4D1C-BEFF-9B6B7380852F}" dt="2024-10-16T18:37:48.573" v="209" actId="27918"/>
        <pc:sldMkLst>
          <pc:docMk/>
          <pc:sldMk cId="111198767" sldId="275"/>
        </pc:sldMkLst>
      </pc:sldChg>
      <pc:sldChg chg="modSp mod">
        <pc:chgData name="Twesigye, Gloria" userId="6464a502-8a44-4d67-8fab-8f3aa9495827" providerId="ADAL" clId="{43876444-7B8B-4D1C-BEFF-9B6B7380852F}" dt="2024-10-16T18:47:13.058" v="225" actId="27918"/>
        <pc:sldMkLst>
          <pc:docMk/>
          <pc:sldMk cId="995516696" sldId="276"/>
        </pc:sldMkLst>
        <pc:spChg chg="mod">
          <ac:chgData name="Twesigye, Gloria" userId="6464a502-8a44-4d67-8fab-8f3aa9495827" providerId="ADAL" clId="{43876444-7B8B-4D1C-BEFF-9B6B7380852F}" dt="2024-10-16T18:46:48.610" v="219" actId="20577"/>
          <ac:spMkLst>
            <pc:docMk/>
            <pc:sldMk cId="995516696" sldId="276"/>
            <ac:spMk id="4" creationId="{EFF7A8D9-8536-2529-A343-3E45EE4D2E0B}"/>
          </ac:spMkLst>
        </pc:spChg>
        <pc:spChg chg="mod">
          <ac:chgData name="Twesigye, Gloria" userId="6464a502-8a44-4d67-8fab-8f3aa9495827" providerId="ADAL" clId="{43876444-7B8B-4D1C-BEFF-9B6B7380852F}" dt="2024-10-16T18:46:57.237" v="223" actId="20577"/>
          <ac:spMkLst>
            <pc:docMk/>
            <pc:sldMk cId="995516696" sldId="276"/>
            <ac:spMk id="5" creationId="{104FF3C6-7D13-3DDE-4B1B-471193A52BFB}"/>
          </ac:spMkLst>
        </pc:spChg>
        <pc:graphicFrameChg chg="mod">
          <ac:chgData name="Twesigye, Gloria" userId="6464a502-8a44-4d67-8fab-8f3aa9495827" providerId="ADAL" clId="{43876444-7B8B-4D1C-BEFF-9B6B7380852F}" dt="2024-10-16T18:46:09.724" v="216"/>
          <ac:graphicFrameMkLst>
            <pc:docMk/>
            <pc:sldMk cId="995516696" sldId="276"/>
            <ac:graphicFrameMk id="6" creationId="{CC976708-F0F8-64B9-E893-87B5AB53EC80}"/>
          </ac:graphicFrameMkLst>
        </pc:graphicFrameChg>
      </pc:sldChg>
      <pc:sldChg chg="del">
        <pc:chgData name="Twesigye, Gloria" userId="6464a502-8a44-4d67-8fab-8f3aa9495827" providerId="ADAL" clId="{43876444-7B8B-4D1C-BEFF-9B6B7380852F}" dt="2024-10-16T19:14:29.180" v="286" actId="47"/>
        <pc:sldMkLst>
          <pc:docMk/>
          <pc:sldMk cId="3374680457" sldId="277"/>
        </pc:sldMkLst>
      </pc:sldChg>
      <pc:sldChg chg="addSp delSp modSp mod">
        <pc:chgData name="Twesigye, Gloria" userId="6464a502-8a44-4d67-8fab-8f3aa9495827" providerId="ADAL" clId="{43876444-7B8B-4D1C-BEFF-9B6B7380852F}" dt="2024-11-13T15:12:27.538" v="611" actId="20577"/>
        <pc:sldMkLst>
          <pc:docMk/>
          <pc:sldMk cId="3303905315" sldId="278"/>
        </pc:sldMkLst>
        <pc:spChg chg="mod">
          <ac:chgData name="Twesigye, Gloria" userId="6464a502-8a44-4d67-8fab-8f3aa9495827" providerId="ADAL" clId="{43876444-7B8B-4D1C-BEFF-9B6B7380852F}" dt="2024-10-16T19:15:40.444" v="314" actId="1076"/>
          <ac:spMkLst>
            <pc:docMk/>
            <pc:sldMk cId="3303905315" sldId="278"/>
            <ac:spMk id="2" creationId="{6AA74B7B-36AF-A7A5-D5E5-A9172DCE655C}"/>
          </ac:spMkLst>
        </pc:spChg>
        <pc:spChg chg="mod">
          <ac:chgData name="Twesigye, Gloria" userId="6464a502-8a44-4d67-8fab-8f3aa9495827" providerId="ADAL" clId="{43876444-7B8B-4D1C-BEFF-9B6B7380852F}" dt="2024-10-16T19:16:15.220" v="322" actId="1076"/>
          <ac:spMkLst>
            <pc:docMk/>
            <pc:sldMk cId="3303905315" sldId="278"/>
            <ac:spMk id="3" creationId="{50B28AC5-2484-C681-1E51-654A978D440B}"/>
          </ac:spMkLst>
        </pc:spChg>
        <pc:spChg chg="add mod">
          <ac:chgData name="Twesigye, Gloria" userId="6464a502-8a44-4d67-8fab-8f3aa9495827" providerId="ADAL" clId="{43876444-7B8B-4D1C-BEFF-9B6B7380852F}" dt="2024-10-17T19:35:12.742" v="489"/>
          <ac:spMkLst>
            <pc:docMk/>
            <pc:sldMk cId="3303905315" sldId="278"/>
            <ac:spMk id="4" creationId="{62A0A6C1-4F61-75DA-6643-6B89BBE8A5C8}"/>
          </ac:spMkLst>
        </pc:spChg>
        <pc:spChg chg="del mod">
          <ac:chgData name="Twesigye, Gloria" userId="6464a502-8a44-4d67-8fab-8f3aa9495827" providerId="ADAL" clId="{43876444-7B8B-4D1C-BEFF-9B6B7380852F}" dt="2024-10-16T19:15:44.029" v="316" actId="478"/>
          <ac:spMkLst>
            <pc:docMk/>
            <pc:sldMk cId="3303905315" sldId="278"/>
            <ac:spMk id="4" creationId="{90D53E62-090D-77E8-73FE-70C3F9C7BD7B}"/>
          </ac:spMkLst>
        </pc:spChg>
        <pc:spChg chg="mod">
          <ac:chgData name="Twesigye, Gloria" userId="6464a502-8a44-4d67-8fab-8f3aa9495827" providerId="ADAL" clId="{43876444-7B8B-4D1C-BEFF-9B6B7380852F}" dt="2024-10-17T19:45:03.800" v="528" actId="207"/>
          <ac:spMkLst>
            <pc:docMk/>
            <pc:sldMk cId="3303905315" sldId="278"/>
            <ac:spMk id="8" creationId="{A111EA74-DDD1-991D-16C0-A024B0AC3ECB}"/>
          </ac:spMkLst>
        </pc:spChg>
        <pc:spChg chg="mod">
          <ac:chgData name="Twesigye, Gloria" userId="6464a502-8a44-4d67-8fab-8f3aa9495827" providerId="ADAL" clId="{43876444-7B8B-4D1C-BEFF-9B6B7380852F}" dt="2024-11-13T15:12:27.538" v="611" actId="20577"/>
          <ac:spMkLst>
            <pc:docMk/>
            <pc:sldMk cId="3303905315" sldId="278"/>
            <ac:spMk id="9" creationId="{93498199-F909-6348-07B1-1C290C049C59}"/>
          </ac:spMkLst>
        </pc:spChg>
        <pc:spChg chg="mod">
          <ac:chgData name="Twesigye, Gloria" userId="6464a502-8a44-4d67-8fab-8f3aa9495827" providerId="ADAL" clId="{43876444-7B8B-4D1C-BEFF-9B6B7380852F}" dt="2024-10-17T19:45:03.800" v="528" actId="207"/>
          <ac:spMkLst>
            <pc:docMk/>
            <pc:sldMk cId="3303905315" sldId="278"/>
            <ac:spMk id="10" creationId="{61226542-7122-B2B2-0E7B-6A202189FBCF}"/>
          </ac:spMkLst>
        </pc:spChg>
        <pc:spChg chg="mod">
          <ac:chgData name="Twesigye, Gloria" userId="6464a502-8a44-4d67-8fab-8f3aa9495827" providerId="ADAL" clId="{43876444-7B8B-4D1C-BEFF-9B6B7380852F}" dt="2024-10-17T19:38:02.830" v="512" actId="20577"/>
          <ac:spMkLst>
            <pc:docMk/>
            <pc:sldMk cId="3303905315" sldId="278"/>
            <ac:spMk id="11" creationId="{624D8EE1-AF89-E8E4-9914-96A531B4C248}"/>
          </ac:spMkLst>
        </pc:spChg>
        <pc:spChg chg="mod">
          <ac:chgData name="Twesigye, Gloria" userId="6464a502-8a44-4d67-8fab-8f3aa9495827" providerId="ADAL" clId="{43876444-7B8B-4D1C-BEFF-9B6B7380852F}" dt="2024-10-17T19:44:56.703" v="527" actId="207"/>
          <ac:spMkLst>
            <pc:docMk/>
            <pc:sldMk cId="3303905315" sldId="278"/>
            <ac:spMk id="12" creationId="{038697D5-9CC0-0751-6B27-AE3BB50F1E55}"/>
          </ac:spMkLst>
        </pc:spChg>
        <pc:spChg chg="mod">
          <ac:chgData name="Twesigye, Gloria" userId="6464a502-8a44-4d67-8fab-8f3aa9495827" providerId="ADAL" clId="{43876444-7B8B-4D1C-BEFF-9B6B7380852F}" dt="2024-10-17T19:37:29.451" v="500" actId="20577"/>
          <ac:spMkLst>
            <pc:docMk/>
            <pc:sldMk cId="3303905315" sldId="278"/>
            <ac:spMk id="13" creationId="{96D08C1C-AD0F-CBCC-9AC0-23C5733EDEA4}"/>
          </ac:spMkLst>
        </pc:spChg>
        <pc:spChg chg="mod">
          <ac:chgData name="Twesigye, Gloria" userId="6464a502-8a44-4d67-8fab-8f3aa9495827" providerId="ADAL" clId="{43876444-7B8B-4D1C-BEFF-9B6B7380852F}" dt="2024-10-17T19:45:03.800" v="528" actId="207"/>
          <ac:spMkLst>
            <pc:docMk/>
            <pc:sldMk cId="3303905315" sldId="278"/>
            <ac:spMk id="14" creationId="{CCA760DF-AC0C-0D18-9BAB-CD9D0E511E59}"/>
          </ac:spMkLst>
        </pc:spChg>
        <pc:spChg chg="mod">
          <ac:chgData name="Twesigye, Gloria" userId="6464a502-8a44-4d67-8fab-8f3aa9495827" providerId="ADAL" clId="{43876444-7B8B-4D1C-BEFF-9B6B7380852F}" dt="2024-10-17T19:44:56.703" v="527" actId="207"/>
          <ac:spMkLst>
            <pc:docMk/>
            <pc:sldMk cId="3303905315" sldId="278"/>
            <ac:spMk id="15" creationId="{3C001AFA-A98E-2FDA-EE32-1DBF4D5E4983}"/>
          </ac:spMkLst>
        </pc:spChg>
        <pc:spChg chg="mod">
          <ac:chgData name="Twesigye, Gloria" userId="6464a502-8a44-4d67-8fab-8f3aa9495827" providerId="ADAL" clId="{43876444-7B8B-4D1C-BEFF-9B6B7380852F}" dt="2024-11-13T15:12:21.199" v="608" actId="6549"/>
          <ac:spMkLst>
            <pc:docMk/>
            <pc:sldMk cId="3303905315" sldId="278"/>
            <ac:spMk id="16" creationId="{82EBD8B2-A5F0-B159-2977-D563FF8F6399}"/>
          </ac:spMkLst>
        </pc:spChg>
        <pc:spChg chg="mod">
          <ac:chgData name="Twesigye, Gloria" userId="6464a502-8a44-4d67-8fab-8f3aa9495827" providerId="ADAL" clId="{43876444-7B8B-4D1C-BEFF-9B6B7380852F}" dt="2024-10-29T19:12:07.204" v="558" actId="20577"/>
          <ac:spMkLst>
            <pc:docMk/>
            <pc:sldMk cId="3303905315" sldId="278"/>
            <ac:spMk id="17" creationId="{E7E61C6D-A6D0-8FF7-BA01-93939663B49D}"/>
          </ac:spMkLst>
        </pc:spChg>
        <pc:spChg chg="mod">
          <ac:chgData name="Twesigye, Gloria" userId="6464a502-8a44-4d67-8fab-8f3aa9495827" providerId="ADAL" clId="{43876444-7B8B-4D1C-BEFF-9B6B7380852F}" dt="2024-10-17T19:35:25.830" v="490"/>
          <ac:spMkLst>
            <pc:docMk/>
            <pc:sldMk cId="3303905315" sldId="278"/>
            <ac:spMk id="18" creationId="{593B9BE2-BC43-A695-345B-A4CEFE327020}"/>
          </ac:spMkLst>
        </pc:spChg>
        <pc:spChg chg="mod">
          <ac:chgData name="Twesigye, Gloria" userId="6464a502-8a44-4d67-8fab-8f3aa9495827" providerId="ADAL" clId="{43876444-7B8B-4D1C-BEFF-9B6B7380852F}" dt="2024-10-17T19:35:25.830" v="490"/>
          <ac:spMkLst>
            <pc:docMk/>
            <pc:sldMk cId="3303905315" sldId="278"/>
            <ac:spMk id="19" creationId="{B4F1982C-225B-BAD7-482E-D79BC3866658}"/>
          </ac:spMkLst>
        </pc:spChg>
        <pc:spChg chg="mod">
          <ac:chgData name="Twesigye, Gloria" userId="6464a502-8a44-4d67-8fab-8f3aa9495827" providerId="ADAL" clId="{43876444-7B8B-4D1C-BEFF-9B6B7380852F}" dt="2024-10-17T19:35:25.830" v="490"/>
          <ac:spMkLst>
            <pc:docMk/>
            <pc:sldMk cId="3303905315" sldId="278"/>
            <ac:spMk id="20" creationId="{5AB434BE-DC25-711A-074B-610D72D50793}"/>
          </ac:spMkLst>
        </pc:spChg>
        <pc:spChg chg="mod">
          <ac:chgData name="Twesigye, Gloria" userId="6464a502-8a44-4d67-8fab-8f3aa9495827" providerId="ADAL" clId="{43876444-7B8B-4D1C-BEFF-9B6B7380852F}" dt="2024-10-17T19:35:25.830" v="490"/>
          <ac:spMkLst>
            <pc:docMk/>
            <pc:sldMk cId="3303905315" sldId="278"/>
            <ac:spMk id="21" creationId="{BE2F298A-1380-051F-C623-1EA9EE87C09C}"/>
          </ac:spMkLst>
        </pc:spChg>
        <pc:spChg chg="mod">
          <ac:chgData name="Twesigye, Gloria" userId="6464a502-8a44-4d67-8fab-8f3aa9495827" providerId="ADAL" clId="{43876444-7B8B-4D1C-BEFF-9B6B7380852F}" dt="2024-10-17T19:35:25.830" v="490"/>
          <ac:spMkLst>
            <pc:docMk/>
            <pc:sldMk cId="3303905315" sldId="278"/>
            <ac:spMk id="22" creationId="{36E3F5E4-C583-0900-D397-60AC743CD048}"/>
          </ac:spMkLst>
        </pc:spChg>
        <pc:spChg chg="mod">
          <ac:chgData name="Twesigye, Gloria" userId="6464a502-8a44-4d67-8fab-8f3aa9495827" providerId="ADAL" clId="{43876444-7B8B-4D1C-BEFF-9B6B7380852F}" dt="2024-10-17T19:44:47.765" v="526" actId="207"/>
          <ac:spMkLst>
            <pc:docMk/>
            <pc:sldMk cId="3303905315" sldId="278"/>
            <ac:spMk id="23" creationId="{D11C1843-82EC-5DCC-77BD-2390A39E8D60}"/>
          </ac:spMkLst>
        </pc:spChg>
        <pc:spChg chg="mod">
          <ac:chgData name="Twesigye, Gloria" userId="6464a502-8a44-4d67-8fab-8f3aa9495827" providerId="ADAL" clId="{43876444-7B8B-4D1C-BEFF-9B6B7380852F}" dt="2024-10-17T19:35:25.830" v="490"/>
          <ac:spMkLst>
            <pc:docMk/>
            <pc:sldMk cId="3303905315" sldId="278"/>
            <ac:spMk id="24" creationId="{6E77B528-D02F-C9AC-40D5-975082355E35}"/>
          </ac:spMkLst>
        </pc:spChg>
        <pc:spChg chg="mod">
          <ac:chgData name="Twesigye, Gloria" userId="6464a502-8a44-4d67-8fab-8f3aa9495827" providerId="ADAL" clId="{43876444-7B8B-4D1C-BEFF-9B6B7380852F}" dt="2024-10-17T19:35:25.830" v="490"/>
          <ac:spMkLst>
            <pc:docMk/>
            <pc:sldMk cId="3303905315" sldId="278"/>
            <ac:spMk id="25" creationId="{E75CAB08-AAB2-B7BF-DBE2-07CD294D3C23}"/>
          </ac:spMkLst>
        </pc:spChg>
        <pc:spChg chg="mod">
          <ac:chgData name="Twesigye, Gloria" userId="6464a502-8a44-4d67-8fab-8f3aa9495827" providerId="ADAL" clId="{43876444-7B8B-4D1C-BEFF-9B6B7380852F}" dt="2024-10-17T19:44:17.806" v="523" actId="207"/>
          <ac:spMkLst>
            <pc:docMk/>
            <pc:sldMk cId="3303905315" sldId="278"/>
            <ac:spMk id="26" creationId="{53979F7C-8D46-C4A8-A386-D990F4570846}"/>
          </ac:spMkLst>
        </pc:spChg>
        <pc:spChg chg="mod">
          <ac:chgData name="Twesigye, Gloria" userId="6464a502-8a44-4d67-8fab-8f3aa9495827" providerId="ADAL" clId="{43876444-7B8B-4D1C-BEFF-9B6B7380852F}" dt="2024-10-17T19:35:25.830" v="490"/>
          <ac:spMkLst>
            <pc:docMk/>
            <pc:sldMk cId="3303905315" sldId="278"/>
            <ac:spMk id="27" creationId="{5B4EA2EF-E0B5-4E2E-7B3F-E6F3E34CF20E}"/>
          </ac:spMkLst>
        </pc:spChg>
        <pc:spChg chg="mod">
          <ac:chgData name="Twesigye, Gloria" userId="6464a502-8a44-4d67-8fab-8f3aa9495827" providerId="ADAL" clId="{43876444-7B8B-4D1C-BEFF-9B6B7380852F}" dt="2024-10-17T19:44:00.812" v="522" actId="207"/>
          <ac:spMkLst>
            <pc:docMk/>
            <pc:sldMk cId="3303905315" sldId="278"/>
            <ac:spMk id="28" creationId="{C11884F7-DA55-7F29-6D8B-FAD59ED33972}"/>
          </ac:spMkLst>
        </pc:spChg>
        <pc:spChg chg="mod">
          <ac:chgData name="Twesigye, Gloria" userId="6464a502-8a44-4d67-8fab-8f3aa9495827" providerId="ADAL" clId="{43876444-7B8B-4D1C-BEFF-9B6B7380852F}" dt="2024-10-17T19:44:17.806" v="523" actId="207"/>
          <ac:spMkLst>
            <pc:docMk/>
            <pc:sldMk cId="3303905315" sldId="278"/>
            <ac:spMk id="29" creationId="{9906FC3D-A445-3099-8A30-87E5EF26E825}"/>
          </ac:spMkLst>
        </pc:spChg>
        <pc:spChg chg="mod">
          <ac:chgData name="Twesigye, Gloria" userId="6464a502-8a44-4d67-8fab-8f3aa9495827" providerId="ADAL" clId="{43876444-7B8B-4D1C-BEFF-9B6B7380852F}" dt="2024-10-17T19:35:25.830" v="490"/>
          <ac:spMkLst>
            <pc:docMk/>
            <pc:sldMk cId="3303905315" sldId="278"/>
            <ac:spMk id="30" creationId="{83D90D33-31B6-E304-2B81-C5032C87572A}"/>
          </ac:spMkLst>
        </pc:spChg>
        <pc:spChg chg="mod">
          <ac:chgData name="Twesigye, Gloria" userId="6464a502-8a44-4d67-8fab-8f3aa9495827" providerId="ADAL" clId="{43876444-7B8B-4D1C-BEFF-9B6B7380852F}" dt="2024-10-17T19:35:25.830" v="490"/>
          <ac:spMkLst>
            <pc:docMk/>
            <pc:sldMk cId="3303905315" sldId="278"/>
            <ac:spMk id="31" creationId="{99B63BA8-E49B-9BBD-D67C-FA6EEE848B06}"/>
          </ac:spMkLst>
        </pc:spChg>
        <pc:spChg chg="mod">
          <ac:chgData name="Twesigye, Gloria" userId="6464a502-8a44-4d67-8fab-8f3aa9495827" providerId="ADAL" clId="{43876444-7B8B-4D1C-BEFF-9B6B7380852F}" dt="2024-10-17T19:44:17.806" v="523" actId="207"/>
          <ac:spMkLst>
            <pc:docMk/>
            <pc:sldMk cId="3303905315" sldId="278"/>
            <ac:spMk id="32" creationId="{01FA3EB1-5039-BF3A-CEF4-ED9D59D6AD2B}"/>
          </ac:spMkLst>
        </pc:spChg>
        <pc:spChg chg="mod">
          <ac:chgData name="Twesigye, Gloria" userId="6464a502-8a44-4d67-8fab-8f3aa9495827" providerId="ADAL" clId="{43876444-7B8B-4D1C-BEFF-9B6B7380852F}" dt="2024-10-17T19:35:25.830" v="490"/>
          <ac:spMkLst>
            <pc:docMk/>
            <pc:sldMk cId="3303905315" sldId="278"/>
            <ac:spMk id="33" creationId="{70FB4292-617F-DEDF-0CCB-4BE3659613D9}"/>
          </ac:spMkLst>
        </pc:spChg>
        <pc:spChg chg="mod">
          <ac:chgData name="Twesigye, Gloria" userId="6464a502-8a44-4d67-8fab-8f3aa9495827" providerId="ADAL" clId="{43876444-7B8B-4D1C-BEFF-9B6B7380852F}" dt="2024-10-17T19:44:00.812" v="522" actId="207"/>
          <ac:spMkLst>
            <pc:docMk/>
            <pc:sldMk cId="3303905315" sldId="278"/>
            <ac:spMk id="34" creationId="{49FDE020-39B4-E9DF-E9E9-54C5246BE090}"/>
          </ac:spMkLst>
        </pc:spChg>
        <pc:spChg chg="del">
          <ac:chgData name="Twesigye, Gloria" userId="6464a502-8a44-4d67-8fab-8f3aa9495827" providerId="ADAL" clId="{43876444-7B8B-4D1C-BEFF-9B6B7380852F}" dt="2024-10-16T19:16:00.390" v="319" actId="478"/>
          <ac:spMkLst>
            <pc:docMk/>
            <pc:sldMk cId="3303905315" sldId="278"/>
            <ac:spMk id="35" creationId="{198B86C6-DD0C-57C0-572A-9E8FBE372CEB}"/>
          </ac:spMkLst>
        </pc:spChg>
        <pc:spChg chg="mod">
          <ac:chgData name="Twesigye, Gloria" userId="6464a502-8a44-4d67-8fab-8f3aa9495827" providerId="ADAL" clId="{43876444-7B8B-4D1C-BEFF-9B6B7380852F}" dt="2024-10-17T19:35:25.830" v="490"/>
          <ac:spMkLst>
            <pc:docMk/>
            <pc:sldMk cId="3303905315" sldId="278"/>
            <ac:spMk id="35" creationId="{5F958696-8F4E-B340-8BD6-DEEE3945B2DB}"/>
          </ac:spMkLst>
        </pc:spChg>
        <pc:spChg chg="mod">
          <ac:chgData name="Twesigye, Gloria" userId="6464a502-8a44-4d67-8fab-8f3aa9495827" providerId="ADAL" clId="{43876444-7B8B-4D1C-BEFF-9B6B7380852F}" dt="2024-10-17T19:35:25.830" v="490"/>
          <ac:spMkLst>
            <pc:docMk/>
            <pc:sldMk cId="3303905315" sldId="278"/>
            <ac:spMk id="36" creationId="{9616FA4D-9F29-AB70-F042-8AFEE9628D12}"/>
          </ac:spMkLst>
        </pc:spChg>
        <pc:spChg chg="del">
          <ac:chgData name="Twesigye, Gloria" userId="6464a502-8a44-4d67-8fab-8f3aa9495827" providerId="ADAL" clId="{43876444-7B8B-4D1C-BEFF-9B6B7380852F}" dt="2024-10-16T19:15:48.374" v="317" actId="478"/>
          <ac:spMkLst>
            <pc:docMk/>
            <pc:sldMk cId="3303905315" sldId="278"/>
            <ac:spMk id="36" creationId="{E9B31D6C-FC5F-1FDF-9D14-369471C1D5ED}"/>
          </ac:spMkLst>
        </pc:spChg>
        <pc:spChg chg="mod">
          <ac:chgData name="Twesigye, Gloria" userId="6464a502-8a44-4d67-8fab-8f3aa9495827" providerId="ADAL" clId="{43876444-7B8B-4D1C-BEFF-9B6B7380852F}" dt="2024-10-17T19:44:00.812" v="522" actId="207"/>
          <ac:spMkLst>
            <pc:docMk/>
            <pc:sldMk cId="3303905315" sldId="278"/>
            <ac:spMk id="37" creationId="{3814F9C9-DC75-830A-2159-2D52C78BFF16}"/>
          </ac:spMkLst>
        </pc:spChg>
        <pc:spChg chg="del">
          <ac:chgData name="Twesigye, Gloria" userId="6464a502-8a44-4d67-8fab-8f3aa9495827" providerId="ADAL" clId="{43876444-7B8B-4D1C-BEFF-9B6B7380852F}" dt="2024-10-16T19:15:48.374" v="317" actId="478"/>
          <ac:spMkLst>
            <pc:docMk/>
            <pc:sldMk cId="3303905315" sldId="278"/>
            <ac:spMk id="37" creationId="{5CD57FC9-220F-C243-0F66-B25294BF91AF}"/>
          </ac:spMkLst>
        </pc:spChg>
        <pc:spChg chg="mod">
          <ac:chgData name="Twesigye, Gloria" userId="6464a502-8a44-4d67-8fab-8f3aa9495827" providerId="ADAL" clId="{43876444-7B8B-4D1C-BEFF-9B6B7380852F}" dt="2024-10-17T19:41:48.410" v="518" actId="207"/>
          <ac:spMkLst>
            <pc:docMk/>
            <pc:sldMk cId="3303905315" sldId="278"/>
            <ac:spMk id="38" creationId="{16B9DF8A-37E1-A828-697B-70B328636063}"/>
          </ac:spMkLst>
        </pc:spChg>
        <pc:spChg chg="del">
          <ac:chgData name="Twesigye, Gloria" userId="6464a502-8a44-4d67-8fab-8f3aa9495827" providerId="ADAL" clId="{43876444-7B8B-4D1C-BEFF-9B6B7380852F}" dt="2024-10-16T19:16:03.809" v="320" actId="478"/>
          <ac:spMkLst>
            <pc:docMk/>
            <pc:sldMk cId="3303905315" sldId="278"/>
            <ac:spMk id="38" creationId="{4A2A16B3-1F85-6AAB-2CC0-18F11E4785EA}"/>
          </ac:spMkLst>
        </pc:spChg>
        <pc:spChg chg="del">
          <ac:chgData name="Twesigye, Gloria" userId="6464a502-8a44-4d67-8fab-8f3aa9495827" providerId="ADAL" clId="{43876444-7B8B-4D1C-BEFF-9B6B7380852F}" dt="2024-10-16T19:15:48.374" v="317" actId="478"/>
          <ac:spMkLst>
            <pc:docMk/>
            <pc:sldMk cId="3303905315" sldId="278"/>
            <ac:spMk id="39" creationId="{313AEB0E-9A50-D35A-A76C-B22614EEA076}"/>
          </ac:spMkLst>
        </pc:spChg>
        <pc:spChg chg="mod">
          <ac:chgData name="Twesigye, Gloria" userId="6464a502-8a44-4d67-8fab-8f3aa9495827" providerId="ADAL" clId="{43876444-7B8B-4D1C-BEFF-9B6B7380852F}" dt="2024-10-17T19:35:25.830" v="490"/>
          <ac:spMkLst>
            <pc:docMk/>
            <pc:sldMk cId="3303905315" sldId="278"/>
            <ac:spMk id="39" creationId="{C59188E0-3C32-9919-2E2B-6183461983C2}"/>
          </ac:spMkLst>
        </pc:spChg>
        <pc:spChg chg="mod">
          <ac:chgData name="Twesigye, Gloria" userId="6464a502-8a44-4d67-8fab-8f3aa9495827" providerId="ADAL" clId="{43876444-7B8B-4D1C-BEFF-9B6B7380852F}" dt="2024-10-17T19:44:47.765" v="526" actId="207"/>
          <ac:spMkLst>
            <pc:docMk/>
            <pc:sldMk cId="3303905315" sldId="278"/>
            <ac:spMk id="40" creationId="{3D1A71EF-FD2A-F783-3EFF-E4CBA8222FD6}"/>
          </ac:spMkLst>
        </pc:spChg>
        <pc:spChg chg="del">
          <ac:chgData name="Twesigye, Gloria" userId="6464a502-8a44-4d67-8fab-8f3aa9495827" providerId="ADAL" clId="{43876444-7B8B-4D1C-BEFF-9B6B7380852F}" dt="2024-10-16T19:15:48.374" v="317" actId="478"/>
          <ac:spMkLst>
            <pc:docMk/>
            <pc:sldMk cId="3303905315" sldId="278"/>
            <ac:spMk id="40" creationId="{F27DCABC-B87E-3F19-0FEF-FBB407E3B205}"/>
          </ac:spMkLst>
        </pc:spChg>
        <pc:spChg chg="mod">
          <ac:chgData name="Twesigye, Gloria" userId="6464a502-8a44-4d67-8fab-8f3aa9495827" providerId="ADAL" clId="{43876444-7B8B-4D1C-BEFF-9B6B7380852F}" dt="2024-10-17T19:44:17.806" v="523" actId="207"/>
          <ac:spMkLst>
            <pc:docMk/>
            <pc:sldMk cId="3303905315" sldId="278"/>
            <ac:spMk id="41" creationId="{1AF7A234-8D1E-DB4B-9CF5-B3F39D7B0F43}"/>
          </ac:spMkLst>
        </pc:spChg>
        <pc:spChg chg="del">
          <ac:chgData name="Twesigye, Gloria" userId="6464a502-8a44-4d67-8fab-8f3aa9495827" providerId="ADAL" clId="{43876444-7B8B-4D1C-BEFF-9B6B7380852F}" dt="2024-10-16T19:15:48.374" v="317" actId="478"/>
          <ac:spMkLst>
            <pc:docMk/>
            <pc:sldMk cId="3303905315" sldId="278"/>
            <ac:spMk id="41" creationId="{2A55A2C9-6012-C348-FC53-59E38CC5FED9}"/>
          </ac:spMkLst>
        </pc:spChg>
        <pc:spChg chg="del">
          <ac:chgData name="Twesigye, Gloria" userId="6464a502-8a44-4d67-8fab-8f3aa9495827" providerId="ADAL" clId="{43876444-7B8B-4D1C-BEFF-9B6B7380852F}" dt="2024-10-16T19:15:48.374" v="317" actId="478"/>
          <ac:spMkLst>
            <pc:docMk/>
            <pc:sldMk cId="3303905315" sldId="278"/>
            <ac:spMk id="42" creationId="{03E0D3C8-7548-D02B-6A92-31B4087BD006}"/>
          </ac:spMkLst>
        </pc:spChg>
        <pc:spChg chg="mod">
          <ac:chgData name="Twesigye, Gloria" userId="6464a502-8a44-4d67-8fab-8f3aa9495827" providerId="ADAL" clId="{43876444-7B8B-4D1C-BEFF-9B6B7380852F}" dt="2024-10-17T19:35:25.830" v="490"/>
          <ac:spMkLst>
            <pc:docMk/>
            <pc:sldMk cId="3303905315" sldId="278"/>
            <ac:spMk id="42" creationId="{C5C3F1FC-E4BD-FB8C-A003-0081A07F5640}"/>
          </ac:spMkLst>
        </pc:spChg>
        <pc:spChg chg="mod">
          <ac:chgData name="Twesigye, Gloria" userId="6464a502-8a44-4d67-8fab-8f3aa9495827" providerId="ADAL" clId="{43876444-7B8B-4D1C-BEFF-9B6B7380852F}" dt="2024-10-17T19:35:25.830" v="490"/>
          <ac:spMkLst>
            <pc:docMk/>
            <pc:sldMk cId="3303905315" sldId="278"/>
            <ac:spMk id="43" creationId="{50FBE13A-9F25-9A1D-FC45-4619C4ADADAC}"/>
          </ac:spMkLst>
        </pc:spChg>
        <pc:spChg chg="del">
          <ac:chgData name="Twesigye, Gloria" userId="6464a502-8a44-4d67-8fab-8f3aa9495827" providerId="ADAL" clId="{43876444-7B8B-4D1C-BEFF-9B6B7380852F}" dt="2024-10-16T19:15:56.749" v="318" actId="478"/>
          <ac:spMkLst>
            <pc:docMk/>
            <pc:sldMk cId="3303905315" sldId="278"/>
            <ac:spMk id="43" creationId="{B1DC4EF6-B05D-61A9-CC0B-02D5849B3D37}"/>
          </ac:spMkLst>
        </pc:spChg>
        <pc:spChg chg="del">
          <ac:chgData name="Twesigye, Gloria" userId="6464a502-8a44-4d67-8fab-8f3aa9495827" providerId="ADAL" clId="{43876444-7B8B-4D1C-BEFF-9B6B7380852F}" dt="2024-10-16T19:15:48.374" v="317" actId="478"/>
          <ac:spMkLst>
            <pc:docMk/>
            <pc:sldMk cId="3303905315" sldId="278"/>
            <ac:spMk id="44" creationId="{5D0DB9D3-122B-25A3-4F1D-129711C7021C}"/>
          </ac:spMkLst>
        </pc:spChg>
        <pc:spChg chg="mod">
          <ac:chgData name="Twesigye, Gloria" userId="6464a502-8a44-4d67-8fab-8f3aa9495827" providerId="ADAL" clId="{43876444-7B8B-4D1C-BEFF-9B6B7380852F}" dt="2024-10-17T19:35:25.830" v="490"/>
          <ac:spMkLst>
            <pc:docMk/>
            <pc:sldMk cId="3303905315" sldId="278"/>
            <ac:spMk id="44" creationId="{B998D412-369E-B8C3-87ED-E8600DF022B1}"/>
          </ac:spMkLst>
        </pc:spChg>
        <pc:spChg chg="mod">
          <ac:chgData name="Twesigye, Gloria" userId="6464a502-8a44-4d67-8fab-8f3aa9495827" providerId="ADAL" clId="{43876444-7B8B-4D1C-BEFF-9B6B7380852F}" dt="2024-10-17T19:35:25.830" v="490"/>
          <ac:spMkLst>
            <pc:docMk/>
            <pc:sldMk cId="3303905315" sldId="278"/>
            <ac:spMk id="45" creationId="{67AA004B-5B7E-F91B-9773-559EEDC54D46}"/>
          </ac:spMkLst>
        </pc:spChg>
        <pc:spChg chg="del">
          <ac:chgData name="Twesigye, Gloria" userId="6464a502-8a44-4d67-8fab-8f3aa9495827" providerId="ADAL" clId="{43876444-7B8B-4D1C-BEFF-9B6B7380852F}" dt="2024-10-16T19:15:48.374" v="317" actId="478"/>
          <ac:spMkLst>
            <pc:docMk/>
            <pc:sldMk cId="3303905315" sldId="278"/>
            <ac:spMk id="45" creationId="{B597DD0E-6B53-ABDB-5FE7-8E19B757A13C}"/>
          </ac:spMkLst>
        </pc:spChg>
        <pc:spChg chg="del">
          <ac:chgData name="Twesigye, Gloria" userId="6464a502-8a44-4d67-8fab-8f3aa9495827" providerId="ADAL" clId="{43876444-7B8B-4D1C-BEFF-9B6B7380852F}" dt="2024-10-16T19:15:48.374" v="317" actId="478"/>
          <ac:spMkLst>
            <pc:docMk/>
            <pc:sldMk cId="3303905315" sldId="278"/>
            <ac:spMk id="46" creationId="{66EAF6C7-602E-BAE7-CD54-932186943A59}"/>
          </ac:spMkLst>
        </pc:spChg>
        <pc:spChg chg="mod">
          <ac:chgData name="Twesigye, Gloria" userId="6464a502-8a44-4d67-8fab-8f3aa9495827" providerId="ADAL" clId="{43876444-7B8B-4D1C-BEFF-9B6B7380852F}" dt="2024-10-17T19:35:25.830" v="490"/>
          <ac:spMkLst>
            <pc:docMk/>
            <pc:sldMk cId="3303905315" sldId="278"/>
            <ac:spMk id="46" creationId="{FD073B5B-94A8-8B18-2FB4-B158C26085FD}"/>
          </ac:spMkLst>
        </pc:spChg>
        <pc:spChg chg="del">
          <ac:chgData name="Twesigye, Gloria" userId="6464a502-8a44-4d67-8fab-8f3aa9495827" providerId="ADAL" clId="{43876444-7B8B-4D1C-BEFF-9B6B7380852F}" dt="2024-10-16T19:15:48.374" v="317" actId="478"/>
          <ac:spMkLst>
            <pc:docMk/>
            <pc:sldMk cId="3303905315" sldId="278"/>
            <ac:spMk id="47" creationId="{21B36218-11BE-6667-4530-7C0E1702386D}"/>
          </ac:spMkLst>
        </pc:spChg>
        <pc:spChg chg="mod">
          <ac:chgData name="Twesigye, Gloria" userId="6464a502-8a44-4d67-8fab-8f3aa9495827" providerId="ADAL" clId="{43876444-7B8B-4D1C-BEFF-9B6B7380852F}" dt="2024-10-17T19:44:47.765" v="526" actId="207"/>
          <ac:spMkLst>
            <pc:docMk/>
            <pc:sldMk cId="3303905315" sldId="278"/>
            <ac:spMk id="47" creationId="{A1312FA6-12F0-E6FE-FC55-6BEA020C1DC0}"/>
          </ac:spMkLst>
        </pc:spChg>
        <pc:spChg chg="mod">
          <ac:chgData name="Twesigye, Gloria" userId="6464a502-8a44-4d67-8fab-8f3aa9495827" providerId="ADAL" clId="{43876444-7B8B-4D1C-BEFF-9B6B7380852F}" dt="2024-10-17T19:35:25.830" v="490"/>
          <ac:spMkLst>
            <pc:docMk/>
            <pc:sldMk cId="3303905315" sldId="278"/>
            <ac:spMk id="48" creationId="{35F5B065-D41E-6866-9577-4FC641603651}"/>
          </ac:spMkLst>
        </pc:spChg>
        <pc:spChg chg="del">
          <ac:chgData name="Twesigye, Gloria" userId="6464a502-8a44-4d67-8fab-8f3aa9495827" providerId="ADAL" clId="{43876444-7B8B-4D1C-BEFF-9B6B7380852F}" dt="2024-10-16T19:15:48.374" v="317" actId="478"/>
          <ac:spMkLst>
            <pc:docMk/>
            <pc:sldMk cId="3303905315" sldId="278"/>
            <ac:spMk id="48" creationId="{61EC4098-BC6F-1139-18DC-9491E09C4EA8}"/>
          </ac:spMkLst>
        </pc:spChg>
        <pc:spChg chg="mod">
          <ac:chgData name="Twesigye, Gloria" userId="6464a502-8a44-4d67-8fab-8f3aa9495827" providerId="ADAL" clId="{43876444-7B8B-4D1C-BEFF-9B6B7380852F}" dt="2024-10-17T19:35:25.830" v="490"/>
          <ac:spMkLst>
            <pc:docMk/>
            <pc:sldMk cId="3303905315" sldId="278"/>
            <ac:spMk id="49" creationId="{0DE6BF85-B06C-9731-1717-DBD0411676BD}"/>
          </ac:spMkLst>
        </pc:spChg>
        <pc:spChg chg="del">
          <ac:chgData name="Twesigye, Gloria" userId="6464a502-8a44-4d67-8fab-8f3aa9495827" providerId="ADAL" clId="{43876444-7B8B-4D1C-BEFF-9B6B7380852F}" dt="2024-10-16T19:16:00.390" v="319" actId="478"/>
          <ac:spMkLst>
            <pc:docMk/>
            <pc:sldMk cId="3303905315" sldId="278"/>
            <ac:spMk id="49" creationId="{CB6028F1-7140-EA49-F5C1-EFA62A569116}"/>
          </ac:spMkLst>
        </pc:spChg>
        <pc:spChg chg="del">
          <ac:chgData name="Twesigye, Gloria" userId="6464a502-8a44-4d67-8fab-8f3aa9495827" providerId="ADAL" clId="{43876444-7B8B-4D1C-BEFF-9B6B7380852F}" dt="2024-10-16T19:15:48.374" v="317" actId="478"/>
          <ac:spMkLst>
            <pc:docMk/>
            <pc:sldMk cId="3303905315" sldId="278"/>
            <ac:spMk id="50" creationId="{B41203BB-A225-16C2-B635-16D6B343AF89}"/>
          </ac:spMkLst>
        </pc:spChg>
        <pc:spChg chg="mod">
          <ac:chgData name="Twesigye, Gloria" userId="6464a502-8a44-4d67-8fab-8f3aa9495827" providerId="ADAL" clId="{43876444-7B8B-4D1C-BEFF-9B6B7380852F}" dt="2024-10-17T19:41:12.342" v="516" actId="207"/>
          <ac:spMkLst>
            <pc:docMk/>
            <pc:sldMk cId="3303905315" sldId="278"/>
            <ac:spMk id="50" creationId="{DF665782-EA0C-C12A-D24E-1509F10B6CC6}"/>
          </ac:spMkLst>
        </pc:spChg>
        <pc:spChg chg="mod">
          <ac:chgData name="Twesigye, Gloria" userId="6464a502-8a44-4d67-8fab-8f3aa9495827" providerId="ADAL" clId="{43876444-7B8B-4D1C-BEFF-9B6B7380852F}" dt="2024-10-17T19:35:25.830" v="490"/>
          <ac:spMkLst>
            <pc:docMk/>
            <pc:sldMk cId="3303905315" sldId="278"/>
            <ac:spMk id="51" creationId="{1F3DBC7C-502F-A184-5CB3-8477945FE520}"/>
          </ac:spMkLst>
        </pc:spChg>
        <pc:spChg chg="del">
          <ac:chgData name="Twesigye, Gloria" userId="6464a502-8a44-4d67-8fab-8f3aa9495827" providerId="ADAL" clId="{43876444-7B8B-4D1C-BEFF-9B6B7380852F}" dt="2024-10-16T19:15:48.374" v="317" actId="478"/>
          <ac:spMkLst>
            <pc:docMk/>
            <pc:sldMk cId="3303905315" sldId="278"/>
            <ac:spMk id="51" creationId="{827117BD-E978-7D07-6146-C576D9BDDB6F}"/>
          </ac:spMkLst>
        </pc:spChg>
        <pc:spChg chg="mod">
          <ac:chgData name="Twesigye, Gloria" userId="6464a502-8a44-4d67-8fab-8f3aa9495827" providerId="ADAL" clId="{43876444-7B8B-4D1C-BEFF-9B6B7380852F}" dt="2024-10-17T19:35:25.830" v="490"/>
          <ac:spMkLst>
            <pc:docMk/>
            <pc:sldMk cId="3303905315" sldId="278"/>
            <ac:spMk id="52" creationId="{12F68BB6-18FF-BB6B-D35E-9649890D93BB}"/>
          </ac:spMkLst>
        </pc:spChg>
        <pc:spChg chg="del">
          <ac:chgData name="Twesigye, Gloria" userId="6464a502-8a44-4d67-8fab-8f3aa9495827" providerId="ADAL" clId="{43876444-7B8B-4D1C-BEFF-9B6B7380852F}" dt="2024-10-16T19:16:00.390" v="319" actId="478"/>
          <ac:spMkLst>
            <pc:docMk/>
            <pc:sldMk cId="3303905315" sldId="278"/>
            <ac:spMk id="52" creationId="{6F0C6D96-77F5-34FE-1A41-EE5E48B6576B}"/>
          </ac:spMkLst>
        </pc:spChg>
        <pc:spChg chg="mod">
          <ac:chgData name="Twesigye, Gloria" userId="6464a502-8a44-4d67-8fab-8f3aa9495827" providerId="ADAL" clId="{43876444-7B8B-4D1C-BEFF-9B6B7380852F}" dt="2024-10-17T19:35:25.830" v="490"/>
          <ac:spMkLst>
            <pc:docMk/>
            <pc:sldMk cId="3303905315" sldId="278"/>
            <ac:spMk id="53" creationId="{1388407B-2F15-425B-9FF5-17B78F1425B2}"/>
          </ac:spMkLst>
        </pc:spChg>
        <pc:spChg chg="mod">
          <ac:chgData name="Twesigye, Gloria" userId="6464a502-8a44-4d67-8fab-8f3aa9495827" providerId="ADAL" clId="{43876444-7B8B-4D1C-BEFF-9B6B7380852F}" dt="2024-10-17T19:35:25.830" v="490"/>
          <ac:spMkLst>
            <pc:docMk/>
            <pc:sldMk cId="3303905315" sldId="278"/>
            <ac:spMk id="54" creationId="{50896B49-F07D-0583-1275-EBC003E172FB}"/>
          </ac:spMkLst>
        </pc:spChg>
        <pc:spChg chg="del">
          <ac:chgData name="Twesigye, Gloria" userId="6464a502-8a44-4d67-8fab-8f3aa9495827" providerId="ADAL" clId="{43876444-7B8B-4D1C-BEFF-9B6B7380852F}" dt="2024-10-16T19:15:48.374" v="317" actId="478"/>
          <ac:spMkLst>
            <pc:docMk/>
            <pc:sldMk cId="3303905315" sldId="278"/>
            <ac:spMk id="54" creationId="{7D219A80-B805-A7A8-5625-C7E6E09DF3E4}"/>
          </ac:spMkLst>
        </pc:spChg>
        <pc:spChg chg="mod">
          <ac:chgData name="Twesigye, Gloria" userId="6464a502-8a44-4d67-8fab-8f3aa9495827" providerId="ADAL" clId="{43876444-7B8B-4D1C-BEFF-9B6B7380852F}" dt="2024-10-17T19:35:25.830" v="490"/>
          <ac:spMkLst>
            <pc:docMk/>
            <pc:sldMk cId="3303905315" sldId="278"/>
            <ac:spMk id="55" creationId="{11F3E72E-01D2-5468-9319-70A3CD0F516E}"/>
          </ac:spMkLst>
        </pc:spChg>
        <pc:spChg chg="del">
          <ac:chgData name="Twesigye, Gloria" userId="6464a502-8a44-4d67-8fab-8f3aa9495827" providerId="ADAL" clId="{43876444-7B8B-4D1C-BEFF-9B6B7380852F}" dt="2024-10-16T19:16:00.390" v="319" actId="478"/>
          <ac:spMkLst>
            <pc:docMk/>
            <pc:sldMk cId="3303905315" sldId="278"/>
            <ac:spMk id="55" creationId="{6C43D562-705F-0282-7B56-4755FE66457C}"/>
          </ac:spMkLst>
        </pc:spChg>
        <pc:spChg chg="del">
          <ac:chgData name="Twesigye, Gloria" userId="6464a502-8a44-4d67-8fab-8f3aa9495827" providerId="ADAL" clId="{43876444-7B8B-4D1C-BEFF-9B6B7380852F}" dt="2024-10-16T19:15:48.374" v="317" actId="478"/>
          <ac:spMkLst>
            <pc:docMk/>
            <pc:sldMk cId="3303905315" sldId="278"/>
            <ac:spMk id="56" creationId="{64158C01-8D0C-003F-EB03-5C4F6A703C9A}"/>
          </ac:spMkLst>
        </pc:spChg>
        <pc:spChg chg="del">
          <ac:chgData name="Twesigye, Gloria" userId="6464a502-8a44-4d67-8fab-8f3aa9495827" providerId="ADAL" clId="{43876444-7B8B-4D1C-BEFF-9B6B7380852F}" dt="2024-10-16T19:15:48.374" v="317" actId="478"/>
          <ac:spMkLst>
            <pc:docMk/>
            <pc:sldMk cId="3303905315" sldId="278"/>
            <ac:spMk id="57" creationId="{FBE8F03B-F138-EABE-FE03-7CDB3ECF2B8D}"/>
          </ac:spMkLst>
        </pc:spChg>
        <pc:spChg chg="del">
          <ac:chgData name="Twesigye, Gloria" userId="6464a502-8a44-4d67-8fab-8f3aa9495827" providerId="ADAL" clId="{43876444-7B8B-4D1C-BEFF-9B6B7380852F}" dt="2024-10-16T19:16:00.390" v="319" actId="478"/>
          <ac:spMkLst>
            <pc:docMk/>
            <pc:sldMk cId="3303905315" sldId="278"/>
            <ac:spMk id="58" creationId="{9525E136-2A9C-4CCB-AB01-3D24BFE938A2}"/>
          </ac:spMkLst>
        </pc:spChg>
        <pc:spChg chg="del">
          <ac:chgData name="Twesigye, Gloria" userId="6464a502-8a44-4d67-8fab-8f3aa9495827" providerId="ADAL" clId="{43876444-7B8B-4D1C-BEFF-9B6B7380852F}" dt="2024-10-16T19:15:48.374" v="317" actId="478"/>
          <ac:spMkLst>
            <pc:docMk/>
            <pc:sldMk cId="3303905315" sldId="278"/>
            <ac:spMk id="59" creationId="{D516575E-90B0-1FC5-F33B-02BF727702C9}"/>
          </ac:spMkLst>
        </pc:spChg>
        <pc:spChg chg="del">
          <ac:chgData name="Twesigye, Gloria" userId="6464a502-8a44-4d67-8fab-8f3aa9495827" providerId="ADAL" clId="{43876444-7B8B-4D1C-BEFF-9B6B7380852F}" dt="2024-10-16T19:15:56.749" v="318" actId="478"/>
          <ac:spMkLst>
            <pc:docMk/>
            <pc:sldMk cId="3303905315" sldId="278"/>
            <ac:spMk id="61" creationId="{499EA205-30D0-D459-14C3-C2BC55CA2C3E}"/>
          </ac:spMkLst>
        </pc:spChg>
        <pc:spChg chg="mod">
          <ac:chgData name="Twesigye, Gloria" userId="6464a502-8a44-4d67-8fab-8f3aa9495827" providerId="ADAL" clId="{43876444-7B8B-4D1C-BEFF-9B6B7380852F}" dt="2024-10-16T19:16:09.589" v="321" actId="20577"/>
          <ac:spMkLst>
            <pc:docMk/>
            <pc:sldMk cId="3303905315" sldId="278"/>
            <ac:spMk id="63" creationId="{44E608E9-71F6-7651-16FD-E39DF3094A25}"/>
          </ac:spMkLst>
        </pc:spChg>
        <pc:grpChg chg="add mod">
          <ac:chgData name="Twesigye, Gloria" userId="6464a502-8a44-4d67-8fab-8f3aa9495827" providerId="ADAL" clId="{43876444-7B8B-4D1C-BEFF-9B6B7380852F}" dt="2024-10-17T19:35:25.830" v="490"/>
          <ac:grpSpMkLst>
            <pc:docMk/>
            <pc:sldMk cId="3303905315" sldId="278"/>
            <ac:grpSpMk id="5" creationId="{7DD54C5C-388F-66E5-9E11-5207A6C99369}"/>
          </ac:grpSpMkLst>
        </pc:grpChg>
        <pc:grpChg chg="del">
          <ac:chgData name="Twesigye, Gloria" userId="6464a502-8a44-4d67-8fab-8f3aa9495827" providerId="ADAL" clId="{43876444-7B8B-4D1C-BEFF-9B6B7380852F}" dt="2024-10-16T19:14:35.740" v="287" actId="478"/>
          <ac:grpSpMkLst>
            <pc:docMk/>
            <pc:sldMk cId="3303905315" sldId="278"/>
            <ac:grpSpMk id="5" creationId="{86521BE0-A778-628B-B6CB-766E6E1C2AFF}"/>
          </ac:grpSpMkLst>
        </pc:grpChg>
        <pc:grpChg chg="mod">
          <ac:chgData name="Twesigye, Gloria" userId="6464a502-8a44-4d67-8fab-8f3aa9495827" providerId="ADAL" clId="{43876444-7B8B-4D1C-BEFF-9B6B7380852F}" dt="2024-10-17T19:35:25.830" v="490"/>
          <ac:grpSpMkLst>
            <pc:docMk/>
            <pc:sldMk cId="3303905315" sldId="278"/>
            <ac:grpSpMk id="7" creationId="{63914FCD-E8BF-EBCE-DCC3-3506FEA89CA7}"/>
          </ac:grpSpMkLst>
        </pc:grpChg>
        <pc:cxnChg chg="del">
          <ac:chgData name="Twesigye, Gloria" userId="6464a502-8a44-4d67-8fab-8f3aa9495827" providerId="ADAL" clId="{43876444-7B8B-4D1C-BEFF-9B6B7380852F}" dt="2024-10-16T19:15:48.374" v="317" actId="478"/>
          <ac:cxnSpMkLst>
            <pc:docMk/>
            <pc:sldMk cId="3303905315" sldId="278"/>
            <ac:cxnSpMk id="53" creationId="{7E35DB01-1D65-1347-8A11-60276C88A906}"/>
          </ac:cxnSpMkLst>
        </pc:cxnChg>
        <pc:cxnChg chg="del">
          <ac:chgData name="Twesigye, Gloria" userId="6464a502-8a44-4d67-8fab-8f3aa9495827" providerId="ADAL" clId="{43876444-7B8B-4D1C-BEFF-9B6B7380852F}" dt="2024-10-16T19:15:48.374" v="317" actId="478"/>
          <ac:cxnSpMkLst>
            <pc:docMk/>
            <pc:sldMk cId="3303905315" sldId="278"/>
            <ac:cxnSpMk id="60" creationId="{65F59C92-5AD5-917B-B276-5847C235A6D0}"/>
          </ac:cxnSpMkLst>
        </pc:cxnChg>
        <pc:cxnChg chg="del">
          <ac:chgData name="Twesigye, Gloria" userId="6464a502-8a44-4d67-8fab-8f3aa9495827" providerId="ADAL" clId="{43876444-7B8B-4D1C-BEFF-9B6B7380852F}" dt="2024-10-16T19:15:48.374" v="317" actId="478"/>
          <ac:cxnSpMkLst>
            <pc:docMk/>
            <pc:sldMk cId="3303905315" sldId="278"/>
            <ac:cxnSpMk id="62" creationId="{224F9534-7D5E-8CA0-759C-F2D654AC42F3}"/>
          </ac:cxnSpMkLst>
        </pc:cxnChg>
      </pc:sldChg>
      <pc:sldChg chg="addSp delSp modSp mod modNotesTx">
        <pc:chgData name="Twesigye, Gloria" userId="6464a502-8a44-4d67-8fab-8f3aa9495827" providerId="ADAL" clId="{43876444-7B8B-4D1C-BEFF-9B6B7380852F}" dt="2024-11-12T14:31:42.931" v="572"/>
        <pc:sldMkLst>
          <pc:docMk/>
          <pc:sldMk cId="3194101482" sldId="279"/>
        </pc:sldMkLst>
        <pc:spChg chg="add mod">
          <ac:chgData name="Twesigye, Gloria" userId="6464a502-8a44-4d67-8fab-8f3aa9495827" providerId="ADAL" clId="{43876444-7B8B-4D1C-BEFF-9B6B7380852F}" dt="2024-10-16T19:10:55.870" v="247" actId="1076"/>
          <ac:spMkLst>
            <pc:docMk/>
            <pc:sldMk cId="3194101482" sldId="279"/>
            <ac:spMk id="4" creationId="{1EC6FA24-4374-B4CC-DE3C-FD3C597BCDB9}"/>
          </ac:spMkLst>
        </pc:spChg>
        <pc:spChg chg="add mod">
          <ac:chgData name="Twesigye, Gloria" userId="6464a502-8a44-4d67-8fab-8f3aa9495827" providerId="ADAL" clId="{43876444-7B8B-4D1C-BEFF-9B6B7380852F}" dt="2024-10-29T15:37:21.316" v="556" actId="1036"/>
          <ac:spMkLst>
            <pc:docMk/>
            <pc:sldMk cId="3194101482" sldId="279"/>
            <ac:spMk id="9" creationId="{79B0DE9B-ACCB-16B7-371C-28AF113CCA43}"/>
          </ac:spMkLst>
        </pc:spChg>
        <pc:graphicFrameChg chg="mod">
          <ac:chgData name="Twesigye, Gloria" userId="6464a502-8a44-4d67-8fab-8f3aa9495827" providerId="ADAL" clId="{43876444-7B8B-4D1C-BEFF-9B6B7380852F}" dt="2024-10-16T19:13:37.081" v="276" actId="1076"/>
          <ac:graphicFrameMkLst>
            <pc:docMk/>
            <pc:sldMk cId="3194101482" sldId="279"/>
            <ac:graphicFrameMk id="6" creationId="{9101D358-B10F-16E5-B75D-9B656EAA9665}"/>
          </ac:graphicFrameMkLst>
        </pc:graphicFrameChg>
        <pc:picChg chg="del">
          <ac:chgData name="Twesigye, Gloria" userId="6464a502-8a44-4d67-8fab-8f3aa9495827" providerId="ADAL" clId="{43876444-7B8B-4D1C-BEFF-9B6B7380852F}" dt="2024-10-16T19:10:07.213" v="240" actId="478"/>
          <ac:picMkLst>
            <pc:docMk/>
            <pc:sldMk cId="3194101482" sldId="279"/>
            <ac:picMk id="5" creationId="{1C4DF12F-037B-1B0A-0BEC-3C6A02D3A68D}"/>
          </ac:picMkLst>
        </pc:picChg>
      </pc:sldChg>
      <pc:sldChg chg="del">
        <pc:chgData name="Twesigye, Gloria" userId="6464a502-8a44-4d67-8fab-8f3aa9495827" providerId="ADAL" clId="{43876444-7B8B-4D1C-BEFF-9B6B7380852F}" dt="2024-10-16T19:14:57.459" v="308" actId="47"/>
        <pc:sldMkLst>
          <pc:docMk/>
          <pc:sldMk cId="2037355660" sldId="280"/>
        </pc:sldMkLst>
      </pc:sldChg>
      <pc:sldChg chg="addSp modSp mod modNotesTx">
        <pc:chgData name="Twesigye, Gloria" userId="6464a502-8a44-4d67-8fab-8f3aa9495827" providerId="ADAL" clId="{43876444-7B8B-4D1C-BEFF-9B6B7380852F}" dt="2024-11-12T14:44:20.212" v="587"/>
        <pc:sldMkLst>
          <pc:docMk/>
          <pc:sldMk cId="999283337" sldId="281"/>
        </pc:sldMkLst>
        <pc:spChg chg="add mod">
          <ac:chgData name="Twesigye, Gloria" userId="6464a502-8a44-4d67-8fab-8f3aa9495827" providerId="ADAL" clId="{43876444-7B8B-4D1C-BEFF-9B6B7380852F}" dt="2024-11-12T14:32:18.567" v="576" actId="1076"/>
          <ac:spMkLst>
            <pc:docMk/>
            <pc:sldMk cId="999283337" sldId="281"/>
            <ac:spMk id="4" creationId="{6BACBC9A-746A-71BC-39E7-A2226576EC33}"/>
          </ac:spMkLst>
        </pc:spChg>
        <pc:graphicFrameChg chg="mod">
          <ac:chgData name="Twesigye, Gloria" userId="6464a502-8a44-4d67-8fab-8f3aa9495827" providerId="ADAL" clId="{43876444-7B8B-4D1C-BEFF-9B6B7380852F}" dt="2024-11-12T14:44:20.212" v="587"/>
          <ac:graphicFrameMkLst>
            <pc:docMk/>
            <pc:sldMk cId="999283337" sldId="281"/>
            <ac:graphicFrameMk id="6" creationId="{A9A8CC69-E7C7-8BF8-2D2D-ABB1A61EC758}"/>
          </ac:graphicFrameMkLst>
        </pc:graphicFrameChg>
      </pc:sldChg>
      <pc:sldChg chg="mod modNotesTx">
        <pc:chgData name="Twesigye, Gloria" userId="6464a502-8a44-4d67-8fab-8f3aa9495827" providerId="ADAL" clId="{43876444-7B8B-4D1C-BEFF-9B6B7380852F}" dt="2024-11-12T14:31:26.396" v="570"/>
        <pc:sldMkLst>
          <pc:docMk/>
          <pc:sldMk cId="2975771389" sldId="282"/>
        </pc:sldMkLst>
      </pc:sldChg>
      <pc:sldChg chg="modSp mod modNotesTx">
        <pc:chgData name="Twesigye, Gloria" userId="6464a502-8a44-4d67-8fab-8f3aa9495827" providerId="ADAL" clId="{43876444-7B8B-4D1C-BEFF-9B6B7380852F}" dt="2024-11-12T15:00:23.862" v="601"/>
        <pc:sldMkLst>
          <pc:docMk/>
          <pc:sldMk cId="3502258445" sldId="283"/>
        </pc:sldMkLst>
        <pc:spChg chg="mod">
          <ac:chgData name="Twesigye, Gloria" userId="6464a502-8a44-4d67-8fab-8f3aa9495827" providerId="ADAL" clId="{43876444-7B8B-4D1C-BEFF-9B6B7380852F}" dt="2024-10-16T19:29:09.064" v="417" actId="207"/>
          <ac:spMkLst>
            <pc:docMk/>
            <pc:sldMk cId="3502258445" sldId="283"/>
            <ac:spMk id="5" creationId="{07E7D4A9-A2D8-FCFA-930A-28EF4D10D77F}"/>
          </ac:spMkLst>
        </pc:spChg>
        <pc:graphicFrameChg chg="mod">
          <ac:chgData name="Twesigye, Gloria" userId="6464a502-8a44-4d67-8fab-8f3aa9495827" providerId="ADAL" clId="{43876444-7B8B-4D1C-BEFF-9B6B7380852F}" dt="2024-10-16T19:29:04.293" v="416" actId="207"/>
          <ac:graphicFrameMkLst>
            <pc:docMk/>
            <pc:sldMk cId="3502258445" sldId="283"/>
            <ac:graphicFrameMk id="9" creationId="{16BB2B36-D329-083C-5198-BEEC5AC12CFA}"/>
          </ac:graphicFrameMkLst>
        </pc:graphicFrameChg>
      </pc:sldChg>
      <pc:sldChg chg="addSp delSp modSp mod modNotesTx">
        <pc:chgData name="Twesigye, Gloria" userId="6464a502-8a44-4d67-8fab-8f3aa9495827" providerId="ADAL" clId="{43876444-7B8B-4D1C-BEFF-9B6B7380852F}" dt="2024-11-12T14:35:43.830" v="584" actId="20577"/>
        <pc:sldMkLst>
          <pc:docMk/>
          <pc:sldMk cId="3958030153" sldId="284"/>
        </pc:sldMkLst>
        <pc:spChg chg="add mod">
          <ac:chgData name="Twesigye, Gloria" userId="6464a502-8a44-4d67-8fab-8f3aa9495827" providerId="ADAL" clId="{43876444-7B8B-4D1C-BEFF-9B6B7380852F}" dt="2024-10-16T19:11:16.570" v="251"/>
          <ac:spMkLst>
            <pc:docMk/>
            <pc:sldMk cId="3958030153" sldId="284"/>
            <ac:spMk id="4" creationId="{9DCAFFE2-8EAB-0650-78A9-2569AFE8BEA0}"/>
          </ac:spMkLst>
        </pc:spChg>
        <pc:graphicFrameChg chg="mod">
          <ac:chgData name="Twesigye, Gloria" userId="6464a502-8a44-4d67-8fab-8f3aa9495827" providerId="ADAL" clId="{43876444-7B8B-4D1C-BEFF-9B6B7380852F}" dt="2024-10-16T19:24:33.608" v="391"/>
          <ac:graphicFrameMkLst>
            <pc:docMk/>
            <pc:sldMk cId="3958030153" sldId="284"/>
            <ac:graphicFrameMk id="6" creationId="{9101D358-B10F-16E5-B75D-9B656EAA9665}"/>
          </ac:graphicFrameMkLst>
        </pc:graphicFrameChg>
        <pc:picChg chg="del">
          <ac:chgData name="Twesigye, Gloria" userId="6464a502-8a44-4d67-8fab-8f3aa9495827" providerId="ADAL" clId="{43876444-7B8B-4D1C-BEFF-9B6B7380852F}" dt="2024-10-16T19:11:16.214" v="250" actId="478"/>
          <ac:picMkLst>
            <pc:docMk/>
            <pc:sldMk cId="3958030153" sldId="284"/>
            <ac:picMk id="5" creationId="{DA15FAFE-4FD3-138B-B56B-29239336273F}"/>
          </ac:picMkLst>
        </pc:picChg>
      </pc:sldChg>
      <pc:sldChg chg="mod modNotesTx">
        <pc:chgData name="Twesigye, Gloria" userId="6464a502-8a44-4d67-8fab-8f3aa9495827" providerId="ADAL" clId="{43876444-7B8B-4D1C-BEFF-9B6B7380852F}" dt="2024-11-12T14:35:29.858" v="580"/>
        <pc:sldMkLst>
          <pc:docMk/>
          <pc:sldMk cId="3771114077" sldId="285"/>
        </pc:sldMkLst>
      </pc:sldChg>
      <pc:sldChg chg="addSp modSp mod modNotesTx">
        <pc:chgData name="Twesigye, Gloria" userId="6464a502-8a44-4d67-8fab-8f3aa9495827" providerId="ADAL" clId="{43876444-7B8B-4D1C-BEFF-9B6B7380852F}" dt="2024-11-12T14:45:11.109" v="600"/>
        <pc:sldMkLst>
          <pc:docMk/>
          <pc:sldMk cId="1821595124" sldId="286"/>
        </pc:sldMkLst>
        <pc:spChg chg="add mod">
          <ac:chgData name="Twesigye, Gloria" userId="6464a502-8a44-4d67-8fab-8f3aa9495827" providerId="ADAL" clId="{43876444-7B8B-4D1C-BEFF-9B6B7380852F}" dt="2024-11-12T14:44:57.532" v="598" actId="1076"/>
          <ac:spMkLst>
            <pc:docMk/>
            <pc:sldMk cId="1821595124" sldId="286"/>
            <ac:spMk id="4" creationId="{F20AC0B6-3A3A-21E7-E5B2-0B0C4C5D6625}"/>
          </ac:spMkLst>
        </pc:spChg>
        <pc:graphicFrameChg chg="mod">
          <ac:chgData name="Twesigye, Gloria" userId="6464a502-8a44-4d67-8fab-8f3aa9495827" providerId="ADAL" clId="{43876444-7B8B-4D1C-BEFF-9B6B7380852F}" dt="2024-11-12T14:44:29.123" v="590" actId="1076"/>
          <ac:graphicFrameMkLst>
            <pc:docMk/>
            <pc:sldMk cId="1821595124" sldId="286"/>
            <ac:graphicFrameMk id="6" creationId="{A9A8CC69-E7C7-8BF8-2D2D-ABB1A61EC758}"/>
          </ac:graphicFrameMkLst>
        </pc:graphicFrameChg>
      </pc:sldChg>
      <pc:sldChg chg="mod modNotesTx">
        <pc:chgData name="Twesigye, Gloria" userId="6464a502-8a44-4d67-8fab-8f3aa9495827" providerId="ADAL" clId="{43876444-7B8B-4D1C-BEFF-9B6B7380852F}" dt="2024-11-12T15:00:29.533" v="605" actId="20577"/>
        <pc:sldMkLst>
          <pc:docMk/>
          <pc:sldMk cId="2301792542" sldId="287"/>
        </pc:sldMkLst>
      </pc:sldChg>
      <pc:sldChg chg="mod">
        <pc:chgData name="Twesigye, Gloria" userId="6464a502-8a44-4d67-8fab-8f3aa9495827" providerId="ADAL" clId="{43876444-7B8B-4D1C-BEFF-9B6B7380852F}" dt="2024-10-16T19:38:42.374" v="436" actId="27918"/>
        <pc:sldMkLst>
          <pc:docMk/>
          <pc:sldMk cId="2004344858" sldId="288"/>
        </pc:sldMkLst>
      </pc:sldChg>
      <pc:sldChg chg="modSp mod">
        <pc:chgData name="Twesigye, Gloria" userId="6464a502-8a44-4d67-8fab-8f3aa9495827" providerId="ADAL" clId="{43876444-7B8B-4D1C-BEFF-9B6B7380852F}" dt="2024-11-12T14:34:00.717" v="579" actId="20577"/>
        <pc:sldMkLst>
          <pc:docMk/>
          <pc:sldMk cId="3475639167" sldId="289"/>
        </pc:sldMkLst>
        <pc:spChg chg="mod">
          <ac:chgData name="Twesigye, Gloria" userId="6464a502-8a44-4d67-8fab-8f3aa9495827" providerId="ADAL" clId="{43876444-7B8B-4D1C-BEFF-9B6B7380852F}" dt="2024-11-12T14:34:00.717" v="579" actId="20577"/>
          <ac:spMkLst>
            <pc:docMk/>
            <pc:sldMk cId="3475639167" sldId="289"/>
            <ac:spMk id="3" creationId="{F2A31AE5-F919-CA50-BF07-AF012D87D146}"/>
          </ac:spMkLst>
        </pc:spChg>
      </pc:sldChg>
      <pc:sldMasterChg chg="setBg">
        <pc:chgData name="Twesigye, Gloria" userId="6464a502-8a44-4d67-8fab-8f3aa9495827" providerId="ADAL" clId="{43876444-7B8B-4D1C-BEFF-9B6B7380852F}" dt="2024-10-16T14:27:46.043" v="1"/>
        <pc:sldMasterMkLst>
          <pc:docMk/>
          <pc:sldMasterMk cId="3984714580" sldId="2147483687"/>
        </pc:sldMasterMkLst>
      </pc:sldMasterChg>
      <pc:sldMasterChg chg="modSldLayout">
        <pc:chgData name="Twesigye, Gloria" userId="6464a502-8a44-4d67-8fab-8f3aa9495827" providerId="ADAL" clId="{43876444-7B8B-4D1C-BEFF-9B6B7380852F}" dt="2024-10-17T11:59:33.541" v="454"/>
        <pc:sldMasterMkLst>
          <pc:docMk/>
          <pc:sldMasterMk cId="3153961675" sldId="2147483709"/>
        </pc:sldMasterMkLst>
        <pc:sldLayoutChg chg="setBg">
          <pc:chgData name="Twesigye, Gloria" userId="6464a502-8a44-4d67-8fab-8f3aa9495827" providerId="ADAL" clId="{43876444-7B8B-4D1C-BEFF-9B6B7380852F}" dt="2024-10-17T11:59:33.541" v="454"/>
          <pc:sldLayoutMkLst>
            <pc:docMk/>
            <pc:sldMasterMk cId="3153961675" sldId="2147483709"/>
            <pc:sldLayoutMk cId="304550884" sldId="2147483710"/>
          </pc:sldLayoutMkLst>
        </pc:sldLayoutChg>
      </pc:sldMasterChg>
    </pc:docChg>
  </pc:docChgLst>
  <pc:docChgLst>
    <pc:chgData name="Sarah Balian" userId="b9b6ec2c-f67a-4485-ae9a-27dddf9569d2" providerId="ADAL" clId="{B10593D1-FF00-4ECC-AA5C-5A06D9F7049C}"/>
    <pc:docChg chg="undo custSel addSld delSld modSld">
      <pc:chgData name="Sarah Balian" userId="b9b6ec2c-f67a-4485-ae9a-27dddf9569d2" providerId="ADAL" clId="{B10593D1-FF00-4ECC-AA5C-5A06D9F7049C}" dt="2023-02-01T19:22:28.111" v="239"/>
      <pc:docMkLst>
        <pc:docMk/>
      </pc:docMkLst>
      <pc:sldChg chg="modSp mod">
        <pc:chgData name="Sarah Balian" userId="b9b6ec2c-f67a-4485-ae9a-27dddf9569d2" providerId="ADAL" clId="{B10593D1-FF00-4ECC-AA5C-5A06D9F7049C}" dt="2023-01-23T17:11:45.707" v="153" actId="20577"/>
        <pc:sldMkLst>
          <pc:docMk/>
          <pc:sldMk cId="109857222" sldId="256"/>
        </pc:sldMkLst>
        <pc:spChg chg="mod">
          <ac:chgData name="Sarah Balian" userId="b9b6ec2c-f67a-4485-ae9a-27dddf9569d2" providerId="ADAL" clId="{B10593D1-FF00-4ECC-AA5C-5A06D9F7049C}" dt="2023-01-23T17:11:45.707" v="153" actId="20577"/>
          <ac:spMkLst>
            <pc:docMk/>
            <pc:sldMk cId="109857222" sldId="256"/>
            <ac:spMk id="3" creationId="{00000000-0000-0000-0000-000000000000}"/>
          </ac:spMkLst>
        </pc:spChg>
      </pc:sldChg>
      <pc:sldChg chg="delCm modCm">
        <pc:chgData name="Sarah Balian" userId="b9b6ec2c-f67a-4485-ae9a-27dddf9569d2" providerId="ADAL" clId="{B10593D1-FF00-4ECC-AA5C-5A06D9F7049C}" dt="2023-02-01T19:11:50.029" v="156"/>
        <pc:sldMkLst>
          <pc:docMk/>
          <pc:sldMk cId="901538395" sldId="261"/>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1:50.029" v="156"/>
              <pc2:cmMkLst xmlns:pc2="http://schemas.microsoft.com/office/powerpoint/2019/9/main/command">
                <pc:docMk/>
                <pc:sldMk cId="901538395" sldId="261"/>
                <pc2:cmMk id="{5A7A666F-4E66-4673-8917-673C05DC0723}"/>
              </pc2:cmMkLst>
              <pc226:cmRplyChg chg="add">
                <pc226:chgData name="Sarah Balian" userId="b9b6ec2c-f67a-4485-ae9a-27dddf9569d2" providerId="ADAL" clId="{B10593D1-FF00-4ECC-AA5C-5A06D9F7049C}" dt="2023-02-01T19:11:37.168" v="155"/>
                <pc2:cmRplyMkLst xmlns:pc2="http://schemas.microsoft.com/office/powerpoint/2019/9/main/command">
                  <pc:docMk/>
                  <pc:sldMk cId="901538395" sldId="261"/>
                  <pc2:cmMk id="{5A7A666F-4E66-4673-8917-673C05DC0723}"/>
                  <pc2:cmRplyMk id="{5340A584-D59E-4163-A84D-C45605643B90}"/>
                </pc2:cmRplyMkLst>
              </pc226:cmRplyChg>
            </pc226:cmChg>
          </p:ext>
        </pc:extLst>
      </pc:sldChg>
      <pc:sldChg chg="modSp mod modCm">
        <pc:chgData name="Sarah Balian" userId="b9b6ec2c-f67a-4485-ae9a-27dddf9569d2" providerId="ADAL" clId="{B10593D1-FF00-4ECC-AA5C-5A06D9F7049C}" dt="2023-01-18T14:39:29.827" v="5" actId="20577"/>
        <pc:sldMkLst>
          <pc:docMk/>
          <pc:sldMk cId="1428788921" sldId="262"/>
        </pc:sldMkLst>
        <pc:spChg chg="mod">
          <ac:chgData name="Sarah Balian" userId="b9b6ec2c-f67a-4485-ae9a-27dddf9569d2" providerId="ADAL" clId="{B10593D1-FF00-4ECC-AA5C-5A06D9F7049C}" dt="2023-01-18T14:39:29.827" v="5" actId="20577"/>
          <ac:spMkLst>
            <pc:docMk/>
            <pc:sldMk cId="1428788921" sldId="262"/>
            <ac:spMk id="2" creationId="{F6245169-1799-41CD-B28E-D2D20D16AD73}"/>
          </ac:spMkLst>
        </pc:spChg>
      </pc:sldChg>
      <pc:sldChg chg="addSp modSp mod">
        <pc:chgData name="Sarah Balian" userId="b9b6ec2c-f67a-4485-ae9a-27dddf9569d2" providerId="ADAL" clId="{B10593D1-FF00-4ECC-AA5C-5A06D9F7049C}" dt="2023-01-18T14:38:31.408" v="4" actId="164"/>
        <pc:sldMkLst>
          <pc:docMk/>
          <pc:sldMk cId="1887431401" sldId="263"/>
        </pc:sldMkLst>
        <pc:spChg chg="mod">
          <ac:chgData name="Sarah Balian" userId="b9b6ec2c-f67a-4485-ae9a-27dddf9569d2" providerId="ADAL" clId="{B10593D1-FF00-4ECC-AA5C-5A06D9F7049C}" dt="2023-01-18T14:38:31.408" v="4" actId="164"/>
          <ac:spMkLst>
            <pc:docMk/>
            <pc:sldMk cId="1887431401" sldId="263"/>
            <ac:spMk id="4" creationId="{93B1D627-FD56-C731-3B59-E65706059D41}"/>
          </ac:spMkLst>
        </pc:spChg>
        <pc:grpChg chg="add mod">
          <ac:chgData name="Sarah Balian" userId="b9b6ec2c-f67a-4485-ae9a-27dddf9569d2" providerId="ADAL" clId="{B10593D1-FF00-4ECC-AA5C-5A06D9F7049C}" dt="2023-01-18T14:38:31.408" v="4" actId="164"/>
          <ac:grpSpMkLst>
            <pc:docMk/>
            <pc:sldMk cId="1887431401" sldId="263"/>
            <ac:grpSpMk id="5" creationId="{E0C8D1FE-B32A-9EA2-27B1-AA5919B6B991}"/>
          </ac:grpSpMkLst>
        </pc:grpChg>
        <pc:picChg chg="mod">
          <ac:chgData name="Sarah Balian" userId="b9b6ec2c-f67a-4485-ae9a-27dddf9569d2" providerId="ADAL" clId="{B10593D1-FF00-4ECC-AA5C-5A06D9F7049C}" dt="2023-01-18T14:38:31.408" v="4" actId="164"/>
          <ac:picMkLst>
            <pc:docMk/>
            <pc:sldMk cId="1887431401" sldId="263"/>
            <ac:picMk id="7" creationId="{7A644DFE-C421-A99B-7B75-FD6CDCA44372}"/>
          </ac:picMkLst>
        </pc:picChg>
      </pc:sldChg>
      <pc:sldChg chg="mod delCm">
        <pc:chgData name="Sarah Balian" userId="b9b6ec2c-f67a-4485-ae9a-27dddf9569d2" providerId="ADAL" clId="{B10593D1-FF00-4ECC-AA5C-5A06D9F7049C}" dt="2023-01-18T14:43:36.854" v="13"/>
        <pc:sldMkLst>
          <pc:docMk/>
          <pc:sldMk cId="3201893001" sldId="265"/>
        </pc:sldMkLst>
      </pc:sldChg>
      <pc:sldChg chg="modSp mod modCm">
        <pc:chgData name="Sarah Balian" userId="b9b6ec2c-f67a-4485-ae9a-27dddf9569d2" providerId="ADAL" clId="{B10593D1-FF00-4ECC-AA5C-5A06D9F7049C}" dt="2023-02-01T19:14:21.326" v="222" actId="27636"/>
        <pc:sldMkLst>
          <pc:docMk/>
          <pc:sldMk cId="1273125120" sldId="266"/>
        </pc:sldMkLst>
        <pc:spChg chg="mod">
          <ac:chgData name="Sarah Balian" userId="b9b6ec2c-f67a-4485-ae9a-27dddf9569d2" providerId="ADAL" clId="{B10593D1-FF00-4ECC-AA5C-5A06D9F7049C}" dt="2023-02-01T19:14:21.326" v="222" actId="27636"/>
          <ac:spMkLst>
            <pc:docMk/>
            <pc:sldMk cId="1273125120" sldId="266"/>
            <ac:spMk id="3" creationId="{4660752A-9B01-8FBB-7885-654F5F674490}"/>
          </ac:spMkLst>
        </pc:spChg>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4:21.317" v="221" actId="20577"/>
              <pc2:cmMkLst xmlns:pc2="http://schemas.microsoft.com/office/powerpoint/2019/9/main/command">
                <pc:docMk/>
                <pc:sldMk cId="1273125120" sldId="266"/>
                <pc2:cmMk id="{E3D2230C-8190-460F-BB18-ED46871B795A}"/>
              </pc2:cmMkLst>
            </pc226:cmChg>
          </p:ext>
        </pc:extLst>
      </pc:sldChg>
      <pc:sldChg chg="delCm">
        <pc:chgData name="Sarah Balian" userId="b9b6ec2c-f67a-4485-ae9a-27dddf9569d2" providerId="ADAL" clId="{B10593D1-FF00-4ECC-AA5C-5A06D9F7049C}" dt="2023-02-01T19:15:15.014" v="223"/>
        <pc:sldMkLst>
          <pc:docMk/>
          <pc:sldMk cId="4262632132" sldId="267"/>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B10593D1-FF00-4ECC-AA5C-5A06D9F7049C}" dt="2023-02-01T19:15:15.014" v="223"/>
              <pc2:cmMkLst xmlns:pc2="http://schemas.microsoft.com/office/powerpoint/2019/9/main/command">
                <pc:docMk/>
                <pc:sldMk cId="4262632132" sldId="267"/>
                <pc2:cmMk id="{FF34FB3C-7011-4BA6-A28F-92CC8F0B3907}"/>
              </pc2:cmMkLst>
            </pc226:cmChg>
          </p:ext>
        </pc:extLst>
      </pc:sldChg>
      <pc:sldChg chg="addSp delSp modSp mod delCm">
        <pc:chgData name="Sarah Balian" userId="b9b6ec2c-f67a-4485-ae9a-27dddf9569d2" providerId="ADAL" clId="{B10593D1-FF00-4ECC-AA5C-5A06D9F7049C}" dt="2023-01-18T14:46:15.323" v="20" actId="732"/>
        <pc:sldMkLst>
          <pc:docMk/>
          <pc:sldMk cId="52877160" sldId="271"/>
        </pc:sldMkLst>
        <pc:grpChg chg="del">
          <ac:chgData name="Sarah Balian" userId="b9b6ec2c-f67a-4485-ae9a-27dddf9569d2" providerId="ADAL" clId="{B10593D1-FF00-4ECC-AA5C-5A06D9F7049C}" dt="2023-01-18T14:45:54.390" v="17" actId="165"/>
          <ac:grpSpMkLst>
            <pc:docMk/>
            <pc:sldMk cId="52877160" sldId="271"/>
            <ac:grpSpMk id="28" creationId="{2A53B08A-52E4-9299-BAE2-8AD936A63C4F}"/>
          </ac:grpSpMkLst>
        </pc:grpChg>
        <pc:picChg chg="add mod modCrop">
          <ac:chgData name="Sarah Balian" userId="b9b6ec2c-f67a-4485-ae9a-27dddf9569d2" providerId="ADAL" clId="{B10593D1-FF00-4ECC-AA5C-5A06D9F7049C}" dt="2023-01-18T14:46:15.323" v="20" actId="732"/>
          <ac:picMkLst>
            <pc:docMk/>
            <pc:sldMk cId="52877160" sldId="271"/>
            <ac:picMk id="2" creationId="{E93BC4E1-9CF1-1167-5E63-AE51A8448F4E}"/>
          </ac:picMkLst>
        </pc:picChg>
        <pc:picChg chg="mod topLvl">
          <ac:chgData name="Sarah Balian" userId="b9b6ec2c-f67a-4485-ae9a-27dddf9569d2" providerId="ADAL" clId="{B10593D1-FF00-4ECC-AA5C-5A06D9F7049C}" dt="2023-01-18T14:45:54.390" v="17" actId="165"/>
          <ac:picMkLst>
            <pc:docMk/>
            <pc:sldMk cId="52877160" sldId="271"/>
            <ac:picMk id="18" creationId="{257FCD19-84D5-8471-F566-EF62B0A39195}"/>
          </ac:picMkLst>
        </pc:picChg>
        <pc:picChg chg="mod topLvl">
          <ac:chgData name="Sarah Balian" userId="b9b6ec2c-f67a-4485-ae9a-27dddf9569d2" providerId="ADAL" clId="{B10593D1-FF00-4ECC-AA5C-5A06D9F7049C}" dt="2023-01-18T14:45:54.390" v="17" actId="165"/>
          <ac:picMkLst>
            <pc:docMk/>
            <pc:sldMk cId="52877160" sldId="271"/>
            <ac:picMk id="19" creationId="{26EDD504-E2D3-12DA-44CF-5F0CB0196A0E}"/>
          </ac:picMkLst>
        </pc:picChg>
        <pc:picChg chg="mod topLvl">
          <ac:chgData name="Sarah Balian" userId="b9b6ec2c-f67a-4485-ae9a-27dddf9569d2" providerId="ADAL" clId="{B10593D1-FF00-4ECC-AA5C-5A06D9F7049C}" dt="2023-01-18T14:45:54.390" v="17" actId="165"/>
          <ac:picMkLst>
            <pc:docMk/>
            <pc:sldMk cId="52877160" sldId="271"/>
            <ac:picMk id="20" creationId="{C3F04A50-5640-BF1B-4583-9308DC814E58}"/>
          </ac:picMkLst>
        </pc:picChg>
        <pc:picChg chg="mod topLvl">
          <ac:chgData name="Sarah Balian" userId="b9b6ec2c-f67a-4485-ae9a-27dddf9569d2" providerId="ADAL" clId="{B10593D1-FF00-4ECC-AA5C-5A06D9F7049C}" dt="2023-01-18T14:45:54.390" v="17" actId="165"/>
          <ac:picMkLst>
            <pc:docMk/>
            <pc:sldMk cId="52877160" sldId="271"/>
            <ac:picMk id="21" creationId="{9D53BC9F-263B-B0EF-60EE-5AC434675B88}"/>
          </ac:picMkLst>
        </pc:picChg>
        <pc:picChg chg="mod topLvl">
          <ac:chgData name="Sarah Balian" userId="b9b6ec2c-f67a-4485-ae9a-27dddf9569d2" providerId="ADAL" clId="{B10593D1-FF00-4ECC-AA5C-5A06D9F7049C}" dt="2023-01-18T14:45:54.390" v="17" actId="165"/>
          <ac:picMkLst>
            <pc:docMk/>
            <pc:sldMk cId="52877160" sldId="271"/>
            <ac:picMk id="22" creationId="{CC949830-F1B3-1658-99E3-E4B160F8C290}"/>
          </ac:picMkLst>
        </pc:picChg>
        <pc:picChg chg="mod topLvl">
          <ac:chgData name="Sarah Balian" userId="b9b6ec2c-f67a-4485-ae9a-27dddf9569d2" providerId="ADAL" clId="{B10593D1-FF00-4ECC-AA5C-5A06D9F7049C}" dt="2023-01-18T14:45:54.390" v="17" actId="165"/>
          <ac:picMkLst>
            <pc:docMk/>
            <pc:sldMk cId="52877160" sldId="271"/>
            <ac:picMk id="23" creationId="{7E8626AC-562A-ADC0-CB46-B2380591FB66}"/>
          </ac:picMkLst>
        </pc:picChg>
        <pc:picChg chg="mod topLvl">
          <ac:chgData name="Sarah Balian" userId="b9b6ec2c-f67a-4485-ae9a-27dddf9569d2" providerId="ADAL" clId="{B10593D1-FF00-4ECC-AA5C-5A06D9F7049C}" dt="2023-01-18T14:45:54.390" v="17" actId="165"/>
          <ac:picMkLst>
            <pc:docMk/>
            <pc:sldMk cId="52877160" sldId="271"/>
            <ac:picMk id="24" creationId="{3AEA9D39-D770-5BE1-49CF-9FC9FABE1A73}"/>
          </ac:picMkLst>
        </pc:picChg>
        <pc:picChg chg="mod topLvl">
          <ac:chgData name="Sarah Balian" userId="b9b6ec2c-f67a-4485-ae9a-27dddf9569d2" providerId="ADAL" clId="{B10593D1-FF00-4ECC-AA5C-5A06D9F7049C}" dt="2023-01-18T14:45:54.390" v="17" actId="165"/>
          <ac:picMkLst>
            <pc:docMk/>
            <pc:sldMk cId="52877160" sldId="271"/>
            <ac:picMk id="25" creationId="{1BEC3A91-185F-677F-A916-DC7703515EAD}"/>
          </ac:picMkLst>
        </pc:picChg>
        <pc:picChg chg="mod topLvl">
          <ac:chgData name="Sarah Balian" userId="b9b6ec2c-f67a-4485-ae9a-27dddf9569d2" providerId="ADAL" clId="{B10593D1-FF00-4ECC-AA5C-5A06D9F7049C}" dt="2023-01-18T14:45:54.390" v="17" actId="165"/>
          <ac:picMkLst>
            <pc:docMk/>
            <pc:sldMk cId="52877160" sldId="271"/>
            <ac:picMk id="26" creationId="{FBB6DA96-80D8-6C4C-CACE-F0D89219AC7C}"/>
          </ac:picMkLst>
        </pc:picChg>
        <pc:picChg chg="mod topLvl">
          <ac:chgData name="Sarah Balian" userId="b9b6ec2c-f67a-4485-ae9a-27dddf9569d2" providerId="ADAL" clId="{B10593D1-FF00-4ECC-AA5C-5A06D9F7049C}" dt="2023-01-18T14:45:54.390" v="17" actId="165"/>
          <ac:picMkLst>
            <pc:docMk/>
            <pc:sldMk cId="52877160" sldId="271"/>
            <ac:picMk id="27" creationId="{A044B5A7-A11A-3795-0D88-CDE681F9CD68}"/>
          </ac:picMkLst>
        </pc:picChg>
      </pc:sldChg>
      <pc:sldChg chg="delCm">
        <pc:chgData name="Sarah Balian" userId="b9b6ec2c-f67a-4485-ae9a-27dddf9569d2" providerId="ADAL" clId="{B10593D1-FF00-4ECC-AA5C-5A06D9F7049C}" dt="2023-01-18T14:47:38.085" v="21"/>
        <pc:sldMkLst>
          <pc:docMk/>
          <pc:sldMk cId="1506493807" sldId="272"/>
        </pc:sldMkLst>
      </pc:sldChg>
      <pc:sldChg chg="delCm">
        <pc:chgData name="Sarah Balian" userId="b9b6ec2c-f67a-4485-ae9a-27dddf9569d2" providerId="ADAL" clId="{B10593D1-FF00-4ECC-AA5C-5A06D9F7049C}" dt="2023-01-18T14:56:34.668" v="92"/>
        <pc:sldMkLst>
          <pc:docMk/>
          <pc:sldMk cId="454941652" sldId="273"/>
        </pc:sldMkLst>
      </pc:sldChg>
      <pc:sldChg chg="addSp delSp modSp mod delCm">
        <pc:chgData name="Sarah Balian" userId="b9b6ec2c-f67a-4485-ae9a-27dddf9569d2" providerId="ADAL" clId="{B10593D1-FF00-4ECC-AA5C-5A06D9F7049C}" dt="2023-01-23T17:16:25.722" v="154" actId="164"/>
        <pc:sldMkLst>
          <pc:docMk/>
          <pc:sldMk cId="4007693361" sldId="274"/>
        </pc:sldMkLst>
        <pc:spChg chg="mod">
          <ac:chgData name="Sarah Balian" userId="b9b6ec2c-f67a-4485-ae9a-27dddf9569d2" providerId="ADAL" clId="{B10593D1-FF00-4ECC-AA5C-5A06D9F7049C}" dt="2023-01-23T17:16:25.722" v="154" actId="164"/>
          <ac:spMkLst>
            <pc:docMk/>
            <pc:sldMk cId="4007693361" sldId="274"/>
            <ac:spMk id="5" creationId="{952E8E38-E5B5-37A2-F267-EE2E7F8B9700}"/>
          </ac:spMkLst>
        </pc:spChg>
        <pc:grpChg chg="add mod">
          <ac:chgData name="Sarah Balian" userId="b9b6ec2c-f67a-4485-ae9a-27dddf9569d2" providerId="ADAL" clId="{B10593D1-FF00-4ECC-AA5C-5A06D9F7049C}" dt="2023-01-23T17:16:25.722" v="154" actId="164"/>
          <ac:grpSpMkLst>
            <pc:docMk/>
            <pc:sldMk cId="4007693361" sldId="274"/>
            <ac:grpSpMk id="6" creationId="{9B079FC8-303F-0849-2C01-F99B6CA0D0AE}"/>
          </ac:grpSpMkLst>
        </pc:grpChg>
        <pc:graphicFrameChg chg="add del mod">
          <ac:chgData name="Sarah Balian" userId="b9b6ec2c-f67a-4485-ae9a-27dddf9569d2" providerId="ADAL" clId="{B10593D1-FF00-4ECC-AA5C-5A06D9F7049C}" dt="2023-01-18T14:51:07.412" v="41" actId="478"/>
          <ac:graphicFrameMkLst>
            <pc:docMk/>
            <pc:sldMk cId="4007693361" sldId="274"/>
            <ac:graphicFrameMk id="6" creationId="{DBCC580C-9920-4A0A-7CF9-8974FC542B4E}"/>
          </ac:graphicFrameMkLst>
        </pc:graphicFrameChg>
        <pc:graphicFrameChg chg="del mod">
          <ac:chgData name="Sarah Balian" userId="b9b6ec2c-f67a-4485-ae9a-27dddf9569d2" providerId="ADAL" clId="{B10593D1-FF00-4ECC-AA5C-5A06D9F7049C}" dt="2023-01-18T14:51:58.416" v="44" actId="478"/>
          <ac:graphicFrameMkLst>
            <pc:docMk/>
            <pc:sldMk cId="4007693361" sldId="274"/>
            <ac:graphicFrameMk id="9" creationId="{16BB2B36-D329-083C-5198-BEEC5AC12CFA}"/>
          </ac:graphicFrameMkLst>
        </pc:graphicFrameChg>
        <pc:graphicFrameChg chg="add mod">
          <ac:chgData name="Sarah Balian" userId="b9b6ec2c-f67a-4485-ae9a-27dddf9569d2" providerId="ADAL" clId="{B10593D1-FF00-4ECC-AA5C-5A06D9F7049C}" dt="2023-01-18T14:55:47.376" v="90" actId="113"/>
          <ac:graphicFrameMkLst>
            <pc:docMk/>
            <pc:sldMk cId="4007693361" sldId="274"/>
            <ac:graphicFrameMk id="10" creationId="{DD267E90-ABFB-3FF3-0AF1-766DFAB09761}"/>
          </ac:graphicFrameMkLst>
        </pc:graphicFrameChg>
        <pc:picChg chg="mod">
          <ac:chgData name="Sarah Balian" userId="b9b6ec2c-f67a-4485-ae9a-27dddf9569d2" providerId="ADAL" clId="{B10593D1-FF00-4ECC-AA5C-5A06D9F7049C}" dt="2023-01-23T17:16:25.722" v="154" actId="164"/>
          <ac:picMkLst>
            <pc:docMk/>
            <pc:sldMk cId="4007693361" sldId="274"/>
            <ac:picMk id="2" creationId="{4A33C302-A039-8F70-39E9-68B8DB92C723}"/>
          </ac:picMkLst>
        </pc:picChg>
      </pc:sldChg>
      <pc:sldChg chg="modSp mod delCm">
        <pc:chgData name="Sarah Balian" userId="b9b6ec2c-f67a-4485-ae9a-27dddf9569d2" providerId="ADAL" clId="{B10593D1-FF00-4ECC-AA5C-5A06D9F7049C}" dt="2023-01-18T14:58:15.344" v="124"/>
        <pc:sldMkLst>
          <pc:docMk/>
          <pc:sldMk cId="995516696" sldId="276"/>
        </pc:sldMkLst>
        <pc:spChg chg="mod">
          <ac:chgData name="Sarah Balian" userId="b9b6ec2c-f67a-4485-ae9a-27dddf9569d2" providerId="ADAL" clId="{B10593D1-FF00-4ECC-AA5C-5A06D9F7049C}" dt="2023-01-18T14:57:39.448" v="100" actId="20577"/>
          <ac:spMkLst>
            <pc:docMk/>
            <pc:sldMk cId="995516696" sldId="276"/>
            <ac:spMk id="3" creationId="{E4FD1E92-5DBC-B105-F246-2355E4FF9A74}"/>
          </ac:spMkLst>
        </pc:spChg>
        <pc:spChg chg="mod">
          <ac:chgData name="Sarah Balian" userId="b9b6ec2c-f67a-4485-ae9a-27dddf9569d2" providerId="ADAL" clId="{B10593D1-FF00-4ECC-AA5C-5A06D9F7049C}" dt="2023-01-18T14:57:42.649" v="108" actId="20577"/>
          <ac:spMkLst>
            <pc:docMk/>
            <pc:sldMk cId="995516696" sldId="276"/>
            <ac:spMk id="4" creationId="{EFF7A8D9-8536-2529-A343-3E45EE4D2E0B}"/>
          </ac:spMkLst>
        </pc:spChg>
        <pc:spChg chg="mod">
          <ac:chgData name="Sarah Balian" userId="b9b6ec2c-f67a-4485-ae9a-27dddf9569d2" providerId="ADAL" clId="{B10593D1-FF00-4ECC-AA5C-5A06D9F7049C}" dt="2023-01-18T14:57:59.072" v="121" actId="1076"/>
          <ac:spMkLst>
            <pc:docMk/>
            <pc:sldMk cId="995516696" sldId="276"/>
            <ac:spMk id="5" creationId="{104FF3C6-7D13-3DDE-4B1B-471193A52BFB}"/>
          </ac:spMkLst>
        </pc:spChg>
        <pc:graphicFrameChg chg="mod">
          <ac:chgData name="Sarah Balian" userId="b9b6ec2c-f67a-4485-ae9a-27dddf9569d2" providerId="ADAL" clId="{B10593D1-FF00-4ECC-AA5C-5A06D9F7049C}" dt="2023-01-18T14:57:55.466" v="120" actId="1076"/>
          <ac:graphicFrameMkLst>
            <pc:docMk/>
            <pc:sldMk cId="995516696" sldId="276"/>
            <ac:graphicFrameMk id="6" creationId="{CC976708-F0F8-64B9-E893-87B5AB53EC80}"/>
          </ac:graphicFrameMkLst>
        </pc:graphicFrameChg>
      </pc:sldChg>
      <pc:sldChg chg="delCm">
        <pc:chgData name="Sarah Balian" userId="b9b6ec2c-f67a-4485-ae9a-27dddf9569d2" providerId="ADAL" clId="{B10593D1-FF00-4ECC-AA5C-5A06D9F7049C}" dt="2023-01-18T15:03:53.407" v="151"/>
        <pc:sldMkLst>
          <pc:docMk/>
          <pc:sldMk cId="3374680457" sldId="277"/>
        </pc:sldMkLst>
      </pc:sldChg>
      <pc:sldChg chg="modCm">
        <pc:chgData name="Sarah Balian" userId="b9b6ec2c-f67a-4485-ae9a-27dddf9569d2" providerId="ADAL" clId="{B10593D1-FF00-4ECC-AA5C-5A06D9F7049C}" dt="2023-02-01T19:19:30.272" v="227"/>
        <pc:sldMkLst>
          <pc:docMk/>
          <pc:sldMk cId="3303905315" sldId="278"/>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9:30.272" v="227"/>
              <pc2:cmMkLst xmlns:pc2="http://schemas.microsoft.com/office/powerpoint/2019/9/main/command">
                <pc:docMk/>
                <pc:sldMk cId="3303905315" sldId="278"/>
                <pc2:cmMk id="{D8FDDF7F-9E51-4639-853B-E48DF87D4B0B}"/>
              </pc2:cmMkLst>
              <pc226:cmRplyChg chg="add">
                <pc226:chgData name="Sarah Balian" userId="b9b6ec2c-f67a-4485-ae9a-27dddf9569d2" providerId="ADAL" clId="{B10593D1-FF00-4ECC-AA5C-5A06D9F7049C}" dt="2023-02-01T19:19:27.780" v="226"/>
                <pc2:cmRplyMkLst xmlns:pc2="http://schemas.microsoft.com/office/powerpoint/2019/9/main/command">
                  <pc:docMk/>
                  <pc:sldMk cId="3303905315" sldId="278"/>
                  <pc2:cmMk id="{D8FDDF7F-9E51-4639-853B-E48DF87D4B0B}"/>
                  <pc2:cmRplyMk id="{8EE0A3FC-FD52-4C56-BF91-09FDD2D50C98}"/>
                </pc2:cmRplyMkLst>
              </pc226:cmRplyChg>
            </pc226:cmChg>
          </p:ext>
        </pc:extLst>
      </pc:sldChg>
      <pc:sldChg chg="delCm modCm">
        <pc:chgData name="Sarah Balian" userId="b9b6ec2c-f67a-4485-ae9a-27dddf9569d2" providerId="ADAL" clId="{B10593D1-FF00-4ECC-AA5C-5A06D9F7049C}" dt="2023-02-01T19:19:06.777" v="225"/>
        <pc:sldMkLst>
          <pc:docMk/>
          <pc:sldMk cId="3194101482" sldId="279"/>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19:06.777" v="225"/>
              <pc2:cmMkLst xmlns:pc2="http://schemas.microsoft.com/office/powerpoint/2019/9/main/command">
                <pc:docMk/>
                <pc:sldMk cId="3194101482" sldId="279"/>
                <pc2:cmMk id="{7AEEBD4B-81A2-4262-AB6E-2A38ABB25B56}"/>
              </pc2:cmMkLst>
              <pc226:cmRplyChg chg="add">
                <pc226:chgData name="Sarah Balian" userId="b9b6ec2c-f67a-4485-ae9a-27dddf9569d2" providerId="ADAL" clId="{B10593D1-FF00-4ECC-AA5C-5A06D9F7049C}" dt="2023-02-01T19:18:37.229" v="224"/>
                <pc2:cmRplyMkLst xmlns:pc2="http://schemas.microsoft.com/office/powerpoint/2019/9/main/command">
                  <pc:docMk/>
                  <pc:sldMk cId="3194101482" sldId="279"/>
                  <pc2:cmMk id="{7AEEBD4B-81A2-4262-AB6E-2A38ABB25B56}"/>
                  <pc2:cmRplyMk id="{24C507C3-2FE4-486C-B606-E920FF7DCB27}"/>
                </pc2:cmRplyMkLst>
              </pc226:cmRplyChg>
            </pc226:cmChg>
          </p:ext>
        </pc:extLst>
      </pc:sldChg>
      <pc:sldChg chg="modSp mod delCm">
        <pc:chgData name="Sarah Balian" userId="b9b6ec2c-f67a-4485-ae9a-27dddf9569d2" providerId="ADAL" clId="{B10593D1-FF00-4ECC-AA5C-5A06D9F7049C}" dt="2023-01-18T15:00:15.959" v="136"/>
        <pc:sldMkLst>
          <pc:docMk/>
          <pc:sldMk cId="2037355660" sldId="280"/>
        </pc:sldMkLst>
        <pc:spChg chg="mod">
          <ac:chgData name="Sarah Balian" userId="b9b6ec2c-f67a-4485-ae9a-27dddf9569d2" providerId="ADAL" clId="{B10593D1-FF00-4ECC-AA5C-5A06D9F7049C}" dt="2023-01-18T14:59:57.186" v="133" actId="1076"/>
          <ac:spMkLst>
            <pc:docMk/>
            <pc:sldMk cId="2037355660" sldId="280"/>
            <ac:spMk id="109" creationId="{07FB85A6-803F-248C-9BF0-ED9823FE18C7}"/>
          </ac:spMkLst>
        </pc:spChg>
        <pc:spChg chg="mod">
          <ac:chgData name="Sarah Balian" userId="b9b6ec2c-f67a-4485-ae9a-27dddf9569d2" providerId="ADAL" clId="{B10593D1-FF00-4ECC-AA5C-5A06D9F7049C}" dt="2023-01-18T14:59:40.218" v="126" actId="27636"/>
          <ac:spMkLst>
            <pc:docMk/>
            <pc:sldMk cId="2037355660" sldId="280"/>
            <ac:spMk id="114" creationId="{605B7913-AC57-1A8B-ABBD-50D7F276BBA3}"/>
          </ac:spMkLst>
        </pc:spChg>
        <pc:spChg chg="mod">
          <ac:chgData name="Sarah Balian" userId="b9b6ec2c-f67a-4485-ae9a-27dddf9569d2" providerId="ADAL" clId="{B10593D1-FF00-4ECC-AA5C-5A06D9F7049C}" dt="2023-01-18T14:59:50.330" v="130" actId="1076"/>
          <ac:spMkLst>
            <pc:docMk/>
            <pc:sldMk cId="2037355660" sldId="280"/>
            <ac:spMk id="115" creationId="{D31902FF-3650-FF2D-370A-FEC0FFF8ACC8}"/>
          </ac:spMkLst>
        </pc:spChg>
      </pc:sldChg>
      <pc:sldChg chg="modCm">
        <pc:chgData name="Sarah Balian" userId="b9b6ec2c-f67a-4485-ae9a-27dddf9569d2" providerId="ADAL" clId="{B10593D1-FF00-4ECC-AA5C-5A06D9F7049C}" dt="2023-02-01T19:20:53.488" v="228"/>
        <pc:sldMkLst>
          <pc:docMk/>
          <pc:sldMk cId="999283337" sldId="281"/>
        </pc:sldMkLst>
        <pc:extLst>
          <p:ext xmlns:p="http://schemas.openxmlformats.org/presentationml/2006/main" uri="{D6D511B9-2390-475A-947B-AFAB55BFBCF1}">
            <pc226:cmChg xmlns:pc226="http://schemas.microsoft.com/office/powerpoint/2022/06/main/command" chg="">
              <pc226:chgData name="Sarah Balian" userId="b9b6ec2c-f67a-4485-ae9a-27dddf9569d2" providerId="ADAL" clId="{B10593D1-FF00-4ECC-AA5C-5A06D9F7049C}" dt="2023-02-01T19:20:53.488" v="228"/>
              <pc2:cmMkLst xmlns:pc2="http://schemas.microsoft.com/office/powerpoint/2019/9/main/command">
                <pc:docMk/>
                <pc:sldMk cId="999283337" sldId="281"/>
                <pc2:cmMk id="{3BE32D70-FA6B-4EC2-B1D3-54A78A23C894}"/>
              </pc2:cmMkLst>
              <pc226:cmRplyChg chg="add">
                <pc226:chgData name="Sarah Balian" userId="b9b6ec2c-f67a-4485-ae9a-27dddf9569d2" providerId="ADAL" clId="{B10593D1-FF00-4ECC-AA5C-5A06D9F7049C}" dt="2023-02-01T19:20:53.488" v="228"/>
                <pc2:cmRplyMkLst xmlns:pc2="http://schemas.microsoft.com/office/powerpoint/2019/9/main/command">
                  <pc:docMk/>
                  <pc:sldMk cId="999283337" sldId="281"/>
                  <pc2:cmMk id="{3BE32D70-FA6B-4EC2-B1D3-54A78A23C894}"/>
                  <pc2:cmRplyMk id="{ECEB27DA-B472-495F-A5D8-A609D2FE322C}"/>
                </pc2:cmRplyMkLst>
              </pc226:cmRplyChg>
            </pc226:cmChg>
          </p:ext>
        </pc:extLst>
      </pc:sldChg>
      <pc:sldChg chg="delCm modCm">
        <pc:chgData name="Sarah Balian" userId="b9b6ec2c-f67a-4485-ae9a-27dddf9569d2" providerId="ADAL" clId="{B10593D1-FF00-4ECC-AA5C-5A06D9F7049C}" dt="2023-02-01T19:21:28.088" v="230"/>
        <pc:sldMkLst>
          <pc:docMk/>
          <pc:sldMk cId="3958030153" sldId="284"/>
        </pc:sldMkLst>
        <pc:extLst>
          <p:ext xmlns:p="http://schemas.openxmlformats.org/presentationml/2006/main" uri="{D6D511B9-2390-475A-947B-AFAB55BFBCF1}">
            <pc226:cmChg xmlns:pc226="http://schemas.microsoft.com/office/powerpoint/2022/06/main/command" chg="mod">
              <pc226:chgData name="Sarah Balian" userId="b9b6ec2c-f67a-4485-ae9a-27dddf9569d2" providerId="ADAL" clId="{B10593D1-FF00-4ECC-AA5C-5A06D9F7049C}" dt="2023-02-01T19:21:28.088" v="230"/>
              <pc2:cmMkLst xmlns:pc2="http://schemas.microsoft.com/office/powerpoint/2019/9/main/command">
                <pc:docMk/>
                <pc:sldMk cId="3958030153" sldId="284"/>
                <pc2:cmMk id="{86CC6F0D-D7CF-4A5F-AB51-38422451F7EB}"/>
              </pc2:cmMkLst>
              <pc226:cmRplyChg chg="add">
                <pc226:chgData name="Sarah Balian" userId="b9b6ec2c-f67a-4485-ae9a-27dddf9569d2" providerId="ADAL" clId="{B10593D1-FF00-4ECC-AA5C-5A06D9F7049C}" dt="2023-02-01T19:21:19.512" v="229"/>
                <pc2:cmRplyMkLst xmlns:pc2="http://schemas.microsoft.com/office/powerpoint/2019/9/main/command">
                  <pc:docMk/>
                  <pc:sldMk cId="3958030153" sldId="284"/>
                  <pc2:cmMk id="{86CC6F0D-D7CF-4A5F-AB51-38422451F7EB}"/>
                  <pc2:cmRplyMk id="{A026F78A-BEDB-4B98-B4C1-9743A2085271}"/>
                </pc2:cmRplyMkLst>
              </pc226:cmRplyChg>
            </pc226:cmChg>
          </p:ext>
        </pc:extLst>
      </pc:sldChg>
      <pc:sldChg chg="modSp">
        <pc:chgData name="Sarah Balian" userId="b9b6ec2c-f67a-4485-ae9a-27dddf9569d2" providerId="ADAL" clId="{B10593D1-FF00-4ECC-AA5C-5A06D9F7049C}" dt="2023-02-01T19:22:28.111" v="239"/>
        <pc:sldMkLst>
          <pc:docMk/>
          <pc:sldMk cId="1821595124" sldId="286"/>
        </pc:sldMkLst>
        <pc:graphicFrameChg chg="mod">
          <ac:chgData name="Sarah Balian" userId="b9b6ec2c-f67a-4485-ae9a-27dddf9569d2" providerId="ADAL" clId="{B10593D1-FF00-4ECC-AA5C-5A06D9F7049C}" dt="2023-02-01T19:22:28.111" v="239"/>
          <ac:graphicFrameMkLst>
            <pc:docMk/>
            <pc:sldMk cId="1821595124" sldId="286"/>
            <ac:graphicFrameMk id="6" creationId="{A9A8CC69-E7C7-8BF8-2D2D-ABB1A61EC758}"/>
          </ac:graphicFrameMkLst>
        </pc:graphicFrameChg>
      </pc:sldChg>
      <pc:sldChg chg="modSp mod delCm modCm">
        <pc:chgData name="Sarah Balian" userId="b9b6ec2c-f67a-4485-ae9a-27dddf9569d2" providerId="ADAL" clId="{B10593D1-FF00-4ECC-AA5C-5A06D9F7049C}" dt="2023-01-18T15:03:14.234" v="149"/>
        <pc:sldMkLst>
          <pc:docMk/>
          <pc:sldMk cId="2301792542" sldId="287"/>
        </pc:sldMkLst>
        <pc:spChg chg="mod">
          <ac:chgData name="Sarah Balian" userId="b9b6ec2c-f67a-4485-ae9a-27dddf9569d2" providerId="ADAL" clId="{B10593D1-FF00-4ECC-AA5C-5A06D9F7049C}" dt="2023-01-18T15:03:11.861" v="148" actId="20577"/>
          <ac:spMkLst>
            <pc:docMk/>
            <pc:sldMk cId="2301792542" sldId="287"/>
            <ac:spMk id="10" creationId="{2D953FA9-CD59-752E-4FDA-CC41FF4B8DF2}"/>
          </ac:spMkLst>
        </pc:spChg>
      </pc:sldChg>
      <pc:sldChg chg="add del">
        <pc:chgData name="Sarah Balian" userId="b9b6ec2c-f67a-4485-ae9a-27dddf9569d2" providerId="ADAL" clId="{B10593D1-FF00-4ECC-AA5C-5A06D9F7049C}" dt="2023-01-18T14:51:48.327" v="43"/>
        <pc:sldMkLst>
          <pc:docMk/>
          <pc:sldMk cId="2445805707" sldId="290"/>
        </pc:sldMkLst>
      </pc:sldChg>
    </pc:docChg>
  </pc:docChgLst>
  <pc:docChgLst>
    <pc:chgData name="Hanner, Olsen" userId="8f966b24-7479-4073-89bd-2f70180eddce" providerId="ADAL" clId="{6A00ADB0-F2C8-4F66-BD42-0EDA0D80D887}"/>
    <pc:docChg chg="modSld">
      <pc:chgData name="Hanner, Olsen" userId="8f966b24-7479-4073-89bd-2f70180eddce" providerId="ADAL" clId="{6A00ADB0-F2C8-4F66-BD42-0EDA0D80D887}" dt="2024-05-16T19:48:13.577" v="29" actId="790"/>
      <pc:docMkLst>
        <pc:docMk/>
      </pc:docMkLst>
      <pc:sldChg chg="modSp mod">
        <pc:chgData name="Hanner, Olsen" userId="8f966b24-7479-4073-89bd-2f70180eddce" providerId="ADAL" clId="{6A00ADB0-F2C8-4F66-BD42-0EDA0D80D887}" dt="2024-05-16T19:25:18.292" v="0" actId="790"/>
        <pc:sldMkLst>
          <pc:docMk/>
          <pc:sldMk cId="109857222" sldId="256"/>
        </pc:sldMkLst>
        <pc:spChg chg="mod">
          <ac:chgData name="Hanner, Olsen" userId="8f966b24-7479-4073-89bd-2f70180eddce" providerId="ADAL" clId="{6A00ADB0-F2C8-4F66-BD42-0EDA0D80D887}" dt="2024-05-16T19:25:18.292" v="0" actId="790"/>
          <ac:spMkLst>
            <pc:docMk/>
            <pc:sldMk cId="109857222" sldId="256"/>
            <ac:spMk id="3" creationId="{00000000-0000-0000-0000-000000000000}"/>
          </ac:spMkLst>
        </pc:spChg>
      </pc:sldChg>
      <pc:sldChg chg="modSp mod">
        <pc:chgData name="Hanner, Olsen" userId="8f966b24-7479-4073-89bd-2f70180eddce" providerId="ADAL" clId="{6A00ADB0-F2C8-4F66-BD42-0EDA0D80D887}" dt="2024-05-16T19:26:01.459" v="3" actId="790"/>
        <pc:sldMkLst>
          <pc:docMk/>
          <pc:sldMk cId="2163988523" sldId="260"/>
        </pc:sldMkLst>
        <pc:spChg chg="mod">
          <ac:chgData name="Hanner, Olsen" userId="8f966b24-7479-4073-89bd-2f70180eddce" providerId="ADAL" clId="{6A00ADB0-F2C8-4F66-BD42-0EDA0D80D887}" dt="2024-05-16T19:25:34.973" v="1" actId="790"/>
          <ac:spMkLst>
            <pc:docMk/>
            <pc:sldMk cId="2163988523" sldId="260"/>
            <ac:spMk id="3" creationId="{7F10B6DC-6AF4-BFD9-E1D5-B98AA266289F}"/>
          </ac:spMkLst>
        </pc:spChg>
        <pc:spChg chg="mod">
          <ac:chgData name="Hanner, Olsen" userId="8f966b24-7479-4073-89bd-2f70180eddce" providerId="ADAL" clId="{6A00ADB0-F2C8-4F66-BD42-0EDA0D80D887}" dt="2024-05-16T19:26:01.459" v="3" actId="790"/>
          <ac:spMkLst>
            <pc:docMk/>
            <pc:sldMk cId="2163988523" sldId="260"/>
            <ac:spMk id="6" creationId="{5D0F14F3-1A09-3E96-BCB2-D8B940E469DA}"/>
          </ac:spMkLst>
        </pc:spChg>
        <pc:spChg chg="mod">
          <ac:chgData name="Hanner, Olsen" userId="8f966b24-7479-4073-89bd-2f70180eddce" providerId="ADAL" clId="{6A00ADB0-F2C8-4F66-BD42-0EDA0D80D887}" dt="2024-05-16T19:25:49.576" v="2" actId="790"/>
          <ac:spMkLst>
            <pc:docMk/>
            <pc:sldMk cId="2163988523" sldId="260"/>
            <ac:spMk id="9" creationId="{E690F70B-E368-D7F5-795E-B5139345EF71}"/>
          </ac:spMkLst>
        </pc:spChg>
      </pc:sldChg>
      <pc:sldChg chg="modSp mod">
        <pc:chgData name="Hanner, Olsen" userId="8f966b24-7479-4073-89bd-2f70180eddce" providerId="ADAL" clId="{6A00ADB0-F2C8-4F66-BD42-0EDA0D80D887}" dt="2024-05-16T19:30:01.414" v="12" actId="113"/>
        <pc:sldMkLst>
          <pc:docMk/>
          <pc:sldMk cId="901538395" sldId="261"/>
        </pc:sldMkLst>
        <pc:spChg chg="mod">
          <ac:chgData name="Hanner, Olsen" userId="8f966b24-7479-4073-89bd-2f70180eddce" providerId="ADAL" clId="{6A00ADB0-F2C8-4F66-BD42-0EDA0D80D887}" dt="2024-05-16T19:28:35.416" v="7" actId="790"/>
          <ac:spMkLst>
            <pc:docMk/>
            <pc:sldMk cId="901538395" sldId="261"/>
            <ac:spMk id="2" creationId="{F6245169-1799-41CD-B28E-D2D20D16AD73}"/>
          </ac:spMkLst>
        </pc:spChg>
        <pc:spChg chg="mod">
          <ac:chgData name="Hanner, Olsen" userId="8f966b24-7479-4073-89bd-2f70180eddce" providerId="ADAL" clId="{6A00ADB0-F2C8-4F66-BD42-0EDA0D80D887}" dt="2024-05-16T19:28:47.057" v="8" actId="790"/>
          <ac:spMkLst>
            <pc:docMk/>
            <pc:sldMk cId="901538395" sldId="261"/>
            <ac:spMk id="3" creationId="{E4FD1E92-5DBC-B105-F246-2355E4FF9A74}"/>
          </ac:spMkLst>
        </pc:spChg>
        <pc:spChg chg="mod">
          <ac:chgData name="Hanner, Olsen" userId="8f966b24-7479-4073-89bd-2f70180eddce" providerId="ADAL" clId="{6A00ADB0-F2C8-4F66-BD42-0EDA0D80D887}" dt="2024-05-16T19:29:36.029" v="9" actId="790"/>
          <ac:spMkLst>
            <pc:docMk/>
            <pc:sldMk cId="901538395" sldId="261"/>
            <ac:spMk id="6" creationId="{62EFB6F3-B375-E9C0-F3B2-9A55D5AD34B7}"/>
          </ac:spMkLst>
        </pc:spChg>
        <pc:graphicFrameChg chg="mod">
          <ac:chgData name="Hanner, Olsen" userId="8f966b24-7479-4073-89bd-2f70180eddce" providerId="ADAL" clId="{6A00ADB0-F2C8-4F66-BD42-0EDA0D80D887}" dt="2024-05-16T19:30:01.414" v="12" actId="113"/>
          <ac:graphicFrameMkLst>
            <pc:docMk/>
            <pc:sldMk cId="901538395" sldId="261"/>
            <ac:graphicFrameMk id="9" creationId="{16BB2B36-D329-083C-5198-BEEC5AC12CFA}"/>
          </ac:graphicFrameMkLst>
        </pc:graphicFrameChg>
      </pc:sldChg>
      <pc:sldChg chg="modSp mod">
        <pc:chgData name="Hanner, Olsen" userId="8f966b24-7479-4073-89bd-2f70180eddce" providerId="ADAL" clId="{6A00ADB0-F2C8-4F66-BD42-0EDA0D80D887}" dt="2024-05-16T19:44:44.048" v="19" actId="113"/>
        <pc:sldMkLst>
          <pc:docMk/>
          <pc:sldMk cId="1428788921" sldId="262"/>
        </pc:sldMkLst>
        <pc:spChg chg="mod">
          <ac:chgData name="Hanner, Olsen" userId="8f966b24-7479-4073-89bd-2f70180eddce" providerId="ADAL" clId="{6A00ADB0-F2C8-4F66-BD42-0EDA0D80D887}" dt="2024-05-16T19:32:39.762" v="15" actId="790"/>
          <ac:spMkLst>
            <pc:docMk/>
            <pc:sldMk cId="1428788921" sldId="262"/>
            <ac:spMk id="2" creationId="{F6245169-1799-41CD-B28E-D2D20D16AD73}"/>
          </ac:spMkLst>
        </pc:spChg>
        <pc:spChg chg="mod">
          <ac:chgData name="Hanner, Olsen" userId="8f966b24-7479-4073-89bd-2f70180eddce" providerId="ADAL" clId="{6A00ADB0-F2C8-4F66-BD42-0EDA0D80D887}" dt="2024-05-16T19:32:52.978" v="16" actId="790"/>
          <ac:spMkLst>
            <pc:docMk/>
            <pc:sldMk cId="1428788921" sldId="262"/>
            <ac:spMk id="3" creationId="{E4FD1E92-5DBC-B105-F246-2355E4FF9A74}"/>
          </ac:spMkLst>
        </pc:spChg>
        <pc:graphicFrameChg chg="mod">
          <ac:chgData name="Hanner, Olsen" userId="8f966b24-7479-4073-89bd-2f70180eddce" providerId="ADAL" clId="{6A00ADB0-F2C8-4F66-BD42-0EDA0D80D887}" dt="2024-05-16T19:44:44.048" v="19" actId="113"/>
          <ac:graphicFrameMkLst>
            <pc:docMk/>
            <pc:sldMk cId="1428788921" sldId="262"/>
            <ac:graphicFrameMk id="9" creationId="{16BB2B36-D329-083C-5198-BEEC5AC12CFA}"/>
          </ac:graphicFrameMkLst>
        </pc:graphicFrameChg>
      </pc:sldChg>
      <pc:sldChg chg="modSp mod">
        <pc:chgData name="Hanner, Olsen" userId="8f966b24-7479-4073-89bd-2f70180eddce" providerId="ADAL" clId="{6A00ADB0-F2C8-4F66-BD42-0EDA0D80D887}" dt="2024-05-16T19:28:14.896" v="6" actId="790"/>
        <pc:sldMkLst>
          <pc:docMk/>
          <pc:sldMk cId="1887431401" sldId="263"/>
        </pc:sldMkLst>
        <pc:spChg chg="mod">
          <ac:chgData name="Hanner, Olsen" userId="8f966b24-7479-4073-89bd-2f70180eddce" providerId="ADAL" clId="{6A00ADB0-F2C8-4F66-BD42-0EDA0D80D887}" dt="2024-05-16T19:26:50.561" v="4" actId="790"/>
          <ac:spMkLst>
            <pc:docMk/>
            <pc:sldMk cId="1887431401" sldId="263"/>
            <ac:spMk id="2" creationId="{F6245169-1799-41CD-B28E-D2D20D16AD73}"/>
          </ac:spMkLst>
        </pc:spChg>
        <pc:spChg chg="mod">
          <ac:chgData name="Hanner, Olsen" userId="8f966b24-7479-4073-89bd-2f70180eddce" providerId="ADAL" clId="{6A00ADB0-F2C8-4F66-BD42-0EDA0D80D887}" dt="2024-05-16T19:27:01.335" v="5" actId="790"/>
          <ac:spMkLst>
            <pc:docMk/>
            <pc:sldMk cId="1887431401" sldId="263"/>
            <ac:spMk id="3" creationId="{E4FD1E92-5DBC-B105-F246-2355E4FF9A74}"/>
          </ac:spMkLst>
        </pc:spChg>
        <pc:spChg chg="mod">
          <ac:chgData name="Hanner, Olsen" userId="8f966b24-7479-4073-89bd-2f70180eddce" providerId="ADAL" clId="{6A00ADB0-F2C8-4F66-BD42-0EDA0D80D887}" dt="2024-05-16T19:28:14.896" v="6" actId="790"/>
          <ac:spMkLst>
            <pc:docMk/>
            <pc:sldMk cId="1887431401" sldId="263"/>
            <ac:spMk id="4" creationId="{93B1D627-FD56-C731-3B59-E65706059D41}"/>
          </ac:spMkLst>
        </pc:spChg>
      </pc:sldChg>
      <pc:sldChg chg="modSp mod">
        <pc:chgData name="Hanner, Olsen" userId="8f966b24-7479-4073-89bd-2f70180eddce" providerId="ADAL" clId="{6A00ADB0-F2C8-4F66-BD42-0EDA0D80D887}" dt="2024-05-16T19:45:49.174" v="22" actId="113"/>
        <pc:sldMkLst>
          <pc:docMk/>
          <pc:sldMk cId="2479953464" sldId="264"/>
        </pc:sldMkLst>
        <pc:spChg chg="mod">
          <ac:chgData name="Hanner, Olsen" userId="8f966b24-7479-4073-89bd-2f70180eddce" providerId="ADAL" clId="{6A00ADB0-F2C8-4F66-BD42-0EDA0D80D887}" dt="2024-05-16T19:30:49.761" v="14" actId="790"/>
          <ac:spMkLst>
            <pc:docMk/>
            <pc:sldMk cId="2479953464" sldId="264"/>
            <ac:spMk id="2" creationId="{F6245169-1799-41CD-B28E-D2D20D16AD73}"/>
          </ac:spMkLst>
        </pc:spChg>
        <pc:spChg chg="mod">
          <ac:chgData name="Hanner, Olsen" userId="8f966b24-7479-4073-89bd-2f70180eddce" providerId="ADAL" clId="{6A00ADB0-F2C8-4F66-BD42-0EDA0D80D887}" dt="2024-05-16T19:30:36.130" v="13" actId="790"/>
          <ac:spMkLst>
            <pc:docMk/>
            <pc:sldMk cId="2479953464" sldId="264"/>
            <ac:spMk id="3" creationId="{E4FD1E92-5DBC-B105-F246-2355E4FF9A74}"/>
          </ac:spMkLst>
        </pc:spChg>
        <pc:graphicFrameChg chg="mod">
          <ac:chgData name="Hanner, Olsen" userId="8f966b24-7479-4073-89bd-2f70180eddce" providerId="ADAL" clId="{6A00ADB0-F2C8-4F66-BD42-0EDA0D80D887}" dt="2024-05-16T19:45:49.174" v="22" actId="113"/>
          <ac:graphicFrameMkLst>
            <pc:docMk/>
            <pc:sldMk cId="2479953464" sldId="264"/>
            <ac:graphicFrameMk id="9" creationId="{16BB2B36-D329-083C-5198-BEEC5AC12CFA}"/>
          </ac:graphicFrameMkLst>
        </pc:graphicFrameChg>
      </pc:sldChg>
      <pc:sldChg chg="modSp mod">
        <pc:chgData name="Hanner, Olsen" userId="8f966b24-7479-4073-89bd-2f70180eddce" providerId="ADAL" clId="{6A00ADB0-F2C8-4F66-BD42-0EDA0D80D887}" dt="2024-05-16T19:46:25.397" v="23" actId="790"/>
        <pc:sldMkLst>
          <pc:docMk/>
          <pc:sldMk cId="4262632132" sldId="267"/>
        </pc:sldMkLst>
        <pc:graphicFrameChg chg="modGraphic">
          <ac:chgData name="Hanner, Olsen" userId="8f966b24-7479-4073-89bd-2f70180eddce" providerId="ADAL" clId="{6A00ADB0-F2C8-4F66-BD42-0EDA0D80D887}" dt="2024-05-16T19:46:25.397" v="23" actId="790"/>
          <ac:graphicFrameMkLst>
            <pc:docMk/>
            <pc:sldMk cId="4262632132" sldId="267"/>
            <ac:graphicFrameMk id="4" creationId="{1A10FEBB-B99F-D7EE-7F62-C9CD013AFC27}"/>
          </ac:graphicFrameMkLst>
        </pc:graphicFrameChg>
      </pc:sldChg>
      <pc:sldChg chg="modSp mod">
        <pc:chgData name="Hanner, Olsen" userId="8f966b24-7479-4073-89bd-2f70180eddce" providerId="ADAL" clId="{6A00ADB0-F2C8-4F66-BD42-0EDA0D80D887}" dt="2024-05-16T19:46:58.523" v="25" actId="790"/>
        <pc:sldMkLst>
          <pc:docMk/>
          <pc:sldMk cId="528443413" sldId="269"/>
        </pc:sldMkLst>
        <pc:spChg chg="mod">
          <ac:chgData name="Hanner, Olsen" userId="8f966b24-7479-4073-89bd-2f70180eddce" providerId="ADAL" clId="{6A00ADB0-F2C8-4F66-BD42-0EDA0D80D887}" dt="2024-05-16T19:46:58.523" v="25" actId="790"/>
          <ac:spMkLst>
            <pc:docMk/>
            <pc:sldMk cId="528443413" sldId="269"/>
            <ac:spMk id="6" creationId="{5D0F14F3-1A09-3E96-BCB2-D8B940E469DA}"/>
          </ac:spMkLst>
        </pc:spChg>
        <pc:spChg chg="mod">
          <ac:chgData name="Hanner, Olsen" userId="8f966b24-7479-4073-89bd-2f70180eddce" providerId="ADAL" clId="{6A00ADB0-F2C8-4F66-BD42-0EDA0D80D887}" dt="2024-05-16T19:46:47.274" v="24" actId="790"/>
          <ac:spMkLst>
            <pc:docMk/>
            <pc:sldMk cId="528443413" sldId="269"/>
            <ac:spMk id="9" creationId="{E690F70B-E368-D7F5-795E-B5139345EF71}"/>
          </ac:spMkLst>
        </pc:spChg>
      </pc:sldChg>
      <pc:sldChg chg="modSp mod">
        <pc:chgData name="Hanner, Olsen" userId="8f966b24-7479-4073-89bd-2f70180eddce" providerId="ADAL" clId="{6A00ADB0-F2C8-4F66-BD42-0EDA0D80D887}" dt="2024-05-16T19:47:58.067" v="28" actId="790"/>
        <pc:sldMkLst>
          <pc:docMk/>
          <pc:sldMk cId="52877160" sldId="271"/>
        </pc:sldMkLst>
        <pc:spChg chg="mod">
          <ac:chgData name="Hanner, Olsen" userId="8f966b24-7479-4073-89bd-2f70180eddce" providerId="ADAL" clId="{6A00ADB0-F2C8-4F66-BD42-0EDA0D80D887}" dt="2024-05-16T19:47:58.067" v="28" actId="790"/>
          <ac:spMkLst>
            <pc:docMk/>
            <pc:sldMk cId="52877160" sldId="271"/>
            <ac:spMk id="8" creationId="{19AEBACF-1CFA-6A0E-CC2E-447C02158C3E}"/>
          </ac:spMkLst>
        </pc:spChg>
        <pc:spChg chg="mod">
          <ac:chgData name="Hanner, Olsen" userId="8f966b24-7479-4073-89bd-2f70180eddce" providerId="ADAL" clId="{6A00ADB0-F2C8-4F66-BD42-0EDA0D80D887}" dt="2024-05-16T19:47:33.294" v="27" actId="790"/>
          <ac:spMkLst>
            <pc:docMk/>
            <pc:sldMk cId="52877160" sldId="271"/>
            <ac:spMk id="9" creationId="{5A110002-1467-F957-A145-6E0C91C79BDA}"/>
          </ac:spMkLst>
        </pc:spChg>
        <pc:spChg chg="mod">
          <ac:chgData name="Hanner, Olsen" userId="8f966b24-7479-4073-89bd-2f70180eddce" providerId="ADAL" clId="{6A00ADB0-F2C8-4F66-BD42-0EDA0D80D887}" dt="2024-05-16T19:47:15.506" v="26" actId="790"/>
          <ac:spMkLst>
            <pc:docMk/>
            <pc:sldMk cId="52877160" sldId="271"/>
            <ac:spMk id="16" creationId="{84FB37FA-57B7-82B0-11D2-A495A7B1D177}"/>
          </ac:spMkLst>
        </pc:spChg>
      </pc:sldChg>
      <pc:sldChg chg="modSp mod">
        <pc:chgData name="Hanner, Olsen" userId="8f966b24-7479-4073-89bd-2f70180eddce" providerId="ADAL" clId="{6A00ADB0-F2C8-4F66-BD42-0EDA0D80D887}" dt="2024-05-16T19:48:13.577" v="29" actId="790"/>
        <pc:sldMkLst>
          <pc:docMk/>
          <pc:sldMk cId="1506493807" sldId="272"/>
        </pc:sldMkLst>
        <pc:spChg chg="mod">
          <ac:chgData name="Hanner, Olsen" userId="8f966b24-7479-4073-89bd-2f70180eddce" providerId="ADAL" clId="{6A00ADB0-F2C8-4F66-BD42-0EDA0D80D887}" dt="2024-05-16T19:48:13.577" v="29" actId="790"/>
          <ac:spMkLst>
            <pc:docMk/>
            <pc:sldMk cId="1506493807" sldId="272"/>
            <ac:spMk id="2" creationId="{F6245169-1799-41CD-B28E-D2D20D16AD73}"/>
          </ac:spMkLst>
        </pc:spChg>
      </pc:sldChg>
    </pc:docChg>
  </pc:docChgLst>
  <pc:docChgLst>
    <pc:chgData name="Hanner, Olsen" userId="8f966b24-7479-4073-89bd-2f70180eddce" providerId="ADAL" clId="{B2416DCB-B483-420E-9E4F-7ACF596FC432}"/>
    <pc:docChg chg="undo redo custSel modSld">
      <pc:chgData name="Hanner, Olsen" userId="8f966b24-7479-4073-89bd-2f70180eddce" providerId="ADAL" clId="{B2416DCB-B483-420E-9E4F-7ACF596FC432}" dt="2023-06-29T17:29:35.822" v="37" actId="20577"/>
      <pc:docMkLst>
        <pc:docMk/>
      </pc:docMkLst>
      <pc:sldChg chg="modSp mod">
        <pc:chgData name="Hanner, Olsen" userId="8f966b24-7479-4073-89bd-2f70180eddce" providerId="ADAL" clId="{B2416DCB-B483-420E-9E4F-7ACF596FC432}" dt="2023-06-29T14:45:22.566" v="0" actId="20577"/>
        <pc:sldMkLst>
          <pc:docMk/>
          <pc:sldMk cId="109857222" sldId="256"/>
        </pc:sldMkLst>
        <pc:spChg chg="mod">
          <ac:chgData name="Hanner, Olsen" userId="8f966b24-7479-4073-89bd-2f70180eddce" providerId="ADAL" clId="{B2416DCB-B483-420E-9E4F-7ACF596FC432}" dt="2023-06-29T14:45:22.566" v="0" actId="20577"/>
          <ac:spMkLst>
            <pc:docMk/>
            <pc:sldMk cId="109857222" sldId="256"/>
            <ac:spMk id="3" creationId="{00000000-0000-0000-0000-000000000000}"/>
          </ac:spMkLst>
        </pc:spChg>
      </pc:sldChg>
      <pc:sldChg chg="modSp mod">
        <pc:chgData name="Hanner, Olsen" userId="8f966b24-7479-4073-89bd-2f70180eddce" providerId="ADAL" clId="{B2416DCB-B483-420E-9E4F-7ACF596FC432}" dt="2023-06-29T15:26:25.246" v="22" actId="790"/>
        <pc:sldMkLst>
          <pc:docMk/>
          <pc:sldMk cId="1428788921" sldId="262"/>
        </pc:sldMkLst>
        <pc:spChg chg="mod">
          <ac:chgData name="Hanner, Olsen" userId="8f966b24-7479-4073-89bd-2f70180eddce" providerId="ADAL" clId="{B2416DCB-B483-420E-9E4F-7ACF596FC432}" dt="2023-06-29T15:26:25.246" v="22" actId="790"/>
          <ac:spMkLst>
            <pc:docMk/>
            <pc:sldMk cId="1428788921" sldId="262"/>
            <ac:spMk id="2" creationId="{F6245169-1799-41CD-B28E-D2D20D16AD73}"/>
          </ac:spMkLst>
        </pc:spChg>
      </pc:sldChg>
      <pc:sldChg chg="modSp mod">
        <pc:chgData name="Hanner, Olsen" userId="8f966b24-7479-4073-89bd-2f70180eddce" providerId="ADAL" clId="{B2416DCB-B483-420E-9E4F-7ACF596FC432}" dt="2023-06-29T15:30:51.898" v="25" actId="790"/>
        <pc:sldMkLst>
          <pc:docMk/>
          <pc:sldMk cId="3367104273" sldId="270"/>
        </pc:sldMkLst>
        <pc:spChg chg="mod">
          <ac:chgData name="Hanner, Olsen" userId="8f966b24-7479-4073-89bd-2f70180eddce" providerId="ADAL" clId="{B2416DCB-B483-420E-9E4F-7ACF596FC432}" dt="2023-06-29T15:30:51.898" v="25" actId="790"/>
          <ac:spMkLst>
            <pc:docMk/>
            <pc:sldMk cId="3367104273" sldId="270"/>
            <ac:spMk id="3" creationId="{7F10B6DC-6AF4-BFD9-E1D5-B98AA266289F}"/>
          </ac:spMkLst>
        </pc:spChg>
      </pc:sldChg>
      <pc:sldChg chg="modSp mod">
        <pc:chgData name="Hanner, Olsen" userId="8f966b24-7479-4073-89bd-2f70180eddce" providerId="ADAL" clId="{B2416DCB-B483-420E-9E4F-7ACF596FC432}" dt="2023-06-29T15:31:34.764" v="26" actId="790"/>
        <pc:sldMkLst>
          <pc:docMk/>
          <pc:sldMk cId="3303905315" sldId="278"/>
        </pc:sldMkLst>
        <pc:spChg chg="mod">
          <ac:chgData name="Hanner, Olsen" userId="8f966b24-7479-4073-89bd-2f70180eddce" providerId="ADAL" clId="{B2416DCB-B483-420E-9E4F-7ACF596FC432}" dt="2023-06-29T15:31:34.764" v="26" actId="790"/>
          <ac:spMkLst>
            <pc:docMk/>
            <pc:sldMk cId="3303905315" sldId="278"/>
            <ac:spMk id="2" creationId="{6AA74B7B-36AF-A7A5-D5E5-A9172DCE655C}"/>
          </ac:spMkLst>
        </pc:spChg>
      </pc:sldChg>
      <pc:sldChg chg="modSp mod">
        <pc:chgData name="Hanner, Olsen" userId="8f966b24-7479-4073-89bd-2f70180eddce" providerId="ADAL" clId="{B2416DCB-B483-420E-9E4F-7ACF596FC432}" dt="2023-06-29T15:29:16.954" v="24" actId="790"/>
        <pc:sldMkLst>
          <pc:docMk/>
          <pc:sldMk cId="2975771389" sldId="282"/>
        </pc:sldMkLst>
        <pc:spChg chg="mod">
          <ac:chgData name="Hanner, Olsen" userId="8f966b24-7479-4073-89bd-2f70180eddce" providerId="ADAL" clId="{B2416DCB-B483-420E-9E4F-7ACF596FC432}" dt="2023-06-29T15:28:57.386" v="23" actId="790"/>
          <ac:spMkLst>
            <pc:docMk/>
            <pc:sldMk cId="2975771389" sldId="282"/>
            <ac:spMk id="2" creationId="{F6245169-1799-41CD-B28E-D2D20D16AD73}"/>
          </ac:spMkLst>
        </pc:spChg>
        <pc:spChg chg="mod">
          <ac:chgData name="Hanner, Olsen" userId="8f966b24-7479-4073-89bd-2f70180eddce" providerId="ADAL" clId="{B2416DCB-B483-420E-9E4F-7ACF596FC432}" dt="2023-06-29T15:29:16.954" v="24" actId="790"/>
          <ac:spMkLst>
            <pc:docMk/>
            <pc:sldMk cId="2975771389" sldId="282"/>
            <ac:spMk id="3" creationId="{E4FD1E92-5DBC-B105-F246-2355E4FF9A74}"/>
          </ac:spMkLst>
        </pc:spChg>
      </pc:sldChg>
      <pc:sldChg chg="modSp mod">
        <pc:chgData name="Hanner, Olsen" userId="8f966b24-7479-4073-89bd-2f70180eddce" providerId="ADAL" clId="{B2416DCB-B483-420E-9E4F-7ACF596FC432}" dt="2023-06-29T15:32:44.605" v="30" actId="20577"/>
        <pc:sldMkLst>
          <pc:docMk/>
          <pc:sldMk cId="3502258445" sldId="283"/>
        </pc:sldMkLst>
        <pc:spChg chg="mod">
          <ac:chgData name="Hanner, Olsen" userId="8f966b24-7479-4073-89bd-2f70180eddce" providerId="ADAL" clId="{B2416DCB-B483-420E-9E4F-7ACF596FC432}" dt="2023-06-29T15:32:44.605" v="30" actId="20577"/>
          <ac:spMkLst>
            <pc:docMk/>
            <pc:sldMk cId="3502258445" sldId="283"/>
            <ac:spMk id="13" creationId="{0A96E76E-2AC5-D073-3141-CA47530939CF}"/>
          </ac:spMkLst>
        </pc:spChg>
      </pc:sldChg>
      <pc:sldChg chg="modSp mod">
        <pc:chgData name="Hanner, Olsen" userId="8f966b24-7479-4073-89bd-2f70180eddce" providerId="ADAL" clId="{B2416DCB-B483-420E-9E4F-7ACF596FC432}" dt="2023-06-29T15:21:37.323" v="18" actId="20577"/>
        <pc:sldMkLst>
          <pc:docMk/>
          <pc:sldMk cId="3771114077" sldId="285"/>
        </pc:sldMkLst>
        <pc:spChg chg="mod">
          <ac:chgData name="Hanner, Olsen" userId="8f966b24-7479-4073-89bd-2f70180eddce" providerId="ADAL" clId="{B2416DCB-B483-420E-9E4F-7ACF596FC432}" dt="2023-06-29T15:21:37.323" v="18" actId="20577"/>
          <ac:spMkLst>
            <pc:docMk/>
            <pc:sldMk cId="3771114077" sldId="285"/>
            <ac:spMk id="11" creationId="{8E4E40E9-D792-25A1-4B37-23D4780B1318}"/>
          </ac:spMkLst>
        </pc:spChg>
      </pc:sldChg>
      <pc:sldChg chg="modSp mod">
        <pc:chgData name="Hanner, Olsen" userId="8f966b24-7479-4073-89bd-2f70180eddce" providerId="ADAL" clId="{B2416DCB-B483-420E-9E4F-7ACF596FC432}" dt="2023-06-29T17:29:35.822" v="37" actId="20577"/>
        <pc:sldMkLst>
          <pc:docMk/>
          <pc:sldMk cId="1821595124" sldId="286"/>
        </pc:sldMkLst>
        <pc:spChg chg="mod">
          <ac:chgData name="Hanner, Olsen" userId="8f966b24-7479-4073-89bd-2f70180eddce" providerId="ADAL" clId="{B2416DCB-B483-420E-9E4F-7ACF596FC432}" dt="2023-06-29T17:29:35.822" v="37" actId="20577"/>
          <ac:spMkLst>
            <pc:docMk/>
            <pc:sldMk cId="1821595124" sldId="286"/>
            <ac:spMk id="3" creationId="{E4FD1E92-5DBC-B105-F246-2355E4FF9A74}"/>
          </ac:spMkLst>
        </pc:spChg>
      </pc:sldChg>
      <pc:sldChg chg="modSp mod">
        <pc:chgData name="Hanner, Olsen" userId="8f966b24-7479-4073-89bd-2f70180eddce" providerId="ADAL" clId="{B2416DCB-B483-420E-9E4F-7ACF596FC432}" dt="2023-06-29T15:33:04.618" v="32" actId="790"/>
        <pc:sldMkLst>
          <pc:docMk/>
          <pc:sldMk cId="2301792542" sldId="287"/>
        </pc:sldMkLst>
        <pc:spChg chg="mod">
          <ac:chgData name="Hanner, Olsen" userId="8f966b24-7479-4073-89bd-2f70180eddce" providerId="ADAL" clId="{B2416DCB-B483-420E-9E4F-7ACF596FC432}" dt="2023-06-29T15:33:04.618" v="32" actId="790"/>
          <ac:spMkLst>
            <pc:docMk/>
            <pc:sldMk cId="2301792542" sldId="287"/>
            <ac:spMk id="11" creationId="{8E4E40E9-D792-25A1-4B37-23D4780B1318}"/>
          </ac:spMkLst>
        </pc:spChg>
      </pc:sldChg>
      <pc:sldChg chg="modSp mod">
        <pc:chgData name="Hanner, Olsen" userId="8f966b24-7479-4073-89bd-2f70180eddce" providerId="ADAL" clId="{B2416DCB-B483-420E-9E4F-7ACF596FC432}" dt="2023-06-29T15:33:14.127" v="33" actId="790"/>
        <pc:sldMkLst>
          <pc:docMk/>
          <pc:sldMk cId="2004344858" sldId="288"/>
        </pc:sldMkLst>
        <pc:spChg chg="mod">
          <ac:chgData name="Hanner, Olsen" userId="8f966b24-7479-4073-89bd-2f70180eddce" providerId="ADAL" clId="{B2416DCB-B483-420E-9E4F-7ACF596FC432}" dt="2023-06-29T15:33:14.127" v="33" actId="790"/>
          <ac:spMkLst>
            <pc:docMk/>
            <pc:sldMk cId="2004344858" sldId="288"/>
            <ac:spMk id="11" creationId="{8E4E40E9-D792-25A1-4B37-23D4780B1318}"/>
          </ac:spMkLst>
        </pc:spChg>
      </pc:sldChg>
      <pc:sldChg chg="modSp mod">
        <pc:chgData name="Hanner, Olsen" userId="8f966b24-7479-4073-89bd-2f70180eddce" providerId="ADAL" clId="{B2416DCB-B483-420E-9E4F-7ACF596FC432}" dt="2023-06-29T15:33:48.984" v="34" actId="790"/>
        <pc:sldMkLst>
          <pc:docMk/>
          <pc:sldMk cId="3475639167" sldId="289"/>
        </pc:sldMkLst>
        <pc:spChg chg="mod">
          <ac:chgData name="Hanner, Olsen" userId="8f966b24-7479-4073-89bd-2f70180eddce" providerId="ADAL" clId="{B2416DCB-B483-420E-9E4F-7ACF596FC432}" dt="2023-06-29T15:33:48.984" v="34" actId="790"/>
          <ac:spMkLst>
            <pc:docMk/>
            <pc:sldMk cId="3475639167" sldId="289"/>
            <ac:spMk id="3" creationId="{F2A31AE5-F919-CA50-BF07-AF012D87D146}"/>
          </ac:spMkLst>
        </pc:spChg>
      </pc:sldChg>
    </pc:docChg>
  </pc:docChgLst>
  <pc:docChgLst>
    <pc:chgData name="Annette McFarland" userId="e93d1f50-85ab-41a8-a34a-185a53159573" providerId="ADAL" clId="{9A76C421-A14C-4D57-A2E5-89902DCB9990}"/>
    <pc:docChg chg="custSel modSld">
      <pc:chgData name="Annette McFarland" userId="e93d1f50-85ab-41a8-a34a-185a53159573" providerId="ADAL" clId="{9A76C421-A14C-4D57-A2E5-89902DCB9990}" dt="2023-01-18T15:03:50.801" v="269" actId="14100"/>
      <pc:docMkLst>
        <pc:docMk/>
      </pc:docMkLst>
      <pc:sldChg chg="delSp modSp mod modCm modNotesTx">
        <pc:chgData name="Annette McFarland" userId="e93d1f50-85ab-41a8-a34a-185a53159573" providerId="ADAL" clId="{9A76C421-A14C-4D57-A2E5-89902DCB9990}" dt="2023-01-18T14:42:20.735" v="47" actId="14100"/>
        <pc:sldMkLst>
          <pc:docMk/>
          <pc:sldMk cId="901538395" sldId="261"/>
        </pc:sldMkLst>
        <pc:spChg chg="del">
          <ac:chgData name="Annette McFarland" userId="e93d1f50-85ab-41a8-a34a-185a53159573" providerId="ADAL" clId="{9A76C421-A14C-4D57-A2E5-89902DCB9990}" dt="2023-01-18T14:42:02.435" v="40" actId="478"/>
          <ac:spMkLst>
            <pc:docMk/>
            <pc:sldMk cId="901538395" sldId="261"/>
            <ac:spMk id="4" creationId="{6BFFA9F1-21AD-70D3-590A-D7C7B3D41A54}"/>
          </ac:spMkLst>
        </pc:spChg>
        <pc:graphicFrameChg chg="mod">
          <ac:chgData name="Annette McFarland" userId="e93d1f50-85ab-41a8-a34a-185a53159573" providerId="ADAL" clId="{9A76C421-A14C-4D57-A2E5-89902DCB9990}" dt="2023-01-18T14:42:20.735" v="47" actId="14100"/>
          <ac:graphicFrameMkLst>
            <pc:docMk/>
            <pc:sldMk cId="901538395" sldId="261"/>
            <ac:graphicFrameMk id="9" creationId="{16BB2B36-D329-083C-5198-BEEC5AC12CFA}"/>
          </ac:graphicFrameMkLst>
        </pc:graphicFrameChg>
      </pc:sldChg>
      <pc:sldChg chg="delSp modSp mod modNotesTx">
        <pc:chgData name="Annette McFarland" userId="e93d1f50-85ab-41a8-a34a-185a53159573" providerId="ADAL" clId="{9A76C421-A14C-4D57-A2E5-89902DCB9990}" dt="2023-01-18T14:43:15.568" v="83" actId="1076"/>
        <pc:sldMkLst>
          <pc:docMk/>
          <pc:sldMk cId="1428788921" sldId="262"/>
        </pc:sldMkLst>
        <pc:spChg chg="mod">
          <ac:chgData name="Annette McFarland" userId="e93d1f50-85ab-41a8-a34a-185a53159573" providerId="ADAL" clId="{9A76C421-A14C-4D57-A2E5-89902DCB9990}" dt="2023-01-18T14:43:15.568" v="83" actId="1076"/>
          <ac:spMkLst>
            <pc:docMk/>
            <pc:sldMk cId="1428788921" sldId="262"/>
            <ac:spMk id="4" creationId="{CB3FACD9-A5D0-EEFF-C2B2-E4A77442B70D}"/>
          </ac:spMkLst>
        </pc:spChg>
        <pc:spChg chg="mod">
          <ac:chgData name="Annette McFarland" userId="e93d1f50-85ab-41a8-a34a-185a53159573" providerId="ADAL" clId="{9A76C421-A14C-4D57-A2E5-89902DCB9990}" dt="2023-01-18T14:43:11.642" v="82" actId="1076"/>
          <ac:spMkLst>
            <pc:docMk/>
            <pc:sldMk cId="1428788921" sldId="262"/>
            <ac:spMk id="5" creationId="{F9389E6D-AE41-DA2B-E7C6-C8A222BB5D45}"/>
          </ac:spMkLst>
        </pc:spChg>
        <pc:spChg chg="del">
          <ac:chgData name="Annette McFarland" userId="e93d1f50-85ab-41a8-a34a-185a53159573" providerId="ADAL" clId="{9A76C421-A14C-4D57-A2E5-89902DCB9990}" dt="2023-01-18T14:42:51.053" v="76" actId="478"/>
          <ac:spMkLst>
            <pc:docMk/>
            <pc:sldMk cId="1428788921" sldId="262"/>
            <ac:spMk id="6" creationId="{6DF103D4-3815-37CC-2A00-6220F429E632}"/>
          </ac:spMkLst>
        </pc:spChg>
        <pc:graphicFrameChg chg="mod">
          <ac:chgData name="Annette McFarland" userId="e93d1f50-85ab-41a8-a34a-185a53159573" providerId="ADAL" clId="{9A76C421-A14C-4D57-A2E5-89902DCB9990}" dt="2023-01-18T14:43:06.032" v="81" actId="14100"/>
          <ac:graphicFrameMkLst>
            <pc:docMk/>
            <pc:sldMk cId="1428788921" sldId="262"/>
            <ac:graphicFrameMk id="9" creationId="{16BB2B36-D329-083C-5198-BEEC5AC12CFA}"/>
          </ac:graphicFrameMkLst>
        </pc:graphicFrameChg>
      </pc:sldChg>
      <pc:sldChg chg="delSp modSp mod modNotesTx">
        <pc:chgData name="Annette McFarland" userId="e93d1f50-85ab-41a8-a34a-185a53159573" providerId="ADAL" clId="{9A76C421-A14C-4D57-A2E5-89902DCB9990}" dt="2023-01-18T15:00:57.036" v="197" actId="14100"/>
        <pc:sldMkLst>
          <pc:docMk/>
          <pc:sldMk cId="3374680457" sldId="277"/>
        </pc:sldMkLst>
        <pc:spChg chg="del">
          <ac:chgData name="Annette McFarland" userId="e93d1f50-85ab-41a8-a34a-185a53159573" providerId="ADAL" clId="{9A76C421-A14C-4D57-A2E5-89902DCB9990}" dt="2023-01-18T15:00:35.489" v="192" actId="478"/>
          <ac:spMkLst>
            <pc:docMk/>
            <pc:sldMk cId="3374680457" sldId="277"/>
            <ac:spMk id="4" creationId="{871BEDD8-47A0-CC8D-2473-D06A04F78DBE}"/>
          </ac:spMkLst>
        </pc:spChg>
        <pc:graphicFrameChg chg="mod">
          <ac:chgData name="Annette McFarland" userId="e93d1f50-85ab-41a8-a34a-185a53159573" providerId="ADAL" clId="{9A76C421-A14C-4D57-A2E5-89902DCB9990}" dt="2023-01-18T15:00:57.036" v="197" actId="14100"/>
          <ac:graphicFrameMkLst>
            <pc:docMk/>
            <pc:sldMk cId="3374680457" sldId="277"/>
            <ac:graphicFrameMk id="6" creationId="{9101D358-B10F-16E5-B75D-9B656EAA9665}"/>
          </ac:graphicFrameMkLst>
        </pc:graphicFrameChg>
      </pc:sldChg>
      <pc:sldChg chg="delSp modSp mod modCm modNotesTx">
        <pc:chgData name="Annette McFarland" userId="e93d1f50-85ab-41a8-a34a-185a53159573" providerId="ADAL" clId="{9A76C421-A14C-4D57-A2E5-89902DCB9990}" dt="2023-01-18T15:00:06.412" v="143" actId="14100"/>
        <pc:sldMkLst>
          <pc:docMk/>
          <pc:sldMk cId="3194101482" sldId="279"/>
        </pc:sldMkLst>
        <pc:spChg chg="del">
          <ac:chgData name="Annette McFarland" userId="e93d1f50-85ab-41a8-a34a-185a53159573" providerId="ADAL" clId="{9A76C421-A14C-4D57-A2E5-89902DCB9990}" dt="2023-01-18T14:59:58.510" v="141" actId="478"/>
          <ac:spMkLst>
            <pc:docMk/>
            <pc:sldMk cId="3194101482" sldId="279"/>
            <ac:spMk id="5" creationId="{F3E457E3-93F2-3B0C-ADFF-941E4702AA02}"/>
          </ac:spMkLst>
        </pc:spChg>
        <pc:graphicFrameChg chg="mod">
          <ac:chgData name="Annette McFarland" userId="e93d1f50-85ab-41a8-a34a-185a53159573" providerId="ADAL" clId="{9A76C421-A14C-4D57-A2E5-89902DCB9990}" dt="2023-01-18T15:00:06.412" v="143" actId="14100"/>
          <ac:graphicFrameMkLst>
            <pc:docMk/>
            <pc:sldMk cId="3194101482" sldId="279"/>
            <ac:graphicFrameMk id="6" creationId="{9101D358-B10F-16E5-B75D-9B656EAA9665}"/>
          </ac:graphicFrameMkLst>
        </pc:graphicFrameChg>
      </pc:sldChg>
      <pc:sldChg chg="delSp modSp mod modCm">
        <pc:chgData name="Annette McFarland" userId="e93d1f50-85ab-41a8-a34a-185a53159573" providerId="ADAL" clId="{9A76C421-A14C-4D57-A2E5-89902DCB9990}" dt="2023-01-18T15:01:42.828" v="206" actId="14100"/>
        <pc:sldMkLst>
          <pc:docMk/>
          <pc:sldMk cId="3958030153" sldId="284"/>
        </pc:sldMkLst>
        <pc:spChg chg="del mod">
          <ac:chgData name="Annette McFarland" userId="e93d1f50-85ab-41a8-a34a-185a53159573" providerId="ADAL" clId="{9A76C421-A14C-4D57-A2E5-89902DCB9990}" dt="2023-01-18T15:01:18.488" v="199" actId="478"/>
          <ac:spMkLst>
            <pc:docMk/>
            <pc:sldMk cId="3958030153" sldId="284"/>
            <ac:spMk id="5" creationId="{0D63619F-AE50-66B4-BE01-3233BD31D0BE}"/>
          </ac:spMkLst>
        </pc:spChg>
        <pc:graphicFrameChg chg="mod">
          <ac:chgData name="Annette McFarland" userId="e93d1f50-85ab-41a8-a34a-185a53159573" providerId="ADAL" clId="{9A76C421-A14C-4D57-A2E5-89902DCB9990}" dt="2023-01-18T15:01:42.828" v="206" actId="14100"/>
          <ac:graphicFrameMkLst>
            <pc:docMk/>
            <pc:sldMk cId="3958030153" sldId="284"/>
            <ac:graphicFrameMk id="6" creationId="{9101D358-B10F-16E5-B75D-9B656EAA9665}"/>
          </ac:graphicFrameMkLst>
        </pc:graphicFrameChg>
      </pc:sldChg>
      <pc:sldChg chg="delSp modSp mod modNotesTx">
        <pc:chgData name="Annette McFarland" userId="e93d1f50-85ab-41a8-a34a-185a53159573" providerId="ADAL" clId="{9A76C421-A14C-4D57-A2E5-89902DCB9990}" dt="2023-01-18T15:03:50.801" v="269" actId="14100"/>
        <pc:sldMkLst>
          <pc:docMk/>
          <pc:sldMk cId="1821595124" sldId="286"/>
        </pc:sldMkLst>
        <pc:spChg chg="del">
          <ac:chgData name="Annette McFarland" userId="e93d1f50-85ab-41a8-a34a-185a53159573" providerId="ADAL" clId="{9A76C421-A14C-4D57-A2E5-89902DCB9990}" dt="2023-01-18T15:03:43.061" v="268" actId="478"/>
          <ac:spMkLst>
            <pc:docMk/>
            <pc:sldMk cId="1821595124" sldId="286"/>
            <ac:spMk id="10" creationId="{1E6E8EAF-32F1-2172-0E5E-32A96A2802B1}"/>
          </ac:spMkLst>
        </pc:spChg>
        <pc:graphicFrameChg chg="mod">
          <ac:chgData name="Annette McFarland" userId="e93d1f50-85ab-41a8-a34a-185a53159573" providerId="ADAL" clId="{9A76C421-A14C-4D57-A2E5-89902DCB9990}" dt="2023-01-18T15:03:50.801" v="269" actId="14100"/>
          <ac:graphicFrameMkLst>
            <pc:docMk/>
            <pc:sldMk cId="1821595124" sldId="286"/>
            <ac:graphicFrameMk id="6" creationId="{A9A8CC69-E7C7-8BF8-2D2D-ABB1A61EC758}"/>
          </ac:graphicFrameMkLst>
        </pc:graphicFrameChg>
      </pc:sldChg>
    </pc:docChg>
  </pc:docChgLst>
  <pc:docChgLst>
    <pc:chgData name="Sarah Balian" userId="b9b6ec2c-f67a-4485-ae9a-27dddf9569d2" providerId="ADAL" clId="{5C021946-E79E-424E-A50F-DBD074D7C9B9}"/>
    <pc:docChg chg="undo redo custSel addSld delSld modSld sldOrd addMainMaster delMainMaster modMainMaster addSection delSection modSection">
      <pc:chgData name="Sarah Balian" userId="b9b6ec2c-f67a-4485-ae9a-27dddf9569d2" providerId="ADAL" clId="{5C021946-E79E-424E-A50F-DBD074D7C9B9}" dt="2022-12-08T16:46:00.847" v="6113" actId="27636"/>
      <pc:docMkLst>
        <pc:docMk/>
      </pc:docMkLst>
      <pc:sldChg chg="delSp modSp mod">
        <pc:chgData name="Sarah Balian" userId="b9b6ec2c-f67a-4485-ae9a-27dddf9569d2" providerId="ADAL" clId="{5C021946-E79E-424E-A50F-DBD074D7C9B9}" dt="2022-12-06T16:05:59.567" v="127" actId="1076"/>
        <pc:sldMkLst>
          <pc:docMk/>
          <pc:sldMk cId="109857222" sldId="256"/>
        </pc:sldMkLst>
        <pc:spChg chg="del mod">
          <ac:chgData name="Sarah Balian" userId="b9b6ec2c-f67a-4485-ae9a-27dddf9569d2" providerId="ADAL" clId="{5C021946-E79E-424E-A50F-DBD074D7C9B9}" dt="2022-12-06T16:04:42.887" v="35" actId="478"/>
          <ac:spMkLst>
            <pc:docMk/>
            <pc:sldMk cId="109857222" sldId="256"/>
            <ac:spMk id="2" creationId="{00000000-0000-0000-0000-000000000000}"/>
          </ac:spMkLst>
        </pc:spChg>
        <pc:spChg chg="mod">
          <ac:chgData name="Sarah Balian" userId="b9b6ec2c-f67a-4485-ae9a-27dddf9569d2" providerId="ADAL" clId="{5C021946-E79E-424E-A50F-DBD074D7C9B9}" dt="2022-12-06T16:05:59.567" v="127" actId="1076"/>
          <ac:spMkLst>
            <pc:docMk/>
            <pc:sldMk cId="109857222" sldId="256"/>
            <ac:spMk id="3" creationId="{00000000-0000-0000-0000-000000000000}"/>
          </ac:spMkLst>
        </pc:spChg>
      </pc:sldChg>
      <pc:sldChg chg="modSp del">
        <pc:chgData name="Sarah Balian" userId="b9b6ec2c-f67a-4485-ae9a-27dddf9569d2" providerId="ADAL" clId="{5C021946-E79E-424E-A50F-DBD074D7C9B9}" dt="2022-12-06T16:02:58.427" v="22" actId="47"/>
        <pc:sldMkLst>
          <pc:docMk/>
          <pc:sldMk cId="1811072564" sldId="257"/>
        </pc:sldMkLst>
        <pc:spChg chg="mod">
          <ac:chgData name="Sarah Balian" userId="b9b6ec2c-f67a-4485-ae9a-27dddf9569d2" providerId="ADAL" clId="{5C021946-E79E-424E-A50F-DBD074D7C9B9}" dt="2022-12-06T16:00:45.289" v="0"/>
          <ac:spMkLst>
            <pc:docMk/>
            <pc:sldMk cId="1811072564" sldId="257"/>
            <ac:spMk id="2" creationId="{00000000-0000-0000-0000-000000000000}"/>
          </ac:spMkLst>
        </pc:spChg>
        <pc:spChg chg="mod">
          <ac:chgData name="Sarah Balian" userId="b9b6ec2c-f67a-4485-ae9a-27dddf9569d2" providerId="ADAL" clId="{5C021946-E79E-424E-A50F-DBD074D7C9B9}" dt="2022-12-06T16:00:45.289" v="0"/>
          <ac:spMkLst>
            <pc:docMk/>
            <pc:sldMk cId="1811072564" sldId="257"/>
            <ac:spMk id="3" creationId="{00000000-0000-0000-0000-000000000000}"/>
          </ac:spMkLst>
        </pc:spChg>
      </pc:sldChg>
      <pc:sldChg chg="modSp del">
        <pc:chgData name="Sarah Balian" userId="b9b6ec2c-f67a-4485-ae9a-27dddf9569d2" providerId="ADAL" clId="{5C021946-E79E-424E-A50F-DBD074D7C9B9}" dt="2022-12-06T16:02:57.741" v="21" actId="47"/>
        <pc:sldMkLst>
          <pc:docMk/>
          <pc:sldMk cId="2896196316" sldId="258"/>
        </pc:sldMkLst>
        <pc:spChg chg="mod">
          <ac:chgData name="Sarah Balian" userId="b9b6ec2c-f67a-4485-ae9a-27dddf9569d2" providerId="ADAL" clId="{5C021946-E79E-424E-A50F-DBD074D7C9B9}" dt="2022-12-06T16:00:45.289" v="0"/>
          <ac:spMkLst>
            <pc:docMk/>
            <pc:sldMk cId="2896196316" sldId="258"/>
            <ac:spMk id="2" creationId="{00000000-0000-0000-0000-000000000000}"/>
          </ac:spMkLst>
        </pc:spChg>
        <pc:spChg chg="mod">
          <ac:chgData name="Sarah Balian" userId="b9b6ec2c-f67a-4485-ae9a-27dddf9569d2" providerId="ADAL" clId="{5C021946-E79E-424E-A50F-DBD074D7C9B9}" dt="2022-12-06T16:00:45.289" v="0"/>
          <ac:spMkLst>
            <pc:docMk/>
            <pc:sldMk cId="2896196316" sldId="258"/>
            <ac:spMk id="3" creationId="{00000000-0000-0000-0000-000000000000}"/>
          </ac:spMkLst>
        </pc:spChg>
      </pc:sldChg>
      <pc:sldChg chg="modSp new del">
        <pc:chgData name="Sarah Balian" userId="b9b6ec2c-f67a-4485-ae9a-27dddf9569d2" providerId="ADAL" clId="{5C021946-E79E-424E-A50F-DBD074D7C9B9}" dt="2022-12-06T16:02:51.347" v="18" actId="47"/>
        <pc:sldMkLst>
          <pc:docMk/>
          <pc:sldMk cId="3157037730" sldId="259"/>
        </pc:sldMkLst>
        <pc:spChg chg="mod">
          <ac:chgData name="Sarah Balian" userId="b9b6ec2c-f67a-4485-ae9a-27dddf9569d2" providerId="ADAL" clId="{5C021946-E79E-424E-A50F-DBD074D7C9B9}" dt="2022-12-06T16:01:29.352" v="4"/>
          <ac:spMkLst>
            <pc:docMk/>
            <pc:sldMk cId="3157037730" sldId="259"/>
            <ac:spMk id="2" creationId="{10B3280C-22BC-4A82-F8F0-86625783305E}"/>
          </ac:spMkLst>
        </pc:spChg>
        <pc:spChg chg="mod">
          <ac:chgData name="Sarah Balian" userId="b9b6ec2c-f67a-4485-ae9a-27dddf9569d2" providerId="ADAL" clId="{5C021946-E79E-424E-A50F-DBD074D7C9B9}" dt="2022-12-06T16:01:29.352" v="4"/>
          <ac:spMkLst>
            <pc:docMk/>
            <pc:sldMk cId="3157037730" sldId="259"/>
            <ac:spMk id="3" creationId="{363B1065-2C9B-C3B3-27F4-B16A8BB9F391}"/>
          </ac:spMkLst>
        </pc:spChg>
      </pc:sldChg>
      <pc:sldChg chg="addSp delSp modSp new add del mod">
        <pc:chgData name="Sarah Balian" userId="b9b6ec2c-f67a-4485-ae9a-27dddf9569d2" providerId="ADAL" clId="{5C021946-E79E-424E-A50F-DBD074D7C9B9}" dt="2022-12-06T17:13:48.947" v="1875" actId="20577"/>
        <pc:sldMkLst>
          <pc:docMk/>
          <pc:sldMk cId="2163988523" sldId="260"/>
        </pc:sldMkLst>
        <pc:spChg chg="del mod">
          <ac:chgData name="Sarah Balian" userId="b9b6ec2c-f67a-4485-ae9a-27dddf9569d2" providerId="ADAL" clId="{5C021946-E79E-424E-A50F-DBD074D7C9B9}" dt="2022-12-06T17:09:23.002" v="1659" actId="478"/>
          <ac:spMkLst>
            <pc:docMk/>
            <pc:sldMk cId="2163988523" sldId="260"/>
            <ac:spMk id="2" creationId="{C4E89178-4D0C-478D-1FA4-96A606C902CB}"/>
          </ac:spMkLst>
        </pc:spChg>
        <pc:spChg chg="mod">
          <ac:chgData name="Sarah Balian" userId="b9b6ec2c-f67a-4485-ae9a-27dddf9569d2" providerId="ADAL" clId="{5C021946-E79E-424E-A50F-DBD074D7C9B9}" dt="2022-12-06T17:12:32.105" v="1793" actId="1076"/>
          <ac:spMkLst>
            <pc:docMk/>
            <pc:sldMk cId="2163988523" sldId="260"/>
            <ac:spMk id="3" creationId="{7F10B6DC-6AF4-BFD9-E1D5-B98AA266289F}"/>
          </ac:spMkLst>
        </pc:spChg>
        <pc:spChg chg="add del mod">
          <ac:chgData name="Sarah Balian" userId="b9b6ec2c-f67a-4485-ae9a-27dddf9569d2" providerId="ADAL" clId="{5C021946-E79E-424E-A50F-DBD074D7C9B9}" dt="2022-12-06T17:09:24.346" v="1660" actId="478"/>
          <ac:spMkLst>
            <pc:docMk/>
            <pc:sldMk cId="2163988523" sldId="260"/>
            <ac:spMk id="5" creationId="{FAC572E7-382D-8C2D-9588-87979DE1ED88}"/>
          </ac:spMkLst>
        </pc:spChg>
        <pc:spChg chg="add mod">
          <ac:chgData name="Sarah Balian" userId="b9b6ec2c-f67a-4485-ae9a-27dddf9569d2" providerId="ADAL" clId="{5C021946-E79E-424E-A50F-DBD074D7C9B9}" dt="2022-12-06T17:12:13.214" v="1790" actId="14861"/>
          <ac:spMkLst>
            <pc:docMk/>
            <pc:sldMk cId="2163988523" sldId="260"/>
            <ac:spMk id="6" creationId="{5D0F14F3-1A09-3E96-BCB2-D8B940E469DA}"/>
          </ac:spMkLst>
        </pc:spChg>
        <pc:spChg chg="add mod">
          <ac:chgData name="Sarah Balian" userId="b9b6ec2c-f67a-4485-ae9a-27dddf9569d2" providerId="ADAL" clId="{5C021946-E79E-424E-A50F-DBD074D7C9B9}" dt="2022-12-06T17:11:50.468" v="1786" actId="14100"/>
          <ac:spMkLst>
            <pc:docMk/>
            <pc:sldMk cId="2163988523" sldId="260"/>
            <ac:spMk id="7" creationId="{CE64F085-394F-89FE-55C1-94E5F28AFADD}"/>
          </ac:spMkLst>
        </pc:spChg>
        <pc:spChg chg="add mod">
          <ac:chgData name="Sarah Balian" userId="b9b6ec2c-f67a-4485-ae9a-27dddf9569d2" providerId="ADAL" clId="{5C021946-E79E-424E-A50F-DBD074D7C9B9}" dt="2022-12-06T17:11:53.756" v="1788" actId="1076"/>
          <ac:spMkLst>
            <pc:docMk/>
            <pc:sldMk cId="2163988523" sldId="260"/>
            <ac:spMk id="8" creationId="{E39DAA33-FEFE-A8BD-BBEA-A8F3D8B80ECE}"/>
          </ac:spMkLst>
        </pc:spChg>
        <pc:spChg chg="add mod">
          <ac:chgData name="Sarah Balian" userId="b9b6ec2c-f67a-4485-ae9a-27dddf9569d2" providerId="ADAL" clId="{5C021946-E79E-424E-A50F-DBD074D7C9B9}" dt="2022-12-06T17:13:48.947" v="1875" actId="20577"/>
          <ac:spMkLst>
            <pc:docMk/>
            <pc:sldMk cId="2163988523" sldId="260"/>
            <ac:spMk id="9" creationId="{E690F70B-E368-D7F5-795E-B5139345EF71}"/>
          </ac:spMkLst>
        </pc:spChg>
      </pc:sldChg>
      <pc:sldChg chg="addSp delSp modSp new mod modShow">
        <pc:chgData name="Sarah Balian" userId="b9b6ec2c-f67a-4485-ae9a-27dddf9569d2" providerId="ADAL" clId="{5C021946-E79E-424E-A50F-DBD074D7C9B9}" dt="2022-12-06T16:50:52.900" v="632" actId="1035"/>
        <pc:sldMkLst>
          <pc:docMk/>
          <pc:sldMk cId="901538395" sldId="261"/>
        </pc:sldMkLst>
        <pc:spChg chg="mod">
          <ac:chgData name="Sarah Balian" userId="b9b6ec2c-f67a-4485-ae9a-27dddf9569d2" providerId="ADAL" clId="{5C021946-E79E-424E-A50F-DBD074D7C9B9}" dt="2022-12-06T16:50:52.900" v="632" actId="1035"/>
          <ac:spMkLst>
            <pc:docMk/>
            <pc:sldMk cId="901538395" sldId="261"/>
            <ac:spMk id="2" creationId="{F6245169-1799-41CD-B28E-D2D20D16AD73}"/>
          </ac:spMkLst>
        </pc:spChg>
        <pc:spChg chg="mod">
          <ac:chgData name="Sarah Balian" userId="b9b6ec2c-f67a-4485-ae9a-27dddf9569d2" providerId="ADAL" clId="{5C021946-E79E-424E-A50F-DBD074D7C9B9}" dt="2022-12-06T16:50:52.900" v="632" actId="1035"/>
          <ac:spMkLst>
            <pc:docMk/>
            <pc:sldMk cId="901538395" sldId="261"/>
            <ac:spMk id="3" creationId="{E4FD1E92-5DBC-B105-F246-2355E4FF9A74}"/>
          </ac:spMkLst>
        </pc:spChg>
        <pc:spChg chg="add del mod">
          <ac:chgData name="Sarah Balian" userId="b9b6ec2c-f67a-4485-ae9a-27dddf9569d2" providerId="ADAL" clId="{5C021946-E79E-424E-A50F-DBD074D7C9B9}" dt="2022-12-06T16:14:40.595" v="274" actId="478"/>
          <ac:spMkLst>
            <pc:docMk/>
            <pc:sldMk cId="901538395" sldId="261"/>
            <ac:spMk id="6" creationId="{FFC5E886-7EB0-A5F6-9E13-235E201BC7A4}"/>
          </ac:spMkLst>
        </pc:spChg>
        <pc:spChg chg="add del mod">
          <ac:chgData name="Sarah Balian" userId="b9b6ec2c-f67a-4485-ae9a-27dddf9569d2" providerId="ADAL" clId="{5C021946-E79E-424E-A50F-DBD074D7C9B9}" dt="2022-12-06T16:26:53.970" v="422"/>
          <ac:spMkLst>
            <pc:docMk/>
            <pc:sldMk cId="901538395" sldId="261"/>
            <ac:spMk id="10" creationId="{3456657B-80C5-0340-C20C-A6B3EA543090}"/>
          </ac:spMkLst>
        </pc:spChg>
        <pc:graphicFrameChg chg="add mod">
          <ac:chgData name="Sarah Balian" userId="b9b6ec2c-f67a-4485-ae9a-27dddf9569d2" providerId="ADAL" clId="{5C021946-E79E-424E-A50F-DBD074D7C9B9}" dt="2022-12-06T16:45:11.993" v="509"/>
          <ac:graphicFrameMkLst>
            <pc:docMk/>
            <pc:sldMk cId="901538395" sldId="261"/>
            <ac:graphicFrameMk id="9" creationId="{16BB2B36-D329-083C-5198-BEEC5AC12CFA}"/>
          </ac:graphicFrameMkLst>
        </pc:graphicFrameChg>
        <pc:picChg chg="add del mod">
          <ac:chgData name="Sarah Balian" userId="b9b6ec2c-f67a-4485-ae9a-27dddf9569d2" providerId="ADAL" clId="{5C021946-E79E-424E-A50F-DBD074D7C9B9}" dt="2022-12-06T16:49:24.646" v="609" actId="478"/>
          <ac:picMkLst>
            <pc:docMk/>
            <pc:sldMk cId="901538395" sldId="261"/>
            <ac:picMk id="11" creationId="{45F350C2-9A97-4F86-E089-CB6A62963DE4}"/>
          </ac:picMkLst>
        </pc:picChg>
        <pc:picChg chg="add del mod">
          <ac:chgData name="Sarah Balian" userId="b9b6ec2c-f67a-4485-ae9a-27dddf9569d2" providerId="ADAL" clId="{5C021946-E79E-424E-A50F-DBD074D7C9B9}" dt="2022-12-06T16:49:57.742" v="614" actId="478"/>
          <ac:picMkLst>
            <pc:docMk/>
            <pc:sldMk cId="901538395" sldId="261"/>
            <ac:picMk id="12" creationId="{1A491501-1DB5-2E75-3B03-DB56C4B4C08D}"/>
          </ac:picMkLst>
        </pc:picChg>
        <pc:picChg chg="add mod">
          <ac:chgData name="Sarah Balian" userId="b9b6ec2c-f67a-4485-ae9a-27dddf9569d2" providerId="ADAL" clId="{5C021946-E79E-424E-A50F-DBD074D7C9B9}" dt="2022-12-06T16:50:16.917" v="619" actId="1076"/>
          <ac:picMkLst>
            <pc:docMk/>
            <pc:sldMk cId="901538395" sldId="261"/>
            <ac:picMk id="13" creationId="{C8B82FEE-764F-4B19-2D01-EB0CA9B7B222}"/>
          </ac:picMkLst>
        </pc:picChg>
      </pc:sldChg>
      <pc:sldChg chg="addSp modSp add mod">
        <pc:chgData name="Sarah Balian" userId="b9b6ec2c-f67a-4485-ae9a-27dddf9569d2" providerId="ADAL" clId="{5C021946-E79E-424E-A50F-DBD074D7C9B9}" dt="2022-12-06T16:45:33.815" v="514" actId="1076"/>
        <pc:sldMkLst>
          <pc:docMk/>
          <pc:sldMk cId="1428788921" sldId="262"/>
        </pc:sldMkLst>
        <pc:spChg chg="add mod">
          <ac:chgData name="Sarah Balian" userId="b9b6ec2c-f67a-4485-ae9a-27dddf9569d2" providerId="ADAL" clId="{5C021946-E79E-424E-A50F-DBD074D7C9B9}" dt="2022-12-06T16:45:33.815" v="514" actId="1076"/>
          <ac:spMkLst>
            <pc:docMk/>
            <pc:sldMk cId="1428788921" sldId="262"/>
            <ac:spMk id="4" creationId="{CB3FACD9-A5D0-EEFF-C2B2-E4A77442B70D}"/>
          </ac:spMkLst>
        </pc:spChg>
        <pc:spChg chg="add mod">
          <ac:chgData name="Sarah Balian" userId="b9b6ec2c-f67a-4485-ae9a-27dddf9569d2" providerId="ADAL" clId="{5C021946-E79E-424E-A50F-DBD074D7C9B9}" dt="2022-12-06T16:45:26.182" v="512" actId="1076"/>
          <ac:spMkLst>
            <pc:docMk/>
            <pc:sldMk cId="1428788921" sldId="262"/>
            <ac:spMk id="5" creationId="{F9389E6D-AE41-DA2B-E7C6-C8A222BB5D45}"/>
          </ac:spMkLst>
        </pc:spChg>
        <pc:graphicFrameChg chg="mod">
          <ac:chgData name="Sarah Balian" userId="b9b6ec2c-f67a-4485-ae9a-27dddf9569d2" providerId="ADAL" clId="{5C021946-E79E-424E-A50F-DBD074D7C9B9}" dt="2022-12-06T16:45:22.925" v="511"/>
          <ac:graphicFrameMkLst>
            <pc:docMk/>
            <pc:sldMk cId="1428788921" sldId="262"/>
            <ac:graphicFrameMk id="9" creationId="{16BB2B36-D329-083C-5198-BEEC5AC12CFA}"/>
          </ac:graphicFrameMkLst>
        </pc:graphicFrameChg>
      </pc:sldChg>
      <pc:sldChg chg="addSp delSp modSp add mod">
        <pc:chgData name="Sarah Balian" userId="b9b6ec2c-f67a-4485-ae9a-27dddf9569d2" providerId="ADAL" clId="{5C021946-E79E-424E-A50F-DBD074D7C9B9}" dt="2022-12-06T16:50:05.694" v="616" actId="1076"/>
        <pc:sldMkLst>
          <pc:docMk/>
          <pc:sldMk cId="1887431401" sldId="263"/>
        </pc:sldMkLst>
        <pc:spChg chg="mod">
          <ac:chgData name="Sarah Balian" userId="b9b6ec2c-f67a-4485-ae9a-27dddf9569d2" providerId="ADAL" clId="{5C021946-E79E-424E-A50F-DBD074D7C9B9}" dt="2022-12-06T16:45:59.798" v="518" actId="1076"/>
          <ac:spMkLst>
            <pc:docMk/>
            <pc:sldMk cId="1887431401" sldId="263"/>
            <ac:spMk id="2" creationId="{F6245169-1799-41CD-B28E-D2D20D16AD73}"/>
          </ac:spMkLst>
        </pc:spChg>
        <pc:spChg chg="mod">
          <ac:chgData name="Sarah Balian" userId="b9b6ec2c-f67a-4485-ae9a-27dddf9569d2" providerId="ADAL" clId="{5C021946-E79E-424E-A50F-DBD074D7C9B9}" dt="2022-12-06T16:43:44.079" v="490" actId="20577"/>
          <ac:spMkLst>
            <pc:docMk/>
            <pc:sldMk cId="1887431401" sldId="263"/>
            <ac:spMk id="3" creationId="{E4FD1E92-5DBC-B105-F246-2355E4FF9A74}"/>
          </ac:spMkLst>
        </pc:spChg>
        <pc:spChg chg="del">
          <ac:chgData name="Sarah Balian" userId="b9b6ec2c-f67a-4485-ae9a-27dddf9569d2" providerId="ADAL" clId="{5C021946-E79E-424E-A50F-DBD074D7C9B9}" dt="2022-12-06T16:44:45.591" v="504" actId="478"/>
          <ac:spMkLst>
            <pc:docMk/>
            <pc:sldMk cId="1887431401" sldId="263"/>
            <ac:spMk id="4" creationId="{CB3FACD9-A5D0-EEFF-C2B2-E4A77442B70D}"/>
          </ac:spMkLst>
        </pc:spChg>
        <pc:spChg chg="del">
          <ac:chgData name="Sarah Balian" userId="b9b6ec2c-f67a-4485-ae9a-27dddf9569d2" providerId="ADAL" clId="{5C021946-E79E-424E-A50F-DBD074D7C9B9}" dt="2022-12-06T16:44:45.591" v="504" actId="478"/>
          <ac:spMkLst>
            <pc:docMk/>
            <pc:sldMk cId="1887431401" sldId="263"/>
            <ac:spMk id="5" creationId="{F9389E6D-AE41-DA2B-E7C6-C8A222BB5D45}"/>
          </ac:spMkLst>
        </pc:spChg>
        <pc:graphicFrameChg chg="mod">
          <ac:chgData name="Sarah Balian" userId="b9b6ec2c-f67a-4485-ae9a-27dddf9569d2" providerId="ADAL" clId="{5C021946-E79E-424E-A50F-DBD074D7C9B9}" dt="2022-12-06T16:45:49.109" v="516" actId="207"/>
          <ac:graphicFrameMkLst>
            <pc:docMk/>
            <pc:sldMk cId="1887431401" sldId="263"/>
            <ac:graphicFrameMk id="9" creationId="{16BB2B36-D329-083C-5198-BEEC5AC12CFA}"/>
          </ac:graphicFrameMkLst>
        </pc:graphicFrameChg>
        <pc:picChg chg="add mod">
          <ac:chgData name="Sarah Balian" userId="b9b6ec2c-f67a-4485-ae9a-27dddf9569d2" providerId="ADAL" clId="{5C021946-E79E-424E-A50F-DBD074D7C9B9}" dt="2022-12-06T16:50:05.694" v="616" actId="1076"/>
          <ac:picMkLst>
            <pc:docMk/>
            <pc:sldMk cId="1887431401" sldId="263"/>
            <ac:picMk id="7" creationId="{7A644DFE-C421-A99B-7B75-FD6CDCA44372}"/>
          </ac:picMkLst>
        </pc:picChg>
      </pc:sldChg>
      <pc:sldChg chg="delSp modSp add mod">
        <pc:chgData name="Sarah Balian" userId="b9b6ec2c-f67a-4485-ae9a-27dddf9569d2" providerId="ADAL" clId="{5C021946-E79E-424E-A50F-DBD074D7C9B9}" dt="2022-12-06T16:55:23.454" v="653" actId="20577"/>
        <pc:sldMkLst>
          <pc:docMk/>
          <pc:sldMk cId="2479953464" sldId="264"/>
        </pc:sldMkLst>
        <pc:spChg chg="mod">
          <ac:chgData name="Sarah Balian" userId="b9b6ec2c-f67a-4485-ae9a-27dddf9569d2" providerId="ADAL" clId="{5C021946-E79E-424E-A50F-DBD074D7C9B9}" dt="2022-12-06T16:48:31.566" v="604" actId="1076"/>
          <ac:spMkLst>
            <pc:docMk/>
            <pc:sldMk cId="2479953464" sldId="264"/>
            <ac:spMk id="2" creationId="{F6245169-1799-41CD-B28E-D2D20D16AD73}"/>
          </ac:spMkLst>
        </pc:spChg>
        <pc:spChg chg="mod">
          <ac:chgData name="Sarah Balian" userId="b9b6ec2c-f67a-4485-ae9a-27dddf9569d2" providerId="ADAL" clId="{5C021946-E79E-424E-A50F-DBD074D7C9B9}" dt="2022-12-06T16:55:23.454" v="653" actId="20577"/>
          <ac:spMkLst>
            <pc:docMk/>
            <pc:sldMk cId="2479953464" sldId="264"/>
            <ac:spMk id="3" creationId="{E4FD1E92-5DBC-B105-F246-2355E4FF9A74}"/>
          </ac:spMkLst>
        </pc:spChg>
        <pc:spChg chg="del">
          <ac:chgData name="Sarah Balian" userId="b9b6ec2c-f67a-4485-ae9a-27dddf9569d2" providerId="ADAL" clId="{5C021946-E79E-424E-A50F-DBD074D7C9B9}" dt="2022-12-06T16:54:14.293" v="650" actId="478"/>
          <ac:spMkLst>
            <pc:docMk/>
            <pc:sldMk cId="2479953464" sldId="264"/>
            <ac:spMk id="4" creationId="{CB3FACD9-A5D0-EEFF-C2B2-E4A77442B70D}"/>
          </ac:spMkLst>
        </pc:spChg>
        <pc:spChg chg="del mod">
          <ac:chgData name="Sarah Balian" userId="b9b6ec2c-f67a-4485-ae9a-27dddf9569d2" providerId="ADAL" clId="{5C021946-E79E-424E-A50F-DBD074D7C9B9}" dt="2022-12-06T16:54:14.293" v="650" actId="478"/>
          <ac:spMkLst>
            <pc:docMk/>
            <pc:sldMk cId="2479953464" sldId="264"/>
            <ac:spMk id="5" creationId="{F9389E6D-AE41-DA2B-E7C6-C8A222BB5D45}"/>
          </ac:spMkLst>
        </pc:spChg>
      </pc:sldChg>
      <pc:sldChg chg="modSp add mod">
        <pc:chgData name="Sarah Balian" userId="b9b6ec2c-f67a-4485-ae9a-27dddf9569d2" providerId="ADAL" clId="{5C021946-E79E-424E-A50F-DBD074D7C9B9}" dt="2022-12-06T16:57:30.079" v="703" actId="20577"/>
        <pc:sldMkLst>
          <pc:docMk/>
          <pc:sldMk cId="3201893001" sldId="265"/>
        </pc:sldMkLst>
        <pc:spChg chg="mod">
          <ac:chgData name="Sarah Balian" userId="b9b6ec2c-f67a-4485-ae9a-27dddf9569d2" providerId="ADAL" clId="{5C021946-E79E-424E-A50F-DBD074D7C9B9}" dt="2022-12-06T16:57:30.079" v="703" actId="20577"/>
          <ac:spMkLst>
            <pc:docMk/>
            <pc:sldMk cId="3201893001" sldId="265"/>
            <ac:spMk id="2" creationId="{F6245169-1799-41CD-B28E-D2D20D16AD73}"/>
          </ac:spMkLst>
        </pc:spChg>
      </pc:sldChg>
      <pc:sldChg chg="modSp new mod">
        <pc:chgData name="Sarah Balian" userId="b9b6ec2c-f67a-4485-ae9a-27dddf9569d2" providerId="ADAL" clId="{5C021946-E79E-424E-A50F-DBD074D7C9B9}" dt="2022-12-06T17:00:59.327" v="1200" actId="27636"/>
        <pc:sldMkLst>
          <pc:docMk/>
          <pc:sldMk cId="1273125120" sldId="266"/>
        </pc:sldMkLst>
        <pc:spChg chg="mod">
          <ac:chgData name="Sarah Balian" userId="b9b6ec2c-f67a-4485-ae9a-27dddf9569d2" providerId="ADAL" clId="{5C021946-E79E-424E-A50F-DBD074D7C9B9}" dt="2022-12-06T16:58:47.238" v="722" actId="1076"/>
          <ac:spMkLst>
            <pc:docMk/>
            <pc:sldMk cId="1273125120" sldId="266"/>
            <ac:spMk id="2" creationId="{40B12F83-9C5C-9EE5-6583-B1FE95837544}"/>
          </ac:spMkLst>
        </pc:spChg>
        <pc:spChg chg="mod">
          <ac:chgData name="Sarah Balian" userId="b9b6ec2c-f67a-4485-ae9a-27dddf9569d2" providerId="ADAL" clId="{5C021946-E79E-424E-A50F-DBD074D7C9B9}" dt="2022-12-06T17:00:59.327" v="1200" actId="27636"/>
          <ac:spMkLst>
            <pc:docMk/>
            <pc:sldMk cId="1273125120" sldId="266"/>
            <ac:spMk id="3" creationId="{4660752A-9B01-8FBB-7885-654F5F674490}"/>
          </ac:spMkLst>
        </pc:spChg>
      </pc:sldChg>
      <pc:sldChg chg="addSp modSp add mod">
        <pc:chgData name="Sarah Balian" userId="b9b6ec2c-f67a-4485-ae9a-27dddf9569d2" providerId="ADAL" clId="{5C021946-E79E-424E-A50F-DBD074D7C9B9}" dt="2022-12-06T17:08:09.254" v="1604" actId="1076"/>
        <pc:sldMkLst>
          <pc:docMk/>
          <pc:sldMk cId="4262632132" sldId="267"/>
        </pc:sldMkLst>
        <pc:spChg chg="mod">
          <ac:chgData name="Sarah Balian" userId="b9b6ec2c-f67a-4485-ae9a-27dddf9569d2" providerId="ADAL" clId="{5C021946-E79E-424E-A50F-DBD074D7C9B9}" dt="2022-12-06T17:08:09.254" v="1604" actId="1076"/>
          <ac:spMkLst>
            <pc:docMk/>
            <pc:sldMk cId="4262632132" sldId="267"/>
            <ac:spMk id="3" creationId="{4660752A-9B01-8FBB-7885-654F5F674490}"/>
          </ac:spMkLst>
        </pc:spChg>
        <pc:graphicFrameChg chg="add mod modGraphic">
          <ac:chgData name="Sarah Balian" userId="b9b6ec2c-f67a-4485-ae9a-27dddf9569d2" providerId="ADAL" clId="{5C021946-E79E-424E-A50F-DBD074D7C9B9}" dt="2022-12-06T17:07:01.302" v="1574" actId="20577"/>
          <ac:graphicFrameMkLst>
            <pc:docMk/>
            <pc:sldMk cId="4262632132" sldId="267"/>
            <ac:graphicFrameMk id="4" creationId="{1A10FEBB-B99F-D7EE-7F62-C9CD013AFC27}"/>
          </ac:graphicFrameMkLst>
        </pc:graphicFrameChg>
      </pc:sldChg>
      <pc:sldChg chg="add del">
        <pc:chgData name="Sarah Balian" userId="b9b6ec2c-f67a-4485-ae9a-27dddf9569d2" providerId="ADAL" clId="{5C021946-E79E-424E-A50F-DBD074D7C9B9}" dt="2022-12-06T17:14:04.549" v="1877" actId="47"/>
        <pc:sldMkLst>
          <pc:docMk/>
          <pc:sldMk cId="3432733765" sldId="268"/>
        </pc:sldMkLst>
      </pc:sldChg>
      <pc:sldChg chg="modSp add mod">
        <pc:chgData name="Sarah Balian" userId="b9b6ec2c-f67a-4485-ae9a-27dddf9569d2" providerId="ADAL" clId="{5C021946-E79E-424E-A50F-DBD074D7C9B9}" dt="2022-12-06T17:14:15.594" v="1881" actId="207"/>
        <pc:sldMkLst>
          <pc:docMk/>
          <pc:sldMk cId="528443413" sldId="269"/>
        </pc:sldMkLst>
        <pc:spChg chg="mod">
          <ac:chgData name="Sarah Balian" userId="b9b6ec2c-f67a-4485-ae9a-27dddf9569d2" providerId="ADAL" clId="{5C021946-E79E-424E-A50F-DBD074D7C9B9}" dt="2022-12-06T17:14:15.594" v="1881" actId="207"/>
          <ac:spMkLst>
            <pc:docMk/>
            <pc:sldMk cId="528443413" sldId="269"/>
            <ac:spMk id="3" creationId="{7F10B6DC-6AF4-BFD9-E1D5-B98AA266289F}"/>
          </ac:spMkLst>
        </pc:spChg>
      </pc:sldChg>
      <pc:sldChg chg="addSp delSp modSp add mod">
        <pc:chgData name="Sarah Balian" userId="b9b6ec2c-f67a-4485-ae9a-27dddf9569d2" providerId="ADAL" clId="{5C021946-E79E-424E-A50F-DBD074D7C9B9}" dt="2022-12-06T21:56:10.986" v="3724" actId="22"/>
        <pc:sldMkLst>
          <pc:docMk/>
          <pc:sldMk cId="3367104273" sldId="270"/>
        </pc:sldMkLst>
        <pc:spChg chg="mod">
          <ac:chgData name="Sarah Balian" userId="b9b6ec2c-f67a-4485-ae9a-27dddf9569d2" providerId="ADAL" clId="{5C021946-E79E-424E-A50F-DBD074D7C9B9}" dt="2022-12-06T17:14:29.990" v="1886" actId="207"/>
          <ac:spMkLst>
            <pc:docMk/>
            <pc:sldMk cId="3367104273" sldId="270"/>
            <ac:spMk id="3" creationId="{7F10B6DC-6AF4-BFD9-E1D5-B98AA266289F}"/>
          </ac:spMkLst>
        </pc:spChg>
        <pc:spChg chg="mod">
          <ac:chgData name="Sarah Balian" userId="b9b6ec2c-f67a-4485-ae9a-27dddf9569d2" providerId="ADAL" clId="{5C021946-E79E-424E-A50F-DBD074D7C9B9}" dt="2022-12-06T17:14:32.890" v="1888" actId="20577"/>
          <ac:spMkLst>
            <pc:docMk/>
            <pc:sldMk cId="3367104273" sldId="270"/>
            <ac:spMk id="9" creationId="{E690F70B-E368-D7F5-795E-B5139345EF71}"/>
          </ac:spMkLst>
        </pc:spChg>
        <pc:picChg chg="add del">
          <ac:chgData name="Sarah Balian" userId="b9b6ec2c-f67a-4485-ae9a-27dddf9569d2" providerId="ADAL" clId="{5C021946-E79E-424E-A50F-DBD074D7C9B9}" dt="2022-12-06T21:56:10.986" v="3724" actId="22"/>
          <ac:picMkLst>
            <pc:docMk/>
            <pc:sldMk cId="3367104273" sldId="270"/>
            <ac:picMk id="4" creationId="{71BE5D71-6A2E-A479-1AE2-57D02A3CAE8D}"/>
          </ac:picMkLst>
        </pc:picChg>
      </pc:sldChg>
      <pc:sldChg chg="addSp delSp modSp add mod addCm delCm">
        <pc:chgData name="Sarah Balian" userId="b9b6ec2c-f67a-4485-ae9a-27dddf9569d2" providerId="ADAL" clId="{5C021946-E79E-424E-A50F-DBD074D7C9B9}" dt="2022-12-07T14:11:15.003" v="4413" actId="478"/>
        <pc:sldMkLst>
          <pc:docMk/>
          <pc:sldMk cId="52877160" sldId="271"/>
        </pc:sldMkLst>
        <pc:spChg chg="del">
          <ac:chgData name="Sarah Balian" userId="b9b6ec2c-f67a-4485-ae9a-27dddf9569d2" providerId="ADAL" clId="{5C021946-E79E-424E-A50F-DBD074D7C9B9}" dt="2022-12-06T17:18:12.151" v="1890" actId="478"/>
          <ac:spMkLst>
            <pc:docMk/>
            <pc:sldMk cId="52877160" sldId="271"/>
            <ac:spMk id="2" creationId="{40B12F83-9C5C-9EE5-6583-B1FE95837544}"/>
          </ac:spMkLst>
        </pc:spChg>
        <pc:spChg chg="mod">
          <ac:chgData name="Sarah Balian" userId="b9b6ec2c-f67a-4485-ae9a-27dddf9569d2" providerId="ADAL" clId="{5C021946-E79E-424E-A50F-DBD074D7C9B9}" dt="2022-12-06T17:48:11.659" v="2318" actId="14100"/>
          <ac:spMkLst>
            <pc:docMk/>
            <pc:sldMk cId="52877160" sldId="271"/>
            <ac:spMk id="3" creationId="{4660752A-9B01-8FBB-7885-654F5F674490}"/>
          </ac:spMkLst>
        </pc:spChg>
        <pc:spChg chg="add del mod">
          <ac:chgData name="Sarah Balian" userId="b9b6ec2c-f67a-4485-ae9a-27dddf9569d2" providerId="ADAL" clId="{5C021946-E79E-424E-A50F-DBD074D7C9B9}" dt="2022-12-06T17:18:15.603" v="1891" actId="478"/>
          <ac:spMkLst>
            <pc:docMk/>
            <pc:sldMk cId="52877160" sldId="271"/>
            <ac:spMk id="5" creationId="{EADA5288-5898-EE03-FEBB-9F9872F7DB9F}"/>
          </ac:spMkLst>
        </pc:spChg>
        <pc:spChg chg="add mod">
          <ac:chgData name="Sarah Balian" userId="b9b6ec2c-f67a-4485-ae9a-27dddf9569d2" providerId="ADAL" clId="{5C021946-E79E-424E-A50F-DBD074D7C9B9}" dt="2022-12-06T17:47:46.731" v="2316" actId="403"/>
          <ac:spMkLst>
            <pc:docMk/>
            <pc:sldMk cId="52877160" sldId="271"/>
            <ac:spMk id="8" creationId="{19AEBACF-1CFA-6A0E-CC2E-447C02158C3E}"/>
          </ac:spMkLst>
        </pc:spChg>
        <pc:spChg chg="add mod">
          <ac:chgData name="Sarah Balian" userId="b9b6ec2c-f67a-4485-ae9a-27dddf9569d2" providerId="ADAL" clId="{5C021946-E79E-424E-A50F-DBD074D7C9B9}" dt="2022-12-06T17:47:42.531" v="2315" actId="403"/>
          <ac:spMkLst>
            <pc:docMk/>
            <pc:sldMk cId="52877160" sldId="271"/>
            <ac:spMk id="9" creationId="{5A110002-1467-F957-A145-6E0C91C79BDA}"/>
          </ac:spMkLst>
        </pc:spChg>
        <pc:grpChg chg="add mod">
          <ac:chgData name="Sarah Balian" userId="b9b6ec2c-f67a-4485-ae9a-27dddf9569d2" providerId="ADAL" clId="{5C021946-E79E-424E-A50F-DBD074D7C9B9}" dt="2022-12-06T17:42:11.951" v="2229" actId="1076"/>
          <ac:grpSpMkLst>
            <pc:docMk/>
            <pc:sldMk cId="52877160" sldId="271"/>
            <ac:grpSpMk id="16" creationId="{A5D0FC38-968A-6657-1CB6-0735A52DFFB5}"/>
          </ac:grpSpMkLst>
        </pc:grpChg>
        <pc:picChg chg="add mod modCrop">
          <ac:chgData name="Sarah Balian" userId="b9b6ec2c-f67a-4485-ae9a-27dddf9569d2" providerId="ADAL" clId="{5C021946-E79E-424E-A50F-DBD074D7C9B9}" dt="2022-12-06T17:42:05.587" v="2228" actId="164"/>
          <ac:picMkLst>
            <pc:docMk/>
            <pc:sldMk cId="52877160" sldId="271"/>
            <ac:picMk id="7" creationId="{5A80D062-34C2-A088-3A5E-04A7DA076FF8}"/>
          </ac:picMkLst>
        </pc:picChg>
        <pc:picChg chg="add mod">
          <ac:chgData name="Sarah Balian" userId="b9b6ec2c-f67a-4485-ae9a-27dddf9569d2" providerId="ADAL" clId="{5C021946-E79E-424E-A50F-DBD074D7C9B9}" dt="2022-12-06T17:42:05.587" v="2228" actId="164"/>
          <ac:picMkLst>
            <pc:docMk/>
            <pc:sldMk cId="52877160" sldId="271"/>
            <ac:picMk id="10" creationId="{4EF4713C-8320-5B9D-65A6-9A8BCFA2DAC9}"/>
          </ac:picMkLst>
        </pc:picChg>
        <pc:picChg chg="add mod">
          <ac:chgData name="Sarah Balian" userId="b9b6ec2c-f67a-4485-ae9a-27dddf9569d2" providerId="ADAL" clId="{5C021946-E79E-424E-A50F-DBD074D7C9B9}" dt="2022-12-06T17:42:05.587" v="2228" actId="164"/>
          <ac:picMkLst>
            <pc:docMk/>
            <pc:sldMk cId="52877160" sldId="271"/>
            <ac:picMk id="11" creationId="{609B5BBC-CAD5-85BF-BCE1-12CBBA30EB97}"/>
          </ac:picMkLst>
        </pc:picChg>
        <pc:picChg chg="add mod">
          <ac:chgData name="Sarah Balian" userId="b9b6ec2c-f67a-4485-ae9a-27dddf9569d2" providerId="ADAL" clId="{5C021946-E79E-424E-A50F-DBD074D7C9B9}" dt="2022-12-06T17:42:05.587" v="2228" actId="164"/>
          <ac:picMkLst>
            <pc:docMk/>
            <pc:sldMk cId="52877160" sldId="271"/>
            <ac:picMk id="12" creationId="{7F51D2D0-3380-9900-53CC-F97556239B7A}"/>
          </ac:picMkLst>
        </pc:picChg>
        <pc:picChg chg="add mod modCrop">
          <ac:chgData name="Sarah Balian" userId="b9b6ec2c-f67a-4485-ae9a-27dddf9569d2" providerId="ADAL" clId="{5C021946-E79E-424E-A50F-DBD074D7C9B9}" dt="2022-12-06T17:42:05.587" v="2228" actId="164"/>
          <ac:picMkLst>
            <pc:docMk/>
            <pc:sldMk cId="52877160" sldId="271"/>
            <ac:picMk id="13" creationId="{B92FA875-3914-A903-2C3F-84BD2AEEC0D9}"/>
          </ac:picMkLst>
        </pc:picChg>
        <pc:picChg chg="add del mod modCrop">
          <ac:chgData name="Sarah Balian" userId="b9b6ec2c-f67a-4485-ae9a-27dddf9569d2" providerId="ADAL" clId="{5C021946-E79E-424E-A50F-DBD074D7C9B9}" dt="2022-12-07T14:11:15.003" v="4413" actId="478"/>
          <ac:picMkLst>
            <pc:docMk/>
            <pc:sldMk cId="52877160" sldId="271"/>
            <ac:picMk id="15" creationId="{DD89A6F2-CA02-36F0-DD81-ADEEA4118EED}"/>
          </ac:picMkLst>
        </pc:picChg>
        <pc:picChg chg="add mod">
          <ac:chgData name="Sarah Balian" userId="b9b6ec2c-f67a-4485-ae9a-27dddf9569d2" providerId="ADAL" clId="{5C021946-E79E-424E-A50F-DBD074D7C9B9}" dt="2022-12-06T17:47:19.654" v="2313" actId="14826"/>
          <ac:picMkLst>
            <pc:docMk/>
            <pc:sldMk cId="52877160" sldId="271"/>
            <ac:picMk id="18" creationId="{257FCD19-84D5-8471-F566-EF62B0A39195}"/>
          </ac:picMkLst>
        </pc:picChg>
        <pc:picChg chg="add mod">
          <ac:chgData name="Sarah Balian" userId="b9b6ec2c-f67a-4485-ae9a-27dddf9569d2" providerId="ADAL" clId="{5C021946-E79E-424E-A50F-DBD074D7C9B9}" dt="2022-12-06T17:47:09.429" v="2312" actId="14826"/>
          <ac:picMkLst>
            <pc:docMk/>
            <pc:sldMk cId="52877160" sldId="271"/>
            <ac:picMk id="19" creationId="{26EDD504-E2D3-12DA-44CF-5F0CB0196A0E}"/>
          </ac:picMkLst>
        </pc:picChg>
        <pc:picChg chg="add mod">
          <ac:chgData name="Sarah Balian" userId="b9b6ec2c-f67a-4485-ae9a-27dddf9569d2" providerId="ADAL" clId="{5C021946-E79E-424E-A50F-DBD074D7C9B9}" dt="2022-12-06T17:47:02.223" v="2311" actId="14826"/>
          <ac:picMkLst>
            <pc:docMk/>
            <pc:sldMk cId="52877160" sldId="271"/>
            <ac:picMk id="20" creationId="{C3F04A50-5640-BF1B-4583-9308DC814E58}"/>
          </ac:picMkLst>
        </pc:picChg>
        <pc:picChg chg="add mod">
          <ac:chgData name="Sarah Balian" userId="b9b6ec2c-f67a-4485-ae9a-27dddf9569d2" providerId="ADAL" clId="{5C021946-E79E-424E-A50F-DBD074D7C9B9}" dt="2022-12-06T17:46:43.439" v="2310" actId="1035"/>
          <ac:picMkLst>
            <pc:docMk/>
            <pc:sldMk cId="52877160" sldId="271"/>
            <ac:picMk id="21" creationId="{9D53BC9F-263B-B0EF-60EE-5AC434675B88}"/>
          </ac:picMkLst>
        </pc:picChg>
        <pc:picChg chg="add mod">
          <ac:chgData name="Sarah Balian" userId="b9b6ec2c-f67a-4485-ae9a-27dddf9569d2" providerId="ADAL" clId="{5C021946-E79E-424E-A50F-DBD074D7C9B9}" dt="2022-12-06T17:46:43.439" v="2310" actId="1035"/>
          <ac:picMkLst>
            <pc:docMk/>
            <pc:sldMk cId="52877160" sldId="271"/>
            <ac:picMk id="22" creationId="{CC949830-F1B3-1658-99E3-E4B160F8C290}"/>
          </ac:picMkLst>
        </pc:picChg>
        <pc:picChg chg="add mod">
          <ac:chgData name="Sarah Balian" userId="b9b6ec2c-f67a-4485-ae9a-27dddf9569d2" providerId="ADAL" clId="{5C021946-E79E-424E-A50F-DBD074D7C9B9}" dt="2022-12-06T17:46:34.974" v="2287" actId="1076"/>
          <ac:picMkLst>
            <pc:docMk/>
            <pc:sldMk cId="52877160" sldId="271"/>
            <ac:picMk id="23" creationId="{7E8626AC-562A-ADC0-CB46-B2380591FB66}"/>
          </ac:picMkLst>
        </pc:picChg>
        <pc:picChg chg="add mod">
          <ac:chgData name="Sarah Balian" userId="b9b6ec2c-f67a-4485-ae9a-27dddf9569d2" providerId="ADAL" clId="{5C021946-E79E-424E-A50F-DBD074D7C9B9}" dt="2022-12-06T17:46:34.974" v="2287" actId="1076"/>
          <ac:picMkLst>
            <pc:docMk/>
            <pc:sldMk cId="52877160" sldId="271"/>
            <ac:picMk id="24" creationId="{3AEA9D39-D770-5BE1-49CF-9FC9FABE1A73}"/>
          </ac:picMkLst>
        </pc:picChg>
        <pc:picChg chg="add mod">
          <ac:chgData name="Sarah Balian" userId="b9b6ec2c-f67a-4485-ae9a-27dddf9569d2" providerId="ADAL" clId="{5C021946-E79E-424E-A50F-DBD074D7C9B9}" dt="2022-12-06T17:46:34.974" v="2287" actId="1076"/>
          <ac:picMkLst>
            <pc:docMk/>
            <pc:sldMk cId="52877160" sldId="271"/>
            <ac:picMk id="25" creationId="{1BEC3A91-185F-677F-A916-DC7703515EAD}"/>
          </ac:picMkLst>
        </pc:picChg>
        <pc:picChg chg="add mod">
          <ac:chgData name="Sarah Balian" userId="b9b6ec2c-f67a-4485-ae9a-27dddf9569d2" providerId="ADAL" clId="{5C021946-E79E-424E-A50F-DBD074D7C9B9}" dt="2022-12-06T17:46:34.974" v="2287" actId="1076"/>
          <ac:picMkLst>
            <pc:docMk/>
            <pc:sldMk cId="52877160" sldId="271"/>
            <ac:picMk id="26" creationId="{FBB6DA96-80D8-6C4C-CACE-F0D89219AC7C}"/>
          </ac:picMkLst>
        </pc:picChg>
        <pc:picChg chg="add mod">
          <ac:chgData name="Sarah Balian" userId="b9b6ec2c-f67a-4485-ae9a-27dddf9569d2" providerId="ADAL" clId="{5C021946-E79E-424E-A50F-DBD074D7C9B9}" dt="2022-12-06T17:46:34.974" v="2287" actId="1076"/>
          <ac:picMkLst>
            <pc:docMk/>
            <pc:sldMk cId="52877160" sldId="271"/>
            <ac:picMk id="27" creationId="{A044B5A7-A11A-3795-0D88-CDE681F9CD68}"/>
          </ac:picMkLst>
        </pc:picChg>
      </pc:sldChg>
      <pc:sldChg chg="add del">
        <pc:chgData name="Sarah Balian" userId="b9b6ec2c-f67a-4485-ae9a-27dddf9569d2" providerId="ADAL" clId="{5C021946-E79E-424E-A50F-DBD074D7C9B9}" dt="2022-12-06T17:55:20.213" v="2322"/>
        <pc:sldMkLst>
          <pc:docMk/>
          <pc:sldMk cId="1167226698" sldId="272"/>
        </pc:sldMkLst>
      </pc:sldChg>
      <pc:sldChg chg="delSp modSp add mod">
        <pc:chgData name="Sarah Balian" userId="b9b6ec2c-f67a-4485-ae9a-27dddf9569d2" providerId="ADAL" clId="{5C021946-E79E-424E-A50F-DBD074D7C9B9}" dt="2022-12-06T17:58:31.130" v="2403" actId="27918"/>
        <pc:sldMkLst>
          <pc:docMk/>
          <pc:sldMk cId="1506493807" sldId="272"/>
        </pc:sldMkLst>
        <pc:spChg chg="mod">
          <ac:chgData name="Sarah Balian" userId="b9b6ec2c-f67a-4485-ae9a-27dddf9569d2" providerId="ADAL" clId="{5C021946-E79E-424E-A50F-DBD074D7C9B9}" dt="2022-12-06T17:55:51.723" v="2334" actId="20577"/>
          <ac:spMkLst>
            <pc:docMk/>
            <pc:sldMk cId="1506493807" sldId="272"/>
            <ac:spMk id="2" creationId="{F6245169-1799-41CD-B28E-D2D20D16AD73}"/>
          </ac:spMkLst>
        </pc:spChg>
        <pc:spChg chg="mod">
          <ac:chgData name="Sarah Balian" userId="b9b6ec2c-f67a-4485-ae9a-27dddf9569d2" providerId="ADAL" clId="{5C021946-E79E-424E-A50F-DBD074D7C9B9}" dt="2022-12-06T17:56:18.339" v="2398" actId="20577"/>
          <ac:spMkLst>
            <pc:docMk/>
            <pc:sldMk cId="1506493807" sldId="272"/>
            <ac:spMk id="3" creationId="{E4FD1E92-5DBC-B105-F246-2355E4FF9A74}"/>
          </ac:spMkLst>
        </pc:spChg>
        <pc:picChg chg="del">
          <ac:chgData name="Sarah Balian" userId="b9b6ec2c-f67a-4485-ae9a-27dddf9569d2" providerId="ADAL" clId="{5C021946-E79E-424E-A50F-DBD074D7C9B9}" dt="2022-12-06T17:55:31.131" v="2324" actId="478"/>
          <ac:picMkLst>
            <pc:docMk/>
            <pc:sldMk cId="1506493807" sldId="272"/>
            <ac:picMk id="7" creationId="{7A644DFE-C421-A99B-7B75-FD6CDCA44372}"/>
          </ac:picMkLst>
        </pc:picChg>
      </pc:sldChg>
      <pc:sldChg chg="addSp delSp modSp add mod ord setBg">
        <pc:chgData name="Sarah Balian" userId="b9b6ec2c-f67a-4485-ae9a-27dddf9569d2" providerId="ADAL" clId="{5C021946-E79E-424E-A50F-DBD074D7C9B9}" dt="2022-12-07T14:11:54.810" v="4415" actId="120"/>
        <pc:sldMkLst>
          <pc:docMk/>
          <pc:sldMk cId="454941652" sldId="273"/>
        </pc:sldMkLst>
        <pc:spChg chg="del mod">
          <ac:chgData name="Sarah Balian" userId="b9b6ec2c-f67a-4485-ae9a-27dddf9569d2" providerId="ADAL" clId="{5C021946-E79E-424E-A50F-DBD074D7C9B9}" dt="2022-12-06T20:30:37.409" v="2826" actId="21"/>
          <ac:spMkLst>
            <pc:docMk/>
            <pc:sldMk cId="454941652" sldId="273"/>
            <ac:spMk id="2" creationId="{F6245169-1799-41CD-B28E-D2D20D16AD73}"/>
          </ac:spMkLst>
        </pc:spChg>
        <pc:spChg chg="mod">
          <ac:chgData name="Sarah Balian" userId="b9b6ec2c-f67a-4485-ae9a-27dddf9569d2" providerId="ADAL" clId="{5C021946-E79E-424E-A50F-DBD074D7C9B9}" dt="2022-12-06T19:48:15.823" v="2576" actId="1035"/>
          <ac:spMkLst>
            <pc:docMk/>
            <pc:sldMk cId="454941652" sldId="273"/>
            <ac:spMk id="3" creationId="{E4FD1E92-5DBC-B105-F246-2355E4FF9A74}"/>
          </ac:spMkLst>
        </pc:spChg>
        <pc:spChg chg="mod">
          <ac:chgData name="Sarah Balian" userId="b9b6ec2c-f67a-4485-ae9a-27dddf9569d2" providerId="ADAL" clId="{5C021946-E79E-424E-A50F-DBD074D7C9B9}" dt="2022-12-06T19:46:27.602" v="2554" actId="478"/>
          <ac:spMkLst>
            <pc:docMk/>
            <pc:sldMk cId="454941652" sldId="273"/>
            <ac:spMk id="8" creationId="{1A5D5D1F-6AE8-32C3-0DF9-D2F8A96FD892}"/>
          </ac:spMkLst>
        </pc:spChg>
        <pc:spChg chg="mod">
          <ac:chgData name="Sarah Balian" userId="b9b6ec2c-f67a-4485-ae9a-27dddf9569d2" providerId="ADAL" clId="{5C021946-E79E-424E-A50F-DBD074D7C9B9}" dt="2022-12-06T19:47:35.517" v="2565" actId="207"/>
          <ac:spMkLst>
            <pc:docMk/>
            <pc:sldMk cId="454941652" sldId="273"/>
            <ac:spMk id="13" creationId="{618E7B23-19E2-47DA-9766-356BD49EC512}"/>
          </ac:spMkLst>
        </pc:spChg>
        <pc:spChg chg="mod">
          <ac:chgData name="Sarah Balian" userId="b9b6ec2c-f67a-4485-ae9a-27dddf9569d2" providerId="ADAL" clId="{5C021946-E79E-424E-A50F-DBD074D7C9B9}" dt="2022-12-06T20:46:27.589" v="3108" actId="208"/>
          <ac:spMkLst>
            <pc:docMk/>
            <pc:sldMk cId="454941652" sldId="273"/>
            <ac:spMk id="15" creationId="{D0F2CC26-5BB6-0FF2-59FF-823E56C7B7BC}"/>
          </ac:spMkLst>
        </pc:spChg>
        <pc:spChg chg="mod">
          <ac:chgData name="Sarah Balian" userId="b9b6ec2c-f67a-4485-ae9a-27dddf9569d2" providerId="ADAL" clId="{5C021946-E79E-424E-A50F-DBD074D7C9B9}" dt="2022-12-06T20:46:30.707" v="3110" actId="208"/>
          <ac:spMkLst>
            <pc:docMk/>
            <pc:sldMk cId="454941652" sldId="273"/>
            <ac:spMk id="16" creationId="{B48AF8D6-3B53-9F74-94D2-3B25DE3DD83B}"/>
          </ac:spMkLst>
        </pc:spChg>
        <pc:spChg chg="mod">
          <ac:chgData name="Sarah Balian" userId="b9b6ec2c-f67a-4485-ae9a-27dddf9569d2" providerId="ADAL" clId="{5C021946-E79E-424E-A50F-DBD074D7C9B9}" dt="2022-12-06T20:46:35.094" v="3112" actId="208"/>
          <ac:spMkLst>
            <pc:docMk/>
            <pc:sldMk cId="454941652" sldId="273"/>
            <ac:spMk id="17" creationId="{A26086BA-EB13-AEAF-5740-8696C7A3D23D}"/>
          </ac:spMkLst>
        </pc:spChg>
        <pc:spChg chg="mod">
          <ac:chgData name="Sarah Balian" userId="b9b6ec2c-f67a-4485-ae9a-27dddf9569d2" providerId="ADAL" clId="{5C021946-E79E-424E-A50F-DBD074D7C9B9}" dt="2022-12-06T20:46:58.859" v="3122" actId="208"/>
          <ac:spMkLst>
            <pc:docMk/>
            <pc:sldMk cId="454941652" sldId="273"/>
            <ac:spMk id="18" creationId="{6EB730F7-D11E-13E3-D394-591543F6F3F4}"/>
          </ac:spMkLst>
        </pc:spChg>
        <pc:spChg chg="mod">
          <ac:chgData name="Sarah Balian" userId="b9b6ec2c-f67a-4485-ae9a-27dddf9569d2" providerId="ADAL" clId="{5C021946-E79E-424E-A50F-DBD074D7C9B9}" dt="2022-12-06T20:47:02.864" v="3124" actId="208"/>
          <ac:spMkLst>
            <pc:docMk/>
            <pc:sldMk cId="454941652" sldId="273"/>
            <ac:spMk id="19" creationId="{82B27EF9-3FBD-309B-79E6-6DD1B396B7F2}"/>
          </ac:spMkLst>
        </pc:spChg>
        <pc:spChg chg="mod">
          <ac:chgData name="Sarah Balian" userId="b9b6ec2c-f67a-4485-ae9a-27dddf9569d2" providerId="ADAL" clId="{5C021946-E79E-424E-A50F-DBD074D7C9B9}" dt="2022-12-06T20:45:02.712" v="3087" actId="208"/>
          <ac:spMkLst>
            <pc:docMk/>
            <pc:sldMk cId="454941652" sldId="273"/>
            <ac:spMk id="20" creationId="{DFF4D7D1-5531-9052-3A86-E631897C3FF1}"/>
          </ac:spMkLst>
        </pc:spChg>
        <pc:spChg chg="mod">
          <ac:chgData name="Sarah Balian" userId="b9b6ec2c-f67a-4485-ae9a-27dddf9569d2" providerId="ADAL" clId="{5C021946-E79E-424E-A50F-DBD074D7C9B9}" dt="2022-12-06T20:47:06.083" v="3126" actId="208"/>
          <ac:spMkLst>
            <pc:docMk/>
            <pc:sldMk cId="454941652" sldId="273"/>
            <ac:spMk id="21" creationId="{AECBB6B8-6EEE-D215-E1C3-2FF2633D3578}"/>
          </ac:spMkLst>
        </pc:spChg>
        <pc:spChg chg="mod">
          <ac:chgData name="Sarah Balian" userId="b9b6ec2c-f67a-4485-ae9a-27dddf9569d2" providerId="ADAL" clId="{5C021946-E79E-424E-A50F-DBD074D7C9B9}" dt="2022-12-06T20:45:54.307" v="3099" actId="208"/>
          <ac:spMkLst>
            <pc:docMk/>
            <pc:sldMk cId="454941652" sldId="273"/>
            <ac:spMk id="22" creationId="{79F7DE7F-B6FC-67E3-1062-6A6FF705070C}"/>
          </ac:spMkLst>
        </pc:spChg>
        <pc:spChg chg="mod">
          <ac:chgData name="Sarah Balian" userId="b9b6ec2c-f67a-4485-ae9a-27dddf9569d2" providerId="ADAL" clId="{5C021946-E79E-424E-A50F-DBD074D7C9B9}" dt="2022-12-06T20:44:10.699" v="3072" actId="208"/>
          <ac:spMkLst>
            <pc:docMk/>
            <pc:sldMk cId="454941652" sldId="273"/>
            <ac:spMk id="23" creationId="{FB08A05E-566E-4B8C-CEE8-9AB1A3EC8EFD}"/>
          </ac:spMkLst>
        </pc:spChg>
        <pc:spChg chg="mod">
          <ac:chgData name="Sarah Balian" userId="b9b6ec2c-f67a-4485-ae9a-27dddf9569d2" providerId="ADAL" clId="{5C021946-E79E-424E-A50F-DBD074D7C9B9}" dt="2022-12-06T20:46:19.491" v="3104" actId="207"/>
          <ac:spMkLst>
            <pc:docMk/>
            <pc:sldMk cId="454941652" sldId="273"/>
            <ac:spMk id="24" creationId="{C50532D2-86D1-EE8B-6A3E-06DE59632923}"/>
          </ac:spMkLst>
        </pc:spChg>
        <pc:spChg chg="mod">
          <ac:chgData name="Sarah Balian" userId="b9b6ec2c-f67a-4485-ae9a-27dddf9569d2" providerId="ADAL" clId="{5C021946-E79E-424E-A50F-DBD074D7C9B9}" dt="2022-12-06T20:47:10.830" v="3128" actId="208"/>
          <ac:spMkLst>
            <pc:docMk/>
            <pc:sldMk cId="454941652" sldId="273"/>
            <ac:spMk id="25" creationId="{9286E2F4-7211-1053-F8E4-62BDD171BC13}"/>
          </ac:spMkLst>
        </pc:spChg>
        <pc:spChg chg="mod">
          <ac:chgData name="Sarah Balian" userId="b9b6ec2c-f67a-4485-ae9a-27dddf9569d2" providerId="ADAL" clId="{5C021946-E79E-424E-A50F-DBD074D7C9B9}" dt="2022-12-06T20:44:38.607" v="3076" actId="208"/>
          <ac:spMkLst>
            <pc:docMk/>
            <pc:sldMk cId="454941652" sldId="273"/>
            <ac:spMk id="26" creationId="{0CE7C57C-079C-43BE-38DE-8556061A61F0}"/>
          </ac:spMkLst>
        </pc:spChg>
        <pc:spChg chg="mod">
          <ac:chgData name="Sarah Balian" userId="b9b6ec2c-f67a-4485-ae9a-27dddf9569d2" providerId="ADAL" clId="{5C021946-E79E-424E-A50F-DBD074D7C9B9}" dt="2022-12-06T20:46:53.202" v="3118" actId="208"/>
          <ac:spMkLst>
            <pc:docMk/>
            <pc:sldMk cId="454941652" sldId="273"/>
            <ac:spMk id="27" creationId="{3B2484F9-7DA9-3B58-5691-5C05CBB4911C}"/>
          </ac:spMkLst>
        </pc:spChg>
        <pc:spChg chg="mod">
          <ac:chgData name="Sarah Balian" userId="b9b6ec2c-f67a-4485-ae9a-27dddf9569d2" providerId="ADAL" clId="{5C021946-E79E-424E-A50F-DBD074D7C9B9}" dt="2022-12-06T20:44:57.058" v="3084" actId="208"/>
          <ac:spMkLst>
            <pc:docMk/>
            <pc:sldMk cId="454941652" sldId="273"/>
            <ac:spMk id="28" creationId="{086B88E6-B36D-DA23-F13A-221477F30255}"/>
          </ac:spMkLst>
        </pc:spChg>
        <pc:spChg chg="mod">
          <ac:chgData name="Sarah Balian" userId="b9b6ec2c-f67a-4485-ae9a-27dddf9569d2" providerId="ADAL" clId="{5C021946-E79E-424E-A50F-DBD074D7C9B9}" dt="2022-12-06T20:46:24.623" v="3106" actId="208"/>
          <ac:spMkLst>
            <pc:docMk/>
            <pc:sldMk cId="454941652" sldId="273"/>
            <ac:spMk id="29" creationId="{1BF5DB5A-462C-81A6-1C76-D1666FA63B95}"/>
          </ac:spMkLst>
        </pc:spChg>
        <pc:spChg chg="mod">
          <ac:chgData name="Sarah Balian" userId="b9b6ec2c-f67a-4485-ae9a-27dddf9569d2" providerId="ADAL" clId="{5C021946-E79E-424E-A50F-DBD074D7C9B9}" dt="2022-12-06T20:45:17.678" v="3090" actId="208"/>
          <ac:spMkLst>
            <pc:docMk/>
            <pc:sldMk cId="454941652" sldId="273"/>
            <ac:spMk id="30" creationId="{70AA0F01-213A-E2F6-7512-A7938C78CB69}"/>
          </ac:spMkLst>
        </pc:spChg>
        <pc:spChg chg="mod">
          <ac:chgData name="Sarah Balian" userId="b9b6ec2c-f67a-4485-ae9a-27dddf9569d2" providerId="ADAL" clId="{5C021946-E79E-424E-A50F-DBD074D7C9B9}" dt="2022-12-06T20:47:14.551" v="3130" actId="208"/>
          <ac:spMkLst>
            <pc:docMk/>
            <pc:sldMk cId="454941652" sldId="273"/>
            <ac:spMk id="31" creationId="{A67A114E-0910-BD77-04C3-779B7C7BED6A}"/>
          </ac:spMkLst>
        </pc:spChg>
        <pc:spChg chg="mod">
          <ac:chgData name="Sarah Balian" userId="b9b6ec2c-f67a-4485-ae9a-27dddf9569d2" providerId="ADAL" clId="{5C021946-E79E-424E-A50F-DBD074D7C9B9}" dt="2022-12-06T20:44:40.690" v="3077" actId="208"/>
          <ac:spMkLst>
            <pc:docMk/>
            <pc:sldMk cId="454941652" sldId="273"/>
            <ac:spMk id="32" creationId="{E978B757-63B9-7169-1890-A30CE86C7447}"/>
          </ac:spMkLst>
        </pc:spChg>
        <pc:spChg chg="mod">
          <ac:chgData name="Sarah Balian" userId="b9b6ec2c-f67a-4485-ae9a-27dddf9569d2" providerId="ADAL" clId="{5C021946-E79E-424E-A50F-DBD074D7C9B9}" dt="2022-12-06T20:44:08.226" v="3071" actId="208"/>
          <ac:spMkLst>
            <pc:docMk/>
            <pc:sldMk cId="454941652" sldId="273"/>
            <ac:spMk id="33" creationId="{BA2C492C-960A-8864-6C7D-64EA5A3A0782}"/>
          </ac:spMkLst>
        </pc:spChg>
        <pc:spChg chg="mod">
          <ac:chgData name="Sarah Balian" userId="b9b6ec2c-f67a-4485-ae9a-27dddf9569d2" providerId="ADAL" clId="{5C021946-E79E-424E-A50F-DBD074D7C9B9}" dt="2022-12-06T20:46:50.355" v="3116" actId="208"/>
          <ac:spMkLst>
            <pc:docMk/>
            <pc:sldMk cId="454941652" sldId="273"/>
            <ac:spMk id="34" creationId="{DF95CE22-E860-1A14-1666-1A99D7D42037}"/>
          </ac:spMkLst>
        </pc:spChg>
        <pc:spChg chg="mod">
          <ac:chgData name="Sarah Balian" userId="b9b6ec2c-f67a-4485-ae9a-27dddf9569d2" providerId="ADAL" clId="{5C021946-E79E-424E-A50F-DBD074D7C9B9}" dt="2022-12-06T20:44:50.514" v="3081" actId="207"/>
          <ac:spMkLst>
            <pc:docMk/>
            <pc:sldMk cId="454941652" sldId="273"/>
            <ac:spMk id="35" creationId="{F8F9B46C-36E3-0EA5-56DA-E653E271E8D5}"/>
          </ac:spMkLst>
        </pc:spChg>
        <pc:spChg chg="mod">
          <ac:chgData name="Sarah Balian" userId="b9b6ec2c-f67a-4485-ae9a-27dddf9569d2" providerId="ADAL" clId="{5C021946-E79E-424E-A50F-DBD074D7C9B9}" dt="2022-12-06T20:46:56.108" v="3120" actId="208"/>
          <ac:spMkLst>
            <pc:docMk/>
            <pc:sldMk cId="454941652" sldId="273"/>
            <ac:spMk id="36" creationId="{3A6045E7-8748-CF8A-A9B5-1479A6021893}"/>
          </ac:spMkLst>
        </pc:spChg>
        <pc:spChg chg="mod">
          <ac:chgData name="Sarah Balian" userId="b9b6ec2c-f67a-4485-ae9a-27dddf9569d2" providerId="ADAL" clId="{5C021946-E79E-424E-A50F-DBD074D7C9B9}" dt="2022-12-06T19:47:28.298" v="2563" actId="207"/>
          <ac:spMkLst>
            <pc:docMk/>
            <pc:sldMk cId="454941652" sldId="273"/>
            <ac:spMk id="37" creationId="{24E116F7-2E45-096C-5484-C30AA3622009}"/>
          </ac:spMkLst>
        </pc:spChg>
        <pc:spChg chg="mod">
          <ac:chgData name="Sarah Balian" userId="b9b6ec2c-f67a-4485-ae9a-27dddf9569d2" providerId="ADAL" clId="{5C021946-E79E-424E-A50F-DBD074D7C9B9}" dt="2022-12-06T20:45:30.058" v="3093" actId="208"/>
          <ac:spMkLst>
            <pc:docMk/>
            <pc:sldMk cId="454941652" sldId="273"/>
            <ac:spMk id="38" creationId="{AD04D305-2F1B-09A1-7316-2CA8AE0B75EB}"/>
          </ac:spMkLst>
        </pc:spChg>
        <pc:spChg chg="mod">
          <ac:chgData name="Sarah Balian" userId="b9b6ec2c-f67a-4485-ae9a-27dddf9569d2" providerId="ADAL" clId="{5C021946-E79E-424E-A50F-DBD074D7C9B9}" dt="2022-12-06T20:45:44.673" v="3097" actId="208"/>
          <ac:spMkLst>
            <pc:docMk/>
            <pc:sldMk cId="454941652" sldId="273"/>
            <ac:spMk id="39" creationId="{E8EB246B-21B0-3706-9009-9F756AA23DB1}"/>
          </ac:spMkLst>
        </pc:spChg>
        <pc:spChg chg="mod">
          <ac:chgData name="Sarah Balian" userId="b9b6ec2c-f67a-4485-ae9a-27dddf9569d2" providerId="ADAL" clId="{5C021946-E79E-424E-A50F-DBD074D7C9B9}" dt="2022-12-06T20:46:40.635" v="3114" actId="208"/>
          <ac:spMkLst>
            <pc:docMk/>
            <pc:sldMk cId="454941652" sldId="273"/>
            <ac:spMk id="40" creationId="{6A2D8D17-55A6-5F49-0564-5524CA389360}"/>
          </ac:spMkLst>
        </pc:spChg>
        <pc:spChg chg="add mod">
          <ac:chgData name="Sarah Balian" userId="b9b6ec2c-f67a-4485-ae9a-27dddf9569d2" providerId="ADAL" clId="{5C021946-E79E-424E-A50F-DBD074D7C9B9}" dt="2022-12-06T19:54:08.034" v="2620" actId="1076"/>
          <ac:spMkLst>
            <pc:docMk/>
            <pc:sldMk cId="454941652" sldId="273"/>
            <ac:spMk id="41" creationId="{D668D04A-DECC-8646-63D2-86090C0B6EC2}"/>
          </ac:spMkLst>
        </pc:spChg>
        <pc:spChg chg="add mod">
          <ac:chgData name="Sarah Balian" userId="b9b6ec2c-f67a-4485-ae9a-27dddf9569d2" providerId="ADAL" clId="{5C021946-E79E-424E-A50F-DBD074D7C9B9}" dt="2022-12-06T19:55:38.688" v="2650" actId="1076"/>
          <ac:spMkLst>
            <pc:docMk/>
            <pc:sldMk cId="454941652" sldId="273"/>
            <ac:spMk id="42" creationId="{CF8A5421-9323-A745-9033-6B0858E056E5}"/>
          </ac:spMkLst>
        </pc:spChg>
        <pc:spChg chg="add mod">
          <ac:chgData name="Sarah Balian" userId="b9b6ec2c-f67a-4485-ae9a-27dddf9569d2" providerId="ADAL" clId="{5C021946-E79E-424E-A50F-DBD074D7C9B9}" dt="2022-12-06T19:56:17.155" v="2655" actId="20577"/>
          <ac:spMkLst>
            <pc:docMk/>
            <pc:sldMk cId="454941652" sldId="273"/>
            <ac:spMk id="43" creationId="{B7FC13D1-752F-56B6-5609-2A21E3445535}"/>
          </ac:spMkLst>
        </pc:spChg>
        <pc:spChg chg="add mod">
          <ac:chgData name="Sarah Balian" userId="b9b6ec2c-f67a-4485-ae9a-27dddf9569d2" providerId="ADAL" clId="{5C021946-E79E-424E-A50F-DBD074D7C9B9}" dt="2022-12-06T20:00:38.883" v="2670" actId="20577"/>
          <ac:spMkLst>
            <pc:docMk/>
            <pc:sldMk cId="454941652" sldId="273"/>
            <ac:spMk id="44" creationId="{4BC63EFC-51D8-5205-E29F-01514C838175}"/>
          </ac:spMkLst>
        </pc:spChg>
        <pc:spChg chg="add mod">
          <ac:chgData name="Sarah Balian" userId="b9b6ec2c-f67a-4485-ae9a-27dddf9569d2" providerId="ADAL" clId="{5C021946-E79E-424E-A50F-DBD074D7C9B9}" dt="2022-12-06T20:02:38.083" v="2688" actId="1076"/>
          <ac:spMkLst>
            <pc:docMk/>
            <pc:sldMk cId="454941652" sldId="273"/>
            <ac:spMk id="45" creationId="{BBE6A571-B611-7C03-DEE0-82AB9841B25B}"/>
          </ac:spMkLst>
        </pc:spChg>
        <pc:spChg chg="add mod">
          <ac:chgData name="Sarah Balian" userId="b9b6ec2c-f67a-4485-ae9a-27dddf9569d2" providerId="ADAL" clId="{5C021946-E79E-424E-A50F-DBD074D7C9B9}" dt="2022-12-06T20:14:41.453" v="2697" actId="14100"/>
          <ac:spMkLst>
            <pc:docMk/>
            <pc:sldMk cId="454941652" sldId="273"/>
            <ac:spMk id="46" creationId="{42DF423A-99C8-4EB4-85E6-B227F5AC86CF}"/>
          </ac:spMkLst>
        </pc:spChg>
        <pc:spChg chg="add mod">
          <ac:chgData name="Sarah Balian" userId="b9b6ec2c-f67a-4485-ae9a-27dddf9569d2" providerId="ADAL" clId="{5C021946-E79E-424E-A50F-DBD074D7C9B9}" dt="2022-12-06T20:15:47.077" v="2709" actId="20577"/>
          <ac:spMkLst>
            <pc:docMk/>
            <pc:sldMk cId="454941652" sldId="273"/>
            <ac:spMk id="47" creationId="{1A54FE55-9EA8-7040-3CAE-58A0BC0B5A7A}"/>
          </ac:spMkLst>
        </pc:spChg>
        <pc:spChg chg="add mod">
          <ac:chgData name="Sarah Balian" userId="b9b6ec2c-f67a-4485-ae9a-27dddf9569d2" providerId="ADAL" clId="{5C021946-E79E-424E-A50F-DBD074D7C9B9}" dt="2022-12-06T20:16:18.933" v="2724" actId="1076"/>
          <ac:spMkLst>
            <pc:docMk/>
            <pc:sldMk cId="454941652" sldId="273"/>
            <ac:spMk id="48" creationId="{C745E97A-7FD6-1663-C9EC-826AD8D437D1}"/>
          </ac:spMkLst>
        </pc:spChg>
        <pc:spChg chg="add mod">
          <ac:chgData name="Sarah Balian" userId="b9b6ec2c-f67a-4485-ae9a-27dddf9569d2" providerId="ADAL" clId="{5C021946-E79E-424E-A50F-DBD074D7C9B9}" dt="2022-12-06T20:16:54.607" v="2733" actId="1076"/>
          <ac:spMkLst>
            <pc:docMk/>
            <pc:sldMk cId="454941652" sldId="273"/>
            <ac:spMk id="49" creationId="{5A089B96-6EB7-40E6-B695-CA14F03E510E}"/>
          </ac:spMkLst>
        </pc:spChg>
        <pc:spChg chg="add mod">
          <ac:chgData name="Sarah Balian" userId="b9b6ec2c-f67a-4485-ae9a-27dddf9569d2" providerId="ADAL" clId="{5C021946-E79E-424E-A50F-DBD074D7C9B9}" dt="2022-12-06T20:45:13.123" v="3088" actId="1076"/>
          <ac:spMkLst>
            <pc:docMk/>
            <pc:sldMk cId="454941652" sldId="273"/>
            <ac:spMk id="50" creationId="{B4A38A1D-ED77-E4A3-DF60-1B2D80DD4252}"/>
          </ac:spMkLst>
        </pc:spChg>
        <pc:spChg chg="add mod">
          <ac:chgData name="Sarah Balian" userId="b9b6ec2c-f67a-4485-ae9a-27dddf9569d2" providerId="ADAL" clId="{5C021946-E79E-424E-A50F-DBD074D7C9B9}" dt="2022-12-06T20:20:22.068" v="2781" actId="1076"/>
          <ac:spMkLst>
            <pc:docMk/>
            <pc:sldMk cId="454941652" sldId="273"/>
            <ac:spMk id="51" creationId="{3D949BF7-3246-03FC-D71D-FF2B194A5867}"/>
          </ac:spMkLst>
        </pc:spChg>
        <pc:spChg chg="add mod">
          <ac:chgData name="Sarah Balian" userId="b9b6ec2c-f67a-4485-ae9a-27dddf9569d2" providerId="ADAL" clId="{5C021946-E79E-424E-A50F-DBD074D7C9B9}" dt="2022-12-06T20:20:30.276" v="2782" actId="1076"/>
          <ac:spMkLst>
            <pc:docMk/>
            <pc:sldMk cId="454941652" sldId="273"/>
            <ac:spMk id="52" creationId="{D73A6417-5A8E-992C-44F0-86E234C17E10}"/>
          </ac:spMkLst>
        </pc:spChg>
        <pc:spChg chg="add mod">
          <ac:chgData name="Sarah Balian" userId="b9b6ec2c-f67a-4485-ae9a-27dddf9569d2" providerId="ADAL" clId="{5C021946-E79E-424E-A50F-DBD074D7C9B9}" dt="2022-12-06T20:24:33.971" v="2799" actId="1076"/>
          <ac:spMkLst>
            <pc:docMk/>
            <pc:sldMk cId="454941652" sldId="273"/>
            <ac:spMk id="53" creationId="{34E58A3B-6C41-24E5-AFB9-0CC8E52DFFBF}"/>
          </ac:spMkLst>
        </pc:spChg>
        <pc:spChg chg="add mod">
          <ac:chgData name="Sarah Balian" userId="b9b6ec2c-f67a-4485-ae9a-27dddf9569d2" providerId="ADAL" clId="{5C021946-E79E-424E-A50F-DBD074D7C9B9}" dt="2022-12-06T20:25:17.220" v="2811" actId="1076"/>
          <ac:spMkLst>
            <pc:docMk/>
            <pc:sldMk cId="454941652" sldId="273"/>
            <ac:spMk id="54" creationId="{3C62B939-790C-DB0F-0CF6-1E2C6F585ED4}"/>
          </ac:spMkLst>
        </pc:spChg>
        <pc:spChg chg="add mod">
          <ac:chgData name="Sarah Balian" userId="b9b6ec2c-f67a-4485-ae9a-27dddf9569d2" providerId="ADAL" clId="{5C021946-E79E-424E-A50F-DBD074D7C9B9}" dt="2022-12-06T20:44:54.116" v="3082" actId="1076"/>
          <ac:spMkLst>
            <pc:docMk/>
            <pc:sldMk cId="454941652" sldId="273"/>
            <ac:spMk id="55" creationId="{16C6B6BA-7222-2A46-CA43-30A3DC2F40E5}"/>
          </ac:spMkLst>
        </pc:spChg>
        <pc:spChg chg="add del mod">
          <ac:chgData name="Sarah Balian" userId="b9b6ec2c-f67a-4485-ae9a-27dddf9569d2" providerId="ADAL" clId="{5C021946-E79E-424E-A50F-DBD074D7C9B9}" dt="2022-12-06T20:30:59.342" v="2833" actId="478"/>
          <ac:spMkLst>
            <pc:docMk/>
            <pc:sldMk cId="454941652" sldId="273"/>
            <ac:spMk id="57" creationId="{F119EB20-59AD-7B0D-8C95-73057D9FDB02}"/>
          </ac:spMkLst>
        </pc:spChg>
        <pc:spChg chg="add mod">
          <ac:chgData name="Sarah Balian" userId="b9b6ec2c-f67a-4485-ae9a-27dddf9569d2" providerId="ADAL" clId="{5C021946-E79E-424E-A50F-DBD074D7C9B9}" dt="2022-12-07T14:11:54.810" v="4415" actId="120"/>
          <ac:spMkLst>
            <pc:docMk/>
            <pc:sldMk cId="454941652" sldId="273"/>
            <ac:spMk id="58" creationId="{DB0E9556-57C4-FB9F-F4ED-4A86F430775C}"/>
          </ac:spMkLst>
        </pc:spChg>
        <pc:spChg chg="add mod">
          <ac:chgData name="Sarah Balian" userId="b9b6ec2c-f67a-4485-ae9a-27dddf9569d2" providerId="ADAL" clId="{5C021946-E79E-424E-A50F-DBD074D7C9B9}" dt="2022-12-06T20:31:48.141" v="2856" actId="1076"/>
          <ac:spMkLst>
            <pc:docMk/>
            <pc:sldMk cId="454941652" sldId="273"/>
            <ac:spMk id="59" creationId="{4D135624-874F-7303-6186-F1323F30C5AA}"/>
          </ac:spMkLst>
        </pc:spChg>
        <pc:spChg chg="add mod">
          <ac:chgData name="Sarah Balian" userId="b9b6ec2c-f67a-4485-ae9a-27dddf9569d2" providerId="ADAL" clId="{5C021946-E79E-424E-A50F-DBD074D7C9B9}" dt="2022-12-06T20:39:03.068" v="2977" actId="1076"/>
          <ac:spMkLst>
            <pc:docMk/>
            <pc:sldMk cId="454941652" sldId="273"/>
            <ac:spMk id="60" creationId="{283A431F-66DE-56D0-6F8C-E197CA434994}"/>
          </ac:spMkLst>
        </pc:spChg>
        <pc:spChg chg="add mod">
          <ac:chgData name="Sarah Balian" userId="b9b6ec2c-f67a-4485-ae9a-27dddf9569d2" providerId="ADAL" clId="{5C021946-E79E-424E-A50F-DBD074D7C9B9}" dt="2022-12-06T20:35:46.069" v="2927" actId="1038"/>
          <ac:spMkLst>
            <pc:docMk/>
            <pc:sldMk cId="454941652" sldId="273"/>
            <ac:spMk id="61" creationId="{13D1EBF7-3808-CC4B-C914-B34A82C02B00}"/>
          </ac:spMkLst>
        </pc:spChg>
        <pc:spChg chg="add mod">
          <ac:chgData name="Sarah Balian" userId="b9b6ec2c-f67a-4485-ae9a-27dddf9569d2" providerId="ADAL" clId="{5C021946-E79E-424E-A50F-DBD074D7C9B9}" dt="2022-12-06T20:45:40.515" v="3095" actId="1076"/>
          <ac:spMkLst>
            <pc:docMk/>
            <pc:sldMk cId="454941652" sldId="273"/>
            <ac:spMk id="1033" creationId="{3CD9B410-05B2-6138-6911-D2332C745AC9}"/>
          </ac:spMkLst>
        </pc:spChg>
        <pc:spChg chg="add mod">
          <ac:chgData name="Sarah Balian" userId="b9b6ec2c-f67a-4485-ae9a-27dddf9569d2" providerId="ADAL" clId="{5C021946-E79E-424E-A50F-DBD074D7C9B9}" dt="2022-12-06T20:37:05.813" v="2950" actId="1076"/>
          <ac:spMkLst>
            <pc:docMk/>
            <pc:sldMk cId="454941652" sldId="273"/>
            <ac:spMk id="1034" creationId="{7DB997D1-C003-D6C6-1F18-F0F31FEDDA4D}"/>
          </ac:spMkLst>
        </pc:spChg>
        <pc:spChg chg="add mod">
          <ac:chgData name="Sarah Balian" userId="b9b6ec2c-f67a-4485-ae9a-27dddf9569d2" providerId="ADAL" clId="{5C021946-E79E-424E-A50F-DBD074D7C9B9}" dt="2022-12-06T20:37:56.306" v="2962" actId="20577"/>
          <ac:spMkLst>
            <pc:docMk/>
            <pc:sldMk cId="454941652" sldId="273"/>
            <ac:spMk id="1035" creationId="{505D2889-80F3-69CB-1B35-181142E76EFB}"/>
          </ac:spMkLst>
        </pc:spChg>
        <pc:spChg chg="add mod">
          <ac:chgData name="Sarah Balian" userId="b9b6ec2c-f67a-4485-ae9a-27dddf9569d2" providerId="ADAL" clId="{5C021946-E79E-424E-A50F-DBD074D7C9B9}" dt="2022-12-06T20:41:02.574" v="3014" actId="1076"/>
          <ac:spMkLst>
            <pc:docMk/>
            <pc:sldMk cId="454941652" sldId="273"/>
            <ac:spMk id="1036" creationId="{857DBFB8-A839-2B3D-F992-3D5B522A6EDA}"/>
          </ac:spMkLst>
        </pc:spChg>
        <pc:spChg chg="add mod">
          <ac:chgData name="Sarah Balian" userId="b9b6ec2c-f67a-4485-ae9a-27dddf9569d2" providerId="ADAL" clId="{5C021946-E79E-424E-A50F-DBD074D7C9B9}" dt="2022-12-06T20:42:28.535" v="3046" actId="20577"/>
          <ac:spMkLst>
            <pc:docMk/>
            <pc:sldMk cId="454941652" sldId="273"/>
            <ac:spMk id="1037" creationId="{A619D19B-59AC-7D09-4061-FA84E7FB471A}"/>
          </ac:spMkLst>
        </pc:spChg>
        <pc:spChg chg="add mod">
          <ac:chgData name="Sarah Balian" userId="b9b6ec2c-f67a-4485-ae9a-27dddf9569d2" providerId="ADAL" clId="{5C021946-E79E-424E-A50F-DBD074D7C9B9}" dt="2022-12-06T20:40:49.029" v="3012" actId="1076"/>
          <ac:spMkLst>
            <pc:docMk/>
            <pc:sldMk cId="454941652" sldId="273"/>
            <ac:spMk id="1038" creationId="{5909F8BF-9101-628B-51F4-11674CFA84EF}"/>
          </ac:spMkLst>
        </pc:spChg>
        <pc:spChg chg="add mod">
          <ac:chgData name="Sarah Balian" userId="b9b6ec2c-f67a-4485-ae9a-27dddf9569d2" providerId="ADAL" clId="{5C021946-E79E-424E-A50F-DBD074D7C9B9}" dt="2022-12-06T20:42:06.134" v="3041" actId="20577"/>
          <ac:spMkLst>
            <pc:docMk/>
            <pc:sldMk cId="454941652" sldId="273"/>
            <ac:spMk id="1041" creationId="{EDDDA1C2-40F2-C465-D3BB-2E406CC881AB}"/>
          </ac:spMkLst>
        </pc:spChg>
        <pc:spChg chg="add mod">
          <ac:chgData name="Sarah Balian" userId="b9b6ec2c-f67a-4485-ae9a-27dddf9569d2" providerId="ADAL" clId="{5C021946-E79E-424E-A50F-DBD074D7C9B9}" dt="2022-12-06T20:43:37.733" v="3068" actId="1076"/>
          <ac:spMkLst>
            <pc:docMk/>
            <pc:sldMk cId="454941652" sldId="273"/>
            <ac:spMk id="1046" creationId="{8A57591F-F75D-FBB3-BD7E-757A1AFC2F44}"/>
          </ac:spMkLst>
        </pc:spChg>
        <pc:grpChg chg="mod">
          <ac:chgData name="Sarah Balian" userId="b9b6ec2c-f67a-4485-ae9a-27dddf9569d2" providerId="ADAL" clId="{5C021946-E79E-424E-A50F-DBD074D7C9B9}" dt="2022-12-06T19:44:23.790" v="2544" actId="338"/>
          <ac:grpSpMkLst>
            <pc:docMk/>
            <pc:sldMk cId="454941652" sldId="273"/>
            <ac:grpSpMk id="1" creationId="{00000000-0000-0000-0000-000000000000}"/>
          </ac:grpSpMkLst>
        </pc:grpChg>
        <pc:grpChg chg="add del mod">
          <ac:chgData name="Sarah Balian" userId="b9b6ec2c-f67a-4485-ae9a-27dddf9569d2" providerId="ADAL" clId="{5C021946-E79E-424E-A50F-DBD074D7C9B9}" dt="2022-12-06T19:46:27.602" v="2554" actId="478"/>
          <ac:grpSpMkLst>
            <pc:docMk/>
            <pc:sldMk cId="454941652" sldId="273"/>
            <ac:grpSpMk id="7" creationId="{3B1BE983-4178-47CB-E76F-CF77A4741371}"/>
          </ac:grpSpMkLst>
        </pc:grpChg>
        <pc:grpChg chg="mod">
          <ac:chgData name="Sarah Balian" userId="b9b6ec2c-f67a-4485-ae9a-27dddf9569d2" providerId="ADAL" clId="{5C021946-E79E-424E-A50F-DBD074D7C9B9}" dt="2022-12-06T20:37:43.174" v="2960" actId="1076"/>
          <ac:grpSpMkLst>
            <pc:docMk/>
            <pc:sldMk cId="454941652" sldId="273"/>
            <ac:grpSpMk id="12" creationId="{5E9238D3-4F99-E415-7A54-9FE1BC3F8A71}"/>
          </ac:grpSpMkLst>
        </pc:grpChg>
        <pc:grpChg chg="mod">
          <ac:chgData name="Sarah Balian" userId="b9b6ec2c-f67a-4485-ae9a-27dddf9569d2" providerId="ADAL" clId="{5C021946-E79E-424E-A50F-DBD074D7C9B9}" dt="2022-12-06T19:47:28.298" v="2563" actId="207"/>
          <ac:grpSpMkLst>
            <pc:docMk/>
            <pc:sldMk cId="454941652" sldId="273"/>
            <ac:grpSpMk id="14" creationId="{BC42B063-9625-A786-D121-49378D2AC485}"/>
          </ac:grpSpMkLst>
        </pc:grpChg>
        <pc:graphicFrameChg chg="add del mod">
          <ac:chgData name="Sarah Balian" userId="b9b6ec2c-f67a-4485-ae9a-27dddf9569d2" providerId="ADAL" clId="{5C021946-E79E-424E-A50F-DBD074D7C9B9}" dt="2022-12-06T19:42:50.636" v="2533" actId="478"/>
          <ac:graphicFrameMkLst>
            <pc:docMk/>
            <pc:sldMk cId="454941652" sldId="273"/>
            <ac:graphicFrameMk id="9" creationId="{16BB2B36-D329-083C-5198-BEEC5AC12CFA}"/>
          </ac:graphicFrameMkLst>
        </pc:graphicFrameChg>
        <pc:picChg chg="add del mod">
          <ac:chgData name="Sarah Balian" userId="b9b6ec2c-f67a-4485-ae9a-27dddf9569d2" providerId="ADAL" clId="{5C021946-E79E-424E-A50F-DBD074D7C9B9}" dt="2022-12-06T20:32:23.727" v="2857" actId="21"/>
          <ac:picMkLst>
            <pc:docMk/>
            <pc:sldMk cId="454941652" sldId="273"/>
            <ac:picMk id="4" creationId="{57880551-3579-BB08-D97B-40736F973170}"/>
          </ac:picMkLst>
        </pc:picChg>
        <pc:picChg chg="add del mod">
          <ac:chgData name="Sarah Balian" userId="b9b6ec2c-f67a-4485-ae9a-27dddf9569d2" providerId="ADAL" clId="{5C021946-E79E-424E-A50F-DBD074D7C9B9}" dt="2022-12-06T19:44:23.790" v="2544" actId="338"/>
          <ac:picMkLst>
            <pc:docMk/>
            <pc:sldMk cId="454941652" sldId="273"/>
            <ac:picMk id="6" creationId="{3AF1A843-487E-A655-5F2E-7C8A1CD014E5}"/>
          </ac:picMkLst>
        </pc:picChg>
        <pc:picChg chg="add del mod">
          <ac:chgData name="Sarah Balian" userId="b9b6ec2c-f67a-4485-ae9a-27dddf9569d2" providerId="ADAL" clId="{5C021946-E79E-424E-A50F-DBD074D7C9B9}" dt="2022-12-06T19:47:12.496" v="2559" actId="27803"/>
          <ac:picMkLst>
            <pc:docMk/>
            <pc:sldMk cId="454941652" sldId="273"/>
            <ac:picMk id="11" creationId="{B4984E27-9A55-63B1-05FA-65941683051A}"/>
          </ac:picMkLst>
        </pc:picChg>
        <pc:picChg chg="add del mod">
          <ac:chgData name="Sarah Balian" userId="b9b6ec2c-f67a-4485-ae9a-27dddf9569d2" providerId="ADAL" clId="{5C021946-E79E-424E-A50F-DBD074D7C9B9}" dt="2022-12-06T19:46:27.602" v="2554" actId="478"/>
          <ac:picMkLst>
            <pc:docMk/>
            <pc:sldMk cId="454941652" sldId="273"/>
            <ac:picMk id="1029" creationId="{5930E1AE-D04B-7E3A-4573-5E21F4EBC92C}"/>
          </ac:picMkLst>
        </pc:picChg>
        <pc:picChg chg="add mod">
          <ac:chgData name="Sarah Balian" userId="b9b6ec2c-f67a-4485-ae9a-27dddf9569d2" providerId="ADAL" clId="{5C021946-E79E-424E-A50F-DBD074D7C9B9}" dt="2022-12-07T13:59:58.192" v="4191"/>
          <ac:picMkLst>
            <pc:docMk/>
            <pc:sldMk cId="454941652" sldId="273"/>
            <ac:picMk id="1047" creationId="{D7FE3863-12E1-E1C6-6EF5-9F3DE5DF3376}"/>
          </ac:picMkLst>
        </pc:picChg>
        <pc:cxnChg chg="add del mod">
          <ac:chgData name="Sarah Balian" userId="b9b6ec2c-f67a-4485-ae9a-27dddf9569d2" providerId="ADAL" clId="{5C021946-E79E-424E-A50F-DBD074D7C9B9}" dt="2022-12-06T20:34:54.516" v="2879" actId="478"/>
          <ac:cxnSpMkLst>
            <pc:docMk/>
            <pc:sldMk cId="454941652" sldId="273"/>
            <ac:cxnSpMk id="63" creationId="{FFA903EA-FA97-3A99-BF5D-F677996B52B3}"/>
          </ac:cxnSpMkLst>
        </pc:cxnChg>
        <pc:cxnChg chg="add mod">
          <ac:chgData name="Sarah Balian" userId="b9b6ec2c-f67a-4485-ae9a-27dddf9569d2" providerId="ADAL" clId="{5C021946-E79E-424E-A50F-DBD074D7C9B9}" dt="2022-12-06T20:35:34.388" v="2906" actId="14100"/>
          <ac:cxnSpMkLst>
            <pc:docMk/>
            <pc:sldMk cId="454941652" sldId="273"/>
            <ac:cxnSpMk id="1028" creationId="{251E71C6-C5DE-756D-28C9-B37F00509337}"/>
          </ac:cxnSpMkLst>
        </pc:cxnChg>
        <pc:cxnChg chg="add mod">
          <ac:chgData name="Sarah Balian" userId="b9b6ec2c-f67a-4485-ae9a-27dddf9569d2" providerId="ADAL" clId="{5C021946-E79E-424E-A50F-DBD074D7C9B9}" dt="2022-12-06T20:41:53.799" v="3039" actId="14100"/>
          <ac:cxnSpMkLst>
            <pc:docMk/>
            <pc:sldMk cId="454941652" sldId="273"/>
            <ac:cxnSpMk id="1039" creationId="{27A9561D-6FFC-F4BF-D6C2-12FEB0D3D959}"/>
          </ac:cxnSpMkLst>
        </pc:cxnChg>
        <pc:cxnChg chg="add mod">
          <ac:chgData name="Sarah Balian" userId="b9b6ec2c-f67a-4485-ae9a-27dddf9569d2" providerId="ADAL" clId="{5C021946-E79E-424E-A50F-DBD074D7C9B9}" dt="2022-12-06T20:42:19.973" v="3044" actId="14100"/>
          <ac:cxnSpMkLst>
            <pc:docMk/>
            <pc:sldMk cId="454941652" sldId="273"/>
            <ac:cxnSpMk id="1044" creationId="{449259B2-AC01-86E5-AAE4-014A1E3AD19E}"/>
          </ac:cxnSpMkLst>
        </pc:cxnChg>
      </pc:sldChg>
      <pc:sldChg chg="addSp delSp modSp add mod">
        <pc:chgData name="Sarah Balian" userId="b9b6ec2c-f67a-4485-ae9a-27dddf9569d2" providerId="ADAL" clId="{5C021946-E79E-424E-A50F-DBD074D7C9B9}" dt="2022-12-07T14:11:50.403" v="4414" actId="120"/>
        <pc:sldMkLst>
          <pc:docMk/>
          <pc:sldMk cId="4007693361" sldId="274"/>
        </pc:sldMkLst>
        <pc:spChg chg="del mod">
          <ac:chgData name="Sarah Balian" userId="b9b6ec2c-f67a-4485-ae9a-27dddf9569d2" providerId="ADAL" clId="{5C021946-E79E-424E-A50F-DBD074D7C9B9}" dt="2022-12-06T20:30:47.714" v="2829" actId="21"/>
          <ac:spMkLst>
            <pc:docMk/>
            <pc:sldMk cId="4007693361" sldId="274"/>
            <ac:spMk id="2" creationId="{F6245169-1799-41CD-B28E-D2D20D16AD73}"/>
          </ac:spMkLst>
        </pc:spChg>
        <pc:spChg chg="mod">
          <ac:chgData name="Sarah Balian" userId="b9b6ec2c-f67a-4485-ae9a-27dddf9569d2" providerId="ADAL" clId="{5C021946-E79E-424E-A50F-DBD074D7C9B9}" dt="2022-12-06T19:41:58.124" v="2467" actId="1076"/>
          <ac:spMkLst>
            <pc:docMk/>
            <pc:sldMk cId="4007693361" sldId="274"/>
            <ac:spMk id="3" creationId="{E4FD1E92-5DBC-B105-F246-2355E4FF9A74}"/>
          </ac:spMkLst>
        </pc:spChg>
        <pc:spChg chg="add mod">
          <ac:chgData name="Sarah Balian" userId="b9b6ec2c-f67a-4485-ae9a-27dddf9569d2" providerId="ADAL" clId="{5C021946-E79E-424E-A50F-DBD074D7C9B9}" dt="2022-12-07T14:11:50.403" v="4414" actId="120"/>
          <ac:spMkLst>
            <pc:docMk/>
            <pc:sldMk cId="4007693361" sldId="274"/>
            <ac:spMk id="4" creationId="{BFC0D5BD-61B2-8BB5-03B3-97A724292904}"/>
          </ac:spMkLst>
        </pc:spChg>
        <pc:spChg chg="add del mod">
          <ac:chgData name="Sarah Balian" userId="b9b6ec2c-f67a-4485-ae9a-27dddf9569d2" providerId="ADAL" clId="{5C021946-E79E-424E-A50F-DBD074D7C9B9}" dt="2022-12-06T20:30:49.476" v="2830" actId="478"/>
          <ac:spMkLst>
            <pc:docMk/>
            <pc:sldMk cId="4007693361" sldId="274"/>
            <ac:spMk id="6" creationId="{93F03EFE-A15E-3122-F811-700110876976}"/>
          </ac:spMkLst>
        </pc:spChg>
        <pc:picChg chg="add mod">
          <ac:chgData name="Sarah Balian" userId="b9b6ec2c-f67a-4485-ae9a-27dddf9569d2" providerId="ADAL" clId="{5C021946-E79E-424E-A50F-DBD074D7C9B9}" dt="2022-12-06T20:32:24.948" v="2858"/>
          <ac:picMkLst>
            <pc:docMk/>
            <pc:sldMk cId="4007693361" sldId="274"/>
            <ac:picMk id="7" creationId="{F2184729-ADE0-F5BE-E705-C3C16BEEA5D9}"/>
          </ac:picMkLst>
        </pc:picChg>
      </pc:sldChg>
      <pc:sldChg chg="delSp modSp add mod">
        <pc:chgData name="Sarah Balian" userId="b9b6ec2c-f67a-4485-ae9a-27dddf9569d2" providerId="ADAL" clId="{5C021946-E79E-424E-A50F-DBD074D7C9B9}" dt="2022-12-06T21:04:34.918" v="3241" actId="478"/>
        <pc:sldMkLst>
          <pc:docMk/>
          <pc:sldMk cId="111198767" sldId="275"/>
        </pc:sldMkLst>
        <pc:spChg chg="mod">
          <ac:chgData name="Sarah Balian" userId="b9b6ec2c-f67a-4485-ae9a-27dddf9569d2" providerId="ADAL" clId="{5C021946-E79E-424E-A50F-DBD074D7C9B9}" dt="2022-12-06T21:02:12.045" v="3163" actId="20577"/>
          <ac:spMkLst>
            <pc:docMk/>
            <pc:sldMk cId="111198767" sldId="275"/>
            <ac:spMk id="2" creationId="{F6245169-1799-41CD-B28E-D2D20D16AD73}"/>
          </ac:spMkLst>
        </pc:spChg>
        <pc:spChg chg="mod">
          <ac:chgData name="Sarah Balian" userId="b9b6ec2c-f67a-4485-ae9a-27dddf9569d2" providerId="ADAL" clId="{5C021946-E79E-424E-A50F-DBD074D7C9B9}" dt="2022-12-06T21:03:01.199" v="3228" actId="20577"/>
          <ac:spMkLst>
            <pc:docMk/>
            <pc:sldMk cId="111198767" sldId="275"/>
            <ac:spMk id="3" creationId="{E4FD1E92-5DBC-B105-F246-2355E4FF9A74}"/>
          </ac:spMkLst>
        </pc:spChg>
        <pc:spChg chg="del">
          <ac:chgData name="Sarah Balian" userId="b9b6ec2c-f67a-4485-ae9a-27dddf9569d2" providerId="ADAL" clId="{5C021946-E79E-424E-A50F-DBD074D7C9B9}" dt="2022-12-06T21:04:34.918" v="3241" actId="478"/>
          <ac:spMkLst>
            <pc:docMk/>
            <pc:sldMk cId="111198767" sldId="275"/>
            <ac:spMk id="4" creationId="{CB3FACD9-A5D0-EEFF-C2B2-E4A77442B70D}"/>
          </ac:spMkLst>
        </pc:spChg>
        <pc:spChg chg="del">
          <ac:chgData name="Sarah Balian" userId="b9b6ec2c-f67a-4485-ae9a-27dddf9569d2" providerId="ADAL" clId="{5C021946-E79E-424E-A50F-DBD074D7C9B9}" dt="2022-12-06T21:04:34.918" v="3241" actId="478"/>
          <ac:spMkLst>
            <pc:docMk/>
            <pc:sldMk cId="111198767" sldId="275"/>
            <ac:spMk id="5" creationId="{F9389E6D-AE41-DA2B-E7C6-C8A222BB5D45}"/>
          </ac:spMkLst>
        </pc:spChg>
      </pc:sldChg>
      <pc:sldChg chg="addSp delSp modSp add mod addCm">
        <pc:chgData name="Sarah Balian" userId="b9b6ec2c-f67a-4485-ae9a-27dddf9569d2" providerId="ADAL" clId="{5C021946-E79E-424E-A50F-DBD074D7C9B9}" dt="2022-12-07T14:01:18.503" v="4192"/>
        <pc:sldMkLst>
          <pc:docMk/>
          <pc:sldMk cId="995516696" sldId="276"/>
        </pc:sldMkLst>
        <pc:spChg chg="mod">
          <ac:chgData name="Sarah Balian" userId="b9b6ec2c-f67a-4485-ae9a-27dddf9569d2" providerId="ADAL" clId="{5C021946-E79E-424E-A50F-DBD074D7C9B9}" dt="2022-12-06T21:08:28.241" v="3276" actId="403"/>
          <ac:spMkLst>
            <pc:docMk/>
            <pc:sldMk cId="995516696" sldId="276"/>
            <ac:spMk id="2" creationId="{F6245169-1799-41CD-B28E-D2D20D16AD73}"/>
          </ac:spMkLst>
        </pc:spChg>
        <pc:spChg chg="mod">
          <ac:chgData name="Sarah Balian" userId="b9b6ec2c-f67a-4485-ae9a-27dddf9569d2" providerId="ADAL" clId="{5C021946-E79E-424E-A50F-DBD074D7C9B9}" dt="2022-12-06T21:09:06.893" v="3317" actId="20577"/>
          <ac:spMkLst>
            <pc:docMk/>
            <pc:sldMk cId="995516696" sldId="276"/>
            <ac:spMk id="3" creationId="{E4FD1E92-5DBC-B105-F246-2355E4FF9A74}"/>
          </ac:spMkLst>
        </pc:spChg>
        <pc:spChg chg="add mod">
          <ac:chgData name="Sarah Balian" userId="b9b6ec2c-f67a-4485-ae9a-27dddf9569d2" providerId="ADAL" clId="{5C021946-E79E-424E-A50F-DBD074D7C9B9}" dt="2022-12-06T21:13:45.118" v="3393" actId="403"/>
          <ac:spMkLst>
            <pc:docMk/>
            <pc:sldMk cId="995516696" sldId="276"/>
            <ac:spMk id="4" creationId="{EFF7A8D9-8536-2529-A343-3E45EE4D2E0B}"/>
          </ac:spMkLst>
        </pc:spChg>
        <pc:spChg chg="add mod">
          <ac:chgData name="Sarah Balian" userId="b9b6ec2c-f67a-4485-ae9a-27dddf9569d2" providerId="ADAL" clId="{5C021946-E79E-424E-A50F-DBD074D7C9B9}" dt="2022-12-06T21:13:49.728" v="3394" actId="108"/>
          <ac:spMkLst>
            <pc:docMk/>
            <pc:sldMk cId="995516696" sldId="276"/>
            <ac:spMk id="5" creationId="{104FF3C6-7D13-3DDE-4B1B-471193A52BFB}"/>
          </ac:spMkLst>
        </pc:spChg>
        <pc:graphicFrameChg chg="del">
          <ac:chgData name="Sarah Balian" userId="b9b6ec2c-f67a-4485-ae9a-27dddf9569d2" providerId="ADAL" clId="{5C021946-E79E-424E-A50F-DBD074D7C9B9}" dt="2022-12-06T21:07:50.315" v="3264" actId="478"/>
          <ac:graphicFrameMkLst>
            <pc:docMk/>
            <pc:sldMk cId="995516696" sldId="276"/>
            <ac:graphicFrameMk id="9" creationId="{16BB2B36-D329-083C-5198-BEEC5AC12CFA}"/>
          </ac:graphicFrameMkLst>
        </pc:graphicFrameChg>
      </pc:sldChg>
      <pc:sldChg chg="addSp delSp modSp new del mod">
        <pc:chgData name="Sarah Balian" userId="b9b6ec2c-f67a-4485-ae9a-27dddf9569d2" providerId="ADAL" clId="{5C021946-E79E-424E-A50F-DBD074D7C9B9}" dt="2022-12-06T21:19:39.847" v="3408" actId="680"/>
        <pc:sldMkLst>
          <pc:docMk/>
          <pc:sldMk cId="3362312692" sldId="277"/>
        </pc:sldMkLst>
        <pc:spChg chg="add del">
          <ac:chgData name="Sarah Balian" userId="b9b6ec2c-f67a-4485-ae9a-27dddf9569d2" providerId="ADAL" clId="{5C021946-E79E-424E-A50F-DBD074D7C9B9}" dt="2022-12-06T21:19:39.498" v="3407" actId="1957"/>
          <ac:spMkLst>
            <pc:docMk/>
            <pc:sldMk cId="3362312692" sldId="277"/>
            <ac:spMk id="3" creationId="{225B66D3-0B72-02FD-AAA5-7CF089149DA9}"/>
          </ac:spMkLst>
        </pc:spChg>
        <pc:graphicFrameChg chg="add del mod">
          <ac:chgData name="Sarah Balian" userId="b9b6ec2c-f67a-4485-ae9a-27dddf9569d2" providerId="ADAL" clId="{5C021946-E79E-424E-A50F-DBD074D7C9B9}" dt="2022-12-06T21:19:39.498" v="3407" actId="1957"/>
          <ac:graphicFrameMkLst>
            <pc:docMk/>
            <pc:sldMk cId="3362312692" sldId="277"/>
            <ac:graphicFrameMk id="6" creationId="{F091A78D-949E-A6F4-206D-835D264DA1A9}"/>
          </ac:graphicFrameMkLst>
        </pc:graphicFrameChg>
      </pc:sldChg>
      <pc:sldChg chg="addSp modSp new mod">
        <pc:chgData name="Sarah Balian" userId="b9b6ec2c-f67a-4485-ae9a-27dddf9569d2" providerId="ADAL" clId="{5C021946-E79E-424E-A50F-DBD074D7C9B9}" dt="2022-12-07T13:59:11.539" v="4190" actId="20577"/>
        <pc:sldMkLst>
          <pc:docMk/>
          <pc:sldMk cId="3374680457" sldId="277"/>
        </pc:sldMkLst>
        <pc:spChg chg="mod">
          <ac:chgData name="Sarah Balian" userId="b9b6ec2c-f67a-4485-ae9a-27dddf9569d2" providerId="ADAL" clId="{5C021946-E79E-424E-A50F-DBD074D7C9B9}" dt="2022-12-07T13:59:11.539" v="4190" actId="20577"/>
          <ac:spMkLst>
            <pc:docMk/>
            <pc:sldMk cId="3374680457" sldId="277"/>
            <ac:spMk id="2" creationId="{6AA74B7B-36AF-A7A5-D5E5-A9172DCE655C}"/>
          </ac:spMkLst>
        </pc:spChg>
        <pc:spChg chg="mod">
          <ac:chgData name="Sarah Balian" userId="b9b6ec2c-f67a-4485-ae9a-27dddf9569d2" providerId="ADAL" clId="{5C021946-E79E-424E-A50F-DBD074D7C9B9}" dt="2022-12-06T21:26:49.984" v="3587" actId="1076"/>
          <ac:spMkLst>
            <pc:docMk/>
            <pc:sldMk cId="3374680457" sldId="277"/>
            <ac:spMk id="3" creationId="{50B28AC5-2484-C681-1E51-654A978D440B}"/>
          </ac:spMkLst>
        </pc:spChg>
        <pc:graphicFrameChg chg="add mod">
          <ac:chgData name="Sarah Balian" userId="b9b6ec2c-f67a-4485-ae9a-27dddf9569d2" providerId="ADAL" clId="{5C021946-E79E-424E-A50F-DBD074D7C9B9}" dt="2022-12-06T21:29:35.634" v="3619"/>
          <ac:graphicFrameMkLst>
            <pc:docMk/>
            <pc:sldMk cId="3374680457" sldId="277"/>
            <ac:graphicFrameMk id="6" creationId="{9101D358-B10F-16E5-B75D-9B656EAA9665}"/>
          </ac:graphicFrameMkLst>
        </pc:graphicFrameChg>
        <pc:picChg chg="add mod">
          <ac:chgData name="Sarah Balian" userId="b9b6ec2c-f67a-4485-ae9a-27dddf9569d2" providerId="ADAL" clId="{5C021946-E79E-424E-A50F-DBD074D7C9B9}" dt="2022-12-07T13:59:08.660" v="4189"/>
          <ac:picMkLst>
            <pc:docMk/>
            <pc:sldMk cId="3374680457" sldId="277"/>
            <ac:picMk id="7" creationId="{CDC8E957-0394-0FEF-874F-71987C4CA3C8}"/>
          </ac:picMkLst>
        </pc:picChg>
      </pc:sldChg>
      <pc:sldChg chg="addSp delSp modSp add mod">
        <pc:chgData name="Sarah Balian" userId="b9b6ec2c-f67a-4485-ae9a-27dddf9569d2" providerId="ADAL" clId="{5C021946-E79E-424E-A50F-DBD074D7C9B9}" dt="2022-12-07T14:13:10.509" v="4423" actId="20577"/>
        <pc:sldMkLst>
          <pc:docMk/>
          <pc:sldMk cId="3303905315" sldId="278"/>
        </pc:sldMkLst>
        <pc:spChg chg="mod">
          <ac:chgData name="Sarah Balian" userId="b9b6ec2c-f67a-4485-ae9a-27dddf9569d2" providerId="ADAL" clId="{5C021946-E79E-424E-A50F-DBD074D7C9B9}" dt="2022-12-07T14:13:10.509" v="4423" actId="20577"/>
          <ac:spMkLst>
            <pc:docMk/>
            <pc:sldMk cId="3303905315" sldId="278"/>
            <ac:spMk id="2" creationId="{6AA74B7B-36AF-A7A5-D5E5-A9172DCE655C}"/>
          </ac:spMkLst>
        </pc:spChg>
        <pc:spChg chg="mod">
          <ac:chgData name="Sarah Balian" userId="b9b6ec2c-f67a-4485-ae9a-27dddf9569d2" providerId="ADAL" clId="{5C021946-E79E-424E-A50F-DBD074D7C9B9}" dt="2022-12-06T22:09:41.444" v="3782" actId="6549"/>
          <ac:spMkLst>
            <pc:docMk/>
            <pc:sldMk cId="3303905315" sldId="278"/>
            <ac:spMk id="3" creationId="{50B28AC5-2484-C681-1E51-654A978D440B}"/>
          </ac:spMkLst>
        </pc:spChg>
        <pc:spChg chg="add mod">
          <ac:chgData name="Sarah Balian" userId="b9b6ec2c-f67a-4485-ae9a-27dddf9569d2" providerId="ADAL" clId="{5C021946-E79E-424E-A50F-DBD074D7C9B9}" dt="2022-12-06T21:50:35.097" v="3705"/>
          <ac:spMkLst>
            <pc:docMk/>
            <pc:sldMk cId="3303905315" sldId="278"/>
            <ac:spMk id="4" creationId="{90D53E62-090D-77E8-73FE-70C3F9C7BD7B}"/>
          </ac:spMkLst>
        </pc:spChg>
        <pc:spChg chg="mod">
          <ac:chgData name="Sarah Balian" userId="b9b6ec2c-f67a-4485-ae9a-27dddf9569d2" providerId="ADAL" clId="{5C021946-E79E-424E-A50F-DBD074D7C9B9}" dt="2022-12-06T21:50:35.097" v="3705"/>
          <ac:spMkLst>
            <pc:docMk/>
            <pc:sldMk cId="3303905315" sldId="278"/>
            <ac:spMk id="7" creationId="{3CB04C64-C937-6341-D079-99DA26296787}"/>
          </ac:spMkLst>
        </pc:spChg>
        <pc:spChg chg="mod">
          <ac:chgData name="Sarah Balian" userId="b9b6ec2c-f67a-4485-ae9a-27dddf9569d2" providerId="ADAL" clId="{5C021946-E79E-424E-A50F-DBD074D7C9B9}" dt="2022-12-06T22:21:53.089" v="3869" actId="207"/>
          <ac:spMkLst>
            <pc:docMk/>
            <pc:sldMk cId="3303905315" sldId="278"/>
            <ac:spMk id="9" creationId="{3FA5E493-31E1-ACCA-C2F2-D76017EC3F9D}"/>
          </ac:spMkLst>
        </pc:spChg>
        <pc:spChg chg="mod">
          <ac:chgData name="Sarah Balian" userId="b9b6ec2c-f67a-4485-ae9a-27dddf9569d2" providerId="ADAL" clId="{5C021946-E79E-424E-A50F-DBD074D7C9B9}" dt="2022-12-06T22:21:47.365" v="3867" actId="207"/>
          <ac:spMkLst>
            <pc:docMk/>
            <pc:sldMk cId="3303905315" sldId="278"/>
            <ac:spMk id="10" creationId="{3CC462E5-34F7-996E-F63C-84F5F2D7239C}"/>
          </ac:spMkLst>
        </pc:spChg>
        <pc:spChg chg="mod">
          <ac:chgData name="Sarah Balian" userId="b9b6ec2c-f67a-4485-ae9a-27dddf9569d2" providerId="ADAL" clId="{5C021946-E79E-424E-A50F-DBD074D7C9B9}" dt="2022-12-06T22:22:13.402" v="3874" actId="207"/>
          <ac:spMkLst>
            <pc:docMk/>
            <pc:sldMk cId="3303905315" sldId="278"/>
            <ac:spMk id="11" creationId="{9E9EA097-3E21-55CB-51AB-1A43F461FC49}"/>
          </ac:spMkLst>
        </pc:spChg>
        <pc:spChg chg="mod">
          <ac:chgData name="Sarah Balian" userId="b9b6ec2c-f67a-4485-ae9a-27dddf9569d2" providerId="ADAL" clId="{5C021946-E79E-424E-A50F-DBD074D7C9B9}" dt="2022-12-06T22:23:34.528" v="3893" actId="207"/>
          <ac:spMkLst>
            <pc:docMk/>
            <pc:sldMk cId="3303905315" sldId="278"/>
            <ac:spMk id="12" creationId="{0275D1B2-6C1F-00C3-0A76-B82C6A7AF2EC}"/>
          </ac:spMkLst>
        </pc:spChg>
        <pc:spChg chg="mod">
          <ac:chgData name="Sarah Balian" userId="b9b6ec2c-f67a-4485-ae9a-27dddf9569d2" providerId="ADAL" clId="{5C021946-E79E-424E-A50F-DBD074D7C9B9}" dt="2022-12-06T22:23:44.099" v="3896" actId="207"/>
          <ac:spMkLst>
            <pc:docMk/>
            <pc:sldMk cId="3303905315" sldId="278"/>
            <ac:spMk id="13" creationId="{2283ACFB-BFE8-3C8A-97B2-D9A78E7843EA}"/>
          </ac:spMkLst>
        </pc:spChg>
        <pc:spChg chg="mod">
          <ac:chgData name="Sarah Balian" userId="b9b6ec2c-f67a-4485-ae9a-27dddf9569d2" providerId="ADAL" clId="{5C021946-E79E-424E-A50F-DBD074D7C9B9}" dt="2022-12-06T22:23:24.905" v="3889" actId="207"/>
          <ac:spMkLst>
            <pc:docMk/>
            <pc:sldMk cId="3303905315" sldId="278"/>
            <ac:spMk id="14" creationId="{3B5A7F35-432C-DBF7-D15A-6F97EF09E1D7}"/>
          </ac:spMkLst>
        </pc:spChg>
        <pc:spChg chg="mod">
          <ac:chgData name="Sarah Balian" userId="b9b6ec2c-f67a-4485-ae9a-27dddf9569d2" providerId="ADAL" clId="{5C021946-E79E-424E-A50F-DBD074D7C9B9}" dt="2022-12-06T22:22:36.036" v="3878" actId="207"/>
          <ac:spMkLst>
            <pc:docMk/>
            <pc:sldMk cId="3303905315" sldId="278"/>
            <ac:spMk id="15" creationId="{5147F513-4BD9-802B-270B-BBABDEF13B91}"/>
          </ac:spMkLst>
        </pc:spChg>
        <pc:spChg chg="mod">
          <ac:chgData name="Sarah Balian" userId="b9b6ec2c-f67a-4485-ae9a-27dddf9569d2" providerId="ADAL" clId="{5C021946-E79E-424E-A50F-DBD074D7C9B9}" dt="2022-12-06T22:23:03.291" v="3881" actId="207"/>
          <ac:spMkLst>
            <pc:docMk/>
            <pc:sldMk cId="3303905315" sldId="278"/>
            <ac:spMk id="16" creationId="{FF9269C8-9752-B16F-B166-0AC99A8EAF09}"/>
          </ac:spMkLst>
        </pc:spChg>
        <pc:spChg chg="mod">
          <ac:chgData name="Sarah Balian" userId="b9b6ec2c-f67a-4485-ae9a-27dddf9569d2" providerId="ADAL" clId="{5C021946-E79E-424E-A50F-DBD074D7C9B9}" dt="2022-12-06T22:23:07.690" v="3883" actId="207"/>
          <ac:spMkLst>
            <pc:docMk/>
            <pc:sldMk cId="3303905315" sldId="278"/>
            <ac:spMk id="17" creationId="{9AFD35D5-DBBC-A83A-9767-5276233AD588}"/>
          </ac:spMkLst>
        </pc:spChg>
        <pc:spChg chg="mod">
          <ac:chgData name="Sarah Balian" userId="b9b6ec2c-f67a-4485-ae9a-27dddf9569d2" providerId="ADAL" clId="{5C021946-E79E-424E-A50F-DBD074D7C9B9}" dt="2022-12-06T22:23:17.890" v="3887" actId="207"/>
          <ac:spMkLst>
            <pc:docMk/>
            <pc:sldMk cId="3303905315" sldId="278"/>
            <ac:spMk id="18" creationId="{C5FFBD6D-426C-D8DA-6742-A7300340AC2A}"/>
          </ac:spMkLst>
        </pc:spChg>
        <pc:spChg chg="mod">
          <ac:chgData name="Sarah Balian" userId="b9b6ec2c-f67a-4485-ae9a-27dddf9569d2" providerId="ADAL" clId="{5C021946-E79E-424E-A50F-DBD074D7C9B9}" dt="2022-12-06T22:22:38.722" v="3879" actId="207"/>
          <ac:spMkLst>
            <pc:docMk/>
            <pc:sldMk cId="3303905315" sldId="278"/>
            <ac:spMk id="19" creationId="{55ABB5CC-FC0F-B4B5-E470-B116DD3B382B}"/>
          </ac:spMkLst>
        </pc:spChg>
        <pc:spChg chg="mod">
          <ac:chgData name="Sarah Balian" userId="b9b6ec2c-f67a-4485-ae9a-27dddf9569d2" providerId="ADAL" clId="{5C021946-E79E-424E-A50F-DBD074D7C9B9}" dt="2022-12-06T22:23:10.403" v="3884" actId="207"/>
          <ac:spMkLst>
            <pc:docMk/>
            <pc:sldMk cId="3303905315" sldId="278"/>
            <ac:spMk id="20" creationId="{0056C197-B337-83DB-AF1E-1AB406839897}"/>
          </ac:spMkLst>
        </pc:spChg>
        <pc:spChg chg="mod">
          <ac:chgData name="Sarah Balian" userId="b9b6ec2c-f67a-4485-ae9a-27dddf9569d2" providerId="ADAL" clId="{5C021946-E79E-424E-A50F-DBD074D7C9B9}" dt="2022-12-06T22:22:32.473" v="3877" actId="207"/>
          <ac:spMkLst>
            <pc:docMk/>
            <pc:sldMk cId="3303905315" sldId="278"/>
            <ac:spMk id="21" creationId="{C5EF9441-59C0-0997-6B93-C237B49CF84E}"/>
          </ac:spMkLst>
        </pc:spChg>
        <pc:spChg chg="mod">
          <ac:chgData name="Sarah Balian" userId="b9b6ec2c-f67a-4485-ae9a-27dddf9569d2" providerId="ADAL" clId="{5C021946-E79E-424E-A50F-DBD074D7C9B9}" dt="2022-12-06T22:23:27.177" v="3890" actId="207"/>
          <ac:spMkLst>
            <pc:docMk/>
            <pc:sldMk cId="3303905315" sldId="278"/>
            <ac:spMk id="22" creationId="{4FA05E7E-021E-E386-3E83-C9E87ADE63BD}"/>
          </ac:spMkLst>
        </pc:spChg>
        <pc:spChg chg="mod">
          <ac:chgData name="Sarah Balian" userId="b9b6ec2c-f67a-4485-ae9a-27dddf9569d2" providerId="ADAL" clId="{5C021946-E79E-424E-A50F-DBD074D7C9B9}" dt="2022-12-06T22:21:50.643" v="3868" actId="207"/>
          <ac:spMkLst>
            <pc:docMk/>
            <pc:sldMk cId="3303905315" sldId="278"/>
            <ac:spMk id="23" creationId="{9568BC24-2FC5-A3B0-441F-942515016E72}"/>
          </ac:spMkLst>
        </pc:spChg>
        <pc:spChg chg="mod">
          <ac:chgData name="Sarah Balian" userId="b9b6ec2c-f67a-4485-ae9a-27dddf9569d2" providerId="ADAL" clId="{5C021946-E79E-424E-A50F-DBD074D7C9B9}" dt="2022-12-06T22:22:30.177" v="3876" actId="207"/>
          <ac:spMkLst>
            <pc:docMk/>
            <pc:sldMk cId="3303905315" sldId="278"/>
            <ac:spMk id="24" creationId="{25C0365A-99EA-8D7E-148C-56E7C800B5A6}"/>
          </ac:spMkLst>
        </pc:spChg>
        <pc:spChg chg="mod">
          <ac:chgData name="Sarah Balian" userId="b9b6ec2c-f67a-4485-ae9a-27dddf9569d2" providerId="ADAL" clId="{5C021946-E79E-424E-A50F-DBD074D7C9B9}" dt="2022-12-06T22:24:00.324" v="3900" actId="207"/>
          <ac:spMkLst>
            <pc:docMk/>
            <pc:sldMk cId="3303905315" sldId="278"/>
            <ac:spMk id="25" creationId="{18648EBE-C12F-8C46-104F-654F8817FA40}"/>
          </ac:spMkLst>
        </pc:spChg>
        <pc:spChg chg="mod">
          <ac:chgData name="Sarah Balian" userId="b9b6ec2c-f67a-4485-ae9a-27dddf9569d2" providerId="ADAL" clId="{5C021946-E79E-424E-A50F-DBD074D7C9B9}" dt="2022-12-06T22:19:10.675" v="3841" actId="207"/>
          <ac:spMkLst>
            <pc:docMk/>
            <pc:sldMk cId="3303905315" sldId="278"/>
            <ac:spMk id="26" creationId="{4DD167EC-74AB-2C67-2080-BF12A45D4553}"/>
          </ac:spMkLst>
        </pc:spChg>
        <pc:spChg chg="mod">
          <ac:chgData name="Sarah Balian" userId="b9b6ec2c-f67a-4485-ae9a-27dddf9569d2" providerId="ADAL" clId="{5C021946-E79E-424E-A50F-DBD074D7C9B9}" dt="2022-12-06T22:19:08.784" v="3840" actId="207"/>
          <ac:spMkLst>
            <pc:docMk/>
            <pc:sldMk cId="3303905315" sldId="278"/>
            <ac:spMk id="27" creationId="{377B2ECD-72B2-BC5B-48CF-A2BF06543BAD}"/>
          </ac:spMkLst>
        </pc:spChg>
        <pc:spChg chg="mod">
          <ac:chgData name="Sarah Balian" userId="b9b6ec2c-f67a-4485-ae9a-27dddf9569d2" providerId="ADAL" clId="{5C021946-E79E-424E-A50F-DBD074D7C9B9}" dt="2022-12-06T22:24:11.923" v="3902" actId="207"/>
          <ac:spMkLst>
            <pc:docMk/>
            <pc:sldMk cId="3303905315" sldId="278"/>
            <ac:spMk id="28" creationId="{4B58E2A8-2B18-6F61-347A-FBD1979D38E5}"/>
          </ac:spMkLst>
        </pc:spChg>
        <pc:spChg chg="mod">
          <ac:chgData name="Sarah Balian" userId="b9b6ec2c-f67a-4485-ae9a-27dddf9569d2" providerId="ADAL" clId="{5C021946-E79E-424E-A50F-DBD074D7C9B9}" dt="2022-12-06T22:22:01.786" v="3871" actId="207"/>
          <ac:spMkLst>
            <pc:docMk/>
            <pc:sldMk cId="3303905315" sldId="278"/>
            <ac:spMk id="29" creationId="{4FF4A308-A2FE-0005-A494-DB007AE29FA8}"/>
          </ac:spMkLst>
        </pc:spChg>
        <pc:spChg chg="mod">
          <ac:chgData name="Sarah Balian" userId="b9b6ec2c-f67a-4485-ae9a-27dddf9569d2" providerId="ADAL" clId="{5C021946-E79E-424E-A50F-DBD074D7C9B9}" dt="2022-12-06T22:22:41.979" v="3880" actId="207"/>
          <ac:spMkLst>
            <pc:docMk/>
            <pc:sldMk cId="3303905315" sldId="278"/>
            <ac:spMk id="30" creationId="{75293DCA-A962-53DE-D665-EF42A0C7030A}"/>
          </ac:spMkLst>
        </pc:spChg>
        <pc:spChg chg="mod">
          <ac:chgData name="Sarah Balian" userId="b9b6ec2c-f67a-4485-ae9a-27dddf9569d2" providerId="ADAL" clId="{5C021946-E79E-424E-A50F-DBD074D7C9B9}" dt="2022-12-06T21:50:35.097" v="3705"/>
          <ac:spMkLst>
            <pc:docMk/>
            <pc:sldMk cId="3303905315" sldId="278"/>
            <ac:spMk id="31" creationId="{F78698C8-52E5-55F1-2310-FB9E0AB99CD9}"/>
          </ac:spMkLst>
        </pc:spChg>
        <pc:spChg chg="mod">
          <ac:chgData name="Sarah Balian" userId="b9b6ec2c-f67a-4485-ae9a-27dddf9569d2" providerId="ADAL" clId="{5C021946-E79E-424E-A50F-DBD074D7C9B9}" dt="2022-12-06T22:24:04.154" v="3901" actId="207"/>
          <ac:spMkLst>
            <pc:docMk/>
            <pc:sldMk cId="3303905315" sldId="278"/>
            <ac:spMk id="32" creationId="{20EFD1BE-164C-AC9D-75DD-21E47A0AAB54}"/>
          </ac:spMkLst>
        </pc:spChg>
        <pc:spChg chg="mod">
          <ac:chgData name="Sarah Balian" userId="b9b6ec2c-f67a-4485-ae9a-27dddf9569d2" providerId="ADAL" clId="{5C021946-E79E-424E-A50F-DBD074D7C9B9}" dt="2022-12-06T22:23:52.668" v="3898" actId="207"/>
          <ac:spMkLst>
            <pc:docMk/>
            <pc:sldMk cId="3303905315" sldId="278"/>
            <ac:spMk id="33" creationId="{91B95289-CFAD-ADFF-1077-FC517E8C1340}"/>
          </ac:spMkLst>
        </pc:spChg>
        <pc:spChg chg="mod">
          <ac:chgData name="Sarah Balian" userId="b9b6ec2c-f67a-4485-ae9a-27dddf9569d2" providerId="ADAL" clId="{5C021946-E79E-424E-A50F-DBD074D7C9B9}" dt="2022-12-06T22:23:29.298" v="3891" actId="207"/>
          <ac:spMkLst>
            <pc:docMk/>
            <pc:sldMk cId="3303905315" sldId="278"/>
            <ac:spMk id="34" creationId="{2BA78FC8-38DC-11FC-8D13-D08D3ADAABC7}"/>
          </ac:spMkLst>
        </pc:spChg>
        <pc:spChg chg="add mod">
          <ac:chgData name="Sarah Balian" userId="b9b6ec2c-f67a-4485-ae9a-27dddf9569d2" providerId="ADAL" clId="{5C021946-E79E-424E-A50F-DBD074D7C9B9}" dt="2022-12-06T22:23:04.926" v="3882" actId="1076"/>
          <ac:spMkLst>
            <pc:docMk/>
            <pc:sldMk cId="3303905315" sldId="278"/>
            <ac:spMk id="35" creationId="{198B86C6-DD0C-57C0-572A-9E8FBE372CEB}"/>
          </ac:spMkLst>
        </pc:spChg>
        <pc:spChg chg="add mod">
          <ac:chgData name="Sarah Balian" userId="b9b6ec2c-f67a-4485-ae9a-27dddf9569d2" providerId="ADAL" clId="{5C021946-E79E-424E-A50F-DBD074D7C9B9}" dt="2022-12-06T22:16:43.930" v="3824" actId="20577"/>
          <ac:spMkLst>
            <pc:docMk/>
            <pc:sldMk cId="3303905315" sldId="278"/>
            <ac:spMk id="36" creationId="{E9B31D6C-FC5F-1FDF-9D14-369471C1D5ED}"/>
          </ac:spMkLst>
        </pc:spChg>
        <pc:spChg chg="add mod">
          <ac:chgData name="Sarah Balian" userId="b9b6ec2c-f67a-4485-ae9a-27dddf9569d2" providerId="ADAL" clId="{5C021946-E79E-424E-A50F-DBD074D7C9B9}" dt="2022-12-06T21:50:35.097" v="3705"/>
          <ac:spMkLst>
            <pc:docMk/>
            <pc:sldMk cId="3303905315" sldId="278"/>
            <ac:spMk id="37" creationId="{5CD57FC9-220F-C243-0F66-B25294BF91AF}"/>
          </ac:spMkLst>
        </pc:spChg>
        <pc:spChg chg="add mod">
          <ac:chgData name="Sarah Balian" userId="b9b6ec2c-f67a-4485-ae9a-27dddf9569d2" providerId="ADAL" clId="{5C021946-E79E-424E-A50F-DBD074D7C9B9}" dt="2022-12-06T22:23:21.797" v="3888" actId="1076"/>
          <ac:spMkLst>
            <pc:docMk/>
            <pc:sldMk cId="3303905315" sldId="278"/>
            <ac:spMk id="38" creationId="{4A2A16B3-1F85-6AAB-2CC0-18F11E4785EA}"/>
          </ac:spMkLst>
        </pc:spChg>
        <pc:spChg chg="add mod">
          <ac:chgData name="Sarah Balian" userId="b9b6ec2c-f67a-4485-ae9a-27dddf9569d2" providerId="ADAL" clId="{5C021946-E79E-424E-A50F-DBD074D7C9B9}" dt="2022-12-06T22:11:42.296" v="3794" actId="20577"/>
          <ac:spMkLst>
            <pc:docMk/>
            <pc:sldMk cId="3303905315" sldId="278"/>
            <ac:spMk id="39" creationId="{313AEB0E-9A50-D35A-A76C-B22614EEA076}"/>
          </ac:spMkLst>
        </pc:spChg>
        <pc:spChg chg="add mod">
          <ac:chgData name="Sarah Balian" userId="b9b6ec2c-f67a-4485-ae9a-27dddf9569d2" providerId="ADAL" clId="{5C021946-E79E-424E-A50F-DBD074D7C9B9}" dt="2022-12-06T22:13:35.079" v="3821" actId="20577"/>
          <ac:spMkLst>
            <pc:docMk/>
            <pc:sldMk cId="3303905315" sldId="278"/>
            <ac:spMk id="40" creationId="{F27DCABC-B87E-3F19-0FEF-FBB407E3B205}"/>
          </ac:spMkLst>
        </pc:spChg>
        <pc:spChg chg="add mod">
          <ac:chgData name="Sarah Balian" userId="b9b6ec2c-f67a-4485-ae9a-27dddf9569d2" providerId="ADAL" clId="{5C021946-E79E-424E-A50F-DBD074D7C9B9}" dt="2022-12-06T22:12:15.871" v="3804" actId="20577"/>
          <ac:spMkLst>
            <pc:docMk/>
            <pc:sldMk cId="3303905315" sldId="278"/>
            <ac:spMk id="41" creationId="{2A55A2C9-6012-C348-FC53-59E38CC5FED9}"/>
          </ac:spMkLst>
        </pc:spChg>
        <pc:spChg chg="add mod">
          <ac:chgData name="Sarah Balian" userId="b9b6ec2c-f67a-4485-ae9a-27dddf9569d2" providerId="ADAL" clId="{5C021946-E79E-424E-A50F-DBD074D7C9B9}" dt="2022-12-06T22:12:43.024" v="3811" actId="20577"/>
          <ac:spMkLst>
            <pc:docMk/>
            <pc:sldMk cId="3303905315" sldId="278"/>
            <ac:spMk id="42" creationId="{03E0D3C8-7548-D02B-6A92-31B4087BD006}"/>
          </ac:spMkLst>
        </pc:spChg>
        <pc:spChg chg="add mod">
          <ac:chgData name="Sarah Balian" userId="b9b6ec2c-f67a-4485-ae9a-27dddf9569d2" providerId="ADAL" clId="{5C021946-E79E-424E-A50F-DBD074D7C9B9}" dt="2022-12-06T21:50:35.097" v="3705"/>
          <ac:spMkLst>
            <pc:docMk/>
            <pc:sldMk cId="3303905315" sldId="278"/>
            <ac:spMk id="43" creationId="{B1DC4EF6-B05D-61A9-CC0B-02D5849B3D37}"/>
          </ac:spMkLst>
        </pc:spChg>
        <pc:spChg chg="add mod">
          <ac:chgData name="Sarah Balian" userId="b9b6ec2c-f67a-4485-ae9a-27dddf9569d2" providerId="ADAL" clId="{5C021946-E79E-424E-A50F-DBD074D7C9B9}" dt="2022-12-06T22:22:19.188" v="3875" actId="1076"/>
          <ac:spMkLst>
            <pc:docMk/>
            <pc:sldMk cId="3303905315" sldId="278"/>
            <ac:spMk id="44" creationId="{5D0DB9D3-122B-25A3-4F1D-129711C7021C}"/>
          </ac:spMkLst>
        </pc:spChg>
        <pc:spChg chg="add mod">
          <ac:chgData name="Sarah Balian" userId="b9b6ec2c-f67a-4485-ae9a-27dddf9569d2" providerId="ADAL" clId="{5C021946-E79E-424E-A50F-DBD074D7C9B9}" dt="2022-12-06T22:11:54.473" v="3798" actId="20577"/>
          <ac:spMkLst>
            <pc:docMk/>
            <pc:sldMk cId="3303905315" sldId="278"/>
            <ac:spMk id="45" creationId="{B597DD0E-6B53-ABDB-5FE7-8E19B757A13C}"/>
          </ac:spMkLst>
        </pc:spChg>
        <pc:spChg chg="add mod">
          <ac:chgData name="Sarah Balian" userId="b9b6ec2c-f67a-4485-ae9a-27dddf9569d2" providerId="ADAL" clId="{5C021946-E79E-424E-A50F-DBD074D7C9B9}" dt="2022-12-06T22:23:38.574" v="3894" actId="1076"/>
          <ac:spMkLst>
            <pc:docMk/>
            <pc:sldMk cId="3303905315" sldId="278"/>
            <ac:spMk id="46" creationId="{66EAF6C7-602E-BAE7-CD54-932186943A59}"/>
          </ac:spMkLst>
        </pc:spChg>
        <pc:spChg chg="add mod">
          <ac:chgData name="Sarah Balian" userId="b9b6ec2c-f67a-4485-ae9a-27dddf9569d2" providerId="ADAL" clId="{5C021946-E79E-424E-A50F-DBD074D7C9B9}" dt="2022-12-06T22:13:18.929" v="3817" actId="20577"/>
          <ac:spMkLst>
            <pc:docMk/>
            <pc:sldMk cId="3303905315" sldId="278"/>
            <ac:spMk id="47" creationId="{21B36218-11BE-6667-4530-7C0E1702386D}"/>
          </ac:spMkLst>
        </pc:spChg>
        <pc:spChg chg="add mod">
          <ac:chgData name="Sarah Balian" userId="b9b6ec2c-f67a-4485-ae9a-27dddf9569d2" providerId="ADAL" clId="{5C021946-E79E-424E-A50F-DBD074D7C9B9}" dt="2022-12-06T22:11:48.424" v="3796" actId="20577"/>
          <ac:spMkLst>
            <pc:docMk/>
            <pc:sldMk cId="3303905315" sldId="278"/>
            <ac:spMk id="48" creationId="{61EC4098-BC6F-1139-18DC-9491E09C4EA8}"/>
          </ac:spMkLst>
        </pc:spChg>
        <pc:spChg chg="add mod">
          <ac:chgData name="Sarah Balian" userId="b9b6ec2c-f67a-4485-ae9a-27dddf9569d2" providerId="ADAL" clId="{5C021946-E79E-424E-A50F-DBD074D7C9B9}" dt="2022-12-06T22:22:05.244" v="3872" actId="1076"/>
          <ac:spMkLst>
            <pc:docMk/>
            <pc:sldMk cId="3303905315" sldId="278"/>
            <ac:spMk id="49" creationId="{CB6028F1-7140-EA49-F5C1-EFA62A569116}"/>
          </ac:spMkLst>
        </pc:spChg>
        <pc:spChg chg="add mod">
          <ac:chgData name="Sarah Balian" userId="b9b6ec2c-f67a-4485-ae9a-27dddf9569d2" providerId="ADAL" clId="{5C021946-E79E-424E-A50F-DBD074D7C9B9}" dt="2022-12-06T22:12:35.888" v="3809" actId="20577"/>
          <ac:spMkLst>
            <pc:docMk/>
            <pc:sldMk cId="3303905315" sldId="278"/>
            <ac:spMk id="50" creationId="{B41203BB-A225-16C2-B635-16D6B343AF89}"/>
          </ac:spMkLst>
        </pc:spChg>
        <pc:spChg chg="add mod">
          <ac:chgData name="Sarah Balian" userId="b9b6ec2c-f67a-4485-ae9a-27dddf9569d2" providerId="ADAL" clId="{5C021946-E79E-424E-A50F-DBD074D7C9B9}" dt="2022-12-06T22:23:49.373" v="3897" actId="1076"/>
          <ac:spMkLst>
            <pc:docMk/>
            <pc:sldMk cId="3303905315" sldId="278"/>
            <ac:spMk id="51" creationId="{827117BD-E978-7D07-6146-C576D9BDDB6F}"/>
          </ac:spMkLst>
        </pc:spChg>
        <pc:spChg chg="add mod">
          <ac:chgData name="Sarah Balian" userId="b9b6ec2c-f67a-4485-ae9a-27dddf9569d2" providerId="ADAL" clId="{5C021946-E79E-424E-A50F-DBD074D7C9B9}" dt="2022-12-06T22:16:36.730" v="3822" actId="20577"/>
          <ac:spMkLst>
            <pc:docMk/>
            <pc:sldMk cId="3303905315" sldId="278"/>
            <ac:spMk id="52" creationId="{6F0C6D96-77F5-34FE-1A41-EE5E48B6576B}"/>
          </ac:spMkLst>
        </pc:spChg>
        <pc:spChg chg="add mod">
          <ac:chgData name="Sarah Balian" userId="b9b6ec2c-f67a-4485-ae9a-27dddf9569d2" providerId="ADAL" clId="{5C021946-E79E-424E-A50F-DBD074D7C9B9}" dt="2022-12-06T22:21:22.419" v="3864" actId="1076"/>
          <ac:spMkLst>
            <pc:docMk/>
            <pc:sldMk cId="3303905315" sldId="278"/>
            <ac:spMk id="54" creationId="{7D219A80-B805-A7A8-5625-C7E6E09DF3E4}"/>
          </ac:spMkLst>
        </pc:spChg>
        <pc:spChg chg="add mod">
          <ac:chgData name="Sarah Balian" userId="b9b6ec2c-f67a-4485-ae9a-27dddf9569d2" providerId="ADAL" clId="{5C021946-E79E-424E-A50F-DBD074D7C9B9}" dt="2022-12-06T22:18:06.426" v="3835" actId="20577"/>
          <ac:spMkLst>
            <pc:docMk/>
            <pc:sldMk cId="3303905315" sldId="278"/>
            <ac:spMk id="55" creationId="{6C43D562-705F-0282-7B56-4755FE66457C}"/>
          </ac:spMkLst>
        </pc:spChg>
        <pc:spChg chg="add mod">
          <ac:chgData name="Sarah Balian" userId="b9b6ec2c-f67a-4485-ae9a-27dddf9569d2" providerId="ADAL" clId="{5C021946-E79E-424E-A50F-DBD074D7C9B9}" dt="2022-12-06T22:24:23.652" v="3907" actId="1076"/>
          <ac:spMkLst>
            <pc:docMk/>
            <pc:sldMk cId="3303905315" sldId="278"/>
            <ac:spMk id="56" creationId="{64158C01-8D0C-003F-EB03-5C4F6A703C9A}"/>
          </ac:spMkLst>
        </pc:spChg>
        <pc:spChg chg="add mod">
          <ac:chgData name="Sarah Balian" userId="b9b6ec2c-f67a-4485-ae9a-27dddf9569d2" providerId="ADAL" clId="{5C021946-E79E-424E-A50F-DBD074D7C9B9}" dt="2022-12-06T22:12:29.371" v="3807" actId="20577"/>
          <ac:spMkLst>
            <pc:docMk/>
            <pc:sldMk cId="3303905315" sldId="278"/>
            <ac:spMk id="57" creationId="{FBE8F03B-F138-EABE-FE03-7CDB3ECF2B8D}"/>
          </ac:spMkLst>
        </pc:spChg>
        <pc:spChg chg="add mod">
          <ac:chgData name="Sarah Balian" userId="b9b6ec2c-f67a-4485-ae9a-27dddf9569d2" providerId="ADAL" clId="{5C021946-E79E-424E-A50F-DBD074D7C9B9}" dt="2022-12-06T22:13:10.232" v="3815" actId="20577"/>
          <ac:spMkLst>
            <pc:docMk/>
            <pc:sldMk cId="3303905315" sldId="278"/>
            <ac:spMk id="58" creationId="{9525E136-2A9C-4CCB-AB01-3D24BFE938A2}"/>
          </ac:spMkLst>
        </pc:spChg>
        <pc:spChg chg="add mod">
          <ac:chgData name="Sarah Balian" userId="b9b6ec2c-f67a-4485-ae9a-27dddf9569d2" providerId="ADAL" clId="{5C021946-E79E-424E-A50F-DBD074D7C9B9}" dt="2022-12-06T22:16:51.081" v="3827" actId="20577"/>
          <ac:spMkLst>
            <pc:docMk/>
            <pc:sldMk cId="3303905315" sldId="278"/>
            <ac:spMk id="59" creationId="{D516575E-90B0-1FC5-F33B-02BF727702C9}"/>
          </ac:spMkLst>
        </pc:spChg>
        <pc:spChg chg="add mod">
          <ac:chgData name="Sarah Balian" userId="b9b6ec2c-f67a-4485-ae9a-27dddf9569d2" providerId="ADAL" clId="{5C021946-E79E-424E-A50F-DBD074D7C9B9}" dt="2022-12-06T22:12:54.600" v="3814" actId="20577"/>
          <ac:spMkLst>
            <pc:docMk/>
            <pc:sldMk cId="3303905315" sldId="278"/>
            <ac:spMk id="61" creationId="{499EA205-30D0-D459-14C3-C2BC55CA2C3E}"/>
          </ac:spMkLst>
        </pc:spChg>
        <pc:spChg chg="add mod">
          <ac:chgData name="Sarah Balian" userId="b9b6ec2c-f67a-4485-ae9a-27dddf9569d2" providerId="ADAL" clId="{5C021946-E79E-424E-A50F-DBD074D7C9B9}" dt="2022-12-06T22:11:28.729" v="3793" actId="20577"/>
          <ac:spMkLst>
            <pc:docMk/>
            <pc:sldMk cId="3303905315" sldId="278"/>
            <ac:spMk id="63" creationId="{44E608E9-71F6-7651-16FD-E39DF3094A25}"/>
          </ac:spMkLst>
        </pc:spChg>
        <pc:spChg chg="mod">
          <ac:chgData name="Sarah Balian" userId="b9b6ec2c-f67a-4485-ae9a-27dddf9569d2" providerId="ADAL" clId="{5C021946-E79E-424E-A50F-DBD074D7C9B9}" dt="2022-12-06T22:09:17.248" v="3757"/>
          <ac:spMkLst>
            <pc:docMk/>
            <pc:sldMk cId="3303905315" sldId="278"/>
            <ac:spMk id="65" creationId="{577FBD76-DD8C-7A6F-355F-097D8F9FAC7A}"/>
          </ac:spMkLst>
        </pc:spChg>
        <pc:spChg chg="mod">
          <ac:chgData name="Sarah Balian" userId="b9b6ec2c-f67a-4485-ae9a-27dddf9569d2" providerId="ADAL" clId="{5C021946-E79E-424E-A50F-DBD074D7C9B9}" dt="2022-12-06T22:09:17.248" v="3757"/>
          <ac:spMkLst>
            <pc:docMk/>
            <pc:sldMk cId="3303905315" sldId="278"/>
            <ac:spMk id="67" creationId="{99F981EB-7AF8-B30B-E170-E428CE604D64}"/>
          </ac:spMkLst>
        </pc:spChg>
        <pc:spChg chg="mod">
          <ac:chgData name="Sarah Balian" userId="b9b6ec2c-f67a-4485-ae9a-27dddf9569d2" providerId="ADAL" clId="{5C021946-E79E-424E-A50F-DBD074D7C9B9}" dt="2022-12-06T22:09:17.248" v="3757"/>
          <ac:spMkLst>
            <pc:docMk/>
            <pc:sldMk cId="3303905315" sldId="278"/>
            <ac:spMk id="68" creationId="{EDC192CA-47CE-7554-5BCD-59EFB6DB9FC7}"/>
          </ac:spMkLst>
        </pc:spChg>
        <pc:spChg chg="mod">
          <ac:chgData name="Sarah Balian" userId="b9b6ec2c-f67a-4485-ae9a-27dddf9569d2" providerId="ADAL" clId="{5C021946-E79E-424E-A50F-DBD074D7C9B9}" dt="2022-12-06T22:09:17.248" v="3757"/>
          <ac:spMkLst>
            <pc:docMk/>
            <pc:sldMk cId="3303905315" sldId="278"/>
            <ac:spMk id="69" creationId="{A9ADA286-B5AD-ECF9-1FB7-ADE36FED47B5}"/>
          </ac:spMkLst>
        </pc:spChg>
        <pc:spChg chg="mod">
          <ac:chgData name="Sarah Balian" userId="b9b6ec2c-f67a-4485-ae9a-27dddf9569d2" providerId="ADAL" clId="{5C021946-E79E-424E-A50F-DBD074D7C9B9}" dt="2022-12-06T22:09:17.248" v="3757"/>
          <ac:spMkLst>
            <pc:docMk/>
            <pc:sldMk cId="3303905315" sldId="278"/>
            <ac:spMk id="70" creationId="{F402DC7D-52F6-5BD4-02ED-E19DBA301D66}"/>
          </ac:spMkLst>
        </pc:spChg>
        <pc:spChg chg="mod">
          <ac:chgData name="Sarah Balian" userId="b9b6ec2c-f67a-4485-ae9a-27dddf9569d2" providerId="ADAL" clId="{5C021946-E79E-424E-A50F-DBD074D7C9B9}" dt="2022-12-06T22:09:17.248" v="3757"/>
          <ac:spMkLst>
            <pc:docMk/>
            <pc:sldMk cId="3303905315" sldId="278"/>
            <ac:spMk id="71" creationId="{AA3BF279-88C3-E6F1-8599-9289CFCEDD6B}"/>
          </ac:spMkLst>
        </pc:spChg>
        <pc:spChg chg="mod">
          <ac:chgData name="Sarah Balian" userId="b9b6ec2c-f67a-4485-ae9a-27dddf9569d2" providerId="ADAL" clId="{5C021946-E79E-424E-A50F-DBD074D7C9B9}" dt="2022-12-06T22:09:17.248" v="3757"/>
          <ac:spMkLst>
            <pc:docMk/>
            <pc:sldMk cId="3303905315" sldId="278"/>
            <ac:spMk id="72" creationId="{E88B81F2-B0BA-23CA-4DFD-18701B43E687}"/>
          </ac:spMkLst>
        </pc:spChg>
        <pc:spChg chg="mod">
          <ac:chgData name="Sarah Balian" userId="b9b6ec2c-f67a-4485-ae9a-27dddf9569d2" providerId="ADAL" clId="{5C021946-E79E-424E-A50F-DBD074D7C9B9}" dt="2022-12-06T22:09:17.248" v="3757"/>
          <ac:spMkLst>
            <pc:docMk/>
            <pc:sldMk cId="3303905315" sldId="278"/>
            <ac:spMk id="73" creationId="{27D0BF05-A04F-8E61-AB86-D3612957FCF8}"/>
          </ac:spMkLst>
        </pc:spChg>
        <pc:spChg chg="mod">
          <ac:chgData name="Sarah Balian" userId="b9b6ec2c-f67a-4485-ae9a-27dddf9569d2" providerId="ADAL" clId="{5C021946-E79E-424E-A50F-DBD074D7C9B9}" dt="2022-12-06T22:09:17.248" v="3757"/>
          <ac:spMkLst>
            <pc:docMk/>
            <pc:sldMk cId="3303905315" sldId="278"/>
            <ac:spMk id="74" creationId="{6B96F788-0DF9-390E-DA54-14A6D3B73C5C}"/>
          </ac:spMkLst>
        </pc:spChg>
        <pc:spChg chg="mod">
          <ac:chgData name="Sarah Balian" userId="b9b6ec2c-f67a-4485-ae9a-27dddf9569d2" providerId="ADAL" clId="{5C021946-E79E-424E-A50F-DBD074D7C9B9}" dt="2022-12-06T22:09:17.248" v="3757"/>
          <ac:spMkLst>
            <pc:docMk/>
            <pc:sldMk cId="3303905315" sldId="278"/>
            <ac:spMk id="75" creationId="{C3B9E72B-0161-419E-B332-C04FAB0AAA80}"/>
          </ac:spMkLst>
        </pc:spChg>
        <pc:spChg chg="mod">
          <ac:chgData name="Sarah Balian" userId="b9b6ec2c-f67a-4485-ae9a-27dddf9569d2" providerId="ADAL" clId="{5C021946-E79E-424E-A50F-DBD074D7C9B9}" dt="2022-12-06T22:09:17.248" v="3757"/>
          <ac:spMkLst>
            <pc:docMk/>
            <pc:sldMk cId="3303905315" sldId="278"/>
            <ac:spMk id="76" creationId="{90A92786-A5B7-2E57-850F-BCE017C4BEA6}"/>
          </ac:spMkLst>
        </pc:spChg>
        <pc:spChg chg="mod">
          <ac:chgData name="Sarah Balian" userId="b9b6ec2c-f67a-4485-ae9a-27dddf9569d2" providerId="ADAL" clId="{5C021946-E79E-424E-A50F-DBD074D7C9B9}" dt="2022-12-06T22:09:17.248" v="3757"/>
          <ac:spMkLst>
            <pc:docMk/>
            <pc:sldMk cId="3303905315" sldId="278"/>
            <ac:spMk id="77" creationId="{70C70D97-1610-036F-2DBD-6CDCDE4846E9}"/>
          </ac:spMkLst>
        </pc:spChg>
        <pc:spChg chg="mod">
          <ac:chgData name="Sarah Balian" userId="b9b6ec2c-f67a-4485-ae9a-27dddf9569d2" providerId="ADAL" clId="{5C021946-E79E-424E-A50F-DBD074D7C9B9}" dt="2022-12-06T22:09:17.248" v="3757"/>
          <ac:spMkLst>
            <pc:docMk/>
            <pc:sldMk cId="3303905315" sldId="278"/>
            <ac:spMk id="78" creationId="{0D1F47A0-0BA6-FD7F-FDAB-F8463FD71921}"/>
          </ac:spMkLst>
        </pc:spChg>
        <pc:spChg chg="mod">
          <ac:chgData name="Sarah Balian" userId="b9b6ec2c-f67a-4485-ae9a-27dddf9569d2" providerId="ADAL" clId="{5C021946-E79E-424E-A50F-DBD074D7C9B9}" dt="2022-12-06T22:09:17.248" v="3757"/>
          <ac:spMkLst>
            <pc:docMk/>
            <pc:sldMk cId="3303905315" sldId="278"/>
            <ac:spMk id="79" creationId="{A257E926-CB9E-1570-9717-7A254118016F}"/>
          </ac:spMkLst>
        </pc:spChg>
        <pc:spChg chg="mod">
          <ac:chgData name="Sarah Balian" userId="b9b6ec2c-f67a-4485-ae9a-27dddf9569d2" providerId="ADAL" clId="{5C021946-E79E-424E-A50F-DBD074D7C9B9}" dt="2022-12-06T22:09:17.248" v="3757"/>
          <ac:spMkLst>
            <pc:docMk/>
            <pc:sldMk cId="3303905315" sldId="278"/>
            <ac:spMk id="80" creationId="{2E685D52-CF10-DE98-C33A-FDEB9A683757}"/>
          </ac:spMkLst>
        </pc:spChg>
        <pc:spChg chg="mod">
          <ac:chgData name="Sarah Balian" userId="b9b6ec2c-f67a-4485-ae9a-27dddf9569d2" providerId="ADAL" clId="{5C021946-E79E-424E-A50F-DBD074D7C9B9}" dt="2022-12-06T22:09:17.248" v="3757"/>
          <ac:spMkLst>
            <pc:docMk/>
            <pc:sldMk cId="3303905315" sldId="278"/>
            <ac:spMk id="81" creationId="{BE68E065-CC2F-FDFB-1836-B54D91347B6B}"/>
          </ac:spMkLst>
        </pc:spChg>
        <pc:spChg chg="mod">
          <ac:chgData name="Sarah Balian" userId="b9b6ec2c-f67a-4485-ae9a-27dddf9569d2" providerId="ADAL" clId="{5C021946-E79E-424E-A50F-DBD074D7C9B9}" dt="2022-12-06T22:09:17.248" v="3757"/>
          <ac:spMkLst>
            <pc:docMk/>
            <pc:sldMk cId="3303905315" sldId="278"/>
            <ac:spMk id="82" creationId="{0E327889-01B9-4C49-CC5F-02A888662765}"/>
          </ac:spMkLst>
        </pc:spChg>
        <pc:spChg chg="mod">
          <ac:chgData name="Sarah Balian" userId="b9b6ec2c-f67a-4485-ae9a-27dddf9569d2" providerId="ADAL" clId="{5C021946-E79E-424E-A50F-DBD074D7C9B9}" dt="2022-12-06T22:09:17.248" v="3757"/>
          <ac:spMkLst>
            <pc:docMk/>
            <pc:sldMk cId="3303905315" sldId="278"/>
            <ac:spMk id="83" creationId="{BA34B5FD-B06F-6C09-74BB-12E8DDEF76F0}"/>
          </ac:spMkLst>
        </pc:spChg>
        <pc:spChg chg="mod">
          <ac:chgData name="Sarah Balian" userId="b9b6ec2c-f67a-4485-ae9a-27dddf9569d2" providerId="ADAL" clId="{5C021946-E79E-424E-A50F-DBD074D7C9B9}" dt="2022-12-06T22:09:17.248" v="3757"/>
          <ac:spMkLst>
            <pc:docMk/>
            <pc:sldMk cId="3303905315" sldId="278"/>
            <ac:spMk id="84" creationId="{B4E381B8-8531-8A6E-FBDE-564CD158818A}"/>
          </ac:spMkLst>
        </pc:spChg>
        <pc:spChg chg="mod">
          <ac:chgData name="Sarah Balian" userId="b9b6ec2c-f67a-4485-ae9a-27dddf9569d2" providerId="ADAL" clId="{5C021946-E79E-424E-A50F-DBD074D7C9B9}" dt="2022-12-06T22:09:17.248" v="3757"/>
          <ac:spMkLst>
            <pc:docMk/>
            <pc:sldMk cId="3303905315" sldId="278"/>
            <ac:spMk id="85" creationId="{E575B520-01A0-A00E-9F80-FE6A98857FEF}"/>
          </ac:spMkLst>
        </pc:spChg>
        <pc:spChg chg="mod">
          <ac:chgData name="Sarah Balian" userId="b9b6ec2c-f67a-4485-ae9a-27dddf9569d2" providerId="ADAL" clId="{5C021946-E79E-424E-A50F-DBD074D7C9B9}" dt="2022-12-06T22:09:17.248" v="3757"/>
          <ac:spMkLst>
            <pc:docMk/>
            <pc:sldMk cId="3303905315" sldId="278"/>
            <ac:spMk id="86" creationId="{918CE586-A688-2A16-59F8-E5AE71284970}"/>
          </ac:spMkLst>
        </pc:spChg>
        <pc:spChg chg="mod">
          <ac:chgData name="Sarah Balian" userId="b9b6ec2c-f67a-4485-ae9a-27dddf9569d2" providerId="ADAL" clId="{5C021946-E79E-424E-A50F-DBD074D7C9B9}" dt="2022-12-06T22:09:17.248" v="3757"/>
          <ac:spMkLst>
            <pc:docMk/>
            <pc:sldMk cId="3303905315" sldId="278"/>
            <ac:spMk id="87" creationId="{4A80EA23-0FAE-2893-3EFA-42B8F40C959C}"/>
          </ac:spMkLst>
        </pc:spChg>
        <pc:spChg chg="mod">
          <ac:chgData name="Sarah Balian" userId="b9b6ec2c-f67a-4485-ae9a-27dddf9569d2" providerId="ADAL" clId="{5C021946-E79E-424E-A50F-DBD074D7C9B9}" dt="2022-12-06T22:09:17.248" v="3757"/>
          <ac:spMkLst>
            <pc:docMk/>
            <pc:sldMk cId="3303905315" sldId="278"/>
            <ac:spMk id="88" creationId="{FA6EF7E4-EF89-80CB-E8ED-A638C811A848}"/>
          </ac:spMkLst>
        </pc:spChg>
        <pc:spChg chg="mod">
          <ac:chgData name="Sarah Balian" userId="b9b6ec2c-f67a-4485-ae9a-27dddf9569d2" providerId="ADAL" clId="{5C021946-E79E-424E-A50F-DBD074D7C9B9}" dt="2022-12-06T22:09:17.248" v="3757"/>
          <ac:spMkLst>
            <pc:docMk/>
            <pc:sldMk cId="3303905315" sldId="278"/>
            <ac:spMk id="89" creationId="{50A98E0A-E971-1FB6-D6CF-E3EDFE573F71}"/>
          </ac:spMkLst>
        </pc:spChg>
        <pc:spChg chg="mod">
          <ac:chgData name="Sarah Balian" userId="b9b6ec2c-f67a-4485-ae9a-27dddf9569d2" providerId="ADAL" clId="{5C021946-E79E-424E-A50F-DBD074D7C9B9}" dt="2022-12-06T22:09:17.248" v="3757"/>
          <ac:spMkLst>
            <pc:docMk/>
            <pc:sldMk cId="3303905315" sldId="278"/>
            <ac:spMk id="90" creationId="{448D3D24-5513-6A0E-20C2-37BCF882F5B5}"/>
          </ac:spMkLst>
        </pc:spChg>
        <pc:spChg chg="mod">
          <ac:chgData name="Sarah Balian" userId="b9b6ec2c-f67a-4485-ae9a-27dddf9569d2" providerId="ADAL" clId="{5C021946-E79E-424E-A50F-DBD074D7C9B9}" dt="2022-12-06T22:09:17.248" v="3757"/>
          <ac:spMkLst>
            <pc:docMk/>
            <pc:sldMk cId="3303905315" sldId="278"/>
            <ac:spMk id="91" creationId="{4B03DFD5-68DF-784E-D1AA-35C2246CFEAE}"/>
          </ac:spMkLst>
        </pc:spChg>
        <pc:spChg chg="mod">
          <ac:chgData name="Sarah Balian" userId="b9b6ec2c-f67a-4485-ae9a-27dddf9569d2" providerId="ADAL" clId="{5C021946-E79E-424E-A50F-DBD074D7C9B9}" dt="2022-12-06T22:09:17.248" v="3757"/>
          <ac:spMkLst>
            <pc:docMk/>
            <pc:sldMk cId="3303905315" sldId="278"/>
            <ac:spMk id="92" creationId="{54D53CC8-5E01-3F71-C0DC-0E7D3699F64A}"/>
          </ac:spMkLst>
        </pc:spChg>
        <pc:grpChg chg="add mod">
          <ac:chgData name="Sarah Balian" userId="b9b6ec2c-f67a-4485-ae9a-27dddf9569d2" providerId="ADAL" clId="{5C021946-E79E-424E-A50F-DBD074D7C9B9}" dt="2022-12-06T21:50:35.097" v="3705"/>
          <ac:grpSpMkLst>
            <pc:docMk/>
            <pc:sldMk cId="3303905315" sldId="278"/>
            <ac:grpSpMk id="5" creationId="{86521BE0-A778-628B-B6CB-766E6E1C2AFF}"/>
          </ac:grpSpMkLst>
        </pc:grpChg>
        <pc:grpChg chg="mod">
          <ac:chgData name="Sarah Balian" userId="b9b6ec2c-f67a-4485-ae9a-27dddf9569d2" providerId="ADAL" clId="{5C021946-E79E-424E-A50F-DBD074D7C9B9}" dt="2022-12-06T21:50:35.097" v="3705"/>
          <ac:grpSpMkLst>
            <pc:docMk/>
            <pc:sldMk cId="3303905315" sldId="278"/>
            <ac:grpSpMk id="8" creationId="{90D16F38-5A9C-A4CD-1504-C73CA6ED2E8A}"/>
          </ac:grpSpMkLst>
        </pc:grpChg>
        <pc:grpChg chg="add del mod">
          <ac:chgData name="Sarah Balian" userId="b9b6ec2c-f67a-4485-ae9a-27dddf9569d2" providerId="ADAL" clId="{5C021946-E79E-424E-A50F-DBD074D7C9B9}" dt="2022-12-06T22:09:18.984" v="3758"/>
          <ac:grpSpMkLst>
            <pc:docMk/>
            <pc:sldMk cId="3303905315" sldId="278"/>
            <ac:grpSpMk id="64" creationId="{4AC3CEA1-19C4-2D7A-BF47-0B9FB6D6A9C3}"/>
          </ac:grpSpMkLst>
        </pc:grpChg>
        <pc:grpChg chg="mod">
          <ac:chgData name="Sarah Balian" userId="b9b6ec2c-f67a-4485-ae9a-27dddf9569d2" providerId="ADAL" clId="{5C021946-E79E-424E-A50F-DBD074D7C9B9}" dt="2022-12-06T22:09:17.248" v="3757"/>
          <ac:grpSpMkLst>
            <pc:docMk/>
            <pc:sldMk cId="3303905315" sldId="278"/>
            <ac:grpSpMk id="66" creationId="{4D7837C7-021F-6625-56E5-970A872BC3C4}"/>
          </ac:grpSpMkLst>
        </pc:grpChg>
        <pc:graphicFrameChg chg="del">
          <ac:chgData name="Sarah Balian" userId="b9b6ec2c-f67a-4485-ae9a-27dddf9569d2" providerId="ADAL" clId="{5C021946-E79E-424E-A50F-DBD074D7C9B9}" dt="2022-12-06T21:50:19.419" v="3704" actId="478"/>
          <ac:graphicFrameMkLst>
            <pc:docMk/>
            <pc:sldMk cId="3303905315" sldId="278"/>
            <ac:graphicFrameMk id="6" creationId="{9101D358-B10F-16E5-B75D-9B656EAA9665}"/>
          </ac:graphicFrameMkLst>
        </pc:graphicFrameChg>
        <pc:picChg chg="add mod">
          <ac:chgData name="Sarah Balian" userId="b9b6ec2c-f67a-4485-ae9a-27dddf9569d2" providerId="ADAL" clId="{5C021946-E79E-424E-A50F-DBD074D7C9B9}" dt="2022-12-07T14:12:46.221" v="4416"/>
          <ac:picMkLst>
            <pc:docMk/>
            <pc:sldMk cId="3303905315" sldId="278"/>
            <ac:picMk id="93" creationId="{E2F2B3BF-C7A6-7700-A02D-5F174766C50C}"/>
          </ac:picMkLst>
        </pc:picChg>
        <pc:cxnChg chg="add mod">
          <ac:chgData name="Sarah Balian" userId="b9b6ec2c-f67a-4485-ae9a-27dddf9569d2" providerId="ADAL" clId="{5C021946-E79E-424E-A50F-DBD074D7C9B9}" dt="2022-12-06T21:50:35.097" v="3705"/>
          <ac:cxnSpMkLst>
            <pc:docMk/>
            <pc:sldMk cId="3303905315" sldId="278"/>
            <ac:cxnSpMk id="53" creationId="{7E35DB01-1D65-1347-8A11-60276C88A906}"/>
          </ac:cxnSpMkLst>
        </pc:cxnChg>
        <pc:cxnChg chg="add mod">
          <ac:chgData name="Sarah Balian" userId="b9b6ec2c-f67a-4485-ae9a-27dddf9569d2" providerId="ADAL" clId="{5C021946-E79E-424E-A50F-DBD074D7C9B9}" dt="2022-12-06T21:50:35.097" v="3705"/>
          <ac:cxnSpMkLst>
            <pc:docMk/>
            <pc:sldMk cId="3303905315" sldId="278"/>
            <ac:cxnSpMk id="60" creationId="{65F59C92-5AD5-917B-B276-5847C235A6D0}"/>
          </ac:cxnSpMkLst>
        </pc:cxnChg>
        <pc:cxnChg chg="add mod">
          <ac:chgData name="Sarah Balian" userId="b9b6ec2c-f67a-4485-ae9a-27dddf9569d2" providerId="ADAL" clId="{5C021946-E79E-424E-A50F-DBD074D7C9B9}" dt="2022-12-06T21:50:35.097" v="3705"/>
          <ac:cxnSpMkLst>
            <pc:docMk/>
            <pc:sldMk cId="3303905315" sldId="278"/>
            <ac:cxnSpMk id="62" creationId="{224F9534-7D5E-8CA0-759C-F2D654AC42F3}"/>
          </ac:cxnSpMkLst>
        </pc:cxnChg>
      </pc:sldChg>
      <pc:sldChg chg="add del">
        <pc:chgData name="Sarah Balian" userId="b9b6ec2c-f67a-4485-ae9a-27dddf9569d2" providerId="ADAL" clId="{5C021946-E79E-424E-A50F-DBD074D7C9B9}" dt="2022-12-06T21:56:17.254" v="3726"/>
        <pc:sldMkLst>
          <pc:docMk/>
          <pc:sldMk cId="1895197899" sldId="279"/>
        </pc:sldMkLst>
      </pc:sldChg>
      <pc:sldChg chg="addSp modSp mod">
        <pc:chgData name="Sarah Balian" userId="b9b6ec2c-f67a-4485-ae9a-27dddf9569d2" providerId="ADAL" clId="{5C021946-E79E-424E-A50F-DBD074D7C9B9}" dt="2022-12-07T13:59:03.810" v="4188" actId="27636"/>
        <pc:sldMkLst>
          <pc:docMk/>
          <pc:sldMk cId="3194101482" sldId="279"/>
        </pc:sldMkLst>
        <pc:spChg chg="mod">
          <ac:chgData name="Sarah Balian" userId="b9b6ec2c-f67a-4485-ae9a-27dddf9569d2" providerId="ADAL" clId="{5C021946-E79E-424E-A50F-DBD074D7C9B9}" dt="2022-12-07T13:59:03.810" v="4188" actId="27636"/>
          <ac:spMkLst>
            <pc:docMk/>
            <pc:sldMk cId="3194101482" sldId="279"/>
            <ac:spMk id="2" creationId="{6AA74B7B-36AF-A7A5-D5E5-A9172DCE655C}"/>
          </ac:spMkLst>
        </pc:spChg>
        <pc:spChg chg="mod">
          <ac:chgData name="Sarah Balian" userId="b9b6ec2c-f67a-4485-ae9a-27dddf9569d2" providerId="ADAL" clId="{5C021946-E79E-424E-A50F-DBD074D7C9B9}" dt="2022-12-06T21:57:07.905" v="3744" actId="1076"/>
          <ac:spMkLst>
            <pc:docMk/>
            <pc:sldMk cId="3194101482" sldId="279"/>
            <ac:spMk id="3" creationId="{50B28AC5-2484-C681-1E51-654A978D440B}"/>
          </ac:spMkLst>
        </pc:spChg>
        <pc:picChg chg="add mod">
          <ac:chgData name="Sarah Balian" userId="b9b6ec2c-f67a-4485-ae9a-27dddf9569d2" providerId="ADAL" clId="{5C021946-E79E-424E-A50F-DBD074D7C9B9}" dt="2022-12-07T13:58:56.985" v="4183"/>
          <ac:picMkLst>
            <pc:docMk/>
            <pc:sldMk cId="3194101482" sldId="279"/>
            <ac:picMk id="4" creationId="{D71482A9-45D7-C133-B814-C75367AE0E26}"/>
          </ac:picMkLst>
        </pc:picChg>
      </pc:sldChg>
      <pc:sldChg chg="addSp delSp modSp mod">
        <pc:chgData name="Sarah Balian" userId="b9b6ec2c-f67a-4485-ae9a-27dddf9569d2" providerId="ADAL" clId="{5C021946-E79E-424E-A50F-DBD074D7C9B9}" dt="2022-12-07T14:13:01.131" v="4421" actId="6549"/>
        <pc:sldMkLst>
          <pc:docMk/>
          <pc:sldMk cId="2037355660" sldId="280"/>
        </pc:sldMkLst>
        <pc:spChg chg="del">
          <ac:chgData name="Sarah Balian" userId="b9b6ec2c-f67a-4485-ae9a-27dddf9569d2" providerId="ADAL" clId="{5C021946-E79E-424E-A50F-DBD074D7C9B9}" dt="2022-12-06T22:10:56.504" v="3783" actId="478"/>
          <ac:spMkLst>
            <pc:docMk/>
            <pc:sldMk cId="2037355660" sldId="280"/>
            <ac:spMk id="2" creationId="{6AA74B7B-36AF-A7A5-D5E5-A9172DCE655C}"/>
          </ac:spMkLst>
        </pc:spChg>
        <pc:spChg chg="del">
          <ac:chgData name="Sarah Balian" userId="b9b6ec2c-f67a-4485-ae9a-27dddf9569d2" providerId="ADAL" clId="{5C021946-E79E-424E-A50F-DBD074D7C9B9}" dt="2022-12-06T22:10:56.504" v="3783" actId="478"/>
          <ac:spMkLst>
            <pc:docMk/>
            <pc:sldMk cId="2037355660" sldId="280"/>
            <ac:spMk id="3" creationId="{50B28AC5-2484-C681-1E51-654A978D440B}"/>
          </ac:spMkLst>
        </pc:spChg>
        <pc:spChg chg="del">
          <ac:chgData name="Sarah Balian" userId="b9b6ec2c-f67a-4485-ae9a-27dddf9569d2" providerId="ADAL" clId="{5C021946-E79E-424E-A50F-DBD074D7C9B9}" dt="2022-12-06T22:24:32.060" v="3908" actId="21"/>
          <ac:spMkLst>
            <pc:docMk/>
            <pc:sldMk cId="2037355660" sldId="280"/>
            <ac:spMk id="4" creationId="{90D53E62-090D-77E8-73FE-70C3F9C7BD7B}"/>
          </ac:spMkLst>
        </pc:spChg>
        <pc:spChg chg="del">
          <ac:chgData name="Sarah Balian" userId="b9b6ec2c-f67a-4485-ae9a-27dddf9569d2" providerId="ADAL" clId="{5C021946-E79E-424E-A50F-DBD074D7C9B9}" dt="2022-12-06T22:24:32.060" v="3908" actId="21"/>
          <ac:spMkLst>
            <pc:docMk/>
            <pc:sldMk cId="2037355660" sldId="280"/>
            <ac:spMk id="35" creationId="{198B86C6-DD0C-57C0-572A-9E8FBE372CEB}"/>
          </ac:spMkLst>
        </pc:spChg>
        <pc:spChg chg="del">
          <ac:chgData name="Sarah Balian" userId="b9b6ec2c-f67a-4485-ae9a-27dddf9569d2" providerId="ADAL" clId="{5C021946-E79E-424E-A50F-DBD074D7C9B9}" dt="2022-12-06T22:24:32.060" v="3908" actId="21"/>
          <ac:spMkLst>
            <pc:docMk/>
            <pc:sldMk cId="2037355660" sldId="280"/>
            <ac:spMk id="36" creationId="{E9B31D6C-FC5F-1FDF-9D14-369471C1D5ED}"/>
          </ac:spMkLst>
        </pc:spChg>
        <pc:spChg chg="del">
          <ac:chgData name="Sarah Balian" userId="b9b6ec2c-f67a-4485-ae9a-27dddf9569d2" providerId="ADAL" clId="{5C021946-E79E-424E-A50F-DBD074D7C9B9}" dt="2022-12-06T22:24:32.060" v="3908" actId="21"/>
          <ac:spMkLst>
            <pc:docMk/>
            <pc:sldMk cId="2037355660" sldId="280"/>
            <ac:spMk id="37" creationId="{5CD57FC9-220F-C243-0F66-B25294BF91AF}"/>
          </ac:spMkLst>
        </pc:spChg>
        <pc:spChg chg="del">
          <ac:chgData name="Sarah Balian" userId="b9b6ec2c-f67a-4485-ae9a-27dddf9569d2" providerId="ADAL" clId="{5C021946-E79E-424E-A50F-DBD074D7C9B9}" dt="2022-12-06T22:24:32.060" v="3908" actId="21"/>
          <ac:spMkLst>
            <pc:docMk/>
            <pc:sldMk cId="2037355660" sldId="280"/>
            <ac:spMk id="38" creationId="{4A2A16B3-1F85-6AAB-2CC0-18F11E4785EA}"/>
          </ac:spMkLst>
        </pc:spChg>
        <pc:spChg chg="del">
          <ac:chgData name="Sarah Balian" userId="b9b6ec2c-f67a-4485-ae9a-27dddf9569d2" providerId="ADAL" clId="{5C021946-E79E-424E-A50F-DBD074D7C9B9}" dt="2022-12-06T22:24:32.060" v="3908" actId="21"/>
          <ac:spMkLst>
            <pc:docMk/>
            <pc:sldMk cId="2037355660" sldId="280"/>
            <ac:spMk id="39" creationId="{313AEB0E-9A50-D35A-A76C-B22614EEA076}"/>
          </ac:spMkLst>
        </pc:spChg>
        <pc:spChg chg="del">
          <ac:chgData name="Sarah Balian" userId="b9b6ec2c-f67a-4485-ae9a-27dddf9569d2" providerId="ADAL" clId="{5C021946-E79E-424E-A50F-DBD074D7C9B9}" dt="2022-12-06T22:24:32.060" v="3908" actId="21"/>
          <ac:spMkLst>
            <pc:docMk/>
            <pc:sldMk cId="2037355660" sldId="280"/>
            <ac:spMk id="40" creationId="{F27DCABC-B87E-3F19-0FEF-FBB407E3B205}"/>
          </ac:spMkLst>
        </pc:spChg>
        <pc:spChg chg="del">
          <ac:chgData name="Sarah Balian" userId="b9b6ec2c-f67a-4485-ae9a-27dddf9569d2" providerId="ADAL" clId="{5C021946-E79E-424E-A50F-DBD074D7C9B9}" dt="2022-12-06T22:24:32.060" v="3908" actId="21"/>
          <ac:spMkLst>
            <pc:docMk/>
            <pc:sldMk cId="2037355660" sldId="280"/>
            <ac:spMk id="41" creationId="{2A55A2C9-6012-C348-FC53-59E38CC5FED9}"/>
          </ac:spMkLst>
        </pc:spChg>
        <pc:spChg chg="del">
          <ac:chgData name="Sarah Balian" userId="b9b6ec2c-f67a-4485-ae9a-27dddf9569d2" providerId="ADAL" clId="{5C021946-E79E-424E-A50F-DBD074D7C9B9}" dt="2022-12-06T22:24:32.060" v="3908" actId="21"/>
          <ac:spMkLst>
            <pc:docMk/>
            <pc:sldMk cId="2037355660" sldId="280"/>
            <ac:spMk id="42" creationId="{03E0D3C8-7548-D02B-6A92-31B4087BD006}"/>
          </ac:spMkLst>
        </pc:spChg>
        <pc:spChg chg="del">
          <ac:chgData name="Sarah Balian" userId="b9b6ec2c-f67a-4485-ae9a-27dddf9569d2" providerId="ADAL" clId="{5C021946-E79E-424E-A50F-DBD074D7C9B9}" dt="2022-12-06T22:24:32.060" v="3908" actId="21"/>
          <ac:spMkLst>
            <pc:docMk/>
            <pc:sldMk cId="2037355660" sldId="280"/>
            <ac:spMk id="43" creationId="{B1DC4EF6-B05D-61A9-CC0B-02D5849B3D37}"/>
          </ac:spMkLst>
        </pc:spChg>
        <pc:spChg chg="del">
          <ac:chgData name="Sarah Balian" userId="b9b6ec2c-f67a-4485-ae9a-27dddf9569d2" providerId="ADAL" clId="{5C021946-E79E-424E-A50F-DBD074D7C9B9}" dt="2022-12-06T22:24:32.060" v="3908" actId="21"/>
          <ac:spMkLst>
            <pc:docMk/>
            <pc:sldMk cId="2037355660" sldId="280"/>
            <ac:spMk id="44" creationId="{5D0DB9D3-122B-25A3-4F1D-129711C7021C}"/>
          </ac:spMkLst>
        </pc:spChg>
        <pc:spChg chg="del">
          <ac:chgData name="Sarah Balian" userId="b9b6ec2c-f67a-4485-ae9a-27dddf9569d2" providerId="ADAL" clId="{5C021946-E79E-424E-A50F-DBD074D7C9B9}" dt="2022-12-06T22:24:32.060" v="3908" actId="21"/>
          <ac:spMkLst>
            <pc:docMk/>
            <pc:sldMk cId="2037355660" sldId="280"/>
            <ac:spMk id="45" creationId="{B597DD0E-6B53-ABDB-5FE7-8E19B757A13C}"/>
          </ac:spMkLst>
        </pc:spChg>
        <pc:spChg chg="del">
          <ac:chgData name="Sarah Balian" userId="b9b6ec2c-f67a-4485-ae9a-27dddf9569d2" providerId="ADAL" clId="{5C021946-E79E-424E-A50F-DBD074D7C9B9}" dt="2022-12-06T22:24:32.060" v="3908" actId="21"/>
          <ac:spMkLst>
            <pc:docMk/>
            <pc:sldMk cId="2037355660" sldId="280"/>
            <ac:spMk id="46" creationId="{66EAF6C7-602E-BAE7-CD54-932186943A59}"/>
          </ac:spMkLst>
        </pc:spChg>
        <pc:spChg chg="del">
          <ac:chgData name="Sarah Balian" userId="b9b6ec2c-f67a-4485-ae9a-27dddf9569d2" providerId="ADAL" clId="{5C021946-E79E-424E-A50F-DBD074D7C9B9}" dt="2022-12-06T22:24:32.060" v="3908" actId="21"/>
          <ac:spMkLst>
            <pc:docMk/>
            <pc:sldMk cId="2037355660" sldId="280"/>
            <ac:spMk id="47" creationId="{21B36218-11BE-6667-4530-7C0E1702386D}"/>
          </ac:spMkLst>
        </pc:spChg>
        <pc:spChg chg="del">
          <ac:chgData name="Sarah Balian" userId="b9b6ec2c-f67a-4485-ae9a-27dddf9569d2" providerId="ADAL" clId="{5C021946-E79E-424E-A50F-DBD074D7C9B9}" dt="2022-12-06T22:24:32.060" v="3908" actId="21"/>
          <ac:spMkLst>
            <pc:docMk/>
            <pc:sldMk cId="2037355660" sldId="280"/>
            <ac:spMk id="48" creationId="{61EC4098-BC6F-1139-18DC-9491E09C4EA8}"/>
          </ac:spMkLst>
        </pc:spChg>
        <pc:spChg chg="del">
          <ac:chgData name="Sarah Balian" userId="b9b6ec2c-f67a-4485-ae9a-27dddf9569d2" providerId="ADAL" clId="{5C021946-E79E-424E-A50F-DBD074D7C9B9}" dt="2022-12-06T22:24:32.060" v="3908" actId="21"/>
          <ac:spMkLst>
            <pc:docMk/>
            <pc:sldMk cId="2037355660" sldId="280"/>
            <ac:spMk id="49" creationId="{CB6028F1-7140-EA49-F5C1-EFA62A569116}"/>
          </ac:spMkLst>
        </pc:spChg>
        <pc:spChg chg="del">
          <ac:chgData name="Sarah Balian" userId="b9b6ec2c-f67a-4485-ae9a-27dddf9569d2" providerId="ADAL" clId="{5C021946-E79E-424E-A50F-DBD074D7C9B9}" dt="2022-12-06T22:24:32.060" v="3908" actId="21"/>
          <ac:spMkLst>
            <pc:docMk/>
            <pc:sldMk cId="2037355660" sldId="280"/>
            <ac:spMk id="50" creationId="{B41203BB-A225-16C2-B635-16D6B343AF89}"/>
          </ac:spMkLst>
        </pc:spChg>
        <pc:spChg chg="del">
          <ac:chgData name="Sarah Balian" userId="b9b6ec2c-f67a-4485-ae9a-27dddf9569d2" providerId="ADAL" clId="{5C021946-E79E-424E-A50F-DBD074D7C9B9}" dt="2022-12-06T22:24:32.060" v="3908" actId="21"/>
          <ac:spMkLst>
            <pc:docMk/>
            <pc:sldMk cId="2037355660" sldId="280"/>
            <ac:spMk id="51" creationId="{827117BD-E978-7D07-6146-C576D9BDDB6F}"/>
          </ac:spMkLst>
        </pc:spChg>
        <pc:spChg chg="del">
          <ac:chgData name="Sarah Balian" userId="b9b6ec2c-f67a-4485-ae9a-27dddf9569d2" providerId="ADAL" clId="{5C021946-E79E-424E-A50F-DBD074D7C9B9}" dt="2022-12-06T22:24:32.060" v="3908" actId="21"/>
          <ac:spMkLst>
            <pc:docMk/>
            <pc:sldMk cId="2037355660" sldId="280"/>
            <ac:spMk id="52" creationId="{6F0C6D96-77F5-34FE-1A41-EE5E48B6576B}"/>
          </ac:spMkLst>
        </pc:spChg>
        <pc:spChg chg="del">
          <ac:chgData name="Sarah Balian" userId="b9b6ec2c-f67a-4485-ae9a-27dddf9569d2" providerId="ADAL" clId="{5C021946-E79E-424E-A50F-DBD074D7C9B9}" dt="2022-12-06T22:24:32.060" v="3908" actId="21"/>
          <ac:spMkLst>
            <pc:docMk/>
            <pc:sldMk cId="2037355660" sldId="280"/>
            <ac:spMk id="54" creationId="{7D219A80-B805-A7A8-5625-C7E6E09DF3E4}"/>
          </ac:spMkLst>
        </pc:spChg>
        <pc:spChg chg="del">
          <ac:chgData name="Sarah Balian" userId="b9b6ec2c-f67a-4485-ae9a-27dddf9569d2" providerId="ADAL" clId="{5C021946-E79E-424E-A50F-DBD074D7C9B9}" dt="2022-12-06T22:24:32.060" v="3908" actId="21"/>
          <ac:spMkLst>
            <pc:docMk/>
            <pc:sldMk cId="2037355660" sldId="280"/>
            <ac:spMk id="55" creationId="{6C43D562-705F-0282-7B56-4755FE66457C}"/>
          </ac:spMkLst>
        </pc:spChg>
        <pc:spChg chg="del">
          <ac:chgData name="Sarah Balian" userId="b9b6ec2c-f67a-4485-ae9a-27dddf9569d2" providerId="ADAL" clId="{5C021946-E79E-424E-A50F-DBD074D7C9B9}" dt="2022-12-06T22:24:32.060" v="3908" actId="21"/>
          <ac:spMkLst>
            <pc:docMk/>
            <pc:sldMk cId="2037355660" sldId="280"/>
            <ac:spMk id="56" creationId="{64158C01-8D0C-003F-EB03-5C4F6A703C9A}"/>
          </ac:spMkLst>
        </pc:spChg>
        <pc:spChg chg="del">
          <ac:chgData name="Sarah Balian" userId="b9b6ec2c-f67a-4485-ae9a-27dddf9569d2" providerId="ADAL" clId="{5C021946-E79E-424E-A50F-DBD074D7C9B9}" dt="2022-12-06T22:24:32.060" v="3908" actId="21"/>
          <ac:spMkLst>
            <pc:docMk/>
            <pc:sldMk cId="2037355660" sldId="280"/>
            <ac:spMk id="57" creationId="{FBE8F03B-F138-EABE-FE03-7CDB3ECF2B8D}"/>
          </ac:spMkLst>
        </pc:spChg>
        <pc:spChg chg="del">
          <ac:chgData name="Sarah Balian" userId="b9b6ec2c-f67a-4485-ae9a-27dddf9569d2" providerId="ADAL" clId="{5C021946-E79E-424E-A50F-DBD074D7C9B9}" dt="2022-12-06T22:24:32.060" v="3908" actId="21"/>
          <ac:spMkLst>
            <pc:docMk/>
            <pc:sldMk cId="2037355660" sldId="280"/>
            <ac:spMk id="58" creationId="{9525E136-2A9C-4CCB-AB01-3D24BFE938A2}"/>
          </ac:spMkLst>
        </pc:spChg>
        <pc:spChg chg="del">
          <ac:chgData name="Sarah Balian" userId="b9b6ec2c-f67a-4485-ae9a-27dddf9569d2" providerId="ADAL" clId="{5C021946-E79E-424E-A50F-DBD074D7C9B9}" dt="2022-12-06T22:24:32.060" v="3908" actId="21"/>
          <ac:spMkLst>
            <pc:docMk/>
            <pc:sldMk cId="2037355660" sldId="280"/>
            <ac:spMk id="59" creationId="{D516575E-90B0-1FC5-F33B-02BF727702C9}"/>
          </ac:spMkLst>
        </pc:spChg>
        <pc:spChg chg="del">
          <ac:chgData name="Sarah Balian" userId="b9b6ec2c-f67a-4485-ae9a-27dddf9569d2" providerId="ADAL" clId="{5C021946-E79E-424E-A50F-DBD074D7C9B9}" dt="2022-12-06T22:24:32.060" v="3908" actId="21"/>
          <ac:spMkLst>
            <pc:docMk/>
            <pc:sldMk cId="2037355660" sldId="280"/>
            <ac:spMk id="61" creationId="{499EA205-30D0-D459-14C3-C2BC55CA2C3E}"/>
          </ac:spMkLst>
        </pc:spChg>
        <pc:spChg chg="add del mod">
          <ac:chgData name="Sarah Balian" userId="b9b6ec2c-f67a-4485-ae9a-27dddf9569d2" providerId="ADAL" clId="{5C021946-E79E-424E-A50F-DBD074D7C9B9}" dt="2022-12-06T22:10:59.362" v="3784" actId="478"/>
          <ac:spMkLst>
            <pc:docMk/>
            <pc:sldMk cId="2037355660" sldId="280"/>
            <ac:spMk id="64" creationId="{7FFD4C25-95A6-78DF-21BC-0CDC05DEDB62}"/>
          </ac:spMkLst>
        </pc:spChg>
        <pc:spChg chg="add del mod">
          <ac:chgData name="Sarah Balian" userId="b9b6ec2c-f67a-4485-ae9a-27dddf9569d2" providerId="ADAL" clId="{5C021946-E79E-424E-A50F-DBD074D7C9B9}" dt="2022-12-06T22:11:00.889" v="3785" actId="478"/>
          <ac:spMkLst>
            <pc:docMk/>
            <pc:sldMk cId="2037355660" sldId="280"/>
            <ac:spMk id="66" creationId="{C64C509B-6895-9487-5BAC-9C5F107D61EA}"/>
          </ac:spMkLst>
        </pc:spChg>
        <pc:spChg chg="add mod">
          <ac:chgData name="Sarah Balian" userId="b9b6ec2c-f67a-4485-ae9a-27dddf9569d2" providerId="ADAL" clId="{5C021946-E79E-424E-A50F-DBD074D7C9B9}" dt="2022-12-07T14:13:01.131" v="4421" actId="6549"/>
          <ac:spMkLst>
            <pc:docMk/>
            <pc:sldMk cId="2037355660" sldId="280"/>
            <ac:spMk id="67" creationId="{FA06AC2D-A668-BF2C-E7FE-30962BE77260}"/>
          </ac:spMkLst>
        </pc:spChg>
        <pc:spChg chg="add mod">
          <ac:chgData name="Sarah Balian" userId="b9b6ec2c-f67a-4485-ae9a-27dddf9569d2" providerId="ADAL" clId="{5C021946-E79E-424E-A50F-DBD074D7C9B9}" dt="2022-12-06T22:11:05.237" v="3786"/>
          <ac:spMkLst>
            <pc:docMk/>
            <pc:sldMk cId="2037355660" sldId="280"/>
            <ac:spMk id="68" creationId="{2F98A3EE-6320-044D-A68E-720A7A279610}"/>
          </ac:spMkLst>
        </pc:spChg>
        <pc:spChg chg="add mod">
          <ac:chgData name="Sarah Balian" userId="b9b6ec2c-f67a-4485-ae9a-27dddf9569d2" providerId="ADAL" clId="{5C021946-E79E-424E-A50F-DBD074D7C9B9}" dt="2022-12-06T22:24:41.807" v="3909"/>
          <ac:spMkLst>
            <pc:docMk/>
            <pc:sldMk cId="2037355660" sldId="280"/>
            <ac:spMk id="69" creationId="{6F379EDA-D49C-85F9-7DF1-3ED072B70EA3}"/>
          </ac:spMkLst>
        </pc:spChg>
        <pc:spChg chg="mod">
          <ac:chgData name="Sarah Balian" userId="b9b6ec2c-f67a-4485-ae9a-27dddf9569d2" providerId="ADAL" clId="{5C021946-E79E-424E-A50F-DBD074D7C9B9}" dt="2022-12-06T22:24:41.807" v="3909"/>
          <ac:spMkLst>
            <pc:docMk/>
            <pc:sldMk cId="2037355660" sldId="280"/>
            <ac:spMk id="71" creationId="{12B899C0-76BB-1512-6FDA-981251A61D12}"/>
          </ac:spMkLst>
        </pc:spChg>
        <pc:spChg chg="mod">
          <ac:chgData name="Sarah Balian" userId="b9b6ec2c-f67a-4485-ae9a-27dddf9569d2" providerId="ADAL" clId="{5C021946-E79E-424E-A50F-DBD074D7C9B9}" dt="2022-12-06T22:24:41.807" v="3909"/>
          <ac:spMkLst>
            <pc:docMk/>
            <pc:sldMk cId="2037355660" sldId="280"/>
            <ac:spMk id="73" creationId="{9EB79F1B-750E-8EA6-57DA-BA7D740E46A5}"/>
          </ac:spMkLst>
        </pc:spChg>
        <pc:spChg chg="mod">
          <ac:chgData name="Sarah Balian" userId="b9b6ec2c-f67a-4485-ae9a-27dddf9569d2" providerId="ADAL" clId="{5C021946-E79E-424E-A50F-DBD074D7C9B9}" dt="2022-12-06T22:24:41.807" v="3909"/>
          <ac:spMkLst>
            <pc:docMk/>
            <pc:sldMk cId="2037355660" sldId="280"/>
            <ac:spMk id="74" creationId="{EF1939D5-9717-EFA5-A2AB-C946CA602763}"/>
          </ac:spMkLst>
        </pc:spChg>
        <pc:spChg chg="mod">
          <ac:chgData name="Sarah Balian" userId="b9b6ec2c-f67a-4485-ae9a-27dddf9569d2" providerId="ADAL" clId="{5C021946-E79E-424E-A50F-DBD074D7C9B9}" dt="2022-12-06T22:24:41.807" v="3909"/>
          <ac:spMkLst>
            <pc:docMk/>
            <pc:sldMk cId="2037355660" sldId="280"/>
            <ac:spMk id="75" creationId="{1E3B74C8-CDA2-96B2-74C2-13CBE7E6623C}"/>
          </ac:spMkLst>
        </pc:spChg>
        <pc:spChg chg="mod">
          <ac:chgData name="Sarah Balian" userId="b9b6ec2c-f67a-4485-ae9a-27dddf9569d2" providerId="ADAL" clId="{5C021946-E79E-424E-A50F-DBD074D7C9B9}" dt="2022-12-06T22:24:41.807" v="3909"/>
          <ac:spMkLst>
            <pc:docMk/>
            <pc:sldMk cId="2037355660" sldId="280"/>
            <ac:spMk id="76" creationId="{46533E8D-1595-F9B8-9314-46EE484C1B1C}"/>
          </ac:spMkLst>
        </pc:spChg>
        <pc:spChg chg="mod">
          <ac:chgData name="Sarah Balian" userId="b9b6ec2c-f67a-4485-ae9a-27dddf9569d2" providerId="ADAL" clId="{5C021946-E79E-424E-A50F-DBD074D7C9B9}" dt="2022-12-06T22:30:39.234" v="3947" actId="207"/>
          <ac:spMkLst>
            <pc:docMk/>
            <pc:sldMk cId="2037355660" sldId="280"/>
            <ac:spMk id="77" creationId="{49D3905C-BB78-3D58-413C-C76DEE9D4ACE}"/>
          </ac:spMkLst>
        </pc:spChg>
        <pc:spChg chg="mod">
          <ac:chgData name="Sarah Balian" userId="b9b6ec2c-f67a-4485-ae9a-27dddf9569d2" providerId="ADAL" clId="{5C021946-E79E-424E-A50F-DBD074D7C9B9}" dt="2022-12-06T22:24:41.807" v="3909"/>
          <ac:spMkLst>
            <pc:docMk/>
            <pc:sldMk cId="2037355660" sldId="280"/>
            <ac:spMk id="78" creationId="{4D042042-C40A-C1EC-3D43-54588839FDF7}"/>
          </ac:spMkLst>
        </pc:spChg>
        <pc:spChg chg="mod">
          <ac:chgData name="Sarah Balian" userId="b9b6ec2c-f67a-4485-ae9a-27dddf9569d2" providerId="ADAL" clId="{5C021946-E79E-424E-A50F-DBD074D7C9B9}" dt="2022-12-06T22:24:41.807" v="3909"/>
          <ac:spMkLst>
            <pc:docMk/>
            <pc:sldMk cId="2037355660" sldId="280"/>
            <ac:spMk id="79" creationId="{B731EDE0-4B96-B151-A9F7-61A3A18850F4}"/>
          </ac:spMkLst>
        </pc:spChg>
        <pc:spChg chg="mod">
          <ac:chgData name="Sarah Balian" userId="b9b6ec2c-f67a-4485-ae9a-27dddf9569d2" providerId="ADAL" clId="{5C021946-E79E-424E-A50F-DBD074D7C9B9}" dt="2022-12-06T22:30:26.546" v="3944" actId="207"/>
          <ac:spMkLst>
            <pc:docMk/>
            <pc:sldMk cId="2037355660" sldId="280"/>
            <ac:spMk id="80" creationId="{7743196E-401C-B8A7-0110-53EA8526954A}"/>
          </ac:spMkLst>
        </pc:spChg>
        <pc:spChg chg="mod">
          <ac:chgData name="Sarah Balian" userId="b9b6ec2c-f67a-4485-ae9a-27dddf9569d2" providerId="ADAL" clId="{5C021946-E79E-424E-A50F-DBD074D7C9B9}" dt="2022-12-06T22:24:41.807" v="3909"/>
          <ac:spMkLst>
            <pc:docMk/>
            <pc:sldMk cId="2037355660" sldId="280"/>
            <ac:spMk id="81" creationId="{EFFB1FCC-E3BE-A99D-AE18-EC7FB5F7CC5D}"/>
          </ac:spMkLst>
        </pc:spChg>
        <pc:spChg chg="mod">
          <ac:chgData name="Sarah Balian" userId="b9b6ec2c-f67a-4485-ae9a-27dddf9569d2" providerId="ADAL" clId="{5C021946-E79E-424E-A50F-DBD074D7C9B9}" dt="2022-12-06T22:30:32.208" v="3946" actId="207"/>
          <ac:spMkLst>
            <pc:docMk/>
            <pc:sldMk cId="2037355660" sldId="280"/>
            <ac:spMk id="82" creationId="{3478D420-71BF-B18D-BD47-95BC2C5FC6CF}"/>
          </ac:spMkLst>
        </pc:spChg>
        <pc:spChg chg="mod">
          <ac:chgData name="Sarah Balian" userId="b9b6ec2c-f67a-4485-ae9a-27dddf9569d2" providerId="ADAL" clId="{5C021946-E79E-424E-A50F-DBD074D7C9B9}" dt="2022-12-06T22:24:41.807" v="3909"/>
          <ac:spMkLst>
            <pc:docMk/>
            <pc:sldMk cId="2037355660" sldId="280"/>
            <ac:spMk id="83" creationId="{4AD6B3AB-21AC-135D-39B9-FBFBD51818CB}"/>
          </ac:spMkLst>
        </pc:spChg>
        <pc:spChg chg="mod">
          <ac:chgData name="Sarah Balian" userId="b9b6ec2c-f67a-4485-ae9a-27dddf9569d2" providerId="ADAL" clId="{5C021946-E79E-424E-A50F-DBD074D7C9B9}" dt="2022-12-06T22:30:29.529" v="3945" actId="207"/>
          <ac:spMkLst>
            <pc:docMk/>
            <pc:sldMk cId="2037355660" sldId="280"/>
            <ac:spMk id="84" creationId="{6ED768A0-A8A9-D203-DFFB-42D173F714C2}"/>
          </ac:spMkLst>
        </pc:spChg>
        <pc:spChg chg="mod">
          <ac:chgData name="Sarah Balian" userId="b9b6ec2c-f67a-4485-ae9a-27dddf9569d2" providerId="ADAL" clId="{5C021946-E79E-424E-A50F-DBD074D7C9B9}" dt="2022-12-06T22:24:41.807" v="3909"/>
          <ac:spMkLst>
            <pc:docMk/>
            <pc:sldMk cId="2037355660" sldId="280"/>
            <ac:spMk id="85" creationId="{B2F9E72B-EAE8-0EA2-820F-507F568C8766}"/>
          </ac:spMkLst>
        </pc:spChg>
        <pc:spChg chg="mod">
          <ac:chgData name="Sarah Balian" userId="b9b6ec2c-f67a-4485-ae9a-27dddf9569d2" providerId="ADAL" clId="{5C021946-E79E-424E-A50F-DBD074D7C9B9}" dt="2022-12-06T22:24:41.807" v="3909"/>
          <ac:spMkLst>
            <pc:docMk/>
            <pc:sldMk cId="2037355660" sldId="280"/>
            <ac:spMk id="86" creationId="{BF0F9A46-F865-1451-D2B7-5389AF3A91C8}"/>
          </ac:spMkLst>
        </pc:spChg>
        <pc:spChg chg="mod">
          <ac:chgData name="Sarah Balian" userId="b9b6ec2c-f67a-4485-ae9a-27dddf9569d2" providerId="ADAL" clId="{5C021946-E79E-424E-A50F-DBD074D7C9B9}" dt="2022-12-06T22:24:41.807" v="3909"/>
          <ac:spMkLst>
            <pc:docMk/>
            <pc:sldMk cId="2037355660" sldId="280"/>
            <ac:spMk id="87" creationId="{82C7AB16-8F95-524D-23F0-ACDDCD976152}"/>
          </ac:spMkLst>
        </pc:spChg>
        <pc:spChg chg="mod">
          <ac:chgData name="Sarah Balian" userId="b9b6ec2c-f67a-4485-ae9a-27dddf9569d2" providerId="ADAL" clId="{5C021946-E79E-424E-A50F-DBD074D7C9B9}" dt="2022-12-06T22:24:41.807" v="3909"/>
          <ac:spMkLst>
            <pc:docMk/>
            <pc:sldMk cId="2037355660" sldId="280"/>
            <ac:spMk id="88" creationId="{36C44B7A-D50E-DDCD-6460-BC6EA228B0D9}"/>
          </ac:spMkLst>
        </pc:spChg>
        <pc:spChg chg="mod">
          <ac:chgData name="Sarah Balian" userId="b9b6ec2c-f67a-4485-ae9a-27dddf9569d2" providerId="ADAL" clId="{5C021946-E79E-424E-A50F-DBD074D7C9B9}" dt="2022-12-06T22:31:00.995" v="3952" actId="207"/>
          <ac:spMkLst>
            <pc:docMk/>
            <pc:sldMk cId="2037355660" sldId="280"/>
            <ac:spMk id="89" creationId="{665A3AF2-7A61-800F-D7CE-D7345BA89E1A}"/>
          </ac:spMkLst>
        </pc:spChg>
        <pc:spChg chg="mod">
          <ac:chgData name="Sarah Balian" userId="b9b6ec2c-f67a-4485-ae9a-27dddf9569d2" providerId="ADAL" clId="{5C021946-E79E-424E-A50F-DBD074D7C9B9}" dt="2022-12-06T22:24:41.807" v="3909"/>
          <ac:spMkLst>
            <pc:docMk/>
            <pc:sldMk cId="2037355660" sldId="280"/>
            <ac:spMk id="90" creationId="{D050EADB-3BC3-5156-A898-4C425CFD3BDF}"/>
          </ac:spMkLst>
        </pc:spChg>
        <pc:spChg chg="mod">
          <ac:chgData name="Sarah Balian" userId="b9b6ec2c-f67a-4485-ae9a-27dddf9569d2" providerId="ADAL" clId="{5C021946-E79E-424E-A50F-DBD074D7C9B9}" dt="2022-12-06T22:24:41.807" v="3909"/>
          <ac:spMkLst>
            <pc:docMk/>
            <pc:sldMk cId="2037355660" sldId="280"/>
            <ac:spMk id="91" creationId="{32CC7199-305F-A849-0B95-28C492E325FA}"/>
          </ac:spMkLst>
        </pc:spChg>
        <pc:spChg chg="mod">
          <ac:chgData name="Sarah Balian" userId="b9b6ec2c-f67a-4485-ae9a-27dddf9569d2" providerId="ADAL" clId="{5C021946-E79E-424E-A50F-DBD074D7C9B9}" dt="2022-12-06T22:24:41.807" v="3909"/>
          <ac:spMkLst>
            <pc:docMk/>
            <pc:sldMk cId="2037355660" sldId="280"/>
            <ac:spMk id="92" creationId="{230C9F5B-9D9E-B85E-809A-C6CE5ACD3DAC}"/>
          </ac:spMkLst>
        </pc:spChg>
        <pc:spChg chg="mod">
          <ac:chgData name="Sarah Balian" userId="b9b6ec2c-f67a-4485-ae9a-27dddf9569d2" providerId="ADAL" clId="{5C021946-E79E-424E-A50F-DBD074D7C9B9}" dt="2022-12-06T22:24:41.807" v="3909"/>
          <ac:spMkLst>
            <pc:docMk/>
            <pc:sldMk cId="2037355660" sldId="280"/>
            <ac:spMk id="93" creationId="{DF399C51-6EAE-9B4A-5E8C-7D79EDFAD213}"/>
          </ac:spMkLst>
        </pc:spChg>
        <pc:spChg chg="mod">
          <ac:chgData name="Sarah Balian" userId="b9b6ec2c-f67a-4485-ae9a-27dddf9569d2" providerId="ADAL" clId="{5C021946-E79E-424E-A50F-DBD074D7C9B9}" dt="2022-12-06T22:24:41.807" v="3909"/>
          <ac:spMkLst>
            <pc:docMk/>
            <pc:sldMk cId="2037355660" sldId="280"/>
            <ac:spMk id="94" creationId="{6C3C65F1-9864-5BEA-1DDF-84F262DB79B9}"/>
          </ac:spMkLst>
        </pc:spChg>
        <pc:spChg chg="mod">
          <ac:chgData name="Sarah Balian" userId="b9b6ec2c-f67a-4485-ae9a-27dddf9569d2" providerId="ADAL" clId="{5C021946-E79E-424E-A50F-DBD074D7C9B9}" dt="2022-12-06T22:24:41.807" v="3909"/>
          <ac:spMkLst>
            <pc:docMk/>
            <pc:sldMk cId="2037355660" sldId="280"/>
            <ac:spMk id="95" creationId="{15778002-9B69-E495-A5DA-2552DBBB149C}"/>
          </ac:spMkLst>
        </pc:spChg>
        <pc:spChg chg="mod">
          <ac:chgData name="Sarah Balian" userId="b9b6ec2c-f67a-4485-ae9a-27dddf9569d2" providerId="ADAL" clId="{5C021946-E79E-424E-A50F-DBD074D7C9B9}" dt="2022-12-06T22:30:53.010" v="3950" actId="207"/>
          <ac:spMkLst>
            <pc:docMk/>
            <pc:sldMk cId="2037355660" sldId="280"/>
            <ac:spMk id="96" creationId="{4B4D7025-EFDF-8A78-68AF-74551389FADF}"/>
          </ac:spMkLst>
        </pc:spChg>
        <pc:spChg chg="mod">
          <ac:chgData name="Sarah Balian" userId="b9b6ec2c-f67a-4485-ae9a-27dddf9569d2" providerId="ADAL" clId="{5C021946-E79E-424E-A50F-DBD074D7C9B9}" dt="2022-12-06T22:30:48.127" v="3948" actId="207"/>
          <ac:spMkLst>
            <pc:docMk/>
            <pc:sldMk cId="2037355660" sldId="280"/>
            <ac:spMk id="97" creationId="{5EAF0214-F7A3-E405-223D-5308B09C90A9}"/>
          </ac:spMkLst>
        </pc:spChg>
        <pc:spChg chg="mod">
          <ac:chgData name="Sarah Balian" userId="b9b6ec2c-f67a-4485-ae9a-27dddf9569d2" providerId="ADAL" clId="{5C021946-E79E-424E-A50F-DBD074D7C9B9}" dt="2022-12-06T22:24:41.807" v="3909"/>
          <ac:spMkLst>
            <pc:docMk/>
            <pc:sldMk cId="2037355660" sldId="280"/>
            <ac:spMk id="98" creationId="{B8ADB7D3-22A0-0B1C-5BEE-D4533CFC44C3}"/>
          </ac:spMkLst>
        </pc:spChg>
        <pc:spChg chg="add mod">
          <ac:chgData name="Sarah Balian" userId="b9b6ec2c-f67a-4485-ae9a-27dddf9569d2" providerId="ADAL" clId="{5C021946-E79E-424E-A50F-DBD074D7C9B9}" dt="2022-12-06T22:28:17.005" v="3930" actId="20577"/>
          <ac:spMkLst>
            <pc:docMk/>
            <pc:sldMk cId="2037355660" sldId="280"/>
            <ac:spMk id="99" creationId="{4A77EBE7-4193-8AAF-730F-66663584A669}"/>
          </ac:spMkLst>
        </pc:spChg>
        <pc:spChg chg="add mod">
          <ac:chgData name="Sarah Balian" userId="b9b6ec2c-f67a-4485-ae9a-27dddf9569d2" providerId="ADAL" clId="{5C021946-E79E-424E-A50F-DBD074D7C9B9}" dt="2022-12-06T22:28:42.341" v="3936" actId="20577"/>
          <ac:spMkLst>
            <pc:docMk/>
            <pc:sldMk cId="2037355660" sldId="280"/>
            <ac:spMk id="100" creationId="{DC5F6CEF-1625-8723-716E-CC0FA6C3CD77}"/>
          </ac:spMkLst>
        </pc:spChg>
        <pc:spChg chg="add mod">
          <ac:chgData name="Sarah Balian" userId="b9b6ec2c-f67a-4485-ae9a-27dddf9569d2" providerId="ADAL" clId="{5C021946-E79E-424E-A50F-DBD074D7C9B9}" dt="2022-12-06T22:27:47.726" v="3927" actId="20577"/>
          <ac:spMkLst>
            <pc:docMk/>
            <pc:sldMk cId="2037355660" sldId="280"/>
            <ac:spMk id="101" creationId="{ED13C7E1-CC12-21D4-F84F-A588F921D67A}"/>
          </ac:spMkLst>
        </pc:spChg>
        <pc:spChg chg="add mod">
          <ac:chgData name="Sarah Balian" userId="b9b6ec2c-f67a-4485-ae9a-27dddf9569d2" providerId="ADAL" clId="{5C021946-E79E-424E-A50F-DBD074D7C9B9}" dt="2022-12-06T22:29:01.453" v="3940" actId="20577"/>
          <ac:spMkLst>
            <pc:docMk/>
            <pc:sldMk cId="2037355660" sldId="280"/>
            <ac:spMk id="102" creationId="{FEFF3993-FDA5-71E2-9833-FFEF38A9AB85}"/>
          </ac:spMkLst>
        </pc:spChg>
        <pc:spChg chg="add mod">
          <ac:chgData name="Sarah Balian" userId="b9b6ec2c-f67a-4485-ae9a-27dddf9569d2" providerId="ADAL" clId="{5C021946-E79E-424E-A50F-DBD074D7C9B9}" dt="2022-12-06T22:25:41.930" v="3910" actId="20577"/>
          <ac:spMkLst>
            <pc:docMk/>
            <pc:sldMk cId="2037355660" sldId="280"/>
            <ac:spMk id="103" creationId="{BCF4D247-D653-41E0-143B-FCC42193E34F}"/>
          </ac:spMkLst>
        </pc:spChg>
        <pc:spChg chg="add mod">
          <ac:chgData name="Sarah Balian" userId="b9b6ec2c-f67a-4485-ae9a-27dddf9569d2" providerId="ADAL" clId="{5C021946-E79E-424E-A50F-DBD074D7C9B9}" dt="2022-12-06T22:28:23.524" v="3932" actId="20577"/>
          <ac:spMkLst>
            <pc:docMk/>
            <pc:sldMk cId="2037355660" sldId="280"/>
            <ac:spMk id="104" creationId="{820EA707-92B0-531D-6E5A-5C46ADEE42FB}"/>
          </ac:spMkLst>
        </pc:spChg>
        <pc:spChg chg="add mod">
          <ac:chgData name="Sarah Balian" userId="b9b6ec2c-f67a-4485-ae9a-27dddf9569d2" providerId="ADAL" clId="{5C021946-E79E-424E-A50F-DBD074D7C9B9}" dt="2022-12-06T22:26:51.928" v="3917" actId="20577"/>
          <ac:spMkLst>
            <pc:docMk/>
            <pc:sldMk cId="2037355660" sldId="280"/>
            <ac:spMk id="105" creationId="{D44349F3-7680-13C4-6403-7E6B47FD72D1}"/>
          </ac:spMkLst>
        </pc:spChg>
        <pc:spChg chg="add mod">
          <ac:chgData name="Sarah Balian" userId="b9b6ec2c-f67a-4485-ae9a-27dddf9569d2" providerId="ADAL" clId="{5C021946-E79E-424E-A50F-DBD074D7C9B9}" dt="2022-12-06T22:27:21.703" v="3923" actId="20577"/>
          <ac:spMkLst>
            <pc:docMk/>
            <pc:sldMk cId="2037355660" sldId="280"/>
            <ac:spMk id="106" creationId="{E3E8B4B4-2E1E-B766-A8AF-45327F8B0F56}"/>
          </ac:spMkLst>
        </pc:spChg>
        <pc:spChg chg="add mod">
          <ac:chgData name="Sarah Balian" userId="b9b6ec2c-f67a-4485-ae9a-27dddf9569d2" providerId="ADAL" clId="{5C021946-E79E-424E-A50F-DBD074D7C9B9}" dt="2022-12-06T22:27:27.567" v="3925" actId="20577"/>
          <ac:spMkLst>
            <pc:docMk/>
            <pc:sldMk cId="2037355660" sldId="280"/>
            <ac:spMk id="107" creationId="{A9B7C2A7-55DE-CF44-7977-98275788AD56}"/>
          </ac:spMkLst>
        </pc:spChg>
        <pc:spChg chg="add mod">
          <ac:chgData name="Sarah Balian" userId="b9b6ec2c-f67a-4485-ae9a-27dddf9569d2" providerId="ADAL" clId="{5C021946-E79E-424E-A50F-DBD074D7C9B9}" dt="2022-12-06T22:24:41.807" v="3909"/>
          <ac:spMkLst>
            <pc:docMk/>
            <pc:sldMk cId="2037355660" sldId="280"/>
            <ac:spMk id="108" creationId="{CE38E8C3-CE83-B3D8-F451-92FC1DC3FD25}"/>
          </ac:spMkLst>
        </pc:spChg>
        <pc:spChg chg="add mod">
          <ac:chgData name="Sarah Balian" userId="b9b6ec2c-f67a-4485-ae9a-27dddf9569d2" providerId="ADAL" clId="{5C021946-E79E-424E-A50F-DBD074D7C9B9}" dt="2022-12-06T22:25:54.129" v="3913" actId="20577"/>
          <ac:spMkLst>
            <pc:docMk/>
            <pc:sldMk cId="2037355660" sldId="280"/>
            <ac:spMk id="109" creationId="{07FB85A6-803F-248C-9BF0-ED9823FE18C7}"/>
          </ac:spMkLst>
        </pc:spChg>
        <pc:spChg chg="add mod">
          <ac:chgData name="Sarah Balian" userId="b9b6ec2c-f67a-4485-ae9a-27dddf9569d2" providerId="ADAL" clId="{5C021946-E79E-424E-A50F-DBD074D7C9B9}" dt="2022-12-06T22:26:36.795" v="3914" actId="20577"/>
          <ac:spMkLst>
            <pc:docMk/>
            <pc:sldMk cId="2037355660" sldId="280"/>
            <ac:spMk id="110" creationId="{4BE41C52-D972-E6ED-B55F-A9596B944438}"/>
          </ac:spMkLst>
        </pc:spChg>
        <pc:spChg chg="add mod">
          <ac:chgData name="Sarah Balian" userId="b9b6ec2c-f67a-4485-ae9a-27dddf9569d2" providerId="ADAL" clId="{5C021946-E79E-424E-A50F-DBD074D7C9B9}" dt="2022-12-06T22:28:01.607" v="3929" actId="20577"/>
          <ac:spMkLst>
            <pc:docMk/>
            <pc:sldMk cId="2037355660" sldId="280"/>
            <ac:spMk id="111" creationId="{0F30F986-D9FD-E722-781A-54CF042A3F90}"/>
          </ac:spMkLst>
        </pc:spChg>
        <pc:spChg chg="add mod">
          <ac:chgData name="Sarah Balian" userId="b9b6ec2c-f67a-4485-ae9a-27dddf9569d2" providerId="ADAL" clId="{5C021946-E79E-424E-A50F-DBD074D7C9B9}" dt="2022-12-06T22:25:47.131" v="3912" actId="20577"/>
          <ac:spMkLst>
            <pc:docMk/>
            <pc:sldMk cId="2037355660" sldId="280"/>
            <ac:spMk id="112" creationId="{592B9E63-DA66-7BA0-ACCE-21885532B6FC}"/>
          </ac:spMkLst>
        </pc:spChg>
        <pc:spChg chg="add mod">
          <ac:chgData name="Sarah Balian" userId="b9b6ec2c-f67a-4485-ae9a-27dddf9569d2" providerId="ADAL" clId="{5C021946-E79E-424E-A50F-DBD074D7C9B9}" dt="2022-12-06T22:29:10.260" v="3942" actId="20577"/>
          <ac:spMkLst>
            <pc:docMk/>
            <pc:sldMk cId="2037355660" sldId="280"/>
            <ac:spMk id="113" creationId="{40BB9A27-03B5-1262-4B9C-563A381F0202}"/>
          </ac:spMkLst>
        </pc:spChg>
        <pc:spChg chg="add mod">
          <ac:chgData name="Sarah Balian" userId="b9b6ec2c-f67a-4485-ae9a-27dddf9569d2" providerId="ADAL" clId="{5C021946-E79E-424E-A50F-DBD074D7C9B9}" dt="2022-12-06T22:27:12.823" v="3922" actId="20577"/>
          <ac:spMkLst>
            <pc:docMk/>
            <pc:sldMk cId="2037355660" sldId="280"/>
            <ac:spMk id="114" creationId="{605B7913-AC57-1A8B-ABBD-50D7F276BBA3}"/>
          </ac:spMkLst>
        </pc:spChg>
        <pc:spChg chg="add mod">
          <ac:chgData name="Sarah Balian" userId="b9b6ec2c-f67a-4485-ae9a-27dddf9569d2" providerId="ADAL" clId="{5C021946-E79E-424E-A50F-DBD074D7C9B9}" dt="2022-12-06T22:26:44.120" v="3916" actId="20577"/>
          <ac:spMkLst>
            <pc:docMk/>
            <pc:sldMk cId="2037355660" sldId="280"/>
            <ac:spMk id="115" creationId="{D31902FF-3650-FF2D-370A-FEC0FFF8ACC8}"/>
          </ac:spMkLst>
        </pc:spChg>
        <pc:spChg chg="add mod">
          <ac:chgData name="Sarah Balian" userId="b9b6ec2c-f67a-4485-ae9a-27dddf9569d2" providerId="ADAL" clId="{5C021946-E79E-424E-A50F-DBD074D7C9B9}" dt="2022-12-06T22:28:37.261" v="3934" actId="20577"/>
          <ac:spMkLst>
            <pc:docMk/>
            <pc:sldMk cId="2037355660" sldId="280"/>
            <ac:spMk id="116" creationId="{A54C1C16-5B5B-AAE9-C5E0-B62B350FAF55}"/>
          </ac:spMkLst>
        </pc:spChg>
        <pc:spChg chg="add mod">
          <ac:chgData name="Sarah Balian" userId="b9b6ec2c-f67a-4485-ae9a-27dddf9569d2" providerId="ADAL" clId="{5C021946-E79E-424E-A50F-DBD074D7C9B9}" dt="2022-12-06T22:30:57.644" v="3951" actId="1076"/>
          <ac:spMkLst>
            <pc:docMk/>
            <pc:sldMk cId="2037355660" sldId="280"/>
            <ac:spMk id="118" creationId="{D28026AE-8868-2F06-B5C2-47015938DB82}"/>
          </ac:spMkLst>
        </pc:spChg>
        <pc:spChg chg="add mod">
          <ac:chgData name="Sarah Balian" userId="b9b6ec2c-f67a-4485-ae9a-27dddf9569d2" providerId="ADAL" clId="{5C021946-E79E-424E-A50F-DBD074D7C9B9}" dt="2022-12-06T22:29:06.011" v="3941" actId="20577"/>
          <ac:spMkLst>
            <pc:docMk/>
            <pc:sldMk cId="2037355660" sldId="280"/>
            <ac:spMk id="119" creationId="{D02ECBDD-E656-85AB-FC03-5425E76474A5}"/>
          </ac:spMkLst>
        </pc:spChg>
        <pc:spChg chg="add mod">
          <ac:chgData name="Sarah Balian" userId="b9b6ec2c-f67a-4485-ae9a-27dddf9569d2" providerId="ADAL" clId="{5C021946-E79E-424E-A50F-DBD074D7C9B9}" dt="2022-12-06T22:31:04.565" v="3953" actId="1076"/>
          <ac:spMkLst>
            <pc:docMk/>
            <pc:sldMk cId="2037355660" sldId="280"/>
            <ac:spMk id="120" creationId="{AEEEC2A1-F0EB-4A65-EEFF-BB951C35874A}"/>
          </ac:spMkLst>
        </pc:spChg>
        <pc:spChg chg="add mod">
          <ac:chgData name="Sarah Balian" userId="b9b6ec2c-f67a-4485-ae9a-27dddf9569d2" providerId="ADAL" clId="{5C021946-E79E-424E-A50F-DBD074D7C9B9}" dt="2022-12-06T22:27:06.448" v="3920" actId="20577"/>
          <ac:spMkLst>
            <pc:docMk/>
            <pc:sldMk cId="2037355660" sldId="280"/>
            <ac:spMk id="121" creationId="{A6DDA4FD-4E20-7A25-2484-A765B9E16AFF}"/>
          </ac:spMkLst>
        </pc:spChg>
        <pc:spChg chg="add mod">
          <ac:chgData name="Sarah Balian" userId="b9b6ec2c-f67a-4485-ae9a-27dddf9569d2" providerId="ADAL" clId="{5C021946-E79E-424E-A50F-DBD074D7C9B9}" dt="2022-12-06T22:24:41.807" v="3909"/>
          <ac:spMkLst>
            <pc:docMk/>
            <pc:sldMk cId="2037355660" sldId="280"/>
            <ac:spMk id="122" creationId="{2F0CE964-E4E8-DB2F-6E94-19B481185250}"/>
          </ac:spMkLst>
        </pc:spChg>
        <pc:spChg chg="add mod">
          <ac:chgData name="Sarah Balian" userId="b9b6ec2c-f67a-4485-ae9a-27dddf9569d2" providerId="ADAL" clId="{5C021946-E79E-424E-A50F-DBD074D7C9B9}" dt="2022-12-06T22:24:41.807" v="3909"/>
          <ac:spMkLst>
            <pc:docMk/>
            <pc:sldMk cId="2037355660" sldId="280"/>
            <ac:spMk id="123" creationId="{E36A09C9-4895-4C0B-DCE3-01164BC444F5}"/>
          </ac:spMkLst>
        </pc:spChg>
        <pc:spChg chg="add mod">
          <ac:chgData name="Sarah Balian" userId="b9b6ec2c-f67a-4485-ae9a-27dddf9569d2" providerId="ADAL" clId="{5C021946-E79E-424E-A50F-DBD074D7C9B9}" dt="2022-12-06T22:24:41.807" v="3909"/>
          <ac:spMkLst>
            <pc:docMk/>
            <pc:sldMk cId="2037355660" sldId="280"/>
            <ac:spMk id="125" creationId="{F2EBDE1F-3CCC-B566-AC42-B8BC8AAE5108}"/>
          </ac:spMkLst>
        </pc:spChg>
        <pc:grpChg chg="del">
          <ac:chgData name="Sarah Balian" userId="b9b6ec2c-f67a-4485-ae9a-27dddf9569d2" providerId="ADAL" clId="{5C021946-E79E-424E-A50F-DBD074D7C9B9}" dt="2022-12-06T22:24:32.060" v="3908" actId="21"/>
          <ac:grpSpMkLst>
            <pc:docMk/>
            <pc:sldMk cId="2037355660" sldId="280"/>
            <ac:grpSpMk id="5" creationId="{86521BE0-A778-628B-B6CB-766E6E1C2AFF}"/>
          </ac:grpSpMkLst>
        </pc:grpChg>
        <pc:grpChg chg="add mod">
          <ac:chgData name="Sarah Balian" userId="b9b6ec2c-f67a-4485-ae9a-27dddf9569d2" providerId="ADAL" clId="{5C021946-E79E-424E-A50F-DBD074D7C9B9}" dt="2022-12-06T22:24:41.807" v="3909"/>
          <ac:grpSpMkLst>
            <pc:docMk/>
            <pc:sldMk cId="2037355660" sldId="280"/>
            <ac:grpSpMk id="70" creationId="{7D10BE40-3FB7-8993-AFF6-2FA623F5D7BB}"/>
          </ac:grpSpMkLst>
        </pc:grpChg>
        <pc:grpChg chg="mod">
          <ac:chgData name="Sarah Balian" userId="b9b6ec2c-f67a-4485-ae9a-27dddf9569d2" providerId="ADAL" clId="{5C021946-E79E-424E-A50F-DBD074D7C9B9}" dt="2022-12-06T22:24:41.807" v="3909"/>
          <ac:grpSpMkLst>
            <pc:docMk/>
            <pc:sldMk cId="2037355660" sldId="280"/>
            <ac:grpSpMk id="72" creationId="{27791100-560E-81CC-277D-BA6995648DFB}"/>
          </ac:grpSpMkLst>
        </pc:grpChg>
        <pc:picChg chg="add mod">
          <ac:chgData name="Sarah Balian" userId="b9b6ec2c-f67a-4485-ae9a-27dddf9569d2" providerId="ADAL" clId="{5C021946-E79E-424E-A50F-DBD074D7C9B9}" dt="2022-12-07T14:12:53.602" v="4418"/>
          <ac:picMkLst>
            <pc:docMk/>
            <pc:sldMk cId="2037355660" sldId="280"/>
            <ac:picMk id="127" creationId="{C31DF345-E313-E387-859D-5C2FF9916BC8}"/>
          </ac:picMkLst>
        </pc:picChg>
        <pc:cxnChg chg="del">
          <ac:chgData name="Sarah Balian" userId="b9b6ec2c-f67a-4485-ae9a-27dddf9569d2" providerId="ADAL" clId="{5C021946-E79E-424E-A50F-DBD074D7C9B9}" dt="2022-12-06T22:24:32.060" v="3908" actId="21"/>
          <ac:cxnSpMkLst>
            <pc:docMk/>
            <pc:sldMk cId="2037355660" sldId="280"/>
            <ac:cxnSpMk id="53" creationId="{7E35DB01-1D65-1347-8A11-60276C88A906}"/>
          </ac:cxnSpMkLst>
        </pc:cxnChg>
        <pc:cxnChg chg="del">
          <ac:chgData name="Sarah Balian" userId="b9b6ec2c-f67a-4485-ae9a-27dddf9569d2" providerId="ADAL" clId="{5C021946-E79E-424E-A50F-DBD074D7C9B9}" dt="2022-12-06T22:24:32.060" v="3908" actId="21"/>
          <ac:cxnSpMkLst>
            <pc:docMk/>
            <pc:sldMk cId="2037355660" sldId="280"/>
            <ac:cxnSpMk id="60" creationId="{65F59C92-5AD5-917B-B276-5847C235A6D0}"/>
          </ac:cxnSpMkLst>
        </pc:cxnChg>
        <pc:cxnChg chg="del">
          <ac:chgData name="Sarah Balian" userId="b9b6ec2c-f67a-4485-ae9a-27dddf9569d2" providerId="ADAL" clId="{5C021946-E79E-424E-A50F-DBD074D7C9B9}" dt="2022-12-06T22:24:32.060" v="3908" actId="21"/>
          <ac:cxnSpMkLst>
            <pc:docMk/>
            <pc:sldMk cId="2037355660" sldId="280"/>
            <ac:cxnSpMk id="62" creationId="{224F9534-7D5E-8CA0-759C-F2D654AC42F3}"/>
          </ac:cxnSpMkLst>
        </pc:cxnChg>
        <pc:cxnChg chg="add mod">
          <ac:chgData name="Sarah Balian" userId="b9b6ec2c-f67a-4485-ae9a-27dddf9569d2" providerId="ADAL" clId="{5C021946-E79E-424E-A50F-DBD074D7C9B9}" dt="2022-12-06T22:24:41.807" v="3909"/>
          <ac:cxnSpMkLst>
            <pc:docMk/>
            <pc:sldMk cId="2037355660" sldId="280"/>
            <ac:cxnSpMk id="117" creationId="{07BEA363-EE3C-12D1-1E3A-25111BFC15AE}"/>
          </ac:cxnSpMkLst>
        </pc:cxnChg>
        <pc:cxnChg chg="add mod">
          <ac:chgData name="Sarah Balian" userId="b9b6ec2c-f67a-4485-ae9a-27dddf9569d2" providerId="ADAL" clId="{5C021946-E79E-424E-A50F-DBD074D7C9B9}" dt="2022-12-06T22:24:41.807" v="3909"/>
          <ac:cxnSpMkLst>
            <pc:docMk/>
            <pc:sldMk cId="2037355660" sldId="280"/>
            <ac:cxnSpMk id="124" creationId="{F131CD21-9FFD-3E64-0762-581191F3D156}"/>
          </ac:cxnSpMkLst>
        </pc:cxnChg>
        <pc:cxnChg chg="add mod">
          <ac:chgData name="Sarah Balian" userId="b9b6ec2c-f67a-4485-ae9a-27dddf9569d2" providerId="ADAL" clId="{5C021946-E79E-424E-A50F-DBD074D7C9B9}" dt="2022-12-06T22:24:41.807" v="3909"/>
          <ac:cxnSpMkLst>
            <pc:docMk/>
            <pc:sldMk cId="2037355660" sldId="280"/>
            <ac:cxnSpMk id="126" creationId="{A8D832C6-7B28-B23B-125D-CD162DF8E9A4}"/>
          </ac:cxnSpMkLst>
        </pc:cxnChg>
      </pc:sldChg>
      <pc:sldChg chg="addSp delSp modSp mod modShow">
        <pc:chgData name="Sarah Balian" userId="b9b6ec2c-f67a-4485-ae9a-27dddf9569d2" providerId="ADAL" clId="{5C021946-E79E-424E-A50F-DBD074D7C9B9}" dt="2022-12-06T22:38:10.422" v="4182" actId="729"/>
        <pc:sldMkLst>
          <pc:docMk/>
          <pc:sldMk cId="999283337" sldId="281"/>
        </pc:sldMkLst>
        <pc:spChg chg="mod">
          <ac:chgData name="Sarah Balian" userId="b9b6ec2c-f67a-4485-ae9a-27dddf9569d2" providerId="ADAL" clId="{5C021946-E79E-424E-A50F-DBD074D7C9B9}" dt="2022-12-06T22:36:33.998" v="4167" actId="1076"/>
          <ac:spMkLst>
            <pc:docMk/>
            <pc:sldMk cId="999283337" sldId="281"/>
            <ac:spMk id="2" creationId="{F6245169-1799-41CD-B28E-D2D20D16AD73}"/>
          </ac:spMkLst>
        </pc:spChg>
        <pc:spChg chg="mod">
          <ac:chgData name="Sarah Balian" userId="b9b6ec2c-f67a-4485-ae9a-27dddf9569d2" providerId="ADAL" clId="{5C021946-E79E-424E-A50F-DBD074D7C9B9}" dt="2022-12-06T22:36:42.182" v="4169" actId="20577"/>
          <ac:spMkLst>
            <pc:docMk/>
            <pc:sldMk cId="999283337" sldId="281"/>
            <ac:spMk id="3" creationId="{E4FD1E92-5DBC-B105-F246-2355E4FF9A74}"/>
          </ac:spMkLst>
        </pc:spChg>
        <pc:graphicFrameChg chg="add mod">
          <ac:chgData name="Sarah Balian" userId="b9b6ec2c-f67a-4485-ae9a-27dddf9569d2" providerId="ADAL" clId="{5C021946-E79E-424E-A50F-DBD074D7C9B9}" dt="2022-12-06T22:37:32.237" v="4177"/>
          <ac:graphicFrameMkLst>
            <pc:docMk/>
            <pc:sldMk cId="999283337" sldId="281"/>
            <ac:graphicFrameMk id="6" creationId="{A9A8CC69-E7C7-8BF8-2D2D-ABB1A61EC758}"/>
          </ac:graphicFrameMkLst>
        </pc:graphicFrameChg>
        <pc:graphicFrameChg chg="del">
          <ac:chgData name="Sarah Balian" userId="b9b6ec2c-f67a-4485-ae9a-27dddf9569d2" providerId="ADAL" clId="{5C021946-E79E-424E-A50F-DBD074D7C9B9}" dt="2022-12-06T22:33:03.981" v="4141" actId="478"/>
          <ac:graphicFrameMkLst>
            <pc:docMk/>
            <pc:sldMk cId="999283337" sldId="281"/>
            <ac:graphicFrameMk id="9" creationId="{16BB2B36-D329-083C-5198-BEEC5AC12CFA}"/>
          </ac:graphicFrameMkLst>
        </pc:graphicFrameChg>
      </pc:sldChg>
      <pc:sldChg chg="addSp modSp mod">
        <pc:chgData name="Sarah Balian" userId="b9b6ec2c-f67a-4485-ae9a-27dddf9569d2" providerId="ADAL" clId="{5C021946-E79E-424E-A50F-DBD074D7C9B9}" dt="2022-12-07T14:08:37.289" v="4409" actId="120"/>
        <pc:sldMkLst>
          <pc:docMk/>
          <pc:sldMk cId="2975771389" sldId="282"/>
        </pc:sldMkLst>
        <pc:spChg chg="mod">
          <ac:chgData name="Sarah Balian" userId="b9b6ec2c-f67a-4485-ae9a-27dddf9569d2" providerId="ADAL" clId="{5C021946-E79E-424E-A50F-DBD074D7C9B9}" dt="2022-12-07T14:08:32.040" v="4408" actId="120"/>
          <ac:spMkLst>
            <pc:docMk/>
            <pc:sldMk cId="2975771389" sldId="282"/>
            <ac:spMk id="2" creationId="{F6245169-1799-41CD-B28E-D2D20D16AD73}"/>
          </ac:spMkLst>
        </pc:spChg>
        <pc:spChg chg="mod">
          <ac:chgData name="Sarah Balian" userId="b9b6ec2c-f67a-4485-ae9a-27dddf9569d2" providerId="ADAL" clId="{5C021946-E79E-424E-A50F-DBD074D7C9B9}" dt="2022-12-07T14:08:37.289" v="4409" actId="120"/>
          <ac:spMkLst>
            <pc:docMk/>
            <pc:sldMk cId="2975771389" sldId="282"/>
            <ac:spMk id="3" creationId="{E4FD1E92-5DBC-B105-F246-2355E4FF9A74}"/>
          </ac:spMkLst>
        </pc:spChg>
        <pc:picChg chg="add mod">
          <ac:chgData name="Sarah Balian" userId="b9b6ec2c-f67a-4485-ae9a-27dddf9569d2" providerId="ADAL" clId="{5C021946-E79E-424E-A50F-DBD074D7C9B9}" dt="2022-12-07T14:08:23.721" v="4407"/>
          <ac:picMkLst>
            <pc:docMk/>
            <pc:sldMk cId="2975771389" sldId="282"/>
            <ac:picMk id="4" creationId="{58D967AC-3CF3-0248-8AE5-725C881ADDCB}"/>
          </ac:picMkLst>
        </pc:picChg>
      </pc:sldChg>
      <pc:sldChg chg="addSp delSp modSp add mod ord">
        <pc:chgData name="Sarah Balian" userId="b9b6ec2c-f67a-4485-ae9a-27dddf9569d2" providerId="ADAL" clId="{5C021946-E79E-424E-A50F-DBD074D7C9B9}" dt="2022-12-08T16:09:24.040" v="5115" actId="27918"/>
        <pc:sldMkLst>
          <pc:docMk/>
          <pc:sldMk cId="3502258445" sldId="283"/>
        </pc:sldMkLst>
        <pc:spChg chg="mod">
          <ac:chgData name="Sarah Balian" userId="b9b6ec2c-f67a-4485-ae9a-27dddf9569d2" providerId="ADAL" clId="{5C021946-E79E-424E-A50F-DBD074D7C9B9}" dt="2022-12-08T16:08:05.477" v="4997" actId="20577"/>
          <ac:spMkLst>
            <pc:docMk/>
            <pc:sldMk cId="3502258445" sldId="283"/>
            <ac:spMk id="2" creationId="{F6245169-1799-41CD-B28E-D2D20D16AD73}"/>
          </ac:spMkLst>
        </pc:spChg>
        <pc:spChg chg="del mod">
          <ac:chgData name="Sarah Balian" userId="b9b6ec2c-f67a-4485-ae9a-27dddf9569d2" providerId="ADAL" clId="{5C021946-E79E-424E-A50F-DBD074D7C9B9}" dt="2022-12-08T16:08:09.204" v="4998" actId="478"/>
          <ac:spMkLst>
            <pc:docMk/>
            <pc:sldMk cId="3502258445" sldId="283"/>
            <ac:spMk id="3" creationId="{E4FD1E92-5DBC-B105-F246-2355E4FF9A74}"/>
          </ac:spMkLst>
        </pc:spChg>
        <pc:spChg chg="add mod">
          <ac:chgData name="Sarah Balian" userId="b9b6ec2c-f67a-4485-ae9a-27dddf9569d2" providerId="ADAL" clId="{5C021946-E79E-424E-A50F-DBD074D7C9B9}" dt="2022-12-07T20:03:50.897" v="4663" actId="164"/>
          <ac:spMkLst>
            <pc:docMk/>
            <pc:sldMk cId="3502258445" sldId="283"/>
            <ac:spMk id="5" creationId="{07E7D4A9-A2D8-FCFA-930A-28EF4D10D77F}"/>
          </ac:spMkLst>
        </pc:spChg>
        <pc:spChg chg="add mod">
          <ac:chgData name="Sarah Balian" userId="b9b6ec2c-f67a-4485-ae9a-27dddf9569d2" providerId="ADAL" clId="{5C021946-E79E-424E-A50F-DBD074D7C9B9}" dt="2022-12-07T20:03:50.897" v="4663" actId="164"/>
          <ac:spMkLst>
            <pc:docMk/>
            <pc:sldMk cId="3502258445" sldId="283"/>
            <ac:spMk id="6" creationId="{412E3515-0CCA-54BB-DEDF-C212521396F3}"/>
          </ac:spMkLst>
        </pc:spChg>
        <pc:spChg chg="add mod">
          <ac:chgData name="Sarah Balian" userId="b9b6ec2c-f67a-4485-ae9a-27dddf9569d2" providerId="ADAL" clId="{5C021946-E79E-424E-A50F-DBD074D7C9B9}" dt="2022-12-07T20:03:50.897" v="4663" actId="164"/>
          <ac:spMkLst>
            <pc:docMk/>
            <pc:sldMk cId="3502258445" sldId="283"/>
            <ac:spMk id="7" creationId="{6746877B-C94C-C6CA-FFCE-A784D43835B6}"/>
          </ac:spMkLst>
        </pc:spChg>
        <pc:spChg chg="add del mod">
          <ac:chgData name="Sarah Balian" userId="b9b6ec2c-f67a-4485-ae9a-27dddf9569d2" providerId="ADAL" clId="{5C021946-E79E-424E-A50F-DBD074D7C9B9}" dt="2022-12-08T16:08:11.106" v="4999" actId="478"/>
          <ac:spMkLst>
            <pc:docMk/>
            <pc:sldMk cId="3502258445" sldId="283"/>
            <ac:spMk id="12" creationId="{719CC259-A705-C0BB-33DC-E91AFD3EF832}"/>
          </ac:spMkLst>
        </pc:spChg>
        <pc:spChg chg="add mod">
          <ac:chgData name="Sarah Balian" userId="b9b6ec2c-f67a-4485-ae9a-27dddf9569d2" providerId="ADAL" clId="{5C021946-E79E-424E-A50F-DBD074D7C9B9}" dt="2022-12-08T16:08:58.369" v="5110" actId="20577"/>
          <ac:spMkLst>
            <pc:docMk/>
            <pc:sldMk cId="3502258445" sldId="283"/>
            <ac:spMk id="13" creationId="{0A96E76E-2AC5-D073-3141-CA47530939CF}"/>
          </ac:spMkLst>
        </pc:spChg>
        <pc:grpChg chg="add mod">
          <ac:chgData name="Sarah Balian" userId="b9b6ec2c-f67a-4485-ae9a-27dddf9569d2" providerId="ADAL" clId="{5C021946-E79E-424E-A50F-DBD074D7C9B9}" dt="2022-12-07T20:03:58.282" v="4672" actId="1035"/>
          <ac:grpSpMkLst>
            <pc:docMk/>
            <pc:sldMk cId="3502258445" sldId="283"/>
            <ac:grpSpMk id="8" creationId="{9B93891F-7FE0-C8DC-6B27-0AD630270771}"/>
          </ac:grpSpMkLst>
        </pc:grpChg>
        <pc:graphicFrameChg chg="mod">
          <ac:chgData name="Sarah Balian" userId="b9b6ec2c-f67a-4485-ae9a-27dddf9569d2" providerId="ADAL" clId="{5C021946-E79E-424E-A50F-DBD074D7C9B9}" dt="2022-12-07T20:02:03.864" v="4618" actId="1076"/>
          <ac:graphicFrameMkLst>
            <pc:docMk/>
            <pc:sldMk cId="3502258445" sldId="283"/>
            <ac:graphicFrameMk id="9" creationId="{16BB2B36-D329-083C-5198-BEEC5AC12CFA}"/>
          </ac:graphicFrameMkLst>
        </pc:graphicFrameChg>
        <pc:picChg chg="del">
          <ac:chgData name="Sarah Balian" userId="b9b6ec2c-f67a-4485-ae9a-27dddf9569d2" providerId="ADAL" clId="{5C021946-E79E-424E-A50F-DBD074D7C9B9}" dt="2022-12-07T19:59:00.190" v="4494" actId="478"/>
          <ac:picMkLst>
            <pc:docMk/>
            <pc:sldMk cId="3502258445" sldId="283"/>
            <ac:picMk id="4" creationId="{58D967AC-3CF3-0248-8AE5-725C881ADDCB}"/>
          </ac:picMkLst>
        </pc:picChg>
        <pc:picChg chg="add mod">
          <ac:chgData name="Sarah Balian" userId="b9b6ec2c-f67a-4485-ae9a-27dddf9569d2" providerId="ADAL" clId="{5C021946-E79E-424E-A50F-DBD074D7C9B9}" dt="2022-12-07T20:06:10.806" v="4766"/>
          <ac:picMkLst>
            <pc:docMk/>
            <pc:sldMk cId="3502258445" sldId="283"/>
            <ac:picMk id="10" creationId="{46AB372D-4B2D-68B7-CE24-3996C7B2F689}"/>
          </ac:picMkLst>
        </pc:picChg>
      </pc:sldChg>
      <pc:sldChg chg="modSp mod">
        <pc:chgData name="Sarah Balian" userId="b9b6ec2c-f67a-4485-ae9a-27dddf9569d2" providerId="ADAL" clId="{5C021946-E79E-424E-A50F-DBD074D7C9B9}" dt="2022-12-07T20:09:19.864" v="4805" actId="207"/>
        <pc:sldMkLst>
          <pc:docMk/>
          <pc:sldMk cId="3958030153" sldId="284"/>
        </pc:sldMkLst>
        <pc:spChg chg="mod">
          <ac:chgData name="Sarah Balian" userId="b9b6ec2c-f67a-4485-ae9a-27dddf9569d2" providerId="ADAL" clId="{5C021946-E79E-424E-A50F-DBD074D7C9B9}" dt="2022-12-07T20:05:25.345" v="4727" actId="20577"/>
          <ac:spMkLst>
            <pc:docMk/>
            <pc:sldMk cId="3958030153" sldId="284"/>
            <ac:spMk id="2" creationId="{6AA74B7B-36AF-A7A5-D5E5-A9172DCE655C}"/>
          </ac:spMkLst>
        </pc:spChg>
        <pc:spChg chg="mod">
          <ac:chgData name="Sarah Balian" userId="b9b6ec2c-f67a-4485-ae9a-27dddf9569d2" providerId="ADAL" clId="{5C021946-E79E-424E-A50F-DBD074D7C9B9}" dt="2022-12-07T20:05:36.365" v="4765" actId="20577"/>
          <ac:spMkLst>
            <pc:docMk/>
            <pc:sldMk cId="3958030153" sldId="284"/>
            <ac:spMk id="3" creationId="{50B28AC5-2484-C681-1E51-654A978D440B}"/>
          </ac:spMkLst>
        </pc:spChg>
        <pc:graphicFrameChg chg="mod">
          <ac:chgData name="Sarah Balian" userId="b9b6ec2c-f67a-4485-ae9a-27dddf9569d2" providerId="ADAL" clId="{5C021946-E79E-424E-A50F-DBD074D7C9B9}" dt="2022-12-07T20:09:19.864" v="4805" actId="207"/>
          <ac:graphicFrameMkLst>
            <pc:docMk/>
            <pc:sldMk cId="3958030153" sldId="284"/>
            <ac:graphicFrameMk id="6" creationId="{9101D358-B10F-16E5-B75D-9B656EAA9665}"/>
          </ac:graphicFrameMkLst>
        </pc:graphicFrameChg>
      </pc:sldChg>
      <pc:sldChg chg="addSp delSp modSp add mod">
        <pc:chgData name="Sarah Balian" userId="b9b6ec2c-f67a-4485-ae9a-27dddf9569d2" providerId="ADAL" clId="{5C021946-E79E-424E-A50F-DBD074D7C9B9}" dt="2022-12-07T20:07:33.425" v="4789" actId="27918"/>
        <pc:sldMkLst>
          <pc:docMk/>
          <pc:sldMk cId="3771114077" sldId="285"/>
        </pc:sldMkLst>
        <pc:spChg chg="del">
          <ac:chgData name="Sarah Balian" userId="b9b6ec2c-f67a-4485-ae9a-27dddf9569d2" providerId="ADAL" clId="{5C021946-E79E-424E-A50F-DBD074D7C9B9}" dt="2022-12-07T20:06:54.862" v="4773" actId="478"/>
          <ac:spMkLst>
            <pc:docMk/>
            <pc:sldMk cId="3771114077" sldId="285"/>
            <ac:spMk id="2" creationId="{F6245169-1799-41CD-B28E-D2D20D16AD73}"/>
          </ac:spMkLst>
        </pc:spChg>
        <pc:spChg chg="del">
          <ac:chgData name="Sarah Balian" userId="b9b6ec2c-f67a-4485-ae9a-27dddf9569d2" providerId="ADAL" clId="{5C021946-E79E-424E-A50F-DBD074D7C9B9}" dt="2022-12-07T20:06:54.862" v="4773" actId="478"/>
          <ac:spMkLst>
            <pc:docMk/>
            <pc:sldMk cId="3771114077" sldId="285"/>
            <ac:spMk id="3" creationId="{E4FD1E92-5DBC-B105-F246-2355E4FF9A74}"/>
          </ac:spMkLst>
        </pc:spChg>
        <pc:spChg chg="add del mod">
          <ac:chgData name="Sarah Balian" userId="b9b6ec2c-f67a-4485-ae9a-27dddf9569d2" providerId="ADAL" clId="{5C021946-E79E-424E-A50F-DBD074D7C9B9}" dt="2022-12-07T20:06:58.543" v="4774" actId="478"/>
          <ac:spMkLst>
            <pc:docMk/>
            <pc:sldMk cId="3771114077" sldId="285"/>
            <ac:spMk id="6" creationId="{3EFC6BA4-B3C6-E988-A8D1-8E48C0606252}"/>
          </ac:spMkLst>
        </pc:spChg>
        <pc:spChg chg="add del mod">
          <ac:chgData name="Sarah Balian" userId="b9b6ec2c-f67a-4485-ae9a-27dddf9569d2" providerId="ADAL" clId="{5C021946-E79E-424E-A50F-DBD074D7C9B9}" dt="2022-12-07T20:06:58.543" v="4774" actId="478"/>
          <ac:spMkLst>
            <pc:docMk/>
            <pc:sldMk cId="3771114077" sldId="285"/>
            <ac:spMk id="8" creationId="{F8ED538C-C78A-D691-C5E8-658EEE3D4CA3}"/>
          </ac:spMkLst>
        </pc:spChg>
        <pc:spChg chg="add mod">
          <ac:chgData name="Sarah Balian" userId="b9b6ec2c-f67a-4485-ae9a-27dddf9569d2" providerId="ADAL" clId="{5C021946-E79E-424E-A50F-DBD074D7C9B9}" dt="2022-12-07T20:07:09.511" v="4784" actId="20577"/>
          <ac:spMkLst>
            <pc:docMk/>
            <pc:sldMk cId="3771114077" sldId="285"/>
            <ac:spMk id="10" creationId="{2D953FA9-CD59-752E-4FDA-CC41FF4B8DF2}"/>
          </ac:spMkLst>
        </pc:spChg>
        <pc:spChg chg="add mod">
          <ac:chgData name="Sarah Balian" userId="b9b6ec2c-f67a-4485-ae9a-27dddf9569d2" providerId="ADAL" clId="{5C021946-E79E-424E-A50F-DBD074D7C9B9}" dt="2022-12-07T20:07:05.325" v="4775"/>
          <ac:spMkLst>
            <pc:docMk/>
            <pc:sldMk cId="3771114077" sldId="285"/>
            <ac:spMk id="11" creationId="{8E4E40E9-D792-25A1-4B37-23D4780B1318}"/>
          </ac:spMkLst>
        </pc:spChg>
      </pc:sldChg>
      <pc:sldChg chg="add del">
        <pc:chgData name="Sarah Balian" userId="b9b6ec2c-f67a-4485-ae9a-27dddf9569d2" providerId="ADAL" clId="{5C021946-E79E-424E-A50F-DBD074D7C9B9}" dt="2022-12-07T20:12:09.741" v="4807"/>
        <pc:sldMkLst>
          <pc:docMk/>
          <pc:sldMk cId="273410652" sldId="286"/>
        </pc:sldMkLst>
      </pc:sldChg>
      <pc:sldChg chg="addSp modSp mod modShow">
        <pc:chgData name="Sarah Balian" userId="b9b6ec2c-f67a-4485-ae9a-27dddf9569d2" providerId="ADAL" clId="{5C021946-E79E-424E-A50F-DBD074D7C9B9}" dt="2022-12-08T16:04:11.563" v="4995" actId="207"/>
        <pc:sldMkLst>
          <pc:docMk/>
          <pc:sldMk cId="1821595124" sldId="286"/>
        </pc:sldMkLst>
        <pc:spChg chg="mod">
          <ac:chgData name="Sarah Balian" userId="b9b6ec2c-f67a-4485-ae9a-27dddf9569d2" providerId="ADAL" clId="{5C021946-E79E-424E-A50F-DBD074D7C9B9}" dt="2022-12-07T20:12:33.818" v="4860" actId="20577"/>
          <ac:spMkLst>
            <pc:docMk/>
            <pc:sldMk cId="1821595124" sldId="286"/>
            <ac:spMk id="2" creationId="{F6245169-1799-41CD-B28E-D2D20D16AD73}"/>
          </ac:spMkLst>
        </pc:spChg>
        <pc:spChg chg="mod">
          <ac:chgData name="Sarah Balian" userId="b9b6ec2c-f67a-4485-ae9a-27dddf9569d2" providerId="ADAL" clId="{5C021946-E79E-424E-A50F-DBD074D7C9B9}" dt="2022-12-07T20:13:11.385" v="4927" actId="14100"/>
          <ac:spMkLst>
            <pc:docMk/>
            <pc:sldMk cId="1821595124" sldId="286"/>
            <ac:spMk id="3" creationId="{E4FD1E92-5DBC-B105-F246-2355E4FF9A74}"/>
          </ac:spMkLst>
        </pc:spChg>
        <pc:graphicFrameChg chg="mod">
          <ac:chgData name="Sarah Balian" userId="b9b6ec2c-f67a-4485-ae9a-27dddf9569d2" providerId="ADAL" clId="{5C021946-E79E-424E-A50F-DBD074D7C9B9}" dt="2022-12-08T16:04:11.563" v="4995" actId="207"/>
          <ac:graphicFrameMkLst>
            <pc:docMk/>
            <pc:sldMk cId="1821595124" sldId="286"/>
            <ac:graphicFrameMk id="6" creationId="{A9A8CC69-E7C7-8BF8-2D2D-ABB1A61EC758}"/>
          </ac:graphicFrameMkLst>
        </pc:graphicFrameChg>
        <pc:picChg chg="add mod">
          <ac:chgData name="Sarah Balian" userId="b9b6ec2c-f67a-4485-ae9a-27dddf9569d2" providerId="ADAL" clId="{5C021946-E79E-424E-A50F-DBD074D7C9B9}" dt="2022-12-07T20:12:47.268" v="4862"/>
          <ac:picMkLst>
            <pc:docMk/>
            <pc:sldMk cId="1821595124" sldId="286"/>
            <ac:picMk id="4" creationId="{EFC8303D-1D22-EFC5-CD28-CDAA90A32A2F}"/>
          </ac:picMkLst>
        </pc:picChg>
      </pc:sldChg>
      <pc:sldChg chg="del">
        <pc:chgData name="Sarah Balian" userId="b9b6ec2c-f67a-4485-ae9a-27dddf9569d2" providerId="ADAL" clId="{5C021946-E79E-424E-A50F-DBD074D7C9B9}" dt="2022-12-07T20:12:13.092" v="4808"/>
        <pc:sldMkLst>
          <pc:docMk/>
          <pc:sldMk cId="4146366550" sldId="286"/>
        </pc:sldMkLst>
      </pc:sldChg>
      <pc:sldChg chg="modSp add mod">
        <pc:chgData name="Sarah Balian" userId="b9b6ec2c-f67a-4485-ae9a-27dddf9569d2" providerId="ADAL" clId="{5C021946-E79E-424E-A50F-DBD074D7C9B9}" dt="2022-12-08T16:27:34.949" v="5197" actId="27918"/>
        <pc:sldMkLst>
          <pc:docMk/>
          <pc:sldMk cId="2301792542" sldId="287"/>
        </pc:sldMkLst>
        <pc:spChg chg="mod">
          <ac:chgData name="Sarah Balian" userId="b9b6ec2c-f67a-4485-ae9a-27dddf9569d2" providerId="ADAL" clId="{5C021946-E79E-424E-A50F-DBD074D7C9B9}" dt="2022-12-08T16:20:47.076" v="5137" actId="20577"/>
          <ac:spMkLst>
            <pc:docMk/>
            <pc:sldMk cId="2301792542" sldId="287"/>
            <ac:spMk id="10" creationId="{2D953FA9-CD59-752E-4FDA-CC41FF4B8DF2}"/>
          </ac:spMkLst>
        </pc:spChg>
        <pc:spChg chg="mod">
          <ac:chgData name="Sarah Balian" userId="b9b6ec2c-f67a-4485-ae9a-27dddf9569d2" providerId="ADAL" clId="{5C021946-E79E-424E-A50F-DBD074D7C9B9}" dt="2022-12-08T16:21:12.311" v="5191" actId="20577"/>
          <ac:spMkLst>
            <pc:docMk/>
            <pc:sldMk cId="2301792542" sldId="287"/>
            <ac:spMk id="11" creationId="{8E4E40E9-D792-25A1-4B37-23D4780B1318}"/>
          </ac:spMkLst>
        </pc:spChg>
      </pc:sldChg>
      <pc:sldChg chg="delSp modSp mod">
        <pc:chgData name="Sarah Balian" userId="b9b6ec2c-f67a-4485-ae9a-27dddf9569d2" providerId="ADAL" clId="{5C021946-E79E-424E-A50F-DBD074D7C9B9}" dt="2022-12-08T16:36:42.017" v="5481" actId="27918"/>
        <pc:sldMkLst>
          <pc:docMk/>
          <pc:sldMk cId="2004344858" sldId="288"/>
        </pc:sldMkLst>
        <pc:spChg chg="mod">
          <ac:chgData name="Sarah Balian" userId="b9b6ec2c-f67a-4485-ae9a-27dddf9569d2" providerId="ADAL" clId="{5C021946-E79E-424E-A50F-DBD074D7C9B9}" dt="2022-12-08T16:34:27.385" v="5217" actId="6549"/>
          <ac:spMkLst>
            <pc:docMk/>
            <pc:sldMk cId="2004344858" sldId="288"/>
            <ac:spMk id="10" creationId="{2D953FA9-CD59-752E-4FDA-CC41FF4B8DF2}"/>
          </ac:spMkLst>
        </pc:spChg>
        <pc:spChg chg="mod">
          <ac:chgData name="Sarah Balian" userId="b9b6ec2c-f67a-4485-ae9a-27dddf9569d2" providerId="ADAL" clId="{5C021946-E79E-424E-A50F-DBD074D7C9B9}" dt="2022-12-08T16:35:57.503" v="5476" actId="1076"/>
          <ac:spMkLst>
            <pc:docMk/>
            <pc:sldMk cId="2004344858" sldId="288"/>
            <ac:spMk id="11" creationId="{8E4E40E9-D792-25A1-4B37-23D4780B1318}"/>
          </ac:spMkLst>
        </pc:spChg>
        <pc:picChg chg="del">
          <ac:chgData name="Sarah Balian" userId="b9b6ec2c-f67a-4485-ae9a-27dddf9569d2" providerId="ADAL" clId="{5C021946-E79E-424E-A50F-DBD074D7C9B9}" dt="2022-12-08T16:33:35.471" v="5198" actId="478"/>
          <ac:picMkLst>
            <pc:docMk/>
            <pc:sldMk cId="2004344858" sldId="288"/>
            <ac:picMk id="4" creationId="{58D967AC-3CF3-0248-8AE5-725C881ADDCB}"/>
          </ac:picMkLst>
        </pc:picChg>
      </pc:sldChg>
      <pc:sldChg chg="modSp new mod">
        <pc:chgData name="Sarah Balian" userId="b9b6ec2c-f67a-4485-ae9a-27dddf9569d2" providerId="ADAL" clId="{5C021946-E79E-424E-A50F-DBD074D7C9B9}" dt="2022-12-08T16:46:00.847" v="6113" actId="27636"/>
        <pc:sldMkLst>
          <pc:docMk/>
          <pc:sldMk cId="3475639167" sldId="289"/>
        </pc:sldMkLst>
        <pc:spChg chg="mod">
          <ac:chgData name="Sarah Balian" userId="b9b6ec2c-f67a-4485-ae9a-27dddf9569d2" providerId="ADAL" clId="{5C021946-E79E-424E-A50F-DBD074D7C9B9}" dt="2022-12-08T16:38:17.995" v="5493" actId="20577"/>
          <ac:spMkLst>
            <pc:docMk/>
            <pc:sldMk cId="3475639167" sldId="289"/>
            <ac:spMk id="2" creationId="{E2C1E771-73A1-701F-1EF7-0950A106EB3A}"/>
          </ac:spMkLst>
        </pc:spChg>
        <pc:spChg chg="mod">
          <ac:chgData name="Sarah Balian" userId="b9b6ec2c-f67a-4485-ae9a-27dddf9569d2" providerId="ADAL" clId="{5C021946-E79E-424E-A50F-DBD074D7C9B9}" dt="2022-12-08T16:46:00.847" v="6113" actId="27636"/>
          <ac:spMkLst>
            <pc:docMk/>
            <pc:sldMk cId="3475639167" sldId="289"/>
            <ac:spMk id="3" creationId="{F2A31AE5-F919-CA50-BF07-AF012D87D146}"/>
          </ac:spMkLst>
        </pc:spChg>
      </pc:sldChg>
      <pc:sldMasterChg chg="modSldLayout">
        <pc:chgData name="Sarah Balian" userId="b9b6ec2c-f67a-4485-ae9a-27dddf9569d2" providerId="ADAL" clId="{5C021946-E79E-424E-A50F-DBD074D7C9B9}" dt="2022-12-06T16:08:01.536" v="162" actId="1036"/>
        <pc:sldMasterMkLst>
          <pc:docMk/>
          <pc:sldMasterMk cId="3850865728" sldId="2147483662"/>
        </pc:sldMasterMkLst>
        <pc:sldLayoutChg chg="addSp delSp modSp mod">
          <pc:chgData name="Sarah Balian" userId="b9b6ec2c-f67a-4485-ae9a-27dddf9569d2" providerId="ADAL" clId="{5C021946-E79E-424E-A50F-DBD074D7C9B9}" dt="2022-12-06T16:08:01.536" v="162" actId="1036"/>
          <pc:sldLayoutMkLst>
            <pc:docMk/>
            <pc:sldMasterMk cId="3153961675" sldId="2147483709"/>
            <pc:sldLayoutMk cId="3824787925" sldId="2147483686"/>
          </pc:sldLayoutMkLst>
          <pc:spChg chg="del">
            <ac:chgData name="Sarah Balian" userId="b9b6ec2c-f67a-4485-ae9a-27dddf9569d2" providerId="ADAL" clId="{5C021946-E79E-424E-A50F-DBD074D7C9B9}" dt="2022-12-06T16:04:04.073" v="27" actId="478"/>
            <ac:spMkLst>
              <pc:docMk/>
              <pc:sldMasterMk cId="3153961675" sldId="2147483709"/>
              <pc:sldLayoutMk cId="3824787925" sldId="2147483686"/>
              <ac:spMk id="2" creationId="{00000000-0000-0000-0000-000000000000}"/>
            </ac:spMkLst>
          </pc:spChg>
          <pc:spChg chg="del">
            <ac:chgData name="Sarah Balian" userId="b9b6ec2c-f67a-4485-ae9a-27dddf9569d2" providerId="ADAL" clId="{5C021946-E79E-424E-A50F-DBD074D7C9B9}" dt="2022-12-06T16:04:05.559" v="28" actId="478"/>
            <ac:spMkLst>
              <pc:docMk/>
              <pc:sldMasterMk cId="3153961675" sldId="2147483709"/>
              <pc:sldLayoutMk cId="3824787925" sldId="2147483686"/>
              <ac:spMk id="3" creationId="{00000000-0000-0000-0000-000000000000}"/>
            </ac:spMkLst>
          </pc:spChg>
          <pc:spChg chg="add mod">
            <ac:chgData name="Sarah Balian" userId="b9b6ec2c-f67a-4485-ae9a-27dddf9569d2" providerId="ADAL" clId="{5C021946-E79E-424E-A50F-DBD074D7C9B9}" dt="2022-12-06T16:08:01.536" v="162" actId="1036"/>
            <ac:spMkLst>
              <pc:docMk/>
              <pc:sldMasterMk cId="3153961675" sldId="2147483709"/>
              <pc:sldLayoutMk cId="3824787925" sldId="2147483686"/>
              <ac:spMk id="4" creationId="{EC71831F-1B8F-EA98-3184-E4EB3C6D8FB1}"/>
            </ac:spMkLst>
          </pc:spChg>
          <pc:spChg chg="add mod">
            <ac:chgData name="Sarah Balian" userId="b9b6ec2c-f67a-4485-ae9a-27dddf9569d2" providerId="ADAL" clId="{5C021946-E79E-424E-A50F-DBD074D7C9B9}" dt="2022-12-06T16:04:01.953" v="26"/>
            <ac:spMkLst>
              <pc:docMk/>
              <pc:sldMasterMk cId="3153961675" sldId="2147483709"/>
              <pc:sldLayoutMk cId="3824787925" sldId="2147483686"/>
              <ac:spMk id="5" creationId="{D4A3559E-C75A-5D65-C1BD-0B0208EF2C5D}"/>
            </ac:spMkLst>
          </pc:spChg>
          <pc:spChg chg="mod">
            <ac:chgData name="Sarah Balian" userId="b9b6ec2c-f67a-4485-ae9a-27dddf9569d2" providerId="ADAL" clId="{5C021946-E79E-424E-A50F-DBD074D7C9B9}" dt="2022-12-06T16:06:39.192" v="130" actId="6549"/>
            <ac:spMkLst>
              <pc:docMk/>
              <pc:sldMasterMk cId="3153961675" sldId="2147483709"/>
              <pc:sldLayoutMk cId="3824787925" sldId="2147483686"/>
              <ac:spMk id="6" creationId="{00000000-0000-0000-0000-000000000000}"/>
            </ac:spMkLst>
          </pc:spChg>
        </pc:sldLayoutChg>
      </pc:sldMasterChg>
      <pc:sldMasterChg chg="del delSldLayout">
        <pc:chgData name="Sarah Balian" userId="b9b6ec2c-f67a-4485-ae9a-27dddf9569d2" providerId="ADAL" clId="{5C021946-E79E-424E-A50F-DBD074D7C9B9}" dt="2022-12-06T16:02:16.712" v="8" actId="2696"/>
        <pc:sldMasterMkLst>
          <pc:docMk/>
          <pc:sldMasterMk cId="1098267468" sldId="2147483684"/>
        </pc:sldMasterMkLst>
        <pc:sldLayoutChg chg="del">
          <pc:chgData name="Sarah Balian" userId="b9b6ec2c-f67a-4485-ae9a-27dddf9569d2" providerId="ADAL" clId="{5C021946-E79E-424E-A50F-DBD074D7C9B9}" dt="2022-12-06T16:02:16.703" v="7" actId="2696"/>
          <pc:sldLayoutMkLst>
            <pc:docMk/>
            <pc:sldMasterMk cId="1098267468" sldId="2147483684"/>
            <pc:sldLayoutMk cId="1640956012" sldId="2147483685"/>
          </pc:sldLayoutMkLst>
        </pc:sldLayoutChg>
      </pc:sldMasterChg>
      <pc:sldMasterChg chg="addSp delSp modSp new mod addSldLayout delSldLayout modSldLayout">
        <pc:chgData name="Sarah Balian" userId="b9b6ec2c-f67a-4485-ae9a-27dddf9569d2" providerId="ADAL" clId="{5C021946-E79E-424E-A50F-DBD074D7C9B9}" dt="2022-12-07T14:09:20.254" v="4410" actId="120"/>
        <pc:sldMasterMkLst>
          <pc:docMk/>
          <pc:sldMasterMk cId="3984714580" sldId="2147483687"/>
        </pc:sldMasterMkLst>
        <pc:spChg chg="mod">
          <ac:chgData name="Sarah Balian" userId="b9b6ec2c-f67a-4485-ae9a-27dddf9569d2" providerId="ADAL" clId="{5C021946-E79E-424E-A50F-DBD074D7C9B9}" dt="2022-12-07T14:09:20.254" v="4410" actId="120"/>
          <ac:spMkLst>
            <pc:docMk/>
            <pc:sldMasterMk cId="3984714580" sldId="2147483687"/>
            <ac:spMk id="2" creationId="{03E54A10-719A-0B4F-7C4C-F7D6FAC8277F}"/>
          </ac:spMkLst>
        </pc:spChg>
        <pc:spChg chg="mod">
          <ac:chgData name="Sarah Balian" userId="b9b6ec2c-f67a-4485-ae9a-27dddf9569d2" providerId="ADAL" clId="{5C021946-E79E-424E-A50F-DBD074D7C9B9}" dt="2022-12-07T14:09:20.254" v="4410" actId="120"/>
          <ac:spMkLst>
            <pc:docMk/>
            <pc:sldMasterMk cId="3984714580" sldId="2147483687"/>
            <ac:spMk id="3" creationId="{0DF65C5F-08F2-14C5-EB6B-62F788C57AFC}"/>
          </ac:spMkLst>
        </pc:spChg>
        <pc:spChg chg="del mod">
          <ac:chgData name="Sarah Balian" userId="b9b6ec2c-f67a-4485-ae9a-27dddf9569d2" providerId="ADAL" clId="{5C021946-E79E-424E-A50F-DBD074D7C9B9}" dt="2022-12-06T16:02:22.872" v="9" actId="478"/>
          <ac:spMkLst>
            <pc:docMk/>
            <pc:sldMasterMk cId="3984714580" sldId="2147483687"/>
            <ac:spMk id="4" creationId="{D66FD278-529B-111F-4B30-A314947F47A5}"/>
          </ac:spMkLst>
        </pc:spChg>
        <pc:spChg chg="del mod">
          <ac:chgData name="Sarah Balian" userId="b9b6ec2c-f67a-4485-ae9a-27dddf9569d2" providerId="ADAL" clId="{5C021946-E79E-424E-A50F-DBD074D7C9B9}" dt="2022-12-06T16:02:24.864" v="10" actId="478"/>
          <ac:spMkLst>
            <pc:docMk/>
            <pc:sldMasterMk cId="3984714580" sldId="2147483687"/>
            <ac:spMk id="5" creationId="{67ED7AB8-6B09-4104-D949-559B35B26A9D}"/>
          </ac:spMkLst>
        </pc:spChg>
        <pc:spChg chg="mod">
          <ac:chgData name="Sarah Balian" userId="b9b6ec2c-f67a-4485-ae9a-27dddf9569d2" providerId="ADAL" clId="{5C021946-E79E-424E-A50F-DBD074D7C9B9}" dt="2022-12-06T16:02:11.294" v="6" actId="2711"/>
          <ac:spMkLst>
            <pc:docMk/>
            <pc:sldMasterMk cId="3984714580" sldId="2147483687"/>
            <ac:spMk id="6" creationId="{F3508880-2D04-8F31-445B-D96DA2BF437A}"/>
          </ac:spMkLst>
        </pc:spChg>
        <pc:spChg chg="add del mod">
          <ac:chgData name="Sarah Balian" userId="b9b6ec2c-f67a-4485-ae9a-27dddf9569d2" providerId="ADAL" clId="{5C021946-E79E-424E-A50F-DBD074D7C9B9}" dt="2022-12-06T16:14:15.731" v="272" actId="478"/>
          <ac:spMkLst>
            <pc:docMk/>
            <pc:sldMasterMk cId="3984714580" sldId="2147483687"/>
            <ac:spMk id="7" creationId="{BD92193A-4A1B-6E1D-870E-33DED8AB516D}"/>
          </ac:spMkLst>
        </pc:spChg>
        <pc:sldLayoutChg chg="delSp new mod replId">
          <pc:chgData name="Sarah Balian" userId="b9b6ec2c-f67a-4485-ae9a-27dddf9569d2" providerId="ADAL" clId="{5C021946-E79E-424E-A50F-DBD074D7C9B9}" dt="2022-12-06T16:06:58.760" v="133" actId="478"/>
          <pc:sldLayoutMkLst>
            <pc:docMk/>
            <pc:sldMasterMk cId="3984714580" sldId="2147483687"/>
            <pc:sldLayoutMk cId="2029731006" sldId="2147483688"/>
          </pc:sldLayoutMkLst>
          <pc:spChg chg="del">
            <ac:chgData name="Sarah Balian" userId="b9b6ec2c-f67a-4485-ae9a-27dddf9569d2" providerId="ADAL" clId="{5C021946-E79E-424E-A50F-DBD074D7C9B9}" dt="2022-12-06T16:06:57.129" v="132" actId="478"/>
            <ac:spMkLst>
              <pc:docMk/>
              <pc:sldMasterMk cId="3984714580" sldId="2147483687"/>
              <pc:sldLayoutMk cId="2029731006" sldId="2147483688"/>
              <ac:spMk id="4" creationId="{4C1CC4E8-1C04-A7CE-4076-AEDEBA9321EE}"/>
            </ac:spMkLst>
          </pc:spChg>
          <pc:spChg chg="del">
            <ac:chgData name="Sarah Balian" userId="b9b6ec2c-f67a-4485-ae9a-27dddf9569d2" providerId="ADAL" clId="{5C021946-E79E-424E-A50F-DBD074D7C9B9}" dt="2022-12-06T16:06:58.760" v="133" actId="478"/>
            <ac:spMkLst>
              <pc:docMk/>
              <pc:sldMasterMk cId="3984714580" sldId="2147483687"/>
              <pc:sldLayoutMk cId="2029731006" sldId="2147483688"/>
              <ac:spMk id="5" creationId="{A841856D-4D49-9F66-DBFB-99FC8D80A7A5}"/>
            </ac:spMkLst>
          </pc:spChg>
        </pc:sldLayoutChg>
        <pc:sldLayoutChg chg="addSp delSp modSp new mod replId">
          <pc:chgData name="Sarah Balian" userId="b9b6ec2c-f67a-4485-ae9a-27dddf9569d2" providerId="ADAL" clId="{5C021946-E79E-424E-A50F-DBD074D7C9B9}" dt="2022-12-06T16:12:31.774" v="258" actId="478"/>
          <pc:sldLayoutMkLst>
            <pc:docMk/>
            <pc:sldMasterMk cId="3984714580" sldId="2147483687"/>
            <pc:sldLayoutMk cId="746083278" sldId="2147483689"/>
          </pc:sldLayoutMkLst>
          <pc:spChg chg="mod">
            <ac:chgData name="Sarah Balian" userId="b9b6ec2c-f67a-4485-ae9a-27dddf9569d2" providerId="ADAL" clId="{5C021946-E79E-424E-A50F-DBD074D7C9B9}" dt="2022-12-06T16:11:40.734" v="253" actId="1076"/>
            <ac:spMkLst>
              <pc:docMk/>
              <pc:sldMasterMk cId="3984714580" sldId="2147483687"/>
              <pc:sldLayoutMk cId="746083278" sldId="2147483689"/>
              <ac:spMk id="2" creationId="{9A15BC85-DDF8-A1DB-27A3-C24DA3DA5886}"/>
            </ac:spMkLst>
          </pc:spChg>
          <pc:spChg chg="del">
            <ac:chgData name="Sarah Balian" userId="b9b6ec2c-f67a-4485-ae9a-27dddf9569d2" providerId="ADAL" clId="{5C021946-E79E-424E-A50F-DBD074D7C9B9}" dt="2022-12-06T16:07:01.712" v="134" actId="478"/>
            <ac:spMkLst>
              <pc:docMk/>
              <pc:sldMasterMk cId="3984714580" sldId="2147483687"/>
              <pc:sldLayoutMk cId="746083278" sldId="2147483689"/>
              <ac:spMk id="4" creationId="{31EFF3AE-0C40-F112-98B1-4E72E07A37CF}"/>
            </ac:spMkLst>
          </pc:spChg>
          <pc:spChg chg="del">
            <ac:chgData name="Sarah Balian" userId="b9b6ec2c-f67a-4485-ae9a-27dddf9569d2" providerId="ADAL" clId="{5C021946-E79E-424E-A50F-DBD074D7C9B9}" dt="2022-12-06T16:07:03.184" v="135" actId="478"/>
            <ac:spMkLst>
              <pc:docMk/>
              <pc:sldMasterMk cId="3984714580" sldId="2147483687"/>
              <pc:sldLayoutMk cId="746083278" sldId="2147483689"/>
              <ac:spMk id="5" creationId="{8C1F3F38-7B79-2283-4AD0-F79B9B4F4960}"/>
            </ac:spMkLst>
          </pc:spChg>
          <pc:spChg chg="add del mod">
            <ac:chgData name="Sarah Balian" userId="b9b6ec2c-f67a-4485-ae9a-27dddf9569d2" providerId="ADAL" clId="{5C021946-E79E-424E-A50F-DBD074D7C9B9}" dt="2022-12-06T16:12:31.774" v="258" actId="478"/>
            <ac:spMkLst>
              <pc:docMk/>
              <pc:sldMasterMk cId="3984714580" sldId="2147483687"/>
              <pc:sldLayoutMk cId="746083278" sldId="2147483689"/>
              <ac:spMk id="7" creationId="{582A5654-50DE-6A13-542E-4E81BD6BE5FC}"/>
            </ac:spMkLst>
          </pc:spChg>
        </pc:sldLayoutChg>
        <pc:sldLayoutChg chg="delSp new mod replId">
          <pc:chgData name="Sarah Balian" userId="b9b6ec2c-f67a-4485-ae9a-27dddf9569d2" providerId="ADAL" clId="{5C021946-E79E-424E-A50F-DBD074D7C9B9}" dt="2022-12-06T16:07:06.256" v="137" actId="478"/>
          <pc:sldLayoutMkLst>
            <pc:docMk/>
            <pc:sldMasterMk cId="3984714580" sldId="2147483687"/>
            <pc:sldLayoutMk cId="1129321109" sldId="2147483690"/>
          </pc:sldLayoutMkLst>
          <pc:spChg chg="del">
            <ac:chgData name="Sarah Balian" userId="b9b6ec2c-f67a-4485-ae9a-27dddf9569d2" providerId="ADAL" clId="{5C021946-E79E-424E-A50F-DBD074D7C9B9}" dt="2022-12-06T16:07:05.505" v="136" actId="478"/>
            <ac:spMkLst>
              <pc:docMk/>
              <pc:sldMasterMk cId="3984714580" sldId="2147483687"/>
              <pc:sldLayoutMk cId="1129321109" sldId="2147483690"/>
              <ac:spMk id="4" creationId="{11F02A80-53B4-FFEC-DAA9-5F5A074B3292}"/>
            </ac:spMkLst>
          </pc:spChg>
          <pc:spChg chg="del">
            <ac:chgData name="Sarah Balian" userId="b9b6ec2c-f67a-4485-ae9a-27dddf9569d2" providerId="ADAL" clId="{5C021946-E79E-424E-A50F-DBD074D7C9B9}" dt="2022-12-06T16:07:06.256" v="137" actId="478"/>
            <ac:spMkLst>
              <pc:docMk/>
              <pc:sldMasterMk cId="3984714580" sldId="2147483687"/>
              <pc:sldLayoutMk cId="1129321109" sldId="2147483690"/>
              <ac:spMk id="5" creationId="{981C57D5-59BA-E469-B1F2-B3E7DBEFFC74}"/>
            </ac:spMkLst>
          </pc:spChg>
        </pc:sldLayoutChg>
        <pc:sldLayoutChg chg="delSp new mod replId">
          <pc:chgData name="Sarah Balian" userId="b9b6ec2c-f67a-4485-ae9a-27dddf9569d2" providerId="ADAL" clId="{5C021946-E79E-424E-A50F-DBD074D7C9B9}" dt="2022-12-06T16:07:09.987" v="139" actId="478"/>
          <pc:sldLayoutMkLst>
            <pc:docMk/>
            <pc:sldMasterMk cId="3984714580" sldId="2147483687"/>
            <pc:sldLayoutMk cId="1622710034" sldId="2147483691"/>
          </pc:sldLayoutMkLst>
          <pc:spChg chg="del">
            <ac:chgData name="Sarah Balian" userId="b9b6ec2c-f67a-4485-ae9a-27dddf9569d2" providerId="ADAL" clId="{5C021946-E79E-424E-A50F-DBD074D7C9B9}" dt="2022-12-06T16:07:08.768" v="138" actId="478"/>
            <ac:spMkLst>
              <pc:docMk/>
              <pc:sldMasterMk cId="3984714580" sldId="2147483687"/>
              <pc:sldLayoutMk cId="1622710034" sldId="2147483691"/>
              <ac:spMk id="5" creationId="{54EAD130-F2C1-9E14-D8E2-0492B5D4EF78}"/>
            </ac:spMkLst>
          </pc:spChg>
          <pc:spChg chg="del">
            <ac:chgData name="Sarah Balian" userId="b9b6ec2c-f67a-4485-ae9a-27dddf9569d2" providerId="ADAL" clId="{5C021946-E79E-424E-A50F-DBD074D7C9B9}" dt="2022-12-06T16:07:09.987" v="139" actId="478"/>
            <ac:spMkLst>
              <pc:docMk/>
              <pc:sldMasterMk cId="3984714580" sldId="2147483687"/>
              <pc:sldLayoutMk cId="1622710034" sldId="2147483691"/>
              <ac:spMk id="6" creationId="{FA4A5226-E1C8-349B-1FA4-66F22E66CA69}"/>
            </ac:spMkLst>
          </pc:spChg>
        </pc:sldLayoutChg>
        <pc:sldLayoutChg chg="delSp new mod replId">
          <pc:chgData name="Sarah Balian" userId="b9b6ec2c-f67a-4485-ae9a-27dddf9569d2" providerId="ADAL" clId="{5C021946-E79E-424E-A50F-DBD074D7C9B9}" dt="2022-12-06T16:07:13.352" v="141" actId="478"/>
          <pc:sldLayoutMkLst>
            <pc:docMk/>
            <pc:sldMasterMk cId="3984714580" sldId="2147483687"/>
            <pc:sldLayoutMk cId="159174091" sldId="2147483692"/>
          </pc:sldLayoutMkLst>
          <pc:spChg chg="del">
            <ac:chgData name="Sarah Balian" userId="b9b6ec2c-f67a-4485-ae9a-27dddf9569d2" providerId="ADAL" clId="{5C021946-E79E-424E-A50F-DBD074D7C9B9}" dt="2022-12-06T16:07:12.496" v="140" actId="478"/>
            <ac:spMkLst>
              <pc:docMk/>
              <pc:sldMasterMk cId="3984714580" sldId="2147483687"/>
              <pc:sldLayoutMk cId="159174091" sldId="2147483692"/>
              <ac:spMk id="7" creationId="{338BB1ED-A60C-290D-5426-4640F90652DB}"/>
            </ac:spMkLst>
          </pc:spChg>
          <pc:spChg chg="del">
            <ac:chgData name="Sarah Balian" userId="b9b6ec2c-f67a-4485-ae9a-27dddf9569d2" providerId="ADAL" clId="{5C021946-E79E-424E-A50F-DBD074D7C9B9}" dt="2022-12-06T16:07:13.352" v="141" actId="478"/>
            <ac:spMkLst>
              <pc:docMk/>
              <pc:sldMasterMk cId="3984714580" sldId="2147483687"/>
              <pc:sldLayoutMk cId="159174091" sldId="2147483692"/>
              <ac:spMk id="8" creationId="{8AF050EF-FEFC-E7AD-695D-0CDAC8F04915}"/>
            </ac:spMkLst>
          </pc:spChg>
        </pc:sldLayoutChg>
        <pc:sldLayoutChg chg="delSp new mod replId">
          <pc:chgData name="Sarah Balian" userId="b9b6ec2c-f67a-4485-ae9a-27dddf9569d2" providerId="ADAL" clId="{5C021946-E79E-424E-A50F-DBD074D7C9B9}" dt="2022-12-06T16:07:17.711" v="143" actId="478"/>
          <pc:sldLayoutMkLst>
            <pc:docMk/>
            <pc:sldMasterMk cId="3984714580" sldId="2147483687"/>
            <pc:sldLayoutMk cId="2208407366" sldId="2147483693"/>
          </pc:sldLayoutMkLst>
          <pc:spChg chg="del">
            <ac:chgData name="Sarah Balian" userId="b9b6ec2c-f67a-4485-ae9a-27dddf9569d2" providerId="ADAL" clId="{5C021946-E79E-424E-A50F-DBD074D7C9B9}" dt="2022-12-06T16:07:15.833" v="142" actId="478"/>
            <ac:spMkLst>
              <pc:docMk/>
              <pc:sldMasterMk cId="3984714580" sldId="2147483687"/>
              <pc:sldLayoutMk cId="2208407366" sldId="2147483693"/>
              <ac:spMk id="3" creationId="{581E36DE-F3B9-0AE0-7C96-B658C48DF801}"/>
            </ac:spMkLst>
          </pc:spChg>
          <pc:spChg chg="del">
            <ac:chgData name="Sarah Balian" userId="b9b6ec2c-f67a-4485-ae9a-27dddf9569d2" providerId="ADAL" clId="{5C021946-E79E-424E-A50F-DBD074D7C9B9}" dt="2022-12-06T16:07:17.711" v="143" actId="478"/>
            <ac:spMkLst>
              <pc:docMk/>
              <pc:sldMasterMk cId="3984714580" sldId="2147483687"/>
              <pc:sldLayoutMk cId="2208407366" sldId="2147483693"/>
              <ac:spMk id="4" creationId="{07133466-5B66-75A2-F169-479A3A9674ED}"/>
            </ac:spMkLst>
          </pc:spChg>
        </pc:sldLayoutChg>
        <pc:sldLayoutChg chg="new replId">
          <pc:chgData name="Sarah Balian" userId="b9b6ec2c-f67a-4485-ae9a-27dddf9569d2" providerId="ADAL" clId="{5C021946-E79E-424E-A50F-DBD074D7C9B9}" dt="2022-12-06T16:01:57.626" v="5" actId="6938"/>
          <pc:sldLayoutMkLst>
            <pc:docMk/>
            <pc:sldMasterMk cId="3984714580" sldId="2147483687"/>
            <pc:sldLayoutMk cId="1400920545" sldId="2147483694"/>
          </pc:sldLayoutMkLst>
        </pc:sldLayoutChg>
        <pc:sldLayoutChg chg="delSp new mod replId">
          <pc:chgData name="Sarah Balian" userId="b9b6ec2c-f67a-4485-ae9a-27dddf9569d2" providerId="ADAL" clId="{5C021946-E79E-424E-A50F-DBD074D7C9B9}" dt="2022-12-06T16:07:22.664" v="145" actId="478"/>
          <pc:sldLayoutMkLst>
            <pc:docMk/>
            <pc:sldMasterMk cId="3984714580" sldId="2147483687"/>
            <pc:sldLayoutMk cId="2613048141" sldId="2147483695"/>
          </pc:sldLayoutMkLst>
          <pc:spChg chg="del">
            <ac:chgData name="Sarah Balian" userId="b9b6ec2c-f67a-4485-ae9a-27dddf9569d2" providerId="ADAL" clId="{5C021946-E79E-424E-A50F-DBD074D7C9B9}" dt="2022-12-06T16:07:20.376" v="144" actId="478"/>
            <ac:spMkLst>
              <pc:docMk/>
              <pc:sldMasterMk cId="3984714580" sldId="2147483687"/>
              <pc:sldLayoutMk cId="2613048141" sldId="2147483695"/>
              <ac:spMk id="5" creationId="{E0902EE5-3396-5C7C-8886-13C06FA4C2C5}"/>
            </ac:spMkLst>
          </pc:spChg>
          <pc:spChg chg="del">
            <ac:chgData name="Sarah Balian" userId="b9b6ec2c-f67a-4485-ae9a-27dddf9569d2" providerId="ADAL" clId="{5C021946-E79E-424E-A50F-DBD074D7C9B9}" dt="2022-12-06T16:07:22.664" v="145" actId="478"/>
            <ac:spMkLst>
              <pc:docMk/>
              <pc:sldMasterMk cId="3984714580" sldId="2147483687"/>
              <pc:sldLayoutMk cId="2613048141" sldId="2147483695"/>
              <ac:spMk id="6" creationId="{F9C92220-3792-AB2A-39DF-AA27C7DD07E4}"/>
            </ac:spMkLst>
          </pc:spChg>
        </pc:sldLayoutChg>
        <pc:sldLayoutChg chg="delSp new mod replId">
          <pc:chgData name="Sarah Balian" userId="b9b6ec2c-f67a-4485-ae9a-27dddf9569d2" providerId="ADAL" clId="{5C021946-E79E-424E-A50F-DBD074D7C9B9}" dt="2022-12-06T16:07:27.095" v="147" actId="478"/>
          <pc:sldLayoutMkLst>
            <pc:docMk/>
            <pc:sldMasterMk cId="3984714580" sldId="2147483687"/>
            <pc:sldLayoutMk cId="3093831904" sldId="2147483696"/>
          </pc:sldLayoutMkLst>
          <pc:spChg chg="del">
            <ac:chgData name="Sarah Balian" userId="b9b6ec2c-f67a-4485-ae9a-27dddf9569d2" providerId="ADAL" clId="{5C021946-E79E-424E-A50F-DBD074D7C9B9}" dt="2022-12-06T16:07:24.945" v="146" actId="478"/>
            <ac:spMkLst>
              <pc:docMk/>
              <pc:sldMasterMk cId="3984714580" sldId="2147483687"/>
              <pc:sldLayoutMk cId="3093831904" sldId="2147483696"/>
              <ac:spMk id="5" creationId="{0EBB57A6-EF1E-AC41-F8A8-6ED6DC653430}"/>
            </ac:spMkLst>
          </pc:spChg>
          <pc:spChg chg="del">
            <ac:chgData name="Sarah Balian" userId="b9b6ec2c-f67a-4485-ae9a-27dddf9569d2" providerId="ADAL" clId="{5C021946-E79E-424E-A50F-DBD074D7C9B9}" dt="2022-12-06T16:07:27.095" v="147" actId="478"/>
            <ac:spMkLst>
              <pc:docMk/>
              <pc:sldMasterMk cId="3984714580" sldId="2147483687"/>
              <pc:sldLayoutMk cId="3093831904" sldId="2147483696"/>
              <ac:spMk id="6" creationId="{96677291-B593-1C5E-FEAF-5DF35D3088CA}"/>
            </ac:spMkLst>
          </pc:spChg>
        </pc:sldLayoutChg>
        <pc:sldLayoutChg chg="new del replId">
          <pc:chgData name="Sarah Balian" userId="b9b6ec2c-f67a-4485-ae9a-27dddf9569d2" providerId="ADAL" clId="{5C021946-E79E-424E-A50F-DBD074D7C9B9}" dt="2022-12-06T16:07:30.410" v="148" actId="2696"/>
          <pc:sldLayoutMkLst>
            <pc:docMk/>
            <pc:sldMasterMk cId="3984714580" sldId="2147483687"/>
            <pc:sldLayoutMk cId="3967826579" sldId="2147483697"/>
          </pc:sldLayoutMkLst>
        </pc:sldLayoutChg>
        <pc:sldLayoutChg chg="new del replId">
          <pc:chgData name="Sarah Balian" userId="b9b6ec2c-f67a-4485-ae9a-27dddf9569d2" providerId="ADAL" clId="{5C021946-E79E-424E-A50F-DBD074D7C9B9}" dt="2022-12-06T16:07:31.542" v="149" actId="2696"/>
          <pc:sldLayoutMkLst>
            <pc:docMk/>
            <pc:sldMasterMk cId="3984714580" sldId="2147483687"/>
            <pc:sldLayoutMk cId="2849202189" sldId="2147483698"/>
          </pc:sldLayoutMkLst>
        </pc:sldLayoutChg>
      </pc:sldMasterChg>
      <pc:sldMasterChg chg="delSp modSp new mod addSldLayout">
        <pc:chgData name="Sarah Balian" userId="b9b6ec2c-f67a-4485-ae9a-27dddf9569d2" providerId="ADAL" clId="{5C021946-E79E-424E-A50F-DBD074D7C9B9}" dt="2022-12-07T14:09:35.767" v="4411" actId="120"/>
        <pc:sldMasterMkLst>
          <pc:docMk/>
          <pc:sldMasterMk cId="4158362135" sldId="2147483697"/>
        </pc:sldMasterMkLst>
        <pc:spChg chg="mod">
          <ac:chgData name="Sarah Balian" userId="b9b6ec2c-f67a-4485-ae9a-27dddf9569d2" providerId="ADAL" clId="{5C021946-E79E-424E-A50F-DBD074D7C9B9}" dt="2022-12-07T14:09:35.767" v="4411" actId="120"/>
          <ac:spMkLst>
            <pc:docMk/>
            <pc:sldMasterMk cId="4158362135" sldId="2147483697"/>
            <ac:spMk id="2" creationId="{C715ADF9-723A-C595-80F4-C05B4521E88B}"/>
          </ac:spMkLst>
        </pc:spChg>
        <pc:spChg chg="mod">
          <ac:chgData name="Sarah Balian" userId="b9b6ec2c-f67a-4485-ae9a-27dddf9569d2" providerId="ADAL" clId="{5C021946-E79E-424E-A50F-DBD074D7C9B9}" dt="2022-12-07T14:09:35.767" v="4411" actId="120"/>
          <ac:spMkLst>
            <pc:docMk/>
            <pc:sldMasterMk cId="4158362135" sldId="2147483697"/>
            <ac:spMk id="3" creationId="{D02FF085-491B-C8AC-99E7-0CBDB23C376E}"/>
          </ac:spMkLst>
        </pc:spChg>
        <pc:spChg chg="del mod">
          <ac:chgData name="Sarah Balian" userId="b9b6ec2c-f67a-4485-ae9a-27dddf9569d2" providerId="ADAL" clId="{5C021946-E79E-424E-A50F-DBD074D7C9B9}" dt="2022-12-06T21:19:00.753" v="3403" actId="478"/>
          <ac:spMkLst>
            <pc:docMk/>
            <pc:sldMasterMk cId="4158362135" sldId="2147483697"/>
            <ac:spMk id="4" creationId="{2A6F3127-8270-9D28-6480-BD1D894331D9}"/>
          </ac:spMkLst>
        </pc:spChg>
        <pc:spChg chg="del mod">
          <ac:chgData name="Sarah Balian" userId="b9b6ec2c-f67a-4485-ae9a-27dddf9569d2" providerId="ADAL" clId="{5C021946-E79E-424E-A50F-DBD074D7C9B9}" dt="2022-12-06T21:19:00.753" v="3403" actId="478"/>
          <ac:spMkLst>
            <pc:docMk/>
            <pc:sldMasterMk cId="4158362135" sldId="2147483697"/>
            <ac:spMk id="5" creationId="{59B3E3CC-937C-0372-70BC-FB8292E6656F}"/>
          </ac:spMkLst>
        </pc:spChg>
        <pc:spChg chg="mod">
          <ac:chgData name="Sarah Balian" userId="b9b6ec2c-f67a-4485-ae9a-27dddf9569d2" providerId="ADAL" clId="{5C021946-E79E-424E-A50F-DBD074D7C9B9}" dt="2022-12-06T21:18:39.052" v="3396" actId="2711"/>
          <ac:spMkLst>
            <pc:docMk/>
            <pc:sldMasterMk cId="4158362135" sldId="2147483697"/>
            <ac:spMk id="6" creationId="{59C7DDC3-C254-2524-D6C4-402F6D1EEEFF}"/>
          </ac:spMkLst>
        </pc:spChg>
        <pc:sldLayoutChg chg="new replId">
          <pc:chgData name="Sarah Balian" userId="b9b6ec2c-f67a-4485-ae9a-27dddf9569d2" providerId="ADAL" clId="{5C021946-E79E-424E-A50F-DBD074D7C9B9}" dt="2022-12-06T21:15:43.250" v="3395" actId="6938"/>
          <pc:sldLayoutMkLst>
            <pc:docMk/>
            <pc:sldMasterMk cId="4158362135" sldId="2147483697"/>
            <pc:sldLayoutMk cId="1035346897" sldId="2147483698"/>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754784096" sldId="2147483699"/>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434297551" sldId="2147483700"/>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517739904" sldId="2147483701"/>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3963877193" sldId="2147483702"/>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2668050721" sldId="2147483703"/>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932547396" sldId="2147483704"/>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2198323994" sldId="2147483705"/>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1234708600" sldId="2147483706"/>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1640344869" sldId="2147483707"/>
          </pc:sldLayoutMkLst>
        </pc:sldLayoutChg>
        <pc:sldLayoutChg chg="new replId">
          <pc:chgData name="Sarah Balian" userId="b9b6ec2c-f67a-4485-ae9a-27dddf9569d2" providerId="ADAL" clId="{5C021946-E79E-424E-A50F-DBD074D7C9B9}" dt="2022-12-06T21:15:43.250" v="3395" actId="6938"/>
          <pc:sldLayoutMkLst>
            <pc:docMk/>
            <pc:sldMasterMk cId="4158362135" sldId="2147483697"/>
            <pc:sldLayoutMk cId="4244461793" sldId="2147483708"/>
          </pc:sldLayoutMkLst>
        </pc:sldLayoutChg>
      </pc:sldMasterChg>
    </pc:docChg>
  </pc:docChgLst>
  <pc:docChgLst>
    <pc:chgData name="Behague, Sabina" userId="2f9f8379-56ce-455c-81be-d1dc66b28ae7" providerId="ADAL" clId="{E362CA7C-C42C-47A3-80FE-3FE6819FE2DA}"/>
    <pc:docChg chg="modSld">
      <pc:chgData name="Behague, Sabina" userId="2f9f8379-56ce-455c-81be-d1dc66b28ae7" providerId="ADAL" clId="{E362CA7C-C42C-47A3-80FE-3FE6819FE2DA}" dt="2023-06-06T15:05:29.346" v="1"/>
      <pc:docMkLst>
        <pc:docMk/>
      </pc:docMkLst>
      <pc:sldChg chg="mod modShow modCm">
        <pc:chgData name="Behague, Sabina" userId="2f9f8379-56ce-455c-81be-d1dc66b28ae7" providerId="ADAL" clId="{E362CA7C-C42C-47A3-80FE-3FE6819FE2DA}" dt="2023-06-06T15:05:29.346" v="1"/>
        <pc:sldMkLst>
          <pc:docMk/>
          <pc:sldMk cId="999283337" sldId="281"/>
        </pc:sldMkLst>
        <pc:extLst>
          <p:ext xmlns:p="http://schemas.openxmlformats.org/presentationml/2006/main" uri="{D6D511B9-2390-475A-947B-AFAB55BFBCF1}">
            <pc226:cmChg xmlns:pc226="http://schemas.microsoft.com/office/powerpoint/2022/06/main/command" chg="mod">
              <pc226:chgData name="Behague, Sabina" userId="2f9f8379-56ce-455c-81be-d1dc66b28ae7" providerId="ADAL" clId="{E362CA7C-C42C-47A3-80FE-3FE6819FE2DA}" dt="2023-06-06T15:05:29.346" v="1"/>
              <pc2:cmMkLst xmlns:pc2="http://schemas.microsoft.com/office/powerpoint/2019/9/main/command">
                <pc:docMk/>
                <pc:sldMk cId="999283337" sldId="281"/>
                <pc2:cmMk id="{3BE32D70-FA6B-4EC2-B1D3-54A78A23C894}"/>
              </pc2:cmMkLst>
            </pc226:cmChg>
          </p:ext>
        </pc:extLst>
      </pc:sldChg>
    </pc:docChg>
  </pc:docChgLst>
  <pc:docChgLst>
    <pc:chgData name="Balian, Sarah" userId="b3b060d9-4d34-479b-ad68-688eaebf93c5" providerId="ADAL" clId="{5C021946-E79E-424E-A50F-DBD074D7C9B9}"/>
    <pc:docChg chg="undo custSel modSld modMainMaster">
      <pc:chgData name="Balian, Sarah" userId="b3b060d9-4d34-479b-ad68-688eaebf93c5" providerId="ADAL" clId="{5C021946-E79E-424E-A50F-DBD074D7C9B9}" dt="2022-12-13T14:32:54.289" v="146" actId="6549"/>
      <pc:docMkLst>
        <pc:docMk/>
      </pc:docMkLst>
      <pc:sldChg chg="addSp delSp modSp mod">
        <pc:chgData name="Balian, Sarah" userId="b3b060d9-4d34-479b-ad68-688eaebf93c5" providerId="ADAL" clId="{5C021946-E79E-424E-A50F-DBD074D7C9B9}" dt="2022-12-11T20:44:05.883" v="143" actId="1076"/>
        <pc:sldMkLst>
          <pc:docMk/>
          <pc:sldMk cId="52877160" sldId="271"/>
        </pc:sldMkLst>
        <pc:grpChg chg="del">
          <ac:chgData name="Balian, Sarah" userId="b3b060d9-4d34-479b-ad68-688eaebf93c5" providerId="ADAL" clId="{5C021946-E79E-424E-A50F-DBD074D7C9B9}" dt="2022-12-11T20:38:16.679" v="62" actId="165"/>
          <ac:grpSpMkLst>
            <pc:docMk/>
            <pc:sldMk cId="52877160" sldId="271"/>
            <ac:grpSpMk id="16" creationId="{A5D0FC38-968A-6657-1CB6-0735A52DFFB5}"/>
          </ac:grpSpMkLst>
        </pc:grpChg>
        <pc:grpChg chg="add mod">
          <ac:chgData name="Balian, Sarah" userId="b3b060d9-4d34-479b-ad68-688eaebf93c5" providerId="ADAL" clId="{5C021946-E79E-424E-A50F-DBD074D7C9B9}" dt="2022-12-11T20:44:05.883" v="143" actId="1076"/>
          <ac:grpSpMkLst>
            <pc:docMk/>
            <pc:sldMk cId="52877160" sldId="271"/>
            <ac:grpSpMk id="17" creationId="{B0A80D2E-6186-9946-9D68-AF1640AEA1B6}"/>
          </ac:grpSpMkLst>
        </pc:grpChg>
        <pc:picChg chg="add del mod">
          <ac:chgData name="Balian, Sarah" userId="b3b060d9-4d34-479b-ad68-688eaebf93c5" providerId="ADAL" clId="{5C021946-E79E-424E-A50F-DBD074D7C9B9}" dt="2022-12-11T20:41:12.832" v="106" actId="478"/>
          <ac:picMkLst>
            <pc:docMk/>
            <pc:sldMk cId="52877160" sldId="271"/>
            <ac:picMk id="2" creationId="{24046C68-6D7A-7E84-3030-8BB4CE78F255}"/>
          </ac:picMkLst>
        </pc:picChg>
        <pc:picChg chg="add del mod">
          <ac:chgData name="Balian, Sarah" userId="b3b060d9-4d34-479b-ad68-688eaebf93c5" providerId="ADAL" clId="{5C021946-E79E-424E-A50F-DBD074D7C9B9}" dt="2022-12-11T20:41:13.551" v="107" actId="478"/>
          <ac:picMkLst>
            <pc:docMk/>
            <pc:sldMk cId="52877160" sldId="271"/>
            <ac:picMk id="4" creationId="{DDE618B7-0FE8-9ECA-71CC-64FAC8B9DE03}"/>
          </ac:picMkLst>
        </pc:picChg>
        <pc:picChg chg="add mod modCrop">
          <ac:chgData name="Balian, Sarah" userId="b3b060d9-4d34-479b-ad68-688eaebf93c5" providerId="ADAL" clId="{5C021946-E79E-424E-A50F-DBD074D7C9B9}" dt="2022-12-11T20:43:58.663" v="142" actId="164"/>
          <ac:picMkLst>
            <pc:docMk/>
            <pc:sldMk cId="52877160" sldId="271"/>
            <ac:picMk id="5" creationId="{789A4105-D72A-7B8E-7B2B-E65990397951}"/>
          </ac:picMkLst>
        </pc:picChg>
        <pc:picChg chg="add del mod">
          <ac:chgData name="Balian, Sarah" userId="b3b060d9-4d34-479b-ad68-688eaebf93c5" providerId="ADAL" clId="{5C021946-E79E-424E-A50F-DBD074D7C9B9}" dt="2022-12-11T20:42:06.225" v="115" actId="478"/>
          <ac:picMkLst>
            <pc:docMk/>
            <pc:sldMk cId="52877160" sldId="271"/>
            <ac:picMk id="6" creationId="{ABF35920-8B84-615F-FDA7-2C7624EF1B2C}"/>
          </ac:picMkLst>
        </pc:picChg>
        <pc:picChg chg="add del mod topLvl">
          <ac:chgData name="Balian, Sarah" userId="b3b060d9-4d34-479b-ad68-688eaebf93c5" providerId="ADAL" clId="{5C021946-E79E-424E-A50F-DBD074D7C9B9}" dt="2022-12-11T20:43:58.663" v="142" actId="164"/>
          <ac:picMkLst>
            <pc:docMk/>
            <pc:sldMk cId="52877160" sldId="271"/>
            <ac:picMk id="7" creationId="{5A80D062-34C2-A088-3A5E-04A7DA076FF8}"/>
          </ac:picMkLst>
        </pc:picChg>
        <pc:picChg chg="add del mod topLvl">
          <ac:chgData name="Balian, Sarah" userId="b3b060d9-4d34-479b-ad68-688eaebf93c5" providerId="ADAL" clId="{5C021946-E79E-424E-A50F-DBD074D7C9B9}" dt="2022-12-11T20:43:58.663" v="142" actId="164"/>
          <ac:picMkLst>
            <pc:docMk/>
            <pc:sldMk cId="52877160" sldId="271"/>
            <ac:picMk id="10" creationId="{4EF4713C-8320-5B9D-65A6-9A8BCFA2DAC9}"/>
          </ac:picMkLst>
        </pc:picChg>
        <pc:picChg chg="add del mod topLvl">
          <ac:chgData name="Balian, Sarah" userId="b3b060d9-4d34-479b-ad68-688eaebf93c5" providerId="ADAL" clId="{5C021946-E79E-424E-A50F-DBD074D7C9B9}" dt="2022-12-11T20:43:58.663" v="142" actId="164"/>
          <ac:picMkLst>
            <pc:docMk/>
            <pc:sldMk cId="52877160" sldId="271"/>
            <ac:picMk id="11" creationId="{609B5BBC-CAD5-85BF-BCE1-12CBBA30EB97}"/>
          </ac:picMkLst>
        </pc:picChg>
        <pc:picChg chg="add del mod topLvl">
          <ac:chgData name="Balian, Sarah" userId="b3b060d9-4d34-479b-ad68-688eaebf93c5" providerId="ADAL" clId="{5C021946-E79E-424E-A50F-DBD074D7C9B9}" dt="2022-12-11T20:43:58.663" v="142" actId="164"/>
          <ac:picMkLst>
            <pc:docMk/>
            <pc:sldMk cId="52877160" sldId="271"/>
            <ac:picMk id="12" creationId="{7F51D2D0-3380-9900-53CC-F97556239B7A}"/>
          </ac:picMkLst>
        </pc:picChg>
        <pc:picChg chg="del mod topLvl">
          <ac:chgData name="Balian, Sarah" userId="b3b060d9-4d34-479b-ad68-688eaebf93c5" providerId="ADAL" clId="{5C021946-E79E-424E-A50F-DBD074D7C9B9}" dt="2022-12-11T20:39:06.887" v="63" actId="478"/>
          <ac:picMkLst>
            <pc:docMk/>
            <pc:sldMk cId="52877160" sldId="271"/>
            <ac:picMk id="13" creationId="{B92FA875-3914-A903-2C3F-84BD2AEEC0D9}"/>
          </ac:picMkLst>
        </pc:picChg>
        <pc:picChg chg="add mod ord modCrop">
          <ac:chgData name="Balian, Sarah" userId="b3b060d9-4d34-479b-ad68-688eaebf93c5" providerId="ADAL" clId="{5C021946-E79E-424E-A50F-DBD074D7C9B9}" dt="2022-12-11T20:43:58.663" v="142" actId="164"/>
          <ac:picMkLst>
            <pc:docMk/>
            <pc:sldMk cId="52877160" sldId="271"/>
            <ac:picMk id="15" creationId="{ACF57019-FCBA-85F6-08BD-B4F73C74C392}"/>
          </ac:picMkLst>
        </pc:picChg>
      </pc:sldChg>
      <pc:sldChg chg="modSp mod">
        <pc:chgData name="Balian, Sarah" userId="b3b060d9-4d34-479b-ad68-688eaebf93c5" providerId="ADAL" clId="{5C021946-E79E-424E-A50F-DBD074D7C9B9}" dt="2022-12-11T20:20:25.995" v="61" actId="1076"/>
        <pc:sldMkLst>
          <pc:docMk/>
          <pc:sldMk cId="4007693361" sldId="274"/>
        </pc:sldMkLst>
        <pc:spChg chg="mod">
          <ac:chgData name="Balian, Sarah" userId="b3b060d9-4d34-479b-ad68-688eaebf93c5" providerId="ADAL" clId="{5C021946-E79E-424E-A50F-DBD074D7C9B9}" dt="2022-12-11T20:20:25.995" v="61" actId="1076"/>
          <ac:spMkLst>
            <pc:docMk/>
            <pc:sldMk cId="4007693361" sldId="274"/>
            <ac:spMk id="3" creationId="{E4FD1E92-5DBC-B105-F246-2355E4FF9A74}"/>
          </ac:spMkLst>
        </pc:spChg>
        <pc:spChg chg="mod">
          <ac:chgData name="Balian, Sarah" userId="b3b060d9-4d34-479b-ad68-688eaebf93c5" providerId="ADAL" clId="{5C021946-E79E-424E-A50F-DBD074D7C9B9}" dt="2022-12-11T20:17:52.697" v="40" actId="20577"/>
          <ac:spMkLst>
            <pc:docMk/>
            <pc:sldMk cId="4007693361" sldId="274"/>
            <ac:spMk id="4" creationId="{BFC0D5BD-61B2-8BB5-03B3-97A724292904}"/>
          </ac:spMkLst>
        </pc:spChg>
        <pc:graphicFrameChg chg="mod">
          <ac:chgData name="Balian, Sarah" userId="b3b060d9-4d34-479b-ad68-688eaebf93c5" providerId="ADAL" clId="{5C021946-E79E-424E-A50F-DBD074D7C9B9}" dt="2022-12-11T20:20:20.158" v="60" actId="14100"/>
          <ac:graphicFrameMkLst>
            <pc:docMk/>
            <pc:sldMk cId="4007693361" sldId="274"/>
            <ac:graphicFrameMk id="9" creationId="{16BB2B36-D329-083C-5198-BEEC5AC12CFA}"/>
          </ac:graphicFrameMkLst>
        </pc:graphicFrameChg>
      </pc:sldChg>
      <pc:sldChg chg="modSp mod">
        <pc:chgData name="Balian, Sarah" userId="b3b060d9-4d34-479b-ad68-688eaebf93c5" providerId="ADAL" clId="{5C021946-E79E-424E-A50F-DBD074D7C9B9}" dt="2022-12-12T17:44:15.106" v="144" actId="20577"/>
        <pc:sldMkLst>
          <pc:docMk/>
          <pc:sldMk cId="111198767" sldId="275"/>
        </pc:sldMkLst>
        <pc:spChg chg="mod">
          <ac:chgData name="Balian, Sarah" userId="b3b060d9-4d34-479b-ad68-688eaebf93c5" providerId="ADAL" clId="{5C021946-E79E-424E-A50F-DBD074D7C9B9}" dt="2022-12-12T17:44:15.106" v="144" actId="20577"/>
          <ac:spMkLst>
            <pc:docMk/>
            <pc:sldMk cId="111198767" sldId="275"/>
            <ac:spMk id="2" creationId="{F6245169-1799-41CD-B28E-D2D20D16AD73}"/>
          </ac:spMkLst>
        </pc:spChg>
      </pc:sldChg>
      <pc:sldChg chg="modSp mod">
        <pc:chgData name="Balian, Sarah" userId="b3b060d9-4d34-479b-ad68-688eaebf93c5" providerId="ADAL" clId="{5C021946-E79E-424E-A50F-DBD074D7C9B9}" dt="2022-12-11T20:17:09.848" v="27" actId="207"/>
        <pc:sldMkLst>
          <pc:docMk/>
          <pc:sldMk cId="2975771389" sldId="282"/>
        </pc:sldMkLst>
        <pc:spChg chg="mod">
          <ac:chgData name="Balian, Sarah" userId="b3b060d9-4d34-479b-ad68-688eaebf93c5" providerId="ADAL" clId="{5C021946-E79E-424E-A50F-DBD074D7C9B9}" dt="2022-12-11T20:13:24.401" v="18" actId="20577"/>
          <ac:spMkLst>
            <pc:docMk/>
            <pc:sldMk cId="2975771389" sldId="282"/>
            <ac:spMk id="2" creationId="{F6245169-1799-41CD-B28E-D2D20D16AD73}"/>
          </ac:spMkLst>
        </pc:spChg>
        <pc:graphicFrameChg chg="mod">
          <ac:chgData name="Balian, Sarah" userId="b3b060d9-4d34-479b-ad68-688eaebf93c5" providerId="ADAL" clId="{5C021946-E79E-424E-A50F-DBD074D7C9B9}" dt="2022-12-11T20:17:09.848" v="27" actId="207"/>
          <ac:graphicFrameMkLst>
            <pc:docMk/>
            <pc:sldMk cId="2975771389" sldId="282"/>
            <ac:graphicFrameMk id="9" creationId="{16BB2B36-D329-083C-5198-BEEC5AC12CFA}"/>
          </ac:graphicFrameMkLst>
        </pc:graphicFrameChg>
      </pc:sldChg>
      <pc:sldChg chg="modSp mod">
        <pc:chgData name="Balian, Sarah" userId="b3b060d9-4d34-479b-ad68-688eaebf93c5" providerId="ADAL" clId="{5C021946-E79E-424E-A50F-DBD074D7C9B9}" dt="2022-12-08T23:01:39.610" v="0" actId="20577"/>
        <pc:sldMkLst>
          <pc:docMk/>
          <pc:sldMk cId="3502258445" sldId="283"/>
        </pc:sldMkLst>
        <pc:spChg chg="mod">
          <ac:chgData name="Balian, Sarah" userId="b3b060d9-4d34-479b-ad68-688eaebf93c5" providerId="ADAL" clId="{5C021946-E79E-424E-A50F-DBD074D7C9B9}" dt="2022-12-08T23:01:39.610" v="0" actId="20577"/>
          <ac:spMkLst>
            <pc:docMk/>
            <pc:sldMk cId="3502258445" sldId="283"/>
            <ac:spMk id="2" creationId="{F6245169-1799-41CD-B28E-D2D20D16AD73}"/>
          </ac:spMkLst>
        </pc:spChg>
      </pc:sldChg>
      <pc:sldMasterChg chg="addSp delSp modSp mod modSldLayout">
        <pc:chgData name="Balian, Sarah" userId="b3b060d9-4d34-479b-ad68-688eaebf93c5" providerId="ADAL" clId="{5C021946-E79E-424E-A50F-DBD074D7C9B9}" dt="2022-12-13T14:32:54.289" v="146" actId="6549"/>
        <pc:sldMasterMkLst>
          <pc:docMk/>
          <pc:sldMasterMk cId="3850865728" sldId="2147483662"/>
        </pc:sldMasterMkLst>
        <pc:spChg chg="mod">
          <ac:chgData name="Balian, Sarah" userId="b3b060d9-4d34-479b-ad68-688eaebf93c5" providerId="ADAL" clId="{5C021946-E79E-424E-A50F-DBD074D7C9B9}" dt="2022-12-13T14:32:51.989" v="145" actId="6549"/>
          <ac:spMkLst>
            <pc:docMk/>
            <pc:sldMasterMk cId="3850865728" sldId="2147483662"/>
            <ac:spMk id="2" creationId="{A1AF6A25-C05E-275F-43E1-F8E93E3EEC0C}"/>
          </ac:spMkLst>
        </pc:spChg>
        <pc:spChg chg="del mod">
          <ac:chgData name="Balian, Sarah" userId="b3b060d9-4d34-479b-ad68-688eaebf93c5" providerId="ADAL" clId="{5C021946-E79E-424E-A50F-DBD074D7C9B9}" dt="2022-12-09T19:23:59.770" v="2" actId="478"/>
          <ac:spMkLst>
            <pc:docMk/>
            <pc:sldMasterMk cId="3850865728" sldId="2147483662"/>
            <ac:spMk id="3" creationId="{D59D261D-16B8-DAA5-B2D9-DE4D1E3CD48F}"/>
          </ac:spMkLst>
        </pc:spChg>
        <pc:spChg chg="add mod">
          <ac:chgData name="Balian, Sarah" userId="b3b060d9-4d34-479b-ad68-688eaebf93c5" providerId="ADAL" clId="{5C021946-E79E-424E-A50F-DBD074D7C9B9}" dt="2022-12-09T19:24:26.783" v="15" actId="403"/>
          <ac:spMkLst>
            <pc:docMk/>
            <pc:sldMasterMk cId="3850865728" sldId="2147483662"/>
            <ac:spMk id="4" creationId="{0B609212-0AFA-BD44-BB7F-4D988B3E7A6C}"/>
          </ac:spMkLst>
        </pc:spChg>
        <pc:sldLayoutChg chg="delSp modSp mod">
          <pc:chgData name="Balian, Sarah" userId="b3b060d9-4d34-479b-ad68-688eaebf93c5" providerId="ADAL" clId="{5C021946-E79E-424E-A50F-DBD074D7C9B9}" dt="2022-12-13T14:32:54.289" v="146" actId="6549"/>
          <pc:sldLayoutMkLst>
            <pc:docMk/>
            <pc:sldMasterMk cId="3153961675" sldId="2147483709"/>
            <pc:sldLayoutMk cId="3824787925" sldId="2147483686"/>
          </pc:sldLayoutMkLst>
          <pc:spChg chg="mod">
            <ac:chgData name="Balian, Sarah" userId="b3b060d9-4d34-479b-ad68-688eaebf93c5" providerId="ADAL" clId="{5C021946-E79E-424E-A50F-DBD074D7C9B9}" dt="2022-12-13T14:32:54.289" v="146" actId="6549"/>
            <ac:spMkLst>
              <pc:docMk/>
              <pc:sldMasterMk cId="3153961675" sldId="2147483709"/>
              <pc:sldLayoutMk cId="3824787925" sldId="2147483686"/>
              <ac:spMk id="4" creationId="{EC71831F-1B8F-EA98-3184-E4EB3C6D8FB1}"/>
            </ac:spMkLst>
          </pc:spChg>
          <pc:spChg chg="del">
            <ac:chgData name="Balian, Sarah" userId="b3b060d9-4d34-479b-ad68-688eaebf93c5" providerId="ADAL" clId="{5C021946-E79E-424E-A50F-DBD074D7C9B9}" dt="2022-12-09T19:24:05.409" v="3" actId="478"/>
            <ac:spMkLst>
              <pc:docMk/>
              <pc:sldMasterMk cId="3153961675" sldId="2147483709"/>
              <pc:sldLayoutMk cId="3824787925" sldId="2147483686"/>
              <ac:spMk id="5" creationId="{D4A3559E-C75A-5D65-C1BD-0B0208EF2C5D}"/>
            </ac:spMkLst>
          </pc:spChg>
        </pc:sldLayoutChg>
      </pc:sldMasterChg>
    </pc:docChg>
  </pc:docChgLst>
  <pc:docChgLst>
    <pc:chgData name="McFarland, Annette" userId="e93d1f50-85ab-41a8-a34a-185a53159573" providerId="ADAL" clId="{9A76C421-A14C-4D57-A2E5-89902DCB9990}"/>
    <pc:docChg chg="undo custSel modSld sldOrd">
      <pc:chgData name="McFarland, Annette" userId="e93d1f50-85ab-41a8-a34a-185a53159573" providerId="ADAL" clId="{9A76C421-A14C-4D57-A2E5-89902DCB9990}" dt="2023-01-20T19:09:25.901" v="2223"/>
      <pc:docMkLst>
        <pc:docMk/>
      </pc:docMkLst>
      <pc:sldChg chg="addSp delSp modSp mod addCm modCm modNotesTx">
        <pc:chgData name="McFarland, Annette" userId="e93d1f50-85ab-41a8-a34a-185a53159573" providerId="ADAL" clId="{9A76C421-A14C-4D57-A2E5-89902DCB9990}" dt="2023-01-06T14:10:39.310" v="689" actId="20577"/>
        <pc:sldMkLst>
          <pc:docMk/>
          <pc:sldMk cId="901538395" sldId="261"/>
        </pc:sldMkLst>
        <pc:spChg chg="mod">
          <ac:chgData name="McFarland, Annette" userId="e93d1f50-85ab-41a8-a34a-185a53159573" providerId="ADAL" clId="{9A76C421-A14C-4D57-A2E5-89902DCB9990}" dt="2023-01-05T20:59:19.175" v="402" actId="20577"/>
          <ac:spMkLst>
            <pc:docMk/>
            <pc:sldMk cId="901538395" sldId="261"/>
            <ac:spMk id="2" creationId="{F6245169-1799-41CD-B28E-D2D20D16AD73}"/>
          </ac:spMkLst>
        </pc:spChg>
        <pc:spChg chg="mod">
          <ac:chgData name="McFarland, Annette" userId="e93d1f50-85ab-41a8-a34a-185a53159573" providerId="ADAL" clId="{9A76C421-A14C-4D57-A2E5-89902DCB9990}" dt="2023-01-06T14:09:32.801" v="572" actId="20577"/>
          <ac:spMkLst>
            <pc:docMk/>
            <pc:sldMk cId="901538395" sldId="261"/>
            <ac:spMk id="3" creationId="{E4FD1E92-5DBC-B105-F246-2355E4FF9A74}"/>
          </ac:spMkLst>
        </pc:spChg>
        <pc:spChg chg="add mod">
          <ac:chgData name="McFarland, Annette" userId="e93d1f50-85ab-41a8-a34a-185a53159573" providerId="ADAL" clId="{9A76C421-A14C-4D57-A2E5-89902DCB9990}" dt="2023-01-05T15:30:17.858" v="220" actId="20577"/>
          <ac:spMkLst>
            <pc:docMk/>
            <pc:sldMk cId="901538395" sldId="261"/>
            <ac:spMk id="4" creationId="{6BFFA9F1-21AD-70D3-590A-D7C7B3D41A54}"/>
          </ac:spMkLst>
        </pc:spChg>
        <pc:spChg chg="add mod">
          <ac:chgData name="McFarland, Annette" userId="e93d1f50-85ab-41a8-a34a-185a53159573" providerId="ADAL" clId="{9A76C421-A14C-4D57-A2E5-89902DCB9990}" dt="2023-01-06T14:09:36.261" v="574" actId="20577"/>
          <ac:spMkLst>
            <pc:docMk/>
            <pc:sldMk cId="901538395" sldId="261"/>
            <ac:spMk id="6" creationId="{62EFB6F3-B375-E9C0-F3B2-9A55D5AD34B7}"/>
          </ac:spMkLst>
        </pc:spChg>
        <pc:graphicFrameChg chg="mod">
          <ac:chgData name="McFarland, Annette" userId="e93d1f50-85ab-41a8-a34a-185a53159573" providerId="ADAL" clId="{9A76C421-A14C-4D57-A2E5-89902DCB9990}" dt="2023-01-05T15:31:19.226" v="227" actId="14100"/>
          <ac:graphicFrameMkLst>
            <pc:docMk/>
            <pc:sldMk cId="901538395" sldId="261"/>
            <ac:graphicFrameMk id="9" creationId="{16BB2B36-D329-083C-5198-BEEC5AC12CFA}"/>
          </ac:graphicFrameMkLst>
        </pc:graphicFrameChg>
        <pc:picChg chg="add mod">
          <ac:chgData name="McFarland, Annette" userId="e93d1f50-85ab-41a8-a34a-185a53159573" providerId="ADAL" clId="{9A76C421-A14C-4D57-A2E5-89902DCB9990}" dt="2023-01-06T14:09:24.440" v="568"/>
          <ac:picMkLst>
            <pc:docMk/>
            <pc:sldMk cId="901538395" sldId="261"/>
            <ac:picMk id="5" creationId="{C02BD444-87A5-C330-4CDE-1949CFA4CDD5}"/>
          </ac:picMkLst>
        </pc:picChg>
        <pc:picChg chg="del">
          <ac:chgData name="McFarland, Annette" userId="e93d1f50-85ab-41a8-a34a-185a53159573" providerId="ADAL" clId="{9A76C421-A14C-4D57-A2E5-89902DCB9990}" dt="2023-01-06T14:09:23.926" v="567" actId="478"/>
          <ac:picMkLst>
            <pc:docMk/>
            <pc:sldMk cId="901538395" sldId="261"/>
            <ac:picMk id="13" creationId="{C8B82FEE-764F-4B19-2D01-EB0CA9B7B222}"/>
          </ac:picMkLst>
        </pc:picChg>
      </pc:sldChg>
      <pc:sldChg chg="addSp modSp mod addCm delCm modCm">
        <pc:chgData name="McFarland, Annette" userId="e93d1f50-85ab-41a8-a34a-185a53159573" providerId="ADAL" clId="{9A76C421-A14C-4D57-A2E5-89902DCB9990}" dt="2023-01-20T19:09:25.901" v="2223"/>
        <pc:sldMkLst>
          <pc:docMk/>
          <pc:sldMk cId="1428788921" sldId="262"/>
        </pc:sldMkLst>
        <pc:spChg chg="mod">
          <ac:chgData name="McFarland, Annette" userId="e93d1f50-85ab-41a8-a34a-185a53159573" providerId="ADAL" clId="{9A76C421-A14C-4D57-A2E5-89902DCB9990}" dt="2023-01-05T15:50:56.687" v="307" actId="20577"/>
          <ac:spMkLst>
            <pc:docMk/>
            <pc:sldMk cId="1428788921" sldId="262"/>
            <ac:spMk id="2" creationId="{F6245169-1799-41CD-B28E-D2D20D16AD73}"/>
          </ac:spMkLst>
        </pc:spChg>
        <pc:spChg chg="mod">
          <ac:chgData name="McFarland, Annette" userId="e93d1f50-85ab-41a8-a34a-185a53159573" providerId="ADAL" clId="{9A76C421-A14C-4D57-A2E5-89902DCB9990}" dt="2023-01-05T15:36:49.519" v="246" actId="1076"/>
          <ac:spMkLst>
            <pc:docMk/>
            <pc:sldMk cId="1428788921" sldId="262"/>
            <ac:spMk id="4" creationId="{CB3FACD9-A5D0-EEFF-C2B2-E4A77442B70D}"/>
          </ac:spMkLst>
        </pc:spChg>
        <pc:spChg chg="mod">
          <ac:chgData name="McFarland, Annette" userId="e93d1f50-85ab-41a8-a34a-185a53159573" providerId="ADAL" clId="{9A76C421-A14C-4D57-A2E5-89902DCB9990}" dt="2023-01-05T15:36:49.519" v="246" actId="1076"/>
          <ac:spMkLst>
            <pc:docMk/>
            <pc:sldMk cId="1428788921" sldId="262"/>
            <ac:spMk id="5" creationId="{F9389E6D-AE41-DA2B-E7C6-C8A222BB5D45}"/>
          </ac:spMkLst>
        </pc:spChg>
        <pc:spChg chg="add mod">
          <ac:chgData name="McFarland, Annette" userId="e93d1f50-85ab-41a8-a34a-185a53159573" providerId="ADAL" clId="{9A76C421-A14C-4D57-A2E5-89902DCB9990}" dt="2023-01-05T15:33:37.206" v="238"/>
          <ac:spMkLst>
            <pc:docMk/>
            <pc:sldMk cId="1428788921" sldId="262"/>
            <ac:spMk id="6" creationId="{6DF103D4-3815-37CC-2A00-6220F429E632}"/>
          </ac:spMkLst>
        </pc:spChg>
        <pc:graphicFrameChg chg="mod">
          <ac:chgData name="McFarland, Annette" userId="e93d1f50-85ab-41a8-a34a-185a53159573" providerId="ADAL" clId="{9A76C421-A14C-4D57-A2E5-89902DCB9990}" dt="2023-01-05T15:33:41.382" v="239" actId="14100"/>
          <ac:graphicFrameMkLst>
            <pc:docMk/>
            <pc:sldMk cId="1428788921" sldId="262"/>
            <ac:graphicFrameMk id="9" creationId="{16BB2B36-D329-083C-5198-BEEC5AC12CFA}"/>
          </ac:graphicFrameMkLst>
        </pc:graphicFrameChg>
      </pc:sldChg>
      <pc:sldChg chg="addSp modSp mod">
        <pc:chgData name="McFarland, Annette" userId="e93d1f50-85ab-41a8-a34a-185a53159573" providerId="ADAL" clId="{9A76C421-A14C-4D57-A2E5-89902DCB9990}" dt="2023-01-06T14:08:52.060" v="566" actId="1076"/>
        <pc:sldMkLst>
          <pc:docMk/>
          <pc:sldMk cId="1887431401" sldId="263"/>
        </pc:sldMkLst>
        <pc:spChg chg="mod">
          <ac:chgData name="McFarland, Annette" userId="e93d1f50-85ab-41a8-a34a-185a53159573" providerId="ADAL" clId="{9A76C421-A14C-4D57-A2E5-89902DCB9990}" dt="2023-01-05T15:37:27.172" v="250" actId="20577"/>
          <ac:spMkLst>
            <pc:docMk/>
            <pc:sldMk cId="1887431401" sldId="263"/>
            <ac:spMk id="2" creationId="{F6245169-1799-41CD-B28E-D2D20D16AD73}"/>
          </ac:spMkLst>
        </pc:spChg>
        <pc:spChg chg="add mod">
          <ac:chgData name="McFarland, Annette" userId="e93d1f50-85ab-41a8-a34a-185a53159573" providerId="ADAL" clId="{9A76C421-A14C-4D57-A2E5-89902DCB9990}" dt="2023-01-06T14:08:52.060" v="566" actId="1076"/>
          <ac:spMkLst>
            <pc:docMk/>
            <pc:sldMk cId="1887431401" sldId="263"/>
            <ac:spMk id="4" creationId="{93B1D627-FD56-C731-3B59-E65706059D41}"/>
          </ac:spMkLst>
        </pc:spChg>
        <pc:graphicFrameChg chg="mod">
          <ac:chgData name="McFarland, Annette" userId="e93d1f50-85ab-41a8-a34a-185a53159573" providerId="ADAL" clId="{9A76C421-A14C-4D57-A2E5-89902DCB9990}" dt="2023-01-06T14:07:43.096" v="556" actId="1076"/>
          <ac:graphicFrameMkLst>
            <pc:docMk/>
            <pc:sldMk cId="1887431401" sldId="263"/>
            <ac:graphicFrameMk id="9" creationId="{16BB2B36-D329-083C-5198-BEEC5AC12CFA}"/>
          </ac:graphicFrameMkLst>
        </pc:graphicFrameChg>
        <pc:picChg chg="mod">
          <ac:chgData name="McFarland, Annette" userId="e93d1f50-85ab-41a8-a34a-185a53159573" providerId="ADAL" clId="{9A76C421-A14C-4D57-A2E5-89902DCB9990}" dt="2023-01-06T14:08:31.457" v="564" actId="1076"/>
          <ac:picMkLst>
            <pc:docMk/>
            <pc:sldMk cId="1887431401" sldId="263"/>
            <ac:picMk id="7" creationId="{7A644DFE-C421-A99B-7B75-FD6CDCA44372}"/>
          </ac:picMkLst>
        </pc:picChg>
      </pc:sldChg>
      <pc:sldChg chg="modSp mod">
        <pc:chgData name="McFarland, Annette" userId="e93d1f50-85ab-41a8-a34a-185a53159573" providerId="ADAL" clId="{9A76C421-A14C-4D57-A2E5-89902DCB9990}" dt="2023-01-05T15:52:10.967" v="319" actId="1076"/>
        <pc:sldMkLst>
          <pc:docMk/>
          <pc:sldMk cId="2479953464" sldId="264"/>
        </pc:sldMkLst>
        <pc:spChg chg="mod">
          <ac:chgData name="McFarland, Annette" userId="e93d1f50-85ab-41a8-a34a-185a53159573" providerId="ADAL" clId="{9A76C421-A14C-4D57-A2E5-89902DCB9990}" dt="2023-01-05T15:51:50.547" v="318" actId="14100"/>
          <ac:spMkLst>
            <pc:docMk/>
            <pc:sldMk cId="2479953464" sldId="264"/>
            <ac:spMk id="2" creationId="{F6245169-1799-41CD-B28E-D2D20D16AD73}"/>
          </ac:spMkLst>
        </pc:spChg>
        <pc:graphicFrameChg chg="mod">
          <ac:chgData name="McFarland, Annette" userId="e93d1f50-85ab-41a8-a34a-185a53159573" providerId="ADAL" clId="{9A76C421-A14C-4D57-A2E5-89902DCB9990}" dt="2023-01-05T15:52:10.967" v="319" actId="1076"/>
          <ac:graphicFrameMkLst>
            <pc:docMk/>
            <pc:sldMk cId="2479953464" sldId="264"/>
            <ac:graphicFrameMk id="9" creationId="{16BB2B36-D329-083C-5198-BEEC5AC12CFA}"/>
          </ac:graphicFrameMkLst>
        </pc:graphicFrameChg>
      </pc:sldChg>
      <pc:sldChg chg="modSp mod addCm">
        <pc:chgData name="McFarland, Annette" userId="e93d1f50-85ab-41a8-a34a-185a53159573" providerId="ADAL" clId="{9A76C421-A14C-4D57-A2E5-89902DCB9990}" dt="2023-01-06T14:13:48.238" v="690"/>
        <pc:sldMkLst>
          <pc:docMk/>
          <pc:sldMk cId="3201893001" sldId="265"/>
        </pc:sldMkLst>
        <pc:spChg chg="mod">
          <ac:chgData name="McFarland, Annette" userId="e93d1f50-85ab-41a8-a34a-185a53159573" providerId="ADAL" clId="{9A76C421-A14C-4D57-A2E5-89902DCB9990}" dt="2023-01-05T15:52:43.350" v="327" actId="14100"/>
          <ac:spMkLst>
            <pc:docMk/>
            <pc:sldMk cId="3201893001" sldId="265"/>
            <ac:spMk id="2" creationId="{F6245169-1799-41CD-B28E-D2D20D16AD73}"/>
          </ac:spMkLst>
        </pc:spChg>
        <pc:spChg chg="mod">
          <ac:chgData name="McFarland, Annette" userId="e93d1f50-85ab-41a8-a34a-185a53159573" providerId="ADAL" clId="{9A76C421-A14C-4D57-A2E5-89902DCB9990}" dt="2023-01-05T15:52:57.728" v="330" actId="20577"/>
          <ac:spMkLst>
            <pc:docMk/>
            <pc:sldMk cId="3201893001" sldId="265"/>
            <ac:spMk id="3" creationId="{E4FD1E92-5DBC-B105-F246-2355E4FF9A74}"/>
          </ac:spMkLst>
        </pc:spChg>
      </pc:sldChg>
      <pc:sldChg chg="modSp mod">
        <pc:chgData name="McFarland, Annette" userId="e93d1f50-85ab-41a8-a34a-185a53159573" providerId="ADAL" clId="{9A76C421-A14C-4D57-A2E5-89902DCB9990}" dt="2023-01-06T14:14:10.417" v="693" actId="20577"/>
        <pc:sldMkLst>
          <pc:docMk/>
          <pc:sldMk cId="1273125120" sldId="266"/>
        </pc:sldMkLst>
        <pc:spChg chg="mod">
          <ac:chgData name="McFarland, Annette" userId="e93d1f50-85ab-41a8-a34a-185a53159573" providerId="ADAL" clId="{9A76C421-A14C-4D57-A2E5-89902DCB9990}" dt="2023-01-06T14:14:10.417" v="693" actId="20577"/>
          <ac:spMkLst>
            <pc:docMk/>
            <pc:sldMk cId="1273125120" sldId="266"/>
            <ac:spMk id="3" creationId="{4660752A-9B01-8FBB-7885-654F5F674490}"/>
          </ac:spMkLst>
        </pc:spChg>
      </pc:sldChg>
      <pc:sldChg chg="modSp mod addCm">
        <pc:chgData name="McFarland, Annette" userId="e93d1f50-85ab-41a8-a34a-185a53159573" providerId="ADAL" clId="{9A76C421-A14C-4D57-A2E5-89902DCB9990}" dt="2023-01-05T15:55:44.835" v="344"/>
        <pc:sldMkLst>
          <pc:docMk/>
          <pc:sldMk cId="4262632132" sldId="267"/>
        </pc:sldMkLst>
        <pc:spChg chg="mod">
          <ac:chgData name="McFarland, Annette" userId="e93d1f50-85ab-41a8-a34a-185a53159573" providerId="ADAL" clId="{9A76C421-A14C-4D57-A2E5-89902DCB9990}" dt="2023-01-05T15:55:12.934" v="343" actId="27636"/>
          <ac:spMkLst>
            <pc:docMk/>
            <pc:sldMk cId="4262632132" sldId="267"/>
            <ac:spMk id="3" creationId="{4660752A-9B01-8FBB-7885-654F5F674490}"/>
          </ac:spMkLst>
        </pc:spChg>
        <pc:graphicFrameChg chg="mod modGraphic">
          <ac:chgData name="McFarland, Annette" userId="e93d1f50-85ab-41a8-a34a-185a53159573" providerId="ADAL" clId="{9A76C421-A14C-4D57-A2E5-89902DCB9990}" dt="2023-01-05T15:54:46.698" v="341" actId="14734"/>
          <ac:graphicFrameMkLst>
            <pc:docMk/>
            <pc:sldMk cId="4262632132" sldId="267"/>
            <ac:graphicFrameMk id="4" creationId="{1A10FEBB-B99F-D7EE-7F62-C9CD013AFC27}"/>
          </ac:graphicFrameMkLst>
        </pc:graphicFrameChg>
      </pc:sldChg>
      <pc:sldChg chg="addSp delSp modSp mod addCm modCm">
        <pc:chgData name="McFarland, Annette" userId="e93d1f50-85ab-41a8-a34a-185a53159573" providerId="ADAL" clId="{9A76C421-A14C-4D57-A2E5-89902DCB9990}" dt="2023-01-05T21:04:24.300" v="515" actId="1076"/>
        <pc:sldMkLst>
          <pc:docMk/>
          <pc:sldMk cId="52877160" sldId="271"/>
        </pc:sldMkLst>
        <pc:spChg chg="mod">
          <ac:chgData name="McFarland, Annette" userId="e93d1f50-85ab-41a8-a34a-185a53159573" providerId="ADAL" clId="{9A76C421-A14C-4D57-A2E5-89902DCB9990}" dt="2023-01-05T21:03:45.457" v="511" actId="1076"/>
          <ac:spMkLst>
            <pc:docMk/>
            <pc:sldMk cId="52877160" sldId="271"/>
            <ac:spMk id="3" creationId="{4660752A-9B01-8FBB-7885-654F5F674490}"/>
          </ac:spMkLst>
        </pc:spChg>
        <pc:spChg chg="mod">
          <ac:chgData name="McFarland, Annette" userId="e93d1f50-85ab-41a8-a34a-185a53159573" providerId="ADAL" clId="{9A76C421-A14C-4D57-A2E5-89902DCB9990}" dt="2023-01-05T21:03:25.900" v="510" actId="1076"/>
          <ac:spMkLst>
            <pc:docMk/>
            <pc:sldMk cId="52877160" sldId="271"/>
            <ac:spMk id="8" creationId="{19AEBACF-1CFA-6A0E-CC2E-447C02158C3E}"/>
          </ac:spMkLst>
        </pc:spChg>
        <pc:spChg chg="mod">
          <ac:chgData name="McFarland, Annette" userId="e93d1f50-85ab-41a8-a34a-185a53159573" providerId="ADAL" clId="{9A76C421-A14C-4D57-A2E5-89902DCB9990}" dt="2023-01-05T21:04:24.300" v="515" actId="1076"/>
          <ac:spMkLst>
            <pc:docMk/>
            <pc:sldMk cId="52877160" sldId="271"/>
            <ac:spMk id="9" creationId="{5A110002-1467-F957-A145-6E0C91C79BDA}"/>
          </ac:spMkLst>
        </pc:spChg>
        <pc:spChg chg="add mod">
          <ac:chgData name="McFarland, Annette" userId="e93d1f50-85ab-41a8-a34a-185a53159573" providerId="ADAL" clId="{9A76C421-A14C-4D57-A2E5-89902DCB9990}" dt="2023-01-05T21:03:15.309" v="508" actId="20577"/>
          <ac:spMkLst>
            <pc:docMk/>
            <pc:sldMk cId="52877160" sldId="271"/>
            <ac:spMk id="16" creationId="{84FB37FA-57B7-82B0-11D2-A495A7B1D177}"/>
          </ac:spMkLst>
        </pc:spChg>
        <pc:grpChg chg="mod">
          <ac:chgData name="McFarland, Annette" userId="e93d1f50-85ab-41a8-a34a-185a53159573" providerId="ADAL" clId="{9A76C421-A14C-4D57-A2E5-89902DCB9990}" dt="2023-01-05T21:03:21.763" v="509" actId="1076"/>
          <ac:grpSpMkLst>
            <pc:docMk/>
            <pc:sldMk cId="52877160" sldId="271"/>
            <ac:grpSpMk id="17" creationId="{B0A80D2E-6186-9946-9D68-AF1640AEA1B6}"/>
          </ac:grpSpMkLst>
        </pc:grpChg>
        <pc:grpChg chg="add mod">
          <ac:chgData name="McFarland, Annette" userId="e93d1f50-85ab-41a8-a34a-185a53159573" providerId="ADAL" clId="{9A76C421-A14C-4D57-A2E5-89902DCB9990}" dt="2023-01-05T21:04:20.884" v="514" actId="1076"/>
          <ac:grpSpMkLst>
            <pc:docMk/>
            <pc:sldMk cId="52877160" sldId="271"/>
            <ac:grpSpMk id="28" creationId="{2A53B08A-52E4-9299-BAE2-8AD936A63C4F}"/>
          </ac:grpSpMkLst>
        </pc:grpChg>
        <pc:graphicFrameChg chg="add mod">
          <ac:chgData name="McFarland, Annette" userId="e93d1f50-85ab-41a8-a34a-185a53159573" providerId="ADAL" clId="{9A76C421-A14C-4D57-A2E5-89902DCB9990}" dt="2023-01-05T21:03:45.457" v="511" actId="1076"/>
          <ac:graphicFrameMkLst>
            <pc:docMk/>
            <pc:sldMk cId="52877160" sldId="271"/>
            <ac:graphicFrameMk id="6" creationId="{38DBBE3D-6949-EFD7-F206-E4F21428E689}"/>
          </ac:graphicFrameMkLst>
        </pc:graphicFrameChg>
        <pc:picChg chg="add del mod">
          <ac:chgData name="McFarland, Annette" userId="e93d1f50-85ab-41a8-a34a-185a53159573" providerId="ADAL" clId="{9A76C421-A14C-4D57-A2E5-89902DCB9990}" dt="2023-01-05T20:54:14.277" v="380" actId="478"/>
          <ac:picMkLst>
            <pc:docMk/>
            <pc:sldMk cId="52877160" sldId="271"/>
            <ac:picMk id="14" creationId="{D8CF7017-29E3-B848-E0B5-F5CAA40AAFB6}"/>
          </ac:picMkLst>
        </pc:picChg>
        <pc:picChg chg="mod">
          <ac:chgData name="McFarland, Annette" userId="e93d1f50-85ab-41a8-a34a-185a53159573" providerId="ADAL" clId="{9A76C421-A14C-4D57-A2E5-89902DCB9990}" dt="2023-01-05T21:03:58.090" v="512" actId="164"/>
          <ac:picMkLst>
            <pc:docMk/>
            <pc:sldMk cId="52877160" sldId="271"/>
            <ac:picMk id="18" creationId="{257FCD19-84D5-8471-F566-EF62B0A39195}"/>
          </ac:picMkLst>
        </pc:picChg>
        <pc:picChg chg="mod">
          <ac:chgData name="McFarland, Annette" userId="e93d1f50-85ab-41a8-a34a-185a53159573" providerId="ADAL" clId="{9A76C421-A14C-4D57-A2E5-89902DCB9990}" dt="2023-01-05T21:03:58.090" v="512" actId="164"/>
          <ac:picMkLst>
            <pc:docMk/>
            <pc:sldMk cId="52877160" sldId="271"/>
            <ac:picMk id="19" creationId="{26EDD504-E2D3-12DA-44CF-5F0CB0196A0E}"/>
          </ac:picMkLst>
        </pc:picChg>
        <pc:picChg chg="mod">
          <ac:chgData name="McFarland, Annette" userId="e93d1f50-85ab-41a8-a34a-185a53159573" providerId="ADAL" clId="{9A76C421-A14C-4D57-A2E5-89902DCB9990}" dt="2023-01-05T21:03:58.090" v="512" actId="164"/>
          <ac:picMkLst>
            <pc:docMk/>
            <pc:sldMk cId="52877160" sldId="271"/>
            <ac:picMk id="20" creationId="{C3F04A50-5640-BF1B-4583-9308DC814E58}"/>
          </ac:picMkLst>
        </pc:picChg>
        <pc:picChg chg="mod">
          <ac:chgData name="McFarland, Annette" userId="e93d1f50-85ab-41a8-a34a-185a53159573" providerId="ADAL" clId="{9A76C421-A14C-4D57-A2E5-89902DCB9990}" dt="2023-01-05T21:03:58.090" v="512" actId="164"/>
          <ac:picMkLst>
            <pc:docMk/>
            <pc:sldMk cId="52877160" sldId="271"/>
            <ac:picMk id="21" creationId="{9D53BC9F-263B-B0EF-60EE-5AC434675B88}"/>
          </ac:picMkLst>
        </pc:picChg>
        <pc:picChg chg="mod">
          <ac:chgData name="McFarland, Annette" userId="e93d1f50-85ab-41a8-a34a-185a53159573" providerId="ADAL" clId="{9A76C421-A14C-4D57-A2E5-89902DCB9990}" dt="2023-01-05T21:03:58.090" v="512" actId="164"/>
          <ac:picMkLst>
            <pc:docMk/>
            <pc:sldMk cId="52877160" sldId="271"/>
            <ac:picMk id="22" creationId="{CC949830-F1B3-1658-99E3-E4B160F8C290}"/>
          </ac:picMkLst>
        </pc:picChg>
        <pc:picChg chg="mod">
          <ac:chgData name="McFarland, Annette" userId="e93d1f50-85ab-41a8-a34a-185a53159573" providerId="ADAL" clId="{9A76C421-A14C-4D57-A2E5-89902DCB9990}" dt="2023-01-05T21:03:58.090" v="512" actId="164"/>
          <ac:picMkLst>
            <pc:docMk/>
            <pc:sldMk cId="52877160" sldId="271"/>
            <ac:picMk id="23" creationId="{7E8626AC-562A-ADC0-CB46-B2380591FB66}"/>
          </ac:picMkLst>
        </pc:picChg>
        <pc:picChg chg="mod">
          <ac:chgData name="McFarland, Annette" userId="e93d1f50-85ab-41a8-a34a-185a53159573" providerId="ADAL" clId="{9A76C421-A14C-4D57-A2E5-89902DCB9990}" dt="2023-01-05T21:03:58.090" v="512" actId="164"/>
          <ac:picMkLst>
            <pc:docMk/>
            <pc:sldMk cId="52877160" sldId="271"/>
            <ac:picMk id="24" creationId="{3AEA9D39-D770-5BE1-49CF-9FC9FABE1A73}"/>
          </ac:picMkLst>
        </pc:picChg>
        <pc:picChg chg="mod">
          <ac:chgData name="McFarland, Annette" userId="e93d1f50-85ab-41a8-a34a-185a53159573" providerId="ADAL" clId="{9A76C421-A14C-4D57-A2E5-89902DCB9990}" dt="2023-01-05T21:03:58.090" v="512" actId="164"/>
          <ac:picMkLst>
            <pc:docMk/>
            <pc:sldMk cId="52877160" sldId="271"/>
            <ac:picMk id="25" creationId="{1BEC3A91-185F-677F-A916-DC7703515EAD}"/>
          </ac:picMkLst>
        </pc:picChg>
        <pc:picChg chg="mod">
          <ac:chgData name="McFarland, Annette" userId="e93d1f50-85ab-41a8-a34a-185a53159573" providerId="ADAL" clId="{9A76C421-A14C-4D57-A2E5-89902DCB9990}" dt="2023-01-05T21:03:58.090" v="512" actId="164"/>
          <ac:picMkLst>
            <pc:docMk/>
            <pc:sldMk cId="52877160" sldId="271"/>
            <ac:picMk id="26" creationId="{FBB6DA96-80D8-6C4C-CACE-F0D89219AC7C}"/>
          </ac:picMkLst>
        </pc:picChg>
        <pc:picChg chg="mod">
          <ac:chgData name="McFarland, Annette" userId="e93d1f50-85ab-41a8-a34a-185a53159573" providerId="ADAL" clId="{9A76C421-A14C-4D57-A2E5-89902DCB9990}" dt="2023-01-05T21:03:58.090" v="512" actId="164"/>
          <ac:picMkLst>
            <pc:docMk/>
            <pc:sldMk cId="52877160" sldId="271"/>
            <ac:picMk id="27" creationId="{A044B5A7-A11A-3795-0D88-CDE681F9CD68}"/>
          </ac:picMkLst>
        </pc:picChg>
      </pc:sldChg>
      <pc:sldChg chg="modSp mod ord addCm">
        <pc:chgData name="McFarland, Annette" userId="e93d1f50-85ab-41a8-a34a-185a53159573" providerId="ADAL" clId="{9A76C421-A14C-4D57-A2E5-89902DCB9990}" dt="2023-01-06T14:15:03.273" v="697" actId="20577"/>
        <pc:sldMkLst>
          <pc:docMk/>
          <pc:sldMk cId="1506493807" sldId="272"/>
        </pc:sldMkLst>
        <pc:spChg chg="mod">
          <ac:chgData name="McFarland, Annette" userId="e93d1f50-85ab-41a8-a34a-185a53159573" providerId="ADAL" clId="{9A76C421-A14C-4D57-A2E5-89902DCB9990}" dt="2023-01-05T21:04:36.661" v="517" actId="20577"/>
          <ac:spMkLst>
            <pc:docMk/>
            <pc:sldMk cId="1506493807" sldId="272"/>
            <ac:spMk id="2" creationId="{F6245169-1799-41CD-B28E-D2D20D16AD73}"/>
          </ac:spMkLst>
        </pc:spChg>
        <pc:spChg chg="mod">
          <ac:chgData name="McFarland, Annette" userId="e93d1f50-85ab-41a8-a34a-185a53159573" providerId="ADAL" clId="{9A76C421-A14C-4D57-A2E5-89902DCB9990}" dt="2023-01-06T14:15:03.273" v="697" actId="20577"/>
          <ac:spMkLst>
            <pc:docMk/>
            <pc:sldMk cId="1506493807" sldId="272"/>
            <ac:spMk id="3" creationId="{E4FD1E92-5DBC-B105-F246-2355E4FF9A74}"/>
          </ac:spMkLst>
        </pc:spChg>
      </pc:sldChg>
      <pc:sldChg chg="addSp delSp modSp mod addCm modCm">
        <pc:chgData name="McFarland, Annette" userId="e93d1f50-85ab-41a8-a34a-185a53159573" providerId="ADAL" clId="{9A76C421-A14C-4D57-A2E5-89902DCB9990}" dt="2023-01-09T15:23:13.119" v="2220"/>
        <pc:sldMkLst>
          <pc:docMk/>
          <pc:sldMk cId="454941652" sldId="273"/>
        </pc:sldMkLst>
        <pc:spChg chg="mod">
          <ac:chgData name="McFarland, Annette" userId="e93d1f50-85ab-41a8-a34a-185a53159573" providerId="ADAL" clId="{9A76C421-A14C-4D57-A2E5-89902DCB9990}" dt="2023-01-06T14:19:57.353" v="712" actId="14100"/>
          <ac:spMkLst>
            <pc:docMk/>
            <pc:sldMk cId="454941652" sldId="273"/>
            <ac:spMk id="3" creationId="{E4FD1E92-5DBC-B105-F246-2355E4FF9A74}"/>
          </ac:spMkLst>
        </pc:spChg>
        <pc:spChg chg="add del mod">
          <ac:chgData name="McFarland, Annette" userId="e93d1f50-85ab-41a8-a34a-185a53159573" providerId="ADAL" clId="{9A76C421-A14C-4D57-A2E5-89902DCB9990}" dt="2023-01-06T14:21:16.296" v="718"/>
          <ac:spMkLst>
            <pc:docMk/>
            <pc:sldMk cId="454941652" sldId="273"/>
            <ac:spMk id="4" creationId="{51B33938-DA7F-FCA3-5CF9-A6737BEB26C0}"/>
          </ac:spMkLst>
        </pc:spChg>
        <pc:spChg chg="mod">
          <ac:chgData name="McFarland, Annette" userId="e93d1f50-85ab-41a8-a34a-185a53159573" providerId="ADAL" clId="{9A76C421-A14C-4D57-A2E5-89902DCB9990}" dt="2023-01-09T15:22:53.092" v="2219" actId="207"/>
          <ac:spMkLst>
            <pc:docMk/>
            <pc:sldMk cId="454941652" sldId="273"/>
            <ac:spMk id="29" creationId="{1BF5DB5A-462C-81A6-1C76-D1666FA63B95}"/>
          </ac:spMkLst>
        </pc:spChg>
        <pc:spChg chg="mod">
          <ac:chgData name="McFarland, Annette" userId="e93d1f50-85ab-41a8-a34a-185a53159573" providerId="ADAL" clId="{9A76C421-A14C-4D57-A2E5-89902DCB9990}" dt="2023-01-06T14:21:13.181" v="716" actId="1076"/>
          <ac:spMkLst>
            <pc:docMk/>
            <pc:sldMk cId="454941652" sldId="273"/>
            <ac:spMk id="41" creationId="{D668D04A-DECC-8646-63D2-86090C0B6EC2}"/>
          </ac:spMkLst>
        </pc:spChg>
        <pc:spChg chg="mod">
          <ac:chgData name="McFarland, Annette" userId="e93d1f50-85ab-41a8-a34a-185a53159573" providerId="ADAL" clId="{9A76C421-A14C-4D57-A2E5-89902DCB9990}" dt="2023-01-06T14:21:13.181" v="716" actId="1076"/>
          <ac:spMkLst>
            <pc:docMk/>
            <pc:sldMk cId="454941652" sldId="273"/>
            <ac:spMk id="42" creationId="{CF8A5421-9323-A745-9033-6B0858E056E5}"/>
          </ac:spMkLst>
        </pc:spChg>
        <pc:spChg chg="mod">
          <ac:chgData name="McFarland, Annette" userId="e93d1f50-85ab-41a8-a34a-185a53159573" providerId="ADAL" clId="{9A76C421-A14C-4D57-A2E5-89902DCB9990}" dt="2023-01-06T14:21:13.181" v="716" actId="1076"/>
          <ac:spMkLst>
            <pc:docMk/>
            <pc:sldMk cId="454941652" sldId="273"/>
            <ac:spMk id="43" creationId="{B7FC13D1-752F-56B6-5609-2A21E3445535}"/>
          </ac:spMkLst>
        </pc:spChg>
        <pc:spChg chg="mod">
          <ac:chgData name="McFarland, Annette" userId="e93d1f50-85ab-41a8-a34a-185a53159573" providerId="ADAL" clId="{9A76C421-A14C-4D57-A2E5-89902DCB9990}" dt="2023-01-06T14:21:13.181" v="716" actId="1076"/>
          <ac:spMkLst>
            <pc:docMk/>
            <pc:sldMk cId="454941652" sldId="273"/>
            <ac:spMk id="45" creationId="{BBE6A571-B611-7C03-DEE0-82AB9841B25B}"/>
          </ac:spMkLst>
        </pc:spChg>
        <pc:spChg chg="mod">
          <ac:chgData name="McFarland, Annette" userId="e93d1f50-85ab-41a8-a34a-185a53159573" providerId="ADAL" clId="{9A76C421-A14C-4D57-A2E5-89902DCB9990}" dt="2023-01-06T14:21:13.181" v="716" actId="1076"/>
          <ac:spMkLst>
            <pc:docMk/>
            <pc:sldMk cId="454941652" sldId="273"/>
            <ac:spMk id="46" creationId="{42DF423A-99C8-4EB4-85E6-B227F5AC86CF}"/>
          </ac:spMkLst>
        </pc:spChg>
        <pc:spChg chg="mod">
          <ac:chgData name="McFarland, Annette" userId="e93d1f50-85ab-41a8-a34a-185a53159573" providerId="ADAL" clId="{9A76C421-A14C-4D57-A2E5-89902DCB9990}" dt="2023-01-06T14:21:13.181" v="716" actId="1076"/>
          <ac:spMkLst>
            <pc:docMk/>
            <pc:sldMk cId="454941652" sldId="273"/>
            <ac:spMk id="47" creationId="{1A54FE55-9EA8-7040-3CAE-58A0BC0B5A7A}"/>
          </ac:spMkLst>
        </pc:spChg>
        <pc:spChg chg="mod">
          <ac:chgData name="McFarland, Annette" userId="e93d1f50-85ab-41a8-a34a-185a53159573" providerId="ADAL" clId="{9A76C421-A14C-4D57-A2E5-89902DCB9990}" dt="2023-01-06T14:21:13.181" v="716" actId="1076"/>
          <ac:spMkLst>
            <pc:docMk/>
            <pc:sldMk cId="454941652" sldId="273"/>
            <ac:spMk id="48" creationId="{C745E97A-7FD6-1663-C9EC-826AD8D437D1}"/>
          </ac:spMkLst>
        </pc:spChg>
        <pc:spChg chg="mod">
          <ac:chgData name="McFarland, Annette" userId="e93d1f50-85ab-41a8-a34a-185a53159573" providerId="ADAL" clId="{9A76C421-A14C-4D57-A2E5-89902DCB9990}" dt="2023-01-06T14:21:13.181" v="716" actId="1076"/>
          <ac:spMkLst>
            <pc:docMk/>
            <pc:sldMk cId="454941652" sldId="273"/>
            <ac:spMk id="49" creationId="{5A089B96-6EB7-40E6-B695-CA14F03E510E}"/>
          </ac:spMkLst>
        </pc:spChg>
        <pc:spChg chg="mod">
          <ac:chgData name="McFarland, Annette" userId="e93d1f50-85ab-41a8-a34a-185a53159573" providerId="ADAL" clId="{9A76C421-A14C-4D57-A2E5-89902DCB9990}" dt="2023-01-06T14:21:13.181" v="716" actId="1076"/>
          <ac:spMkLst>
            <pc:docMk/>
            <pc:sldMk cId="454941652" sldId="273"/>
            <ac:spMk id="50" creationId="{B4A38A1D-ED77-E4A3-DF60-1B2D80DD4252}"/>
          </ac:spMkLst>
        </pc:spChg>
        <pc:spChg chg="mod">
          <ac:chgData name="McFarland, Annette" userId="e93d1f50-85ab-41a8-a34a-185a53159573" providerId="ADAL" clId="{9A76C421-A14C-4D57-A2E5-89902DCB9990}" dt="2023-01-06T14:21:13.181" v="716" actId="1076"/>
          <ac:spMkLst>
            <pc:docMk/>
            <pc:sldMk cId="454941652" sldId="273"/>
            <ac:spMk id="51" creationId="{3D949BF7-3246-03FC-D71D-FF2B194A5867}"/>
          </ac:spMkLst>
        </pc:spChg>
        <pc:spChg chg="mod">
          <ac:chgData name="McFarland, Annette" userId="e93d1f50-85ab-41a8-a34a-185a53159573" providerId="ADAL" clId="{9A76C421-A14C-4D57-A2E5-89902DCB9990}" dt="2023-01-06T14:21:13.181" v="716" actId="1076"/>
          <ac:spMkLst>
            <pc:docMk/>
            <pc:sldMk cId="454941652" sldId="273"/>
            <ac:spMk id="52" creationId="{D73A6417-5A8E-992C-44F0-86E234C17E10}"/>
          </ac:spMkLst>
        </pc:spChg>
        <pc:spChg chg="mod">
          <ac:chgData name="McFarland, Annette" userId="e93d1f50-85ab-41a8-a34a-185a53159573" providerId="ADAL" clId="{9A76C421-A14C-4D57-A2E5-89902DCB9990}" dt="2023-01-06T14:21:13.181" v="716" actId="1076"/>
          <ac:spMkLst>
            <pc:docMk/>
            <pc:sldMk cId="454941652" sldId="273"/>
            <ac:spMk id="53" creationId="{34E58A3B-6C41-24E5-AFB9-0CC8E52DFFBF}"/>
          </ac:spMkLst>
        </pc:spChg>
        <pc:spChg chg="mod">
          <ac:chgData name="McFarland, Annette" userId="e93d1f50-85ab-41a8-a34a-185a53159573" providerId="ADAL" clId="{9A76C421-A14C-4D57-A2E5-89902DCB9990}" dt="2023-01-06T14:21:13.181" v="716" actId="1076"/>
          <ac:spMkLst>
            <pc:docMk/>
            <pc:sldMk cId="454941652" sldId="273"/>
            <ac:spMk id="54" creationId="{3C62B939-790C-DB0F-0CF6-1E2C6F585ED4}"/>
          </ac:spMkLst>
        </pc:spChg>
        <pc:spChg chg="mod">
          <ac:chgData name="McFarland, Annette" userId="e93d1f50-85ab-41a8-a34a-185a53159573" providerId="ADAL" clId="{9A76C421-A14C-4D57-A2E5-89902DCB9990}" dt="2023-01-06T14:21:13.181" v="716" actId="1076"/>
          <ac:spMkLst>
            <pc:docMk/>
            <pc:sldMk cId="454941652" sldId="273"/>
            <ac:spMk id="55" creationId="{16C6B6BA-7222-2A46-CA43-30A3DC2F40E5}"/>
          </ac:spMkLst>
        </pc:spChg>
        <pc:spChg chg="mod">
          <ac:chgData name="McFarland, Annette" userId="e93d1f50-85ab-41a8-a34a-185a53159573" providerId="ADAL" clId="{9A76C421-A14C-4D57-A2E5-89902DCB9990}" dt="2023-01-05T21:02:45.910" v="487" actId="20577"/>
          <ac:spMkLst>
            <pc:docMk/>
            <pc:sldMk cId="454941652" sldId="273"/>
            <ac:spMk id="58" creationId="{DB0E9556-57C4-FB9F-F4ED-4A86F430775C}"/>
          </ac:spMkLst>
        </pc:spChg>
        <pc:spChg chg="mod">
          <ac:chgData name="McFarland, Annette" userId="e93d1f50-85ab-41a8-a34a-185a53159573" providerId="ADAL" clId="{9A76C421-A14C-4D57-A2E5-89902DCB9990}" dt="2023-01-06T14:21:13.181" v="716" actId="1076"/>
          <ac:spMkLst>
            <pc:docMk/>
            <pc:sldMk cId="454941652" sldId="273"/>
            <ac:spMk id="59" creationId="{4D135624-874F-7303-6186-F1323F30C5AA}"/>
          </ac:spMkLst>
        </pc:spChg>
        <pc:spChg chg="mod">
          <ac:chgData name="McFarland, Annette" userId="e93d1f50-85ab-41a8-a34a-185a53159573" providerId="ADAL" clId="{9A76C421-A14C-4D57-A2E5-89902DCB9990}" dt="2023-01-06T14:21:13.181" v="716" actId="1076"/>
          <ac:spMkLst>
            <pc:docMk/>
            <pc:sldMk cId="454941652" sldId="273"/>
            <ac:spMk id="60" creationId="{283A431F-66DE-56D0-6F8C-E197CA434994}"/>
          </ac:spMkLst>
        </pc:spChg>
        <pc:spChg chg="mod">
          <ac:chgData name="McFarland, Annette" userId="e93d1f50-85ab-41a8-a34a-185a53159573" providerId="ADAL" clId="{9A76C421-A14C-4D57-A2E5-89902DCB9990}" dt="2023-01-06T14:21:13.181" v="716" actId="1076"/>
          <ac:spMkLst>
            <pc:docMk/>
            <pc:sldMk cId="454941652" sldId="273"/>
            <ac:spMk id="61" creationId="{13D1EBF7-3808-CC4B-C914-B34A82C02B00}"/>
          </ac:spMkLst>
        </pc:spChg>
        <pc:spChg chg="mod">
          <ac:chgData name="McFarland, Annette" userId="e93d1f50-85ab-41a8-a34a-185a53159573" providerId="ADAL" clId="{9A76C421-A14C-4D57-A2E5-89902DCB9990}" dt="2023-01-06T14:21:13.181" v="716" actId="1076"/>
          <ac:spMkLst>
            <pc:docMk/>
            <pc:sldMk cId="454941652" sldId="273"/>
            <ac:spMk id="1033" creationId="{3CD9B410-05B2-6138-6911-D2332C745AC9}"/>
          </ac:spMkLst>
        </pc:spChg>
        <pc:spChg chg="mod">
          <ac:chgData name="McFarland, Annette" userId="e93d1f50-85ab-41a8-a34a-185a53159573" providerId="ADAL" clId="{9A76C421-A14C-4D57-A2E5-89902DCB9990}" dt="2023-01-06T14:21:13.181" v="716" actId="1076"/>
          <ac:spMkLst>
            <pc:docMk/>
            <pc:sldMk cId="454941652" sldId="273"/>
            <ac:spMk id="1034" creationId="{7DB997D1-C003-D6C6-1F18-F0F31FEDDA4D}"/>
          </ac:spMkLst>
        </pc:spChg>
        <pc:spChg chg="mod">
          <ac:chgData name="McFarland, Annette" userId="e93d1f50-85ab-41a8-a34a-185a53159573" providerId="ADAL" clId="{9A76C421-A14C-4D57-A2E5-89902DCB9990}" dt="2023-01-06T14:21:13.181" v="716" actId="1076"/>
          <ac:spMkLst>
            <pc:docMk/>
            <pc:sldMk cId="454941652" sldId="273"/>
            <ac:spMk id="1035" creationId="{505D2889-80F3-69CB-1B35-181142E76EFB}"/>
          </ac:spMkLst>
        </pc:spChg>
        <pc:spChg chg="mod">
          <ac:chgData name="McFarland, Annette" userId="e93d1f50-85ab-41a8-a34a-185a53159573" providerId="ADAL" clId="{9A76C421-A14C-4D57-A2E5-89902DCB9990}" dt="2023-01-06T14:21:13.181" v="716" actId="1076"/>
          <ac:spMkLst>
            <pc:docMk/>
            <pc:sldMk cId="454941652" sldId="273"/>
            <ac:spMk id="1036" creationId="{857DBFB8-A839-2B3D-F992-3D5B522A6EDA}"/>
          </ac:spMkLst>
        </pc:spChg>
        <pc:spChg chg="mod">
          <ac:chgData name="McFarland, Annette" userId="e93d1f50-85ab-41a8-a34a-185a53159573" providerId="ADAL" clId="{9A76C421-A14C-4D57-A2E5-89902DCB9990}" dt="2023-01-06T14:21:13.181" v="716" actId="1076"/>
          <ac:spMkLst>
            <pc:docMk/>
            <pc:sldMk cId="454941652" sldId="273"/>
            <ac:spMk id="1037" creationId="{A619D19B-59AC-7D09-4061-FA84E7FB471A}"/>
          </ac:spMkLst>
        </pc:spChg>
        <pc:spChg chg="mod">
          <ac:chgData name="McFarland, Annette" userId="e93d1f50-85ab-41a8-a34a-185a53159573" providerId="ADAL" clId="{9A76C421-A14C-4D57-A2E5-89902DCB9990}" dt="2023-01-06T14:21:13.181" v="716" actId="1076"/>
          <ac:spMkLst>
            <pc:docMk/>
            <pc:sldMk cId="454941652" sldId="273"/>
            <ac:spMk id="1038" creationId="{5909F8BF-9101-628B-51F4-11674CFA84EF}"/>
          </ac:spMkLst>
        </pc:spChg>
        <pc:spChg chg="mod">
          <ac:chgData name="McFarland, Annette" userId="e93d1f50-85ab-41a8-a34a-185a53159573" providerId="ADAL" clId="{9A76C421-A14C-4D57-A2E5-89902DCB9990}" dt="2023-01-06T14:21:13.181" v="716" actId="1076"/>
          <ac:spMkLst>
            <pc:docMk/>
            <pc:sldMk cId="454941652" sldId="273"/>
            <ac:spMk id="1041" creationId="{EDDDA1C2-40F2-C465-D3BB-2E406CC881AB}"/>
          </ac:spMkLst>
        </pc:spChg>
        <pc:grpChg chg="mod">
          <ac:chgData name="McFarland, Annette" userId="e93d1f50-85ab-41a8-a34a-185a53159573" providerId="ADAL" clId="{9A76C421-A14C-4D57-A2E5-89902DCB9990}" dt="2023-01-06T14:21:13.181" v="716" actId="1076"/>
          <ac:grpSpMkLst>
            <pc:docMk/>
            <pc:sldMk cId="454941652" sldId="273"/>
            <ac:grpSpMk id="12" creationId="{5E9238D3-4F99-E415-7A54-9FE1BC3F8A71}"/>
          </ac:grpSpMkLst>
        </pc:grpChg>
        <pc:picChg chg="add del mod">
          <ac:chgData name="McFarland, Annette" userId="e93d1f50-85ab-41a8-a34a-185a53159573" providerId="ADAL" clId="{9A76C421-A14C-4D57-A2E5-89902DCB9990}" dt="2023-01-06T14:21:16.296" v="718"/>
          <ac:picMkLst>
            <pc:docMk/>
            <pc:sldMk cId="454941652" sldId="273"/>
            <ac:picMk id="2" creationId="{7774814F-F07F-7265-E056-C72FC4D59EFF}"/>
          </ac:picMkLst>
        </pc:picChg>
        <pc:picChg chg="del">
          <ac:chgData name="McFarland, Annette" userId="e93d1f50-85ab-41a8-a34a-185a53159573" providerId="ADAL" clId="{9A76C421-A14C-4D57-A2E5-89902DCB9990}" dt="2023-01-06T14:20:10.137" v="713" actId="478"/>
          <ac:picMkLst>
            <pc:docMk/>
            <pc:sldMk cId="454941652" sldId="273"/>
            <ac:picMk id="1047" creationId="{D7FE3863-12E1-E1C6-6EF5-9F3DE5DF3376}"/>
          </ac:picMkLst>
        </pc:picChg>
        <pc:cxnChg chg="mod">
          <ac:chgData name="McFarland, Annette" userId="e93d1f50-85ab-41a8-a34a-185a53159573" providerId="ADAL" clId="{9A76C421-A14C-4D57-A2E5-89902DCB9990}" dt="2023-01-06T14:21:13.181" v="716" actId="1076"/>
          <ac:cxnSpMkLst>
            <pc:docMk/>
            <pc:sldMk cId="454941652" sldId="273"/>
            <ac:cxnSpMk id="1028" creationId="{251E71C6-C5DE-756D-28C9-B37F00509337}"/>
          </ac:cxnSpMkLst>
        </pc:cxnChg>
        <pc:cxnChg chg="mod">
          <ac:chgData name="McFarland, Annette" userId="e93d1f50-85ab-41a8-a34a-185a53159573" providerId="ADAL" clId="{9A76C421-A14C-4D57-A2E5-89902DCB9990}" dt="2023-01-06T14:21:13.181" v="716" actId="1076"/>
          <ac:cxnSpMkLst>
            <pc:docMk/>
            <pc:sldMk cId="454941652" sldId="273"/>
            <ac:cxnSpMk id="1039" creationId="{27A9561D-6FFC-F4BF-D6C2-12FEB0D3D959}"/>
          </ac:cxnSpMkLst>
        </pc:cxnChg>
        <pc:cxnChg chg="mod">
          <ac:chgData name="McFarland, Annette" userId="e93d1f50-85ab-41a8-a34a-185a53159573" providerId="ADAL" clId="{9A76C421-A14C-4D57-A2E5-89902DCB9990}" dt="2023-01-06T14:21:13.181" v="716" actId="1076"/>
          <ac:cxnSpMkLst>
            <pc:docMk/>
            <pc:sldMk cId="454941652" sldId="273"/>
            <ac:cxnSpMk id="1044" creationId="{449259B2-AC01-86E5-AAE4-014A1E3AD19E}"/>
          </ac:cxnSpMkLst>
        </pc:cxnChg>
      </pc:sldChg>
      <pc:sldChg chg="addSp delSp modSp mod addCm">
        <pc:chgData name="McFarland, Annette" userId="e93d1f50-85ab-41a8-a34a-185a53159573" providerId="ADAL" clId="{9A76C421-A14C-4D57-A2E5-89902DCB9990}" dt="2023-01-06T14:19:40.663" v="711" actId="14100"/>
        <pc:sldMkLst>
          <pc:docMk/>
          <pc:sldMk cId="4007693361" sldId="274"/>
        </pc:sldMkLst>
        <pc:spChg chg="mod">
          <ac:chgData name="McFarland, Annette" userId="e93d1f50-85ab-41a8-a34a-185a53159573" providerId="ADAL" clId="{9A76C421-A14C-4D57-A2E5-89902DCB9990}" dt="2023-01-06T14:19:40.663" v="711" actId="14100"/>
          <ac:spMkLst>
            <pc:docMk/>
            <pc:sldMk cId="4007693361" sldId="274"/>
            <ac:spMk id="3" creationId="{E4FD1E92-5DBC-B105-F246-2355E4FF9A74}"/>
          </ac:spMkLst>
        </pc:spChg>
        <pc:spChg chg="mod">
          <ac:chgData name="McFarland, Annette" userId="e93d1f50-85ab-41a8-a34a-185a53159573" providerId="ADAL" clId="{9A76C421-A14C-4D57-A2E5-89902DCB9990}" dt="2023-01-05T20:55:22.177" v="387" actId="20577"/>
          <ac:spMkLst>
            <pc:docMk/>
            <pc:sldMk cId="4007693361" sldId="274"/>
            <ac:spMk id="4" creationId="{BFC0D5BD-61B2-8BB5-03B3-97A724292904}"/>
          </ac:spMkLst>
        </pc:spChg>
        <pc:spChg chg="add mod">
          <ac:chgData name="McFarland, Annette" userId="e93d1f50-85ab-41a8-a34a-185a53159573" providerId="ADAL" clId="{9A76C421-A14C-4D57-A2E5-89902DCB9990}" dt="2023-01-06T14:19:31.312" v="710" actId="20577"/>
          <ac:spMkLst>
            <pc:docMk/>
            <pc:sldMk cId="4007693361" sldId="274"/>
            <ac:spMk id="5" creationId="{952E8E38-E5B5-37A2-F267-EE2E7F8B9700}"/>
          </ac:spMkLst>
        </pc:spChg>
        <pc:picChg chg="add mod">
          <ac:chgData name="McFarland, Annette" userId="e93d1f50-85ab-41a8-a34a-185a53159573" providerId="ADAL" clId="{9A76C421-A14C-4D57-A2E5-89902DCB9990}" dt="2023-01-06T14:19:23.466" v="704"/>
          <ac:picMkLst>
            <pc:docMk/>
            <pc:sldMk cId="4007693361" sldId="274"/>
            <ac:picMk id="2" creationId="{4A33C302-A039-8F70-39E9-68B8DB92C723}"/>
          </ac:picMkLst>
        </pc:picChg>
        <pc:picChg chg="del">
          <ac:chgData name="McFarland, Annette" userId="e93d1f50-85ab-41a8-a34a-185a53159573" providerId="ADAL" clId="{9A76C421-A14C-4D57-A2E5-89902DCB9990}" dt="2023-01-06T14:19:23.057" v="703" actId="478"/>
          <ac:picMkLst>
            <pc:docMk/>
            <pc:sldMk cId="4007693361" sldId="274"/>
            <ac:picMk id="7" creationId="{F2184729-ADE0-F5BE-E705-C3C16BEEA5D9}"/>
          </ac:picMkLst>
        </pc:picChg>
      </pc:sldChg>
      <pc:sldChg chg="modSp mod modNotesTx">
        <pc:chgData name="McFarland, Annette" userId="e93d1f50-85ab-41a8-a34a-185a53159573" providerId="ADAL" clId="{9A76C421-A14C-4D57-A2E5-89902DCB9990}" dt="2023-01-06T14:22:44.916" v="1014" actId="20577"/>
        <pc:sldMkLst>
          <pc:docMk/>
          <pc:sldMk cId="111198767" sldId="275"/>
        </pc:sldMkLst>
        <pc:spChg chg="mod">
          <ac:chgData name="McFarland, Annette" userId="e93d1f50-85ab-41a8-a34a-185a53159573" providerId="ADAL" clId="{9A76C421-A14C-4D57-A2E5-89902DCB9990}" dt="2023-01-05T21:12:00.202" v="528" actId="20577"/>
          <ac:spMkLst>
            <pc:docMk/>
            <pc:sldMk cId="111198767" sldId="275"/>
            <ac:spMk id="2" creationId="{F6245169-1799-41CD-B28E-D2D20D16AD73}"/>
          </ac:spMkLst>
        </pc:spChg>
        <pc:graphicFrameChg chg="mod">
          <ac:chgData name="McFarland, Annette" userId="e93d1f50-85ab-41a8-a34a-185a53159573" providerId="ADAL" clId="{9A76C421-A14C-4D57-A2E5-89902DCB9990}" dt="2023-01-05T21:12:07.199" v="529"/>
          <ac:graphicFrameMkLst>
            <pc:docMk/>
            <pc:sldMk cId="111198767" sldId="275"/>
            <ac:graphicFrameMk id="9" creationId="{16BB2B36-D329-083C-5198-BEEC5AC12CFA}"/>
          </ac:graphicFrameMkLst>
        </pc:graphicFrameChg>
      </pc:sldChg>
      <pc:sldChg chg="addSp modSp mod addCm modCm modNotesTx">
        <pc:chgData name="McFarland, Annette" userId="e93d1f50-85ab-41a8-a34a-185a53159573" providerId="ADAL" clId="{9A76C421-A14C-4D57-A2E5-89902DCB9990}" dt="2023-01-06T14:47:49.373" v="1345" actId="1076"/>
        <pc:sldMkLst>
          <pc:docMk/>
          <pc:sldMk cId="995516696" sldId="276"/>
        </pc:sldMkLst>
        <pc:spChg chg="mod">
          <ac:chgData name="McFarland, Annette" userId="e93d1f50-85ab-41a8-a34a-185a53159573" providerId="ADAL" clId="{9A76C421-A14C-4D57-A2E5-89902DCB9990}" dt="2023-01-06T14:25:18.644" v="1190" actId="20577"/>
          <ac:spMkLst>
            <pc:docMk/>
            <pc:sldMk cId="995516696" sldId="276"/>
            <ac:spMk id="2" creationId="{F6245169-1799-41CD-B28E-D2D20D16AD73}"/>
          </ac:spMkLst>
        </pc:spChg>
        <pc:spChg chg="mod">
          <ac:chgData name="McFarland, Annette" userId="e93d1f50-85ab-41a8-a34a-185a53159573" providerId="ADAL" clId="{9A76C421-A14C-4D57-A2E5-89902DCB9990}" dt="2023-01-06T14:47:49.373" v="1345" actId="1076"/>
          <ac:spMkLst>
            <pc:docMk/>
            <pc:sldMk cId="995516696" sldId="276"/>
            <ac:spMk id="3" creationId="{E4FD1E92-5DBC-B105-F246-2355E4FF9A74}"/>
          </ac:spMkLst>
        </pc:spChg>
        <pc:spChg chg="mod">
          <ac:chgData name="McFarland, Annette" userId="e93d1f50-85ab-41a8-a34a-185a53159573" providerId="ADAL" clId="{9A76C421-A14C-4D57-A2E5-89902DCB9990}" dt="2023-01-06T14:41:55.872" v="1323" actId="14100"/>
          <ac:spMkLst>
            <pc:docMk/>
            <pc:sldMk cId="995516696" sldId="276"/>
            <ac:spMk id="4" creationId="{EFF7A8D9-8536-2529-A343-3E45EE4D2E0B}"/>
          </ac:spMkLst>
        </pc:spChg>
        <pc:spChg chg="mod">
          <ac:chgData name="McFarland, Annette" userId="e93d1f50-85ab-41a8-a34a-185a53159573" providerId="ADAL" clId="{9A76C421-A14C-4D57-A2E5-89902DCB9990}" dt="2023-01-06T14:41:52.222" v="1322" actId="14100"/>
          <ac:spMkLst>
            <pc:docMk/>
            <pc:sldMk cId="995516696" sldId="276"/>
            <ac:spMk id="5" creationId="{104FF3C6-7D13-3DDE-4B1B-471193A52BFB}"/>
          </ac:spMkLst>
        </pc:spChg>
        <pc:graphicFrameChg chg="add mod">
          <ac:chgData name="McFarland, Annette" userId="e93d1f50-85ab-41a8-a34a-185a53159573" providerId="ADAL" clId="{9A76C421-A14C-4D57-A2E5-89902DCB9990}" dt="2023-01-06T14:42:02.016" v="1324" actId="1076"/>
          <ac:graphicFrameMkLst>
            <pc:docMk/>
            <pc:sldMk cId="995516696" sldId="276"/>
            <ac:graphicFrameMk id="6" creationId="{CC976708-F0F8-64B9-E893-87B5AB53EC80}"/>
          </ac:graphicFrameMkLst>
        </pc:graphicFrameChg>
      </pc:sldChg>
      <pc:sldChg chg="addSp delSp modSp mod addCm modCm">
        <pc:chgData name="McFarland, Annette" userId="e93d1f50-85ab-41a8-a34a-185a53159573" providerId="ADAL" clId="{9A76C421-A14C-4D57-A2E5-89902DCB9990}" dt="2023-01-06T16:14:54.958" v="1797"/>
        <pc:sldMkLst>
          <pc:docMk/>
          <pc:sldMk cId="3374680457" sldId="277"/>
        </pc:sldMkLst>
        <pc:spChg chg="mod">
          <ac:chgData name="McFarland, Annette" userId="e93d1f50-85ab-41a8-a34a-185a53159573" providerId="ADAL" clId="{9A76C421-A14C-4D57-A2E5-89902DCB9990}" dt="2023-01-06T15:55:27.084" v="1374" actId="20577"/>
          <ac:spMkLst>
            <pc:docMk/>
            <pc:sldMk cId="3374680457" sldId="277"/>
            <ac:spMk id="2" creationId="{6AA74B7B-36AF-A7A5-D5E5-A9172DCE655C}"/>
          </ac:spMkLst>
        </pc:spChg>
        <pc:spChg chg="mod">
          <ac:chgData name="McFarland, Annette" userId="e93d1f50-85ab-41a8-a34a-185a53159573" providerId="ADAL" clId="{9A76C421-A14C-4D57-A2E5-89902DCB9990}" dt="2023-01-06T16:11:14.241" v="1776" actId="1076"/>
          <ac:spMkLst>
            <pc:docMk/>
            <pc:sldMk cId="3374680457" sldId="277"/>
            <ac:spMk id="3" creationId="{50B28AC5-2484-C681-1E51-654A978D440B}"/>
          </ac:spMkLst>
        </pc:spChg>
        <pc:spChg chg="add mod">
          <ac:chgData name="McFarland, Annette" userId="e93d1f50-85ab-41a8-a34a-185a53159573" providerId="ADAL" clId="{9A76C421-A14C-4D57-A2E5-89902DCB9990}" dt="2023-01-06T16:10:44.233" v="1770"/>
          <ac:spMkLst>
            <pc:docMk/>
            <pc:sldMk cId="3374680457" sldId="277"/>
            <ac:spMk id="4" creationId="{871BEDD8-47A0-CC8D-2473-D06A04F78DBE}"/>
          </ac:spMkLst>
        </pc:spChg>
        <pc:spChg chg="add mod">
          <ac:chgData name="McFarland, Annette" userId="e93d1f50-85ab-41a8-a34a-185a53159573" providerId="ADAL" clId="{9A76C421-A14C-4D57-A2E5-89902DCB9990}" dt="2023-01-06T16:11:05.422" v="1775"/>
          <ac:spMkLst>
            <pc:docMk/>
            <pc:sldMk cId="3374680457" sldId="277"/>
            <ac:spMk id="8" creationId="{37CF0074-2397-637B-A673-B6EB15CE8DC1}"/>
          </ac:spMkLst>
        </pc:spChg>
        <pc:graphicFrameChg chg="mod">
          <ac:chgData name="McFarland, Annette" userId="e93d1f50-85ab-41a8-a34a-185a53159573" providerId="ADAL" clId="{9A76C421-A14C-4D57-A2E5-89902DCB9990}" dt="2023-01-06T16:10:54.493" v="1773"/>
          <ac:graphicFrameMkLst>
            <pc:docMk/>
            <pc:sldMk cId="3374680457" sldId="277"/>
            <ac:graphicFrameMk id="6" creationId="{9101D358-B10F-16E5-B75D-9B656EAA9665}"/>
          </ac:graphicFrameMkLst>
        </pc:graphicFrameChg>
        <pc:picChg chg="add mod">
          <ac:chgData name="McFarland, Annette" userId="e93d1f50-85ab-41a8-a34a-185a53159573" providerId="ADAL" clId="{9A76C421-A14C-4D57-A2E5-89902DCB9990}" dt="2023-01-06T16:11:05.422" v="1775"/>
          <ac:picMkLst>
            <pc:docMk/>
            <pc:sldMk cId="3374680457" sldId="277"/>
            <ac:picMk id="5" creationId="{CD2B49B2-F6B0-AD57-E22B-74D87FF333B9}"/>
          </ac:picMkLst>
        </pc:picChg>
        <pc:picChg chg="del">
          <ac:chgData name="McFarland, Annette" userId="e93d1f50-85ab-41a8-a34a-185a53159573" providerId="ADAL" clId="{9A76C421-A14C-4D57-A2E5-89902DCB9990}" dt="2023-01-06T16:11:05.098" v="1774" actId="478"/>
          <ac:picMkLst>
            <pc:docMk/>
            <pc:sldMk cId="3374680457" sldId="277"/>
            <ac:picMk id="7" creationId="{CDC8E957-0394-0FEF-874F-71987C4CA3C8}"/>
          </ac:picMkLst>
        </pc:picChg>
      </pc:sldChg>
      <pc:sldChg chg="addSp delSp modSp mod">
        <pc:chgData name="McFarland, Annette" userId="e93d1f50-85ab-41a8-a34a-185a53159573" providerId="ADAL" clId="{9A76C421-A14C-4D57-A2E5-89902DCB9990}" dt="2023-01-06T17:08:19.315" v="1864" actId="14100"/>
        <pc:sldMkLst>
          <pc:docMk/>
          <pc:sldMk cId="3303905315" sldId="278"/>
        </pc:sldMkLst>
        <pc:spChg chg="mod">
          <ac:chgData name="McFarland, Annette" userId="e93d1f50-85ab-41a8-a34a-185a53159573" providerId="ADAL" clId="{9A76C421-A14C-4D57-A2E5-89902DCB9990}" dt="2023-01-06T17:08:19.315" v="1864" actId="14100"/>
          <ac:spMkLst>
            <pc:docMk/>
            <pc:sldMk cId="3303905315" sldId="278"/>
            <ac:spMk id="2" creationId="{6AA74B7B-36AF-A7A5-D5E5-A9172DCE655C}"/>
          </ac:spMkLst>
        </pc:spChg>
        <pc:spChg chg="add mod">
          <ac:chgData name="McFarland, Annette" userId="e93d1f50-85ab-41a8-a34a-185a53159573" providerId="ADAL" clId="{9A76C421-A14C-4D57-A2E5-89902DCB9990}" dt="2023-01-06T16:14:08.125" v="1796"/>
          <ac:spMkLst>
            <pc:docMk/>
            <pc:sldMk cId="3303905315" sldId="278"/>
            <ac:spMk id="64" creationId="{815F2441-966B-2B80-AC00-97C3EB5A6202}"/>
          </ac:spMkLst>
        </pc:spChg>
        <pc:picChg chg="add mod">
          <ac:chgData name="McFarland, Annette" userId="e93d1f50-85ab-41a8-a34a-185a53159573" providerId="ADAL" clId="{9A76C421-A14C-4D57-A2E5-89902DCB9990}" dt="2023-01-06T16:14:08.125" v="1796"/>
          <ac:picMkLst>
            <pc:docMk/>
            <pc:sldMk cId="3303905315" sldId="278"/>
            <ac:picMk id="6" creationId="{9A365851-F2B8-79BC-1677-82D2C720CCE3}"/>
          </ac:picMkLst>
        </pc:picChg>
        <pc:picChg chg="del">
          <ac:chgData name="McFarland, Annette" userId="e93d1f50-85ab-41a8-a34a-185a53159573" providerId="ADAL" clId="{9A76C421-A14C-4D57-A2E5-89902DCB9990}" dt="2023-01-06T16:14:07.747" v="1795" actId="478"/>
          <ac:picMkLst>
            <pc:docMk/>
            <pc:sldMk cId="3303905315" sldId="278"/>
            <ac:picMk id="93" creationId="{E2F2B3BF-C7A6-7700-A02D-5F174766C50C}"/>
          </ac:picMkLst>
        </pc:picChg>
      </pc:sldChg>
      <pc:sldChg chg="addSp delSp modSp mod addCm delCm modCm">
        <pc:chgData name="McFarland, Annette" userId="e93d1f50-85ab-41a8-a34a-185a53159573" providerId="ADAL" clId="{9A76C421-A14C-4D57-A2E5-89902DCB9990}" dt="2023-01-20T19:09:01.515" v="2221"/>
        <pc:sldMkLst>
          <pc:docMk/>
          <pc:sldMk cId="3194101482" sldId="279"/>
        </pc:sldMkLst>
        <pc:spChg chg="mod">
          <ac:chgData name="McFarland, Annette" userId="e93d1f50-85ab-41a8-a34a-185a53159573" providerId="ADAL" clId="{9A76C421-A14C-4D57-A2E5-89902DCB9990}" dt="2023-01-06T14:49:19.990" v="1362" actId="20577"/>
          <ac:spMkLst>
            <pc:docMk/>
            <pc:sldMk cId="3194101482" sldId="279"/>
            <ac:spMk id="2" creationId="{6AA74B7B-36AF-A7A5-D5E5-A9172DCE655C}"/>
          </ac:spMkLst>
        </pc:spChg>
        <pc:spChg chg="mod">
          <ac:chgData name="McFarland, Annette" userId="e93d1f50-85ab-41a8-a34a-185a53159573" providerId="ADAL" clId="{9A76C421-A14C-4D57-A2E5-89902DCB9990}" dt="2023-01-06T16:10:10.493" v="1768" actId="1076"/>
          <ac:spMkLst>
            <pc:docMk/>
            <pc:sldMk cId="3194101482" sldId="279"/>
            <ac:spMk id="3" creationId="{50B28AC5-2484-C681-1E51-654A978D440B}"/>
          </ac:spMkLst>
        </pc:spChg>
        <pc:spChg chg="add mod">
          <ac:chgData name="McFarland, Annette" userId="e93d1f50-85ab-41a8-a34a-185a53159573" providerId="ADAL" clId="{9A76C421-A14C-4D57-A2E5-89902DCB9990}" dt="2023-01-06T15:59:37.250" v="1741" actId="20577"/>
          <ac:spMkLst>
            <pc:docMk/>
            <pc:sldMk cId="3194101482" sldId="279"/>
            <ac:spMk id="5" creationId="{F3E457E3-93F2-3B0C-ADFF-941E4702AA02}"/>
          </ac:spMkLst>
        </pc:spChg>
        <pc:spChg chg="add mod">
          <ac:chgData name="McFarland, Annette" userId="e93d1f50-85ab-41a8-a34a-185a53159573" providerId="ADAL" clId="{9A76C421-A14C-4D57-A2E5-89902DCB9990}" dt="2023-01-06T16:09:56.329" v="1767" actId="255"/>
          <ac:spMkLst>
            <pc:docMk/>
            <pc:sldMk cId="3194101482" sldId="279"/>
            <ac:spMk id="8" creationId="{41480164-809D-035F-3738-F8F3C36F5198}"/>
          </ac:spMkLst>
        </pc:spChg>
        <pc:graphicFrameChg chg="mod">
          <ac:chgData name="McFarland, Annette" userId="e93d1f50-85ab-41a8-a34a-185a53159573" providerId="ADAL" clId="{9A76C421-A14C-4D57-A2E5-89902DCB9990}" dt="2023-01-06T15:59:23.348" v="1730"/>
          <ac:graphicFrameMkLst>
            <pc:docMk/>
            <pc:sldMk cId="3194101482" sldId="279"/>
            <ac:graphicFrameMk id="6" creationId="{9101D358-B10F-16E5-B75D-9B656EAA9665}"/>
          </ac:graphicFrameMkLst>
        </pc:graphicFrameChg>
        <pc:picChg chg="del">
          <ac:chgData name="McFarland, Annette" userId="e93d1f50-85ab-41a8-a34a-185a53159573" providerId="ADAL" clId="{9A76C421-A14C-4D57-A2E5-89902DCB9990}" dt="2023-01-06T16:01:00.384" v="1742" actId="478"/>
          <ac:picMkLst>
            <pc:docMk/>
            <pc:sldMk cId="3194101482" sldId="279"/>
            <ac:picMk id="4" creationId="{D71482A9-45D7-C133-B814-C75367AE0E26}"/>
          </ac:picMkLst>
        </pc:picChg>
        <pc:picChg chg="add mod">
          <ac:chgData name="McFarland, Annette" userId="e93d1f50-85ab-41a8-a34a-185a53159573" providerId="ADAL" clId="{9A76C421-A14C-4D57-A2E5-89902DCB9990}" dt="2023-01-06T16:01:00.755" v="1743"/>
          <ac:picMkLst>
            <pc:docMk/>
            <pc:sldMk cId="3194101482" sldId="279"/>
            <ac:picMk id="7" creationId="{A3007D4E-4152-DA64-1C5B-1C1702AC0BA1}"/>
          </ac:picMkLst>
        </pc:picChg>
      </pc:sldChg>
      <pc:sldChg chg="addSp delSp modSp mod addCm">
        <pc:chgData name="McFarland, Annette" userId="e93d1f50-85ab-41a8-a34a-185a53159573" providerId="ADAL" clId="{9A76C421-A14C-4D57-A2E5-89902DCB9990}" dt="2023-01-06T16:44:02.351" v="1850"/>
        <pc:sldMkLst>
          <pc:docMk/>
          <pc:sldMk cId="2037355660" sldId="280"/>
        </pc:sldMkLst>
        <pc:spChg chg="add mod">
          <ac:chgData name="McFarland, Annette" userId="e93d1f50-85ab-41a8-a34a-185a53159573" providerId="ADAL" clId="{9A76C421-A14C-4D57-A2E5-89902DCB9990}" dt="2023-01-06T16:43:46.604" v="1849"/>
          <ac:spMkLst>
            <pc:docMk/>
            <pc:sldMk cId="2037355660" sldId="280"/>
            <ac:spMk id="3" creationId="{739C7B42-E0F3-42FB-6056-5C37096CE84D}"/>
          </ac:spMkLst>
        </pc:spChg>
        <pc:spChg chg="mod">
          <ac:chgData name="McFarland, Annette" userId="e93d1f50-85ab-41a8-a34a-185a53159573" providerId="ADAL" clId="{9A76C421-A14C-4D57-A2E5-89902DCB9990}" dt="2023-01-06T16:39:25.439" v="1811" actId="20577"/>
          <ac:spMkLst>
            <pc:docMk/>
            <pc:sldMk cId="2037355660" sldId="280"/>
            <ac:spMk id="67" creationId="{FA06AC2D-A668-BF2C-E7FE-30962BE77260}"/>
          </ac:spMkLst>
        </pc:spChg>
        <pc:picChg chg="add mod">
          <ac:chgData name="McFarland, Annette" userId="e93d1f50-85ab-41a8-a34a-185a53159573" providerId="ADAL" clId="{9A76C421-A14C-4D57-A2E5-89902DCB9990}" dt="2023-01-06T16:43:46.604" v="1849"/>
          <ac:picMkLst>
            <pc:docMk/>
            <pc:sldMk cId="2037355660" sldId="280"/>
            <ac:picMk id="2" creationId="{F89FE4EB-1CB6-90A6-1F73-099BAE2CA66C}"/>
          </ac:picMkLst>
        </pc:picChg>
        <pc:picChg chg="del">
          <ac:chgData name="McFarland, Annette" userId="e93d1f50-85ab-41a8-a34a-185a53159573" providerId="ADAL" clId="{9A76C421-A14C-4D57-A2E5-89902DCB9990}" dt="2023-01-06T16:43:43.322" v="1848" actId="478"/>
          <ac:picMkLst>
            <pc:docMk/>
            <pc:sldMk cId="2037355660" sldId="280"/>
            <ac:picMk id="127" creationId="{C31DF345-E313-E387-859D-5C2FF9916BC8}"/>
          </ac:picMkLst>
        </pc:picChg>
      </pc:sldChg>
      <pc:sldChg chg="modSp mod">
        <pc:chgData name="McFarland, Annette" userId="e93d1f50-85ab-41a8-a34a-185a53159573" providerId="ADAL" clId="{9A76C421-A14C-4D57-A2E5-89902DCB9990}" dt="2023-01-06T16:41:33.613" v="1830" actId="1076"/>
        <pc:sldMkLst>
          <pc:docMk/>
          <pc:sldMk cId="999283337" sldId="281"/>
        </pc:sldMkLst>
        <pc:spChg chg="mod">
          <ac:chgData name="McFarland, Annette" userId="e93d1f50-85ab-41a8-a34a-185a53159573" providerId="ADAL" clId="{9A76C421-A14C-4D57-A2E5-89902DCB9990}" dt="2023-01-06T16:39:52.024" v="1818" actId="20577"/>
          <ac:spMkLst>
            <pc:docMk/>
            <pc:sldMk cId="999283337" sldId="281"/>
            <ac:spMk id="2" creationId="{F6245169-1799-41CD-B28E-D2D20D16AD73}"/>
          </ac:spMkLst>
        </pc:spChg>
        <pc:spChg chg="mod">
          <ac:chgData name="McFarland, Annette" userId="e93d1f50-85ab-41a8-a34a-185a53159573" providerId="ADAL" clId="{9A76C421-A14C-4D57-A2E5-89902DCB9990}" dt="2023-01-06T16:41:33.613" v="1830" actId="1076"/>
          <ac:spMkLst>
            <pc:docMk/>
            <pc:sldMk cId="999283337" sldId="281"/>
            <ac:spMk id="3" creationId="{E4FD1E92-5DBC-B105-F246-2355E4FF9A74}"/>
          </ac:spMkLst>
        </pc:spChg>
        <pc:graphicFrameChg chg="mod">
          <ac:chgData name="McFarland, Annette" userId="e93d1f50-85ab-41a8-a34a-185a53159573" providerId="ADAL" clId="{9A76C421-A14C-4D57-A2E5-89902DCB9990}" dt="2023-01-06T16:41:25.973" v="1829" actId="1076"/>
          <ac:graphicFrameMkLst>
            <pc:docMk/>
            <pc:sldMk cId="999283337" sldId="281"/>
            <ac:graphicFrameMk id="6" creationId="{A9A8CC69-E7C7-8BF8-2D2D-ABB1A61EC758}"/>
          </ac:graphicFrameMkLst>
        </pc:graphicFrameChg>
      </pc:sldChg>
      <pc:sldChg chg="addSp delSp modSp mod">
        <pc:chgData name="McFarland, Annette" userId="e93d1f50-85ab-41a8-a34a-185a53159573" providerId="ADAL" clId="{9A76C421-A14C-4D57-A2E5-89902DCB9990}" dt="2023-01-06T14:48:19.559" v="1352" actId="20577"/>
        <pc:sldMkLst>
          <pc:docMk/>
          <pc:sldMk cId="2975771389" sldId="282"/>
        </pc:sldMkLst>
        <pc:spChg chg="mod">
          <ac:chgData name="McFarland, Annette" userId="e93d1f50-85ab-41a8-a34a-185a53159573" providerId="ADAL" clId="{9A76C421-A14C-4D57-A2E5-89902DCB9990}" dt="2023-01-06T14:45:17.928" v="1338" actId="20577"/>
          <ac:spMkLst>
            <pc:docMk/>
            <pc:sldMk cId="2975771389" sldId="282"/>
            <ac:spMk id="2" creationId="{F6245169-1799-41CD-B28E-D2D20D16AD73}"/>
          </ac:spMkLst>
        </pc:spChg>
        <pc:spChg chg="mod">
          <ac:chgData name="McFarland, Annette" userId="e93d1f50-85ab-41a8-a34a-185a53159573" providerId="ADAL" clId="{9A76C421-A14C-4D57-A2E5-89902DCB9990}" dt="2023-01-06T14:44:53.266" v="1330" actId="14100"/>
          <ac:spMkLst>
            <pc:docMk/>
            <pc:sldMk cId="2975771389" sldId="282"/>
            <ac:spMk id="3" creationId="{E4FD1E92-5DBC-B105-F246-2355E4FF9A74}"/>
          </ac:spMkLst>
        </pc:spChg>
        <pc:spChg chg="add mod">
          <ac:chgData name="McFarland, Annette" userId="e93d1f50-85ab-41a8-a34a-185a53159573" providerId="ADAL" clId="{9A76C421-A14C-4D57-A2E5-89902DCB9990}" dt="2023-01-06T14:48:19.559" v="1352" actId="20577"/>
          <ac:spMkLst>
            <pc:docMk/>
            <pc:sldMk cId="2975771389" sldId="282"/>
            <ac:spMk id="6" creationId="{BD0FFE19-F887-01BB-DC3F-5CC3F87DDE28}"/>
          </ac:spMkLst>
        </pc:spChg>
        <pc:picChg chg="del">
          <ac:chgData name="McFarland, Annette" userId="e93d1f50-85ab-41a8-a34a-185a53159573" providerId="ADAL" clId="{9A76C421-A14C-4D57-A2E5-89902DCB9990}" dt="2023-01-06T14:48:11.895" v="1346" actId="478"/>
          <ac:picMkLst>
            <pc:docMk/>
            <pc:sldMk cId="2975771389" sldId="282"/>
            <ac:picMk id="4" creationId="{58D967AC-3CF3-0248-8AE5-725C881ADDCB}"/>
          </ac:picMkLst>
        </pc:picChg>
        <pc:picChg chg="add mod">
          <ac:chgData name="McFarland, Annette" userId="e93d1f50-85ab-41a8-a34a-185a53159573" providerId="ADAL" clId="{9A76C421-A14C-4D57-A2E5-89902DCB9990}" dt="2023-01-06T14:48:12.364" v="1347"/>
          <ac:picMkLst>
            <pc:docMk/>
            <pc:sldMk cId="2975771389" sldId="282"/>
            <ac:picMk id="5" creationId="{E21704B8-1F26-8E6A-B09D-4C012F2D90CA}"/>
          </ac:picMkLst>
        </pc:picChg>
      </pc:sldChg>
      <pc:sldChg chg="addSp delSp modSp mod">
        <pc:chgData name="McFarland, Annette" userId="e93d1f50-85ab-41a8-a34a-185a53159573" providerId="ADAL" clId="{9A76C421-A14C-4D57-A2E5-89902DCB9990}" dt="2023-01-06T18:34:33.358" v="2176" actId="1076"/>
        <pc:sldMkLst>
          <pc:docMk/>
          <pc:sldMk cId="3502258445" sldId="283"/>
        </pc:sldMkLst>
        <pc:spChg chg="mod">
          <ac:chgData name="McFarland, Annette" userId="e93d1f50-85ab-41a8-a34a-185a53159573" providerId="ADAL" clId="{9A76C421-A14C-4D57-A2E5-89902DCB9990}" dt="2023-01-06T18:32:44.561" v="2123" actId="20577"/>
          <ac:spMkLst>
            <pc:docMk/>
            <pc:sldMk cId="3502258445" sldId="283"/>
            <ac:spMk id="2" creationId="{F6245169-1799-41CD-B28E-D2D20D16AD73}"/>
          </ac:spMkLst>
        </pc:spChg>
        <pc:spChg chg="add mod">
          <ac:chgData name="McFarland, Annette" userId="e93d1f50-85ab-41a8-a34a-185a53159573" providerId="ADAL" clId="{9A76C421-A14C-4D57-A2E5-89902DCB9990}" dt="2023-01-06T18:32:52.382" v="2125"/>
          <ac:spMkLst>
            <pc:docMk/>
            <pc:sldMk cId="3502258445" sldId="283"/>
            <ac:spMk id="4" creationId="{A77CD158-ECF9-80A0-ECD9-2D9AE39A0AC2}"/>
          </ac:spMkLst>
        </pc:spChg>
        <pc:spChg chg="mod">
          <ac:chgData name="McFarland, Annette" userId="e93d1f50-85ab-41a8-a34a-185a53159573" providerId="ADAL" clId="{9A76C421-A14C-4D57-A2E5-89902DCB9990}" dt="2023-01-06T18:33:08.529" v="2126" actId="2085"/>
          <ac:spMkLst>
            <pc:docMk/>
            <pc:sldMk cId="3502258445" sldId="283"/>
            <ac:spMk id="5" creationId="{07E7D4A9-A2D8-FCFA-930A-28EF4D10D77F}"/>
          </ac:spMkLst>
        </pc:spChg>
        <pc:spChg chg="mod">
          <ac:chgData name="McFarland, Annette" userId="e93d1f50-85ab-41a8-a34a-185a53159573" providerId="ADAL" clId="{9A76C421-A14C-4D57-A2E5-89902DCB9990}" dt="2023-01-06T18:34:33.358" v="2176" actId="1076"/>
          <ac:spMkLst>
            <pc:docMk/>
            <pc:sldMk cId="3502258445" sldId="283"/>
            <ac:spMk id="13" creationId="{0A96E76E-2AC5-D073-3141-CA47530939CF}"/>
          </ac:spMkLst>
        </pc:spChg>
        <pc:picChg chg="add mod">
          <ac:chgData name="McFarland, Annette" userId="e93d1f50-85ab-41a8-a34a-185a53159573" providerId="ADAL" clId="{9A76C421-A14C-4D57-A2E5-89902DCB9990}" dt="2023-01-06T18:32:52.382" v="2125"/>
          <ac:picMkLst>
            <pc:docMk/>
            <pc:sldMk cId="3502258445" sldId="283"/>
            <ac:picMk id="3" creationId="{7CD5AFF4-57CA-0F82-70A0-2EEEDFBB222A}"/>
          </ac:picMkLst>
        </pc:picChg>
        <pc:picChg chg="del">
          <ac:chgData name="McFarland, Annette" userId="e93d1f50-85ab-41a8-a34a-185a53159573" providerId="ADAL" clId="{9A76C421-A14C-4D57-A2E5-89902DCB9990}" dt="2023-01-06T18:32:51.952" v="2124" actId="478"/>
          <ac:picMkLst>
            <pc:docMk/>
            <pc:sldMk cId="3502258445" sldId="283"/>
            <ac:picMk id="10" creationId="{46AB372D-4B2D-68B7-CE24-3996C7B2F689}"/>
          </ac:picMkLst>
        </pc:picChg>
      </pc:sldChg>
      <pc:sldChg chg="addSp delSp modSp mod addCm delCm modNotesTx">
        <pc:chgData name="McFarland, Annette" userId="e93d1f50-85ab-41a8-a34a-185a53159573" providerId="ADAL" clId="{9A76C421-A14C-4D57-A2E5-89902DCB9990}" dt="2023-01-20T19:09:10.235" v="2222"/>
        <pc:sldMkLst>
          <pc:docMk/>
          <pc:sldMk cId="3958030153" sldId="284"/>
        </pc:sldMkLst>
        <pc:spChg chg="mod">
          <ac:chgData name="McFarland, Annette" userId="e93d1f50-85ab-41a8-a34a-185a53159573" providerId="ADAL" clId="{9A76C421-A14C-4D57-A2E5-89902DCB9990}" dt="2023-01-06T18:07:01.036" v="1868" actId="20577"/>
          <ac:spMkLst>
            <pc:docMk/>
            <pc:sldMk cId="3958030153" sldId="284"/>
            <ac:spMk id="2" creationId="{6AA74B7B-36AF-A7A5-D5E5-A9172DCE655C}"/>
          </ac:spMkLst>
        </pc:spChg>
        <pc:spChg chg="add mod">
          <ac:chgData name="McFarland, Annette" userId="e93d1f50-85ab-41a8-a34a-185a53159573" providerId="ADAL" clId="{9A76C421-A14C-4D57-A2E5-89902DCB9990}" dt="2023-01-06T18:18:18.677" v="1896" actId="1076"/>
          <ac:spMkLst>
            <pc:docMk/>
            <pc:sldMk cId="3958030153" sldId="284"/>
            <ac:spMk id="5" creationId="{0D63619F-AE50-66B4-BE01-3233BD31D0BE}"/>
          </ac:spMkLst>
        </pc:spChg>
        <pc:spChg chg="add mod">
          <ac:chgData name="McFarland, Annette" userId="e93d1f50-85ab-41a8-a34a-185a53159573" providerId="ADAL" clId="{9A76C421-A14C-4D57-A2E5-89902DCB9990}" dt="2023-01-06T18:19:08.685" v="1900" actId="20577"/>
          <ac:spMkLst>
            <pc:docMk/>
            <pc:sldMk cId="3958030153" sldId="284"/>
            <ac:spMk id="8" creationId="{7B582149-04E4-5809-2248-317B1808F9D1}"/>
          </ac:spMkLst>
        </pc:spChg>
        <pc:graphicFrameChg chg="mod">
          <ac:chgData name="McFarland, Annette" userId="e93d1f50-85ab-41a8-a34a-185a53159573" providerId="ADAL" clId="{9A76C421-A14C-4D57-A2E5-89902DCB9990}" dt="2023-01-06T18:18:10.308" v="1894" actId="14100"/>
          <ac:graphicFrameMkLst>
            <pc:docMk/>
            <pc:sldMk cId="3958030153" sldId="284"/>
            <ac:graphicFrameMk id="6" creationId="{9101D358-B10F-16E5-B75D-9B656EAA9665}"/>
          </ac:graphicFrameMkLst>
        </pc:graphicFrameChg>
        <pc:picChg chg="del">
          <ac:chgData name="McFarland, Annette" userId="e93d1f50-85ab-41a8-a34a-185a53159573" providerId="ADAL" clId="{9A76C421-A14C-4D57-A2E5-89902DCB9990}" dt="2023-01-06T18:18:46.738" v="1897" actId="478"/>
          <ac:picMkLst>
            <pc:docMk/>
            <pc:sldMk cId="3958030153" sldId="284"/>
            <ac:picMk id="4" creationId="{D71482A9-45D7-C133-B814-C75367AE0E26}"/>
          </ac:picMkLst>
        </pc:picChg>
        <pc:picChg chg="add mod">
          <ac:chgData name="McFarland, Annette" userId="e93d1f50-85ab-41a8-a34a-185a53159573" providerId="ADAL" clId="{9A76C421-A14C-4D57-A2E5-89902DCB9990}" dt="2023-01-06T18:18:47.056" v="1898"/>
          <ac:picMkLst>
            <pc:docMk/>
            <pc:sldMk cId="3958030153" sldId="284"/>
            <ac:picMk id="7" creationId="{207DDC96-4227-EFD8-E696-0024F61A0DD0}"/>
          </ac:picMkLst>
        </pc:picChg>
      </pc:sldChg>
      <pc:sldChg chg="addSp delSp modSp mod">
        <pc:chgData name="McFarland, Annette" userId="e93d1f50-85ab-41a8-a34a-185a53159573" providerId="ADAL" clId="{9A76C421-A14C-4D57-A2E5-89902DCB9990}" dt="2023-01-06T16:44:30.170" v="1863" actId="1076"/>
        <pc:sldMkLst>
          <pc:docMk/>
          <pc:sldMk cId="3771114077" sldId="285"/>
        </pc:sldMkLst>
        <pc:spChg chg="add mod">
          <ac:chgData name="McFarland, Annette" userId="e93d1f50-85ab-41a8-a34a-185a53159573" providerId="ADAL" clId="{9A76C421-A14C-4D57-A2E5-89902DCB9990}" dt="2023-01-06T16:44:21.685" v="1862" actId="20577"/>
          <ac:spMkLst>
            <pc:docMk/>
            <pc:sldMk cId="3771114077" sldId="285"/>
            <ac:spMk id="3" creationId="{C0F8F8AD-C252-B408-71DB-C45EBAE87976}"/>
          </ac:spMkLst>
        </pc:spChg>
        <pc:spChg chg="mod">
          <ac:chgData name="McFarland, Annette" userId="e93d1f50-85ab-41a8-a34a-185a53159573" providerId="ADAL" clId="{9A76C421-A14C-4D57-A2E5-89902DCB9990}" dt="2023-01-06T16:42:02" v="1838" actId="20577"/>
          <ac:spMkLst>
            <pc:docMk/>
            <pc:sldMk cId="3771114077" sldId="285"/>
            <ac:spMk id="10" creationId="{2D953FA9-CD59-752E-4FDA-CC41FF4B8DF2}"/>
          </ac:spMkLst>
        </pc:spChg>
        <pc:spChg chg="mod">
          <ac:chgData name="McFarland, Annette" userId="e93d1f50-85ab-41a8-a34a-185a53159573" providerId="ADAL" clId="{9A76C421-A14C-4D57-A2E5-89902DCB9990}" dt="2023-01-06T16:44:30.170" v="1863" actId="1076"/>
          <ac:spMkLst>
            <pc:docMk/>
            <pc:sldMk cId="3771114077" sldId="285"/>
            <ac:spMk id="11" creationId="{8E4E40E9-D792-25A1-4B37-23D4780B1318}"/>
          </ac:spMkLst>
        </pc:spChg>
        <pc:picChg chg="add mod">
          <ac:chgData name="McFarland, Annette" userId="e93d1f50-85ab-41a8-a34a-185a53159573" providerId="ADAL" clId="{9A76C421-A14C-4D57-A2E5-89902DCB9990}" dt="2023-01-06T16:44:05.645" v="1852"/>
          <ac:picMkLst>
            <pc:docMk/>
            <pc:sldMk cId="3771114077" sldId="285"/>
            <ac:picMk id="2" creationId="{7D10327E-913B-5051-CD9C-87B39324B283}"/>
          </ac:picMkLst>
        </pc:picChg>
        <pc:picChg chg="del">
          <ac:chgData name="McFarland, Annette" userId="e93d1f50-85ab-41a8-a34a-185a53159573" providerId="ADAL" clId="{9A76C421-A14C-4D57-A2E5-89902DCB9990}" dt="2023-01-06T16:44:05.207" v="1851" actId="478"/>
          <ac:picMkLst>
            <pc:docMk/>
            <pc:sldMk cId="3771114077" sldId="285"/>
            <ac:picMk id="4" creationId="{58D967AC-3CF3-0248-8AE5-725C881ADDCB}"/>
          </ac:picMkLst>
        </pc:picChg>
      </pc:sldChg>
      <pc:sldChg chg="addSp delSp modSp mod">
        <pc:chgData name="McFarland, Annette" userId="e93d1f50-85ab-41a8-a34a-185a53159573" providerId="ADAL" clId="{9A76C421-A14C-4D57-A2E5-89902DCB9990}" dt="2023-01-06T18:31:49.790" v="2116"/>
        <pc:sldMkLst>
          <pc:docMk/>
          <pc:sldMk cId="1821595124" sldId="286"/>
        </pc:sldMkLst>
        <pc:spChg chg="mod">
          <ac:chgData name="McFarland, Annette" userId="e93d1f50-85ab-41a8-a34a-185a53159573" providerId="ADAL" clId="{9A76C421-A14C-4D57-A2E5-89902DCB9990}" dt="2023-01-06T18:20:39.308" v="1911" actId="20577"/>
          <ac:spMkLst>
            <pc:docMk/>
            <pc:sldMk cId="1821595124" sldId="286"/>
            <ac:spMk id="2" creationId="{F6245169-1799-41CD-B28E-D2D20D16AD73}"/>
          </ac:spMkLst>
        </pc:spChg>
        <pc:spChg chg="mod">
          <ac:chgData name="McFarland, Annette" userId="e93d1f50-85ab-41a8-a34a-185a53159573" providerId="ADAL" clId="{9A76C421-A14C-4D57-A2E5-89902DCB9990}" dt="2023-01-06T18:21:55.885" v="1932" actId="20577"/>
          <ac:spMkLst>
            <pc:docMk/>
            <pc:sldMk cId="1821595124" sldId="286"/>
            <ac:spMk id="3" creationId="{E4FD1E92-5DBC-B105-F246-2355E4FF9A74}"/>
          </ac:spMkLst>
        </pc:spChg>
        <pc:spChg chg="add mod">
          <ac:chgData name="McFarland, Annette" userId="e93d1f50-85ab-41a8-a34a-185a53159573" providerId="ADAL" clId="{9A76C421-A14C-4D57-A2E5-89902DCB9990}" dt="2023-01-06T18:21:37.700" v="1924" actId="20577"/>
          <ac:spMkLst>
            <pc:docMk/>
            <pc:sldMk cId="1821595124" sldId="286"/>
            <ac:spMk id="7" creationId="{7BBDDDC9-05A7-0C65-FC8E-93E1E62A7939}"/>
          </ac:spMkLst>
        </pc:spChg>
        <pc:spChg chg="add del mod">
          <ac:chgData name="McFarland, Annette" userId="e93d1f50-85ab-41a8-a34a-185a53159573" providerId="ADAL" clId="{9A76C421-A14C-4D57-A2E5-89902DCB9990}" dt="2023-01-06T18:30:08.467" v="1965"/>
          <ac:spMkLst>
            <pc:docMk/>
            <pc:sldMk cId="1821595124" sldId="286"/>
            <ac:spMk id="9" creationId="{DDAC444E-C40A-EC66-4B53-7802F840AF15}"/>
          </ac:spMkLst>
        </pc:spChg>
        <pc:spChg chg="add mod">
          <ac:chgData name="McFarland, Annette" userId="e93d1f50-85ab-41a8-a34a-185a53159573" providerId="ADAL" clId="{9A76C421-A14C-4D57-A2E5-89902DCB9990}" dt="2023-01-06T18:31:38.529" v="2114" actId="1076"/>
          <ac:spMkLst>
            <pc:docMk/>
            <pc:sldMk cId="1821595124" sldId="286"/>
            <ac:spMk id="10" creationId="{1E6E8EAF-32F1-2172-0E5E-32A96A2802B1}"/>
          </ac:spMkLst>
        </pc:spChg>
        <pc:graphicFrameChg chg="mod">
          <ac:chgData name="McFarland, Annette" userId="e93d1f50-85ab-41a8-a34a-185a53159573" providerId="ADAL" clId="{9A76C421-A14C-4D57-A2E5-89902DCB9990}" dt="2023-01-06T18:31:49.790" v="2116"/>
          <ac:graphicFrameMkLst>
            <pc:docMk/>
            <pc:sldMk cId="1821595124" sldId="286"/>
            <ac:graphicFrameMk id="6" creationId="{A9A8CC69-E7C7-8BF8-2D2D-ABB1A61EC758}"/>
          </ac:graphicFrameMkLst>
        </pc:graphicFrameChg>
        <pc:picChg chg="del">
          <ac:chgData name="McFarland, Annette" userId="e93d1f50-85ab-41a8-a34a-185a53159573" providerId="ADAL" clId="{9A76C421-A14C-4D57-A2E5-89902DCB9990}" dt="2023-01-06T18:21:33.052" v="1913" actId="478"/>
          <ac:picMkLst>
            <pc:docMk/>
            <pc:sldMk cId="1821595124" sldId="286"/>
            <ac:picMk id="4" creationId="{EFC8303D-1D22-EFC5-CD28-CDAA90A32A2F}"/>
          </ac:picMkLst>
        </pc:picChg>
        <pc:picChg chg="add mod">
          <ac:chgData name="McFarland, Annette" userId="e93d1f50-85ab-41a8-a34a-185a53159573" providerId="ADAL" clId="{9A76C421-A14C-4D57-A2E5-89902DCB9990}" dt="2023-01-06T18:21:33.428" v="1914"/>
          <ac:picMkLst>
            <pc:docMk/>
            <pc:sldMk cId="1821595124" sldId="286"/>
            <ac:picMk id="5" creationId="{2A449594-9EE2-7290-843C-BCFEF97AFDD1}"/>
          </ac:picMkLst>
        </pc:picChg>
        <pc:picChg chg="add del mod">
          <ac:chgData name="McFarland, Annette" userId="e93d1f50-85ab-41a8-a34a-185a53159573" providerId="ADAL" clId="{9A76C421-A14C-4D57-A2E5-89902DCB9990}" dt="2023-01-06T18:30:08.467" v="1965"/>
          <ac:picMkLst>
            <pc:docMk/>
            <pc:sldMk cId="1821595124" sldId="286"/>
            <ac:picMk id="8" creationId="{EB3F3337-212E-6CCA-A3C7-F4994C463A61}"/>
          </ac:picMkLst>
        </pc:picChg>
      </pc:sldChg>
      <pc:sldChg chg="addSp delSp modSp mod addCm">
        <pc:chgData name="McFarland, Annette" userId="e93d1f50-85ab-41a8-a34a-185a53159573" providerId="ADAL" clId="{9A76C421-A14C-4D57-A2E5-89902DCB9990}" dt="2023-01-08T16:28:12.474" v="2195"/>
        <pc:sldMkLst>
          <pc:docMk/>
          <pc:sldMk cId="2301792542" sldId="287"/>
        </pc:sldMkLst>
        <pc:spChg chg="add mod">
          <ac:chgData name="McFarland, Annette" userId="e93d1f50-85ab-41a8-a34a-185a53159573" providerId="ADAL" clId="{9A76C421-A14C-4D57-A2E5-89902DCB9990}" dt="2023-01-08T16:26:54.555" v="2192"/>
          <ac:spMkLst>
            <pc:docMk/>
            <pc:sldMk cId="2301792542" sldId="287"/>
            <ac:spMk id="3" creationId="{550E03E1-B696-3F88-8E81-BBD6CFE48B1D}"/>
          </ac:spMkLst>
        </pc:spChg>
        <pc:spChg chg="mod">
          <ac:chgData name="McFarland, Annette" userId="e93d1f50-85ab-41a8-a34a-185a53159573" providerId="ADAL" clId="{9A76C421-A14C-4D57-A2E5-89902DCB9990}" dt="2023-01-06T18:34:46.133" v="2182" actId="20577"/>
          <ac:spMkLst>
            <pc:docMk/>
            <pc:sldMk cId="2301792542" sldId="287"/>
            <ac:spMk id="10" creationId="{2D953FA9-CD59-752E-4FDA-CC41FF4B8DF2}"/>
          </ac:spMkLst>
        </pc:spChg>
        <pc:spChg chg="mod">
          <ac:chgData name="McFarland, Annette" userId="e93d1f50-85ab-41a8-a34a-185a53159573" providerId="ADAL" clId="{9A76C421-A14C-4D57-A2E5-89902DCB9990}" dt="2023-01-06T18:35:07.796" v="2190" actId="20577"/>
          <ac:spMkLst>
            <pc:docMk/>
            <pc:sldMk cId="2301792542" sldId="287"/>
            <ac:spMk id="11" creationId="{8E4E40E9-D792-25A1-4B37-23D4780B1318}"/>
          </ac:spMkLst>
        </pc:spChg>
        <pc:graphicFrameChg chg="mod">
          <ac:chgData name="McFarland, Annette" userId="e93d1f50-85ab-41a8-a34a-185a53159573" providerId="ADAL" clId="{9A76C421-A14C-4D57-A2E5-89902DCB9990}" dt="2023-01-08T16:27:08.093" v="2194"/>
          <ac:graphicFrameMkLst>
            <pc:docMk/>
            <pc:sldMk cId="2301792542" sldId="287"/>
            <ac:graphicFrameMk id="9" creationId="{16BB2B36-D329-083C-5198-BEEC5AC12CFA}"/>
          </ac:graphicFrameMkLst>
        </pc:graphicFrameChg>
        <pc:picChg chg="add mod">
          <ac:chgData name="McFarland, Annette" userId="e93d1f50-85ab-41a8-a34a-185a53159573" providerId="ADAL" clId="{9A76C421-A14C-4D57-A2E5-89902DCB9990}" dt="2023-01-08T16:26:54.555" v="2192"/>
          <ac:picMkLst>
            <pc:docMk/>
            <pc:sldMk cId="2301792542" sldId="287"/>
            <ac:picMk id="2" creationId="{454C6789-2C16-98DE-98F9-4B2D6BBDE0FF}"/>
          </ac:picMkLst>
        </pc:picChg>
        <pc:picChg chg="del">
          <ac:chgData name="McFarland, Annette" userId="e93d1f50-85ab-41a8-a34a-185a53159573" providerId="ADAL" clId="{9A76C421-A14C-4D57-A2E5-89902DCB9990}" dt="2023-01-08T16:26:54.219" v="2191" actId="478"/>
          <ac:picMkLst>
            <pc:docMk/>
            <pc:sldMk cId="2301792542" sldId="287"/>
            <ac:picMk id="4" creationId="{58D967AC-3CF3-0248-8AE5-725C881ADDCB}"/>
          </ac:picMkLst>
        </pc:picChg>
      </pc:sldChg>
      <pc:sldChg chg="modSp mod">
        <pc:chgData name="McFarland, Annette" userId="e93d1f50-85ab-41a8-a34a-185a53159573" providerId="ADAL" clId="{9A76C421-A14C-4D57-A2E5-89902DCB9990}" dt="2023-01-08T16:28:21.802" v="2199" actId="20577"/>
        <pc:sldMkLst>
          <pc:docMk/>
          <pc:sldMk cId="2004344858" sldId="288"/>
        </pc:sldMkLst>
        <pc:spChg chg="mod">
          <ac:chgData name="McFarland, Annette" userId="e93d1f50-85ab-41a8-a34a-185a53159573" providerId="ADAL" clId="{9A76C421-A14C-4D57-A2E5-89902DCB9990}" dt="2023-01-08T16:28:21.802" v="2199" actId="20577"/>
          <ac:spMkLst>
            <pc:docMk/>
            <pc:sldMk cId="2004344858" sldId="288"/>
            <ac:spMk id="10" creationId="{2D953FA9-CD59-752E-4FDA-CC41FF4B8DF2}"/>
          </ac:spMkLst>
        </pc:spChg>
      </pc:sldChg>
      <pc:sldChg chg="modSp mod">
        <pc:chgData name="McFarland, Annette" userId="e93d1f50-85ab-41a8-a34a-185a53159573" providerId="ADAL" clId="{9A76C421-A14C-4D57-A2E5-89902DCB9990}" dt="2023-01-08T16:29:38.264" v="2217" actId="20577"/>
        <pc:sldMkLst>
          <pc:docMk/>
          <pc:sldMk cId="3475639167" sldId="289"/>
        </pc:sldMkLst>
        <pc:spChg chg="mod">
          <ac:chgData name="McFarland, Annette" userId="e93d1f50-85ab-41a8-a34a-185a53159573" providerId="ADAL" clId="{9A76C421-A14C-4D57-A2E5-89902DCB9990}" dt="2023-01-08T16:29:38.264" v="2217" actId="20577"/>
          <ac:spMkLst>
            <pc:docMk/>
            <pc:sldMk cId="3475639167" sldId="289"/>
            <ac:spMk id="3" creationId="{F2A31AE5-F919-CA50-BF07-AF012D87D146}"/>
          </ac:spMkLst>
        </pc:spChg>
      </pc:sldChg>
    </pc:docChg>
  </pc:docChgLst>
  <pc:docChgLst>
    <pc:chgData name="Gloria Twesigye" userId="6464a502-8a44-4d67-8fab-8f3aa9495827" providerId="ADAL" clId="{CCBEF9E0-E196-4664-A47E-1527C8ECBFFD}"/>
    <pc:docChg chg="undo custSel modSld">
      <pc:chgData name="Gloria Twesigye" userId="6464a502-8a44-4d67-8fab-8f3aa9495827" providerId="ADAL" clId="{CCBEF9E0-E196-4664-A47E-1527C8ECBFFD}" dt="2023-01-24T19:16:55.456" v="55" actId="207"/>
      <pc:docMkLst>
        <pc:docMk/>
      </pc:docMkLst>
      <pc:sldChg chg="modSp mod">
        <pc:chgData name="Gloria Twesigye" userId="6464a502-8a44-4d67-8fab-8f3aa9495827" providerId="ADAL" clId="{CCBEF9E0-E196-4664-A47E-1527C8ECBFFD}" dt="2023-01-24T19:10:29.586" v="38" actId="14861"/>
        <pc:sldMkLst>
          <pc:docMk/>
          <pc:sldMk cId="2163988523" sldId="260"/>
        </pc:sldMkLst>
        <pc:spChg chg="mod">
          <ac:chgData name="Gloria Twesigye" userId="6464a502-8a44-4d67-8fab-8f3aa9495827" providerId="ADAL" clId="{CCBEF9E0-E196-4664-A47E-1527C8ECBFFD}" dt="2023-01-24T19:10:29.586" v="38" actId="14861"/>
          <ac:spMkLst>
            <pc:docMk/>
            <pc:sldMk cId="2163988523" sldId="260"/>
            <ac:spMk id="6" creationId="{5D0F14F3-1A09-3E96-BCB2-D8B940E469DA}"/>
          </ac:spMkLst>
        </pc:spChg>
      </pc:sldChg>
      <pc:sldChg chg="modSp mod">
        <pc:chgData name="Gloria Twesigye" userId="6464a502-8a44-4d67-8fab-8f3aa9495827" providerId="ADAL" clId="{CCBEF9E0-E196-4664-A47E-1527C8ECBFFD}" dt="2023-01-24T16:17:24.918" v="5" actId="27636"/>
        <pc:sldMkLst>
          <pc:docMk/>
          <pc:sldMk cId="901538395" sldId="261"/>
        </pc:sldMkLst>
        <pc:spChg chg="mod">
          <ac:chgData name="Gloria Twesigye" userId="6464a502-8a44-4d67-8fab-8f3aa9495827" providerId="ADAL" clId="{CCBEF9E0-E196-4664-A47E-1527C8ECBFFD}" dt="2023-01-24T16:13:08.859" v="2" actId="113"/>
          <ac:spMkLst>
            <pc:docMk/>
            <pc:sldMk cId="901538395" sldId="261"/>
            <ac:spMk id="6" creationId="{62EFB6F3-B375-E9C0-F3B2-9A55D5AD34B7}"/>
          </ac:spMkLst>
        </pc:spChg>
        <pc:graphicFrameChg chg="mod">
          <ac:chgData name="Gloria Twesigye" userId="6464a502-8a44-4d67-8fab-8f3aa9495827" providerId="ADAL" clId="{CCBEF9E0-E196-4664-A47E-1527C8ECBFFD}" dt="2023-01-24T16:17:24.918" v="5" actId="27636"/>
          <ac:graphicFrameMkLst>
            <pc:docMk/>
            <pc:sldMk cId="901538395" sldId="261"/>
            <ac:graphicFrameMk id="9" creationId="{16BB2B36-D329-083C-5198-BEEC5AC12CFA}"/>
          </ac:graphicFrameMkLst>
        </pc:graphicFrameChg>
      </pc:sldChg>
      <pc:sldChg chg="modSp mod">
        <pc:chgData name="Gloria Twesigye" userId="6464a502-8a44-4d67-8fab-8f3aa9495827" providerId="ADAL" clId="{CCBEF9E0-E196-4664-A47E-1527C8ECBFFD}" dt="2023-01-24T19:07:45.267" v="31" actId="1076"/>
        <pc:sldMkLst>
          <pc:docMk/>
          <pc:sldMk cId="1887431401" sldId="263"/>
        </pc:sldMkLst>
        <pc:spChg chg="mod">
          <ac:chgData name="Gloria Twesigye" userId="6464a502-8a44-4d67-8fab-8f3aa9495827" providerId="ADAL" clId="{CCBEF9E0-E196-4664-A47E-1527C8ECBFFD}" dt="2023-01-24T19:07:45.267" v="31" actId="1076"/>
          <ac:spMkLst>
            <pc:docMk/>
            <pc:sldMk cId="1887431401" sldId="263"/>
            <ac:spMk id="4" creationId="{93B1D627-FD56-C731-3B59-E65706059D41}"/>
          </ac:spMkLst>
        </pc:spChg>
      </pc:sldChg>
      <pc:sldChg chg="modSp mod addCm">
        <pc:chgData name="Gloria Twesigye" userId="6464a502-8a44-4d67-8fab-8f3aa9495827" providerId="ADAL" clId="{CCBEF9E0-E196-4664-A47E-1527C8ECBFFD}" dt="2023-01-24T16:57:45.831" v="10"/>
        <pc:sldMkLst>
          <pc:docMk/>
          <pc:sldMk cId="1273125120" sldId="266"/>
        </pc:sldMkLst>
        <pc:spChg chg="mod">
          <ac:chgData name="Gloria Twesigye" userId="6464a502-8a44-4d67-8fab-8f3aa9495827" providerId="ADAL" clId="{CCBEF9E0-E196-4664-A47E-1527C8ECBFFD}" dt="2023-01-24T16:49:09.470" v="9" actId="20577"/>
          <ac:spMkLst>
            <pc:docMk/>
            <pc:sldMk cId="1273125120" sldId="266"/>
            <ac:spMk id="3" creationId="{4660752A-9B01-8FBB-7885-654F5F674490}"/>
          </ac:spMkLst>
        </pc:spChg>
        <pc:extLst>
          <p:ext xmlns:p="http://schemas.openxmlformats.org/presentationml/2006/main" uri="{D6D511B9-2390-475A-947B-AFAB55BFBCF1}">
            <pc226:cmChg xmlns:pc226="http://schemas.microsoft.com/office/powerpoint/2022/06/main/command" chg="add">
              <pc226:chgData name="Gloria Twesigye" userId="6464a502-8a44-4d67-8fab-8f3aa9495827" providerId="ADAL" clId="{CCBEF9E0-E196-4664-A47E-1527C8ECBFFD}" dt="2023-01-24T16:57:45.831" v="10"/>
              <pc2:cmMkLst xmlns:pc2="http://schemas.microsoft.com/office/powerpoint/2019/9/main/command">
                <pc:docMk/>
                <pc:sldMk cId="1273125120" sldId="266"/>
                <pc2:cmMk id="{E3D2230C-8190-460F-BB18-ED46871B795A}"/>
              </pc2:cmMkLst>
            </pc226:cmChg>
          </p:ext>
        </pc:extLst>
      </pc:sldChg>
      <pc:sldChg chg="modSp mod">
        <pc:chgData name="Gloria Twesigye" userId="6464a502-8a44-4d67-8fab-8f3aa9495827" providerId="ADAL" clId="{CCBEF9E0-E196-4664-A47E-1527C8ECBFFD}" dt="2023-01-24T17:07:45.674" v="12" actId="113"/>
        <pc:sldMkLst>
          <pc:docMk/>
          <pc:sldMk cId="4262632132" sldId="267"/>
        </pc:sldMkLst>
        <pc:spChg chg="mod">
          <ac:chgData name="Gloria Twesigye" userId="6464a502-8a44-4d67-8fab-8f3aa9495827" providerId="ADAL" clId="{CCBEF9E0-E196-4664-A47E-1527C8ECBFFD}" dt="2023-01-24T17:07:45.674" v="12" actId="113"/>
          <ac:spMkLst>
            <pc:docMk/>
            <pc:sldMk cId="4262632132" sldId="267"/>
            <ac:spMk id="3" creationId="{4660752A-9B01-8FBB-7885-654F5F674490}"/>
          </ac:spMkLst>
        </pc:spChg>
      </pc:sldChg>
      <pc:sldChg chg="modSp mod">
        <pc:chgData name="Gloria Twesigye" userId="6464a502-8a44-4d67-8fab-8f3aa9495827" providerId="ADAL" clId="{CCBEF9E0-E196-4664-A47E-1527C8ECBFFD}" dt="2023-01-24T19:10:58.625" v="45" actId="14861"/>
        <pc:sldMkLst>
          <pc:docMk/>
          <pc:sldMk cId="528443413" sldId="269"/>
        </pc:sldMkLst>
        <pc:spChg chg="mod">
          <ac:chgData name="Gloria Twesigye" userId="6464a502-8a44-4d67-8fab-8f3aa9495827" providerId="ADAL" clId="{CCBEF9E0-E196-4664-A47E-1527C8ECBFFD}" dt="2023-01-24T19:10:58.625" v="45" actId="14861"/>
          <ac:spMkLst>
            <pc:docMk/>
            <pc:sldMk cId="528443413" sldId="269"/>
            <ac:spMk id="6" creationId="{5D0F14F3-1A09-3E96-BCB2-D8B940E469DA}"/>
          </ac:spMkLst>
        </pc:spChg>
      </pc:sldChg>
      <pc:sldChg chg="modSp mod">
        <pc:chgData name="Gloria Twesigye" userId="6464a502-8a44-4d67-8fab-8f3aa9495827" providerId="ADAL" clId="{CCBEF9E0-E196-4664-A47E-1527C8ECBFFD}" dt="2023-01-24T19:11:19.743" v="49" actId="14861"/>
        <pc:sldMkLst>
          <pc:docMk/>
          <pc:sldMk cId="3367104273" sldId="270"/>
        </pc:sldMkLst>
        <pc:spChg chg="mod">
          <ac:chgData name="Gloria Twesigye" userId="6464a502-8a44-4d67-8fab-8f3aa9495827" providerId="ADAL" clId="{CCBEF9E0-E196-4664-A47E-1527C8ECBFFD}" dt="2023-01-24T19:11:19.743" v="49" actId="14861"/>
          <ac:spMkLst>
            <pc:docMk/>
            <pc:sldMk cId="3367104273" sldId="270"/>
            <ac:spMk id="6" creationId="{5D0F14F3-1A09-3E96-BCB2-D8B940E469DA}"/>
          </ac:spMkLst>
        </pc:spChg>
      </pc:sldChg>
      <pc:sldChg chg="mod">
        <pc:chgData name="Gloria Twesigye" userId="6464a502-8a44-4d67-8fab-8f3aa9495827" providerId="ADAL" clId="{CCBEF9E0-E196-4664-A47E-1527C8ECBFFD}" dt="2023-01-24T17:08:12.809" v="14" actId="27918"/>
        <pc:sldMkLst>
          <pc:docMk/>
          <pc:sldMk cId="52877160" sldId="271"/>
        </pc:sldMkLst>
      </pc:sldChg>
      <pc:sldChg chg="modSp mod">
        <pc:chgData name="Gloria Twesigye" userId="6464a502-8a44-4d67-8fab-8f3aa9495827" providerId="ADAL" clId="{CCBEF9E0-E196-4664-A47E-1527C8ECBFFD}" dt="2023-01-24T17:11:54.154" v="17" actId="27636"/>
        <pc:sldMkLst>
          <pc:docMk/>
          <pc:sldMk cId="454941652" sldId="273"/>
        </pc:sldMkLst>
        <pc:spChg chg="mod">
          <ac:chgData name="Gloria Twesigye" userId="6464a502-8a44-4d67-8fab-8f3aa9495827" providerId="ADAL" clId="{CCBEF9E0-E196-4664-A47E-1527C8ECBFFD}" dt="2023-01-24T17:11:54.154" v="17" actId="27636"/>
          <ac:spMkLst>
            <pc:docMk/>
            <pc:sldMk cId="454941652" sldId="273"/>
            <ac:spMk id="4" creationId="{51B33938-DA7F-FCA3-5CF9-A6737BEB26C0}"/>
          </ac:spMkLst>
        </pc:spChg>
      </pc:sldChg>
      <pc:sldChg chg="modSp mod">
        <pc:chgData name="Gloria Twesigye" userId="6464a502-8a44-4d67-8fab-8f3aa9495827" providerId="ADAL" clId="{CCBEF9E0-E196-4664-A47E-1527C8ECBFFD}" dt="2023-01-24T17:18:31.888" v="20" actId="207"/>
        <pc:sldMkLst>
          <pc:docMk/>
          <pc:sldMk cId="4007693361" sldId="274"/>
        </pc:sldMkLst>
        <pc:spChg chg="mod">
          <ac:chgData name="Gloria Twesigye" userId="6464a502-8a44-4d67-8fab-8f3aa9495827" providerId="ADAL" clId="{CCBEF9E0-E196-4664-A47E-1527C8ECBFFD}" dt="2023-01-24T17:18:31.888" v="20" actId="207"/>
          <ac:spMkLst>
            <pc:docMk/>
            <pc:sldMk cId="4007693361" sldId="274"/>
            <ac:spMk id="5" creationId="{952E8E38-E5B5-37A2-F267-EE2E7F8B9700}"/>
          </ac:spMkLst>
        </pc:spChg>
      </pc:sldChg>
      <pc:sldChg chg="modNotesTx">
        <pc:chgData name="Gloria Twesigye" userId="6464a502-8a44-4d67-8fab-8f3aa9495827" providerId="ADAL" clId="{CCBEF9E0-E196-4664-A47E-1527C8ECBFFD}" dt="2023-01-24T19:02:43.614" v="30" actId="20577"/>
        <pc:sldMkLst>
          <pc:docMk/>
          <pc:sldMk cId="111198767" sldId="275"/>
        </pc:sldMkLst>
      </pc:sldChg>
      <pc:sldChg chg="modSp mod modNotesTx">
        <pc:chgData name="Gloria Twesigye" userId="6464a502-8a44-4d67-8fab-8f3aa9495827" providerId="ADAL" clId="{CCBEF9E0-E196-4664-A47E-1527C8ECBFFD}" dt="2023-01-24T19:02:32.030" v="29"/>
        <pc:sldMkLst>
          <pc:docMk/>
          <pc:sldMk cId="995516696" sldId="276"/>
        </pc:sldMkLst>
        <pc:spChg chg="mod">
          <ac:chgData name="Gloria Twesigye" userId="6464a502-8a44-4d67-8fab-8f3aa9495827" providerId="ADAL" clId="{CCBEF9E0-E196-4664-A47E-1527C8ECBFFD}" dt="2023-01-24T19:00:42.471" v="22" actId="20577"/>
          <ac:spMkLst>
            <pc:docMk/>
            <pc:sldMk cId="995516696" sldId="276"/>
            <ac:spMk id="2" creationId="{F6245169-1799-41CD-B28E-D2D20D16AD73}"/>
          </ac:spMkLst>
        </pc:spChg>
      </pc:sldChg>
      <pc:sldChg chg="modSp mod">
        <pc:chgData name="Gloria Twesigye" userId="6464a502-8a44-4d67-8fab-8f3aa9495827" providerId="ADAL" clId="{CCBEF9E0-E196-4664-A47E-1527C8ECBFFD}" dt="2023-01-24T19:16:55.456" v="55" actId="207"/>
        <pc:sldMkLst>
          <pc:docMk/>
          <pc:sldMk cId="3374680457" sldId="277"/>
        </pc:sldMkLst>
        <pc:spChg chg="mod">
          <ac:chgData name="Gloria Twesigye" userId="6464a502-8a44-4d67-8fab-8f3aa9495827" providerId="ADAL" clId="{CCBEF9E0-E196-4664-A47E-1527C8ECBFFD}" dt="2023-01-24T19:16:55.456" v="55" actId="207"/>
          <ac:spMkLst>
            <pc:docMk/>
            <pc:sldMk cId="3374680457" sldId="277"/>
            <ac:spMk id="8" creationId="{37CF0074-2397-637B-A673-B6EB15CE8DC1}"/>
          </ac:spMkLst>
        </pc:spChg>
      </pc:sldChg>
      <pc:sldChg chg="modSp mod">
        <pc:chgData name="Gloria Twesigye" userId="6464a502-8a44-4d67-8fab-8f3aa9495827" providerId="ADAL" clId="{CCBEF9E0-E196-4664-A47E-1527C8ECBFFD}" dt="2023-01-24T19:16:10.475" v="53" actId="113"/>
        <pc:sldMkLst>
          <pc:docMk/>
          <pc:sldMk cId="3194101482" sldId="279"/>
        </pc:sldMkLst>
        <pc:spChg chg="mod">
          <ac:chgData name="Gloria Twesigye" userId="6464a502-8a44-4d67-8fab-8f3aa9495827" providerId="ADAL" clId="{CCBEF9E0-E196-4664-A47E-1527C8ECBFFD}" dt="2023-01-24T19:16:10.475" v="53" actId="113"/>
          <ac:spMkLst>
            <pc:docMk/>
            <pc:sldMk cId="3194101482" sldId="279"/>
            <ac:spMk id="8" creationId="{41480164-809D-035F-3738-F8F3C36F5198}"/>
          </ac:spMkLst>
        </pc:spChg>
      </pc:sldChg>
      <pc:sldChg chg="modSp mod">
        <pc:chgData name="Gloria Twesigye" userId="6464a502-8a44-4d67-8fab-8f3aa9495827" providerId="ADAL" clId="{CCBEF9E0-E196-4664-A47E-1527C8ECBFFD}" dt="2023-01-24T19:14:59.427" v="51" actId="113"/>
        <pc:sldMkLst>
          <pc:docMk/>
          <pc:sldMk cId="2975771389" sldId="282"/>
        </pc:sldMkLst>
        <pc:spChg chg="mod">
          <ac:chgData name="Gloria Twesigye" userId="6464a502-8a44-4d67-8fab-8f3aa9495827" providerId="ADAL" clId="{CCBEF9E0-E196-4664-A47E-1527C8ECBFFD}" dt="2023-01-24T19:14:59.427" v="51" actId="113"/>
          <ac:spMkLst>
            <pc:docMk/>
            <pc:sldMk cId="2975771389" sldId="282"/>
            <ac:spMk id="6" creationId="{BD0FFE19-F887-01BB-DC3F-5CC3F87DDE28}"/>
          </ac:spMkLst>
        </pc:spChg>
      </pc:sldChg>
    </pc:docChg>
  </pc:docChgLst>
  <pc:docChgLst>
    <pc:chgData name="Twesigye, Gloria" userId="6464a502-8a44-4d67-8fab-8f3aa9495827" providerId="ADAL" clId="{CCBEF9E0-E196-4664-A47E-1527C8ECBFFD}"/>
    <pc:docChg chg="modSld">
      <pc:chgData name="Twesigye, Gloria" userId="6464a502-8a44-4d67-8fab-8f3aa9495827" providerId="ADAL" clId="{CCBEF9E0-E196-4664-A47E-1527C8ECBFFD}" dt="2023-01-25T19:18:58.832" v="49" actId="1076"/>
      <pc:docMkLst>
        <pc:docMk/>
      </pc:docMkLst>
      <pc:sldChg chg="modSp mod">
        <pc:chgData name="Twesigye, Gloria" userId="6464a502-8a44-4d67-8fab-8f3aa9495827" providerId="ADAL" clId="{CCBEF9E0-E196-4664-A47E-1527C8ECBFFD}" dt="2023-01-24T19:37:58.193" v="26" actId="1076"/>
        <pc:sldMkLst>
          <pc:docMk/>
          <pc:sldMk cId="1428788921" sldId="262"/>
        </pc:sldMkLst>
        <pc:spChg chg="mod">
          <ac:chgData name="Twesigye, Gloria" userId="6464a502-8a44-4d67-8fab-8f3aa9495827" providerId="ADAL" clId="{CCBEF9E0-E196-4664-A47E-1527C8ECBFFD}" dt="2023-01-24T19:37:58.193" v="26" actId="1076"/>
          <ac:spMkLst>
            <pc:docMk/>
            <pc:sldMk cId="1428788921" sldId="262"/>
            <ac:spMk id="5" creationId="{F9389E6D-AE41-DA2B-E7C6-C8A222BB5D45}"/>
          </ac:spMkLst>
        </pc:spChg>
      </pc:sldChg>
      <pc:sldChg chg="modSp mod">
        <pc:chgData name="Twesigye, Gloria" userId="6464a502-8a44-4d67-8fab-8f3aa9495827" providerId="ADAL" clId="{CCBEF9E0-E196-4664-A47E-1527C8ECBFFD}" dt="2023-01-24T19:41:11.170" v="32" actId="1035"/>
        <pc:sldMkLst>
          <pc:docMk/>
          <pc:sldMk cId="3374680457" sldId="277"/>
        </pc:sldMkLst>
        <pc:graphicFrameChg chg="mod">
          <ac:chgData name="Twesigye, Gloria" userId="6464a502-8a44-4d67-8fab-8f3aa9495827" providerId="ADAL" clId="{CCBEF9E0-E196-4664-A47E-1527C8ECBFFD}" dt="2023-01-24T19:41:11.170" v="32" actId="1035"/>
          <ac:graphicFrameMkLst>
            <pc:docMk/>
            <pc:sldMk cId="3374680457" sldId="277"/>
            <ac:graphicFrameMk id="6" creationId="{9101D358-B10F-16E5-B75D-9B656EAA9665}"/>
          </ac:graphicFrameMkLst>
        </pc:graphicFrameChg>
      </pc:sldChg>
      <pc:sldChg chg="modSp mod addCm delCm">
        <pc:chgData name="Twesigye, Gloria" userId="6464a502-8a44-4d67-8fab-8f3aa9495827" providerId="ADAL" clId="{CCBEF9E0-E196-4664-A47E-1527C8ECBFFD}" dt="2023-01-25T14:01:33.274" v="44"/>
        <pc:sldMkLst>
          <pc:docMk/>
          <pc:sldMk cId="3303905315" sldId="278"/>
        </pc:sldMkLst>
        <pc:spChg chg="mod">
          <ac:chgData name="Twesigye, Gloria" userId="6464a502-8a44-4d67-8fab-8f3aa9495827" providerId="ADAL" clId="{CCBEF9E0-E196-4664-A47E-1527C8ECBFFD}" dt="2023-01-24T19:20:40.299" v="4" actId="207"/>
          <ac:spMkLst>
            <pc:docMk/>
            <pc:sldMk cId="3303905315" sldId="278"/>
            <ac:spMk id="64" creationId="{815F2441-966B-2B80-AC00-97C3EB5A6202}"/>
          </ac:spMkLst>
        </pc:spChg>
        <pc:extLst>
          <p:ext xmlns:p="http://schemas.openxmlformats.org/presentationml/2006/main" uri="{D6D511B9-2390-475A-947B-AFAB55BFBCF1}">
            <pc226:cmChg xmlns:pc226="http://schemas.microsoft.com/office/powerpoint/2022/06/main/command" chg="add del">
              <pc226:chgData name="Twesigye, Gloria" userId="6464a502-8a44-4d67-8fab-8f3aa9495827" providerId="ADAL" clId="{CCBEF9E0-E196-4664-A47E-1527C8ECBFFD}" dt="2023-01-25T14:01:33.274" v="44"/>
              <pc2:cmMkLst xmlns:pc2="http://schemas.microsoft.com/office/powerpoint/2019/9/main/command">
                <pc:docMk/>
                <pc:sldMk cId="3303905315" sldId="278"/>
                <pc2:cmMk id="{19C7A92F-0492-4C14-8B23-DC9B3B76AFCB}"/>
              </pc2:cmMkLst>
            </pc226:cmChg>
          </p:ext>
        </pc:extLst>
      </pc:sldChg>
      <pc:sldChg chg="addSp modSp mod addCm">
        <pc:chgData name="Twesigye, Gloria" userId="6464a502-8a44-4d67-8fab-8f3aa9495827" providerId="ADAL" clId="{CCBEF9E0-E196-4664-A47E-1527C8ECBFFD}" dt="2023-01-25T19:17:41.062" v="47" actId="1076"/>
        <pc:sldMkLst>
          <pc:docMk/>
          <pc:sldMk cId="3194101482" sldId="279"/>
        </pc:sldMkLst>
        <pc:graphicFrameChg chg="mod">
          <ac:chgData name="Twesigye, Gloria" userId="6464a502-8a44-4d67-8fab-8f3aa9495827" providerId="ADAL" clId="{CCBEF9E0-E196-4664-A47E-1527C8ECBFFD}" dt="2023-01-24T19:18:21.772" v="2" actId="27636"/>
          <ac:graphicFrameMkLst>
            <pc:docMk/>
            <pc:sldMk cId="3194101482" sldId="279"/>
            <ac:graphicFrameMk id="6" creationId="{9101D358-B10F-16E5-B75D-9B656EAA9665}"/>
          </ac:graphicFrameMkLst>
        </pc:graphicFrameChg>
        <pc:picChg chg="add mod">
          <ac:chgData name="Twesigye, Gloria" userId="6464a502-8a44-4d67-8fab-8f3aa9495827" providerId="ADAL" clId="{CCBEF9E0-E196-4664-A47E-1527C8ECBFFD}" dt="2023-01-25T19:17:41.062" v="47" actId="1076"/>
          <ac:picMkLst>
            <pc:docMk/>
            <pc:sldMk cId="3194101482" sldId="279"/>
            <ac:picMk id="5" creationId="{1C4DF12F-037B-1B0A-0BEC-3C6A02D3A68D}"/>
          </ac:picMkLst>
        </pc:picChg>
        <pc:extLst>
          <p:ext xmlns:p="http://schemas.openxmlformats.org/presentationml/2006/main" uri="{D6D511B9-2390-475A-947B-AFAB55BFBCF1}">
            <pc226:cmChg xmlns:pc226="http://schemas.microsoft.com/office/powerpoint/2022/06/main/command" chg="add">
              <pc226:chgData name="Twesigye, Gloria" userId="6464a502-8a44-4d67-8fab-8f3aa9495827" providerId="ADAL" clId="{CCBEF9E0-E196-4664-A47E-1527C8ECBFFD}" dt="2023-01-24T19:32:31.967" v="16"/>
              <pc2:cmMkLst xmlns:pc2="http://schemas.microsoft.com/office/powerpoint/2019/9/main/command">
                <pc:docMk/>
                <pc:sldMk cId="3194101482" sldId="279"/>
                <pc2:cmMk id="{7AEEBD4B-81A2-4262-AB6E-2A38ABB25B56}"/>
              </pc2:cmMkLst>
            </pc226:cmChg>
          </p:ext>
        </pc:extLst>
      </pc:sldChg>
      <pc:sldChg chg="modSp mod addCm delCm">
        <pc:chgData name="Twesigye, Gloria" userId="6464a502-8a44-4d67-8fab-8f3aa9495827" providerId="ADAL" clId="{CCBEF9E0-E196-4664-A47E-1527C8ECBFFD}" dt="2023-01-25T14:01:39.283" v="45"/>
        <pc:sldMkLst>
          <pc:docMk/>
          <pc:sldMk cId="2037355660" sldId="280"/>
        </pc:sldMkLst>
        <pc:spChg chg="mod">
          <ac:chgData name="Twesigye, Gloria" userId="6464a502-8a44-4d67-8fab-8f3aa9495827" providerId="ADAL" clId="{CCBEF9E0-E196-4664-A47E-1527C8ECBFFD}" dt="2023-01-24T19:24:18.206" v="8" actId="113"/>
          <ac:spMkLst>
            <pc:docMk/>
            <pc:sldMk cId="2037355660" sldId="280"/>
            <ac:spMk id="3" creationId="{739C7B42-E0F3-42FB-6056-5C37096CE84D}"/>
          </ac:spMkLst>
        </pc:spChg>
        <pc:spChg chg="mod">
          <ac:chgData name="Twesigye, Gloria" userId="6464a502-8a44-4d67-8fab-8f3aa9495827" providerId="ADAL" clId="{CCBEF9E0-E196-4664-A47E-1527C8ECBFFD}" dt="2023-01-24T19:25:01.982" v="10" actId="1076"/>
          <ac:spMkLst>
            <pc:docMk/>
            <pc:sldMk cId="2037355660" sldId="280"/>
            <ac:spMk id="67" creationId="{FA06AC2D-A668-BF2C-E7FE-30962BE77260}"/>
          </ac:spMkLst>
        </pc:spChg>
        <pc:spChg chg="mod">
          <ac:chgData name="Twesigye, Gloria" userId="6464a502-8a44-4d67-8fab-8f3aa9495827" providerId="ADAL" clId="{CCBEF9E0-E196-4664-A47E-1527C8ECBFFD}" dt="2023-01-24T19:24:57.644" v="9" actId="1076"/>
          <ac:spMkLst>
            <pc:docMk/>
            <pc:sldMk cId="2037355660" sldId="280"/>
            <ac:spMk id="68" creationId="{2F98A3EE-6320-044D-A68E-720A7A279610}"/>
          </ac:spMkLst>
        </pc:spChg>
        <pc:extLst>
          <p:ext xmlns:p="http://schemas.openxmlformats.org/presentationml/2006/main" uri="{D6D511B9-2390-475A-947B-AFAB55BFBCF1}">
            <pc226:cmChg xmlns:pc226="http://schemas.microsoft.com/office/powerpoint/2022/06/main/command" chg="add del">
              <pc226:chgData name="Twesigye, Gloria" userId="6464a502-8a44-4d67-8fab-8f3aa9495827" providerId="ADAL" clId="{CCBEF9E0-E196-4664-A47E-1527C8ECBFFD}" dt="2023-01-25T14:01:39.283" v="45"/>
              <pc2:cmMkLst xmlns:pc2="http://schemas.microsoft.com/office/powerpoint/2019/9/main/command">
                <pc:docMk/>
                <pc:sldMk cId="2037355660" sldId="280"/>
                <pc2:cmMk id="{E964028B-683D-48EE-8460-B691BC635006}"/>
              </pc2:cmMkLst>
            </pc226:cmChg>
          </p:ext>
        </pc:extLst>
      </pc:sldChg>
      <pc:sldChg chg="modSp">
        <pc:chgData name="Twesigye, Gloria" userId="6464a502-8a44-4d67-8fab-8f3aa9495827" providerId="ADAL" clId="{CCBEF9E0-E196-4664-A47E-1527C8ECBFFD}" dt="2023-01-24T19:25:12.915" v="11"/>
        <pc:sldMkLst>
          <pc:docMk/>
          <pc:sldMk cId="999283337" sldId="281"/>
        </pc:sldMkLst>
        <pc:graphicFrameChg chg="mod">
          <ac:chgData name="Twesigye, Gloria" userId="6464a502-8a44-4d67-8fab-8f3aa9495827" providerId="ADAL" clId="{CCBEF9E0-E196-4664-A47E-1527C8ECBFFD}" dt="2023-01-24T19:25:12.915" v="11"/>
          <ac:graphicFrameMkLst>
            <pc:docMk/>
            <pc:sldMk cId="999283337" sldId="281"/>
            <ac:graphicFrameMk id="6" creationId="{A9A8CC69-E7C7-8BF8-2D2D-ABB1A61EC758}"/>
          </ac:graphicFrameMkLst>
        </pc:graphicFrameChg>
      </pc:sldChg>
      <pc:sldChg chg="modSp mod">
        <pc:chgData name="Twesigye, Gloria" userId="6464a502-8a44-4d67-8fab-8f3aa9495827" providerId="ADAL" clId="{CCBEF9E0-E196-4664-A47E-1527C8ECBFFD}" dt="2023-01-24T19:34:45.588" v="20" actId="207"/>
        <pc:sldMkLst>
          <pc:docMk/>
          <pc:sldMk cId="3502258445" sldId="283"/>
        </pc:sldMkLst>
        <pc:spChg chg="mod">
          <ac:chgData name="Twesigye, Gloria" userId="6464a502-8a44-4d67-8fab-8f3aa9495827" providerId="ADAL" clId="{CCBEF9E0-E196-4664-A47E-1527C8ECBFFD}" dt="2023-01-24T19:34:45.588" v="20" actId="207"/>
          <ac:spMkLst>
            <pc:docMk/>
            <pc:sldMk cId="3502258445" sldId="283"/>
            <ac:spMk id="4" creationId="{A77CD158-ECF9-80A0-ECD9-2D9AE39A0AC2}"/>
          </ac:spMkLst>
        </pc:spChg>
      </pc:sldChg>
      <pc:sldChg chg="addSp modSp mod addCm modCm">
        <pc:chgData name="Twesigye, Gloria" userId="6464a502-8a44-4d67-8fab-8f3aa9495827" providerId="ADAL" clId="{CCBEF9E0-E196-4664-A47E-1527C8ECBFFD}" dt="2023-01-25T19:18:58.832" v="49" actId="1076"/>
        <pc:sldMkLst>
          <pc:docMk/>
          <pc:sldMk cId="3958030153" sldId="284"/>
        </pc:sldMkLst>
        <pc:spChg chg="mod">
          <ac:chgData name="Twesigye, Gloria" userId="6464a502-8a44-4d67-8fab-8f3aa9495827" providerId="ADAL" clId="{CCBEF9E0-E196-4664-A47E-1527C8ECBFFD}" dt="2023-01-24T19:29:55.319" v="15" actId="207"/>
          <ac:spMkLst>
            <pc:docMk/>
            <pc:sldMk cId="3958030153" sldId="284"/>
            <ac:spMk id="8" creationId="{7B582149-04E4-5809-2248-317B1808F9D1}"/>
          </ac:spMkLst>
        </pc:spChg>
        <pc:picChg chg="add mod">
          <ac:chgData name="Twesigye, Gloria" userId="6464a502-8a44-4d67-8fab-8f3aa9495827" providerId="ADAL" clId="{CCBEF9E0-E196-4664-A47E-1527C8ECBFFD}" dt="2023-01-25T19:18:58.832" v="49" actId="1076"/>
          <ac:picMkLst>
            <pc:docMk/>
            <pc:sldMk cId="3958030153" sldId="284"/>
            <ac:picMk id="5" creationId="{DA15FAFE-4FD3-138B-B56B-29239336273F}"/>
          </ac:picMkLst>
        </pc:picChg>
        <pc:extLst>
          <p:ext xmlns:p="http://schemas.openxmlformats.org/presentationml/2006/main" uri="{D6D511B9-2390-475A-947B-AFAB55BFBCF1}">
            <pc226:cmChg xmlns:pc226="http://schemas.microsoft.com/office/powerpoint/2022/06/main/command" chg="add mod">
              <pc226:chgData name="Twesigye, Gloria" userId="6464a502-8a44-4d67-8fab-8f3aa9495827" providerId="ADAL" clId="{CCBEF9E0-E196-4664-A47E-1527C8ECBFFD}" dt="2023-01-24T19:34:00.239" v="18"/>
              <pc2:cmMkLst xmlns:pc2="http://schemas.microsoft.com/office/powerpoint/2019/9/main/command">
                <pc:docMk/>
                <pc:sldMk cId="3958030153" sldId="284"/>
                <pc2:cmMk id="{86CC6F0D-D7CF-4A5F-AB51-38422451F7EB}"/>
              </pc2:cmMkLst>
            </pc226:cmChg>
          </p:ext>
        </pc:extLst>
      </pc:sldChg>
      <pc:sldChg chg="modSp mod">
        <pc:chgData name="Twesigye, Gloria" userId="6464a502-8a44-4d67-8fab-8f3aa9495827" providerId="ADAL" clId="{CCBEF9E0-E196-4664-A47E-1527C8ECBFFD}" dt="2023-01-24T19:28:52.187" v="13" actId="113"/>
        <pc:sldMkLst>
          <pc:docMk/>
          <pc:sldMk cId="3771114077" sldId="285"/>
        </pc:sldMkLst>
        <pc:spChg chg="mod">
          <ac:chgData name="Twesigye, Gloria" userId="6464a502-8a44-4d67-8fab-8f3aa9495827" providerId="ADAL" clId="{CCBEF9E0-E196-4664-A47E-1527C8ECBFFD}" dt="2023-01-24T19:28:52.187" v="13" actId="113"/>
          <ac:spMkLst>
            <pc:docMk/>
            <pc:sldMk cId="3771114077" sldId="285"/>
            <ac:spMk id="3" creationId="{C0F8F8AD-C252-B408-71DB-C45EBAE87976}"/>
          </ac:spMkLst>
        </pc:spChg>
      </pc:sldChg>
      <pc:sldChg chg="modSp mod">
        <pc:chgData name="Twesigye, Gloria" userId="6464a502-8a44-4d67-8fab-8f3aa9495827" providerId="ADAL" clId="{CCBEF9E0-E196-4664-A47E-1527C8ECBFFD}" dt="2023-01-24T19:43:04.037" v="43" actId="14100"/>
        <pc:sldMkLst>
          <pc:docMk/>
          <pc:sldMk cId="1821595124" sldId="286"/>
        </pc:sldMkLst>
        <pc:spChg chg="mod">
          <ac:chgData name="Twesigye, Gloria" userId="6464a502-8a44-4d67-8fab-8f3aa9495827" providerId="ADAL" clId="{CCBEF9E0-E196-4664-A47E-1527C8ECBFFD}" dt="2023-01-24T19:37:00.652" v="24" actId="113"/>
          <ac:spMkLst>
            <pc:docMk/>
            <pc:sldMk cId="1821595124" sldId="286"/>
            <ac:spMk id="7" creationId="{7BBDDDC9-05A7-0C65-FC8E-93E1E62A7939}"/>
          </ac:spMkLst>
        </pc:spChg>
        <pc:graphicFrameChg chg="mod">
          <ac:chgData name="Twesigye, Gloria" userId="6464a502-8a44-4d67-8fab-8f3aa9495827" providerId="ADAL" clId="{CCBEF9E0-E196-4664-A47E-1527C8ECBFFD}" dt="2023-01-24T19:43:04.037" v="43" actId="14100"/>
          <ac:graphicFrameMkLst>
            <pc:docMk/>
            <pc:sldMk cId="1821595124" sldId="286"/>
            <ac:graphicFrameMk id="6" creationId="{A9A8CC69-E7C7-8BF8-2D2D-ABB1A61EC758}"/>
          </ac:graphicFrameMkLst>
        </pc:graphicFrameChg>
      </pc:sldChg>
      <pc:sldChg chg="modSp mod">
        <pc:chgData name="Twesigye, Gloria" userId="6464a502-8a44-4d67-8fab-8f3aa9495827" providerId="ADAL" clId="{CCBEF9E0-E196-4664-A47E-1527C8ECBFFD}" dt="2023-01-24T19:35:09.436" v="22" actId="207"/>
        <pc:sldMkLst>
          <pc:docMk/>
          <pc:sldMk cId="2301792542" sldId="287"/>
        </pc:sldMkLst>
        <pc:spChg chg="mod">
          <ac:chgData name="Twesigye, Gloria" userId="6464a502-8a44-4d67-8fab-8f3aa9495827" providerId="ADAL" clId="{CCBEF9E0-E196-4664-A47E-1527C8ECBFFD}" dt="2023-01-24T19:35:09.436" v="22" actId="207"/>
          <ac:spMkLst>
            <pc:docMk/>
            <pc:sldMk cId="2301792542" sldId="287"/>
            <ac:spMk id="3" creationId="{550E03E1-B696-3F88-8E81-BBD6CFE48B1D}"/>
          </ac:spMkLst>
        </pc:spChg>
      </pc:sldChg>
    </pc:docChg>
  </pc:docChgLst>
  <pc:docChgLst>
    <pc:chgData name="Zachary, Blake" userId="0bdc2457-2c50-48ce-9822-0764288e9642" providerId="ADAL" clId="{19A9CA7C-D224-4C9E-BA34-34F3B0653529}"/>
    <pc:docChg chg="modSld">
      <pc:chgData name="Zachary, Blake" userId="0bdc2457-2c50-48ce-9822-0764288e9642" providerId="ADAL" clId="{19A9CA7C-D224-4C9E-BA34-34F3B0653529}" dt="2024-03-18T20:35:04.261" v="7" actId="27918"/>
      <pc:docMkLst>
        <pc:docMk/>
      </pc:docMkLst>
      <pc:sldChg chg="mod">
        <pc:chgData name="Zachary, Blake" userId="0bdc2457-2c50-48ce-9822-0764288e9642" providerId="ADAL" clId="{19A9CA7C-D224-4C9E-BA34-34F3B0653529}" dt="2024-03-18T20:33:03.431" v="1" actId="27918"/>
        <pc:sldMkLst>
          <pc:docMk/>
          <pc:sldMk cId="52877160" sldId="271"/>
        </pc:sldMkLst>
      </pc:sldChg>
      <pc:sldChg chg="modSp mod">
        <pc:chgData name="Zachary, Blake" userId="0bdc2457-2c50-48ce-9822-0764288e9642" providerId="ADAL" clId="{19A9CA7C-D224-4C9E-BA34-34F3B0653529}" dt="2024-03-18T20:35:04.261" v="7" actId="27918"/>
        <pc:sldMkLst>
          <pc:docMk/>
          <pc:sldMk cId="1821595124" sldId="286"/>
        </pc:sldMkLst>
        <pc:graphicFrameChg chg="mod">
          <ac:chgData name="Zachary, Blake" userId="0bdc2457-2c50-48ce-9822-0764288e9642" providerId="ADAL" clId="{19A9CA7C-D224-4C9E-BA34-34F3B0653529}" dt="2024-03-18T20:34:41.931" v="5"/>
          <ac:graphicFrameMkLst>
            <pc:docMk/>
            <pc:sldMk cId="1821595124" sldId="286"/>
            <ac:graphicFrameMk id="6" creationId="{A9A8CC69-E7C7-8BF8-2D2D-ABB1A61EC758}"/>
          </ac:graphicFrameMkLst>
        </pc:graphicFrameChg>
      </pc:sldChg>
    </pc:docChg>
  </pc:docChgLst>
  <pc:docChgLst>
    <pc:chgData name="Hanner, Olsen" userId="S::61097@icf.com::8f966b24-7479-4073-89bd-2f70180eddce" providerId="AD" clId="Web-{2B69F414-70F9-0D9B-CD6C-E4219C63E4A7}"/>
    <pc:docChg chg="delSld">
      <pc:chgData name="Hanner, Olsen" userId="S::61097@icf.com::8f966b24-7479-4073-89bd-2f70180eddce" providerId="AD" clId="Web-{2B69F414-70F9-0D9B-CD6C-E4219C63E4A7}" dt="2024-05-20T13:05:43.577" v="0"/>
      <pc:docMkLst>
        <pc:docMk/>
      </pc:docMkLst>
      <pc:sldChg chg="del">
        <pc:chgData name="Hanner, Olsen" userId="S::61097@icf.com::8f966b24-7479-4073-89bd-2f70180eddce" providerId="AD" clId="Web-{2B69F414-70F9-0D9B-CD6C-E4219C63E4A7}" dt="2024-05-20T13:05:43.577" v="0"/>
        <pc:sldMkLst>
          <pc:docMk/>
          <pc:sldMk cId="995516696" sldId="276"/>
        </pc:sldMkLst>
      </pc:sldChg>
    </pc:docChg>
  </pc:docChgLst>
  <pc:docChgLst>
    <pc:chgData name="Sarah Balian" userId="b3b060d9-4d34-479b-ad68-688eaebf93c5" providerId="ADAL" clId="{DDF0263B-116F-4168-8C3A-13600C7F9C24}"/>
    <pc:docChg chg="modSld">
      <pc:chgData name="Sarah Balian" userId="b3b060d9-4d34-479b-ad68-688eaebf93c5" providerId="ADAL" clId="{DDF0263B-116F-4168-8C3A-13600C7F9C24}" dt="2023-04-28T23:05:40.687" v="15" actId="313"/>
      <pc:docMkLst>
        <pc:docMk/>
      </pc:docMkLst>
      <pc:sldChg chg="modSp">
        <pc:chgData name="Sarah Balian" userId="b3b060d9-4d34-479b-ad68-688eaebf93c5" providerId="ADAL" clId="{DDF0263B-116F-4168-8C3A-13600C7F9C24}" dt="2023-04-28T23:05:25.050" v="2" actId="313"/>
        <pc:sldMkLst>
          <pc:docMk/>
          <pc:sldMk cId="1428788921" sldId="262"/>
        </pc:sldMkLst>
        <pc:spChg chg="mod">
          <ac:chgData name="Sarah Balian" userId="b3b060d9-4d34-479b-ad68-688eaebf93c5" providerId="ADAL" clId="{DDF0263B-116F-4168-8C3A-13600C7F9C24}" dt="2023-04-28T23:05:25.050" v="2" actId="313"/>
          <ac:spMkLst>
            <pc:docMk/>
            <pc:sldMk cId="1428788921" sldId="262"/>
            <ac:spMk id="3" creationId="{E4FD1E92-5DBC-B105-F246-2355E4FF9A74}"/>
          </ac:spMkLst>
        </pc:spChg>
      </pc:sldChg>
      <pc:sldChg chg="modSp">
        <pc:chgData name="Sarah Balian" userId="b3b060d9-4d34-479b-ad68-688eaebf93c5" providerId="ADAL" clId="{DDF0263B-116F-4168-8C3A-13600C7F9C24}" dt="2023-04-28T23:05:26.023" v="3" actId="313"/>
        <pc:sldMkLst>
          <pc:docMk/>
          <pc:sldMk cId="1506493807" sldId="272"/>
        </pc:sldMkLst>
        <pc:spChg chg="mod">
          <ac:chgData name="Sarah Balian" userId="b3b060d9-4d34-479b-ad68-688eaebf93c5" providerId="ADAL" clId="{DDF0263B-116F-4168-8C3A-13600C7F9C24}" dt="2023-04-28T23:05:26.023" v="3" actId="313"/>
          <ac:spMkLst>
            <pc:docMk/>
            <pc:sldMk cId="1506493807" sldId="272"/>
            <ac:spMk id="3" creationId="{E4FD1E92-5DBC-B105-F246-2355E4FF9A74}"/>
          </ac:spMkLst>
        </pc:spChg>
      </pc:sldChg>
      <pc:sldChg chg="modSp">
        <pc:chgData name="Sarah Balian" userId="b3b060d9-4d34-479b-ad68-688eaebf93c5" providerId="ADAL" clId="{DDF0263B-116F-4168-8C3A-13600C7F9C24}" dt="2023-04-28T23:05:27.729" v="5" actId="313"/>
        <pc:sldMkLst>
          <pc:docMk/>
          <pc:sldMk cId="454941652" sldId="273"/>
        </pc:sldMkLst>
        <pc:spChg chg="mod">
          <ac:chgData name="Sarah Balian" userId="b3b060d9-4d34-479b-ad68-688eaebf93c5" providerId="ADAL" clId="{DDF0263B-116F-4168-8C3A-13600C7F9C24}" dt="2023-04-28T23:05:27.729" v="5" actId="313"/>
          <ac:spMkLst>
            <pc:docMk/>
            <pc:sldMk cId="454941652" sldId="273"/>
            <ac:spMk id="3" creationId="{E4FD1E92-5DBC-B105-F246-2355E4FF9A74}"/>
          </ac:spMkLst>
        </pc:spChg>
      </pc:sldChg>
      <pc:sldChg chg="modSp">
        <pc:chgData name="Sarah Balian" userId="b3b060d9-4d34-479b-ad68-688eaebf93c5" providerId="ADAL" clId="{DDF0263B-116F-4168-8C3A-13600C7F9C24}" dt="2023-04-28T23:05:26.934" v="4" actId="313"/>
        <pc:sldMkLst>
          <pc:docMk/>
          <pc:sldMk cId="4007693361" sldId="274"/>
        </pc:sldMkLst>
        <pc:spChg chg="mod">
          <ac:chgData name="Sarah Balian" userId="b3b060d9-4d34-479b-ad68-688eaebf93c5" providerId="ADAL" clId="{DDF0263B-116F-4168-8C3A-13600C7F9C24}" dt="2023-04-28T23:05:26.934" v="4" actId="313"/>
          <ac:spMkLst>
            <pc:docMk/>
            <pc:sldMk cId="4007693361" sldId="274"/>
            <ac:spMk id="3" creationId="{E4FD1E92-5DBC-B105-F246-2355E4FF9A74}"/>
          </ac:spMkLst>
        </pc:spChg>
      </pc:sldChg>
      <pc:sldChg chg="modSp">
        <pc:chgData name="Sarah Balian" userId="b3b060d9-4d34-479b-ad68-688eaebf93c5" providerId="ADAL" clId="{DDF0263B-116F-4168-8C3A-13600C7F9C24}" dt="2023-04-28T23:05:31.284" v="7" actId="313"/>
        <pc:sldMkLst>
          <pc:docMk/>
          <pc:sldMk cId="3374680457" sldId="277"/>
        </pc:sldMkLst>
        <pc:spChg chg="mod">
          <ac:chgData name="Sarah Balian" userId="b3b060d9-4d34-479b-ad68-688eaebf93c5" providerId="ADAL" clId="{DDF0263B-116F-4168-8C3A-13600C7F9C24}" dt="2023-04-28T23:05:31.284" v="7" actId="313"/>
          <ac:spMkLst>
            <pc:docMk/>
            <pc:sldMk cId="3374680457" sldId="277"/>
            <ac:spMk id="3" creationId="{50B28AC5-2484-C681-1E51-654A978D440B}"/>
          </ac:spMkLst>
        </pc:spChg>
      </pc:sldChg>
      <pc:sldChg chg="modSp">
        <pc:chgData name="Sarah Balian" userId="b3b060d9-4d34-479b-ad68-688eaebf93c5" providerId="ADAL" clId="{DDF0263B-116F-4168-8C3A-13600C7F9C24}" dt="2023-04-28T23:05:32.875" v="8" actId="313"/>
        <pc:sldMkLst>
          <pc:docMk/>
          <pc:sldMk cId="3303905315" sldId="278"/>
        </pc:sldMkLst>
        <pc:spChg chg="mod">
          <ac:chgData name="Sarah Balian" userId="b3b060d9-4d34-479b-ad68-688eaebf93c5" providerId="ADAL" clId="{DDF0263B-116F-4168-8C3A-13600C7F9C24}" dt="2023-04-28T23:05:32.875" v="8" actId="313"/>
          <ac:spMkLst>
            <pc:docMk/>
            <pc:sldMk cId="3303905315" sldId="278"/>
            <ac:spMk id="3" creationId="{50B28AC5-2484-C681-1E51-654A978D440B}"/>
          </ac:spMkLst>
        </pc:spChg>
      </pc:sldChg>
      <pc:sldChg chg="modSp">
        <pc:chgData name="Sarah Balian" userId="b3b060d9-4d34-479b-ad68-688eaebf93c5" providerId="ADAL" clId="{DDF0263B-116F-4168-8C3A-13600C7F9C24}" dt="2023-04-28T23:05:30.014" v="6" actId="313"/>
        <pc:sldMkLst>
          <pc:docMk/>
          <pc:sldMk cId="3194101482" sldId="279"/>
        </pc:sldMkLst>
        <pc:spChg chg="mod">
          <ac:chgData name="Sarah Balian" userId="b3b060d9-4d34-479b-ad68-688eaebf93c5" providerId="ADAL" clId="{DDF0263B-116F-4168-8C3A-13600C7F9C24}" dt="2023-04-28T23:05:30.014" v="6" actId="313"/>
          <ac:spMkLst>
            <pc:docMk/>
            <pc:sldMk cId="3194101482" sldId="279"/>
            <ac:spMk id="3" creationId="{50B28AC5-2484-C681-1E51-654A978D440B}"/>
          </ac:spMkLst>
        </pc:spChg>
      </pc:sldChg>
      <pc:sldChg chg="modSp">
        <pc:chgData name="Sarah Balian" userId="b3b060d9-4d34-479b-ad68-688eaebf93c5" providerId="ADAL" clId="{DDF0263B-116F-4168-8C3A-13600C7F9C24}" dt="2023-04-28T23:05:34.124" v="9" actId="313"/>
        <pc:sldMkLst>
          <pc:docMk/>
          <pc:sldMk cId="2037355660" sldId="280"/>
        </pc:sldMkLst>
        <pc:spChg chg="mod">
          <ac:chgData name="Sarah Balian" userId="b3b060d9-4d34-479b-ad68-688eaebf93c5" providerId="ADAL" clId="{DDF0263B-116F-4168-8C3A-13600C7F9C24}" dt="2023-04-28T23:05:34.124" v="9" actId="313"/>
          <ac:spMkLst>
            <pc:docMk/>
            <pc:sldMk cId="2037355660" sldId="280"/>
            <ac:spMk id="68" creationId="{2F98A3EE-6320-044D-A68E-720A7A279610}"/>
          </ac:spMkLst>
        </pc:spChg>
      </pc:sldChg>
      <pc:sldChg chg="modSp">
        <pc:chgData name="Sarah Balian" userId="b3b060d9-4d34-479b-ad68-688eaebf93c5" providerId="ADAL" clId="{DDF0263B-116F-4168-8C3A-13600C7F9C24}" dt="2023-04-28T23:05:35.379" v="10" actId="313"/>
        <pc:sldMkLst>
          <pc:docMk/>
          <pc:sldMk cId="999283337" sldId="281"/>
        </pc:sldMkLst>
        <pc:spChg chg="mod">
          <ac:chgData name="Sarah Balian" userId="b3b060d9-4d34-479b-ad68-688eaebf93c5" providerId="ADAL" clId="{DDF0263B-116F-4168-8C3A-13600C7F9C24}" dt="2023-04-28T23:05:35.379" v="10" actId="313"/>
          <ac:spMkLst>
            <pc:docMk/>
            <pc:sldMk cId="999283337" sldId="281"/>
            <ac:spMk id="3" creationId="{E4FD1E92-5DBC-B105-F246-2355E4FF9A74}"/>
          </ac:spMkLst>
        </pc:spChg>
      </pc:sldChg>
      <pc:sldChg chg="modSp">
        <pc:chgData name="Sarah Balian" userId="b3b060d9-4d34-479b-ad68-688eaebf93c5" providerId="ADAL" clId="{DDF0263B-116F-4168-8C3A-13600C7F9C24}" dt="2023-04-28T23:05:39.851" v="14" actId="313"/>
        <pc:sldMkLst>
          <pc:docMk/>
          <pc:sldMk cId="3502258445" sldId="283"/>
        </pc:sldMkLst>
        <pc:spChg chg="mod">
          <ac:chgData name="Sarah Balian" userId="b3b060d9-4d34-479b-ad68-688eaebf93c5" providerId="ADAL" clId="{DDF0263B-116F-4168-8C3A-13600C7F9C24}" dt="2023-04-28T23:05:39.851" v="14" actId="313"/>
          <ac:spMkLst>
            <pc:docMk/>
            <pc:sldMk cId="3502258445" sldId="283"/>
            <ac:spMk id="13" creationId="{0A96E76E-2AC5-D073-3141-CA47530939CF}"/>
          </ac:spMkLst>
        </pc:spChg>
      </pc:sldChg>
      <pc:sldChg chg="modSp">
        <pc:chgData name="Sarah Balian" userId="b3b060d9-4d34-479b-ad68-688eaebf93c5" providerId="ADAL" clId="{DDF0263B-116F-4168-8C3A-13600C7F9C24}" dt="2023-04-28T23:05:37.847" v="12" actId="313"/>
        <pc:sldMkLst>
          <pc:docMk/>
          <pc:sldMk cId="3958030153" sldId="284"/>
        </pc:sldMkLst>
        <pc:spChg chg="mod">
          <ac:chgData name="Sarah Balian" userId="b3b060d9-4d34-479b-ad68-688eaebf93c5" providerId="ADAL" clId="{DDF0263B-116F-4168-8C3A-13600C7F9C24}" dt="2023-04-28T23:05:37.847" v="12" actId="313"/>
          <ac:spMkLst>
            <pc:docMk/>
            <pc:sldMk cId="3958030153" sldId="284"/>
            <ac:spMk id="3" creationId="{50B28AC5-2484-C681-1E51-654A978D440B}"/>
          </ac:spMkLst>
        </pc:spChg>
      </pc:sldChg>
      <pc:sldChg chg="modSp">
        <pc:chgData name="Sarah Balian" userId="b3b060d9-4d34-479b-ad68-688eaebf93c5" providerId="ADAL" clId="{DDF0263B-116F-4168-8C3A-13600C7F9C24}" dt="2023-04-28T23:05:36.430" v="11" actId="313"/>
        <pc:sldMkLst>
          <pc:docMk/>
          <pc:sldMk cId="3771114077" sldId="285"/>
        </pc:sldMkLst>
        <pc:spChg chg="mod">
          <ac:chgData name="Sarah Balian" userId="b3b060d9-4d34-479b-ad68-688eaebf93c5" providerId="ADAL" clId="{DDF0263B-116F-4168-8C3A-13600C7F9C24}" dt="2023-04-28T23:05:36.430" v="11" actId="313"/>
          <ac:spMkLst>
            <pc:docMk/>
            <pc:sldMk cId="3771114077" sldId="285"/>
            <ac:spMk id="11" creationId="{8E4E40E9-D792-25A1-4B37-23D4780B1318}"/>
          </ac:spMkLst>
        </pc:spChg>
      </pc:sldChg>
      <pc:sldChg chg="modSp">
        <pc:chgData name="Sarah Balian" userId="b3b060d9-4d34-479b-ad68-688eaebf93c5" providerId="ADAL" clId="{DDF0263B-116F-4168-8C3A-13600C7F9C24}" dt="2023-04-28T23:05:40.687" v="15" actId="313"/>
        <pc:sldMkLst>
          <pc:docMk/>
          <pc:sldMk cId="2301792542" sldId="287"/>
        </pc:sldMkLst>
        <pc:spChg chg="mod">
          <ac:chgData name="Sarah Balian" userId="b3b060d9-4d34-479b-ad68-688eaebf93c5" providerId="ADAL" clId="{DDF0263B-116F-4168-8C3A-13600C7F9C24}" dt="2023-04-28T23:05:40.687" v="15" actId="313"/>
          <ac:spMkLst>
            <pc:docMk/>
            <pc:sldMk cId="2301792542" sldId="287"/>
            <ac:spMk id="11" creationId="{8E4E40E9-D792-25A1-4B37-23D4780B1318}"/>
          </ac:spMkLst>
        </pc:spChg>
      </pc:sldChg>
    </pc:docChg>
  </pc:docChgLst>
  <pc:docChgLst>
    <pc:chgData name="Balian, Sarah (CNTR)" userId="b3b060d9-4d34-479b-ad68-688eaebf93c5" providerId="ADAL" clId="{4CEA3605-AB5E-46CD-A4F5-762EA0863403}"/>
    <pc:docChg chg="modSld">
      <pc:chgData name="Balian, Sarah (CNTR)" userId="b3b060d9-4d34-479b-ad68-688eaebf93c5" providerId="ADAL" clId="{4CEA3605-AB5E-46CD-A4F5-762EA0863403}" dt="2023-06-05T08:15:29.682" v="17" actId="20577"/>
      <pc:docMkLst>
        <pc:docMk/>
      </pc:docMkLst>
    </pc:docChg>
  </pc:docChgLst>
  <pc:docChgLst>
    <pc:chgData name="Behague, Sabina" userId="2f9f8379-56ce-455c-81be-d1dc66b28ae7" providerId="ADAL" clId="{F6E3B597-01E5-4054-A016-A139E0EA3C99}"/>
    <pc:docChg chg="undo custSel modSld">
      <pc:chgData name="Behague, Sabina" userId="2f9f8379-56ce-455c-81be-d1dc66b28ae7" providerId="ADAL" clId="{F6E3B597-01E5-4054-A016-A139E0EA3C99}" dt="2023-01-26T19:12:01.626" v="52" actId="1076"/>
      <pc:docMkLst>
        <pc:docMk/>
      </pc:docMkLst>
      <pc:sldChg chg="modSp mod">
        <pc:chgData name="Behague, Sabina" userId="2f9f8379-56ce-455c-81be-d1dc66b28ae7" providerId="ADAL" clId="{F6E3B597-01E5-4054-A016-A139E0EA3C99}" dt="2023-01-26T17:36:49.122" v="1" actId="20577"/>
        <pc:sldMkLst>
          <pc:docMk/>
          <pc:sldMk cId="109857222" sldId="256"/>
        </pc:sldMkLst>
        <pc:spChg chg="mod">
          <ac:chgData name="Behague, Sabina" userId="2f9f8379-56ce-455c-81be-d1dc66b28ae7" providerId="ADAL" clId="{F6E3B597-01E5-4054-A016-A139E0EA3C99}" dt="2023-01-26T17:36:49.122" v="1" actId="20577"/>
          <ac:spMkLst>
            <pc:docMk/>
            <pc:sldMk cId="109857222" sldId="256"/>
            <ac:spMk id="3" creationId="{00000000-0000-0000-0000-000000000000}"/>
          </ac:spMkLst>
        </pc:spChg>
      </pc:sldChg>
      <pc:sldChg chg="modSp mod">
        <pc:chgData name="Behague, Sabina" userId="2f9f8379-56ce-455c-81be-d1dc66b28ae7" providerId="ADAL" clId="{F6E3B597-01E5-4054-A016-A139E0EA3C99}" dt="2023-01-26T17:36:55.989" v="2" actId="1076"/>
        <pc:sldMkLst>
          <pc:docMk/>
          <pc:sldMk cId="2163988523" sldId="260"/>
        </pc:sldMkLst>
        <pc:spChg chg="mod">
          <ac:chgData name="Behague, Sabina" userId="2f9f8379-56ce-455c-81be-d1dc66b28ae7" providerId="ADAL" clId="{F6E3B597-01E5-4054-A016-A139E0EA3C99}" dt="2023-01-26T17:36:55.989" v="2" actId="1076"/>
          <ac:spMkLst>
            <pc:docMk/>
            <pc:sldMk cId="2163988523" sldId="260"/>
            <ac:spMk id="9" creationId="{E690F70B-E368-D7F5-795E-B5139345EF71}"/>
          </ac:spMkLst>
        </pc:spChg>
      </pc:sldChg>
      <pc:sldChg chg="modSp mod addCm">
        <pc:chgData name="Behague, Sabina" userId="2f9f8379-56ce-455c-81be-d1dc66b28ae7" providerId="ADAL" clId="{F6E3B597-01E5-4054-A016-A139E0EA3C99}" dt="2023-01-26T18:13:42.442" v="18"/>
        <pc:sldMkLst>
          <pc:docMk/>
          <pc:sldMk cId="901538395" sldId="261"/>
        </pc:sldMkLst>
        <pc:spChg chg="mod">
          <ac:chgData name="Behague, Sabina" userId="2f9f8379-56ce-455c-81be-d1dc66b28ae7" providerId="ADAL" clId="{F6E3B597-01E5-4054-A016-A139E0EA3C99}" dt="2023-01-26T17:38:05.719" v="5" actId="1076"/>
          <ac:spMkLst>
            <pc:docMk/>
            <pc:sldMk cId="901538395" sldId="261"/>
            <ac:spMk id="6" creationId="{62EFB6F3-B375-E9C0-F3B2-9A55D5AD34B7}"/>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13:42.442" v="18"/>
              <pc2:cmMkLst xmlns:pc2="http://schemas.microsoft.com/office/powerpoint/2019/9/main/command">
                <pc:docMk/>
                <pc:sldMk cId="901538395" sldId="261"/>
                <pc2:cmMk id="{5A7A666F-4E66-4673-8917-673C05DC0723}"/>
              </pc2:cmMkLst>
            </pc226:cmChg>
          </p:ext>
        </pc:extLst>
      </pc:sldChg>
      <pc:sldChg chg="modSp mod">
        <pc:chgData name="Behague, Sabina" userId="2f9f8379-56ce-455c-81be-d1dc66b28ae7" providerId="ADAL" clId="{F6E3B597-01E5-4054-A016-A139E0EA3C99}" dt="2023-01-26T17:37:48.177" v="3" actId="1076"/>
        <pc:sldMkLst>
          <pc:docMk/>
          <pc:sldMk cId="1887431401" sldId="263"/>
        </pc:sldMkLst>
        <pc:spChg chg="mod">
          <ac:chgData name="Behague, Sabina" userId="2f9f8379-56ce-455c-81be-d1dc66b28ae7" providerId="ADAL" clId="{F6E3B597-01E5-4054-A016-A139E0EA3C99}" dt="2023-01-26T17:37:48.177" v="3" actId="1076"/>
          <ac:spMkLst>
            <pc:docMk/>
            <pc:sldMk cId="1887431401" sldId="263"/>
            <ac:spMk id="4" creationId="{93B1D627-FD56-C731-3B59-E65706059D41}"/>
          </ac:spMkLst>
        </pc:spChg>
      </pc:sldChg>
      <pc:sldChg chg="modCm">
        <pc:chgData name="Behague, Sabina" userId="2f9f8379-56ce-455c-81be-d1dc66b28ae7" providerId="ADAL" clId="{F6E3B597-01E5-4054-A016-A139E0EA3C99}" dt="2023-01-26T18:08:01.026" v="6"/>
        <pc:sldMkLst>
          <pc:docMk/>
          <pc:sldMk cId="1273125120" sldId="266"/>
        </pc:sldMkLst>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F6E3B597-01E5-4054-A016-A139E0EA3C99}" dt="2023-01-26T18:08:01.026" v="6"/>
              <pc2:cmMkLst xmlns:pc2="http://schemas.microsoft.com/office/powerpoint/2019/9/main/command">
                <pc:docMk/>
                <pc:sldMk cId="1273125120" sldId="266"/>
                <pc2:cmMk id="{E3D2230C-8190-460F-BB18-ED46871B795A}"/>
              </pc2:cmMkLst>
              <pc226:cmRplyChg chg="add">
                <pc226:chgData name="Behague, Sabina" userId="2f9f8379-56ce-455c-81be-d1dc66b28ae7" providerId="ADAL" clId="{F6E3B597-01E5-4054-A016-A139E0EA3C99}" dt="2023-01-26T18:08:01.026" v="6"/>
                <pc2:cmRplyMkLst xmlns:pc2="http://schemas.microsoft.com/office/powerpoint/2019/9/main/command">
                  <pc:docMk/>
                  <pc:sldMk cId="1273125120" sldId="266"/>
                  <pc2:cmMk id="{E3D2230C-8190-460F-BB18-ED46871B795A}"/>
                  <pc2:cmRplyMk id="{7E630BFC-EC32-414F-AD89-6943D7E16723}"/>
                </pc2:cmRplyMkLst>
              </pc226:cmRplyChg>
            </pc226:cmChg>
          </p:ext>
        </pc:extLst>
      </pc:sldChg>
      <pc:sldChg chg="addCm">
        <pc:chgData name="Behague, Sabina" userId="2f9f8379-56ce-455c-81be-d1dc66b28ae7" providerId="ADAL" clId="{F6E3B597-01E5-4054-A016-A139E0EA3C99}" dt="2023-01-26T18:08:48.761" v="7"/>
        <pc:sldMkLst>
          <pc:docMk/>
          <pc:sldMk cId="4262632132" sldId="267"/>
        </pc:sldMkLst>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08:48.761" v="7"/>
              <pc2:cmMkLst xmlns:pc2="http://schemas.microsoft.com/office/powerpoint/2019/9/main/command">
                <pc:docMk/>
                <pc:sldMk cId="4262632132" sldId="267"/>
                <pc2:cmMk id="{FF34FB3C-7011-4BA6-A28F-92CC8F0B3907}"/>
              </pc2:cmMkLst>
            </pc226:cmChg>
          </p:ext>
        </pc:extLst>
      </pc:sldChg>
      <pc:sldChg chg="modSp mod">
        <pc:chgData name="Behague, Sabina" userId="2f9f8379-56ce-455c-81be-d1dc66b28ae7" providerId="ADAL" clId="{F6E3B597-01E5-4054-A016-A139E0EA3C99}" dt="2023-01-26T18:09:00.819" v="8" actId="1076"/>
        <pc:sldMkLst>
          <pc:docMk/>
          <pc:sldMk cId="528443413" sldId="269"/>
        </pc:sldMkLst>
        <pc:spChg chg="mod">
          <ac:chgData name="Behague, Sabina" userId="2f9f8379-56ce-455c-81be-d1dc66b28ae7" providerId="ADAL" clId="{F6E3B597-01E5-4054-A016-A139E0EA3C99}" dt="2023-01-26T18:09:00.819" v="8" actId="1076"/>
          <ac:spMkLst>
            <pc:docMk/>
            <pc:sldMk cId="528443413" sldId="269"/>
            <ac:spMk id="9" creationId="{E690F70B-E368-D7F5-795E-B5139345EF71}"/>
          </ac:spMkLst>
        </pc:spChg>
      </pc:sldChg>
      <pc:sldChg chg="modSp mod">
        <pc:chgData name="Behague, Sabina" userId="2f9f8379-56ce-455c-81be-d1dc66b28ae7" providerId="ADAL" clId="{F6E3B597-01E5-4054-A016-A139E0EA3C99}" dt="2023-01-26T18:12:21.913" v="17" actId="1076"/>
        <pc:sldMkLst>
          <pc:docMk/>
          <pc:sldMk cId="3367104273" sldId="270"/>
        </pc:sldMkLst>
        <pc:spChg chg="mod">
          <ac:chgData name="Behague, Sabina" userId="2f9f8379-56ce-455c-81be-d1dc66b28ae7" providerId="ADAL" clId="{F6E3B597-01E5-4054-A016-A139E0EA3C99}" dt="2023-01-26T18:12:21.913" v="17" actId="1076"/>
          <ac:spMkLst>
            <pc:docMk/>
            <pc:sldMk cId="3367104273" sldId="270"/>
            <ac:spMk id="9" creationId="{E690F70B-E368-D7F5-795E-B5139345EF71}"/>
          </ac:spMkLst>
        </pc:spChg>
      </pc:sldChg>
      <pc:sldChg chg="modSp mod">
        <pc:chgData name="Behague, Sabina" userId="2f9f8379-56ce-455c-81be-d1dc66b28ae7" providerId="ADAL" clId="{F6E3B597-01E5-4054-A016-A139E0EA3C99}" dt="2023-01-26T18:10:00.174" v="14" actId="1076"/>
        <pc:sldMkLst>
          <pc:docMk/>
          <pc:sldMk cId="454941652" sldId="273"/>
        </pc:sldMkLst>
        <pc:spChg chg="mod">
          <ac:chgData name="Behague, Sabina" userId="2f9f8379-56ce-455c-81be-d1dc66b28ae7" providerId="ADAL" clId="{F6E3B597-01E5-4054-A016-A139E0EA3C99}" dt="2023-01-26T18:10:00.174" v="14" actId="1076"/>
          <ac:spMkLst>
            <pc:docMk/>
            <pc:sldMk cId="454941652" sldId="273"/>
            <ac:spMk id="4" creationId="{51B33938-DA7F-FCA3-5CF9-A6737BEB26C0}"/>
          </ac:spMkLst>
        </pc:spChg>
        <pc:picChg chg="mod">
          <ac:chgData name="Behague, Sabina" userId="2f9f8379-56ce-455c-81be-d1dc66b28ae7" providerId="ADAL" clId="{F6E3B597-01E5-4054-A016-A139E0EA3C99}" dt="2023-01-26T18:09:52.600" v="13" actId="1076"/>
          <ac:picMkLst>
            <pc:docMk/>
            <pc:sldMk cId="454941652" sldId="273"/>
            <ac:picMk id="2" creationId="{7774814F-F07F-7265-E056-C72FC4D59EFF}"/>
          </ac:picMkLst>
        </pc:picChg>
      </pc:sldChg>
      <pc:sldChg chg="modSp mod">
        <pc:chgData name="Behague, Sabina" userId="2f9f8379-56ce-455c-81be-d1dc66b28ae7" providerId="ADAL" clId="{F6E3B597-01E5-4054-A016-A139E0EA3C99}" dt="2023-01-26T18:09:42.002" v="10" actId="1076"/>
        <pc:sldMkLst>
          <pc:docMk/>
          <pc:sldMk cId="4007693361" sldId="274"/>
        </pc:sldMkLst>
        <pc:spChg chg="mod">
          <ac:chgData name="Behague, Sabina" userId="2f9f8379-56ce-455c-81be-d1dc66b28ae7" providerId="ADAL" clId="{F6E3B597-01E5-4054-A016-A139E0EA3C99}" dt="2023-01-26T18:09:42.002" v="10" actId="1076"/>
          <ac:spMkLst>
            <pc:docMk/>
            <pc:sldMk cId="4007693361" sldId="274"/>
            <ac:spMk id="5" creationId="{952E8E38-E5B5-37A2-F267-EE2E7F8B9700}"/>
          </ac:spMkLst>
        </pc:spChg>
      </pc:sldChg>
      <pc:sldChg chg="modSp mod">
        <pc:chgData name="Behague, Sabina" userId="2f9f8379-56ce-455c-81be-d1dc66b28ae7" providerId="ADAL" clId="{F6E3B597-01E5-4054-A016-A139E0EA3C99}" dt="2023-01-26T18:14:32.864" v="23" actId="1076"/>
        <pc:sldMkLst>
          <pc:docMk/>
          <pc:sldMk cId="3374680457" sldId="277"/>
        </pc:sldMkLst>
        <pc:spChg chg="mod">
          <ac:chgData name="Behague, Sabina" userId="2f9f8379-56ce-455c-81be-d1dc66b28ae7" providerId="ADAL" clId="{F6E3B597-01E5-4054-A016-A139E0EA3C99}" dt="2023-01-26T18:14:32.864" v="23" actId="1076"/>
          <ac:spMkLst>
            <pc:docMk/>
            <pc:sldMk cId="3374680457" sldId="277"/>
            <ac:spMk id="8" creationId="{37CF0074-2397-637B-A673-B6EB15CE8DC1}"/>
          </ac:spMkLst>
        </pc:spChg>
      </pc:sldChg>
      <pc:sldChg chg="modSp mod addCm">
        <pc:chgData name="Behague, Sabina" userId="2f9f8379-56ce-455c-81be-d1dc66b28ae7" providerId="ADAL" clId="{F6E3B597-01E5-4054-A016-A139E0EA3C99}" dt="2023-01-26T18:15:43.298" v="26"/>
        <pc:sldMkLst>
          <pc:docMk/>
          <pc:sldMk cId="3303905315" sldId="278"/>
        </pc:sldMkLst>
        <pc:spChg chg="mod">
          <ac:chgData name="Behague, Sabina" userId="2f9f8379-56ce-455c-81be-d1dc66b28ae7" providerId="ADAL" clId="{F6E3B597-01E5-4054-A016-A139E0EA3C99}" dt="2023-01-26T18:15:21.638" v="25" actId="1076"/>
          <ac:spMkLst>
            <pc:docMk/>
            <pc:sldMk cId="3303905315" sldId="278"/>
            <ac:spMk id="64" creationId="{815F2441-966B-2B80-AC00-97C3EB5A6202}"/>
          </ac:spMkLst>
        </pc:sp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15:43.298" v="26"/>
              <pc2:cmMkLst xmlns:pc2="http://schemas.microsoft.com/office/powerpoint/2019/9/main/command">
                <pc:docMk/>
                <pc:sldMk cId="3303905315" sldId="278"/>
                <pc2:cmMk id="{D8FDDF7F-9E51-4639-853B-E48DF87D4B0B}"/>
              </pc2:cmMkLst>
            </pc226:cmChg>
          </p:ext>
        </pc:extLst>
      </pc:sldChg>
      <pc:sldChg chg="modSp mod modCm">
        <pc:chgData name="Behague, Sabina" userId="2f9f8379-56ce-455c-81be-d1dc66b28ae7" providerId="ADAL" clId="{F6E3B597-01E5-4054-A016-A139E0EA3C99}" dt="2023-01-26T18:14:14.549" v="21" actId="1076"/>
        <pc:sldMkLst>
          <pc:docMk/>
          <pc:sldMk cId="3194101482" sldId="279"/>
        </pc:sldMkLst>
        <pc:spChg chg="mod">
          <ac:chgData name="Behague, Sabina" userId="2f9f8379-56ce-455c-81be-d1dc66b28ae7" providerId="ADAL" clId="{F6E3B597-01E5-4054-A016-A139E0EA3C99}" dt="2023-01-26T18:14:14.549" v="21" actId="1076"/>
          <ac:spMkLst>
            <pc:docMk/>
            <pc:sldMk cId="3194101482" sldId="279"/>
            <ac:spMk id="8" creationId="{41480164-809D-035F-3738-F8F3C36F5198}"/>
          </ac:spMkLst>
        </pc:spChg>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F6E3B597-01E5-4054-A016-A139E0EA3C99}" dt="2023-01-26T18:14:04.409" v="19"/>
              <pc2:cmMkLst xmlns:pc2="http://schemas.microsoft.com/office/powerpoint/2019/9/main/command">
                <pc:docMk/>
                <pc:sldMk cId="3194101482" sldId="279"/>
                <pc2:cmMk id="{7AEEBD4B-81A2-4262-AB6E-2A38ABB25B56}"/>
              </pc2:cmMkLst>
              <pc226:cmRplyChg chg="add">
                <pc226:chgData name="Behague, Sabina" userId="2f9f8379-56ce-455c-81be-d1dc66b28ae7" providerId="ADAL" clId="{F6E3B597-01E5-4054-A016-A139E0EA3C99}" dt="2023-01-26T18:14:04.409" v="19"/>
                <pc2:cmRplyMkLst xmlns:pc2="http://schemas.microsoft.com/office/powerpoint/2019/9/main/command">
                  <pc:docMk/>
                  <pc:sldMk cId="3194101482" sldId="279"/>
                  <pc2:cmMk id="{7AEEBD4B-81A2-4262-AB6E-2A38ABB25B56}"/>
                  <pc2:cmRplyMk id="{06FBB56A-684C-475C-A6CE-3C0A3F50C405}"/>
                </pc2:cmRplyMkLst>
              </pc226:cmRplyChg>
            </pc226:cmChg>
          </p:ext>
        </pc:extLst>
      </pc:sldChg>
      <pc:sldChg chg="modSp mod">
        <pc:chgData name="Behague, Sabina" userId="2f9f8379-56ce-455c-81be-d1dc66b28ae7" providerId="ADAL" clId="{F6E3B597-01E5-4054-A016-A139E0EA3C99}" dt="2023-01-26T18:15:51.060" v="28" actId="1076"/>
        <pc:sldMkLst>
          <pc:docMk/>
          <pc:sldMk cId="2037355660" sldId="280"/>
        </pc:sldMkLst>
        <pc:spChg chg="mod">
          <ac:chgData name="Behague, Sabina" userId="2f9f8379-56ce-455c-81be-d1dc66b28ae7" providerId="ADAL" clId="{F6E3B597-01E5-4054-A016-A139E0EA3C99}" dt="2023-01-26T18:15:51.060" v="28" actId="1076"/>
          <ac:spMkLst>
            <pc:docMk/>
            <pc:sldMk cId="2037355660" sldId="280"/>
            <ac:spMk id="3" creationId="{739C7B42-E0F3-42FB-6056-5C37096CE84D}"/>
          </ac:spMkLst>
        </pc:spChg>
      </pc:sldChg>
      <pc:sldChg chg="modSp addCm">
        <pc:chgData name="Behague, Sabina" userId="2f9f8379-56ce-455c-81be-d1dc66b28ae7" providerId="ADAL" clId="{F6E3B597-01E5-4054-A016-A139E0EA3C99}" dt="2023-01-26T18:16:50.318" v="32"/>
        <pc:sldMkLst>
          <pc:docMk/>
          <pc:sldMk cId="999283337" sldId="281"/>
        </pc:sldMkLst>
        <pc:graphicFrameChg chg="mod">
          <ac:chgData name="Behague, Sabina" userId="2f9f8379-56ce-455c-81be-d1dc66b28ae7" providerId="ADAL" clId="{F6E3B597-01E5-4054-A016-A139E0EA3C99}" dt="2023-01-26T18:16:17.612" v="31"/>
          <ac:graphicFrameMkLst>
            <pc:docMk/>
            <pc:sldMk cId="999283337" sldId="281"/>
            <ac:graphicFrameMk id="6" creationId="{A9A8CC69-E7C7-8BF8-2D2D-ABB1A61EC758}"/>
          </ac:graphicFrameMkLst>
        </pc:graphicFrameChg>
        <pc:extLst>
          <p:ext xmlns:p="http://schemas.openxmlformats.org/presentationml/2006/main" uri="{D6D511B9-2390-475A-947B-AFAB55BFBCF1}">
            <pc226:cmChg xmlns:pc226="http://schemas.microsoft.com/office/powerpoint/2022/06/main/command" chg="add">
              <pc226:chgData name="Behague, Sabina" userId="2f9f8379-56ce-455c-81be-d1dc66b28ae7" providerId="ADAL" clId="{F6E3B597-01E5-4054-A016-A139E0EA3C99}" dt="2023-01-26T18:16:50.318" v="32"/>
              <pc2:cmMkLst xmlns:pc2="http://schemas.microsoft.com/office/powerpoint/2019/9/main/command">
                <pc:docMk/>
                <pc:sldMk cId="999283337" sldId="281"/>
                <pc2:cmMk id="{3BE32D70-FA6B-4EC2-B1D3-54A78A23C894}"/>
              </pc2:cmMkLst>
            </pc226:cmChg>
          </p:ext>
        </pc:extLst>
      </pc:sldChg>
      <pc:sldChg chg="modSp mod">
        <pc:chgData name="Behague, Sabina" userId="2f9f8379-56ce-455c-81be-d1dc66b28ae7" providerId="ADAL" clId="{F6E3B597-01E5-4054-A016-A139E0EA3C99}" dt="2023-01-26T18:12:06.942" v="16" actId="1076"/>
        <pc:sldMkLst>
          <pc:docMk/>
          <pc:sldMk cId="2975771389" sldId="282"/>
        </pc:sldMkLst>
        <pc:spChg chg="mod">
          <ac:chgData name="Behague, Sabina" userId="2f9f8379-56ce-455c-81be-d1dc66b28ae7" providerId="ADAL" clId="{F6E3B597-01E5-4054-A016-A139E0EA3C99}" dt="2023-01-26T18:12:06.942" v="16" actId="1076"/>
          <ac:spMkLst>
            <pc:docMk/>
            <pc:sldMk cId="2975771389" sldId="282"/>
            <ac:spMk id="6" creationId="{BD0FFE19-F887-01BB-DC3F-5CC3F87DDE28}"/>
          </ac:spMkLst>
        </pc:spChg>
      </pc:sldChg>
      <pc:sldChg chg="modSp mod">
        <pc:chgData name="Behague, Sabina" userId="2f9f8379-56ce-455c-81be-d1dc66b28ae7" providerId="ADAL" clId="{F6E3B597-01E5-4054-A016-A139E0EA3C99}" dt="2023-01-26T18:19:01.092" v="46" actId="1076"/>
        <pc:sldMkLst>
          <pc:docMk/>
          <pc:sldMk cId="3502258445" sldId="283"/>
        </pc:sldMkLst>
        <pc:spChg chg="mod">
          <ac:chgData name="Behague, Sabina" userId="2f9f8379-56ce-455c-81be-d1dc66b28ae7" providerId="ADAL" clId="{F6E3B597-01E5-4054-A016-A139E0EA3C99}" dt="2023-01-26T18:19:01.092" v="46" actId="1076"/>
          <ac:spMkLst>
            <pc:docMk/>
            <pc:sldMk cId="3502258445" sldId="283"/>
            <ac:spMk id="4" creationId="{A77CD158-ECF9-80A0-ECD9-2D9AE39A0AC2}"/>
          </ac:spMkLst>
        </pc:spChg>
      </pc:sldChg>
      <pc:sldChg chg="modSp mod modCm">
        <pc:chgData name="Behague, Sabina" userId="2f9f8379-56ce-455c-81be-d1dc66b28ae7" providerId="ADAL" clId="{F6E3B597-01E5-4054-A016-A139E0EA3C99}" dt="2023-01-26T18:18:03.976" v="38"/>
        <pc:sldMkLst>
          <pc:docMk/>
          <pc:sldMk cId="3958030153" sldId="284"/>
        </pc:sldMkLst>
        <pc:spChg chg="mod">
          <ac:chgData name="Behague, Sabina" userId="2f9f8379-56ce-455c-81be-d1dc66b28ae7" providerId="ADAL" clId="{F6E3B597-01E5-4054-A016-A139E0EA3C99}" dt="2023-01-26T18:17:56.319" v="37" actId="1076"/>
          <ac:spMkLst>
            <pc:docMk/>
            <pc:sldMk cId="3958030153" sldId="284"/>
            <ac:spMk id="8" creationId="{7B582149-04E4-5809-2248-317B1808F9D1}"/>
          </ac:spMkLst>
        </pc:spChg>
        <pc:extLst>
          <p:ext xmlns:p="http://schemas.openxmlformats.org/presentationml/2006/main" uri="{D6D511B9-2390-475A-947B-AFAB55BFBCF1}">
            <pc226:cmChg xmlns:pc226="http://schemas.microsoft.com/office/powerpoint/2022/06/main/command" chg="">
              <pc226:chgData name="Behague, Sabina" userId="2f9f8379-56ce-455c-81be-d1dc66b28ae7" providerId="ADAL" clId="{F6E3B597-01E5-4054-A016-A139E0EA3C99}" dt="2023-01-26T18:18:03.976" v="38"/>
              <pc2:cmMkLst xmlns:pc2="http://schemas.microsoft.com/office/powerpoint/2019/9/main/command">
                <pc:docMk/>
                <pc:sldMk cId="3958030153" sldId="284"/>
                <pc2:cmMk id="{86CC6F0D-D7CF-4A5F-AB51-38422451F7EB}"/>
              </pc2:cmMkLst>
              <pc226:cmRplyChg chg="add">
                <pc226:chgData name="Behague, Sabina" userId="2f9f8379-56ce-455c-81be-d1dc66b28ae7" providerId="ADAL" clId="{F6E3B597-01E5-4054-A016-A139E0EA3C99}" dt="2023-01-26T18:18:03.976" v="38"/>
                <pc2:cmRplyMkLst xmlns:pc2="http://schemas.microsoft.com/office/powerpoint/2019/9/main/command">
                  <pc:docMk/>
                  <pc:sldMk cId="3958030153" sldId="284"/>
                  <pc2:cmMk id="{86CC6F0D-D7CF-4A5F-AB51-38422451F7EB}"/>
                  <pc2:cmRplyMk id="{7A435D18-CBEF-42C5-9C5B-40DCBA28B1EE}"/>
                </pc2:cmRplyMkLst>
              </pc226:cmRplyChg>
            </pc226:cmChg>
          </p:ext>
        </pc:extLst>
      </pc:sldChg>
      <pc:sldChg chg="modSp mod">
        <pc:chgData name="Behague, Sabina" userId="2f9f8379-56ce-455c-81be-d1dc66b28ae7" providerId="ADAL" clId="{F6E3B597-01E5-4054-A016-A139E0EA3C99}" dt="2023-01-26T18:17:04.261" v="35" actId="1076"/>
        <pc:sldMkLst>
          <pc:docMk/>
          <pc:sldMk cId="3771114077" sldId="285"/>
        </pc:sldMkLst>
        <pc:spChg chg="mod">
          <ac:chgData name="Behague, Sabina" userId="2f9f8379-56ce-455c-81be-d1dc66b28ae7" providerId="ADAL" clId="{F6E3B597-01E5-4054-A016-A139E0EA3C99}" dt="2023-01-26T18:17:04.261" v="35" actId="1076"/>
          <ac:spMkLst>
            <pc:docMk/>
            <pc:sldMk cId="3771114077" sldId="285"/>
            <ac:spMk id="3" creationId="{C0F8F8AD-C252-B408-71DB-C45EBAE87976}"/>
          </ac:spMkLst>
        </pc:spChg>
      </pc:sldChg>
      <pc:sldChg chg="modSp mod">
        <pc:chgData name="Behague, Sabina" userId="2f9f8379-56ce-455c-81be-d1dc66b28ae7" providerId="ADAL" clId="{F6E3B597-01E5-4054-A016-A139E0EA3C99}" dt="2023-01-26T18:18:34.832" v="43" actId="1076"/>
        <pc:sldMkLst>
          <pc:docMk/>
          <pc:sldMk cId="1821595124" sldId="286"/>
        </pc:sldMkLst>
        <pc:spChg chg="mod">
          <ac:chgData name="Behague, Sabina" userId="2f9f8379-56ce-455c-81be-d1dc66b28ae7" providerId="ADAL" clId="{F6E3B597-01E5-4054-A016-A139E0EA3C99}" dt="2023-01-26T18:18:34.832" v="43" actId="1076"/>
          <ac:spMkLst>
            <pc:docMk/>
            <pc:sldMk cId="1821595124" sldId="286"/>
            <ac:spMk id="7" creationId="{7BBDDDC9-05A7-0C65-FC8E-93E1E62A7939}"/>
          </ac:spMkLst>
        </pc:spChg>
        <pc:graphicFrameChg chg="mod">
          <ac:chgData name="Behague, Sabina" userId="2f9f8379-56ce-455c-81be-d1dc66b28ae7" providerId="ADAL" clId="{F6E3B597-01E5-4054-A016-A139E0EA3C99}" dt="2023-01-26T18:18:13.420" v="39" actId="113"/>
          <ac:graphicFrameMkLst>
            <pc:docMk/>
            <pc:sldMk cId="1821595124" sldId="286"/>
            <ac:graphicFrameMk id="6" creationId="{A9A8CC69-E7C7-8BF8-2D2D-ABB1A61EC758}"/>
          </ac:graphicFrameMkLst>
        </pc:graphicFrameChg>
      </pc:sldChg>
      <pc:sldChg chg="modSp mod">
        <pc:chgData name="Behague, Sabina" userId="2f9f8379-56ce-455c-81be-d1dc66b28ae7" providerId="ADAL" clId="{F6E3B597-01E5-4054-A016-A139E0EA3C99}" dt="2023-01-26T19:12:01.626" v="52" actId="1076"/>
        <pc:sldMkLst>
          <pc:docMk/>
          <pc:sldMk cId="2301792542" sldId="287"/>
        </pc:sldMkLst>
        <pc:spChg chg="mod">
          <ac:chgData name="Behague, Sabina" userId="2f9f8379-56ce-455c-81be-d1dc66b28ae7" providerId="ADAL" clId="{F6E3B597-01E5-4054-A016-A139E0EA3C99}" dt="2023-01-26T19:12:01.626" v="52" actId="1076"/>
          <ac:spMkLst>
            <pc:docMk/>
            <pc:sldMk cId="2301792542" sldId="287"/>
            <ac:spMk id="3" creationId="{550E03E1-B696-3F88-8E81-BBD6CFE48B1D}"/>
          </ac:spMkLst>
        </pc:spChg>
      </pc:sldChg>
    </pc:docChg>
  </pc:docChgLst>
  <pc:docChgLst>
    <pc:chgData name="McFarland, Annette (CNTR)" userId="e93d1f50-85ab-41a8-a34a-185a53159573" providerId="ADAL" clId="{BF1BE3A5-EC4E-4259-B46F-CF9F8BD97EE5}"/>
    <pc:docChg chg="">
      <pc:chgData name="McFarland, Annette (CNTR)" userId="e93d1f50-85ab-41a8-a34a-185a53159573" providerId="ADAL" clId="{BF1BE3A5-EC4E-4259-B46F-CF9F8BD97EE5}" dt="2024-04-30T17:45:14.474" v="3"/>
      <pc:docMkLst>
        <pc:docMk/>
      </pc:docMkLst>
      <pc:sldChg chg="delCm">
        <pc:chgData name="McFarland, Annette (CNTR)" userId="e93d1f50-85ab-41a8-a34a-185a53159573" providerId="ADAL" clId="{BF1BE3A5-EC4E-4259-B46F-CF9F8BD97EE5}" dt="2024-04-30T17:45:03.227" v="0"/>
        <pc:sldMkLst>
          <pc:docMk/>
          <pc:sldMk cId="1273125120" sldId="266"/>
        </pc:sldMkLst>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BF1BE3A5-EC4E-4259-B46F-CF9F8BD97EE5}" dt="2024-04-30T17:45:03.227" v="0"/>
              <pc2:cmMkLst xmlns:pc2="http://schemas.microsoft.com/office/powerpoint/2019/9/main/command">
                <pc:docMk/>
                <pc:sldMk cId="1273125120" sldId="266"/>
                <pc2:cmMk id="{E3D2230C-8190-460F-BB18-ED46871B795A}"/>
              </pc2:cmMkLst>
            </pc226:cmChg>
          </p:ext>
        </pc:extLst>
      </pc:sldChg>
      <pc:sldChg chg="delCm">
        <pc:chgData name="McFarland, Annette (CNTR)" userId="e93d1f50-85ab-41a8-a34a-185a53159573" providerId="ADAL" clId="{BF1BE3A5-EC4E-4259-B46F-CF9F8BD97EE5}" dt="2024-04-30T17:45:07.071" v="1"/>
        <pc:sldMkLst>
          <pc:docMk/>
          <pc:sldMk cId="3303905315" sldId="278"/>
        </pc:sldMkLst>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BF1BE3A5-EC4E-4259-B46F-CF9F8BD97EE5}" dt="2024-04-30T17:45:07.071" v="1"/>
              <pc2:cmMkLst xmlns:pc2="http://schemas.microsoft.com/office/powerpoint/2019/9/main/command">
                <pc:docMk/>
                <pc:sldMk cId="3303905315" sldId="278"/>
                <pc2:cmMk id="{D8FDDF7F-9E51-4639-853B-E48DF87D4B0B}"/>
              </pc2:cmMkLst>
            </pc226:cmChg>
          </p:ext>
        </pc:extLst>
      </pc:sldChg>
      <pc:sldChg chg="delCm">
        <pc:chgData name="McFarland, Annette (CNTR)" userId="e93d1f50-85ab-41a8-a34a-185a53159573" providerId="ADAL" clId="{BF1BE3A5-EC4E-4259-B46F-CF9F8BD97EE5}" dt="2024-04-30T17:45:11.288" v="2"/>
        <pc:sldMkLst>
          <pc:docMk/>
          <pc:sldMk cId="999283337" sldId="281"/>
        </pc:sldMkLst>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BF1BE3A5-EC4E-4259-B46F-CF9F8BD97EE5}" dt="2024-04-30T17:45:11.288" v="2"/>
              <pc2:cmMkLst xmlns:pc2="http://schemas.microsoft.com/office/powerpoint/2019/9/main/command">
                <pc:docMk/>
                <pc:sldMk cId="999283337" sldId="281"/>
                <pc2:cmMk id="{3BE32D70-FA6B-4EC2-B1D3-54A78A23C894}"/>
              </pc2:cmMkLst>
            </pc226:cmChg>
          </p:ext>
        </pc:extLst>
      </pc:sldChg>
    </pc:docChg>
  </pc:docChgLst>
  <pc:docChgLst>
    <pc:chgData name="Hanner, Olsen" userId="S::61097@icf.com::8f966b24-7479-4073-89bd-2f70180eddce" providerId="AD" clId="Web-{3E5D2408-4EA7-2E75-0DE8-0CC09D2E2E9A}"/>
    <pc:docChg chg="mod modSld">
      <pc:chgData name="Hanner, Olsen" userId="S::61097@icf.com::8f966b24-7479-4073-89bd-2f70180eddce" providerId="AD" clId="Web-{3E5D2408-4EA7-2E75-0DE8-0CC09D2E2E9A}" dt="2024-11-05T18:15:28.927" v="17" actId="1076"/>
      <pc:docMkLst>
        <pc:docMk/>
      </pc:docMkLst>
      <pc:sldChg chg="modNotes">
        <pc:chgData name="Hanner, Olsen" userId="S::61097@icf.com::8f966b24-7479-4073-89bd-2f70180eddce" providerId="AD" clId="Web-{3E5D2408-4EA7-2E75-0DE8-0CC09D2E2E9A}" dt="2024-11-05T16:42:55.688" v="10"/>
        <pc:sldMkLst>
          <pc:docMk/>
          <pc:sldMk cId="1887431401" sldId="263"/>
        </pc:sldMkLst>
      </pc:sldChg>
      <pc:sldChg chg="modNotes">
        <pc:chgData name="Hanner, Olsen" userId="S::61097@icf.com::8f966b24-7479-4073-89bd-2f70180eddce" providerId="AD" clId="Web-{3E5D2408-4EA7-2E75-0DE8-0CC09D2E2E9A}" dt="2024-11-05T17:20:20.504" v="13"/>
        <pc:sldMkLst>
          <pc:docMk/>
          <pc:sldMk cId="111198767" sldId="275"/>
        </pc:sldMkLst>
      </pc:sldChg>
      <pc:sldChg chg="modNotes">
        <pc:chgData name="Hanner, Olsen" userId="S::61097@icf.com::8f966b24-7479-4073-89bd-2f70180eddce" providerId="AD" clId="Web-{3E5D2408-4EA7-2E75-0DE8-0CC09D2E2E9A}" dt="2024-11-05T17:22:17.274" v="15"/>
        <pc:sldMkLst>
          <pc:docMk/>
          <pc:sldMk cId="995516696" sldId="276"/>
        </pc:sldMkLst>
      </pc:sldChg>
      <pc:sldChg chg="modSp">
        <pc:chgData name="Hanner, Olsen" userId="S::61097@icf.com::8f966b24-7479-4073-89bd-2f70180eddce" providerId="AD" clId="Web-{3E5D2408-4EA7-2E75-0DE8-0CC09D2E2E9A}" dt="2024-11-05T18:15:28.927" v="17" actId="1076"/>
        <pc:sldMkLst>
          <pc:docMk/>
          <pc:sldMk cId="3958030153" sldId="284"/>
        </pc:sldMkLst>
        <pc:graphicFrameChg chg="mod">
          <ac:chgData name="Hanner, Olsen" userId="S::61097@icf.com::8f966b24-7479-4073-89bd-2f70180eddce" providerId="AD" clId="Web-{3E5D2408-4EA7-2E75-0DE8-0CC09D2E2E9A}" dt="2024-11-05T18:15:28.927" v="17" actId="1076"/>
          <ac:graphicFrameMkLst>
            <pc:docMk/>
            <pc:sldMk cId="3958030153" sldId="284"/>
            <ac:graphicFrameMk id="6" creationId="{9101D358-B10F-16E5-B75D-9B656EAA9665}"/>
          </ac:graphicFrameMkLst>
        </pc:graphicFrameChg>
      </pc:sldChg>
    </pc:docChg>
  </pc:docChgLst>
  <pc:docChgLst>
    <pc:chgData name="Sarah Balian" userId="b9b6ec2c-f67a-4485-ae9a-27dddf9569d2" providerId="ADAL" clId="{313DE4BA-E786-487F-A35D-CAE36CA6ECF0}"/>
    <pc:docChg chg="custSel modSld">
      <pc:chgData name="Sarah Balian" userId="b9b6ec2c-f67a-4485-ae9a-27dddf9569d2" providerId="ADAL" clId="{313DE4BA-E786-487F-A35D-CAE36CA6ECF0}" dt="2023-03-17T14:38:56.159" v="763"/>
      <pc:docMkLst>
        <pc:docMk/>
      </pc:docMkLst>
      <pc:sldChg chg="addCm delCm">
        <pc:chgData name="Sarah Balian" userId="b9b6ec2c-f67a-4485-ae9a-27dddf9569d2" providerId="ADAL" clId="{313DE4BA-E786-487F-A35D-CAE36CA6ECF0}" dt="2023-03-17T14:27:20.998" v="5"/>
        <pc:sldMkLst>
          <pc:docMk/>
          <pc:sldMk cId="901538395" sldId="261"/>
        </pc:sldMkLst>
        <pc:extLst>
          <p:ext xmlns:p="http://schemas.openxmlformats.org/presentationml/2006/main" uri="{D6D511B9-2390-475A-947B-AFAB55BFBCF1}">
            <pc226:cmChg xmlns:pc226="http://schemas.microsoft.com/office/powerpoint/2022/06/main/command" chg="del">
              <pc226:chgData name="Sarah Balian" userId="b9b6ec2c-f67a-4485-ae9a-27dddf9569d2" providerId="ADAL" clId="{313DE4BA-E786-487F-A35D-CAE36CA6ECF0}" dt="2023-03-17T14:26:10.467" v="4"/>
              <pc2:cmMkLst xmlns:pc2="http://schemas.microsoft.com/office/powerpoint/2019/9/main/command">
                <pc:docMk/>
                <pc:sldMk cId="901538395" sldId="261"/>
                <pc2:cmMk id="{5A7A666F-4E66-4673-8917-673C05DC0723}"/>
              </pc2:cmMkLst>
            </pc226:cmChg>
            <pc226:cmChg xmlns:pc226="http://schemas.microsoft.com/office/powerpoint/2022/06/main/command" chg="add">
              <pc226:chgData name="Sarah Balian" userId="b9b6ec2c-f67a-4485-ae9a-27dddf9569d2" providerId="ADAL" clId="{313DE4BA-E786-487F-A35D-CAE36CA6ECF0}" dt="2023-03-17T14:27:20.998" v="5"/>
              <pc2:cmMkLst xmlns:pc2="http://schemas.microsoft.com/office/powerpoint/2019/9/main/command">
                <pc:docMk/>
                <pc:sldMk cId="901538395" sldId="261"/>
                <pc2:cmMk id="{85BBB16F-BC69-4864-BC6C-563578269BF9}"/>
              </pc2:cmMkLst>
            </pc226:cmChg>
          </p:ext>
        </pc:extLst>
      </pc:sldChg>
      <pc:sldChg chg="mod">
        <pc:chgData name="Sarah Balian" userId="b9b6ec2c-f67a-4485-ae9a-27dddf9569d2" providerId="ADAL" clId="{313DE4BA-E786-487F-A35D-CAE36CA6ECF0}" dt="2023-03-17T14:12:00.625" v="3" actId="27918"/>
        <pc:sldMkLst>
          <pc:docMk/>
          <pc:sldMk cId="1887431401" sldId="263"/>
        </pc:sldMkLst>
      </pc:sldChg>
      <pc:sldChg chg="modNotesTx">
        <pc:chgData name="Sarah Balian" userId="b9b6ec2c-f67a-4485-ae9a-27dddf9569d2" providerId="ADAL" clId="{313DE4BA-E786-487F-A35D-CAE36CA6ECF0}" dt="2023-03-17T14:27:51.440" v="20" actId="20577"/>
        <pc:sldMkLst>
          <pc:docMk/>
          <pc:sldMk cId="2479953464" sldId="264"/>
        </pc:sldMkLst>
      </pc:sldChg>
      <pc:sldChg chg="modNotesTx">
        <pc:chgData name="Sarah Balian" userId="b9b6ec2c-f67a-4485-ae9a-27dddf9569d2" providerId="ADAL" clId="{313DE4BA-E786-487F-A35D-CAE36CA6ECF0}" dt="2023-03-17T14:29:18.882" v="29" actId="20577"/>
        <pc:sldMkLst>
          <pc:docMk/>
          <pc:sldMk cId="3201893001" sldId="265"/>
        </pc:sldMkLst>
      </pc:sldChg>
      <pc:sldChg chg="modNotesTx">
        <pc:chgData name="Sarah Balian" userId="b9b6ec2c-f67a-4485-ae9a-27dddf9569d2" providerId="ADAL" clId="{313DE4BA-E786-487F-A35D-CAE36CA6ECF0}" dt="2023-03-17T14:35:24.869" v="556" actId="20577"/>
        <pc:sldMkLst>
          <pc:docMk/>
          <pc:sldMk cId="52877160" sldId="271"/>
        </pc:sldMkLst>
      </pc:sldChg>
      <pc:sldChg chg="modNotesTx">
        <pc:chgData name="Sarah Balian" userId="b9b6ec2c-f67a-4485-ae9a-27dddf9569d2" providerId="ADAL" clId="{313DE4BA-E786-487F-A35D-CAE36CA6ECF0}" dt="2023-03-17T14:38:56.159" v="763"/>
        <pc:sldMkLst>
          <pc:docMk/>
          <pc:sldMk cId="1506493807" sldId="272"/>
        </pc:sldMkLst>
      </pc:sldChg>
      <pc:sldChg chg="modNotesTx">
        <pc:chgData name="Sarah Balian" userId="b9b6ec2c-f67a-4485-ae9a-27dddf9569d2" providerId="ADAL" clId="{313DE4BA-E786-487F-A35D-CAE36CA6ECF0}" dt="2023-03-17T14:38:49.115" v="761"/>
        <pc:sldMkLst>
          <pc:docMk/>
          <pc:sldMk cId="454941652" sldId="273"/>
        </pc:sldMkLst>
      </pc:sldChg>
      <pc:sldChg chg="modNotesTx">
        <pc:chgData name="Sarah Balian" userId="b9b6ec2c-f67a-4485-ae9a-27dddf9569d2" providerId="ADAL" clId="{313DE4BA-E786-487F-A35D-CAE36CA6ECF0}" dt="2023-03-17T14:38:53.181" v="762"/>
        <pc:sldMkLst>
          <pc:docMk/>
          <pc:sldMk cId="4007693361" sldId="274"/>
        </pc:sldMkLst>
      </pc:sldChg>
      <pc:sldChg chg="modNotesTx">
        <pc:chgData name="Sarah Balian" userId="b9b6ec2c-f67a-4485-ae9a-27dddf9569d2" providerId="ADAL" clId="{313DE4BA-E786-487F-A35D-CAE36CA6ECF0}" dt="2023-03-17T14:38:32.478" v="760"/>
        <pc:sldMkLst>
          <pc:docMk/>
          <pc:sldMk cId="111198767" sldId="275"/>
        </pc:sldMkLst>
      </pc:sldChg>
      <pc:sldChg chg="modNotesTx">
        <pc:chgData name="Sarah Balian" userId="b9b6ec2c-f67a-4485-ae9a-27dddf9569d2" providerId="ADAL" clId="{313DE4BA-E786-487F-A35D-CAE36CA6ECF0}" dt="2023-03-17T14:36:30.211" v="642" actId="20577"/>
        <pc:sldMkLst>
          <pc:docMk/>
          <pc:sldMk cId="995516696" sldId="276"/>
        </pc:sldMkLst>
      </pc:sldChg>
      <pc:sldChg chg="modNotesTx">
        <pc:chgData name="Sarah Balian" userId="b9b6ec2c-f67a-4485-ae9a-27dddf9569d2" providerId="ADAL" clId="{313DE4BA-E786-487F-A35D-CAE36CA6ECF0}" dt="2023-03-17T14:37:56.258" v="753" actId="20577"/>
        <pc:sldMkLst>
          <pc:docMk/>
          <pc:sldMk cId="2975771389" sldId="282"/>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chartUserShapes" Target="../drawings/drawing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chartUserShapes" Target="../drawings/drawing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7.xml"/><Relationship Id="rId1" Type="http://schemas.microsoft.com/office/2011/relationships/chartStyle" Target="style17.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8.xml"/><Relationship Id="rId1" Type="http://schemas.microsoft.com/office/2011/relationships/chartStyle" Target="style18.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chartUserShapes" Target="../drawings/drawing1.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Lesotho</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58</c:v>
                </c:pt>
                <c:pt idx="1">
                  <c:v>85</c:v>
                </c:pt>
                <c:pt idx="2">
                  <c:v>42</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7.889316949568155E-2"/>
          <c:w val="0.95416666666666672"/>
          <c:h val="0.79234852736833494"/>
        </c:manualLayout>
      </c:layout>
      <c:barChart>
        <c:barDir val="col"/>
        <c:grouping val="clustered"/>
        <c:varyColors val="0"/>
        <c:ser>
          <c:idx val="0"/>
          <c:order val="0"/>
          <c:tx>
            <c:strRef>
              <c:f>Sheet1!$A$2</c:f>
              <c:strCache>
                <c:ptCount val="1"/>
                <c:pt idx="0">
                  <c:v>Lesotho</c:v>
                </c:pt>
              </c:strCache>
            </c:strRef>
          </c:tx>
          <c:spPr>
            <a:solidFill>
              <a:schemeClr val="accent5"/>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Female</c:v>
                </c:pt>
                <c:pt idx="2">
                  <c:v>Male</c:v>
                </c:pt>
              </c:strCache>
            </c:strRef>
          </c:cat>
          <c:val>
            <c:numRef>
              <c:f>Sheet1!$B$2:$B$4</c:f>
              <c:numCache>
                <c:formatCode>General</c:formatCode>
                <c:ptCount val="3"/>
                <c:pt idx="0">
                  <c:v>79</c:v>
                </c:pt>
                <c:pt idx="1">
                  <c:v>79</c:v>
                </c:pt>
                <c:pt idx="2">
                  <c:v>78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405667412378821E-2"/>
          <c:y val="0.1366088411949484"/>
          <c:w val="0.7238661945780267"/>
          <c:h val="0.74476465262183966"/>
        </c:manualLayout>
      </c:layout>
      <c:barChart>
        <c:barDir val="col"/>
        <c:grouping val="percentStacked"/>
        <c:varyColors val="0"/>
        <c:ser>
          <c:idx val="0"/>
          <c:order val="0"/>
          <c:tx>
            <c:strRef>
              <c:f>Sheet1!$B$1</c:f>
              <c:strCache>
                <c:ptCount val="1"/>
                <c:pt idx="0">
                  <c:v>At least basic service</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82</c:v>
                </c:pt>
                <c:pt idx="1">
                  <c:v>96</c:v>
                </c:pt>
                <c:pt idx="2">
                  <c:v>73</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Sheet1!$C$2:$C$4</c:f>
              <c:numCache>
                <c:formatCode>General</c:formatCode>
                <c:ptCount val="3"/>
                <c:pt idx="0">
                  <c:v>8</c:v>
                </c:pt>
                <c:pt idx="1">
                  <c:v>3</c:v>
                </c:pt>
                <c:pt idx="2">
                  <c:v>11</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0"/>
              <c:layout>
                <c:manualLayout>
                  <c:x val="-2.9828486204325267E-3"/>
                  <c:y val="5.1057090951888533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E0E-4B48-AB00-B375CEECC393}"/>
                </c:ext>
              </c:extLst>
            </c:dLbl>
            <c:dLbl>
              <c:idx val="1"/>
              <c:layout>
                <c:manualLayout>
                  <c:x val="6.5622669649515283E-2"/>
                  <c:y val="1.53172848926543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dLbl>
              <c:idx val="2"/>
              <c:layout>
                <c:manualLayout>
                  <c:x val="-1.4914243102162564E-3"/>
                  <c:y val="7.3995783988244348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Sheet1!$D$2:$D$4</c:f>
              <c:numCache>
                <c:formatCode>General</c:formatCode>
                <c:ptCount val="3"/>
                <c:pt idx="0">
                  <c:v>9</c:v>
                </c:pt>
                <c:pt idx="1">
                  <c:v>1</c:v>
                </c:pt>
                <c:pt idx="2">
                  <c:v>14</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Surface water</c:v>
                </c:pt>
              </c:strCache>
            </c:strRef>
          </c:tx>
          <c:spPr>
            <a:solidFill>
              <a:schemeClr val="accent3"/>
            </a:solidFill>
            <a:ln>
              <a:noFill/>
            </a:ln>
            <a:effectLst/>
          </c:spPr>
          <c:invertIfNegative val="0"/>
          <c:dLbls>
            <c:dLbl>
              <c:idx val="0"/>
              <c:layout>
                <c:manualLayout>
                  <c:x val="1.4914243102162291E-3"/>
                  <c:y val="-3.2064839728239328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F4B-4527-BA2A-FE36F90972AF}"/>
                </c:ext>
              </c:extLst>
            </c:dLbl>
            <c:dLbl>
              <c:idx val="1"/>
              <c:layout>
                <c:manualLayout>
                  <c:x val="5.8717492528199079E-8"/>
                  <c:y val="-2.7131787462356345E-2"/>
                </c:manualLayout>
              </c:layout>
              <c:dLblPos val="ctr"/>
              <c:showLegendKey val="0"/>
              <c:showVal val="1"/>
              <c:showCatName val="0"/>
              <c:showSerName val="0"/>
              <c:showPercent val="0"/>
              <c:showBubbleSize val="0"/>
              <c:extLst>
                <c:ext xmlns:c15="http://schemas.microsoft.com/office/drawing/2012/chart" uri="{CE6537A1-D6FC-4f65-9D91-7224C49458BB}">
                  <c15:layout>
                    <c:manualLayout>
                      <c:w val="2.3124475212410525E-2"/>
                      <c:h val="6.3204829263953641E-2"/>
                    </c:manualLayout>
                  </c15:layout>
                </c:ext>
                <c:ext xmlns:c16="http://schemas.microsoft.com/office/drawing/2014/chart" uri="{C3380CC4-5D6E-409C-BE32-E72D297353CC}">
                  <c16:uniqueId val="{00000001-DF4B-4527-BA2A-FE36F90972AF}"/>
                </c:ext>
              </c:extLst>
            </c:dLbl>
            <c:dLbl>
              <c:idx val="2"/>
              <c:layout>
                <c:manualLayout>
                  <c:x val="-1.0936985263265498E-16"/>
                  <c:y val="-2.7131787462356345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F4B-4527-BA2A-FE36F90972AF}"/>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Sheet1!$E$2:$E$4</c:f>
              <c:numCache>
                <c:formatCode>General</c:formatCode>
                <c:ptCount val="3"/>
                <c:pt idx="0">
                  <c:v>1</c:v>
                </c:pt>
                <c:pt idx="1">
                  <c:v>1</c:v>
                </c:pt>
                <c:pt idx="2">
                  <c:v>2</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0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407670633490201"/>
          <c:y val="4.1115002265717175E-2"/>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2">
                  <a:lumMod val="75000"/>
                </a:schemeClr>
              </a:solidFill>
              <a:ln w="19050">
                <a:solidFill>
                  <a:schemeClr val="lt1"/>
                </a:solidFill>
              </a:ln>
              <a:effectLst/>
            </c:spPr>
            <c:extLst>
              <c:ext xmlns:c16="http://schemas.microsoft.com/office/drawing/2014/chart" uri="{C3380CC4-5D6E-409C-BE32-E72D297353CC}">
                <c16:uniqueId val="{00000001-C9DC-4D39-A353-D1197DE4F58C}"/>
              </c:ext>
            </c:extLst>
          </c:dPt>
          <c:dPt>
            <c:idx val="1"/>
            <c:bubble3D val="0"/>
            <c:spPr>
              <a:solidFill>
                <a:schemeClr val="accent5">
                  <a:lumMod val="60000"/>
                  <a:lumOff val="40000"/>
                </a:schemeClr>
              </a:solidFill>
              <a:ln w="19050">
                <a:solidFill>
                  <a:schemeClr val="lt1"/>
                </a:solidFill>
              </a:ln>
              <a:effectLst/>
            </c:spPr>
            <c:extLst>
              <c:ext xmlns:c16="http://schemas.microsoft.com/office/drawing/2014/chart" uri="{C3380CC4-5D6E-409C-BE32-E72D297353CC}">
                <c16:uniqueId val="{00000003-C9DC-4D39-A353-D1197DE4F58C}"/>
              </c:ext>
            </c:extLst>
          </c:dPt>
          <c:dPt>
            <c:idx val="2"/>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7-C9DC-4D39-A353-D1197DE4F58C}"/>
              </c:ext>
            </c:extLst>
          </c:dPt>
          <c:dPt>
            <c:idx val="4"/>
            <c:bubble3D val="0"/>
            <c:spPr>
              <a:solidFill>
                <a:schemeClr val="accent3">
                  <a:lumMod val="60000"/>
                  <a:lumOff val="40000"/>
                </a:schemeClr>
              </a:solidFill>
              <a:ln w="19050">
                <a:solidFill>
                  <a:schemeClr val="lt1"/>
                </a:solidFill>
              </a:ln>
              <a:effectLst/>
            </c:spPr>
            <c:extLst>
              <c:ext xmlns:c16="http://schemas.microsoft.com/office/drawing/2014/chart" uri="{C3380CC4-5D6E-409C-BE32-E72D297353CC}">
                <c16:uniqueId val="{00000002-908B-4CA9-A2FA-30018FEB18CC}"/>
              </c:ext>
            </c:extLst>
          </c:dPt>
          <c:dLbls>
            <c:dLbl>
              <c:idx val="0"/>
              <c:layout>
                <c:manualLayout>
                  <c:x val="0.23741869175897712"/>
                  <c:y val="-0.14348575442020653"/>
                </c:manualLayout>
              </c:layout>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1-C9DC-4D39-A353-D1197DE4F58C}"/>
                </c:ext>
              </c:extLst>
            </c:dLbl>
            <c:dLbl>
              <c:idx val="1"/>
              <c:layout>
                <c:manualLayout>
                  <c:x val="-0.16220400141438152"/>
                  <c:y val="0.17839033423725034"/>
                </c:manualLayout>
              </c:layout>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C9DC-4D39-A353-D1197DE4F58C}"/>
                </c:ext>
              </c:extLst>
            </c:dLbl>
            <c:dLbl>
              <c:idx val="2"/>
              <c:layout>
                <c:manualLayout>
                  <c:x val="-6.2126725317581217E-3"/>
                  <c:y val="-4.1683957337911505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1-908B-4CA9-A2FA-30018FEB18CC}"/>
                </c:ext>
              </c:extLst>
            </c:dLbl>
            <c:dLbl>
              <c:idx val="4"/>
              <c:layout>
                <c:manualLayout>
                  <c:x val="-2.6582361202822691E-2"/>
                  <c:y val="1.150595167043787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Adult female 
age 15+</c:v>
                </c:pt>
                <c:pt idx="1">
                  <c:v>Adult male 
age 15+</c:v>
                </c:pt>
                <c:pt idx="2">
                  <c:v>Female child under age 15</c:v>
                </c:pt>
                <c:pt idx="3">
                  <c:v>Male child under age 15</c:v>
                </c:pt>
                <c:pt idx="4">
                  <c:v>Person not in household</c:v>
                </c:pt>
              </c:strCache>
            </c:strRef>
          </c:cat>
          <c:val>
            <c:numRef>
              <c:f>Sheet1!$B$2:$B$6</c:f>
              <c:numCache>
                <c:formatCode>General</c:formatCode>
                <c:ptCount val="5"/>
                <c:pt idx="0">
                  <c:v>67</c:v>
                </c:pt>
                <c:pt idx="1">
                  <c:v>25</c:v>
                </c:pt>
                <c:pt idx="2">
                  <c:v>5</c:v>
                </c:pt>
                <c:pt idx="3">
                  <c:v>3</c:v>
                </c:pt>
                <c:pt idx="4">
                  <c:v>1</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131"/>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Lesotho</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65</c:v>
                </c:pt>
                <c:pt idx="1">
                  <c:v>61</c:v>
                </c:pt>
                <c:pt idx="2">
                  <c:v>68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5.070842654735272E-2"/>
          <c:y val="5.5188492330239029E-2"/>
          <c:w val="0.68807201113283656"/>
          <c:h val="0.82087314604553541"/>
        </c:manualLayout>
      </c:layout>
      <c:barChart>
        <c:barDir val="col"/>
        <c:grouping val="percentStacked"/>
        <c:varyColors val="0"/>
        <c:ser>
          <c:idx val="0"/>
          <c:order val="0"/>
          <c:tx>
            <c:strRef>
              <c:f>Sheet1!$B$1</c:f>
              <c:strCache>
                <c:ptCount val="1"/>
                <c:pt idx="0">
                  <c:v>At least basic service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46</c:v>
                </c:pt>
                <c:pt idx="1">
                  <c:v>44</c:v>
                </c:pt>
                <c:pt idx="2">
                  <c:v>48</c:v>
                </c:pt>
              </c:numCache>
            </c:numRef>
          </c:val>
          <c:extLst>
            <c:ext xmlns:c16="http://schemas.microsoft.com/office/drawing/2014/chart" uri="{C3380CC4-5D6E-409C-BE32-E72D297353CC}">
              <c16:uniqueId val="{00000000-5E0E-4B48-AB00-B375CEECC393}"/>
            </c:ext>
          </c:extLst>
        </c:ser>
        <c:ser>
          <c:idx val="1"/>
          <c:order val="1"/>
          <c:tx>
            <c:strRef>
              <c:f>Sheet1!$C$1</c:f>
              <c:strCache>
                <c:ptCount val="1"/>
                <c:pt idx="0">
                  <c:v>Limited service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Sheet1!$C$2:$C$4</c:f>
              <c:numCache>
                <c:formatCode>General</c:formatCode>
                <c:ptCount val="3"/>
                <c:pt idx="0">
                  <c:v>19</c:v>
                </c:pt>
                <c:pt idx="1">
                  <c:v>36</c:v>
                </c:pt>
                <c:pt idx="2">
                  <c:v>10</c:v>
                </c:pt>
              </c:numCache>
            </c:numRef>
          </c:val>
          <c:extLst>
            <c:ext xmlns:c16="http://schemas.microsoft.com/office/drawing/2014/chart" uri="{C3380CC4-5D6E-409C-BE32-E72D297353CC}">
              <c16:uniqueId val="{00000001-5E0E-4B48-AB00-B375CEECC393}"/>
            </c:ext>
          </c:extLst>
        </c:ser>
        <c:ser>
          <c:idx val="2"/>
          <c:order val="2"/>
          <c:tx>
            <c:strRef>
              <c:f>Sheet1!$D$1</c:f>
              <c:strCache>
                <c:ptCount val="1"/>
                <c:pt idx="0">
                  <c:v>Unimproved</c:v>
                </c:pt>
              </c:strCache>
            </c:strRef>
          </c:tx>
          <c:spPr>
            <a:solidFill>
              <a:schemeClr val="accent4"/>
            </a:solidFill>
            <a:ln>
              <a:noFill/>
            </a:ln>
            <a:effectLst/>
          </c:spPr>
          <c:invertIfNegative val="0"/>
          <c:dLbls>
            <c:dLbl>
              <c:idx val="1"/>
              <c:layout>
                <c:manualLayout>
                  <c:x val="4.4742729306487695E-3"/>
                  <c:y val="1.5299953122934104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5E0E-4B48-AB00-B375CEECC393}"/>
                </c:ext>
              </c:extLst>
            </c:dLbl>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Sheet1!$D$2:$D$4</c:f>
              <c:numCache>
                <c:formatCode>General</c:formatCode>
                <c:ptCount val="3"/>
                <c:pt idx="0">
                  <c:v>18</c:v>
                </c:pt>
                <c:pt idx="1">
                  <c:v>18</c:v>
                </c:pt>
                <c:pt idx="2">
                  <c:v>18</c:v>
                </c:pt>
              </c:numCache>
            </c:numRef>
          </c:val>
          <c:extLst>
            <c:ext xmlns:c16="http://schemas.microsoft.com/office/drawing/2014/chart" uri="{C3380CC4-5D6E-409C-BE32-E72D297353CC}">
              <c16:uniqueId val="{00000002-5E0E-4B48-AB00-B375CEECC393}"/>
            </c:ext>
          </c:extLst>
        </c:ser>
        <c:ser>
          <c:idx val="3"/>
          <c:order val="3"/>
          <c:tx>
            <c:strRef>
              <c:f>Sheet1!$E$1</c:f>
              <c:strCache>
                <c:ptCount val="1"/>
                <c:pt idx="0">
                  <c:v>Open defecation</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Sheet1!$E$2:$E$4</c:f>
              <c:numCache>
                <c:formatCode>General</c:formatCode>
                <c:ptCount val="3"/>
                <c:pt idx="0">
                  <c:v>16</c:v>
                </c:pt>
                <c:pt idx="1">
                  <c:v>3</c:v>
                </c:pt>
                <c:pt idx="2">
                  <c:v>24</c:v>
                </c:pt>
              </c:numCache>
            </c:numRef>
          </c:val>
          <c:extLst>
            <c:ext xmlns:c16="http://schemas.microsoft.com/office/drawing/2014/chart" uri="{C3380CC4-5D6E-409C-BE32-E72D297353CC}">
              <c16:uniqueId val="{00000003-5E0E-4B48-AB00-B375CEECC393}"/>
            </c:ext>
          </c:extLst>
        </c:ser>
        <c:dLbls>
          <c:dLblPos val="ctr"/>
          <c:showLegendKey val="0"/>
          <c:showVal val="1"/>
          <c:showCatName val="0"/>
          <c:showSerName val="0"/>
          <c:showPercent val="0"/>
          <c:showBubbleSize val="0"/>
        </c:dLbls>
        <c:gapWidth val="100"/>
        <c:overlap val="100"/>
        <c:axId val="627293104"/>
        <c:axId val="627288944"/>
      </c:barChart>
      <c:catAx>
        <c:axId val="6272931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27288944"/>
        <c:crosses val="autoZero"/>
        <c:auto val="1"/>
        <c:lblAlgn val="ctr"/>
        <c:lblOffset val="100"/>
        <c:noMultiLvlLbl val="0"/>
      </c:catAx>
      <c:valAx>
        <c:axId val="627288944"/>
        <c:scaling>
          <c:orientation val="minMax"/>
          <c:min val="0"/>
        </c:scaling>
        <c:delete val="1"/>
        <c:axPos val="l"/>
        <c:numFmt formatCode="0%" sourceLinked="1"/>
        <c:majorTickMark val="none"/>
        <c:minorTickMark val="none"/>
        <c:tickLblPos val="nextTo"/>
        <c:crossAx val="6272931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lang="en-US"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US"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01365813279729"/>
          <c:y val="6.6962468006566446E-3"/>
          <c:w val="0.63877575202717118"/>
          <c:h val="0.95816374755233324"/>
        </c:manualLayout>
      </c:layout>
      <c:pie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extLst>
              <c:ext xmlns:c16="http://schemas.microsoft.com/office/drawing/2014/chart" uri="{C3380CC4-5D6E-409C-BE32-E72D297353CC}">
                <c16:uniqueId val="{00000002-AFA1-4794-A37B-898FEAB5CD79}"/>
              </c:ext>
            </c:extLst>
          </c:dPt>
          <c:dPt>
            <c:idx val="1"/>
            <c:bubble3D val="0"/>
            <c:spPr>
              <a:solidFill>
                <a:schemeClr val="accent5">
                  <a:lumMod val="20000"/>
                  <a:lumOff val="80000"/>
                </a:schemeClr>
              </a:solidFill>
              <a:ln w="19050">
                <a:solidFill>
                  <a:schemeClr val="lt1"/>
                </a:solidFill>
              </a:ln>
              <a:effectLst/>
            </c:spPr>
            <c:extLst>
              <c:ext xmlns:c16="http://schemas.microsoft.com/office/drawing/2014/chart" uri="{C3380CC4-5D6E-409C-BE32-E72D297353CC}">
                <c16:uniqueId val="{00000001-AFA1-4794-A37B-898FEAB5CD79}"/>
              </c:ext>
            </c:extLst>
          </c:dPt>
          <c:dPt>
            <c:idx val="2"/>
            <c:bubble3D val="0"/>
            <c:spPr>
              <a:solidFill>
                <a:schemeClr val="accent5">
                  <a:lumMod val="60000"/>
                  <a:lumOff val="40000"/>
                </a:schemeClr>
              </a:solidFill>
              <a:ln w="19050">
                <a:solidFill>
                  <a:schemeClr val="lt1"/>
                </a:solidFill>
              </a:ln>
              <a:effectLst/>
            </c:spPr>
            <c:extLst>
              <c:ext xmlns:c16="http://schemas.microsoft.com/office/drawing/2014/chart" uri="{C3380CC4-5D6E-409C-BE32-E72D297353CC}">
                <c16:uniqueId val="{00000001-908B-4CA9-A2FA-30018FEB18CC}"/>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Lbls>
            <c:dLbl>
              <c:idx val="0"/>
              <c:layout>
                <c:manualLayout>
                  <c:x val="1.7506315295152126E-2"/>
                  <c:y val="4.3933766250573658E-2"/>
                </c:manualLayout>
              </c:layout>
              <c:tx>
                <c:rich>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fld id="{B24A2DA4-F820-4744-9BC6-0CFC960EA068}" type="CATEGORYNAME">
                      <a:rPr lang="en-US" sz="2000">
                        <a:solidFill>
                          <a:schemeClr val="tx1"/>
                        </a:solidFill>
                      </a:rPr>
                      <a:pPr>
                        <a:defRPr b="1">
                          <a:solidFill>
                            <a:schemeClr val="bg1"/>
                          </a:solidFill>
                        </a:defRPr>
                      </a:pPr>
                      <a:t>[CATEGORY NAME]</a:t>
                    </a:fld>
                    <a:r>
                      <a:rPr lang="en-US" baseline="0" dirty="0"/>
                      <a:t>
</a:t>
                    </a:r>
                    <a:fld id="{F95B40E3-165C-48A4-B22F-213D89F19CD8}" type="PERCENTAGE">
                      <a:rPr lang="en-US" baseline="0">
                        <a:solidFill>
                          <a:schemeClr val="tx1"/>
                        </a:solidFill>
                      </a:rPr>
                      <a:pPr>
                        <a:defRPr b="1">
                          <a:solidFill>
                            <a:schemeClr val="bg1"/>
                          </a:solidFill>
                        </a:defRPr>
                      </a:pPr>
                      <a:t>[PERCENTAGE]</a:t>
                    </a:fld>
                    <a:endParaRPr lang="en-US" baseline="0" dirty="0"/>
                  </a:p>
                </c:rich>
              </c:tx>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2-AFA1-4794-A37B-898FEAB5CD79}"/>
                </c:ext>
              </c:extLst>
            </c:dLbl>
            <c:dLbl>
              <c:idx val="1"/>
              <c:layout>
                <c:manualLayout>
                  <c:x val="-0.18673912726982989"/>
                  <c:y val="-0.15044614102695558"/>
                </c:manualLayout>
              </c:layout>
              <c:dLblPos val="bestFit"/>
              <c:showLegendKey val="0"/>
              <c:showVal val="0"/>
              <c:showCatName val="1"/>
              <c:showSerName val="0"/>
              <c:showPercent val="0"/>
              <c:showBubbleSize val="0"/>
              <c:separator>
</c:separator>
              <c:extLst>
                <c:ext xmlns:c15="http://schemas.microsoft.com/office/drawing/2012/chart" uri="{CE6537A1-D6FC-4f65-9D91-7224C49458BB}">
                  <c15:layout>
                    <c:manualLayout>
                      <c:w val="0.31206149678259471"/>
                      <c:h val="0.32968430009545574"/>
                    </c:manualLayout>
                  </c15:layout>
                </c:ext>
                <c:ext xmlns:c16="http://schemas.microsoft.com/office/drawing/2014/chart" uri="{C3380CC4-5D6E-409C-BE32-E72D297353CC}">
                  <c16:uniqueId val="{00000001-AFA1-4794-A37B-898FEAB5CD79}"/>
                </c:ext>
              </c:extLst>
            </c:dLbl>
            <c:dLbl>
              <c:idx val="2"/>
              <c:layout>
                <c:manualLayout>
                  <c:x val="3.3858198135098957E-3"/>
                  <c:y val="8.0871834130908524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8810996643467037"/>
                      <c:h val="0.34755356629099166"/>
                    </c:manualLayout>
                  </c15:layout>
                </c:ext>
                <c:ext xmlns:c16="http://schemas.microsoft.com/office/drawing/2014/chart" uri="{C3380CC4-5D6E-409C-BE32-E72D297353CC}">
                  <c16:uniqueId val="{00000001-908B-4CA9-A2FA-30018FEB18CC}"/>
                </c:ext>
              </c:extLst>
            </c:dLbl>
            <c:dLbl>
              <c:idx val="3"/>
              <c:layout>
                <c:manualLayout>
                  <c:x val="0.19343667510812712"/>
                  <c:y val="2.5286136527217937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25638016073573089"/>
                      <c:h val="0.37125145469948823"/>
                    </c:manualLayout>
                  </c15:layout>
                </c:ext>
                <c:ext xmlns:c16="http://schemas.microsoft.com/office/drawing/2014/chart" uri="{C3380CC4-5D6E-409C-BE32-E72D297353CC}">
                  <c16:uniqueId val="{00000000-AFA1-4794-A37B-898FEAB5CD79}"/>
                </c:ext>
              </c:extLst>
            </c:dLbl>
            <c:dLbl>
              <c:idx val="4"/>
              <c:layout>
                <c:manualLayout>
                  <c:x val="1.3936934116470196E-2"/>
                  <c:y val="-6.2153243305844132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2-908B-4CA9-A2FA-30018FEB18CC}"/>
                </c:ext>
              </c:extLst>
            </c:dLbl>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Connected to sewer</c:v>
                </c:pt>
                <c:pt idx="1">
                  <c:v>Safe disposal in situ of excreta from on-site sanitation facilities</c:v>
                </c:pt>
                <c:pt idx="2">
                  <c:v>Removal of excreta for treatment off-site</c:v>
                </c:pt>
                <c:pt idx="3">
                  <c:v>Lack appropriate management of household excreta</c:v>
                </c:pt>
              </c:strCache>
            </c:strRef>
          </c:cat>
          <c:val>
            <c:numRef>
              <c:f>Sheet1!$B$2:$B$5</c:f>
              <c:numCache>
                <c:formatCode>General</c:formatCode>
                <c:ptCount val="4"/>
                <c:pt idx="0">
                  <c:v>2</c:v>
                </c:pt>
                <c:pt idx="1">
                  <c:v>56</c:v>
                </c:pt>
                <c:pt idx="2">
                  <c:v>7</c:v>
                </c:pt>
                <c:pt idx="3">
                  <c:v>34</c:v>
                </c:pt>
              </c:numCache>
            </c:numRef>
          </c:val>
          <c:extLst>
            <c:ext xmlns:c16="http://schemas.microsoft.com/office/drawing/2014/chart" uri="{C3380CC4-5D6E-409C-BE32-E72D297353CC}">
              <c16:uniqueId val="{00000000-908B-4CA9-A2FA-30018FEB18CC}"/>
            </c:ext>
          </c:extLst>
        </c:ser>
        <c:dLbls>
          <c:dLblPos val="bestFit"/>
          <c:showLegendKey val="0"/>
          <c:showVal val="1"/>
          <c:showCatName val="0"/>
          <c:showSerName val="0"/>
          <c:showPercent val="0"/>
          <c:showBubbleSize val="0"/>
          <c:showLeaderLines val="1"/>
        </c:dLbls>
        <c:firstSliceAng val="43"/>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Lowest</c:v>
                </c:pt>
              </c:strCache>
            </c:strRef>
          </c:tx>
          <c:spPr>
            <a:solidFill>
              <a:schemeClr val="accent6"/>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35</c:v>
                </c:pt>
                <c:pt idx="1">
                  <c:v>58</c:v>
                </c:pt>
                <c:pt idx="2">
                  <c:v>66</c:v>
                </c:pt>
                <c:pt idx="3">
                  <c:v>76</c:v>
                </c:pt>
                <c:pt idx="4">
                  <c:v>90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2.3529847696373597E-2"/>
          <c:w val="0.95416666666666672"/>
          <c:h val="0.85048001525760852"/>
        </c:manualLayout>
      </c:layout>
      <c:barChart>
        <c:barDir val="col"/>
        <c:grouping val="clustered"/>
        <c:varyColors val="0"/>
        <c:ser>
          <c:idx val="0"/>
          <c:order val="0"/>
          <c:tx>
            <c:strRef>
              <c:f>Sheet1!$A$2</c:f>
              <c:strCache>
                <c:ptCount val="1"/>
                <c:pt idx="0">
                  <c:v>Lesotho</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28</c:v>
                </c:pt>
                <c:pt idx="1">
                  <c:v>35</c:v>
                </c:pt>
                <c:pt idx="2">
                  <c:v>24</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Lesotho</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98</c:v>
                </c:pt>
                <c:pt idx="1">
                  <c:v>98</c:v>
                </c:pt>
                <c:pt idx="2">
                  <c:v>97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2041566084516249"/>
          <c:w val="0.99044670019738301"/>
          <c:h val="0.68274473800696522"/>
        </c:manualLayout>
      </c:layout>
      <c:barChart>
        <c:barDir val="col"/>
        <c:grouping val="clustered"/>
        <c:varyColors val="0"/>
        <c:ser>
          <c:idx val="0"/>
          <c:order val="0"/>
          <c:tx>
            <c:strRef>
              <c:f>Sheet1!$B$1</c:f>
              <c:strCache>
                <c:ptCount val="1"/>
                <c:pt idx="0">
                  <c:v>Lesotho</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Sheet1!$B$2:$B$5</c:f>
              <c:numCache>
                <c:formatCode>General</c:formatCode>
                <c:ptCount val="4"/>
                <c:pt idx="0">
                  <c:v>51</c:v>
                </c:pt>
                <c:pt idx="1">
                  <c:v>10</c:v>
                </c:pt>
                <c:pt idx="2">
                  <c:v>62</c:v>
                </c:pt>
                <c:pt idx="3">
                  <c:v>12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Sheet1!$C$2:$C$5</c:f>
              <c:numCache>
                <c:formatCode>General</c:formatCode>
                <c:ptCount val="4"/>
                <c:pt idx="0">
                  <c:v>87</c:v>
                </c:pt>
                <c:pt idx="1">
                  <c:v>18</c:v>
                </c:pt>
                <c:pt idx="2">
                  <c:v>85</c:v>
                </c:pt>
                <c:pt idx="3">
                  <c:v>22</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Cooking</c:v>
                </c:pt>
                <c:pt idx="1">
                  <c:v>Heating</c:v>
                </c:pt>
                <c:pt idx="2">
                  <c:v>Lighting</c:v>
                </c:pt>
                <c:pt idx="3">
                  <c:v>Cooking, heating, and lighting</c:v>
                </c:pt>
              </c:strCache>
            </c:strRef>
          </c:cat>
          <c:val>
            <c:numRef>
              <c:f>Sheet1!$D$2:$D$5</c:f>
              <c:numCache>
                <c:formatCode>General</c:formatCode>
                <c:ptCount val="4"/>
                <c:pt idx="0">
                  <c:v>30</c:v>
                </c:pt>
                <c:pt idx="1">
                  <c:v>5</c:v>
                </c:pt>
                <c:pt idx="2">
                  <c:v>48</c:v>
                </c:pt>
                <c:pt idx="3">
                  <c:v>6</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legendEntry>
        <c:idx val="1"/>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Entry>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Lesotho</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Sheet1!$B$2:$B$5</c:f>
              <c:numCache>
                <c:formatCode>General</c:formatCode>
                <c:ptCount val="4"/>
                <c:pt idx="0">
                  <c:v>45</c:v>
                </c:pt>
                <c:pt idx="1">
                  <c:v>38</c:v>
                </c:pt>
                <c:pt idx="2">
                  <c:v>89</c:v>
                </c:pt>
                <c:pt idx="3">
                  <c:v>13</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Sheet1!$C$2:$C$5</c:f>
              <c:numCache>
                <c:formatCode>General</c:formatCode>
                <c:ptCount val="4"/>
                <c:pt idx="0">
                  <c:v>57</c:v>
                </c:pt>
                <c:pt idx="1">
                  <c:v>57</c:v>
                </c:pt>
                <c:pt idx="2">
                  <c:v>94</c:v>
                </c:pt>
                <c:pt idx="3">
                  <c:v>22</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Radio</c:v>
                </c:pt>
                <c:pt idx="1">
                  <c:v>Television</c:v>
                </c:pt>
                <c:pt idx="2">
                  <c:v>Mobile phone</c:v>
                </c:pt>
                <c:pt idx="3">
                  <c:v>Computer</c:v>
                </c:pt>
              </c:strCache>
            </c:strRef>
          </c:cat>
          <c:val>
            <c:numRef>
              <c:f>Sheet1!$D$2:$D$5</c:f>
              <c:numCache>
                <c:formatCode>General</c:formatCode>
                <c:ptCount val="4"/>
                <c:pt idx="0">
                  <c:v>38</c:v>
                </c:pt>
                <c:pt idx="1">
                  <c:v>24</c:v>
                </c:pt>
                <c:pt idx="2">
                  <c:v>86</c:v>
                </c:pt>
                <c:pt idx="3">
                  <c:v>7</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lang="en-GB" sz="1800" b="0"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lang="en-GB" sz="1800" noProof="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619381521946435"/>
          <c:w val="0.95416666666666672"/>
          <c:h val="0.71207171075933851"/>
        </c:manualLayout>
      </c:layout>
      <c:barChart>
        <c:barDir val="col"/>
        <c:grouping val="clustered"/>
        <c:varyColors val="0"/>
        <c:ser>
          <c:idx val="0"/>
          <c:order val="0"/>
          <c:tx>
            <c:strRef>
              <c:f>Sheet1!$B$1</c:f>
              <c:strCache>
                <c:ptCount val="1"/>
                <c:pt idx="0">
                  <c:v>Lesotho</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Bicycle</c:v>
                </c:pt>
                <c:pt idx="1">
                  <c:v>Animal drawn cart</c:v>
                </c:pt>
                <c:pt idx="2">
                  <c:v>Motorcycle/ scooter</c:v>
                </c:pt>
                <c:pt idx="3">
                  <c:v>Car/ truck</c:v>
                </c:pt>
              </c:strCache>
            </c:strRef>
          </c:cat>
          <c:val>
            <c:numRef>
              <c:f>Sheet1!$B$2:$B$5</c:f>
              <c:numCache>
                <c:formatCode>General</c:formatCode>
                <c:ptCount val="4"/>
                <c:pt idx="0">
                  <c:v>5</c:v>
                </c:pt>
                <c:pt idx="1">
                  <c:v>8</c:v>
                </c:pt>
                <c:pt idx="2">
                  <c:v>1</c:v>
                </c:pt>
                <c:pt idx="3">
                  <c:v>17</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Bicycle</c:v>
                </c:pt>
                <c:pt idx="1">
                  <c:v>Animal drawn cart</c:v>
                </c:pt>
                <c:pt idx="2">
                  <c:v>Motorcycle/ scooter</c:v>
                </c:pt>
                <c:pt idx="3">
                  <c:v>Car/ truck</c:v>
                </c:pt>
              </c:strCache>
            </c:strRef>
          </c:cat>
          <c:val>
            <c:numRef>
              <c:f>Sheet1!$C$2:$C$5</c:f>
              <c:numCache>
                <c:formatCode>General</c:formatCode>
                <c:ptCount val="4"/>
                <c:pt idx="0">
                  <c:v>8</c:v>
                </c:pt>
                <c:pt idx="1">
                  <c:v>4</c:v>
                </c:pt>
                <c:pt idx="2">
                  <c:v>2</c:v>
                </c:pt>
                <c:pt idx="3">
                  <c:v>26</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Bicycle</c:v>
                </c:pt>
                <c:pt idx="1">
                  <c:v>Animal drawn cart</c:v>
                </c:pt>
                <c:pt idx="2">
                  <c:v>Motorcycle/ scooter</c:v>
                </c:pt>
                <c:pt idx="3">
                  <c:v>Car/ truck</c:v>
                </c:pt>
              </c:strCache>
            </c:strRef>
          </c:cat>
          <c:val>
            <c:numRef>
              <c:f>Sheet1!$D$2:$D$5</c:f>
              <c:numCache>
                <c:formatCode>General</c:formatCode>
                <c:ptCount val="4"/>
                <c:pt idx="0">
                  <c:v>3</c:v>
                </c:pt>
                <c:pt idx="1">
                  <c:v>11</c:v>
                </c:pt>
                <c:pt idx="2">
                  <c:v>1</c:v>
                </c:pt>
                <c:pt idx="3">
                  <c:v>11</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5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dPt>
            <c:idx val="0"/>
            <c:bubble3D val="0"/>
            <c:spPr>
              <a:solidFill>
                <a:schemeClr val="bg1"/>
              </a:solidFill>
              <a:ln w="19050">
                <a:solidFill>
                  <a:schemeClr val="tx1"/>
                </a:solidFill>
              </a:ln>
              <a:effectLst/>
            </c:spPr>
            <c:extLst>
              <c:ext xmlns:c16="http://schemas.microsoft.com/office/drawing/2014/chart" uri="{C3380CC4-5D6E-409C-BE32-E72D297353CC}">
                <c16:uniqueId val="{00000002-A166-4849-8FB3-75DEF0DC38E0}"/>
              </c:ext>
            </c:extLst>
          </c:dPt>
          <c:dPt>
            <c:idx val="1"/>
            <c:bubble3D val="0"/>
            <c:spPr>
              <a:solidFill>
                <a:schemeClr val="tx1"/>
              </a:solidFill>
              <a:ln w="19050">
                <a:solidFill>
                  <a:schemeClr val="tx1"/>
                </a:solidFill>
              </a:ln>
              <a:effectLst/>
            </c:spPr>
            <c:extLst>
              <c:ext xmlns:c16="http://schemas.microsoft.com/office/drawing/2014/chart" uri="{C3380CC4-5D6E-409C-BE32-E72D297353CC}">
                <c16:uniqueId val="{00000001-A166-4849-8FB3-75DEF0DC38E0}"/>
              </c:ext>
            </c:extLst>
          </c:dPt>
          <c:cat>
            <c:strRef>
              <c:f>Sheet1!$A$2:$A$3</c:f>
              <c:strCache>
                <c:ptCount val="2"/>
                <c:pt idx="0">
                  <c:v>other</c:v>
                </c:pt>
                <c:pt idx="1">
                  <c:v>under 15</c:v>
                </c:pt>
              </c:strCache>
            </c:strRef>
          </c:cat>
          <c:val>
            <c:numRef>
              <c:f>Sheet1!$B$2:$B$3</c:f>
              <c:numCache>
                <c:formatCode>General</c:formatCode>
                <c:ptCount val="2"/>
                <c:pt idx="0">
                  <c:v>66</c:v>
                </c:pt>
                <c:pt idx="1">
                  <c:v>34</c:v>
                </c:pt>
              </c:numCache>
            </c:numRef>
          </c:val>
          <c:extLst>
            <c:ext xmlns:c16="http://schemas.microsoft.com/office/drawing/2014/chart" uri="{C3380CC4-5D6E-409C-BE32-E72D297353CC}">
              <c16:uniqueId val="{00000000-A166-4849-8FB3-75DEF0DC38E0}"/>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Lesotho</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lang="en-GB" sz="1800" b="1" i="0" u="none" strike="noStrike" kern="1200" baseline="0" noProof="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Urban</c:v>
                </c:pt>
                <c:pt idx="2">
                  <c:v>Rural</c:v>
                </c:pt>
              </c:strCache>
            </c:strRef>
          </c:cat>
          <c:val>
            <c:numRef>
              <c:f>Sheet1!$B$2:$B$4</c:f>
              <c:numCache>
                <c:formatCode>General</c:formatCode>
                <c:ptCount val="3"/>
                <c:pt idx="0">
                  <c:v>15</c:v>
                </c:pt>
                <c:pt idx="1">
                  <c:v>12</c:v>
                </c:pt>
                <c:pt idx="2">
                  <c:v>16</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Registered with a birth certificate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Female</c:v>
                </c:pt>
                <c:pt idx="2">
                  <c:v>Male</c:v>
                </c:pt>
              </c:strCache>
            </c:strRef>
          </c:cat>
          <c:val>
            <c:numRef>
              <c:f>Sheet1!$B$2:$B$4</c:f>
              <c:numCache>
                <c:formatCode>General</c:formatCode>
                <c:ptCount val="3"/>
                <c:pt idx="0">
                  <c:v>68</c:v>
                </c:pt>
                <c:pt idx="1">
                  <c:v>68</c:v>
                </c:pt>
                <c:pt idx="2">
                  <c:v>68</c:v>
                </c:pt>
              </c:numCache>
            </c:numRef>
          </c:val>
          <c:extLst>
            <c:ext xmlns:c16="http://schemas.microsoft.com/office/drawing/2014/chart" uri="{C3380CC4-5D6E-409C-BE32-E72D297353CC}">
              <c16:uniqueId val="{00000000-BC52-435F-94FE-B11271875FC4}"/>
            </c:ext>
          </c:extLst>
        </c:ser>
        <c:ser>
          <c:idx val="1"/>
          <c:order val="1"/>
          <c:tx>
            <c:strRef>
              <c:f>Sheet1!$C$1</c:f>
              <c:strCache>
                <c:ptCount val="1"/>
                <c:pt idx="0">
                  <c:v>Registered and does not have a birth certificate</c:v>
                </c:pt>
              </c:strCache>
            </c:strRef>
          </c:tx>
          <c:spPr>
            <a:solidFill>
              <a:schemeClr val="accent5">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Female</c:v>
                </c:pt>
                <c:pt idx="2">
                  <c:v>Male</c:v>
                </c:pt>
              </c:strCache>
            </c:strRef>
          </c:cat>
          <c:val>
            <c:numRef>
              <c:f>Sheet1!$C$2:$C$4</c:f>
              <c:numCache>
                <c:formatCode>General</c:formatCode>
                <c:ptCount val="3"/>
                <c:pt idx="0">
                  <c:v>12</c:v>
                </c:pt>
                <c:pt idx="1">
                  <c:v>12</c:v>
                </c:pt>
                <c:pt idx="2">
                  <c:v>12</c:v>
                </c:pt>
              </c:numCache>
            </c:numRef>
          </c:val>
          <c:extLst>
            <c:ext xmlns:c16="http://schemas.microsoft.com/office/drawing/2014/chart" uri="{C3380CC4-5D6E-409C-BE32-E72D297353CC}">
              <c16:uniqueId val="{00000001-BC52-435F-94FE-B11271875FC4}"/>
            </c:ext>
          </c:extLst>
        </c:ser>
        <c:ser>
          <c:idx val="2"/>
          <c:order val="2"/>
          <c:tx>
            <c:strRef>
              <c:f>Sheet1!$D$1</c:f>
              <c:strCache>
                <c:ptCount val="1"/>
                <c:pt idx="0">
                  <c:v>Not registered</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fr-FR"/>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Lesotho</c:v>
                </c:pt>
                <c:pt idx="1">
                  <c:v>Female</c:v>
                </c:pt>
                <c:pt idx="2">
                  <c:v>Male</c:v>
                </c:pt>
              </c:strCache>
            </c:strRef>
          </c:cat>
          <c:val>
            <c:numRef>
              <c:f>Sheet1!$D$2:$D$4</c:f>
              <c:numCache>
                <c:formatCode>General</c:formatCode>
                <c:ptCount val="3"/>
                <c:pt idx="0">
                  <c:v>20</c:v>
                </c:pt>
                <c:pt idx="1">
                  <c:v>20</c:v>
                </c:pt>
                <c:pt idx="2">
                  <c:v>20</c:v>
                </c:pt>
              </c:numCache>
            </c:numRef>
          </c:val>
          <c:extLst>
            <c:ext xmlns:c16="http://schemas.microsoft.com/office/drawing/2014/chart" uri="{C3380CC4-5D6E-409C-BE32-E72D297353CC}">
              <c16:uniqueId val="{00000002-BC52-435F-94FE-B11271875FC4}"/>
            </c:ext>
          </c:extLst>
        </c:ser>
        <c:dLbls>
          <c:dLblPos val="ctr"/>
          <c:showLegendKey val="0"/>
          <c:showVal val="1"/>
          <c:showCatName val="0"/>
          <c:showSerName val="0"/>
          <c:showPercent val="0"/>
          <c:showBubbleSize val="0"/>
        </c:dLbls>
        <c:gapWidth val="100"/>
        <c:overlap val="100"/>
        <c:axId val="41710287"/>
        <c:axId val="41710703"/>
      </c:barChart>
      <c:catAx>
        <c:axId val="41710287"/>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41710703"/>
        <c:crosses val="autoZero"/>
        <c:auto val="1"/>
        <c:lblAlgn val="ctr"/>
        <c:lblOffset val="100"/>
        <c:noMultiLvlLbl val="0"/>
      </c:catAx>
      <c:valAx>
        <c:axId val="41710703"/>
        <c:scaling>
          <c:orientation val="minMax"/>
          <c:min val="0"/>
        </c:scaling>
        <c:delete val="1"/>
        <c:axPos val="l"/>
        <c:numFmt formatCode="0%" sourceLinked="1"/>
        <c:majorTickMark val="out"/>
        <c:minorTickMark val="none"/>
        <c:tickLblPos val="nextTo"/>
        <c:crossAx val="41710287"/>
        <c:crosses val="autoZero"/>
        <c:crossBetween val="between"/>
      </c:valAx>
      <c:spPr>
        <a:noFill/>
        <a:ln>
          <a:noFill/>
        </a:ln>
        <a:effectLst/>
      </c:spPr>
    </c:plotArea>
    <c:legend>
      <c:legendPos val="r"/>
      <c:layout>
        <c:manualLayout>
          <c:xMode val="edge"/>
          <c:yMode val="edge"/>
          <c:x val="0.66315797199903581"/>
          <c:y val="5.3721565727293211E-2"/>
          <c:w val="0.32685450977734781"/>
          <c:h val="0.8314967210219991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userShapes r:id="rId4"/>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0934299648530092"/>
          <c:w val="0.95416666666666672"/>
          <c:h val="0.76466686646868098"/>
        </c:manualLayout>
      </c:layout>
      <c:barChart>
        <c:barDir val="col"/>
        <c:grouping val="clustered"/>
        <c:varyColors val="0"/>
        <c:ser>
          <c:idx val="0"/>
          <c:order val="0"/>
          <c:tx>
            <c:strRef>
              <c:f>Sheet1!$B$1</c:f>
              <c:strCache>
                <c:ptCount val="1"/>
                <c:pt idx="0">
                  <c:v>Lesotho</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Sheet1!$B$2:$B$3</c:f>
              <c:numCache>
                <c:formatCode>General</c:formatCode>
                <c:ptCount val="2"/>
                <c:pt idx="0">
                  <c:v>92</c:v>
                </c:pt>
                <c:pt idx="1">
                  <c:v>52</c:v>
                </c:pt>
              </c:numCache>
            </c:numRef>
          </c:val>
          <c:extLst>
            <c:ext xmlns:c16="http://schemas.microsoft.com/office/drawing/2014/chart" uri="{C3380CC4-5D6E-409C-BE32-E72D297353CC}">
              <c16:uniqueId val="{00000000-F103-4BD6-A737-F89A69E717A2}"/>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Sheet1!$C$2:$C$3</c:f>
              <c:numCache>
                <c:formatCode>General</c:formatCode>
                <c:ptCount val="2"/>
                <c:pt idx="0">
                  <c:v>93</c:v>
                </c:pt>
                <c:pt idx="1">
                  <c:v>63</c:v>
                </c:pt>
              </c:numCache>
            </c:numRef>
          </c:val>
          <c:extLst>
            <c:ext xmlns:c16="http://schemas.microsoft.com/office/drawing/2014/chart" uri="{C3380CC4-5D6E-409C-BE32-E72D297353CC}">
              <c16:uniqueId val="{00000001-F103-4BD6-A737-F89A69E717A2}"/>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Primary School</c:v>
                </c:pt>
                <c:pt idx="1">
                  <c:v>Secondary school</c:v>
                </c:pt>
              </c:strCache>
            </c:strRef>
          </c:cat>
          <c:val>
            <c:numRef>
              <c:f>Sheet1!$D$2:$D$3</c:f>
              <c:numCache>
                <c:formatCode>General</c:formatCode>
                <c:ptCount val="2"/>
                <c:pt idx="0">
                  <c:v>91</c:v>
                </c:pt>
                <c:pt idx="1">
                  <c:v>46</c:v>
                </c:pt>
              </c:numCache>
            </c:numRef>
          </c:val>
          <c:extLst>
            <c:ext xmlns:c16="http://schemas.microsoft.com/office/drawing/2014/chart" uri="{C3380CC4-5D6E-409C-BE32-E72D297353CC}">
              <c16:uniqueId val="{00000002-F103-4BD6-A737-F89A69E717A2}"/>
            </c:ext>
          </c:extLst>
        </c:ser>
        <c:dLbls>
          <c:dLblPos val="outEnd"/>
          <c:showLegendKey val="0"/>
          <c:showVal val="1"/>
          <c:showCatName val="0"/>
          <c:showSerName val="0"/>
          <c:showPercent val="0"/>
          <c:showBubbleSize val="0"/>
        </c:dLbls>
        <c:gapWidth val="100"/>
        <c:overlap val="-5"/>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none"/>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85421872952E-2"/>
          <c:y val="0.24562103247373895"/>
          <c:w val="0.95416666666666672"/>
          <c:h val="0.65270234835480867"/>
        </c:manualLayout>
      </c:layout>
      <c:barChart>
        <c:barDir val="col"/>
        <c:grouping val="clustered"/>
        <c:varyColors val="0"/>
        <c:ser>
          <c:idx val="0"/>
          <c:order val="0"/>
          <c:tx>
            <c:strRef>
              <c:f>Sheet1!$A$2</c:f>
              <c:strCache>
                <c:ptCount val="1"/>
              </c:strCache>
            </c:strRef>
          </c:tx>
          <c:spPr>
            <a:solidFill>
              <a:schemeClr val="accent5"/>
            </a:solidFill>
            <a:ln>
              <a:noFill/>
            </a:ln>
            <a:effectLst/>
          </c:spPr>
          <c:invertIfNegative val="0"/>
          <c:dPt>
            <c:idx val="0"/>
            <c:invertIfNegative val="0"/>
            <c:bubble3D val="0"/>
            <c:spPr>
              <a:solidFill>
                <a:schemeClr val="accent1"/>
              </a:solidFill>
              <a:ln>
                <a:noFill/>
              </a:ln>
              <a:effectLst/>
            </c:spPr>
            <c:extLst>
              <c:ext xmlns:c16="http://schemas.microsoft.com/office/drawing/2014/chart" uri="{C3380CC4-5D6E-409C-BE32-E72D297353CC}">
                <c16:uniqueId val="{00000005-AB77-45C1-A847-95825628AF64}"/>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1-AB77-45C1-A847-95825628AF64}"/>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3-AB77-45C1-A847-95825628AF64}"/>
              </c:ext>
            </c:extLst>
          </c:dPt>
          <c:dLbls>
            <c:delete val="1"/>
          </c:dLbls>
          <c:cat>
            <c:numRef>
              <c:f>Sheet1!$A$2:$A$4</c:f>
              <c:numCache>
                <c:formatCode>General</c:formatCode>
                <c:ptCount val="3"/>
              </c:numCache>
            </c:numRef>
          </c:cat>
          <c:val>
            <c:numRef>
              <c:f>Sheet1!$B$2:$B$4</c:f>
              <c:numCache>
                <c:formatCode>General</c:formatCode>
                <c:ptCount val="3"/>
                <c:pt idx="0">
                  <c:v>101</c:v>
                </c:pt>
                <c:pt idx="1">
                  <c:v>100</c:v>
                </c:pt>
                <c:pt idx="2">
                  <c:v>132</c:v>
                </c:pt>
              </c:numCache>
            </c:numRef>
          </c:val>
          <c:extLst>
            <c:ext xmlns:c16="http://schemas.microsoft.com/office/drawing/2014/chart" uri="{C3380CC4-5D6E-409C-BE32-E72D297353CC}">
              <c16:uniqueId val="{00000004-AB77-45C1-A847-95825628AF64}"/>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fr-FR"/>
          </a:p>
        </c:txPr>
        <c:crossAx val="631508000"/>
        <c:crosses val="autoZero"/>
        <c:auto val="1"/>
        <c:lblAlgn val="ctr"/>
        <c:lblOffset val="100"/>
        <c:noMultiLvlLbl val="0"/>
      </c:catAx>
      <c:valAx>
        <c:axId val="631508000"/>
        <c:scaling>
          <c:orientation val="minMax"/>
          <c:max val="135"/>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0.59639</cdr:x>
      <cdr:y>0.91929</cdr:y>
    </cdr:from>
    <cdr:to>
      <cdr:x>1</cdr:x>
      <cdr:y>1</cdr:y>
    </cdr:to>
    <cdr:sp macro="" textlink="">
      <cdr:nvSpPr>
        <cdr:cNvPr id="2" name="TextBox 3">
          <a:extLst xmlns:a="http://schemas.openxmlformats.org/drawingml/2006/main">
            <a:ext uri="{FF2B5EF4-FFF2-40B4-BE49-F238E27FC236}">
              <a16:creationId xmlns:a16="http://schemas.microsoft.com/office/drawing/2014/main" id="{6BACBC9A-746A-71BC-39E7-A2226576EC33}"/>
            </a:ext>
          </a:extLst>
        </cdr:cNvPr>
        <cdr:cNvSpPr txBox="1"/>
      </cdr:nvSpPr>
      <cdr:spPr>
        <a:xfrm xmlns:a="http://schemas.openxmlformats.org/drawingml/2006/main">
          <a:off x="6715692" y="6539468"/>
          <a:ext cx="3079376"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i="1" dirty="0">
              <a:latin typeface="Source Sans Pro" panose="020B0503030403020204" pitchFamily="34" charset="0"/>
              <a:ea typeface="Source Sans Pro" panose="020B0503030403020204" pitchFamily="34" charset="0"/>
            </a:rPr>
            <a:t>Figures ≠ due to rounding</a:t>
          </a:r>
        </a:p>
      </cdr:txBody>
    </cdr:sp>
  </cdr:relSizeAnchor>
</c:userShapes>
</file>

<file path=ppt/drawings/drawing2.xml><?xml version="1.0" encoding="utf-8"?>
<c:userShapes xmlns:c="http://schemas.openxmlformats.org/drawingml/2006/chart">
  <cdr:relSizeAnchor xmlns:cdr="http://schemas.openxmlformats.org/drawingml/2006/chartDrawing">
    <cdr:from>
      <cdr:x>0.37496</cdr:x>
      <cdr:y>0.61237</cdr:y>
    </cdr:from>
    <cdr:to>
      <cdr:x>0.5</cdr:x>
      <cdr:y>0.70481</cdr:y>
    </cdr:to>
    <cdr:sp macro="" textlink="">
      <cdr:nvSpPr>
        <cdr:cNvPr id="2" name="TextBox 1">
          <a:extLst xmlns:a="http://schemas.openxmlformats.org/drawingml/2006/main">
            <a:ext uri="{FF2B5EF4-FFF2-40B4-BE49-F238E27FC236}">
              <a16:creationId xmlns:a16="http://schemas.microsoft.com/office/drawing/2014/main" id="{8D86170C-98E2-4E03-2E31-3F9332A02491}"/>
            </a:ext>
          </a:extLst>
        </cdr:cNvPr>
        <cdr:cNvSpPr txBox="1"/>
      </cdr:nvSpPr>
      <cdr:spPr>
        <a:xfrm xmlns:a="http://schemas.openxmlformats.org/drawingml/2006/main">
          <a:off x="3847881" y="3273049"/>
          <a:ext cx="1283110" cy="494071"/>
        </a:xfrm>
        <a:prstGeom xmlns:a="http://schemas.openxmlformats.org/drawingml/2006/main" prst="rect">
          <a:avLst/>
        </a:prstGeom>
      </cdr:spPr>
      <cdr:txBody>
        <a:bodyPr xmlns:a="http://schemas.openxmlformats.org/drawingml/2006/main" vertOverflow="clip" vert="horz" wrap="square" lIns="91440" tIns="45720" rIns="91440" bIns="45720" rtlCol="0" anchor="ctr">
          <a:normAutofit/>
        </a:bodyPr>
        <a:lstStyle xmlns:a="http://schemas.openxmlformats.org/drawingml/2006/main"/>
        <a:p xmlns:a="http://schemas.openxmlformats.org/drawingml/2006/main">
          <a:pPr algn="ctr"/>
          <a:r>
            <a:rPr lang="en-US" sz="1800" b="1" dirty="0">
              <a:solidFill>
                <a:schemeClr val="bg1"/>
              </a:solidFill>
              <a:latin typeface="Source Sans Pro" panose="020B0503030403020204" pitchFamily="34" charset="0"/>
              <a:ea typeface="Source Sans Pro" panose="020B0503030403020204" pitchFamily="34" charset="0"/>
            </a:rPr>
            <a:t>67%</a:t>
          </a:r>
        </a:p>
      </cdr:txBody>
    </cdr:sp>
  </cdr:relSizeAnchor>
</c:userShapes>
</file>

<file path=ppt/drawings/drawing3.xml><?xml version="1.0" encoding="utf-8"?>
<c:userShapes xmlns:c="http://schemas.openxmlformats.org/drawingml/2006/chart">
  <cdr:relSizeAnchor xmlns:cdr="http://schemas.openxmlformats.org/drawingml/2006/chartDrawing">
    <cdr:from>
      <cdr:x>0.65247</cdr:x>
      <cdr:y>0.92646</cdr:y>
    </cdr:from>
    <cdr:to>
      <cdr:x>1</cdr:x>
      <cdr:y>1</cdr:y>
    </cdr:to>
    <cdr:sp macro="" textlink="">
      <cdr:nvSpPr>
        <cdr:cNvPr id="2" name="TextBox 3">
          <a:extLst xmlns:a="http://schemas.openxmlformats.org/drawingml/2006/main">
            <a:ext uri="{FF2B5EF4-FFF2-40B4-BE49-F238E27FC236}">
              <a16:creationId xmlns:a16="http://schemas.microsoft.com/office/drawing/2014/main" id="{6BACBC9A-746A-71BC-39E7-A2226576EC33}"/>
            </a:ext>
          </a:extLst>
        </cdr:cNvPr>
        <cdr:cNvSpPr txBox="1"/>
      </cdr:nvSpPr>
      <cdr:spPr>
        <a:xfrm xmlns:a="http://schemas.openxmlformats.org/drawingml/2006/main">
          <a:off x="6225186" y="6441153"/>
          <a:ext cx="3079376" cy="369332"/>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i="1" dirty="0">
              <a:latin typeface="Source Sans Pro" panose="020B0503030403020204" pitchFamily="34" charset="0"/>
              <a:ea typeface="Source Sans Pro" panose="020B0503030403020204" pitchFamily="34" charset="0"/>
            </a:rPr>
            <a:t>Figures ≠ due to rounding</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11/13/2024</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4FB2333-D0FD-441B-8C3A-E8809877C1C9}" type="datetimeFigureOut">
              <a:rPr lang="en-US" smtClean="0"/>
              <a:t>11/13/2024</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E0D0A6-21A2-4992-953A-4ACAAFC886D8}" type="slidenum">
              <a:rPr lang="en-US" smtClean="0"/>
              <a:t>‹#›</a:t>
            </a:fld>
            <a:endParaRPr lang="en-US"/>
          </a:p>
        </p:txBody>
      </p:sp>
    </p:spTree>
    <p:extLst>
      <p:ext uri="{BB962C8B-B14F-4D97-AF65-F5344CB8AC3E}">
        <p14:creationId xmlns:p14="http://schemas.microsoft.com/office/powerpoint/2010/main" val="4414094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cs typeface="Calibri"/>
              </a:rPr>
              <a:t>Table 2.1</a:t>
            </a:r>
            <a:endParaRPr lang="en-GB" dirty="0"/>
          </a:p>
        </p:txBody>
      </p:sp>
      <p:sp>
        <p:nvSpPr>
          <p:cNvPr id="4" name="Slide Number Placeholder 3"/>
          <p:cNvSpPr>
            <a:spLocks noGrp="1"/>
          </p:cNvSpPr>
          <p:nvPr>
            <p:ph type="sldNum" sz="quarter" idx="5"/>
          </p:nvPr>
        </p:nvSpPr>
        <p:spPr/>
        <p:txBody>
          <a:bodyPr/>
          <a:lstStyle/>
          <a:p>
            <a:fld id="{C7E0D0A6-21A2-4992-953A-4ACAAFC886D8}" type="slidenum">
              <a:rPr lang="en-US" smtClean="0"/>
              <a:t>3</a:t>
            </a:fld>
            <a:endParaRPr lang="en-US" dirty="0"/>
          </a:p>
        </p:txBody>
      </p:sp>
    </p:spTree>
    <p:extLst>
      <p:ext uri="{BB962C8B-B14F-4D97-AF65-F5344CB8AC3E}">
        <p14:creationId xmlns:p14="http://schemas.microsoft.com/office/powerpoint/2010/main" val="9289568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net attendance ratio (NAR) is the percentage of primary- or secondary-school age population that is attending primary or secondary school. By definition, the NAR cannot exceed 100.0.</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information comes from Table 2.13. Choose the columns for Net Attendance Ratio.</a:t>
            </a:r>
            <a:endParaRPr lang="en-US" dirty="0">
              <a:cs typeface="Calibri"/>
            </a:endParaRP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14</a:t>
            </a:fld>
            <a:endParaRPr lang="en-US"/>
          </a:p>
        </p:txBody>
      </p:sp>
    </p:spTree>
    <p:extLst>
      <p:ext uri="{BB962C8B-B14F-4D97-AF65-F5344CB8AC3E}">
        <p14:creationId xmlns:p14="http://schemas.microsoft.com/office/powerpoint/2010/main" val="98143395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Gender Parity Index for primary school is the ratio of the primary school NAR for female pupils to the NAR for male pupils.</a:t>
            </a:r>
          </a:p>
          <a:p>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 Gender Parity Index for secondary school is the ratio of the secondary school NAR for female pupils to the NAR for male pupils.</a:t>
            </a:r>
            <a:endParaRPr lang="en-US" dirty="0">
              <a:cs typeface="Calibri"/>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This information comes from Table 2.13. Choose the columns for Net Attendance Ratio.</a:t>
            </a:r>
            <a:endParaRPr lang="en-US" dirty="0">
              <a:cs typeface="Calibri"/>
            </a:endParaRPr>
          </a:p>
          <a:p>
            <a:endParaRPr lang="en-US"/>
          </a:p>
        </p:txBody>
      </p:sp>
      <p:sp>
        <p:nvSpPr>
          <p:cNvPr id="4" name="Slide Number Placeholder 3"/>
          <p:cNvSpPr>
            <a:spLocks noGrp="1"/>
          </p:cNvSpPr>
          <p:nvPr>
            <p:ph type="sldNum" sz="quarter" idx="5"/>
          </p:nvPr>
        </p:nvSpPr>
        <p:spPr/>
        <p:txBody>
          <a:bodyPr/>
          <a:lstStyle/>
          <a:p>
            <a:fld id="{C7E0D0A6-21A2-4992-953A-4ACAAFC886D8}" type="slidenum">
              <a:rPr lang="en-US" smtClean="0"/>
              <a:t>15</a:t>
            </a:fld>
            <a:endParaRPr lang="en-US"/>
          </a:p>
        </p:txBody>
      </p:sp>
    </p:spTree>
    <p:extLst>
      <p:ext uri="{BB962C8B-B14F-4D97-AF65-F5344CB8AC3E}">
        <p14:creationId xmlns:p14="http://schemas.microsoft.com/office/powerpoint/2010/main" val="12414584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err="1">
                <a:effectLst/>
                <a:latin typeface="Segoe UI" panose="020B0502040204020203" pitchFamily="34" charset="0"/>
              </a:rPr>
              <a:t>Tab;e</a:t>
            </a:r>
            <a:r>
              <a:rPr lang="fr-FR" sz="1800" dirty="0">
                <a:effectLst/>
                <a:latin typeface="Segoe UI" panose="020B0502040204020203" pitchFamily="34" charset="0"/>
              </a:rPr>
              <a:t> 2.14</a:t>
            </a:r>
            <a:endParaRPr lang="fr-FR" sz="1800" dirty="0">
              <a:effectLst/>
              <a:latin typeface="Arial" panose="020B0604020202020204" pitchFamily="34" charset="0"/>
            </a:endParaRPr>
          </a:p>
          <a:p>
            <a:endParaRPr lang="en-US" dirty="0"/>
          </a:p>
          <a:p>
            <a:r>
              <a:rPr lang="en-US" dirty="0"/>
              <a:t>These data may be in Chapter 2 or they may be in a separate chapter about Children’s Status.</a:t>
            </a:r>
          </a:p>
        </p:txBody>
      </p:sp>
      <p:sp>
        <p:nvSpPr>
          <p:cNvPr id="4" name="Slide Number Placeholder 3"/>
          <p:cNvSpPr>
            <a:spLocks noGrp="1"/>
          </p:cNvSpPr>
          <p:nvPr>
            <p:ph type="sldNum" sz="quarter" idx="5"/>
          </p:nvPr>
        </p:nvSpPr>
        <p:spPr/>
        <p:txBody>
          <a:bodyPr/>
          <a:lstStyle/>
          <a:p>
            <a:fld id="{C7E0D0A6-21A2-4992-953A-4ACAAFC886D8}" type="slidenum">
              <a:rPr lang="en-US" smtClean="0"/>
              <a:t>16</a:t>
            </a:fld>
            <a:endParaRPr lang="en-US"/>
          </a:p>
        </p:txBody>
      </p:sp>
    </p:spTree>
    <p:extLst>
      <p:ext uri="{BB962C8B-B14F-4D97-AF65-F5344CB8AC3E}">
        <p14:creationId xmlns:p14="http://schemas.microsoft.com/office/powerpoint/2010/main" val="34635954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14.2</a:t>
            </a:r>
            <a:endParaRPr lang="fr-FR"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Limited service = Drinking water from an improved source, provided round-trip collection time is &gt;30 minutes or is unknown.</a:t>
            </a:r>
          </a:p>
          <a:p>
            <a:endParaRPr lang="en-US" dirty="0"/>
          </a:p>
          <a:p>
            <a:r>
              <a:rPr lang="en-US" dirty="0"/>
              <a:t>At least basic service = Drinking water from an improved source, provided either water is on the premises or round-trip collection time is &lt;30 minutes. Includes safely managed drinking water.</a:t>
            </a:r>
          </a:p>
        </p:txBody>
      </p:sp>
      <p:sp>
        <p:nvSpPr>
          <p:cNvPr id="4" name="Slide Number Placeholder 3"/>
          <p:cNvSpPr>
            <a:spLocks noGrp="1"/>
          </p:cNvSpPr>
          <p:nvPr>
            <p:ph type="sldNum" sz="quarter" idx="5"/>
          </p:nvPr>
        </p:nvSpPr>
        <p:spPr/>
        <p:txBody>
          <a:bodyPr/>
          <a:lstStyle/>
          <a:p>
            <a:fld id="{C7E0D0A6-21A2-4992-953A-4ACAAFC886D8}" type="slidenum">
              <a:rPr lang="en-US" smtClean="0"/>
              <a:t>18</a:t>
            </a:fld>
            <a:endParaRPr lang="en-US"/>
          </a:p>
        </p:txBody>
      </p:sp>
    </p:spTree>
    <p:extLst>
      <p:ext uri="{BB962C8B-B14F-4D97-AF65-F5344CB8AC3E}">
        <p14:creationId xmlns:p14="http://schemas.microsoft.com/office/powerpoint/2010/main" val="85031138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14.3</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20</a:t>
            </a:fld>
            <a:endParaRPr lang="en-US"/>
          </a:p>
        </p:txBody>
      </p:sp>
    </p:spTree>
    <p:extLst>
      <p:ext uri="{BB962C8B-B14F-4D97-AF65-F5344CB8AC3E}">
        <p14:creationId xmlns:p14="http://schemas.microsoft.com/office/powerpoint/2010/main" val="294366205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14.4</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21</a:t>
            </a:fld>
            <a:endParaRPr lang="en-US"/>
          </a:p>
        </p:txBody>
      </p:sp>
    </p:spTree>
    <p:extLst>
      <p:ext uri="{BB962C8B-B14F-4D97-AF65-F5344CB8AC3E}">
        <p14:creationId xmlns:p14="http://schemas.microsoft.com/office/powerpoint/2010/main" val="190194903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14.7</a:t>
            </a: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just">
              <a:spcBef>
                <a:spcPts val="0"/>
              </a:spcBef>
              <a:spcAft>
                <a:spcPts val="0"/>
              </a:spcAft>
            </a:pPr>
            <a:endParaRPr lang="en-US" sz="1800" dirty="0">
              <a:effectLst/>
              <a:latin typeface="Arial" panose="020B0604020202020204" pitchFamily="34" charset="0"/>
              <a:ea typeface="Times New Roman" panose="02020603050405020304" pitchFamily="18" charset="0"/>
              <a:cs typeface="Arial" panose="020B0604020202020204" pitchFamily="34" charset="0"/>
            </a:endParaRPr>
          </a:p>
          <a:p>
            <a:pPr marL="0" marR="0" algn="just">
              <a:spcBef>
                <a:spcPts val="0"/>
              </a:spcBef>
              <a:spcAft>
                <a:spcPts val="0"/>
              </a:spcAft>
            </a:pPr>
            <a:r>
              <a:rPr lang="en-US" sz="1800" dirty="0">
                <a:effectLst/>
                <a:latin typeface="Arial" panose="020B0604020202020204" pitchFamily="34" charset="0"/>
                <a:ea typeface="Times New Roman" panose="02020603050405020304" pitchFamily="18" charset="0"/>
                <a:cs typeface="Arial" panose="020B0604020202020204" pitchFamily="34" charset="0"/>
              </a:rPr>
              <a:t>Note: Service ladder concept/definitions based on the WHO/UNICEF Joint Monitoring </a:t>
            </a:r>
            <a:r>
              <a:rPr lang="en-US" sz="1800" dirty="0" err="1">
                <a:effectLst/>
                <a:latin typeface="Arial" panose="020B0604020202020204" pitchFamily="34" charset="0"/>
                <a:ea typeface="Times New Roman" panose="02020603050405020304" pitchFamily="18" charset="0"/>
                <a:cs typeface="Arial" panose="020B0604020202020204" pitchFamily="34" charset="0"/>
              </a:rPr>
              <a:t>Programme</a:t>
            </a:r>
            <a:r>
              <a:rPr lang="en-US" sz="1800" dirty="0">
                <a:effectLst/>
                <a:latin typeface="Arial" panose="020B0604020202020204" pitchFamily="34" charset="0"/>
                <a:ea typeface="Times New Roman" panose="02020603050405020304" pitchFamily="18" charset="0"/>
                <a:cs typeface="Arial" panose="020B0604020202020204" pitchFamily="34" charset="0"/>
              </a:rPr>
              <a:t> for Water Supply, Sanitation, and Hygiene (JMP).</a:t>
            </a:r>
            <a:endParaRPr lang="en-US" sz="18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algn="just">
              <a:spcBef>
                <a:spcPts val="0"/>
              </a:spcBef>
              <a:spcAft>
                <a:spcPts val="0"/>
              </a:spcAft>
            </a:pPr>
            <a:r>
              <a:rPr lang="en-US" sz="1800" baseline="30000" dirty="0">
                <a:effectLst/>
                <a:latin typeface="Arial" panose="020B0604020202020204" pitchFamily="34" charset="0"/>
                <a:ea typeface="Times New Roman" panose="02020603050405020304" pitchFamily="18" charset="0"/>
                <a:cs typeface="Arial" panose="020B0604020202020204" pitchFamily="34" charset="0"/>
              </a:rPr>
              <a:t>1</a:t>
            </a:r>
            <a:r>
              <a:rPr lang="en-US" sz="1800" dirty="0">
                <a:effectLst/>
                <a:latin typeface="Arial" panose="020B0604020202020204" pitchFamily="34" charset="0"/>
                <a:ea typeface="Times New Roman" panose="02020603050405020304" pitchFamily="18" charset="0"/>
                <a:cs typeface="Arial" panose="020B0604020202020204" pitchFamily="34" charset="0"/>
              </a:rPr>
              <a:t> </a:t>
            </a:r>
            <a:r>
              <a:rPr lang="en-US" sz="1800" dirty="0">
                <a:effectLst/>
                <a:latin typeface="Arial" panose="020B0604020202020204" pitchFamily="34" charset="0"/>
                <a:ea typeface="Times New Roman" panose="02020603050405020304" pitchFamily="18" charset="0"/>
              </a:rPr>
              <a:t>Use of flush/pour flush toilet not to sewer, septic tank, or pit latrine, pit latrines without a slab/open pit, hanging toilets/latrines, or buckets</a:t>
            </a:r>
          </a:p>
          <a:p>
            <a:pPr marL="0" marR="0" algn="just">
              <a:spcBef>
                <a:spcPts val="0"/>
              </a:spcBef>
              <a:spcAft>
                <a:spcPts val="0"/>
              </a:spcAft>
            </a:pPr>
            <a:r>
              <a:rPr lang="en-US" sz="1800" baseline="30000" dirty="0">
                <a:effectLst/>
                <a:latin typeface="Arial" panose="020B0604020202020204" pitchFamily="34" charset="0"/>
                <a:ea typeface="Times New Roman" panose="02020603050405020304" pitchFamily="18" charset="0"/>
                <a:cs typeface="Arial" panose="020B0604020202020204" pitchFamily="34" charset="0"/>
              </a:rPr>
              <a:t>2</a:t>
            </a:r>
            <a:r>
              <a:rPr lang="en-US" sz="1800" dirty="0">
                <a:effectLst/>
                <a:latin typeface="Arial" panose="020B0604020202020204" pitchFamily="34" charset="0"/>
                <a:ea typeface="Times New Roman" panose="02020603050405020304" pitchFamily="18" charset="0"/>
                <a:cs typeface="Arial" panose="020B0604020202020204" pitchFamily="34" charset="0"/>
              </a:rPr>
              <a:t> Defined as use of improved facilities shared by 2 or more households</a:t>
            </a:r>
            <a:endParaRPr lang="en-US" sz="1800" dirty="0">
              <a:effectLst/>
              <a:latin typeface="Arial" panose="020B060402020202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baseline="30000" dirty="0">
                <a:effectLst/>
                <a:latin typeface="Arial" panose="020B0604020202020204" pitchFamily="34" charset="0"/>
                <a:ea typeface="Times New Roman" panose="02020603050405020304" pitchFamily="18" charset="0"/>
              </a:rPr>
              <a:t>3 </a:t>
            </a:r>
            <a:r>
              <a:rPr lang="en-US" sz="1200" dirty="0">
                <a:effectLst/>
                <a:latin typeface="Arial" panose="020B0604020202020204" pitchFamily="34" charset="0"/>
                <a:ea typeface="Times New Roman" panose="02020603050405020304" pitchFamily="18" charset="0"/>
                <a:cs typeface="Arial" panose="020B0604020202020204" pitchFamily="34" charset="0"/>
              </a:rPr>
              <a:t>Defined as use of improved facilities that are not shared with other households. Includes safely managed sanitation service, which is not shown separately.</a:t>
            </a:r>
            <a:endParaRPr lang="en-US" sz="1200" dirty="0">
              <a:effectLst/>
              <a:latin typeface="Arial" panose="020B0604020202020204" pitchFamily="34" charset="0"/>
              <a:ea typeface="Times New Roman" panose="02020603050405020304" pitchFamily="18" charset="0"/>
              <a:cs typeface="Times New Roman" panose="02020603050405020304" pitchFamily="18"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22</a:t>
            </a:fld>
            <a:endParaRPr lang="en-US"/>
          </a:p>
        </p:txBody>
      </p:sp>
    </p:spTree>
    <p:extLst>
      <p:ext uri="{BB962C8B-B14F-4D97-AF65-F5344CB8AC3E}">
        <p14:creationId xmlns:p14="http://schemas.microsoft.com/office/powerpoint/2010/main" val="176584129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14.9</a:t>
            </a:r>
            <a:endParaRPr lang="fr-FR" sz="1800" dirty="0">
              <a:effectLst/>
              <a:latin typeface="Arial" panose="020B0604020202020204" pitchFamily="34" charset="0"/>
            </a:endParaRPr>
          </a:p>
          <a:p>
            <a:endParaRPr lang="en-US" dirty="0"/>
          </a:p>
          <a:p>
            <a:r>
              <a:rPr lang="en-US" dirty="0"/>
              <a:t>Lack appropriate management of household excreta = </a:t>
            </a:r>
            <a:r>
              <a:rPr lang="en-US" sz="1200" dirty="0">
                <a:effectLst/>
              </a:rPr>
              <a:t>Includes unsafe disposal of excreta from on-site sanitation facilities, using unimproved sanitation facilities, and practicing open defecation.</a:t>
            </a:r>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23</a:t>
            </a:fld>
            <a:endParaRPr lang="en-US"/>
          </a:p>
        </p:txBody>
      </p:sp>
    </p:spTree>
    <p:extLst>
      <p:ext uri="{BB962C8B-B14F-4D97-AF65-F5344CB8AC3E}">
        <p14:creationId xmlns:p14="http://schemas.microsoft.com/office/powerpoint/2010/main" val="419239255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14.9</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24</a:t>
            </a:fld>
            <a:endParaRPr lang="en-US"/>
          </a:p>
        </p:txBody>
      </p:sp>
    </p:spTree>
    <p:extLst>
      <p:ext uri="{BB962C8B-B14F-4D97-AF65-F5344CB8AC3E}">
        <p14:creationId xmlns:p14="http://schemas.microsoft.com/office/powerpoint/2010/main" val="52056443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14.11</a:t>
            </a:r>
            <a:endParaRPr lang="fr-FR" sz="1800" dirty="0">
              <a:effectLst/>
              <a:latin typeface="Arial" panose="020B0604020202020204" pitchFamily="34" charset="0"/>
            </a:endParaRP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25</a:t>
            </a:fld>
            <a:endParaRPr lang="en-US"/>
          </a:p>
        </p:txBody>
      </p:sp>
    </p:spTree>
    <p:extLst>
      <p:ext uri="{BB962C8B-B14F-4D97-AF65-F5344CB8AC3E}">
        <p14:creationId xmlns:p14="http://schemas.microsoft.com/office/powerpoint/2010/main" val="36210246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2.4</a:t>
            </a:r>
            <a:endParaRPr lang="fr-FR" sz="1800" dirty="0">
              <a:effectLst/>
              <a:latin typeface="Arial" panose="020B0604020202020204" pitchFamily="34" charset="0"/>
            </a:endParaRPr>
          </a:p>
          <a:p>
            <a:endParaRPr lang="en-US" dirty="0"/>
          </a:p>
          <a:p>
            <a:endParaRPr lang="en-US" dirty="0"/>
          </a:p>
          <a:p>
            <a:r>
              <a:rPr lang="en-US" dirty="0"/>
              <a:t>This is SDG indicator 7.1.2, found in the SDG table in the front of the Final Report.</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Cooking = Includes stoves/cookers using electricity, LPG/natural gas/biogas, solar, and alcohol/ethanol.</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Heating and Lighting = Includes stoves/cookers using electricity, LPG/natural gas/biogas, solar, and alcohol/ethanol.</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4</a:t>
            </a:fld>
            <a:endParaRPr lang="en-US" dirty="0"/>
          </a:p>
        </p:txBody>
      </p:sp>
    </p:spTree>
    <p:extLst>
      <p:ext uri="{BB962C8B-B14F-4D97-AF65-F5344CB8AC3E}">
        <p14:creationId xmlns:p14="http://schemas.microsoft.com/office/powerpoint/2010/main" val="146555814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2.5</a:t>
            </a:r>
          </a:p>
        </p:txBody>
      </p:sp>
      <p:sp>
        <p:nvSpPr>
          <p:cNvPr id="4" name="Slide Number Placeholder 3"/>
          <p:cNvSpPr>
            <a:spLocks noGrp="1"/>
          </p:cNvSpPr>
          <p:nvPr>
            <p:ph type="sldNum" sz="quarter" idx="5"/>
          </p:nvPr>
        </p:nvSpPr>
        <p:spPr/>
        <p:txBody>
          <a:bodyPr/>
          <a:lstStyle/>
          <a:p>
            <a:fld id="{C7E0D0A6-21A2-4992-953A-4ACAAFC886D8}" type="slidenum">
              <a:rPr lang="en-US" smtClean="0"/>
              <a:t>5</a:t>
            </a:fld>
            <a:endParaRPr lang="en-US" dirty="0"/>
          </a:p>
        </p:txBody>
      </p:sp>
    </p:spTree>
    <p:extLst>
      <p:ext uri="{BB962C8B-B14F-4D97-AF65-F5344CB8AC3E}">
        <p14:creationId xmlns:p14="http://schemas.microsoft.com/office/powerpoint/2010/main" val="408507538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Table 2.5</a:t>
            </a:r>
          </a:p>
        </p:txBody>
      </p:sp>
      <p:sp>
        <p:nvSpPr>
          <p:cNvPr id="4" name="Slide Number Placeholder 3"/>
          <p:cNvSpPr>
            <a:spLocks noGrp="1"/>
          </p:cNvSpPr>
          <p:nvPr>
            <p:ph type="sldNum" sz="quarter" idx="5"/>
          </p:nvPr>
        </p:nvSpPr>
        <p:spPr/>
        <p:txBody>
          <a:bodyPr/>
          <a:lstStyle/>
          <a:p>
            <a:fld id="{C7E0D0A6-21A2-4992-953A-4ACAAFC886D8}" type="slidenum">
              <a:rPr lang="en-US" smtClean="0"/>
              <a:t>6</a:t>
            </a:fld>
            <a:endParaRPr lang="en-US" dirty="0"/>
          </a:p>
        </p:txBody>
      </p:sp>
    </p:spTree>
    <p:extLst>
      <p:ext uri="{BB962C8B-B14F-4D97-AF65-F5344CB8AC3E}">
        <p14:creationId xmlns:p14="http://schemas.microsoft.com/office/powerpoint/2010/main" val="39773476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8</a:t>
            </a:fld>
            <a:endParaRPr lang="en-US" dirty="0"/>
          </a:p>
        </p:txBody>
      </p:sp>
    </p:spTree>
    <p:extLst>
      <p:ext uri="{BB962C8B-B14F-4D97-AF65-F5344CB8AC3E}">
        <p14:creationId xmlns:p14="http://schemas.microsoft.com/office/powerpoint/2010/main" val="800600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dirty="0"/>
              <a:t>Pie chart comes from Table 2.7. Add the cells for &lt;5, 5-9, and 10-14 from the final column in the table. </a:t>
            </a:r>
          </a:p>
          <a:p>
            <a:pPr marL="171450" indent="-171450">
              <a:buFont typeface="Arial" panose="020B0604020202020204" pitchFamily="34" charset="0"/>
              <a:buChar char="•"/>
            </a:pPr>
            <a:r>
              <a:rPr lang="en-US" dirty="0"/>
              <a:t>Household graphic comes from Table 2.8. Click on the grey house you want to change, choose Picture Format tab from top Menu, choose Crop. Manually adjust the width of the house until it’s close enough to the percent you’re looking for. </a:t>
            </a:r>
          </a:p>
          <a:p>
            <a:pPr marL="171450" indent="-171450">
              <a:buFont typeface="Arial" panose="020B0604020202020204" pitchFamily="34" charset="0"/>
              <a:buChar char="•"/>
            </a:pPr>
            <a:r>
              <a:rPr lang="en-US" dirty="0"/>
              <a:t>Person graphic comes from Table 2.8. Use same technique as above to adjust the graphic.</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10</a:t>
            </a:fld>
            <a:endParaRPr lang="en-US" dirty="0"/>
          </a:p>
        </p:txBody>
      </p:sp>
    </p:spTree>
    <p:extLst>
      <p:ext uri="{BB962C8B-B14F-4D97-AF65-F5344CB8AC3E}">
        <p14:creationId xmlns:p14="http://schemas.microsoft.com/office/powerpoint/2010/main" val="17705159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a:t>
            </a:r>
            <a:r>
              <a:rPr lang="fr-FR" sz="1800" dirty="0">
                <a:effectLst/>
                <a:latin typeface="Segoe UI" panose="020B0502040204020203" pitchFamily="34" charset="0"/>
              </a:rPr>
              <a:t>able 2.10</a:t>
            </a: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These data may be in Chapter 2 or they may be in a separate chapter about Children’s Status.</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11</a:t>
            </a:fld>
            <a:endParaRPr lang="en-US" dirty="0"/>
          </a:p>
        </p:txBody>
      </p:sp>
    </p:spTree>
    <p:extLst>
      <p:ext uri="{BB962C8B-B14F-4D97-AF65-F5344CB8AC3E}">
        <p14:creationId xmlns:p14="http://schemas.microsoft.com/office/powerpoint/2010/main" val="1754044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2.11</a:t>
            </a:r>
            <a:endParaRPr lang="fr-FR"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These data may be in Chapter 2 or they may be in a separate chapter about Children’s Status.</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12</a:t>
            </a:fld>
            <a:endParaRPr lang="en-US" dirty="0"/>
          </a:p>
        </p:txBody>
      </p:sp>
    </p:spTree>
    <p:extLst>
      <p:ext uri="{BB962C8B-B14F-4D97-AF65-F5344CB8AC3E}">
        <p14:creationId xmlns:p14="http://schemas.microsoft.com/office/powerpoint/2010/main" val="128501830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fr-FR" sz="1800" dirty="0">
                <a:effectLst/>
                <a:latin typeface="Segoe UI" panose="020B0502040204020203" pitchFamily="34" charset="0"/>
              </a:rPr>
              <a:t>Table 2.11</a:t>
            </a:r>
            <a:endParaRPr lang="fr-FR" sz="1800" dirty="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These data may be in Chapter 2 or they may be in a separate chapter about Children’s Status.</a:t>
            </a:r>
          </a:p>
          <a:p>
            <a:endParaRPr lang="en-US" dirty="0"/>
          </a:p>
        </p:txBody>
      </p:sp>
      <p:sp>
        <p:nvSpPr>
          <p:cNvPr id="4" name="Slide Number Placeholder 3"/>
          <p:cNvSpPr>
            <a:spLocks noGrp="1"/>
          </p:cNvSpPr>
          <p:nvPr>
            <p:ph type="sldNum" sz="quarter" idx="5"/>
          </p:nvPr>
        </p:nvSpPr>
        <p:spPr/>
        <p:txBody>
          <a:bodyPr/>
          <a:lstStyle/>
          <a:p>
            <a:fld id="{C7E0D0A6-21A2-4992-953A-4ACAAFC886D8}" type="slidenum">
              <a:rPr lang="en-US" smtClean="0"/>
              <a:t>13</a:t>
            </a:fld>
            <a:endParaRPr lang="en-US"/>
          </a:p>
        </p:txBody>
      </p:sp>
    </p:spTree>
    <p:extLst>
      <p:ext uri="{BB962C8B-B14F-4D97-AF65-F5344CB8AC3E}">
        <p14:creationId xmlns:p14="http://schemas.microsoft.com/office/powerpoint/2010/main" val="40348350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#LesothoDHS</a:t>
            </a:r>
          </a:p>
        </p:txBody>
      </p:sp>
    </p:spTree>
    <p:extLst>
      <p:ext uri="{BB962C8B-B14F-4D97-AF65-F5344CB8AC3E}">
        <p14:creationId xmlns:p14="http://schemas.microsoft.com/office/powerpoint/2010/main" val="3045508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DA76C9-7A27-BAF3-2F98-34647BD30CB5}"/>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2469B670-E04A-5264-7230-C475A45CE8C9}"/>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549D8DBA-BAD1-B18A-1BDA-711AE9A4399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5" name="Footer Placeholder 4">
            <a:extLst>
              <a:ext uri="{FF2B5EF4-FFF2-40B4-BE49-F238E27FC236}">
                <a16:creationId xmlns:a16="http://schemas.microsoft.com/office/drawing/2014/main" id="{E0078F96-793C-33F2-35B0-BA7F629538F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A249A1DA-13B3-07DA-5F9A-2158A81B0CA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035346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F1FF1C-F77C-76E4-1C5A-EE274FAAD4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C8076B1-9A44-F5A7-9558-1106F56C8B7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A8E19D9-54B4-B8DA-40EE-8EC43F848E25}"/>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5" name="Footer Placeholder 4">
            <a:extLst>
              <a:ext uri="{FF2B5EF4-FFF2-40B4-BE49-F238E27FC236}">
                <a16:creationId xmlns:a16="http://schemas.microsoft.com/office/drawing/2014/main" id="{1CBBBD0B-3FF4-B093-1BEA-0FD03038E63A}"/>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D9B3976-21F4-1879-DB7A-4CE44D2267C5}"/>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75478409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2C4C55-0084-447F-2C99-195CCE7CCD7F}"/>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367AB162-56AF-D5AF-4516-C851C75AB1C6}"/>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3953031-49EC-B86D-A066-653EAC8FD02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5" name="Footer Placeholder 4">
            <a:extLst>
              <a:ext uri="{FF2B5EF4-FFF2-40B4-BE49-F238E27FC236}">
                <a16:creationId xmlns:a16="http://schemas.microsoft.com/office/drawing/2014/main" id="{39798E68-CD78-01D1-D075-74B894AD7AF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9E0B0710-9279-99BE-D5DF-127B583BD54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342975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B197B8-C2ED-2002-A67A-965A7752FE2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A0ADB89-40A2-AF73-13B0-258B6A6CD55F}"/>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AA66A74-736E-DFD7-DD1D-781C0CBCE059}"/>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8CE6120-F378-3AD9-72F3-8C46CE24A20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6" name="Footer Placeholder 5">
            <a:extLst>
              <a:ext uri="{FF2B5EF4-FFF2-40B4-BE49-F238E27FC236}">
                <a16:creationId xmlns:a16="http://schemas.microsoft.com/office/drawing/2014/main" id="{C39C58BB-AEE1-773A-77F9-85CA602AADDC}"/>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61B271E1-E2C1-253D-29DF-E2A4B0221903}"/>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51773990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473C257-135B-E508-C598-64596B98237F}"/>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2D616B5-A74D-20C2-32B8-C379DB554D58}"/>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F2A82F2-2582-16D2-F257-8AFCF3EDCEAE}"/>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432F4F5-0A66-9345-A3F2-5C55852F9B85}"/>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25B6AA87-A006-401E-1F1F-9EF44E400328}"/>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D9B0F17-035A-B1C5-F81D-293B2606599E}"/>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8" name="Footer Placeholder 7">
            <a:extLst>
              <a:ext uri="{FF2B5EF4-FFF2-40B4-BE49-F238E27FC236}">
                <a16:creationId xmlns:a16="http://schemas.microsoft.com/office/drawing/2014/main" id="{F157BAC4-B60F-4F77-5A4D-5EEB4CB1EC55}"/>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9" name="Slide Number Placeholder 8">
            <a:extLst>
              <a:ext uri="{FF2B5EF4-FFF2-40B4-BE49-F238E27FC236}">
                <a16:creationId xmlns:a16="http://schemas.microsoft.com/office/drawing/2014/main" id="{6EA2ACFA-24EB-EC05-351C-BF2C02AA8D48}"/>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39638771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5E0D12-17B3-7916-DB16-470FFD79963F}"/>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A9DA4D91-31DB-BDE5-F8E1-9B1EC00B0417}"/>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4" name="Footer Placeholder 3">
            <a:extLst>
              <a:ext uri="{FF2B5EF4-FFF2-40B4-BE49-F238E27FC236}">
                <a16:creationId xmlns:a16="http://schemas.microsoft.com/office/drawing/2014/main" id="{C80B887F-4BF3-FD84-2E38-36873A3E8F6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5" name="Slide Number Placeholder 4">
            <a:extLst>
              <a:ext uri="{FF2B5EF4-FFF2-40B4-BE49-F238E27FC236}">
                <a16:creationId xmlns:a16="http://schemas.microsoft.com/office/drawing/2014/main" id="{3D6DCAB8-1728-FE56-5214-000CE3BA81F9}"/>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6680507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C6E315CB-4D5D-53FD-2993-A9ED5F2F71EB}"/>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3" name="Footer Placeholder 2">
            <a:extLst>
              <a:ext uri="{FF2B5EF4-FFF2-40B4-BE49-F238E27FC236}">
                <a16:creationId xmlns:a16="http://schemas.microsoft.com/office/drawing/2014/main" id="{87169E37-E77B-95CF-6A79-58DCD77AF6C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9B9CE4FB-AFCF-0374-CB1E-DCB52DAF96DB}"/>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93254739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80E8AC-0B09-9BB7-9FC9-71EBF8E6EF2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B2E51708-A630-3969-EA5E-11B12722B6E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EA5E1C2E-C926-2AC1-50C0-038B7E8ACF36}"/>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F5EA194-C524-E9D3-427C-16C739CC4C13}"/>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6" name="Footer Placeholder 5">
            <a:extLst>
              <a:ext uri="{FF2B5EF4-FFF2-40B4-BE49-F238E27FC236}">
                <a16:creationId xmlns:a16="http://schemas.microsoft.com/office/drawing/2014/main" id="{F81A8C3F-4D7F-00FE-EC81-A3DF6D402371}"/>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E9E5873A-3845-CD6D-0D2D-A3A56FD1C791}"/>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219832399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74DB66-6007-3D79-EA28-348475B6789D}"/>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55E13B4E-8947-237B-68ED-6F2666937EDB}"/>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0D8C885-CFF3-C20F-5367-8BEB9893D737}"/>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0D55447-648F-83E8-344F-6DF35C0647AF}"/>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6" name="Footer Placeholder 5">
            <a:extLst>
              <a:ext uri="{FF2B5EF4-FFF2-40B4-BE49-F238E27FC236}">
                <a16:creationId xmlns:a16="http://schemas.microsoft.com/office/drawing/2014/main" id="{7433A1C7-5A37-C387-D138-8DA7D620B220}"/>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7" name="Slide Number Placeholder 6">
            <a:extLst>
              <a:ext uri="{FF2B5EF4-FFF2-40B4-BE49-F238E27FC236}">
                <a16:creationId xmlns:a16="http://schemas.microsoft.com/office/drawing/2014/main" id="{ACD8D2B5-719E-37CF-9B71-10B82CF3DE2E}"/>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2347086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CDC93D-38BF-F5B2-CD8D-55D34648218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D64116CF-A06A-4296-E4BD-9DE9269E401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50932B2-B98D-4EDB-6863-5F7050E78C6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5" name="Footer Placeholder 4">
            <a:extLst>
              <a:ext uri="{FF2B5EF4-FFF2-40B4-BE49-F238E27FC236}">
                <a16:creationId xmlns:a16="http://schemas.microsoft.com/office/drawing/2014/main" id="{D8539C7E-5100-C40D-DE26-76CAEF94E0BF}"/>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8C21B97B-5A4C-AD5B-440A-D218D115DC27}"/>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164034486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7606928-5F00-E012-9CAC-3AA66BC2DB9C}"/>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DB78F9D-589F-1885-16A3-93A9B6C3CE87}"/>
              </a:ext>
            </a:extLst>
          </p:cNvPr>
          <p:cNvSpPr>
            <a:spLocks noGrp="1"/>
          </p:cNvSpPr>
          <p:nvPr>
            <p:ph type="body" orient="vert" idx="1"/>
          </p:nvPr>
        </p:nvSpPr>
        <p:spPr>
          <a:xfrm>
            <a:off x="628650" y="365125"/>
            <a:ext cx="57626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3D3A18-878C-C03B-3B61-014FFCBB9F8A}"/>
              </a:ext>
            </a:extLst>
          </p:cNvPr>
          <p:cNvSpPr>
            <a:spLocks noGrp="1"/>
          </p:cNvSpPr>
          <p:nvPr>
            <p:ph type="dt" sz="half" idx="10"/>
          </p:nvPr>
        </p:nvSpPr>
        <p:spPr>
          <a:xfrm>
            <a:off x="628650" y="6356350"/>
            <a:ext cx="2057400" cy="365125"/>
          </a:xfrm>
          <a:prstGeom prst="rect">
            <a:avLst/>
          </a:prstGeom>
        </p:spPr>
        <p:txBody>
          <a:bodyPr/>
          <a:lstStyle/>
          <a:p>
            <a:fld id="{A055BBBE-EBFC-4DBF-A5CA-B074AA7661C5}" type="datetimeFigureOut">
              <a:rPr lang="en-US" smtClean="0"/>
              <a:t>11/13/2024</a:t>
            </a:fld>
            <a:endParaRPr lang="en-US"/>
          </a:p>
        </p:txBody>
      </p:sp>
      <p:sp>
        <p:nvSpPr>
          <p:cNvPr id="5" name="Footer Placeholder 4">
            <a:extLst>
              <a:ext uri="{FF2B5EF4-FFF2-40B4-BE49-F238E27FC236}">
                <a16:creationId xmlns:a16="http://schemas.microsoft.com/office/drawing/2014/main" id="{0B61B052-2337-BA37-8C0C-B09B5ED9322E}"/>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6" name="Slide Number Placeholder 5">
            <a:extLst>
              <a:ext uri="{FF2B5EF4-FFF2-40B4-BE49-F238E27FC236}">
                <a16:creationId xmlns:a16="http://schemas.microsoft.com/office/drawing/2014/main" id="{5179699F-A553-1333-EC78-7D7B4D0F115A}"/>
              </a:ext>
            </a:extLst>
          </p:cNvPr>
          <p:cNvSpPr>
            <a:spLocks noGrp="1"/>
          </p:cNvSpPr>
          <p:nvPr>
            <p:ph type="sldNum" sz="quarter" idx="12"/>
          </p:nvPr>
        </p:nvSpPr>
        <p:spPr/>
        <p:txBody>
          <a:bodyPr/>
          <a:lstStyle/>
          <a:p>
            <a:fld id="{4F28BB36-08C2-41E7-8B17-73289892D41F}" type="slidenum">
              <a:rPr lang="en-US" smtClean="0"/>
              <a:t>‹#›</a:t>
            </a:fld>
            <a:endParaRPr lang="en-US"/>
          </a:p>
        </p:txBody>
      </p:sp>
    </p:spTree>
    <p:extLst>
      <p:ext uri="{BB962C8B-B14F-4D97-AF65-F5344CB8AC3E}">
        <p14:creationId xmlns:p14="http://schemas.microsoft.com/office/powerpoint/2010/main" val="42444617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11/13/2024</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12" Type="http://schemas.openxmlformats.org/officeDocument/2006/relationships/theme" Target="../theme/theme3.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11" Type="http://schemas.openxmlformats.org/officeDocument/2006/relationships/slideLayout" Target="../slideLayouts/slideLayout21.xml"/><Relationship Id="rId5" Type="http://schemas.openxmlformats.org/officeDocument/2006/relationships/slideLayout" Target="../slideLayouts/slideLayout15.xml"/><Relationship Id="rId10" Type="http://schemas.openxmlformats.org/officeDocument/2006/relationships/slideLayout" Target="../slideLayouts/slideLayout20.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rgbClr val="163683"/>
        </a:solid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17406E9-2082-874B-3F4C-EBC432096DA1}"/>
              </a:ext>
            </a:extLst>
          </p:cNvPr>
          <p:cNvSpPr/>
          <p:nvPr userDrawn="1"/>
        </p:nvSpPr>
        <p:spPr>
          <a:xfrm>
            <a:off x="0" y="5434553"/>
            <a:ext cx="9144000" cy="1423447"/>
          </a:xfrm>
          <a:prstGeom prst="rect">
            <a:avLst/>
          </a:prstGeom>
          <a:solidFill>
            <a:srgbClr val="00AA5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descr="A group of round buildings with straw roofs&#10;&#10;Description automatically generated">
            <a:extLst>
              <a:ext uri="{FF2B5EF4-FFF2-40B4-BE49-F238E27FC236}">
                <a16:creationId xmlns:a16="http://schemas.microsoft.com/office/drawing/2014/main" id="{A2E83724-AC2A-79C7-7816-C1E59A8FAEBF}"/>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0" y="1719803"/>
            <a:ext cx="9144000" cy="3714750"/>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#LesothoDHS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0B609212-0AFA-BD44-BB7F-4D988B3E7A6C}"/>
              </a:ext>
            </a:extLst>
          </p:cNvPr>
          <p:cNvSpPr txBox="1"/>
          <p:nvPr userDrawn="1"/>
        </p:nvSpPr>
        <p:spPr>
          <a:xfrm>
            <a:off x="358219" y="5542961"/>
            <a:ext cx="85312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3600" b="1" noProof="0" dirty="0">
                <a:solidFill>
                  <a:schemeClr val="bg1"/>
                </a:solidFill>
                <a:latin typeface="Source Sans Pro" panose="020B0503030403020204" pitchFamily="34" charset="0"/>
                <a:ea typeface="Source Sans Pro" panose="020B0503030403020204" pitchFamily="34" charset="0"/>
              </a:rPr>
              <a:t>2023-24 Lesotho Demographic and Health Survey (LDHS)</a:t>
            </a:r>
          </a:p>
        </p:txBody>
      </p:sp>
    </p:spTree>
    <p:extLst>
      <p:ext uri="{BB962C8B-B14F-4D97-AF65-F5344CB8AC3E}">
        <p14:creationId xmlns:p14="http://schemas.microsoft.com/office/powerpoint/2010/main" val="3153961675"/>
      </p:ext>
    </p:extLst>
  </p:cSld>
  <p:clrMap bg1="lt1" tx1="dk1" bg2="lt2" tx2="dk2" accent1="accent1" accent2="accent2" accent3="accent3" accent4="accent4" accent5="accent5" accent6="accent6" hlink="hlink" folHlink="folHlink"/>
  <p:sldLayoutIdLst>
    <p:sldLayoutId id="2147483710"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715ADF9-723A-C595-80F4-C05B4521E88B}"/>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D02FF085-491B-C8AC-99E7-0CBDB23C376E}"/>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p:txBody>
      </p:sp>
      <p:sp>
        <p:nvSpPr>
          <p:cNvPr id="6" name="Slide Number Placeholder 5">
            <a:extLst>
              <a:ext uri="{FF2B5EF4-FFF2-40B4-BE49-F238E27FC236}">
                <a16:creationId xmlns:a16="http://schemas.microsoft.com/office/drawing/2014/main" id="{59C7DDC3-C254-2524-D6C4-402F6D1EEEFF}"/>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4F28BB36-08C2-41E7-8B17-73289892D41F}" type="slidenum">
              <a:rPr lang="en-US" smtClean="0"/>
              <a:pPr/>
              <a:t>‹#›</a:t>
            </a:fld>
            <a:endParaRPr lang="en-US"/>
          </a:p>
        </p:txBody>
      </p:sp>
    </p:spTree>
    <p:extLst>
      <p:ext uri="{BB962C8B-B14F-4D97-AF65-F5344CB8AC3E}">
        <p14:creationId xmlns:p14="http://schemas.microsoft.com/office/powerpoint/2010/main" val="4158362135"/>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 id="2147483707" r:id="rId10"/>
    <p:sldLayoutId id="2147483708" r:id="rId11"/>
  </p:sldLayoutIdLst>
  <p:txStyles>
    <p:titleStyle>
      <a:lvl1pPr algn="l" defTabSz="914400" rtl="0" eaLnBrk="1" latinLnBrk="0" hangingPunct="1">
        <a:lnSpc>
          <a:spcPct val="90000"/>
        </a:lnSpc>
        <a:spcBef>
          <a:spcPct val="0"/>
        </a:spcBef>
        <a:buNone/>
        <a:defRPr sz="44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chart" Target="../charts/chart5.xml"/><Relationship Id="rId2" Type="http://schemas.openxmlformats.org/officeDocument/2006/relationships/notesSlide" Target="../notesSlides/notesSlide6.xml"/><Relationship Id="rId1" Type="http://schemas.openxmlformats.org/officeDocument/2006/relationships/slideLayout" Target="../slideLayouts/slideLayout4.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chart" Target="../charts/chart7.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2.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1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5.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2.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23.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4.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5.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26.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0"/>
            <a:ext cx="9144000" cy="1655763"/>
          </a:xfrm>
          <a:prstGeom prst="rect">
            <a:avLst/>
          </a:prstGeom>
        </p:spPr>
        <p:txBody>
          <a:bodyPr/>
          <a:lstStyle/>
          <a:p>
            <a:r>
              <a:rPr lang="en-GB" noProof="0" dirty="0"/>
              <a:t>Housing Characteristics, Household Population, Water, Sanitation, and Hygiene</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Icon&#10;&#10;Description automatically generated">
            <a:extLst>
              <a:ext uri="{FF2B5EF4-FFF2-40B4-BE49-F238E27FC236}">
                <a16:creationId xmlns:a16="http://schemas.microsoft.com/office/drawing/2014/main" id="{A0631CC2-E423-C591-C93E-92ECC0914CC1}"/>
              </a:ext>
            </a:extLst>
          </p:cNvPr>
          <p:cNvPicPr>
            <a:picLocks noChangeAspect="1"/>
          </p:cNvPicPr>
          <p:nvPr/>
        </p:nvPicPr>
        <p:blipFill rotWithShape="1">
          <a:blip r:embed="rId3">
            <a:duotone>
              <a:prstClr val="black"/>
              <a:schemeClr val="bg2">
                <a:lumMod val="90000"/>
                <a:tint val="45000"/>
                <a:satMod val="400000"/>
              </a:schemeClr>
            </a:duotone>
            <a:extLst>
              <a:ext uri="{28A0092B-C50C-407E-A947-70E740481C1C}">
                <a14:useLocalDpi xmlns:a14="http://schemas.microsoft.com/office/drawing/2010/main" val="0"/>
              </a:ext>
            </a:extLst>
          </a:blip>
          <a:srcRect l="31605" t="16913" r="30913" b="16297"/>
          <a:stretch/>
        </p:blipFill>
        <p:spPr>
          <a:xfrm>
            <a:off x="4045745" y="4879107"/>
            <a:ext cx="964645" cy="1554557"/>
          </a:xfrm>
          <a:prstGeom prst="rect">
            <a:avLst/>
          </a:prstGeom>
        </p:spPr>
      </p:pic>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747393" y="1055556"/>
            <a:ext cx="3195263" cy="1018047"/>
          </a:xfrm>
        </p:spPr>
        <p:txBody>
          <a:bodyPr>
            <a:normAutofit fontScale="92500" lnSpcReduction="20000"/>
          </a:bodyPr>
          <a:lstStyle/>
          <a:p>
            <a:r>
              <a:rPr lang="en-GB" sz="2800" b="1" i="0" noProof="0" dirty="0">
                <a:solidFill>
                  <a:schemeClr val="accent5"/>
                </a:solidFill>
              </a:rPr>
              <a:t>34% </a:t>
            </a:r>
            <a:r>
              <a:rPr lang="en-GB" sz="2800" i="0" noProof="0" dirty="0">
                <a:solidFill>
                  <a:schemeClr val="tx1"/>
                </a:solidFill>
              </a:rPr>
              <a:t>of Lesotho’s population is </a:t>
            </a:r>
            <a:r>
              <a:rPr lang="en-GB" sz="2800" b="1" i="0" noProof="0" dirty="0">
                <a:solidFill>
                  <a:schemeClr val="accent5"/>
                </a:solidFill>
              </a:rPr>
              <a:t>under age 15</a:t>
            </a:r>
            <a:r>
              <a:rPr lang="en-GB" sz="2800" i="0" noProof="0" dirty="0">
                <a:solidFill>
                  <a:schemeClr val="tx1"/>
                </a:solidFill>
              </a:rPr>
              <a:t>.</a:t>
            </a:r>
          </a:p>
        </p:txBody>
      </p:sp>
      <p:sp>
        <p:nvSpPr>
          <p:cNvPr id="8" name="Text Placeholder 2">
            <a:extLst>
              <a:ext uri="{FF2B5EF4-FFF2-40B4-BE49-F238E27FC236}">
                <a16:creationId xmlns:a16="http://schemas.microsoft.com/office/drawing/2014/main" id="{19AEBACF-1CFA-6A0E-CC2E-447C02158C3E}"/>
              </a:ext>
            </a:extLst>
          </p:cNvPr>
          <p:cNvSpPr txBox="1">
            <a:spLocks/>
          </p:cNvSpPr>
          <p:nvPr/>
        </p:nvSpPr>
        <p:spPr>
          <a:xfrm>
            <a:off x="-2" y="4242759"/>
            <a:ext cx="9144000" cy="561975"/>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GB" sz="2800" i="0" dirty="0">
                <a:solidFill>
                  <a:schemeClr val="tx1"/>
                </a:solidFill>
              </a:rPr>
              <a:t>Households have an average of </a:t>
            </a:r>
            <a:r>
              <a:rPr lang="en-GB" sz="2800" b="1" i="0" dirty="0">
                <a:solidFill>
                  <a:schemeClr val="accent5"/>
                </a:solidFill>
              </a:rPr>
              <a:t>2.9 members</a:t>
            </a:r>
            <a:r>
              <a:rPr lang="en-GB" sz="2800" i="0" dirty="0">
                <a:solidFill>
                  <a:schemeClr val="tx1"/>
                </a:solidFill>
              </a:rPr>
              <a:t>.</a:t>
            </a:r>
          </a:p>
        </p:txBody>
      </p:sp>
      <p:sp>
        <p:nvSpPr>
          <p:cNvPr id="9" name="Text Placeholder 2">
            <a:extLst>
              <a:ext uri="{FF2B5EF4-FFF2-40B4-BE49-F238E27FC236}">
                <a16:creationId xmlns:a16="http://schemas.microsoft.com/office/drawing/2014/main" id="{5A110002-1467-F957-A145-6E0C91C79BDA}"/>
              </a:ext>
            </a:extLst>
          </p:cNvPr>
          <p:cNvSpPr txBox="1">
            <a:spLocks/>
          </p:cNvSpPr>
          <p:nvPr/>
        </p:nvSpPr>
        <p:spPr>
          <a:xfrm>
            <a:off x="4631764" y="1044256"/>
            <a:ext cx="4387518" cy="100064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i="1" kern="1200">
                <a:solidFill>
                  <a:schemeClr val="tx1">
                    <a:tint val="75000"/>
                  </a:schemeClr>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000" i="1" kern="1200">
                <a:solidFill>
                  <a:schemeClr val="tx1">
                    <a:tint val="75000"/>
                  </a:schemeClr>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1800" i="1" kern="1200">
                <a:solidFill>
                  <a:schemeClr val="tx1">
                    <a:tint val="75000"/>
                  </a:schemeClr>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600" i="1" kern="1200">
                <a:solidFill>
                  <a:schemeClr val="tx1">
                    <a:tint val="75000"/>
                  </a:schemeClr>
                </a:solidFill>
                <a:latin typeface="Source Sans Pro" panose="020B0503030403020204" pitchFamily="34" charset="0"/>
                <a:ea typeface="Source Sans Pro" panose="020B0503030403020204" pitchFamily="34" charset="0"/>
                <a:cs typeface="+mn-cs"/>
              </a:defRPr>
            </a:lvl5pPr>
            <a:lvl6pPr marL="22860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6pPr>
            <a:lvl7pPr marL="27432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7pPr>
            <a:lvl8pPr marL="32004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8pPr>
            <a:lvl9pPr marL="3657600" indent="0" algn="l" defTabSz="914400" rtl="0" eaLnBrk="1" latinLnBrk="0" hangingPunct="1">
              <a:lnSpc>
                <a:spcPct val="90000"/>
              </a:lnSpc>
              <a:spcBef>
                <a:spcPts val="500"/>
              </a:spcBef>
              <a:buFont typeface="Arial" panose="020B0604020202020204" pitchFamily="34" charset="0"/>
              <a:buNone/>
              <a:defRPr sz="1600" kern="1200">
                <a:solidFill>
                  <a:schemeClr val="tx1">
                    <a:tint val="75000"/>
                  </a:schemeClr>
                </a:solidFill>
                <a:latin typeface="+mn-lt"/>
                <a:ea typeface="+mn-ea"/>
                <a:cs typeface="+mn-cs"/>
              </a:defRPr>
            </a:lvl9pPr>
          </a:lstStyle>
          <a:p>
            <a:r>
              <a:rPr lang="en-GB" sz="2800" b="1" i="0" dirty="0">
                <a:solidFill>
                  <a:schemeClr val="accent5"/>
                </a:solidFill>
              </a:rPr>
              <a:t>39%</a:t>
            </a:r>
            <a:r>
              <a:rPr lang="en-GB" sz="2800" i="0" dirty="0">
                <a:solidFill>
                  <a:schemeClr val="tx1"/>
                </a:solidFill>
              </a:rPr>
              <a:t> of households are </a:t>
            </a:r>
            <a:r>
              <a:rPr lang="en-GB" sz="2800" b="1" i="0" dirty="0">
                <a:solidFill>
                  <a:schemeClr val="accent5"/>
                </a:solidFill>
              </a:rPr>
              <a:t>headed by women</a:t>
            </a:r>
            <a:r>
              <a:rPr lang="en-GB" sz="2800" i="0" dirty="0">
                <a:solidFill>
                  <a:schemeClr val="tx1"/>
                </a:solidFill>
              </a:rPr>
              <a:t>.</a:t>
            </a:r>
          </a:p>
        </p:txBody>
      </p:sp>
      <p:pic>
        <p:nvPicPr>
          <p:cNvPr id="18" name="Picture 17">
            <a:extLst>
              <a:ext uri="{FF2B5EF4-FFF2-40B4-BE49-F238E27FC236}">
                <a16:creationId xmlns:a16="http://schemas.microsoft.com/office/drawing/2014/main" id="{257FCD19-84D5-8471-F566-EF62B0A39195}"/>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589090" y="2128983"/>
            <a:ext cx="842600" cy="842600"/>
          </a:xfrm>
          <a:prstGeom prst="rect">
            <a:avLst/>
          </a:prstGeom>
        </p:spPr>
      </p:pic>
      <p:pic>
        <p:nvPicPr>
          <p:cNvPr id="19" name="Picture 18">
            <a:extLst>
              <a:ext uri="{FF2B5EF4-FFF2-40B4-BE49-F238E27FC236}">
                <a16:creationId xmlns:a16="http://schemas.microsoft.com/office/drawing/2014/main" id="{26EDD504-E2D3-12DA-44CF-5F0CB0196A0E}"/>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5414598" y="2128983"/>
            <a:ext cx="842600" cy="842600"/>
          </a:xfrm>
          <a:prstGeom prst="rect">
            <a:avLst/>
          </a:prstGeom>
        </p:spPr>
      </p:pic>
      <p:pic>
        <p:nvPicPr>
          <p:cNvPr id="20" name="Picture 19">
            <a:extLst>
              <a:ext uri="{FF2B5EF4-FFF2-40B4-BE49-F238E27FC236}">
                <a16:creationId xmlns:a16="http://schemas.microsoft.com/office/drawing/2014/main" id="{C3F04A50-5640-BF1B-4583-9308DC814E58}"/>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6240106" y="2136246"/>
            <a:ext cx="842600" cy="842600"/>
          </a:xfrm>
          <a:prstGeom prst="rect">
            <a:avLst/>
          </a:prstGeom>
        </p:spPr>
      </p:pic>
      <p:pic>
        <p:nvPicPr>
          <p:cNvPr id="21" name="Picture 20" descr="Icon&#10;&#10;Description automatically generated with low confidence">
            <a:extLst>
              <a:ext uri="{FF2B5EF4-FFF2-40B4-BE49-F238E27FC236}">
                <a16:creationId xmlns:a16="http://schemas.microsoft.com/office/drawing/2014/main" id="{9D53BC9F-263B-B0EF-60EE-5AC434675B88}"/>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7065614" y="2128983"/>
            <a:ext cx="842600" cy="842600"/>
          </a:xfrm>
          <a:prstGeom prst="rect">
            <a:avLst/>
          </a:prstGeom>
        </p:spPr>
      </p:pic>
      <p:pic>
        <p:nvPicPr>
          <p:cNvPr id="22" name="Picture 21" descr="Icon&#10;&#10;Description automatically generated with low confidence">
            <a:extLst>
              <a:ext uri="{FF2B5EF4-FFF2-40B4-BE49-F238E27FC236}">
                <a16:creationId xmlns:a16="http://schemas.microsoft.com/office/drawing/2014/main" id="{CC949830-F1B3-1658-99E3-E4B160F8C290}"/>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7891120" y="2136246"/>
            <a:ext cx="842600" cy="842600"/>
          </a:xfrm>
          <a:prstGeom prst="rect">
            <a:avLst/>
          </a:prstGeom>
        </p:spPr>
      </p:pic>
      <p:pic>
        <p:nvPicPr>
          <p:cNvPr id="23" name="Picture 22" descr="Icon&#10;&#10;Description automatically generated with low confidence">
            <a:extLst>
              <a:ext uri="{FF2B5EF4-FFF2-40B4-BE49-F238E27FC236}">
                <a16:creationId xmlns:a16="http://schemas.microsoft.com/office/drawing/2014/main" id="{7E8626AC-562A-ADC0-CB46-B2380591FB66}"/>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4571998" y="2982825"/>
            <a:ext cx="842600" cy="842600"/>
          </a:xfrm>
          <a:prstGeom prst="rect">
            <a:avLst/>
          </a:prstGeom>
        </p:spPr>
      </p:pic>
      <p:pic>
        <p:nvPicPr>
          <p:cNvPr id="24" name="Picture 23" descr="Icon&#10;&#10;Description automatically generated with low confidence">
            <a:extLst>
              <a:ext uri="{FF2B5EF4-FFF2-40B4-BE49-F238E27FC236}">
                <a16:creationId xmlns:a16="http://schemas.microsoft.com/office/drawing/2014/main" id="{3AEA9D39-D770-5BE1-49CF-9FC9FABE1A73}"/>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5397506" y="2982825"/>
            <a:ext cx="842600" cy="842600"/>
          </a:xfrm>
          <a:prstGeom prst="rect">
            <a:avLst/>
          </a:prstGeom>
        </p:spPr>
      </p:pic>
      <p:pic>
        <p:nvPicPr>
          <p:cNvPr id="25" name="Picture 24" descr="Icon&#10;&#10;Description automatically generated with low confidence">
            <a:extLst>
              <a:ext uri="{FF2B5EF4-FFF2-40B4-BE49-F238E27FC236}">
                <a16:creationId xmlns:a16="http://schemas.microsoft.com/office/drawing/2014/main" id="{1BEC3A91-185F-677F-A916-DC7703515EAD}"/>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6223014" y="2990088"/>
            <a:ext cx="842600" cy="842600"/>
          </a:xfrm>
          <a:prstGeom prst="rect">
            <a:avLst/>
          </a:prstGeom>
        </p:spPr>
      </p:pic>
      <p:pic>
        <p:nvPicPr>
          <p:cNvPr id="26" name="Picture 25" descr="Icon&#10;&#10;Description automatically generated with low confidence">
            <a:extLst>
              <a:ext uri="{FF2B5EF4-FFF2-40B4-BE49-F238E27FC236}">
                <a16:creationId xmlns:a16="http://schemas.microsoft.com/office/drawing/2014/main" id="{FBB6DA96-80D8-6C4C-CACE-F0D89219AC7C}"/>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7048522" y="2982825"/>
            <a:ext cx="842600" cy="842600"/>
          </a:xfrm>
          <a:prstGeom prst="rect">
            <a:avLst/>
          </a:prstGeom>
        </p:spPr>
      </p:pic>
      <p:pic>
        <p:nvPicPr>
          <p:cNvPr id="27" name="Picture 26" descr="Icon&#10;&#10;Description automatically generated with low confidence">
            <a:extLst>
              <a:ext uri="{FF2B5EF4-FFF2-40B4-BE49-F238E27FC236}">
                <a16:creationId xmlns:a16="http://schemas.microsoft.com/office/drawing/2014/main" id="{A044B5A7-A11A-3795-0D88-CDE681F9CD68}"/>
              </a:ext>
            </a:extLst>
          </p:cNvPr>
          <p:cNvPicPr>
            <a:picLocks noChangeAspect="1"/>
          </p:cNvPicPr>
          <p:nvPr/>
        </p:nvPicPr>
        <p:blipFill>
          <a:blip r:embed="rId5">
            <a:duotone>
              <a:prstClr val="black"/>
              <a:schemeClr val="bg2">
                <a:lumMod val="75000"/>
                <a:tint val="45000"/>
                <a:satMod val="400000"/>
              </a:schemeClr>
            </a:duotone>
            <a:extLst>
              <a:ext uri="{28A0092B-C50C-407E-A947-70E740481C1C}">
                <a14:useLocalDpi xmlns:a14="http://schemas.microsoft.com/office/drawing/2010/main" val="0"/>
              </a:ext>
            </a:extLst>
          </a:blip>
          <a:stretch>
            <a:fillRect/>
          </a:stretch>
        </p:blipFill>
        <p:spPr>
          <a:xfrm>
            <a:off x="7874028" y="2990088"/>
            <a:ext cx="842600" cy="842600"/>
          </a:xfrm>
          <a:prstGeom prst="rect">
            <a:avLst/>
          </a:prstGeom>
        </p:spPr>
      </p:pic>
      <p:grpSp>
        <p:nvGrpSpPr>
          <p:cNvPr id="17" name="Group 16">
            <a:extLst>
              <a:ext uri="{FF2B5EF4-FFF2-40B4-BE49-F238E27FC236}">
                <a16:creationId xmlns:a16="http://schemas.microsoft.com/office/drawing/2014/main" id="{B0A80D2E-6186-9946-9D68-AF1640AEA1B6}"/>
              </a:ext>
            </a:extLst>
          </p:cNvPr>
          <p:cNvGrpSpPr/>
          <p:nvPr/>
        </p:nvGrpSpPr>
        <p:grpSpPr>
          <a:xfrm>
            <a:off x="1475406" y="4861702"/>
            <a:ext cx="6193183" cy="1571964"/>
            <a:chOff x="1093939" y="4724178"/>
            <a:chExt cx="6193183" cy="1571964"/>
          </a:xfrm>
        </p:grpSpPr>
        <p:pic>
          <p:nvPicPr>
            <p:cNvPr id="15" name="Picture 14" descr="Icon&#10;&#10;Description automatically generated">
              <a:extLst>
                <a:ext uri="{FF2B5EF4-FFF2-40B4-BE49-F238E27FC236}">
                  <a16:creationId xmlns:a16="http://schemas.microsoft.com/office/drawing/2014/main" id="{ACF57019-FCBA-85F6-08BD-B4F73C74C392}"/>
                </a:ext>
              </a:extLst>
            </p:cNvPr>
            <p:cNvPicPr>
              <a:picLocks noChangeAspect="1"/>
            </p:cNvPicPr>
            <p:nvPr/>
          </p:nvPicPr>
          <p:blipFill rotWithShape="1">
            <a:blip r:embed="rId3">
              <a:duotone>
                <a:prstClr val="black"/>
                <a:schemeClr val="bg2">
                  <a:lumMod val="90000"/>
                  <a:tint val="45000"/>
                  <a:satMod val="400000"/>
                </a:schemeClr>
              </a:duotone>
              <a:extLst>
                <a:ext uri="{28A0092B-C50C-407E-A947-70E740481C1C}">
                  <a14:useLocalDpi xmlns:a14="http://schemas.microsoft.com/office/drawing/2010/main" val="0"/>
                </a:ext>
              </a:extLst>
            </a:blip>
            <a:srcRect l="31605" t="16913" r="30913" b="16297"/>
            <a:stretch/>
          </p:blipFill>
          <p:spPr>
            <a:xfrm>
              <a:off x="6322477" y="4724178"/>
              <a:ext cx="964645" cy="1554557"/>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5A80D062-34C2-A088-3A5E-04A7DA076FF8}"/>
                </a:ext>
              </a:extLst>
            </p:cNvPr>
            <p:cNvPicPr>
              <a:picLocks noChangeAspect="1"/>
            </p:cNvPicPr>
            <p:nvPr/>
          </p:nvPicPr>
          <p:blipFill rotWithShape="1">
            <a:blip r:embed="rId6">
              <a:extLst>
                <a:ext uri="{28A0092B-C50C-407E-A947-70E740481C1C}">
                  <a14:useLocalDpi xmlns:a14="http://schemas.microsoft.com/office/drawing/2010/main" val="0"/>
                </a:ext>
              </a:extLst>
            </a:blip>
            <a:srcRect l="31965" t="17009" r="32258" b="16423"/>
            <a:stretch/>
          </p:blipFill>
          <p:spPr>
            <a:xfrm>
              <a:off x="1093939" y="4741584"/>
              <a:ext cx="835489" cy="1554557"/>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4EF4713C-8320-5B9D-65A6-9A8BCFA2DAC9}"/>
                </a:ext>
              </a:extLst>
            </p:cNvPr>
            <p:cNvPicPr>
              <a:picLocks noChangeAspect="1"/>
            </p:cNvPicPr>
            <p:nvPr/>
          </p:nvPicPr>
          <p:blipFill rotWithShape="1">
            <a:blip r:embed="rId6">
              <a:extLst>
                <a:ext uri="{28A0092B-C50C-407E-A947-70E740481C1C}">
                  <a14:useLocalDpi xmlns:a14="http://schemas.microsoft.com/office/drawing/2010/main" val="0"/>
                </a:ext>
              </a:extLst>
            </a:blip>
            <a:srcRect l="31965" t="17009" r="32258" b="16423"/>
            <a:stretch/>
          </p:blipFill>
          <p:spPr>
            <a:xfrm>
              <a:off x="2411109" y="4741584"/>
              <a:ext cx="835489" cy="1554558"/>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609B5BBC-CAD5-85BF-BCE1-12CBBA30EB97}"/>
                </a:ext>
              </a:extLst>
            </p:cNvPr>
            <p:cNvPicPr>
              <a:picLocks noChangeAspect="1"/>
            </p:cNvPicPr>
            <p:nvPr/>
          </p:nvPicPr>
          <p:blipFill rotWithShape="1">
            <a:blip r:embed="rId6">
              <a:duotone>
                <a:prstClr val="black"/>
                <a:schemeClr val="bg2">
                  <a:lumMod val="75000"/>
                  <a:tint val="45000"/>
                  <a:satMod val="400000"/>
                </a:schemeClr>
              </a:duotone>
              <a:extLst>
                <a:ext uri="{28A0092B-C50C-407E-A947-70E740481C1C}">
                  <a14:useLocalDpi xmlns:a14="http://schemas.microsoft.com/office/drawing/2010/main" val="0"/>
                </a:ext>
              </a:extLst>
            </a:blip>
            <a:srcRect l="31965" t="17009" r="39411" b="16423"/>
            <a:stretch/>
          </p:blipFill>
          <p:spPr>
            <a:xfrm>
              <a:off x="3704978" y="4741583"/>
              <a:ext cx="668435" cy="1554558"/>
            </a:xfrm>
            <a:prstGeom prst="rect">
              <a:avLst/>
            </a:prstGeom>
          </p:spPr>
        </p:pic>
      </p:grpSp>
      <p:graphicFrame>
        <p:nvGraphicFramePr>
          <p:cNvPr id="6" name="Chart 5">
            <a:extLst>
              <a:ext uri="{FF2B5EF4-FFF2-40B4-BE49-F238E27FC236}">
                <a16:creationId xmlns:a16="http://schemas.microsoft.com/office/drawing/2014/main" id="{38DBBE3D-6949-EFD7-F206-E4F21428E689}"/>
              </a:ext>
            </a:extLst>
          </p:cNvPr>
          <p:cNvGraphicFramePr/>
          <p:nvPr>
            <p:extLst>
              <p:ext uri="{D42A27DB-BD31-4B8C-83A1-F6EECF244321}">
                <p14:modId xmlns:p14="http://schemas.microsoft.com/office/powerpoint/2010/main" val="3680321420"/>
              </p:ext>
            </p:extLst>
          </p:nvPr>
        </p:nvGraphicFramePr>
        <p:xfrm>
          <a:off x="885369" y="1888129"/>
          <a:ext cx="2766187" cy="2134259"/>
        </p:xfrm>
        <a:graphic>
          <a:graphicData uri="http://schemas.openxmlformats.org/drawingml/2006/chart">
            <c:chart xmlns:c="http://schemas.openxmlformats.org/drawingml/2006/chart" xmlns:r="http://schemas.openxmlformats.org/officeDocument/2006/relationships" r:id="rId7"/>
          </a:graphicData>
        </a:graphic>
      </p:graphicFrame>
      <p:sp>
        <p:nvSpPr>
          <p:cNvPr id="16" name="Title 1">
            <a:extLst>
              <a:ext uri="{FF2B5EF4-FFF2-40B4-BE49-F238E27FC236}">
                <a16:creationId xmlns:a16="http://schemas.microsoft.com/office/drawing/2014/main" id="{84FB37FA-57B7-82B0-11D2-A495A7B1D177}"/>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GB"/>
              <a:t>Household Population</a:t>
            </a:r>
          </a:p>
        </p:txBody>
      </p:sp>
      <p:pic>
        <p:nvPicPr>
          <p:cNvPr id="4" name="Picture 3">
            <a:extLst>
              <a:ext uri="{FF2B5EF4-FFF2-40B4-BE49-F238E27FC236}">
                <a16:creationId xmlns:a16="http://schemas.microsoft.com/office/drawing/2014/main" id="{993476C7-67BB-C7B3-7F28-C4D103E36C33}"/>
              </a:ext>
            </a:extLst>
          </p:cNvPr>
          <p:cNvPicPr>
            <a:picLocks noChangeAspect="1"/>
          </p:cNvPicPr>
          <p:nvPr/>
        </p:nvPicPr>
        <p:blipFill>
          <a:blip r:embed="rId4">
            <a:extLst>
              <a:ext uri="{28A0092B-C50C-407E-A947-70E740481C1C}">
                <a14:useLocalDpi xmlns:a14="http://schemas.microsoft.com/office/drawing/2010/main" val="0"/>
              </a:ext>
            </a:extLst>
          </a:blip>
          <a:srcRect r="17725"/>
          <a:stretch/>
        </p:blipFill>
        <p:spPr>
          <a:xfrm>
            <a:off x="7079156" y="2136246"/>
            <a:ext cx="693244" cy="842600"/>
          </a:xfrm>
          <a:prstGeom prst="rect">
            <a:avLst/>
          </a:prstGeom>
        </p:spPr>
      </p:pic>
      <p:pic>
        <p:nvPicPr>
          <p:cNvPr id="13" name="Picture 12" descr="Icon&#10;&#10;Description automatically generated">
            <a:extLst>
              <a:ext uri="{FF2B5EF4-FFF2-40B4-BE49-F238E27FC236}">
                <a16:creationId xmlns:a16="http://schemas.microsoft.com/office/drawing/2014/main" id="{FBFB9FE0-060C-83CC-085B-925FBC525DD3}"/>
              </a:ext>
            </a:extLst>
          </p:cNvPr>
          <p:cNvPicPr>
            <a:picLocks noChangeAspect="1"/>
          </p:cNvPicPr>
          <p:nvPr/>
        </p:nvPicPr>
        <p:blipFill rotWithShape="1">
          <a:blip r:embed="rId3">
            <a:duotone>
              <a:prstClr val="black"/>
              <a:schemeClr val="bg2">
                <a:lumMod val="90000"/>
                <a:tint val="45000"/>
                <a:satMod val="400000"/>
              </a:schemeClr>
            </a:duotone>
            <a:extLst>
              <a:ext uri="{28A0092B-C50C-407E-A947-70E740481C1C}">
                <a14:useLocalDpi xmlns:a14="http://schemas.microsoft.com/office/drawing/2010/main" val="0"/>
              </a:ext>
            </a:extLst>
          </a:blip>
          <a:srcRect l="31605" t="16913" r="30913" b="16297"/>
          <a:stretch/>
        </p:blipFill>
        <p:spPr>
          <a:xfrm>
            <a:off x="5515937" y="4861702"/>
            <a:ext cx="964645" cy="1554557"/>
          </a:xfrm>
          <a:prstGeom prst="rect">
            <a:avLst/>
          </a:prstGeom>
        </p:spPr>
      </p:pic>
    </p:spTree>
    <p:extLst>
      <p:ext uri="{BB962C8B-B14F-4D97-AF65-F5344CB8AC3E}">
        <p14:creationId xmlns:p14="http://schemas.microsoft.com/office/powerpoint/2010/main" val="5287716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a:t>Orphanhood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GB" noProof="0" dirty="0"/>
              <a:t>Percent of household children under 18 with one or both parents dead</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50991869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25845"/>
            <a:ext cx="6832602" cy="419100"/>
          </a:xfrm>
        </p:spPr>
        <p:txBody>
          <a:bodyPr>
            <a:noAutofit/>
          </a:bodyPr>
          <a:lstStyle/>
          <a:p>
            <a:r>
              <a:rPr lang="en-GB" noProof="0" dirty="0"/>
              <a:t>Percent of household children under 5 whose births are registered with the civil authorities</a:t>
            </a:r>
          </a:p>
        </p:txBody>
      </p:sp>
      <p:sp>
        <p:nvSpPr>
          <p:cNvPr id="4" name="Title 1">
            <a:extLst>
              <a:ext uri="{FF2B5EF4-FFF2-40B4-BE49-F238E27FC236}">
                <a16:creationId xmlns:a16="http://schemas.microsoft.com/office/drawing/2014/main" id="{BFC0D5BD-61B2-8BB5-03B3-97A724292904}"/>
              </a:ext>
            </a:extLst>
          </p:cNvPr>
          <p:cNvSpPr txBox="1">
            <a:spLocks/>
          </p:cNvSpPr>
          <p:nvPr/>
        </p:nvSpPr>
        <p:spPr>
          <a:xfrm>
            <a:off x="628648" y="113981"/>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Birth Registration by Sex</a:t>
            </a:r>
          </a:p>
        </p:txBody>
      </p:sp>
      <p:grpSp>
        <p:nvGrpSpPr>
          <p:cNvPr id="6" name="Group 5">
            <a:extLst>
              <a:ext uri="{FF2B5EF4-FFF2-40B4-BE49-F238E27FC236}">
                <a16:creationId xmlns:a16="http://schemas.microsoft.com/office/drawing/2014/main" id="{9B079FC8-303F-0849-2C01-F99B6CA0D0AE}"/>
              </a:ext>
            </a:extLst>
          </p:cNvPr>
          <p:cNvGrpSpPr/>
          <p:nvPr/>
        </p:nvGrpSpPr>
        <p:grpSpPr>
          <a:xfrm>
            <a:off x="7416756" y="67537"/>
            <a:ext cx="1579639" cy="1147536"/>
            <a:chOff x="7416756" y="67537"/>
            <a:chExt cx="1579639" cy="1147536"/>
          </a:xfrm>
        </p:grpSpPr>
        <p:pic>
          <p:nvPicPr>
            <p:cNvPr id="2" name="Picture 1" descr="A picture containing text&#10;&#10;Description automatically generated">
              <a:extLst>
                <a:ext uri="{FF2B5EF4-FFF2-40B4-BE49-F238E27FC236}">
                  <a16:creationId xmlns:a16="http://schemas.microsoft.com/office/drawing/2014/main" id="{4A33C302-A039-8F70-39E9-68B8DB92C72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952E8E38-E5B5-37A2-F267-EE2E7F8B9700}"/>
                </a:ext>
              </a:extLst>
            </p:cNvPr>
            <p:cNvSpPr txBox="1">
              <a:spLocks/>
            </p:cNvSpPr>
            <p:nvPr/>
          </p:nvSpPr>
          <p:spPr>
            <a:xfrm>
              <a:off x="7416756" y="795973"/>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dirty="0">
                  <a:solidFill>
                    <a:srgbClr val="009DDA"/>
                  </a:solidFill>
                </a:rPr>
                <a:t>Indicator 16.9.1</a:t>
              </a:r>
            </a:p>
          </p:txBody>
        </p:sp>
      </p:grpSp>
      <p:graphicFrame>
        <p:nvGraphicFramePr>
          <p:cNvPr id="10" name="Chart 9">
            <a:extLst>
              <a:ext uri="{FF2B5EF4-FFF2-40B4-BE49-F238E27FC236}">
                <a16:creationId xmlns:a16="http://schemas.microsoft.com/office/drawing/2014/main" id="{DD267E90-ABFB-3FF3-0AF1-766DFAB09761}"/>
              </a:ext>
            </a:extLst>
          </p:cNvPr>
          <p:cNvGraphicFramePr/>
          <p:nvPr>
            <p:extLst>
              <p:ext uri="{D42A27DB-BD31-4B8C-83A1-F6EECF244321}">
                <p14:modId xmlns:p14="http://schemas.microsoft.com/office/powerpoint/2010/main" val="722570797"/>
              </p:ext>
            </p:extLst>
          </p:nvPr>
        </p:nvGraphicFramePr>
        <p:xfrm>
          <a:off x="885825" y="1864265"/>
          <a:ext cx="7629523" cy="4575816"/>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40076933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861528"/>
            <a:ext cx="6921028" cy="419100"/>
          </a:xfrm>
        </p:spPr>
        <p:txBody>
          <a:bodyPr>
            <a:noAutofit/>
          </a:bodyPr>
          <a:lstStyle/>
          <a:p>
            <a:r>
              <a:rPr lang="en-GB" noProof="0" dirty="0"/>
              <a:t>Percent of household children under age 5 whose births are registered with the civil authorities</a:t>
            </a:r>
          </a:p>
        </p:txBody>
      </p:sp>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58" name="Title 1">
            <a:extLst>
              <a:ext uri="{FF2B5EF4-FFF2-40B4-BE49-F238E27FC236}">
                <a16:creationId xmlns:a16="http://schemas.microsoft.com/office/drawing/2014/main" id="{DB0E9556-57C4-FB9F-F4ED-4A86F430775C}"/>
              </a:ext>
            </a:extLst>
          </p:cNvPr>
          <p:cNvSpPr txBox="1">
            <a:spLocks/>
          </p:cNvSpPr>
          <p:nvPr/>
        </p:nvSpPr>
        <p:spPr>
          <a:xfrm>
            <a:off x="628648" y="0"/>
            <a:ext cx="7886700" cy="930275"/>
          </a:xfrm>
          <a:prstGeom prst="rect">
            <a:avLst/>
          </a:prstGeom>
        </p:spPr>
        <p:txBody>
          <a:bodyPr vert="horz" lIns="91440" tIns="45720" rIns="91440" bIns="45720" rtlCol="0" anchor="ctr">
            <a:noAutofit/>
          </a:bodyPr>
          <a:lstStyle>
            <a:lvl1pPr algn="ctr"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a:lstStyle>
          <a:p>
            <a:pPr algn="l"/>
            <a:r>
              <a:rPr lang="en-US" dirty="0"/>
              <a:t>Birth Registration by District</a:t>
            </a:r>
          </a:p>
        </p:txBody>
      </p: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Lesotho</a:t>
            </a:r>
          </a:p>
          <a:p>
            <a:pPr algn="ctr"/>
            <a:r>
              <a:rPr lang="en-US" sz="2400" b="1" dirty="0">
                <a:latin typeface="Source Sans Pro" panose="020B0503030403020204" pitchFamily="34" charset="0"/>
                <a:ea typeface="Source Sans Pro" panose="020B0503030403020204" pitchFamily="34" charset="0"/>
              </a:rPr>
              <a:t>80%</a:t>
            </a:r>
          </a:p>
        </p:txBody>
      </p:sp>
      <p:pic>
        <p:nvPicPr>
          <p:cNvPr id="2" name="Picture 1" descr="A picture containing text&#10;&#10;Description automatically generated">
            <a:extLst>
              <a:ext uri="{FF2B5EF4-FFF2-40B4-BE49-F238E27FC236}">
                <a16:creationId xmlns:a16="http://schemas.microsoft.com/office/drawing/2014/main" id="{7774814F-F07F-7265-E056-C72FC4D59EF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51B33938-DA7F-FCA3-5CF9-A6737BEB26C0}"/>
              </a:ext>
            </a:extLst>
          </p:cNvPr>
          <p:cNvSpPr txBox="1">
            <a:spLocks/>
          </p:cNvSpPr>
          <p:nvPr/>
        </p:nvSpPr>
        <p:spPr>
          <a:xfrm>
            <a:off x="7416756" y="799204"/>
            <a:ext cx="1579639" cy="419100"/>
          </a:xfrm>
          <a:prstGeom prst="rect">
            <a:avLst/>
          </a:prstGeom>
        </p:spPr>
        <p:txBody>
          <a:bodyPr vert="horz" lIns="91440" tIns="45720" rIns="91440" bIns="45720" rtlCol="0">
            <a:normAutofit fontScale="92500"/>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16.9.1</a:t>
            </a:r>
          </a:p>
        </p:txBody>
      </p:sp>
      <p:grpSp>
        <p:nvGrpSpPr>
          <p:cNvPr id="5" name="Group 4">
            <a:extLst>
              <a:ext uri="{FF2B5EF4-FFF2-40B4-BE49-F238E27FC236}">
                <a16:creationId xmlns:a16="http://schemas.microsoft.com/office/drawing/2014/main" id="{913EA9E5-2496-7D68-0E4C-3AF85ACC109A}"/>
              </a:ext>
            </a:extLst>
          </p:cNvPr>
          <p:cNvGrpSpPr/>
          <p:nvPr/>
        </p:nvGrpSpPr>
        <p:grpSpPr>
          <a:xfrm>
            <a:off x="162892" y="501650"/>
            <a:ext cx="9690100" cy="6861176"/>
            <a:chOff x="1353344" y="85446"/>
            <a:chExt cx="9690100" cy="6861176"/>
          </a:xfrm>
        </p:grpSpPr>
        <p:grpSp>
          <p:nvGrpSpPr>
            <p:cNvPr id="6" name="Group 4">
              <a:extLst>
                <a:ext uri="{FF2B5EF4-FFF2-40B4-BE49-F238E27FC236}">
                  <a16:creationId xmlns:a16="http://schemas.microsoft.com/office/drawing/2014/main" id="{4F86CB19-C746-6DC4-A6E5-F87FF8380D36}"/>
                </a:ext>
              </a:extLst>
            </p:cNvPr>
            <p:cNvGrpSpPr>
              <a:grpSpLocks noChangeAspect="1"/>
            </p:cNvGrpSpPr>
            <p:nvPr/>
          </p:nvGrpSpPr>
          <p:grpSpPr bwMode="auto">
            <a:xfrm>
              <a:off x="1353344" y="85446"/>
              <a:ext cx="9690100" cy="6861176"/>
              <a:chOff x="786" y="0"/>
              <a:chExt cx="6104" cy="4322"/>
            </a:xfrm>
          </p:grpSpPr>
          <p:sp>
            <p:nvSpPr>
              <p:cNvPr id="18" name="Rectangle 6">
                <a:extLst>
                  <a:ext uri="{FF2B5EF4-FFF2-40B4-BE49-F238E27FC236}">
                    <a16:creationId xmlns:a16="http://schemas.microsoft.com/office/drawing/2014/main" id="{B1451981-CE08-E210-1795-5444325B7B6B}"/>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8">
                <a:extLst>
                  <a:ext uri="{FF2B5EF4-FFF2-40B4-BE49-F238E27FC236}">
                    <a16:creationId xmlns:a16="http://schemas.microsoft.com/office/drawing/2014/main" id="{F2365510-959C-60F1-B3D2-4F50923047CE}"/>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0">
                <a:extLst>
                  <a:ext uri="{FF2B5EF4-FFF2-40B4-BE49-F238E27FC236}">
                    <a16:creationId xmlns:a16="http://schemas.microsoft.com/office/drawing/2014/main" id="{1A95ED4C-EB5E-59D2-9C10-DC7F5E0C32D5}"/>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DDA400F0-04BC-B56E-CE66-E6A0FA8779DD}"/>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Rectangle 14">
                <a:extLst>
                  <a:ext uri="{FF2B5EF4-FFF2-40B4-BE49-F238E27FC236}">
                    <a16:creationId xmlns:a16="http://schemas.microsoft.com/office/drawing/2014/main" id="{1CA9CC18-55B4-FF8F-78FF-617BDA47766D}"/>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8">
                <a:extLst>
                  <a:ext uri="{FF2B5EF4-FFF2-40B4-BE49-F238E27FC236}">
                    <a16:creationId xmlns:a16="http://schemas.microsoft.com/office/drawing/2014/main" id="{7D911307-ADD4-F465-6A6A-BA2650217D75}"/>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9">
                <a:extLst>
                  <a:ext uri="{FF2B5EF4-FFF2-40B4-BE49-F238E27FC236}">
                    <a16:creationId xmlns:a16="http://schemas.microsoft.com/office/drawing/2014/main" id="{02D5D3F3-378A-6833-B605-1C012A00D144}"/>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0">
                <a:extLst>
                  <a:ext uri="{FF2B5EF4-FFF2-40B4-BE49-F238E27FC236}">
                    <a16:creationId xmlns:a16="http://schemas.microsoft.com/office/drawing/2014/main" id="{19331207-1A5B-1D20-C2D2-529C88169991}"/>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6" name="Freeform 21">
                <a:extLst>
                  <a:ext uri="{FF2B5EF4-FFF2-40B4-BE49-F238E27FC236}">
                    <a16:creationId xmlns:a16="http://schemas.microsoft.com/office/drawing/2014/main" id="{09561191-B92D-1C9F-D896-BCA008A0B0F6}"/>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2">
                <a:extLst>
                  <a:ext uri="{FF2B5EF4-FFF2-40B4-BE49-F238E27FC236}">
                    <a16:creationId xmlns:a16="http://schemas.microsoft.com/office/drawing/2014/main" id="{6BE2DC2C-4E6B-55B2-D335-5B6034B387EB}"/>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3">
                <a:extLst>
                  <a:ext uri="{FF2B5EF4-FFF2-40B4-BE49-F238E27FC236}">
                    <a16:creationId xmlns:a16="http://schemas.microsoft.com/office/drawing/2014/main" id="{C8D73A04-C40C-D52C-E4A2-CF60467989BB}"/>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9" name="Freeform 24">
                <a:extLst>
                  <a:ext uri="{FF2B5EF4-FFF2-40B4-BE49-F238E27FC236}">
                    <a16:creationId xmlns:a16="http://schemas.microsoft.com/office/drawing/2014/main" id="{E7782086-1E46-4A05-E966-91ACC42D853F}"/>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5">
                <a:extLst>
                  <a:ext uri="{FF2B5EF4-FFF2-40B4-BE49-F238E27FC236}">
                    <a16:creationId xmlns:a16="http://schemas.microsoft.com/office/drawing/2014/main" id="{FF396EB3-11CF-FD1F-43EA-F4780E83FB71}"/>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6">
                <a:extLst>
                  <a:ext uri="{FF2B5EF4-FFF2-40B4-BE49-F238E27FC236}">
                    <a16:creationId xmlns:a16="http://schemas.microsoft.com/office/drawing/2014/main" id="{B410E90B-0574-1C6E-550F-22D070DFB8EE}"/>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2" name="Freeform 27">
                <a:extLst>
                  <a:ext uri="{FF2B5EF4-FFF2-40B4-BE49-F238E27FC236}">
                    <a16:creationId xmlns:a16="http://schemas.microsoft.com/office/drawing/2014/main" id="{70372848-6A91-9F3A-402A-1278E77446DF}"/>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8">
                <a:extLst>
                  <a:ext uri="{FF2B5EF4-FFF2-40B4-BE49-F238E27FC236}">
                    <a16:creationId xmlns:a16="http://schemas.microsoft.com/office/drawing/2014/main" id="{89F01186-3158-A05D-05CB-CF4F2170D106}"/>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9">
                <a:extLst>
                  <a:ext uri="{FF2B5EF4-FFF2-40B4-BE49-F238E27FC236}">
                    <a16:creationId xmlns:a16="http://schemas.microsoft.com/office/drawing/2014/main" id="{E792C352-16A8-5566-CB8E-2C6D3DB9740B}"/>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5" name="Freeform 30">
                <a:extLst>
                  <a:ext uri="{FF2B5EF4-FFF2-40B4-BE49-F238E27FC236}">
                    <a16:creationId xmlns:a16="http://schemas.microsoft.com/office/drawing/2014/main" id="{6D431063-58B1-86ED-7964-672CB4F85544}"/>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chemeClr val="accent5">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1">
                <a:extLst>
                  <a:ext uri="{FF2B5EF4-FFF2-40B4-BE49-F238E27FC236}">
                    <a16:creationId xmlns:a16="http://schemas.microsoft.com/office/drawing/2014/main" id="{B402230E-6017-D623-CC3F-9AAD6E7278E7}"/>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2">
                <a:extLst>
                  <a:ext uri="{FF2B5EF4-FFF2-40B4-BE49-F238E27FC236}">
                    <a16:creationId xmlns:a16="http://schemas.microsoft.com/office/drawing/2014/main" id="{11998294-F7E7-8B97-E921-F212D3A034D8}"/>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38" name="Freeform 33">
                <a:extLst>
                  <a:ext uri="{FF2B5EF4-FFF2-40B4-BE49-F238E27FC236}">
                    <a16:creationId xmlns:a16="http://schemas.microsoft.com/office/drawing/2014/main" id="{654B2E46-75DC-9EA7-E6A0-A25ADDC325A3}"/>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4">
                <a:extLst>
                  <a:ext uri="{FF2B5EF4-FFF2-40B4-BE49-F238E27FC236}">
                    <a16:creationId xmlns:a16="http://schemas.microsoft.com/office/drawing/2014/main" id="{2E000698-D1FC-3CEC-0A9F-90259EDBB11B}"/>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5">
                <a:extLst>
                  <a:ext uri="{FF2B5EF4-FFF2-40B4-BE49-F238E27FC236}">
                    <a16:creationId xmlns:a16="http://schemas.microsoft.com/office/drawing/2014/main" id="{DECB3731-64F0-6C9B-39B5-2D33B2422DE5}"/>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1" name="Freeform 36">
                <a:extLst>
                  <a:ext uri="{FF2B5EF4-FFF2-40B4-BE49-F238E27FC236}">
                    <a16:creationId xmlns:a16="http://schemas.microsoft.com/office/drawing/2014/main" id="{6E02984B-699F-4885-C554-A7E64C959BAF}"/>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7">
                <a:extLst>
                  <a:ext uri="{FF2B5EF4-FFF2-40B4-BE49-F238E27FC236}">
                    <a16:creationId xmlns:a16="http://schemas.microsoft.com/office/drawing/2014/main" id="{73DDE16E-DFE8-C7E5-9190-9B3950F64698}"/>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8">
                <a:extLst>
                  <a:ext uri="{FF2B5EF4-FFF2-40B4-BE49-F238E27FC236}">
                    <a16:creationId xmlns:a16="http://schemas.microsoft.com/office/drawing/2014/main" id="{E0290B9B-7FCE-CAEB-C05D-6CCE2F0294C6}"/>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4" name="Rectangle 39">
                <a:extLst>
                  <a:ext uri="{FF2B5EF4-FFF2-40B4-BE49-F238E27FC236}">
                    <a16:creationId xmlns:a16="http://schemas.microsoft.com/office/drawing/2014/main" id="{D0530161-333D-AAE1-4160-7E8CB1491B7A}"/>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0">
                <a:extLst>
                  <a:ext uri="{FF2B5EF4-FFF2-40B4-BE49-F238E27FC236}">
                    <a16:creationId xmlns:a16="http://schemas.microsoft.com/office/drawing/2014/main" id="{BDCF13D9-806A-42E5-8666-549368A6786B}"/>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1">
                <a:extLst>
                  <a:ext uri="{FF2B5EF4-FFF2-40B4-BE49-F238E27FC236}">
                    <a16:creationId xmlns:a16="http://schemas.microsoft.com/office/drawing/2014/main" id="{E16F4683-6B5E-4816-6116-43B98C66C7EB}"/>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7" name="Freeform 42">
                <a:extLst>
                  <a:ext uri="{FF2B5EF4-FFF2-40B4-BE49-F238E27FC236}">
                    <a16:creationId xmlns:a16="http://schemas.microsoft.com/office/drawing/2014/main" id="{F44727DD-4F20-316E-FE4C-932CC2E76632}"/>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3">
                <a:extLst>
                  <a:ext uri="{FF2B5EF4-FFF2-40B4-BE49-F238E27FC236}">
                    <a16:creationId xmlns:a16="http://schemas.microsoft.com/office/drawing/2014/main" id="{FB38F4F6-39A8-FACE-7319-CEFDE676EB7E}"/>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4">
                <a:extLst>
                  <a:ext uri="{FF2B5EF4-FFF2-40B4-BE49-F238E27FC236}">
                    <a16:creationId xmlns:a16="http://schemas.microsoft.com/office/drawing/2014/main" id="{380C4426-12A3-D178-DA57-252079AD2784}"/>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 name="Freeform 45">
                <a:extLst>
                  <a:ext uri="{FF2B5EF4-FFF2-40B4-BE49-F238E27FC236}">
                    <a16:creationId xmlns:a16="http://schemas.microsoft.com/office/drawing/2014/main" id="{09AC4920-A873-0029-C8F8-4D26F1C97A8D}"/>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chemeClr val="accent5">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6">
                <a:extLst>
                  <a:ext uri="{FF2B5EF4-FFF2-40B4-BE49-F238E27FC236}">
                    <a16:creationId xmlns:a16="http://schemas.microsoft.com/office/drawing/2014/main" id="{72E1AD32-DE1B-02CC-E025-343BB7189948}"/>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7">
                <a:extLst>
                  <a:ext uri="{FF2B5EF4-FFF2-40B4-BE49-F238E27FC236}">
                    <a16:creationId xmlns:a16="http://schemas.microsoft.com/office/drawing/2014/main" id="{987DE837-D534-3450-0A68-0730A18337C5}"/>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3" name="Freeform 48">
                <a:extLst>
                  <a:ext uri="{FF2B5EF4-FFF2-40B4-BE49-F238E27FC236}">
                    <a16:creationId xmlns:a16="http://schemas.microsoft.com/office/drawing/2014/main" id="{153B1087-4ABB-7C22-171F-FE6788F8BD8C}"/>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9">
                <a:extLst>
                  <a:ext uri="{FF2B5EF4-FFF2-40B4-BE49-F238E27FC236}">
                    <a16:creationId xmlns:a16="http://schemas.microsoft.com/office/drawing/2014/main" id="{93E558B7-6D19-78C2-426D-1FE53231FAD8}"/>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0">
                <a:extLst>
                  <a:ext uri="{FF2B5EF4-FFF2-40B4-BE49-F238E27FC236}">
                    <a16:creationId xmlns:a16="http://schemas.microsoft.com/office/drawing/2014/main" id="{93161559-33FC-59A1-23DB-BD82074A9705}"/>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7" name="TextBox 6">
              <a:extLst>
                <a:ext uri="{FF2B5EF4-FFF2-40B4-BE49-F238E27FC236}">
                  <a16:creationId xmlns:a16="http://schemas.microsoft.com/office/drawing/2014/main" id="{633CD401-E130-5435-E909-FB357865AE9C}"/>
                </a:ext>
              </a:extLst>
            </p:cNvPr>
            <p:cNvSpPr txBox="1"/>
            <p:nvPr/>
          </p:nvSpPr>
          <p:spPr>
            <a:xfrm>
              <a:off x="5935437" y="1258725"/>
              <a:ext cx="1523999" cy="615553"/>
            </a:xfrm>
            <a:prstGeom prst="rect">
              <a:avLst/>
            </a:prstGeom>
            <a:noFill/>
          </p:spPr>
          <p:txBody>
            <a:bodyPr wrap="square" rtlCol="0">
              <a:spAutoFit/>
            </a:bodyPr>
            <a:lstStyle/>
            <a:p>
              <a:pPr algn="ctr"/>
              <a:r>
                <a:rPr lang="en-US" sz="1700" dirty="0" err="1">
                  <a:latin typeface="Source Sans Pro" panose="020B0503030403020204" pitchFamily="34" charset="0"/>
                  <a:ea typeface="Source Sans Pro" panose="020B0503030403020204" pitchFamily="34" charset="0"/>
                </a:rPr>
                <a:t>Butha-Buthe</a:t>
              </a:r>
              <a:endParaRPr lang="en-US" sz="1700" dirty="0">
                <a:latin typeface="Source Sans Pro" panose="020B0503030403020204" pitchFamily="34" charset="0"/>
                <a:ea typeface="Source Sans Pro" panose="020B0503030403020204" pitchFamily="34" charset="0"/>
              </a:endParaRPr>
            </a:p>
            <a:p>
              <a:pPr algn="ctr"/>
              <a:r>
                <a:rPr lang="en-US" sz="1700" dirty="0">
                  <a:latin typeface="Source Sans Pro" panose="020B0503030403020204" pitchFamily="34" charset="0"/>
                  <a:ea typeface="Source Sans Pro" panose="020B0503030403020204" pitchFamily="34" charset="0"/>
                </a:rPr>
                <a:t>82%</a:t>
              </a:r>
            </a:p>
          </p:txBody>
        </p:sp>
        <p:sp>
          <p:nvSpPr>
            <p:cNvPr id="9" name="TextBox 8">
              <a:extLst>
                <a:ext uri="{FF2B5EF4-FFF2-40B4-BE49-F238E27FC236}">
                  <a16:creationId xmlns:a16="http://schemas.microsoft.com/office/drawing/2014/main" id="{D0C26E15-E562-0CDA-627E-B31DC604BAAE}"/>
                </a:ext>
              </a:extLst>
            </p:cNvPr>
            <p:cNvSpPr txBox="1"/>
            <p:nvPr/>
          </p:nvSpPr>
          <p:spPr>
            <a:xfrm>
              <a:off x="7173796" y="2473813"/>
              <a:ext cx="148113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Mokhotlong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71%</a:t>
              </a:r>
            </a:p>
          </p:txBody>
        </p:sp>
        <p:sp>
          <p:nvSpPr>
            <p:cNvPr id="10" name="TextBox 9">
              <a:extLst>
                <a:ext uri="{FF2B5EF4-FFF2-40B4-BE49-F238E27FC236}">
                  <a16:creationId xmlns:a16="http://schemas.microsoft.com/office/drawing/2014/main" id="{B3F93E35-48B9-C29E-6668-B2965FD4628B}"/>
                </a:ext>
              </a:extLst>
            </p:cNvPr>
            <p:cNvSpPr txBox="1"/>
            <p:nvPr/>
          </p:nvSpPr>
          <p:spPr>
            <a:xfrm>
              <a:off x="5462929" y="1693931"/>
              <a:ext cx="1070090"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Leribe</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78%</a:t>
              </a:r>
            </a:p>
          </p:txBody>
        </p:sp>
        <p:sp>
          <p:nvSpPr>
            <p:cNvPr id="11" name="TextBox 10">
              <a:extLst>
                <a:ext uri="{FF2B5EF4-FFF2-40B4-BE49-F238E27FC236}">
                  <a16:creationId xmlns:a16="http://schemas.microsoft.com/office/drawing/2014/main" id="{F3557264-C40D-38EA-8EFE-C46C8BA1C7DD}"/>
                </a:ext>
              </a:extLst>
            </p:cNvPr>
            <p:cNvSpPr txBox="1"/>
            <p:nvPr/>
          </p:nvSpPr>
          <p:spPr>
            <a:xfrm>
              <a:off x="5823613" y="3161900"/>
              <a:ext cx="1418811" cy="646331"/>
            </a:xfrm>
            <a:prstGeom prst="rect">
              <a:avLst/>
            </a:prstGeom>
            <a:noFill/>
          </p:spPr>
          <p:txBody>
            <a:bodyPr wrap="square" rtlCol="0">
              <a:spAutoFit/>
            </a:bodyPr>
            <a:lstStyle/>
            <a:p>
              <a:pPr algn="ctr"/>
              <a:r>
                <a:rPr lang="en-US" dirty="0">
                  <a:solidFill>
                    <a:schemeClr val="bg1"/>
                  </a:solidFill>
                  <a:latin typeface="Source Sans Pro" panose="020B0503030403020204" pitchFamily="34" charset="0"/>
                  <a:ea typeface="Source Sans Pro" panose="020B0503030403020204" pitchFamily="34" charset="0"/>
                </a:rPr>
                <a:t>Thaba-</a:t>
              </a:r>
              <a:r>
                <a:rPr lang="en-US" dirty="0" err="1">
                  <a:solidFill>
                    <a:schemeClr val="bg1"/>
                  </a:solidFill>
                  <a:latin typeface="Source Sans Pro" panose="020B0503030403020204" pitchFamily="34" charset="0"/>
                  <a:ea typeface="Source Sans Pro" panose="020B0503030403020204" pitchFamily="34" charset="0"/>
                </a:rPr>
                <a:t>Tseka</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74%</a:t>
              </a:r>
            </a:p>
          </p:txBody>
        </p:sp>
        <p:sp>
          <p:nvSpPr>
            <p:cNvPr id="12" name="TextBox 11">
              <a:extLst>
                <a:ext uri="{FF2B5EF4-FFF2-40B4-BE49-F238E27FC236}">
                  <a16:creationId xmlns:a16="http://schemas.microsoft.com/office/drawing/2014/main" id="{3EE7629F-354D-99DD-E723-592676C1F5FE}"/>
                </a:ext>
              </a:extLst>
            </p:cNvPr>
            <p:cNvSpPr txBox="1"/>
            <p:nvPr/>
          </p:nvSpPr>
          <p:spPr>
            <a:xfrm>
              <a:off x="4628130" y="2221706"/>
              <a:ext cx="1095828" cy="646331"/>
            </a:xfrm>
            <a:prstGeom prst="rect">
              <a:avLst/>
            </a:prstGeom>
            <a:noFill/>
          </p:spPr>
          <p:txBody>
            <a:bodyPr wrap="square" rtlCol="0">
              <a:spAutoFit/>
            </a:bodyPr>
            <a:lstStyle/>
            <a:p>
              <a:pPr algn="ctr"/>
              <a:r>
                <a:rPr lang="en-US" dirty="0">
                  <a:latin typeface="Source Sans Pro" panose="020B0503030403020204" pitchFamily="34" charset="0"/>
                  <a:ea typeface="Source Sans Pro" panose="020B0503030403020204" pitchFamily="34" charset="0"/>
                </a:rPr>
                <a:t>Berea</a:t>
              </a:r>
            </a:p>
            <a:p>
              <a:pPr algn="ctr"/>
              <a:r>
                <a:rPr lang="en-US" dirty="0">
                  <a:latin typeface="Source Sans Pro" panose="020B0503030403020204" pitchFamily="34" charset="0"/>
                  <a:ea typeface="Source Sans Pro" panose="020B0503030403020204" pitchFamily="34" charset="0"/>
                </a:rPr>
                <a:t>84%</a:t>
              </a:r>
            </a:p>
          </p:txBody>
        </p:sp>
        <p:sp>
          <p:nvSpPr>
            <p:cNvPr id="13" name="TextBox 12">
              <a:extLst>
                <a:ext uri="{FF2B5EF4-FFF2-40B4-BE49-F238E27FC236}">
                  <a16:creationId xmlns:a16="http://schemas.microsoft.com/office/drawing/2014/main" id="{D51A6A99-D7F4-DE53-5BF2-1E7AB6E6AFF8}"/>
                </a:ext>
              </a:extLst>
            </p:cNvPr>
            <p:cNvSpPr txBox="1"/>
            <p:nvPr/>
          </p:nvSpPr>
          <p:spPr>
            <a:xfrm>
              <a:off x="4259660" y="3091933"/>
              <a:ext cx="1242219" cy="646331"/>
            </a:xfrm>
            <a:prstGeom prst="rect">
              <a:avLst/>
            </a:prstGeom>
            <a:noFill/>
          </p:spPr>
          <p:txBody>
            <a:bodyPr wrap="square" rtlCol="0">
              <a:spAutoFit/>
            </a:bodyPr>
            <a:lstStyle/>
            <a:p>
              <a:pPr algn="ctr"/>
              <a:r>
                <a:rPr lang="en-US" dirty="0">
                  <a:latin typeface="Source Sans Pro" panose="020B0503030403020204" pitchFamily="34" charset="0"/>
                  <a:ea typeface="Source Sans Pro" panose="020B0503030403020204" pitchFamily="34" charset="0"/>
                </a:rPr>
                <a:t>Maseru</a:t>
              </a:r>
            </a:p>
            <a:p>
              <a:pPr algn="ctr"/>
              <a:r>
                <a:rPr lang="en-US" dirty="0">
                  <a:latin typeface="Source Sans Pro" panose="020B0503030403020204" pitchFamily="34" charset="0"/>
                  <a:ea typeface="Source Sans Pro" panose="020B0503030403020204" pitchFamily="34" charset="0"/>
                </a:rPr>
                <a:t>83%</a:t>
              </a:r>
            </a:p>
          </p:txBody>
        </p:sp>
        <p:sp>
          <p:nvSpPr>
            <p:cNvPr id="14" name="TextBox 13">
              <a:extLst>
                <a:ext uri="{FF2B5EF4-FFF2-40B4-BE49-F238E27FC236}">
                  <a16:creationId xmlns:a16="http://schemas.microsoft.com/office/drawing/2014/main" id="{47C01D13-20E4-0634-74EF-FCAC8123BD85}"/>
                </a:ext>
              </a:extLst>
            </p:cNvPr>
            <p:cNvSpPr txBox="1"/>
            <p:nvPr/>
          </p:nvSpPr>
          <p:spPr>
            <a:xfrm>
              <a:off x="2969831" y="3580167"/>
              <a:ext cx="1338659" cy="615553"/>
            </a:xfrm>
            <a:prstGeom prst="rect">
              <a:avLst/>
            </a:prstGeom>
            <a:noFill/>
          </p:spPr>
          <p:txBody>
            <a:bodyPr wrap="square" rtlCol="0">
              <a:spAutoFit/>
            </a:bodyPr>
            <a:lstStyle/>
            <a:p>
              <a:pPr algn="ctr"/>
              <a:r>
                <a:rPr lang="en-US" sz="1700" dirty="0">
                  <a:latin typeface="Source Sans Pro" panose="020B0503030403020204" pitchFamily="34" charset="0"/>
                  <a:ea typeface="Source Sans Pro" panose="020B0503030403020204" pitchFamily="34" charset="0"/>
                </a:rPr>
                <a:t>Mafeteng</a:t>
              </a:r>
            </a:p>
            <a:p>
              <a:pPr algn="ctr"/>
              <a:r>
                <a:rPr lang="en-US" sz="1700" dirty="0">
                  <a:latin typeface="Source Sans Pro" panose="020B0503030403020204" pitchFamily="34" charset="0"/>
                  <a:ea typeface="Source Sans Pro" panose="020B0503030403020204" pitchFamily="34" charset="0"/>
                </a:rPr>
                <a:t>83%</a:t>
              </a:r>
            </a:p>
          </p:txBody>
        </p:sp>
        <p:sp>
          <p:nvSpPr>
            <p:cNvPr id="15" name="TextBox 14">
              <a:extLst>
                <a:ext uri="{FF2B5EF4-FFF2-40B4-BE49-F238E27FC236}">
                  <a16:creationId xmlns:a16="http://schemas.microsoft.com/office/drawing/2014/main" id="{9E793EBC-F3B2-537B-83CC-8954FAECE6F9}"/>
                </a:ext>
              </a:extLst>
            </p:cNvPr>
            <p:cNvSpPr txBox="1"/>
            <p:nvPr/>
          </p:nvSpPr>
          <p:spPr>
            <a:xfrm>
              <a:off x="3871331" y="4389842"/>
              <a:ext cx="1291319" cy="877163"/>
            </a:xfrm>
            <a:prstGeom prst="rect">
              <a:avLst/>
            </a:prstGeom>
            <a:noFill/>
          </p:spPr>
          <p:txBody>
            <a:bodyPr wrap="square" rtlCol="0">
              <a:spAutoFit/>
            </a:bodyPr>
            <a:lstStyle/>
            <a:p>
              <a:pPr algn="ctr"/>
              <a:r>
                <a:rPr lang="en-US" sz="1700" dirty="0" err="1">
                  <a:solidFill>
                    <a:schemeClr val="bg1"/>
                  </a:solidFill>
                  <a:latin typeface="Source Sans Pro" panose="020B0503030403020204" pitchFamily="34" charset="0"/>
                  <a:ea typeface="Source Sans Pro" panose="020B0503030403020204" pitchFamily="34" charset="0"/>
                </a:rPr>
                <a:t>Mohale’s</a:t>
              </a:r>
              <a:r>
                <a:rPr lang="en-US" sz="1700" dirty="0">
                  <a:solidFill>
                    <a:schemeClr val="bg1"/>
                  </a:solidFill>
                  <a:latin typeface="Source Sans Pro" panose="020B0503030403020204" pitchFamily="34" charset="0"/>
                  <a:ea typeface="Source Sans Pro" panose="020B0503030403020204" pitchFamily="34" charset="0"/>
                </a:rPr>
                <a:t> </a:t>
              </a:r>
              <a:br>
                <a:rPr lang="en-US" sz="1700" dirty="0">
                  <a:solidFill>
                    <a:schemeClr val="bg1"/>
                  </a:solidFill>
                  <a:latin typeface="Source Sans Pro" panose="020B0503030403020204" pitchFamily="34" charset="0"/>
                  <a:ea typeface="Source Sans Pro" panose="020B0503030403020204" pitchFamily="34" charset="0"/>
                </a:rPr>
              </a:br>
              <a:r>
                <a:rPr lang="en-US" sz="1700" dirty="0">
                  <a:solidFill>
                    <a:schemeClr val="bg1"/>
                  </a:solidFill>
                  <a:latin typeface="Source Sans Pro" panose="020B0503030403020204" pitchFamily="34" charset="0"/>
                  <a:ea typeface="Source Sans Pro" panose="020B0503030403020204" pitchFamily="34" charset="0"/>
                </a:rPr>
                <a:t>Hoek</a:t>
              </a:r>
            </a:p>
            <a:p>
              <a:pPr algn="ctr"/>
              <a:r>
                <a:rPr lang="en-US" sz="1700" dirty="0">
                  <a:solidFill>
                    <a:schemeClr val="bg1"/>
                  </a:solidFill>
                  <a:latin typeface="Source Sans Pro" panose="020B0503030403020204" pitchFamily="34" charset="0"/>
                  <a:ea typeface="Source Sans Pro" panose="020B0503030403020204" pitchFamily="34" charset="0"/>
                </a:rPr>
                <a:t>77%</a:t>
              </a:r>
            </a:p>
          </p:txBody>
        </p:sp>
        <p:sp>
          <p:nvSpPr>
            <p:cNvPr id="16" name="TextBox 15">
              <a:extLst>
                <a:ext uri="{FF2B5EF4-FFF2-40B4-BE49-F238E27FC236}">
                  <a16:creationId xmlns:a16="http://schemas.microsoft.com/office/drawing/2014/main" id="{E5EFDDC0-C5AC-25A5-A4C7-E92DC507C9F8}"/>
                </a:ext>
              </a:extLst>
            </p:cNvPr>
            <p:cNvSpPr txBox="1"/>
            <p:nvPr/>
          </p:nvSpPr>
          <p:spPr>
            <a:xfrm>
              <a:off x="6668691" y="4097454"/>
              <a:ext cx="1383506" cy="584775"/>
            </a:xfrm>
            <a:prstGeom prst="rect">
              <a:avLst/>
            </a:prstGeom>
            <a:noFill/>
          </p:spPr>
          <p:txBody>
            <a:bodyPr wrap="square" rtlCol="0">
              <a:spAutoFit/>
            </a:bodyPr>
            <a:lstStyle/>
            <a:p>
              <a:pPr algn="ctr"/>
              <a:r>
                <a:rPr lang="en-US" sz="1600" dirty="0" err="1">
                  <a:solidFill>
                    <a:schemeClr val="bg1"/>
                  </a:solidFill>
                  <a:latin typeface="Source Sans Pro" panose="020B0503030403020204" pitchFamily="34" charset="0"/>
                  <a:ea typeface="Source Sans Pro" panose="020B0503030403020204" pitchFamily="34" charset="0"/>
                </a:rPr>
                <a:t>Qacha’s</a:t>
              </a:r>
              <a:r>
                <a:rPr lang="en-US" sz="1600" dirty="0">
                  <a:solidFill>
                    <a:schemeClr val="bg1"/>
                  </a:solidFill>
                  <a:latin typeface="Source Sans Pro" panose="020B0503030403020204" pitchFamily="34" charset="0"/>
                  <a:ea typeface="Source Sans Pro" panose="020B0503030403020204" pitchFamily="34" charset="0"/>
                </a:rPr>
                <a:t> Nek</a:t>
              </a:r>
            </a:p>
            <a:p>
              <a:pPr algn="ctr"/>
              <a:r>
                <a:rPr lang="en-US" sz="1600" dirty="0">
                  <a:solidFill>
                    <a:schemeClr val="bg1"/>
                  </a:solidFill>
                  <a:latin typeface="Source Sans Pro" panose="020B0503030403020204" pitchFamily="34" charset="0"/>
                  <a:ea typeface="Source Sans Pro" panose="020B0503030403020204" pitchFamily="34" charset="0"/>
                </a:rPr>
                <a:t>80%</a:t>
              </a:r>
            </a:p>
          </p:txBody>
        </p:sp>
        <p:sp>
          <p:nvSpPr>
            <p:cNvPr id="17" name="TextBox 16">
              <a:extLst>
                <a:ext uri="{FF2B5EF4-FFF2-40B4-BE49-F238E27FC236}">
                  <a16:creationId xmlns:a16="http://schemas.microsoft.com/office/drawing/2014/main" id="{0B16F03E-2C9F-CD79-5514-713CF48DF334}"/>
                </a:ext>
              </a:extLst>
            </p:cNvPr>
            <p:cNvSpPr txBox="1"/>
            <p:nvPr/>
          </p:nvSpPr>
          <p:spPr>
            <a:xfrm>
              <a:off x="4611603" y="5097273"/>
              <a:ext cx="1365018" cy="646331"/>
            </a:xfrm>
            <a:prstGeom prst="rect">
              <a:avLst/>
            </a:prstGeom>
            <a:noFill/>
          </p:spPr>
          <p:txBody>
            <a:bodyPr wrap="square" rtlCol="0">
              <a:spAutoFit/>
            </a:bodyPr>
            <a:lstStyle/>
            <a:p>
              <a:pPr algn="ctr"/>
              <a:r>
                <a:rPr lang="en-US" dirty="0" err="1">
                  <a:solidFill>
                    <a:schemeClr val="bg1"/>
                  </a:solidFill>
                  <a:latin typeface="Source Sans Pro" panose="020B0503030403020204" pitchFamily="34" charset="0"/>
                  <a:ea typeface="Source Sans Pro" panose="020B0503030403020204" pitchFamily="34" charset="0"/>
                </a:rPr>
                <a:t>Quthing</a:t>
              </a:r>
              <a:endParaRPr lang="en-US" dirty="0">
                <a:solidFill>
                  <a:schemeClr val="bg1"/>
                </a:solidFill>
                <a:latin typeface="Source Sans Pro" panose="020B0503030403020204" pitchFamily="34" charset="0"/>
                <a:ea typeface="Source Sans Pro" panose="020B0503030403020204" pitchFamily="34" charset="0"/>
              </a:endParaRPr>
            </a:p>
            <a:p>
              <a:pPr algn="ctr"/>
              <a:r>
                <a:rPr lang="en-US" dirty="0">
                  <a:solidFill>
                    <a:schemeClr val="bg1"/>
                  </a:solidFill>
                  <a:latin typeface="Source Sans Pro" panose="020B0503030403020204" pitchFamily="34" charset="0"/>
                  <a:ea typeface="Source Sans Pro" panose="020B0503030403020204" pitchFamily="34" charset="0"/>
                </a:rPr>
                <a:t>77%</a:t>
              </a:r>
            </a:p>
          </p:txBody>
        </p:sp>
      </p:grpSp>
    </p:spTree>
    <p:extLst>
      <p:ext uri="{BB962C8B-B14F-4D97-AF65-F5344CB8AC3E}">
        <p14:creationId xmlns:p14="http://schemas.microsoft.com/office/powerpoint/2010/main" val="45494165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930275"/>
          </a:xfrm>
        </p:spPr>
        <p:txBody>
          <a:bodyPr>
            <a:noAutofit/>
          </a:bodyPr>
          <a:lstStyle/>
          <a:p>
            <a:r>
              <a:rPr lang="en-GB" noProof="0" dirty="0"/>
              <a:t>Net School Attendance Ratio </a:t>
            </a:r>
            <a:br>
              <a:rPr lang="en-GB" noProof="0" dirty="0"/>
            </a:br>
            <a:r>
              <a:rPr lang="en-GB" noProof="0" dirty="0"/>
              <a:t>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normAutofit/>
          </a:bodyPr>
          <a:lstStyle/>
          <a:p>
            <a:r>
              <a:rPr lang="en-GB" noProof="0" dirty="0"/>
              <a:t>Percent of the school-age population attending primary and secondary school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9314130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11198767"/>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50824"/>
            <a:ext cx="7886700" cy="930275"/>
          </a:xfrm>
        </p:spPr>
        <p:txBody>
          <a:bodyPr>
            <a:noAutofit/>
          </a:bodyPr>
          <a:lstStyle/>
          <a:p>
            <a:r>
              <a:rPr lang="en-GB" noProof="0" dirty="0"/>
              <a:t>Gender Parity Index: </a:t>
            </a:r>
            <a:br>
              <a:rPr lang="en-GB" noProof="0" dirty="0"/>
            </a:br>
            <a:r>
              <a:rPr lang="en-GB" noProof="0" dirty="0"/>
              <a:t>Net Attendance Ratio</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2699714" y="1406607"/>
            <a:ext cx="3744569" cy="930275"/>
          </a:xfrm>
        </p:spPr>
        <p:txBody>
          <a:bodyPr>
            <a:noAutofit/>
          </a:bodyPr>
          <a:lstStyle/>
          <a:p>
            <a:pPr algn="ctr">
              <a:lnSpc>
                <a:spcPct val="120000"/>
              </a:lnSpc>
              <a:spcBef>
                <a:spcPts val="0"/>
              </a:spcBef>
            </a:pPr>
            <a:r>
              <a:rPr lang="en-GB" sz="2400" i="0" noProof="0" dirty="0"/>
              <a:t>For every </a:t>
            </a:r>
            <a:r>
              <a:rPr lang="en-GB" sz="2400" b="1" i="0" noProof="0" dirty="0">
                <a:solidFill>
                  <a:schemeClr val="accent5"/>
                </a:solidFill>
              </a:rPr>
              <a:t>100</a:t>
            </a:r>
            <a:r>
              <a:rPr lang="en-GB" sz="2400" i="0" noProof="0" dirty="0"/>
              <a:t> male children who attend school:</a:t>
            </a:r>
          </a:p>
        </p:txBody>
      </p:sp>
      <p:sp>
        <p:nvSpPr>
          <p:cNvPr id="4" name="Content Placeholder 2">
            <a:extLst>
              <a:ext uri="{FF2B5EF4-FFF2-40B4-BE49-F238E27FC236}">
                <a16:creationId xmlns:a16="http://schemas.microsoft.com/office/drawing/2014/main" id="{EFF7A8D9-8536-2529-A343-3E45EE4D2E0B}"/>
              </a:ext>
            </a:extLst>
          </p:cNvPr>
          <p:cNvSpPr txBox="1">
            <a:spLocks/>
          </p:cNvSpPr>
          <p:nvPr/>
        </p:nvSpPr>
        <p:spPr>
          <a:xfrm>
            <a:off x="31806" y="5510253"/>
            <a:ext cx="3943347" cy="1332081"/>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dirty="0">
                <a:solidFill>
                  <a:schemeClr val="accent5"/>
                </a:solidFill>
              </a:rPr>
              <a:t>101</a:t>
            </a:r>
            <a:r>
              <a:rPr lang="en-US" sz="2400" i="0" dirty="0"/>
              <a:t> </a:t>
            </a:r>
          </a:p>
          <a:p>
            <a:pPr>
              <a:lnSpc>
                <a:spcPct val="110000"/>
              </a:lnSpc>
              <a:spcBef>
                <a:spcPts val="0"/>
              </a:spcBef>
            </a:pPr>
            <a:r>
              <a:rPr lang="en-US" sz="2400" i="0" dirty="0"/>
              <a:t>female children attend </a:t>
            </a:r>
          </a:p>
          <a:p>
            <a:pPr>
              <a:lnSpc>
                <a:spcPct val="110000"/>
              </a:lnSpc>
              <a:spcBef>
                <a:spcPts val="0"/>
              </a:spcBef>
            </a:pPr>
            <a:r>
              <a:rPr lang="en-US" sz="2400" i="0" dirty="0"/>
              <a:t>primary school</a:t>
            </a:r>
          </a:p>
        </p:txBody>
      </p:sp>
      <p:sp>
        <p:nvSpPr>
          <p:cNvPr id="5" name="Content Placeholder 2">
            <a:extLst>
              <a:ext uri="{FF2B5EF4-FFF2-40B4-BE49-F238E27FC236}">
                <a16:creationId xmlns:a16="http://schemas.microsoft.com/office/drawing/2014/main" id="{104FF3C6-7D13-3DDE-4B1B-471193A52BFB}"/>
              </a:ext>
            </a:extLst>
          </p:cNvPr>
          <p:cNvSpPr txBox="1">
            <a:spLocks/>
          </p:cNvSpPr>
          <p:nvPr/>
        </p:nvSpPr>
        <p:spPr>
          <a:xfrm>
            <a:off x="5469838" y="5510254"/>
            <a:ext cx="3356097" cy="1347746"/>
          </a:xfrm>
          <a:prstGeom prst="rect">
            <a:avLst/>
          </a:prstGeom>
        </p:spPr>
        <p:txBody>
          <a:bodyPr vert="horz" lIns="91440" tIns="45720" rIns="91440" bIns="45720" rtlCol="0">
            <a:noAutofit/>
          </a:bodyPr>
          <a:lstStyle>
            <a:lvl1pPr marL="0" indent="0" algn="ctr"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10000"/>
              </a:lnSpc>
              <a:spcBef>
                <a:spcPts val="0"/>
              </a:spcBef>
            </a:pPr>
            <a:r>
              <a:rPr lang="en-US" sz="2400" b="1" i="0" dirty="0">
                <a:solidFill>
                  <a:schemeClr val="accent5"/>
                </a:solidFill>
              </a:rPr>
              <a:t>132 </a:t>
            </a:r>
          </a:p>
          <a:p>
            <a:pPr>
              <a:lnSpc>
                <a:spcPct val="110000"/>
              </a:lnSpc>
              <a:spcBef>
                <a:spcPts val="0"/>
              </a:spcBef>
            </a:pPr>
            <a:r>
              <a:rPr lang="en-US" sz="2400" i="0" dirty="0"/>
              <a:t>female children attend secondary school</a:t>
            </a:r>
          </a:p>
        </p:txBody>
      </p:sp>
      <p:graphicFrame>
        <p:nvGraphicFramePr>
          <p:cNvPr id="6" name="Chart 5">
            <a:extLst>
              <a:ext uri="{FF2B5EF4-FFF2-40B4-BE49-F238E27FC236}">
                <a16:creationId xmlns:a16="http://schemas.microsoft.com/office/drawing/2014/main" id="{CC976708-F0F8-64B9-E893-87B5AB53EC80}"/>
              </a:ext>
            </a:extLst>
          </p:cNvPr>
          <p:cNvGraphicFramePr/>
          <p:nvPr>
            <p:extLst>
              <p:ext uri="{D42A27DB-BD31-4B8C-83A1-F6EECF244321}">
                <p14:modId xmlns:p14="http://schemas.microsoft.com/office/powerpoint/2010/main" val="1246921591"/>
              </p:ext>
            </p:extLst>
          </p:nvPr>
        </p:nvGraphicFramePr>
        <p:xfrm>
          <a:off x="628650" y="1181100"/>
          <a:ext cx="7886699" cy="470601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99551669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GB" noProof="0" dirty="0"/>
              <a:t>Participation Rate in Organised Learning by Sex</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849807"/>
          </a:xfrm>
        </p:spPr>
        <p:txBody>
          <a:bodyPr>
            <a:normAutofit/>
          </a:bodyPr>
          <a:lstStyle/>
          <a:p>
            <a:pPr algn="l"/>
            <a:r>
              <a:rPr lang="en-GB" noProof="0" dirty="0"/>
              <a:t>Percent of children 1 year younger than the official primary school entry age </a:t>
            </a:r>
            <a:br>
              <a:rPr lang="en-GB" noProof="0" dirty="0"/>
            </a:br>
            <a:r>
              <a:rPr lang="en-GB" noProof="0" dirty="0"/>
              <a:t>at the beginning of the school year attending early childhood education or</a:t>
            </a:r>
            <a:br>
              <a:rPr lang="en-GB" noProof="0" dirty="0"/>
            </a:br>
            <a:r>
              <a:rPr lang="en-GB" noProof="0" dirty="0"/>
              <a:t>primary school</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4011310537"/>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E21704B8-1F26-8E6A-B09D-4C012F2D90C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BD0FFE19-F887-01BB-DC3F-5CC3F87DDE28}"/>
              </a:ext>
            </a:extLst>
          </p:cNvPr>
          <p:cNvSpPr txBox="1">
            <a:spLocks/>
          </p:cNvSpPr>
          <p:nvPr/>
        </p:nvSpPr>
        <p:spPr>
          <a:xfrm>
            <a:off x="7416756" y="804864"/>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sz="1600" b="1" i="0">
                <a:solidFill>
                  <a:srgbClr val="009DDA"/>
                </a:solidFill>
              </a:rPr>
              <a:t>Indicator 4.2.2</a:t>
            </a:r>
          </a:p>
        </p:txBody>
      </p:sp>
    </p:spTree>
    <p:extLst>
      <p:ext uri="{BB962C8B-B14F-4D97-AF65-F5344CB8AC3E}">
        <p14:creationId xmlns:p14="http://schemas.microsoft.com/office/powerpoint/2010/main" val="29757713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i="0" noProof="0" dirty="0"/>
              <a:t>Housing Characteristics</a:t>
            </a:r>
          </a:p>
          <a:p>
            <a:pPr marL="342900" indent="-342900" algn="l">
              <a:buFont typeface="Arial" panose="020B0604020202020204" pitchFamily="34" charset="0"/>
              <a:buChar char="•"/>
            </a:pPr>
            <a:r>
              <a:rPr lang="en-GB" sz="3200" i="0" noProof="0" dirty="0"/>
              <a:t>Household Population</a:t>
            </a:r>
          </a:p>
          <a:p>
            <a:pPr marL="342900" indent="-342900" algn="l">
              <a:buFont typeface="Arial" panose="020B0604020202020204" pitchFamily="34" charset="0"/>
              <a:buChar char="•"/>
            </a:pPr>
            <a:r>
              <a:rPr lang="en-GB" sz="3200" b="1" i="0" noProof="0" dirty="0">
                <a:solidFill>
                  <a:schemeClr val="accent5"/>
                </a:solidFill>
              </a:rPr>
              <a:t>Water, Sanitation, and Hygiene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12712"/>
            <a:ext cx="2257424"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14</a:t>
            </a:r>
            <a:r>
              <a:rPr lang="en-US" sz="2000" dirty="0"/>
              <a:t> of the Final Report</a:t>
            </a:r>
          </a:p>
        </p:txBody>
      </p:sp>
      <p:pic>
        <p:nvPicPr>
          <p:cNvPr id="2" name="Picture 1" descr="A group of huts in a field&#10;&#10;Description automatically generated">
            <a:extLst>
              <a:ext uri="{FF2B5EF4-FFF2-40B4-BE49-F238E27FC236}">
                <a16:creationId xmlns:a16="http://schemas.microsoft.com/office/drawing/2014/main" id="{ABF5C585-3041-7716-18C5-7291968B13D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336710427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GB" sz="3600" noProof="0" dirty="0"/>
              <a:t>Drinking Water Service </a:t>
            </a:r>
            <a:br>
              <a:rPr lang="en-GB" sz="3600" noProof="0" dirty="0"/>
            </a:br>
            <a:r>
              <a:rPr lang="en-GB" sz="3600" noProof="0" dirty="0"/>
              <a:t>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314958"/>
            <a:ext cx="7886700" cy="384175"/>
          </a:xfrm>
        </p:spPr>
        <p:txBody>
          <a:bodyPr/>
          <a:lstStyle/>
          <a:p>
            <a:r>
              <a:rPr lang="en-GB" noProof="0" dirty="0"/>
              <a:t>Percent distribution of household population by drinking water service ladder</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1346281519"/>
              </p:ext>
            </p:extLst>
          </p:nvPr>
        </p:nvGraphicFramePr>
        <p:xfrm>
          <a:off x="314325" y="1709058"/>
          <a:ext cx="8515350" cy="5148942"/>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A3007D4E-4152-DA64-1C5B-1C1702AC0BA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41480164-809D-035F-3738-F8F3C36F5198}"/>
              </a:ext>
            </a:extLst>
          </p:cNvPr>
          <p:cNvSpPr txBox="1">
            <a:spLocks/>
          </p:cNvSpPr>
          <p:nvPr/>
        </p:nvSpPr>
        <p:spPr>
          <a:xfrm>
            <a:off x="7416756" y="805178"/>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6.1.1</a:t>
            </a:r>
          </a:p>
        </p:txBody>
      </p:sp>
      <p:sp>
        <p:nvSpPr>
          <p:cNvPr id="4" name="TextBox 3">
            <a:extLst>
              <a:ext uri="{FF2B5EF4-FFF2-40B4-BE49-F238E27FC236}">
                <a16:creationId xmlns:a16="http://schemas.microsoft.com/office/drawing/2014/main" id="{1EC6FA24-4374-B4CC-DE3C-FD3C597BCDB9}"/>
              </a:ext>
            </a:extLst>
          </p:cNvPr>
          <p:cNvSpPr txBox="1"/>
          <p:nvPr/>
        </p:nvSpPr>
        <p:spPr>
          <a:xfrm>
            <a:off x="6174386" y="6390353"/>
            <a:ext cx="3079376" cy="400110"/>
          </a:xfrm>
          <a:prstGeom prst="rect">
            <a:avLst/>
          </a:prstGeom>
          <a:noFill/>
        </p:spPr>
        <p:txBody>
          <a:bodyPr wrap="square" rtlCol="0">
            <a:spAutoFit/>
          </a:bodyPr>
          <a:lstStyle/>
          <a:p>
            <a:r>
              <a:rPr lang="en-US" sz="2000" i="1" dirty="0">
                <a:latin typeface="Source Sans Pro" panose="020B0503030403020204" pitchFamily="34" charset="0"/>
                <a:ea typeface="Source Sans Pro" panose="020B0503030403020204" pitchFamily="34" charset="0"/>
              </a:rPr>
              <a:t>Figures ≠ due to rounding</a:t>
            </a:r>
          </a:p>
        </p:txBody>
      </p:sp>
      <p:sp>
        <p:nvSpPr>
          <p:cNvPr id="9" name="TextBox 8">
            <a:extLst>
              <a:ext uri="{FF2B5EF4-FFF2-40B4-BE49-F238E27FC236}">
                <a16:creationId xmlns:a16="http://schemas.microsoft.com/office/drawing/2014/main" id="{79B0DE9B-ACCB-16B7-371C-28AF113CCA43}"/>
              </a:ext>
            </a:extLst>
          </p:cNvPr>
          <p:cNvSpPr txBox="1"/>
          <p:nvPr/>
        </p:nvSpPr>
        <p:spPr>
          <a:xfrm>
            <a:off x="3260529" y="2126872"/>
            <a:ext cx="263769" cy="338554"/>
          </a:xfrm>
          <a:prstGeom prst="rect">
            <a:avLst/>
          </a:prstGeom>
          <a:noFill/>
        </p:spPr>
        <p:txBody>
          <a:bodyPr wrap="square" rtlCol="0">
            <a:spAutoFit/>
          </a:bodyPr>
          <a:lstStyle/>
          <a:p>
            <a:pPr algn="ctr"/>
            <a:r>
              <a:rPr lang="en-US" sz="1600" b="1" dirty="0"/>
              <a:t>&lt;</a:t>
            </a:r>
          </a:p>
        </p:txBody>
      </p:sp>
    </p:spTree>
    <p:extLst>
      <p:ext uri="{BB962C8B-B14F-4D97-AF65-F5344CB8AC3E}">
        <p14:creationId xmlns:p14="http://schemas.microsoft.com/office/powerpoint/2010/main" val="31941014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44501" y="25278"/>
            <a:ext cx="8672513" cy="1068188"/>
          </a:xfrm>
        </p:spPr>
        <p:txBody>
          <a:bodyPr>
            <a:normAutofit/>
          </a:bodyPr>
          <a:lstStyle/>
          <a:p>
            <a:r>
              <a:rPr lang="en-GB" sz="3600" noProof="0" dirty="0"/>
              <a:t>Basic Drinking Water Service by District</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147605" y="1000731"/>
            <a:ext cx="8201025" cy="384175"/>
          </a:xfrm>
        </p:spPr>
        <p:txBody>
          <a:bodyPr>
            <a:normAutofit/>
          </a:bodyPr>
          <a:lstStyle/>
          <a:p>
            <a:r>
              <a:rPr lang="en-GB" noProof="0" dirty="0"/>
              <a:t>Percent of household population with at least basic service for drinking water</a:t>
            </a:r>
          </a:p>
        </p:txBody>
      </p:sp>
      <p:sp>
        <p:nvSpPr>
          <p:cNvPr id="63" name="TextBox 62">
            <a:extLst>
              <a:ext uri="{FF2B5EF4-FFF2-40B4-BE49-F238E27FC236}">
                <a16:creationId xmlns:a16="http://schemas.microsoft.com/office/drawing/2014/main" id="{44E608E9-71F6-7651-16FD-E39DF3094A25}"/>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Lesotho</a:t>
            </a:r>
          </a:p>
          <a:p>
            <a:pPr algn="ctr"/>
            <a:r>
              <a:rPr lang="en-US" sz="2400" b="1" dirty="0">
                <a:latin typeface="Source Sans Pro" panose="020B0503030403020204" pitchFamily="34" charset="0"/>
                <a:ea typeface="Source Sans Pro" panose="020B0503030403020204" pitchFamily="34" charset="0"/>
              </a:rPr>
              <a:t>82%</a:t>
            </a:r>
          </a:p>
        </p:txBody>
      </p:sp>
      <p:pic>
        <p:nvPicPr>
          <p:cNvPr id="6" name="Picture 5" descr="A picture containing text&#10;&#10;Description automatically generated">
            <a:extLst>
              <a:ext uri="{FF2B5EF4-FFF2-40B4-BE49-F238E27FC236}">
                <a16:creationId xmlns:a16="http://schemas.microsoft.com/office/drawing/2014/main" id="{9A365851-F2B8-79BC-1677-82D2C720CCE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4" name="Content Placeholder 2">
            <a:extLst>
              <a:ext uri="{FF2B5EF4-FFF2-40B4-BE49-F238E27FC236}">
                <a16:creationId xmlns:a16="http://schemas.microsoft.com/office/drawing/2014/main" id="{815F2441-966B-2B80-AC00-97C3EB5A6202}"/>
              </a:ext>
            </a:extLst>
          </p:cNvPr>
          <p:cNvSpPr txBox="1">
            <a:spLocks/>
          </p:cNvSpPr>
          <p:nvPr/>
        </p:nvSpPr>
        <p:spPr>
          <a:xfrm>
            <a:off x="7416756" y="791181"/>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6.1.1</a:t>
            </a:r>
          </a:p>
        </p:txBody>
      </p:sp>
      <p:grpSp>
        <p:nvGrpSpPr>
          <p:cNvPr id="5" name="Group 4">
            <a:extLst>
              <a:ext uri="{FF2B5EF4-FFF2-40B4-BE49-F238E27FC236}">
                <a16:creationId xmlns:a16="http://schemas.microsoft.com/office/drawing/2014/main" id="{7DD54C5C-388F-66E5-9E11-5207A6C99369}"/>
              </a:ext>
            </a:extLst>
          </p:cNvPr>
          <p:cNvGrpSpPr/>
          <p:nvPr/>
        </p:nvGrpSpPr>
        <p:grpSpPr>
          <a:xfrm>
            <a:off x="162892" y="501650"/>
            <a:ext cx="9690100" cy="6861176"/>
            <a:chOff x="1353344" y="85446"/>
            <a:chExt cx="9690100" cy="6861176"/>
          </a:xfrm>
        </p:grpSpPr>
        <p:grpSp>
          <p:nvGrpSpPr>
            <p:cNvPr id="7" name="Group 4">
              <a:extLst>
                <a:ext uri="{FF2B5EF4-FFF2-40B4-BE49-F238E27FC236}">
                  <a16:creationId xmlns:a16="http://schemas.microsoft.com/office/drawing/2014/main" id="{63914FCD-E8BF-EBCE-DCC3-3506FEA89CA7}"/>
                </a:ext>
              </a:extLst>
            </p:cNvPr>
            <p:cNvGrpSpPr>
              <a:grpSpLocks noChangeAspect="1"/>
            </p:cNvGrpSpPr>
            <p:nvPr/>
          </p:nvGrpSpPr>
          <p:grpSpPr bwMode="auto">
            <a:xfrm>
              <a:off x="1353344" y="85446"/>
              <a:ext cx="9690100" cy="6861176"/>
              <a:chOff x="786" y="0"/>
              <a:chExt cx="6104" cy="4322"/>
            </a:xfrm>
          </p:grpSpPr>
          <p:sp>
            <p:nvSpPr>
              <p:cNvPr id="18" name="Rectangle 6">
                <a:extLst>
                  <a:ext uri="{FF2B5EF4-FFF2-40B4-BE49-F238E27FC236}">
                    <a16:creationId xmlns:a16="http://schemas.microsoft.com/office/drawing/2014/main" id="{593B9BE2-BC43-A695-345B-A4CEFE327020}"/>
                  </a:ext>
                </a:extLst>
              </p:cNvPr>
              <p:cNvSpPr>
                <a:spLocks noChangeArrowheads="1"/>
              </p:cNvSpPr>
              <p:nvPr/>
            </p:nvSpPr>
            <p:spPr bwMode="auto">
              <a:xfrm>
                <a:off x="790" y="4"/>
                <a:ext cx="6097" cy="43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9" name="Freeform 8">
                <a:extLst>
                  <a:ext uri="{FF2B5EF4-FFF2-40B4-BE49-F238E27FC236}">
                    <a16:creationId xmlns:a16="http://schemas.microsoft.com/office/drawing/2014/main" id="{B4F1982C-225B-BAD7-482E-D79BC3866658}"/>
                  </a:ext>
                </a:extLst>
              </p:cNvPr>
              <p:cNvSpPr>
                <a:spLocks/>
              </p:cNvSpPr>
              <p:nvPr/>
            </p:nvSpPr>
            <p:spPr bwMode="auto">
              <a:xfrm>
                <a:off x="786" y="0"/>
                <a:ext cx="6104" cy="4322"/>
              </a:xfrm>
              <a:custGeom>
                <a:avLst/>
                <a:gdLst>
                  <a:gd name="T0" fmla="*/ 4 w 6104"/>
                  <a:gd name="T1" fmla="*/ 7 h 4322"/>
                  <a:gd name="T2" fmla="*/ 6097 w 6104"/>
                  <a:gd name="T3" fmla="*/ 7 h 4322"/>
                  <a:gd name="T4" fmla="*/ 6097 w 6104"/>
                  <a:gd name="T5" fmla="*/ 4315 h 4322"/>
                  <a:gd name="T6" fmla="*/ 7 w 6104"/>
                  <a:gd name="T7" fmla="*/ 4315 h 4322"/>
                  <a:gd name="T8" fmla="*/ 7 w 6104"/>
                  <a:gd name="T9" fmla="*/ 4 h 4322"/>
                  <a:gd name="T10" fmla="*/ 0 w 6104"/>
                  <a:gd name="T11" fmla="*/ 4 h 4322"/>
                  <a:gd name="T12" fmla="*/ 0 w 6104"/>
                  <a:gd name="T13" fmla="*/ 4322 h 4322"/>
                  <a:gd name="T14" fmla="*/ 6104 w 6104"/>
                  <a:gd name="T15" fmla="*/ 4322 h 4322"/>
                  <a:gd name="T16" fmla="*/ 6104 w 6104"/>
                  <a:gd name="T17" fmla="*/ 0 h 4322"/>
                  <a:gd name="T18" fmla="*/ 4 w 6104"/>
                  <a:gd name="T19" fmla="*/ 0 h 4322"/>
                  <a:gd name="T20" fmla="*/ 4 w 6104"/>
                  <a:gd name="T21" fmla="*/ 7 h 4322"/>
                  <a:gd name="T22" fmla="*/ 4 w 6104"/>
                  <a:gd name="T23" fmla="*/ 7 h 4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04" h="4322">
                    <a:moveTo>
                      <a:pt x="4" y="7"/>
                    </a:moveTo>
                    <a:lnTo>
                      <a:pt x="6097" y="7"/>
                    </a:lnTo>
                    <a:lnTo>
                      <a:pt x="6097" y="4315"/>
                    </a:lnTo>
                    <a:lnTo>
                      <a:pt x="7" y="4315"/>
                    </a:lnTo>
                    <a:lnTo>
                      <a:pt x="7" y="4"/>
                    </a:lnTo>
                    <a:lnTo>
                      <a:pt x="0" y="4"/>
                    </a:lnTo>
                    <a:lnTo>
                      <a:pt x="0" y="4322"/>
                    </a:lnTo>
                    <a:lnTo>
                      <a:pt x="6104" y="4322"/>
                    </a:lnTo>
                    <a:lnTo>
                      <a:pt x="6104" y="0"/>
                    </a:lnTo>
                    <a:lnTo>
                      <a:pt x="4" y="0"/>
                    </a:lnTo>
                    <a:lnTo>
                      <a:pt x="4" y="7"/>
                    </a:lnTo>
                    <a:lnTo>
                      <a:pt x="4"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0" name="Rectangle 10">
                <a:extLst>
                  <a:ext uri="{FF2B5EF4-FFF2-40B4-BE49-F238E27FC236}">
                    <a16:creationId xmlns:a16="http://schemas.microsoft.com/office/drawing/2014/main" id="{5AB434BE-DC25-711A-074B-610D72D50793}"/>
                  </a:ext>
                </a:extLst>
              </p:cNvPr>
              <p:cNvSpPr>
                <a:spLocks noChangeArrowheads="1"/>
              </p:cNvSpPr>
              <p:nvPr/>
            </p:nvSpPr>
            <p:spPr bwMode="auto">
              <a:xfrm>
                <a:off x="793" y="7"/>
                <a:ext cx="6090" cy="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1" name="Freeform 12">
                <a:extLst>
                  <a:ext uri="{FF2B5EF4-FFF2-40B4-BE49-F238E27FC236}">
                    <a16:creationId xmlns:a16="http://schemas.microsoft.com/office/drawing/2014/main" id="{BE2F298A-1380-051F-C623-1EA9EE87C09C}"/>
                  </a:ext>
                </a:extLst>
              </p:cNvPr>
              <p:cNvSpPr>
                <a:spLocks/>
              </p:cNvSpPr>
              <p:nvPr/>
            </p:nvSpPr>
            <p:spPr bwMode="auto">
              <a:xfrm>
                <a:off x="790" y="4"/>
                <a:ext cx="6097" cy="4314"/>
              </a:xfrm>
              <a:custGeom>
                <a:avLst/>
                <a:gdLst>
                  <a:gd name="T0" fmla="*/ 3 w 6097"/>
                  <a:gd name="T1" fmla="*/ 7 h 4314"/>
                  <a:gd name="T2" fmla="*/ 6089 w 6097"/>
                  <a:gd name="T3" fmla="*/ 7 h 4314"/>
                  <a:gd name="T4" fmla="*/ 6089 w 6097"/>
                  <a:gd name="T5" fmla="*/ 4307 h 4314"/>
                  <a:gd name="T6" fmla="*/ 7 w 6097"/>
                  <a:gd name="T7" fmla="*/ 4307 h 4314"/>
                  <a:gd name="T8" fmla="*/ 7 w 6097"/>
                  <a:gd name="T9" fmla="*/ 3 h 4314"/>
                  <a:gd name="T10" fmla="*/ 0 w 6097"/>
                  <a:gd name="T11" fmla="*/ 3 h 4314"/>
                  <a:gd name="T12" fmla="*/ 0 w 6097"/>
                  <a:gd name="T13" fmla="*/ 4314 h 4314"/>
                  <a:gd name="T14" fmla="*/ 6097 w 6097"/>
                  <a:gd name="T15" fmla="*/ 4314 h 4314"/>
                  <a:gd name="T16" fmla="*/ 6097 w 6097"/>
                  <a:gd name="T17" fmla="*/ 0 h 4314"/>
                  <a:gd name="T18" fmla="*/ 3 w 6097"/>
                  <a:gd name="T19" fmla="*/ 0 h 4314"/>
                  <a:gd name="T20" fmla="*/ 3 w 6097"/>
                  <a:gd name="T21" fmla="*/ 7 h 4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97" h="4314">
                    <a:moveTo>
                      <a:pt x="3" y="7"/>
                    </a:moveTo>
                    <a:lnTo>
                      <a:pt x="6089" y="7"/>
                    </a:lnTo>
                    <a:lnTo>
                      <a:pt x="6089" y="4307"/>
                    </a:lnTo>
                    <a:lnTo>
                      <a:pt x="7" y="4307"/>
                    </a:lnTo>
                    <a:lnTo>
                      <a:pt x="7" y="3"/>
                    </a:lnTo>
                    <a:lnTo>
                      <a:pt x="0" y="3"/>
                    </a:lnTo>
                    <a:lnTo>
                      <a:pt x="0" y="4314"/>
                    </a:lnTo>
                    <a:lnTo>
                      <a:pt x="6097" y="4314"/>
                    </a:lnTo>
                    <a:lnTo>
                      <a:pt x="6097" y="0"/>
                    </a:lnTo>
                    <a:lnTo>
                      <a:pt x="3" y="0"/>
                    </a:lnTo>
                    <a:lnTo>
                      <a:pt x="3"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2" name="Rectangle 14">
                <a:extLst>
                  <a:ext uri="{FF2B5EF4-FFF2-40B4-BE49-F238E27FC236}">
                    <a16:creationId xmlns:a16="http://schemas.microsoft.com/office/drawing/2014/main" id="{36E3F5E4-C583-0900-D397-60AC743CD048}"/>
                  </a:ext>
                </a:extLst>
              </p:cNvPr>
              <p:cNvSpPr>
                <a:spLocks noChangeArrowheads="1"/>
              </p:cNvSpPr>
              <p:nvPr/>
            </p:nvSpPr>
            <p:spPr bwMode="auto">
              <a:xfrm>
                <a:off x="797" y="11"/>
                <a:ext cx="6082" cy="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 name="Freeform 18">
                <a:extLst>
                  <a:ext uri="{FF2B5EF4-FFF2-40B4-BE49-F238E27FC236}">
                    <a16:creationId xmlns:a16="http://schemas.microsoft.com/office/drawing/2014/main" id="{D11C1843-82EC-5DCC-77BD-2390A39E8D60}"/>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close/>
                  </a:path>
                </a:pathLst>
              </a:custGeom>
              <a:solidFill>
                <a:srgbClr val="85A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4" name="Freeform 19">
                <a:extLst>
                  <a:ext uri="{FF2B5EF4-FFF2-40B4-BE49-F238E27FC236}">
                    <a16:creationId xmlns:a16="http://schemas.microsoft.com/office/drawing/2014/main" id="{6E77B528-D02F-C9AC-40D5-975082355E35}"/>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 name="Freeform 20">
                <a:extLst>
                  <a:ext uri="{FF2B5EF4-FFF2-40B4-BE49-F238E27FC236}">
                    <a16:creationId xmlns:a16="http://schemas.microsoft.com/office/drawing/2014/main" id="{E75CAB08-AAB2-B7BF-DBE2-07CD294D3C23}"/>
                  </a:ext>
                </a:extLst>
              </p:cNvPr>
              <p:cNvSpPr>
                <a:spLocks/>
              </p:cNvSpPr>
              <p:nvPr/>
            </p:nvSpPr>
            <p:spPr bwMode="auto">
              <a:xfrm>
                <a:off x="2575" y="1158"/>
                <a:ext cx="1181" cy="676"/>
              </a:xfrm>
              <a:custGeom>
                <a:avLst/>
                <a:gdLst>
                  <a:gd name="T0" fmla="*/ 790 w 1181"/>
                  <a:gd name="T1" fmla="*/ 633 h 676"/>
                  <a:gd name="T2" fmla="*/ 787 w 1181"/>
                  <a:gd name="T3" fmla="*/ 591 h 676"/>
                  <a:gd name="T4" fmla="*/ 767 w 1181"/>
                  <a:gd name="T5" fmla="*/ 546 h 676"/>
                  <a:gd name="T6" fmla="*/ 759 w 1181"/>
                  <a:gd name="T7" fmla="*/ 510 h 676"/>
                  <a:gd name="T8" fmla="*/ 720 w 1181"/>
                  <a:gd name="T9" fmla="*/ 541 h 676"/>
                  <a:gd name="T10" fmla="*/ 640 w 1181"/>
                  <a:gd name="T11" fmla="*/ 597 h 676"/>
                  <a:gd name="T12" fmla="*/ 510 w 1181"/>
                  <a:gd name="T13" fmla="*/ 573 h 676"/>
                  <a:gd name="T14" fmla="*/ 468 w 1181"/>
                  <a:gd name="T15" fmla="*/ 552 h 676"/>
                  <a:gd name="T16" fmla="*/ 387 w 1181"/>
                  <a:gd name="T17" fmla="*/ 543 h 676"/>
                  <a:gd name="T18" fmla="*/ 345 w 1181"/>
                  <a:gd name="T19" fmla="*/ 584 h 676"/>
                  <a:gd name="T20" fmla="*/ 307 w 1181"/>
                  <a:gd name="T21" fmla="*/ 600 h 676"/>
                  <a:gd name="T22" fmla="*/ 291 w 1181"/>
                  <a:gd name="T23" fmla="*/ 588 h 676"/>
                  <a:gd name="T24" fmla="*/ 278 w 1181"/>
                  <a:gd name="T25" fmla="*/ 572 h 676"/>
                  <a:gd name="T26" fmla="*/ 228 w 1181"/>
                  <a:gd name="T27" fmla="*/ 577 h 676"/>
                  <a:gd name="T28" fmla="*/ 193 w 1181"/>
                  <a:gd name="T29" fmla="*/ 562 h 676"/>
                  <a:gd name="T30" fmla="*/ 159 w 1181"/>
                  <a:gd name="T31" fmla="*/ 530 h 676"/>
                  <a:gd name="T32" fmla="*/ 137 w 1181"/>
                  <a:gd name="T33" fmla="*/ 566 h 676"/>
                  <a:gd name="T34" fmla="*/ 112 w 1181"/>
                  <a:gd name="T35" fmla="*/ 602 h 676"/>
                  <a:gd name="T36" fmla="*/ 54 w 1181"/>
                  <a:gd name="T37" fmla="*/ 586 h 676"/>
                  <a:gd name="T38" fmla="*/ 56 w 1181"/>
                  <a:gd name="T39" fmla="*/ 555 h 676"/>
                  <a:gd name="T40" fmla="*/ 47 w 1181"/>
                  <a:gd name="T41" fmla="*/ 528 h 676"/>
                  <a:gd name="T42" fmla="*/ 2 w 1181"/>
                  <a:gd name="T43" fmla="*/ 544 h 676"/>
                  <a:gd name="T44" fmla="*/ 18 w 1181"/>
                  <a:gd name="T45" fmla="*/ 443 h 676"/>
                  <a:gd name="T46" fmla="*/ 128 w 1181"/>
                  <a:gd name="T47" fmla="*/ 338 h 676"/>
                  <a:gd name="T48" fmla="*/ 206 w 1181"/>
                  <a:gd name="T49" fmla="*/ 255 h 676"/>
                  <a:gd name="T50" fmla="*/ 255 w 1181"/>
                  <a:gd name="T51" fmla="*/ 244 h 676"/>
                  <a:gd name="T52" fmla="*/ 295 w 1181"/>
                  <a:gd name="T53" fmla="*/ 231 h 676"/>
                  <a:gd name="T54" fmla="*/ 336 w 1181"/>
                  <a:gd name="T55" fmla="*/ 230 h 676"/>
                  <a:gd name="T56" fmla="*/ 376 w 1181"/>
                  <a:gd name="T57" fmla="*/ 195 h 676"/>
                  <a:gd name="T58" fmla="*/ 409 w 1181"/>
                  <a:gd name="T59" fmla="*/ 192 h 676"/>
                  <a:gd name="T60" fmla="*/ 441 w 1181"/>
                  <a:gd name="T61" fmla="*/ 179 h 676"/>
                  <a:gd name="T62" fmla="*/ 457 w 1181"/>
                  <a:gd name="T63" fmla="*/ 154 h 676"/>
                  <a:gd name="T64" fmla="*/ 495 w 1181"/>
                  <a:gd name="T65" fmla="*/ 168 h 676"/>
                  <a:gd name="T66" fmla="*/ 561 w 1181"/>
                  <a:gd name="T67" fmla="*/ 201 h 676"/>
                  <a:gd name="T68" fmla="*/ 599 w 1181"/>
                  <a:gd name="T69" fmla="*/ 179 h 676"/>
                  <a:gd name="T70" fmla="*/ 627 w 1181"/>
                  <a:gd name="T71" fmla="*/ 141 h 676"/>
                  <a:gd name="T72" fmla="*/ 647 w 1181"/>
                  <a:gd name="T73" fmla="*/ 116 h 676"/>
                  <a:gd name="T74" fmla="*/ 662 w 1181"/>
                  <a:gd name="T75" fmla="*/ 61 h 676"/>
                  <a:gd name="T76" fmla="*/ 703 w 1181"/>
                  <a:gd name="T77" fmla="*/ 18 h 676"/>
                  <a:gd name="T78" fmla="*/ 729 w 1181"/>
                  <a:gd name="T79" fmla="*/ 18 h 676"/>
                  <a:gd name="T80" fmla="*/ 767 w 1181"/>
                  <a:gd name="T81" fmla="*/ 22 h 676"/>
                  <a:gd name="T82" fmla="*/ 785 w 1181"/>
                  <a:gd name="T83" fmla="*/ 40 h 676"/>
                  <a:gd name="T84" fmla="*/ 803 w 1181"/>
                  <a:gd name="T85" fmla="*/ 60 h 676"/>
                  <a:gd name="T86" fmla="*/ 839 w 1181"/>
                  <a:gd name="T87" fmla="*/ 89 h 676"/>
                  <a:gd name="T88" fmla="*/ 857 w 1181"/>
                  <a:gd name="T89" fmla="*/ 117 h 676"/>
                  <a:gd name="T90" fmla="*/ 886 w 1181"/>
                  <a:gd name="T91" fmla="*/ 157 h 676"/>
                  <a:gd name="T92" fmla="*/ 879 w 1181"/>
                  <a:gd name="T93" fmla="*/ 195 h 676"/>
                  <a:gd name="T94" fmla="*/ 920 w 1181"/>
                  <a:gd name="T95" fmla="*/ 193 h 676"/>
                  <a:gd name="T96" fmla="*/ 962 w 1181"/>
                  <a:gd name="T97" fmla="*/ 206 h 676"/>
                  <a:gd name="T98" fmla="*/ 1013 w 1181"/>
                  <a:gd name="T99" fmla="*/ 230 h 676"/>
                  <a:gd name="T100" fmla="*/ 1058 w 1181"/>
                  <a:gd name="T101" fmla="*/ 257 h 676"/>
                  <a:gd name="T102" fmla="*/ 1089 w 1181"/>
                  <a:gd name="T103" fmla="*/ 306 h 676"/>
                  <a:gd name="T104" fmla="*/ 1100 w 1181"/>
                  <a:gd name="T105" fmla="*/ 354 h 676"/>
                  <a:gd name="T106" fmla="*/ 1137 w 1181"/>
                  <a:gd name="T107" fmla="*/ 398 h 676"/>
                  <a:gd name="T108" fmla="*/ 1165 w 1181"/>
                  <a:gd name="T109" fmla="*/ 432 h 676"/>
                  <a:gd name="T110" fmla="*/ 1166 w 1181"/>
                  <a:gd name="T111" fmla="*/ 477 h 676"/>
                  <a:gd name="T112" fmla="*/ 1118 w 1181"/>
                  <a:gd name="T113" fmla="*/ 521 h 676"/>
                  <a:gd name="T114" fmla="*/ 1069 w 1181"/>
                  <a:gd name="T115" fmla="*/ 561 h 676"/>
                  <a:gd name="T116" fmla="*/ 1031 w 1181"/>
                  <a:gd name="T117" fmla="*/ 573 h 676"/>
                  <a:gd name="T118" fmla="*/ 998 w 1181"/>
                  <a:gd name="T119" fmla="*/ 532 h 676"/>
                  <a:gd name="T120" fmla="*/ 960 w 1181"/>
                  <a:gd name="T121" fmla="*/ 559 h 676"/>
                  <a:gd name="T122" fmla="*/ 906 w 1181"/>
                  <a:gd name="T123" fmla="*/ 586 h 676"/>
                  <a:gd name="T124" fmla="*/ 863 w 1181"/>
                  <a:gd name="T125" fmla="*/ 61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81" h="676">
                    <a:moveTo>
                      <a:pt x="830" y="669"/>
                    </a:moveTo>
                    <a:lnTo>
                      <a:pt x="830" y="669"/>
                    </a:lnTo>
                    <a:lnTo>
                      <a:pt x="830" y="671"/>
                    </a:lnTo>
                    <a:lnTo>
                      <a:pt x="830" y="671"/>
                    </a:lnTo>
                    <a:lnTo>
                      <a:pt x="830" y="671"/>
                    </a:lnTo>
                    <a:lnTo>
                      <a:pt x="828" y="671"/>
                    </a:lnTo>
                    <a:lnTo>
                      <a:pt x="828" y="671"/>
                    </a:lnTo>
                    <a:lnTo>
                      <a:pt x="828" y="671"/>
                    </a:lnTo>
                    <a:lnTo>
                      <a:pt x="826" y="671"/>
                    </a:lnTo>
                    <a:lnTo>
                      <a:pt x="826" y="671"/>
                    </a:lnTo>
                    <a:lnTo>
                      <a:pt x="826" y="673"/>
                    </a:lnTo>
                    <a:lnTo>
                      <a:pt x="826" y="673"/>
                    </a:lnTo>
                    <a:lnTo>
                      <a:pt x="826" y="673"/>
                    </a:lnTo>
                    <a:lnTo>
                      <a:pt x="826" y="675"/>
                    </a:lnTo>
                    <a:lnTo>
                      <a:pt x="826" y="675"/>
                    </a:lnTo>
                    <a:lnTo>
                      <a:pt x="825" y="676"/>
                    </a:lnTo>
                    <a:lnTo>
                      <a:pt x="825" y="676"/>
                    </a:lnTo>
                    <a:lnTo>
                      <a:pt x="823" y="676"/>
                    </a:lnTo>
                    <a:lnTo>
                      <a:pt x="821" y="676"/>
                    </a:lnTo>
                    <a:lnTo>
                      <a:pt x="819" y="676"/>
                    </a:lnTo>
                    <a:lnTo>
                      <a:pt x="819" y="676"/>
                    </a:lnTo>
                    <a:lnTo>
                      <a:pt x="817" y="676"/>
                    </a:lnTo>
                    <a:lnTo>
                      <a:pt x="817" y="676"/>
                    </a:lnTo>
                    <a:lnTo>
                      <a:pt x="817" y="675"/>
                    </a:lnTo>
                    <a:lnTo>
                      <a:pt x="817" y="675"/>
                    </a:lnTo>
                    <a:lnTo>
                      <a:pt x="817" y="673"/>
                    </a:lnTo>
                    <a:lnTo>
                      <a:pt x="817" y="673"/>
                    </a:lnTo>
                    <a:lnTo>
                      <a:pt x="819" y="673"/>
                    </a:lnTo>
                    <a:lnTo>
                      <a:pt x="821" y="673"/>
                    </a:lnTo>
                    <a:lnTo>
                      <a:pt x="821" y="673"/>
                    </a:lnTo>
                    <a:lnTo>
                      <a:pt x="823" y="671"/>
                    </a:lnTo>
                    <a:lnTo>
                      <a:pt x="823" y="671"/>
                    </a:lnTo>
                    <a:lnTo>
                      <a:pt x="823" y="671"/>
                    </a:lnTo>
                    <a:lnTo>
                      <a:pt x="823" y="671"/>
                    </a:lnTo>
                    <a:lnTo>
                      <a:pt x="821" y="669"/>
                    </a:lnTo>
                    <a:lnTo>
                      <a:pt x="819" y="671"/>
                    </a:lnTo>
                    <a:lnTo>
                      <a:pt x="817" y="671"/>
                    </a:lnTo>
                    <a:lnTo>
                      <a:pt x="816" y="671"/>
                    </a:lnTo>
                    <a:lnTo>
                      <a:pt x="814" y="671"/>
                    </a:lnTo>
                    <a:lnTo>
                      <a:pt x="812" y="671"/>
                    </a:lnTo>
                    <a:lnTo>
                      <a:pt x="810" y="671"/>
                    </a:lnTo>
                    <a:lnTo>
                      <a:pt x="810" y="671"/>
                    </a:lnTo>
                    <a:lnTo>
                      <a:pt x="808" y="671"/>
                    </a:lnTo>
                    <a:lnTo>
                      <a:pt x="808" y="671"/>
                    </a:lnTo>
                    <a:lnTo>
                      <a:pt x="807" y="671"/>
                    </a:lnTo>
                    <a:lnTo>
                      <a:pt x="807" y="673"/>
                    </a:lnTo>
                    <a:lnTo>
                      <a:pt x="807" y="673"/>
                    </a:lnTo>
                    <a:lnTo>
                      <a:pt x="807" y="675"/>
                    </a:lnTo>
                    <a:lnTo>
                      <a:pt x="807" y="675"/>
                    </a:lnTo>
                    <a:lnTo>
                      <a:pt x="807" y="676"/>
                    </a:lnTo>
                    <a:lnTo>
                      <a:pt x="805" y="676"/>
                    </a:lnTo>
                    <a:lnTo>
                      <a:pt x="803" y="675"/>
                    </a:lnTo>
                    <a:lnTo>
                      <a:pt x="803" y="675"/>
                    </a:lnTo>
                    <a:lnTo>
                      <a:pt x="801" y="675"/>
                    </a:lnTo>
                    <a:lnTo>
                      <a:pt x="801" y="675"/>
                    </a:lnTo>
                    <a:lnTo>
                      <a:pt x="799" y="673"/>
                    </a:lnTo>
                    <a:lnTo>
                      <a:pt x="799" y="671"/>
                    </a:lnTo>
                    <a:lnTo>
                      <a:pt x="799" y="671"/>
                    </a:lnTo>
                    <a:lnTo>
                      <a:pt x="801" y="671"/>
                    </a:lnTo>
                    <a:lnTo>
                      <a:pt x="801" y="669"/>
                    </a:lnTo>
                    <a:lnTo>
                      <a:pt x="801" y="669"/>
                    </a:lnTo>
                    <a:lnTo>
                      <a:pt x="803" y="669"/>
                    </a:lnTo>
                    <a:lnTo>
                      <a:pt x="805" y="669"/>
                    </a:lnTo>
                    <a:lnTo>
                      <a:pt x="805" y="667"/>
                    </a:lnTo>
                    <a:lnTo>
                      <a:pt x="805" y="667"/>
                    </a:lnTo>
                    <a:lnTo>
                      <a:pt x="805" y="666"/>
                    </a:lnTo>
                    <a:lnTo>
                      <a:pt x="805" y="666"/>
                    </a:lnTo>
                    <a:lnTo>
                      <a:pt x="805" y="666"/>
                    </a:lnTo>
                    <a:lnTo>
                      <a:pt x="805" y="664"/>
                    </a:lnTo>
                    <a:lnTo>
                      <a:pt x="805" y="664"/>
                    </a:lnTo>
                    <a:lnTo>
                      <a:pt x="807" y="664"/>
                    </a:lnTo>
                    <a:lnTo>
                      <a:pt x="807" y="664"/>
                    </a:lnTo>
                    <a:lnTo>
                      <a:pt x="808" y="664"/>
                    </a:lnTo>
                    <a:lnTo>
                      <a:pt x="808" y="662"/>
                    </a:lnTo>
                    <a:lnTo>
                      <a:pt x="810" y="662"/>
                    </a:lnTo>
                    <a:lnTo>
                      <a:pt x="808" y="662"/>
                    </a:lnTo>
                    <a:lnTo>
                      <a:pt x="808" y="662"/>
                    </a:lnTo>
                    <a:lnTo>
                      <a:pt x="808" y="662"/>
                    </a:lnTo>
                    <a:lnTo>
                      <a:pt x="808" y="662"/>
                    </a:lnTo>
                    <a:lnTo>
                      <a:pt x="808" y="662"/>
                    </a:lnTo>
                    <a:lnTo>
                      <a:pt x="808" y="660"/>
                    </a:lnTo>
                    <a:lnTo>
                      <a:pt x="807" y="660"/>
                    </a:lnTo>
                    <a:lnTo>
                      <a:pt x="805" y="660"/>
                    </a:lnTo>
                    <a:lnTo>
                      <a:pt x="805" y="660"/>
                    </a:lnTo>
                    <a:lnTo>
                      <a:pt x="805" y="660"/>
                    </a:lnTo>
                    <a:lnTo>
                      <a:pt x="805" y="660"/>
                    </a:lnTo>
                    <a:lnTo>
                      <a:pt x="805" y="660"/>
                    </a:lnTo>
                    <a:lnTo>
                      <a:pt x="805" y="660"/>
                    </a:lnTo>
                    <a:lnTo>
                      <a:pt x="803" y="660"/>
                    </a:lnTo>
                    <a:lnTo>
                      <a:pt x="803" y="660"/>
                    </a:lnTo>
                    <a:lnTo>
                      <a:pt x="801" y="660"/>
                    </a:lnTo>
                    <a:lnTo>
                      <a:pt x="801" y="660"/>
                    </a:lnTo>
                    <a:lnTo>
                      <a:pt x="801" y="660"/>
                    </a:lnTo>
                    <a:lnTo>
                      <a:pt x="799" y="660"/>
                    </a:lnTo>
                    <a:lnTo>
                      <a:pt x="799" y="660"/>
                    </a:lnTo>
                    <a:lnTo>
                      <a:pt x="799" y="660"/>
                    </a:lnTo>
                    <a:lnTo>
                      <a:pt x="799" y="660"/>
                    </a:lnTo>
                    <a:lnTo>
                      <a:pt x="799" y="660"/>
                    </a:lnTo>
                    <a:lnTo>
                      <a:pt x="799" y="660"/>
                    </a:lnTo>
                    <a:lnTo>
                      <a:pt x="797" y="658"/>
                    </a:lnTo>
                    <a:lnTo>
                      <a:pt x="797" y="658"/>
                    </a:lnTo>
                    <a:lnTo>
                      <a:pt x="797" y="658"/>
                    </a:lnTo>
                    <a:lnTo>
                      <a:pt x="797" y="658"/>
                    </a:lnTo>
                    <a:lnTo>
                      <a:pt x="797" y="657"/>
                    </a:lnTo>
                    <a:lnTo>
                      <a:pt x="797" y="657"/>
                    </a:lnTo>
                    <a:lnTo>
                      <a:pt x="796" y="657"/>
                    </a:lnTo>
                    <a:lnTo>
                      <a:pt x="797" y="657"/>
                    </a:lnTo>
                    <a:lnTo>
                      <a:pt x="797" y="655"/>
                    </a:lnTo>
                    <a:lnTo>
                      <a:pt x="797" y="655"/>
                    </a:lnTo>
                    <a:lnTo>
                      <a:pt x="797" y="655"/>
                    </a:lnTo>
                    <a:lnTo>
                      <a:pt x="797" y="655"/>
                    </a:lnTo>
                    <a:lnTo>
                      <a:pt x="797" y="655"/>
                    </a:lnTo>
                    <a:lnTo>
                      <a:pt x="797" y="655"/>
                    </a:lnTo>
                    <a:lnTo>
                      <a:pt x="797" y="655"/>
                    </a:lnTo>
                    <a:lnTo>
                      <a:pt x="797" y="655"/>
                    </a:lnTo>
                    <a:lnTo>
                      <a:pt x="797" y="653"/>
                    </a:lnTo>
                    <a:lnTo>
                      <a:pt x="797" y="653"/>
                    </a:lnTo>
                    <a:lnTo>
                      <a:pt x="796" y="653"/>
                    </a:lnTo>
                    <a:lnTo>
                      <a:pt x="796" y="653"/>
                    </a:lnTo>
                    <a:lnTo>
                      <a:pt x="796" y="653"/>
                    </a:lnTo>
                    <a:lnTo>
                      <a:pt x="794" y="653"/>
                    </a:lnTo>
                    <a:lnTo>
                      <a:pt x="794" y="651"/>
                    </a:lnTo>
                    <a:lnTo>
                      <a:pt x="794" y="651"/>
                    </a:lnTo>
                    <a:lnTo>
                      <a:pt x="794" y="651"/>
                    </a:lnTo>
                    <a:lnTo>
                      <a:pt x="794" y="651"/>
                    </a:lnTo>
                    <a:lnTo>
                      <a:pt x="794" y="649"/>
                    </a:lnTo>
                    <a:lnTo>
                      <a:pt x="792" y="649"/>
                    </a:lnTo>
                    <a:lnTo>
                      <a:pt x="792" y="649"/>
                    </a:lnTo>
                    <a:lnTo>
                      <a:pt x="792" y="649"/>
                    </a:lnTo>
                    <a:lnTo>
                      <a:pt x="792" y="649"/>
                    </a:lnTo>
                    <a:lnTo>
                      <a:pt x="792" y="649"/>
                    </a:lnTo>
                    <a:lnTo>
                      <a:pt x="792" y="649"/>
                    </a:lnTo>
                    <a:lnTo>
                      <a:pt x="792" y="649"/>
                    </a:lnTo>
                    <a:lnTo>
                      <a:pt x="794" y="648"/>
                    </a:lnTo>
                    <a:lnTo>
                      <a:pt x="796" y="646"/>
                    </a:lnTo>
                    <a:lnTo>
                      <a:pt x="797" y="644"/>
                    </a:lnTo>
                    <a:lnTo>
                      <a:pt x="797" y="642"/>
                    </a:lnTo>
                    <a:lnTo>
                      <a:pt x="797" y="642"/>
                    </a:lnTo>
                    <a:lnTo>
                      <a:pt x="797" y="642"/>
                    </a:lnTo>
                    <a:lnTo>
                      <a:pt x="797" y="640"/>
                    </a:lnTo>
                    <a:lnTo>
                      <a:pt x="797" y="640"/>
                    </a:lnTo>
                    <a:lnTo>
                      <a:pt x="797" y="640"/>
                    </a:lnTo>
                    <a:lnTo>
                      <a:pt x="797" y="638"/>
                    </a:lnTo>
                    <a:lnTo>
                      <a:pt x="797" y="637"/>
                    </a:lnTo>
                    <a:lnTo>
                      <a:pt x="797" y="635"/>
                    </a:lnTo>
                    <a:lnTo>
                      <a:pt x="797" y="635"/>
                    </a:lnTo>
                    <a:lnTo>
                      <a:pt x="797" y="633"/>
                    </a:lnTo>
                    <a:lnTo>
                      <a:pt x="797" y="633"/>
                    </a:lnTo>
                    <a:lnTo>
                      <a:pt x="797" y="633"/>
                    </a:lnTo>
                    <a:lnTo>
                      <a:pt x="797" y="633"/>
                    </a:lnTo>
                    <a:lnTo>
                      <a:pt x="797" y="633"/>
                    </a:lnTo>
                    <a:lnTo>
                      <a:pt x="797" y="633"/>
                    </a:lnTo>
                    <a:lnTo>
                      <a:pt x="796" y="631"/>
                    </a:lnTo>
                    <a:lnTo>
                      <a:pt x="796" y="631"/>
                    </a:lnTo>
                    <a:lnTo>
                      <a:pt x="796" y="631"/>
                    </a:lnTo>
                    <a:lnTo>
                      <a:pt x="796" y="633"/>
                    </a:lnTo>
                    <a:lnTo>
                      <a:pt x="794" y="633"/>
                    </a:lnTo>
                    <a:lnTo>
                      <a:pt x="794" y="633"/>
                    </a:lnTo>
                    <a:lnTo>
                      <a:pt x="794" y="633"/>
                    </a:lnTo>
                    <a:lnTo>
                      <a:pt x="794" y="633"/>
                    </a:lnTo>
                    <a:lnTo>
                      <a:pt x="794" y="635"/>
                    </a:lnTo>
                    <a:lnTo>
                      <a:pt x="794" y="635"/>
                    </a:lnTo>
                    <a:lnTo>
                      <a:pt x="794" y="635"/>
                    </a:lnTo>
                    <a:lnTo>
                      <a:pt x="792" y="635"/>
                    </a:lnTo>
                    <a:lnTo>
                      <a:pt x="792" y="635"/>
                    </a:lnTo>
                    <a:lnTo>
                      <a:pt x="792" y="635"/>
                    </a:lnTo>
                    <a:lnTo>
                      <a:pt x="792" y="635"/>
                    </a:lnTo>
                    <a:lnTo>
                      <a:pt x="790" y="635"/>
                    </a:lnTo>
                    <a:lnTo>
                      <a:pt x="790" y="635"/>
                    </a:lnTo>
                    <a:lnTo>
                      <a:pt x="790" y="633"/>
                    </a:lnTo>
                    <a:lnTo>
                      <a:pt x="790" y="633"/>
                    </a:lnTo>
                    <a:lnTo>
                      <a:pt x="790" y="631"/>
                    </a:lnTo>
                    <a:lnTo>
                      <a:pt x="790" y="631"/>
                    </a:lnTo>
                    <a:lnTo>
                      <a:pt x="790" y="631"/>
                    </a:lnTo>
                    <a:lnTo>
                      <a:pt x="790" y="629"/>
                    </a:lnTo>
                    <a:lnTo>
                      <a:pt x="790" y="629"/>
                    </a:lnTo>
                    <a:lnTo>
                      <a:pt x="790" y="629"/>
                    </a:lnTo>
                    <a:lnTo>
                      <a:pt x="790" y="629"/>
                    </a:lnTo>
                    <a:lnTo>
                      <a:pt x="790" y="629"/>
                    </a:lnTo>
                    <a:lnTo>
                      <a:pt x="790" y="628"/>
                    </a:lnTo>
                    <a:lnTo>
                      <a:pt x="790" y="628"/>
                    </a:lnTo>
                    <a:lnTo>
                      <a:pt x="788" y="628"/>
                    </a:lnTo>
                    <a:lnTo>
                      <a:pt x="788" y="628"/>
                    </a:lnTo>
                    <a:lnTo>
                      <a:pt x="788" y="628"/>
                    </a:lnTo>
                    <a:lnTo>
                      <a:pt x="788" y="626"/>
                    </a:lnTo>
                    <a:lnTo>
                      <a:pt x="787" y="626"/>
                    </a:lnTo>
                    <a:lnTo>
                      <a:pt x="787" y="626"/>
                    </a:lnTo>
                    <a:lnTo>
                      <a:pt x="787" y="626"/>
                    </a:lnTo>
                    <a:lnTo>
                      <a:pt x="787" y="626"/>
                    </a:lnTo>
                    <a:lnTo>
                      <a:pt x="787" y="626"/>
                    </a:lnTo>
                    <a:lnTo>
                      <a:pt x="785" y="626"/>
                    </a:lnTo>
                    <a:lnTo>
                      <a:pt x="785" y="626"/>
                    </a:lnTo>
                    <a:lnTo>
                      <a:pt x="785" y="626"/>
                    </a:lnTo>
                    <a:lnTo>
                      <a:pt x="785" y="626"/>
                    </a:lnTo>
                    <a:lnTo>
                      <a:pt x="785" y="626"/>
                    </a:lnTo>
                    <a:lnTo>
                      <a:pt x="783" y="626"/>
                    </a:lnTo>
                    <a:lnTo>
                      <a:pt x="783" y="626"/>
                    </a:lnTo>
                    <a:lnTo>
                      <a:pt x="781" y="626"/>
                    </a:lnTo>
                    <a:lnTo>
                      <a:pt x="781" y="626"/>
                    </a:lnTo>
                    <a:lnTo>
                      <a:pt x="781" y="626"/>
                    </a:lnTo>
                    <a:lnTo>
                      <a:pt x="781" y="626"/>
                    </a:lnTo>
                    <a:lnTo>
                      <a:pt x="781" y="626"/>
                    </a:lnTo>
                    <a:lnTo>
                      <a:pt x="779" y="626"/>
                    </a:lnTo>
                    <a:lnTo>
                      <a:pt x="779" y="624"/>
                    </a:lnTo>
                    <a:lnTo>
                      <a:pt x="779" y="624"/>
                    </a:lnTo>
                    <a:lnTo>
                      <a:pt x="778" y="624"/>
                    </a:lnTo>
                    <a:lnTo>
                      <a:pt x="778" y="624"/>
                    </a:lnTo>
                    <a:lnTo>
                      <a:pt x="778" y="624"/>
                    </a:lnTo>
                    <a:lnTo>
                      <a:pt x="778" y="624"/>
                    </a:lnTo>
                    <a:lnTo>
                      <a:pt x="778" y="624"/>
                    </a:lnTo>
                    <a:lnTo>
                      <a:pt x="778" y="624"/>
                    </a:lnTo>
                    <a:lnTo>
                      <a:pt x="778" y="624"/>
                    </a:lnTo>
                    <a:lnTo>
                      <a:pt x="778" y="622"/>
                    </a:lnTo>
                    <a:lnTo>
                      <a:pt x="776" y="622"/>
                    </a:lnTo>
                    <a:lnTo>
                      <a:pt x="776" y="622"/>
                    </a:lnTo>
                    <a:lnTo>
                      <a:pt x="776" y="622"/>
                    </a:lnTo>
                    <a:lnTo>
                      <a:pt x="776" y="620"/>
                    </a:lnTo>
                    <a:lnTo>
                      <a:pt x="776" y="620"/>
                    </a:lnTo>
                    <a:lnTo>
                      <a:pt x="776" y="619"/>
                    </a:lnTo>
                    <a:lnTo>
                      <a:pt x="776" y="619"/>
                    </a:lnTo>
                    <a:lnTo>
                      <a:pt x="778" y="619"/>
                    </a:lnTo>
                    <a:lnTo>
                      <a:pt x="778" y="617"/>
                    </a:lnTo>
                    <a:lnTo>
                      <a:pt x="778" y="617"/>
                    </a:lnTo>
                    <a:lnTo>
                      <a:pt x="779" y="617"/>
                    </a:lnTo>
                    <a:lnTo>
                      <a:pt x="781" y="617"/>
                    </a:lnTo>
                    <a:lnTo>
                      <a:pt x="783" y="617"/>
                    </a:lnTo>
                    <a:lnTo>
                      <a:pt x="783" y="619"/>
                    </a:lnTo>
                    <a:lnTo>
                      <a:pt x="785" y="619"/>
                    </a:lnTo>
                    <a:lnTo>
                      <a:pt x="785" y="619"/>
                    </a:lnTo>
                    <a:lnTo>
                      <a:pt x="787" y="619"/>
                    </a:lnTo>
                    <a:lnTo>
                      <a:pt x="787" y="619"/>
                    </a:lnTo>
                    <a:lnTo>
                      <a:pt x="788" y="619"/>
                    </a:lnTo>
                    <a:lnTo>
                      <a:pt x="790" y="617"/>
                    </a:lnTo>
                    <a:lnTo>
                      <a:pt x="792" y="617"/>
                    </a:lnTo>
                    <a:lnTo>
                      <a:pt x="792" y="617"/>
                    </a:lnTo>
                    <a:lnTo>
                      <a:pt x="792" y="617"/>
                    </a:lnTo>
                    <a:lnTo>
                      <a:pt x="794" y="615"/>
                    </a:lnTo>
                    <a:lnTo>
                      <a:pt x="794" y="615"/>
                    </a:lnTo>
                    <a:lnTo>
                      <a:pt x="794" y="615"/>
                    </a:lnTo>
                    <a:lnTo>
                      <a:pt x="794" y="615"/>
                    </a:lnTo>
                    <a:lnTo>
                      <a:pt x="792" y="615"/>
                    </a:lnTo>
                    <a:lnTo>
                      <a:pt x="792" y="615"/>
                    </a:lnTo>
                    <a:lnTo>
                      <a:pt x="790" y="613"/>
                    </a:lnTo>
                    <a:lnTo>
                      <a:pt x="790" y="613"/>
                    </a:lnTo>
                    <a:lnTo>
                      <a:pt x="790" y="615"/>
                    </a:lnTo>
                    <a:lnTo>
                      <a:pt x="788" y="615"/>
                    </a:lnTo>
                    <a:lnTo>
                      <a:pt x="788" y="615"/>
                    </a:lnTo>
                    <a:lnTo>
                      <a:pt x="788" y="615"/>
                    </a:lnTo>
                    <a:lnTo>
                      <a:pt x="788" y="615"/>
                    </a:lnTo>
                    <a:lnTo>
                      <a:pt x="788" y="615"/>
                    </a:lnTo>
                    <a:lnTo>
                      <a:pt x="787" y="615"/>
                    </a:lnTo>
                    <a:lnTo>
                      <a:pt x="787" y="615"/>
                    </a:lnTo>
                    <a:lnTo>
                      <a:pt x="785" y="615"/>
                    </a:lnTo>
                    <a:lnTo>
                      <a:pt x="785" y="615"/>
                    </a:lnTo>
                    <a:lnTo>
                      <a:pt x="783" y="615"/>
                    </a:lnTo>
                    <a:lnTo>
                      <a:pt x="781" y="613"/>
                    </a:lnTo>
                    <a:lnTo>
                      <a:pt x="781" y="613"/>
                    </a:lnTo>
                    <a:lnTo>
                      <a:pt x="779" y="613"/>
                    </a:lnTo>
                    <a:lnTo>
                      <a:pt x="779" y="613"/>
                    </a:lnTo>
                    <a:lnTo>
                      <a:pt x="778" y="613"/>
                    </a:lnTo>
                    <a:lnTo>
                      <a:pt x="778" y="611"/>
                    </a:lnTo>
                    <a:lnTo>
                      <a:pt x="778"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6" y="611"/>
                    </a:lnTo>
                    <a:lnTo>
                      <a:pt x="778" y="611"/>
                    </a:lnTo>
                    <a:lnTo>
                      <a:pt x="778" y="611"/>
                    </a:lnTo>
                    <a:lnTo>
                      <a:pt x="778" y="611"/>
                    </a:lnTo>
                    <a:lnTo>
                      <a:pt x="778" y="611"/>
                    </a:lnTo>
                    <a:lnTo>
                      <a:pt x="778" y="610"/>
                    </a:lnTo>
                    <a:lnTo>
                      <a:pt x="778" y="610"/>
                    </a:lnTo>
                    <a:lnTo>
                      <a:pt x="778" y="608"/>
                    </a:lnTo>
                    <a:lnTo>
                      <a:pt x="779" y="608"/>
                    </a:lnTo>
                    <a:lnTo>
                      <a:pt x="779" y="606"/>
                    </a:lnTo>
                    <a:lnTo>
                      <a:pt x="779" y="606"/>
                    </a:lnTo>
                    <a:lnTo>
                      <a:pt x="779" y="606"/>
                    </a:lnTo>
                    <a:lnTo>
                      <a:pt x="779" y="604"/>
                    </a:lnTo>
                    <a:lnTo>
                      <a:pt x="779" y="604"/>
                    </a:lnTo>
                    <a:lnTo>
                      <a:pt x="779" y="604"/>
                    </a:lnTo>
                    <a:lnTo>
                      <a:pt x="779" y="604"/>
                    </a:lnTo>
                    <a:lnTo>
                      <a:pt x="779" y="604"/>
                    </a:lnTo>
                    <a:lnTo>
                      <a:pt x="779" y="604"/>
                    </a:lnTo>
                    <a:lnTo>
                      <a:pt x="779" y="602"/>
                    </a:lnTo>
                    <a:lnTo>
                      <a:pt x="779" y="602"/>
                    </a:lnTo>
                    <a:lnTo>
                      <a:pt x="779" y="602"/>
                    </a:lnTo>
                    <a:lnTo>
                      <a:pt x="781" y="602"/>
                    </a:lnTo>
                    <a:lnTo>
                      <a:pt x="781" y="602"/>
                    </a:lnTo>
                    <a:lnTo>
                      <a:pt x="781" y="602"/>
                    </a:lnTo>
                    <a:lnTo>
                      <a:pt x="781" y="602"/>
                    </a:lnTo>
                    <a:lnTo>
                      <a:pt x="783" y="602"/>
                    </a:lnTo>
                    <a:lnTo>
                      <a:pt x="783" y="602"/>
                    </a:lnTo>
                    <a:lnTo>
                      <a:pt x="783" y="602"/>
                    </a:lnTo>
                    <a:lnTo>
                      <a:pt x="785" y="600"/>
                    </a:lnTo>
                    <a:lnTo>
                      <a:pt x="785" y="600"/>
                    </a:lnTo>
                    <a:lnTo>
                      <a:pt x="785" y="600"/>
                    </a:lnTo>
                    <a:lnTo>
                      <a:pt x="787" y="600"/>
                    </a:lnTo>
                    <a:lnTo>
                      <a:pt x="787" y="600"/>
                    </a:lnTo>
                    <a:lnTo>
                      <a:pt x="787" y="600"/>
                    </a:lnTo>
                    <a:lnTo>
                      <a:pt x="787" y="602"/>
                    </a:lnTo>
                    <a:lnTo>
                      <a:pt x="787" y="602"/>
                    </a:lnTo>
                    <a:lnTo>
                      <a:pt x="787" y="602"/>
                    </a:lnTo>
                    <a:lnTo>
                      <a:pt x="788" y="602"/>
                    </a:lnTo>
                    <a:lnTo>
                      <a:pt x="788" y="600"/>
                    </a:lnTo>
                    <a:lnTo>
                      <a:pt x="788" y="600"/>
                    </a:lnTo>
                    <a:lnTo>
                      <a:pt x="790" y="600"/>
                    </a:lnTo>
                    <a:lnTo>
                      <a:pt x="790" y="600"/>
                    </a:lnTo>
                    <a:lnTo>
                      <a:pt x="790" y="600"/>
                    </a:lnTo>
                    <a:lnTo>
                      <a:pt x="790" y="600"/>
                    </a:lnTo>
                    <a:lnTo>
                      <a:pt x="792" y="599"/>
                    </a:lnTo>
                    <a:lnTo>
                      <a:pt x="792" y="599"/>
                    </a:lnTo>
                    <a:lnTo>
                      <a:pt x="792" y="597"/>
                    </a:lnTo>
                    <a:lnTo>
                      <a:pt x="792" y="597"/>
                    </a:lnTo>
                    <a:lnTo>
                      <a:pt x="792" y="597"/>
                    </a:lnTo>
                    <a:lnTo>
                      <a:pt x="790" y="597"/>
                    </a:lnTo>
                    <a:lnTo>
                      <a:pt x="790" y="597"/>
                    </a:lnTo>
                    <a:lnTo>
                      <a:pt x="790" y="597"/>
                    </a:lnTo>
                    <a:lnTo>
                      <a:pt x="790" y="595"/>
                    </a:lnTo>
                    <a:lnTo>
                      <a:pt x="790" y="595"/>
                    </a:lnTo>
                    <a:lnTo>
                      <a:pt x="788" y="595"/>
                    </a:lnTo>
                    <a:lnTo>
                      <a:pt x="787" y="595"/>
                    </a:lnTo>
                    <a:lnTo>
                      <a:pt x="787" y="595"/>
                    </a:lnTo>
                    <a:lnTo>
                      <a:pt x="787" y="595"/>
                    </a:lnTo>
                    <a:lnTo>
                      <a:pt x="787" y="595"/>
                    </a:lnTo>
                    <a:lnTo>
                      <a:pt x="787" y="595"/>
                    </a:lnTo>
                    <a:lnTo>
                      <a:pt x="785" y="595"/>
                    </a:lnTo>
                    <a:lnTo>
                      <a:pt x="785" y="593"/>
                    </a:lnTo>
                    <a:lnTo>
                      <a:pt x="785" y="593"/>
                    </a:lnTo>
                    <a:lnTo>
                      <a:pt x="785" y="591"/>
                    </a:lnTo>
                    <a:lnTo>
                      <a:pt x="785" y="591"/>
                    </a:lnTo>
                    <a:lnTo>
                      <a:pt x="787" y="591"/>
                    </a:lnTo>
                    <a:lnTo>
                      <a:pt x="787" y="591"/>
                    </a:lnTo>
                    <a:lnTo>
                      <a:pt x="788" y="591"/>
                    </a:lnTo>
                    <a:lnTo>
                      <a:pt x="788" y="591"/>
                    </a:lnTo>
                    <a:lnTo>
                      <a:pt x="788" y="591"/>
                    </a:lnTo>
                    <a:lnTo>
                      <a:pt x="788" y="591"/>
                    </a:lnTo>
                    <a:lnTo>
                      <a:pt x="788" y="591"/>
                    </a:lnTo>
                    <a:lnTo>
                      <a:pt x="788" y="591"/>
                    </a:lnTo>
                    <a:lnTo>
                      <a:pt x="788" y="590"/>
                    </a:lnTo>
                    <a:lnTo>
                      <a:pt x="788" y="590"/>
                    </a:lnTo>
                    <a:lnTo>
                      <a:pt x="788" y="588"/>
                    </a:lnTo>
                    <a:lnTo>
                      <a:pt x="790" y="588"/>
                    </a:lnTo>
                    <a:lnTo>
                      <a:pt x="790" y="586"/>
                    </a:lnTo>
                    <a:lnTo>
                      <a:pt x="790" y="586"/>
                    </a:lnTo>
                    <a:lnTo>
                      <a:pt x="790" y="586"/>
                    </a:lnTo>
                    <a:lnTo>
                      <a:pt x="790" y="586"/>
                    </a:lnTo>
                    <a:lnTo>
                      <a:pt x="790" y="584"/>
                    </a:lnTo>
                    <a:lnTo>
                      <a:pt x="790" y="584"/>
                    </a:lnTo>
                    <a:lnTo>
                      <a:pt x="790" y="584"/>
                    </a:lnTo>
                    <a:lnTo>
                      <a:pt x="790" y="584"/>
                    </a:lnTo>
                    <a:lnTo>
                      <a:pt x="790" y="584"/>
                    </a:lnTo>
                    <a:lnTo>
                      <a:pt x="790" y="584"/>
                    </a:lnTo>
                    <a:lnTo>
                      <a:pt x="790" y="584"/>
                    </a:lnTo>
                    <a:lnTo>
                      <a:pt x="788" y="584"/>
                    </a:lnTo>
                    <a:lnTo>
                      <a:pt x="788" y="584"/>
                    </a:lnTo>
                    <a:lnTo>
                      <a:pt x="787" y="586"/>
                    </a:lnTo>
                    <a:lnTo>
                      <a:pt x="787" y="586"/>
                    </a:lnTo>
                    <a:lnTo>
                      <a:pt x="787" y="586"/>
                    </a:lnTo>
                    <a:lnTo>
                      <a:pt x="787" y="586"/>
                    </a:lnTo>
                    <a:lnTo>
                      <a:pt x="787" y="586"/>
                    </a:lnTo>
                    <a:lnTo>
                      <a:pt x="787" y="586"/>
                    </a:lnTo>
                    <a:lnTo>
                      <a:pt x="785" y="586"/>
                    </a:lnTo>
                    <a:lnTo>
                      <a:pt x="785" y="586"/>
                    </a:lnTo>
                    <a:lnTo>
                      <a:pt x="785" y="586"/>
                    </a:lnTo>
                    <a:lnTo>
                      <a:pt x="785" y="586"/>
                    </a:lnTo>
                    <a:lnTo>
                      <a:pt x="785" y="588"/>
                    </a:lnTo>
                    <a:lnTo>
                      <a:pt x="783" y="588"/>
                    </a:lnTo>
                    <a:lnTo>
                      <a:pt x="783" y="588"/>
                    </a:lnTo>
                    <a:lnTo>
                      <a:pt x="783" y="588"/>
                    </a:lnTo>
                    <a:lnTo>
                      <a:pt x="783" y="588"/>
                    </a:lnTo>
                    <a:lnTo>
                      <a:pt x="781" y="588"/>
                    </a:lnTo>
                    <a:lnTo>
                      <a:pt x="779" y="588"/>
                    </a:lnTo>
                    <a:lnTo>
                      <a:pt x="779" y="588"/>
                    </a:lnTo>
                    <a:lnTo>
                      <a:pt x="778" y="586"/>
                    </a:lnTo>
                    <a:lnTo>
                      <a:pt x="776" y="586"/>
                    </a:lnTo>
                    <a:lnTo>
                      <a:pt x="774" y="584"/>
                    </a:lnTo>
                    <a:lnTo>
                      <a:pt x="774" y="584"/>
                    </a:lnTo>
                    <a:lnTo>
                      <a:pt x="774" y="582"/>
                    </a:lnTo>
                    <a:lnTo>
                      <a:pt x="774" y="582"/>
                    </a:lnTo>
                    <a:lnTo>
                      <a:pt x="774" y="582"/>
                    </a:lnTo>
                    <a:lnTo>
                      <a:pt x="774" y="582"/>
                    </a:lnTo>
                    <a:lnTo>
                      <a:pt x="774" y="581"/>
                    </a:lnTo>
                    <a:lnTo>
                      <a:pt x="774" y="581"/>
                    </a:lnTo>
                    <a:lnTo>
                      <a:pt x="776" y="581"/>
                    </a:lnTo>
                    <a:lnTo>
                      <a:pt x="776" y="581"/>
                    </a:lnTo>
                    <a:lnTo>
                      <a:pt x="776" y="581"/>
                    </a:lnTo>
                    <a:lnTo>
                      <a:pt x="778" y="579"/>
                    </a:lnTo>
                    <a:lnTo>
                      <a:pt x="779" y="579"/>
                    </a:lnTo>
                    <a:lnTo>
                      <a:pt x="779" y="579"/>
                    </a:lnTo>
                    <a:lnTo>
                      <a:pt x="781" y="579"/>
                    </a:lnTo>
                    <a:lnTo>
                      <a:pt x="781" y="579"/>
                    </a:lnTo>
                    <a:lnTo>
                      <a:pt x="783" y="579"/>
                    </a:lnTo>
                    <a:lnTo>
                      <a:pt x="783" y="577"/>
                    </a:lnTo>
                    <a:lnTo>
                      <a:pt x="783" y="575"/>
                    </a:lnTo>
                    <a:lnTo>
                      <a:pt x="783" y="573"/>
                    </a:lnTo>
                    <a:lnTo>
                      <a:pt x="783" y="572"/>
                    </a:lnTo>
                    <a:lnTo>
                      <a:pt x="783" y="572"/>
                    </a:lnTo>
                    <a:lnTo>
                      <a:pt x="783" y="570"/>
                    </a:lnTo>
                    <a:lnTo>
                      <a:pt x="781" y="570"/>
                    </a:lnTo>
                    <a:lnTo>
                      <a:pt x="781" y="570"/>
                    </a:lnTo>
                    <a:lnTo>
                      <a:pt x="779" y="570"/>
                    </a:lnTo>
                    <a:lnTo>
                      <a:pt x="779" y="570"/>
                    </a:lnTo>
                    <a:lnTo>
                      <a:pt x="778" y="570"/>
                    </a:lnTo>
                    <a:lnTo>
                      <a:pt x="778" y="570"/>
                    </a:lnTo>
                    <a:lnTo>
                      <a:pt x="778" y="570"/>
                    </a:lnTo>
                    <a:lnTo>
                      <a:pt x="776" y="570"/>
                    </a:lnTo>
                    <a:lnTo>
                      <a:pt x="776" y="570"/>
                    </a:lnTo>
                    <a:lnTo>
                      <a:pt x="776" y="568"/>
                    </a:lnTo>
                    <a:lnTo>
                      <a:pt x="776" y="568"/>
                    </a:lnTo>
                    <a:lnTo>
                      <a:pt x="774" y="568"/>
                    </a:lnTo>
                    <a:lnTo>
                      <a:pt x="774" y="568"/>
                    </a:lnTo>
                    <a:lnTo>
                      <a:pt x="774" y="568"/>
                    </a:lnTo>
                    <a:lnTo>
                      <a:pt x="774" y="568"/>
                    </a:lnTo>
                    <a:lnTo>
                      <a:pt x="774" y="566"/>
                    </a:lnTo>
                    <a:lnTo>
                      <a:pt x="774" y="566"/>
                    </a:lnTo>
                    <a:lnTo>
                      <a:pt x="774" y="564"/>
                    </a:lnTo>
                    <a:lnTo>
                      <a:pt x="774" y="562"/>
                    </a:lnTo>
                    <a:lnTo>
                      <a:pt x="774" y="562"/>
                    </a:lnTo>
                    <a:lnTo>
                      <a:pt x="774" y="562"/>
                    </a:lnTo>
                    <a:lnTo>
                      <a:pt x="774" y="562"/>
                    </a:lnTo>
                    <a:lnTo>
                      <a:pt x="774" y="562"/>
                    </a:lnTo>
                    <a:lnTo>
                      <a:pt x="774" y="562"/>
                    </a:lnTo>
                    <a:lnTo>
                      <a:pt x="776" y="562"/>
                    </a:lnTo>
                    <a:lnTo>
                      <a:pt x="776" y="562"/>
                    </a:lnTo>
                    <a:lnTo>
                      <a:pt x="776" y="561"/>
                    </a:lnTo>
                    <a:lnTo>
                      <a:pt x="778" y="561"/>
                    </a:lnTo>
                    <a:lnTo>
                      <a:pt x="778" y="561"/>
                    </a:lnTo>
                    <a:lnTo>
                      <a:pt x="778" y="559"/>
                    </a:lnTo>
                    <a:lnTo>
                      <a:pt x="778" y="559"/>
                    </a:lnTo>
                    <a:lnTo>
                      <a:pt x="778" y="559"/>
                    </a:lnTo>
                    <a:lnTo>
                      <a:pt x="778" y="557"/>
                    </a:lnTo>
                    <a:lnTo>
                      <a:pt x="778" y="557"/>
                    </a:lnTo>
                    <a:lnTo>
                      <a:pt x="778" y="557"/>
                    </a:lnTo>
                    <a:lnTo>
                      <a:pt x="776" y="555"/>
                    </a:lnTo>
                    <a:lnTo>
                      <a:pt x="776" y="555"/>
                    </a:lnTo>
                    <a:lnTo>
                      <a:pt x="776" y="555"/>
                    </a:lnTo>
                    <a:lnTo>
                      <a:pt x="776" y="555"/>
                    </a:lnTo>
                    <a:lnTo>
                      <a:pt x="774" y="555"/>
                    </a:lnTo>
                    <a:lnTo>
                      <a:pt x="774" y="555"/>
                    </a:lnTo>
                    <a:lnTo>
                      <a:pt x="774" y="555"/>
                    </a:lnTo>
                    <a:lnTo>
                      <a:pt x="774" y="555"/>
                    </a:lnTo>
                    <a:lnTo>
                      <a:pt x="774" y="555"/>
                    </a:lnTo>
                    <a:lnTo>
                      <a:pt x="772" y="557"/>
                    </a:lnTo>
                    <a:lnTo>
                      <a:pt x="770" y="557"/>
                    </a:lnTo>
                    <a:lnTo>
                      <a:pt x="770" y="557"/>
                    </a:lnTo>
                    <a:lnTo>
                      <a:pt x="767" y="557"/>
                    </a:lnTo>
                    <a:lnTo>
                      <a:pt x="767" y="557"/>
                    </a:lnTo>
                    <a:lnTo>
                      <a:pt x="767" y="557"/>
                    </a:lnTo>
                    <a:lnTo>
                      <a:pt x="767" y="557"/>
                    </a:lnTo>
                    <a:lnTo>
                      <a:pt x="767" y="557"/>
                    </a:lnTo>
                    <a:lnTo>
                      <a:pt x="765" y="557"/>
                    </a:lnTo>
                    <a:lnTo>
                      <a:pt x="765" y="557"/>
                    </a:lnTo>
                    <a:lnTo>
                      <a:pt x="765" y="557"/>
                    </a:lnTo>
                    <a:lnTo>
                      <a:pt x="765" y="557"/>
                    </a:lnTo>
                    <a:lnTo>
                      <a:pt x="765" y="557"/>
                    </a:lnTo>
                    <a:lnTo>
                      <a:pt x="765" y="557"/>
                    </a:lnTo>
                    <a:lnTo>
                      <a:pt x="763" y="557"/>
                    </a:lnTo>
                    <a:lnTo>
                      <a:pt x="763" y="557"/>
                    </a:lnTo>
                    <a:lnTo>
                      <a:pt x="763" y="557"/>
                    </a:lnTo>
                    <a:lnTo>
                      <a:pt x="761" y="557"/>
                    </a:lnTo>
                    <a:lnTo>
                      <a:pt x="761" y="557"/>
                    </a:lnTo>
                    <a:lnTo>
                      <a:pt x="761" y="555"/>
                    </a:lnTo>
                    <a:lnTo>
                      <a:pt x="759" y="555"/>
                    </a:lnTo>
                    <a:lnTo>
                      <a:pt x="759" y="555"/>
                    </a:lnTo>
                    <a:lnTo>
                      <a:pt x="759" y="555"/>
                    </a:lnTo>
                    <a:lnTo>
                      <a:pt x="761" y="553"/>
                    </a:lnTo>
                    <a:lnTo>
                      <a:pt x="761" y="553"/>
                    </a:lnTo>
                    <a:lnTo>
                      <a:pt x="761" y="552"/>
                    </a:lnTo>
                    <a:lnTo>
                      <a:pt x="761" y="552"/>
                    </a:lnTo>
                    <a:lnTo>
                      <a:pt x="763" y="552"/>
                    </a:lnTo>
                    <a:lnTo>
                      <a:pt x="763" y="552"/>
                    </a:lnTo>
                    <a:lnTo>
                      <a:pt x="763" y="552"/>
                    </a:lnTo>
                    <a:lnTo>
                      <a:pt x="763" y="552"/>
                    </a:lnTo>
                    <a:lnTo>
                      <a:pt x="763" y="552"/>
                    </a:lnTo>
                    <a:lnTo>
                      <a:pt x="763" y="552"/>
                    </a:lnTo>
                    <a:lnTo>
                      <a:pt x="765" y="552"/>
                    </a:lnTo>
                    <a:lnTo>
                      <a:pt x="765" y="553"/>
                    </a:lnTo>
                    <a:lnTo>
                      <a:pt x="765" y="553"/>
                    </a:lnTo>
                    <a:lnTo>
                      <a:pt x="767" y="553"/>
                    </a:lnTo>
                    <a:lnTo>
                      <a:pt x="767" y="553"/>
                    </a:lnTo>
                    <a:lnTo>
                      <a:pt x="767" y="553"/>
                    </a:lnTo>
                    <a:lnTo>
                      <a:pt x="769" y="552"/>
                    </a:lnTo>
                    <a:lnTo>
                      <a:pt x="770" y="552"/>
                    </a:lnTo>
                    <a:lnTo>
                      <a:pt x="770" y="552"/>
                    </a:lnTo>
                    <a:lnTo>
                      <a:pt x="770" y="552"/>
                    </a:lnTo>
                    <a:lnTo>
                      <a:pt x="770" y="552"/>
                    </a:lnTo>
                    <a:lnTo>
                      <a:pt x="770" y="550"/>
                    </a:lnTo>
                    <a:lnTo>
                      <a:pt x="770" y="550"/>
                    </a:lnTo>
                    <a:lnTo>
                      <a:pt x="769" y="550"/>
                    </a:lnTo>
                    <a:lnTo>
                      <a:pt x="767" y="550"/>
                    </a:lnTo>
                    <a:lnTo>
                      <a:pt x="767" y="550"/>
                    </a:lnTo>
                    <a:lnTo>
                      <a:pt x="767" y="550"/>
                    </a:lnTo>
                    <a:lnTo>
                      <a:pt x="767" y="550"/>
                    </a:lnTo>
                    <a:lnTo>
                      <a:pt x="767" y="550"/>
                    </a:lnTo>
                    <a:lnTo>
                      <a:pt x="767" y="548"/>
                    </a:lnTo>
                    <a:lnTo>
                      <a:pt x="767" y="546"/>
                    </a:lnTo>
                    <a:lnTo>
                      <a:pt x="767" y="546"/>
                    </a:lnTo>
                    <a:lnTo>
                      <a:pt x="767" y="546"/>
                    </a:lnTo>
                    <a:lnTo>
                      <a:pt x="767" y="546"/>
                    </a:lnTo>
                    <a:lnTo>
                      <a:pt x="767" y="546"/>
                    </a:lnTo>
                    <a:lnTo>
                      <a:pt x="767" y="546"/>
                    </a:lnTo>
                    <a:lnTo>
                      <a:pt x="767" y="546"/>
                    </a:lnTo>
                    <a:lnTo>
                      <a:pt x="765" y="546"/>
                    </a:lnTo>
                    <a:lnTo>
                      <a:pt x="765" y="546"/>
                    </a:lnTo>
                    <a:lnTo>
                      <a:pt x="765" y="546"/>
                    </a:lnTo>
                    <a:lnTo>
                      <a:pt x="765" y="544"/>
                    </a:lnTo>
                    <a:lnTo>
                      <a:pt x="765" y="544"/>
                    </a:lnTo>
                    <a:lnTo>
                      <a:pt x="765" y="544"/>
                    </a:lnTo>
                    <a:lnTo>
                      <a:pt x="765" y="544"/>
                    </a:lnTo>
                    <a:lnTo>
                      <a:pt x="765" y="544"/>
                    </a:lnTo>
                    <a:lnTo>
                      <a:pt x="765" y="543"/>
                    </a:lnTo>
                    <a:lnTo>
                      <a:pt x="765" y="543"/>
                    </a:lnTo>
                    <a:lnTo>
                      <a:pt x="765" y="543"/>
                    </a:lnTo>
                    <a:lnTo>
                      <a:pt x="767" y="543"/>
                    </a:lnTo>
                    <a:lnTo>
                      <a:pt x="767" y="543"/>
                    </a:lnTo>
                    <a:lnTo>
                      <a:pt x="767" y="543"/>
                    </a:lnTo>
                    <a:lnTo>
                      <a:pt x="769" y="543"/>
                    </a:lnTo>
                    <a:lnTo>
                      <a:pt x="769" y="543"/>
                    </a:lnTo>
                    <a:lnTo>
                      <a:pt x="769" y="543"/>
                    </a:lnTo>
                    <a:lnTo>
                      <a:pt x="770" y="543"/>
                    </a:lnTo>
                    <a:lnTo>
                      <a:pt x="770" y="543"/>
                    </a:lnTo>
                    <a:lnTo>
                      <a:pt x="770" y="543"/>
                    </a:lnTo>
                    <a:lnTo>
                      <a:pt x="772" y="543"/>
                    </a:lnTo>
                    <a:lnTo>
                      <a:pt x="772" y="543"/>
                    </a:lnTo>
                    <a:lnTo>
                      <a:pt x="772" y="543"/>
                    </a:lnTo>
                    <a:lnTo>
                      <a:pt x="772" y="541"/>
                    </a:lnTo>
                    <a:lnTo>
                      <a:pt x="772" y="541"/>
                    </a:lnTo>
                    <a:lnTo>
                      <a:pt x="772" y="541"/>
                    </a:lnTo>
                    <a:lnTo>
                      <a:pt x="770" y="541"/>
                    </a:lnTo>
                    <a:lnTo>
                      <a:pt x="770" y="541"/>
                    </a:lnTo>
                    <a:lnTo>
                      <a:pt x="770" y="541"/>
                    </a:lnTo>
                    <a:lnTo>
                      <a:pt x="770" y="541"/>
                    </a:lnTo>
                    <a:lnTo>
                      <a:pt x="769" y="541"/>
                    </a:lnTo>
                    <a:lnTo>
                      <a:pt x="769" y="539"/>
                    </a:lnTo>
                    <a:lnTo>
                      <a:pt x="769" y="539"/>
                    </a:lnTo>
                    <a:lnTo>
                      <a:pt x="769" y="539"/>
                    </a:lnTo>
                    <a:lnTo>
                      <a:pt x="769" y="539"/>
                    </a:lnTo>
                    <a:lnTo>
                      <a:pt x="769" y="537"/>
                    </a:lnTo>
                    <a:lnTo>
                      <a:pt x="769" y="537"/>
                    </a:lnTo>
                    <a:lnTo>
                      <a:pt x="769" y="537"/>
                    </a:lnTo>
                    <a:lnTo>
                      <a:pt x="767" y="537"/>
                    </a:lnTo>
                    <a:lnTo>
                      <a:pt x="767" y="539"/>
                    </a:lnTo>
                    <a:lnTo>
                      <a:pt x="767" y="539"/>
                    </a:lnTo>
                    <a:lnTo>
                      <a:pt x="767" y="539"/>
                    </a:lnTo>
                    <a:lnTo>
                      <a:pt x="767" y="537"/>
                    </a:lnTo>
                    <a:lnTo>
                      <a:pt x="767" y="537"/>
                    </a:lnTo>
                    <a:lnTo>
                      <a:pt x="767" y="537"/>
                    </a:lnTo>
                    <a:lnTo>
                      <a:pt x="767" y="537"/>
                    </a:lnTo>
                    <a:lnTo>
                      <a:pt x="767" y="537"/>
                    </a:lnTo>
                    <a:lnTo>
                      <a:pt x="767" y="537"/>
                    </a:lnTo>
                    <a:lnTo>
                      <a:pt x="767" y="537"/>
                    </a:lnTo>
                    <a:lnTo>
                      <a:pt x="769" y="537"/>
                    </a:lnTo>
                    <a:lnTo>
                      <a:pt x="769" y="537"/>
                    </a:lnTo>
                    <a:lnTo>
                      <a:pt x="769" y="537"/>
                    </a:lnTo>
                    <a:lnTo>
                      <a:pt x="769" y="537"/>
                    </a:lnTo>
                    <a:lnTo>
                      <a:pt x="769" y="537"/>
                    </a:lnTo>
                    <a:lnTo>
                      <a:pt x="770" y="535"/>
                    </a:lnTo>
                    <a:lnTo>
                      <a:pt x="769" y="535"/>
                    </a:lnTo>
                    <a:lnTo>
                      <a:pt x="769" y="535"/>
                    </a:lnTo>
                    <a:lnTo>
                      <a:pt x="770" y="535"/>
                    </a:lnTo>
                    <a:lnTo>
                      <a:pt x="770" y="535"/>
                    </a:lnTo>
                    <a:lnTo>
                      <a:pt x="770" y="535"/>
                    </a:lnTo>
                    <a:lnTo>
                      <a:pt x="770" y="534"/>
                    </a:lnTo>
                    <a:lnTo>
                      <a:pt x="770" y="534"/>
                    </a:lnTo>
                    <a:lnTo>
                      <a:pt x="770" y="534"/>
                    </a:lnTo>
                    <a:lnTo>
                      <a:pt x="772" y="534"/>
                    </a:lnTo>
                    <a:lnTo>
                      <a:pt x="772" y="534"/>
                    </a:lnTo>
                    <a:lnTo>
                      <a:pt x="770" y="532"/>
                    </a:lnTo>
                    <a:lnTo>
                      <a:pt x="770" y="532"/>
                    </a:lnTo>
                    <a:lnTo>
                      <a:pt x="772" y="532"/>
                    </a:lnTo>
                    <a:lnTo>
                      <a:pt x="772" y="532"/>
                    </a:lnTo>
                    <a:lnTo>
                      <a:pt x="772" y="532"/>
                    </a:lnTo>
                    <a:lnTo>
                      <a:pt x="772" y="532"/>
                    </a:lnTo>
                    <a:lnTo>
                      <a:pt x="772" y="532"/>
                    </a:lnTo>
                    <a:lnTo>
                      <a:pt x="774" y="532"/>
                    </a:lnTo>
                    <a:lnTo>
                      <a:pt x="774" y="532"/>
                    </a:lnTo>
                    <a:lnTo>
                      <a:pt x="774" y="532"/>
                    </a:lnTo>
                    <a:lnTo>
                      <a:pt x="774" y="532"/>
                    </a:lnTo>
                    <a:lnTo>
                      <a:pt x="776" y="530"/>
                    </a:lnTo>
                    <a:lnTo>
                      <a:pt x="776" y="530"/>
                    </a:lnTo>
                    <a:lnTo>
                      <a:pt x="776" y="530"/>
                    </a:lnTo>
                    <a:lnTo>
                      <a:pt x="774" y="530"/>
                    </a:lnTo>
                    <a:lnTo>
                      <a:pt x="774" y="530"/>
                    </a:lnTo>
                    <a:lnTo>
                      <a:pt x="774" y="530"/>
                    </a:lnTo>
                    <a:lnTo>
                      <a:pt x="774" y="530"/>
                    </a:lnTo>
                    <a:lnTo>
                      <a:pt x="774" y="530"/>
                    </a:lnTo>
                    <a:lnTo>
                      <a:pt x="774" y="530"/>
                    </a:lnTo>
                    <a:lnTo>
                      <a:pt x="774" y="530"/>
                    </a:lnTo>
                    <a:lnTo>
                      <a:pt x="774" y="530"/>
                    </a:lnTo>
                    <a:lnTo>
                      <a:pt x="774" y="530"/>
                    </a:lnTo>
                    <a:lnTo>
                      <a:pt x="774" y="528"/>
                    </a:lnTo>
                    <a:lnTo>
                      <a:pt x="774" y="528"/>
                    </a:lnTo>
                    <a:lnTo>
                      <a:pt x="774" y="528"/>
                    </a:lnTo>
                    <a:lnTo>
                      <a:pt x="774" y="528"/>
                    </a:lnTo>
                    <a:lnTo>
                      <a:pt x="774" y="528"/>
                    </a:lnTo>
                    <a:lnTo>
                      <a:pt x="774" y="528"/>
                    </a:lnTo>
                    <a:lnTo>
                      <a:pt x="774" y="528"/>
                    </a:lnTo>
                    <a:lnTo>
                      <a:pt x="774" y="528"/>
                    </a:lnTo>
                    <a:lnTo>
                      <a:pt x="774" y="528"/>
                    </a:lnTo>
                    <a:lnTo>
                      <a:pt x="774" y="526"/>
                    </a:lnTo>
                    <a:lnTo>
                      <a:pt x="774" y="526"/>
                    </a:lnTo>
                    <a:lnTo>
                      <a:pt x="774" y="526"/>
                    </a:lnTo>
                    <a:lnTo>
                      <a:pt x="774" y="526"/>
                    </a:lnTo>
                    <a:lnTo>
                      <a:pt x="774" y="526"/>
                    </a:lnTo>
                    <a:lnTo>
                      <a:pt x="772" y="526"/>
                    </a:lnTo>
                    <a:lnTo>
                      <a:pt x="772" y="526"/>
                    </a:lnTo>
                    <a:lnTo>
                      <a:pt x="772" y="526"/>
                    </a:lnTo>
                    <a:lnTo>
                      <a:pt x="772" y="526"/>
                    </a:lnTo>
                    <a:lnTo>
                      <a:pt x="772" y="526"/>
                    </a:lnTo>
                    <a:lnTo>
                      <a:pt x="772" y="526"/>
                    </a:lnTo>
                    <a:lnTo>
                      <a:pt x="770" y="526"/>
                    </a:lnTo>
                    <a:lnTo>
                      <a:pt x="770" y="524"/>
                    </a:lnTo>
                    <a:lnTo>
                      <a:pt x="772" y="524"/>
                    </a:lnTo>
                    <a:lnTo>
                      <a:pt x="772" y="524"/>
                    </a:lnTo>
                    <a:lnTo>
                      <a:pt x="772" y="524"/>
                    </a:lnTo>
                    <a:lnTo>
                      <a:pt x="772" y="524"/>
                    </a:lnTo>
                    <a:lnTo>
                      <a:pt x="772" y="523"/>
                    </a:lnTo>
                    <a:lnTo>
                      <a:pt x="772" y="523"/>
                    </a:lnTo>
                    <a:lnTo>
                      <a:pt x="772" y="521"/>
                    </a:lnTo>
                    <a:lnTo>
                      <a:pt x="772" y="521"/>
                    </a:lnTo>
                    <a:lnTo>
                      <a:pt x="772" y="521"/>
                    </a:lnTo>
                    <a:lnTo>
                      <a:pt x="772" y="521"/>
                    </a:lnTo>
                    <a:lnTo>
                      <a:pt x="772" y="521"/>
                    </a:lnTo>
                    <a:lnTo>
                      <a:pt x="772" y="519"/>
                    </a:lnTo>
                    <a:lnTo>
                      <a:pt x="772" y="519"/>
                    </a:lnTo>
                    <a:lnTo>
                      <a:pt x="772" y="519"/>
                    </a:lnTo>
                    <a:lnTo>
                      <a:pt x="772" y="519"/>
                    </a:lnTo>
                    <a:lnTo>
                      <a:pt x="770" y="519"/>
                    </a:lnTo>
                    <a:lnTo>
                      <a:pt x="770" y="519"/>
                    </a:lnTo>
                    <a:lnTo>
                      <a:pt x="770" y="519"/>
                    </a:lnTo>
                    <a:lnTo>
                      <a:pt x="770" y="519"/>
                    </a:lnTo>
                    <a:lnTo>
                      <a:pt x="770" y="519"/>
                    </a:lnTo>
                    <a:lnTo>
                      <a:pt x="769" y="519"/>
                    </a:lnTo>
                    <a:lnTo>
                      <a:pt x="769" y="517"/>
                    </a:lnTo>
                    <a:lnTo>
                      <a:pt x="769" y="517"/>
                    </a:lnTo>
                    <a:lnTo>
                      <a:pt x="769" y="517"/>
                    </a:lnTo>
                    <a:lnTo>
                      <a:pt x="769" y="517"/>
                    </a:lnTo>
                    <a:lnTo>
                      <a:pt x="769" y="517"/>
                    </a:lnTo>
                    <a:lnTo>
                      <a:pt x="769" y="517"/>
                    </a:lnTo>
                    <a:lnTo>
                      <a:pt x="769" y="517"/>
                    </a:lnTo>
                    <a:lnTo>
                      <a:pt x="769" y="517"/>
                    </a:lnTo>
                    <a:lnTo>
                      <a:pt x="767" y="517"/>
                    </a:lnTo>
                    <a:lnTo>
                      <a:pt x="767" y="517"/>
                    </a:lnTo>
                    <a:lnTo>
                      <a:pt x="767" y="517"/>
                    </a:lnTo>
                    <a:lnTo>
                      <a:pt x="767" y="517"/>
                    </a:lnTo>
                    <a:lnTo>
                      <a:pt x="767" y="517"/>
                    </a:lnTo>
                    <a:lnTo>
                      <a:pt x="767" y="517"/>
                    </a:lnTo>
                    <a:lnTo>
                      <a:pt x="765" y="517"/>
                    </a:lnTo>
                    <a:lnTo>
                      <a:pt x="765" y="517"/>
                    </a:lnTo>
                    <a:lnTo>
                      <a:pt x="765" y="517"/>
                    </a:lnTo>
                    <a:lnTo>
                      <a:pt x="765" y="517"/>
                    </a:lnTo>
                    <a:lnTo>
                      <a:pt x="765" y="515"/>
                    </a:lnTo>
                    <a:lnTo>
                      <a:pt x="765" y="515"/>
                    </a:lnTo>
                    <a:lnTo>
                      <a:pt x="765" y="515"/>
                    </a:lnTo>
                    <a:lnTo>
                      <a:pt x="765" y="515"/>
                    </a:lnTo>
                    <a:lnTo>
                      <a:pt x="765" y="515"/>
                    </a:lnTo>
                    <a:lnTo>
                      <a:pt x="765" y="514"/>
                    </a:lnTo>
                    <a:lnTo>
                      <a:pt x="765" y="514"/>
                    </a:lnTo>
                    <a:lnTo>
                      <a:pt x="765" y="514"/>
                    </a:lnTo>
                    <a:lnTo>
                      <a:pt x="763" y="514"/>
                    </a:lnTo>
                    <a:lnTo>
                      <a:pt x="763" y="512"/>
                    </a:lnTo>
                    <a:lnTo>
                      <a:pt x="763" y="512"/>
                    </a:lnTo>
                    <a:lnTo>
                      <a:pt x="763" y="512"/>
                    </a:lnTo>
                    <a:lnTo>
                      <a:pt x="763" y="512"/>
                    </a:lnTo>
                    <a:lnTo>
                      <a:pt x="761" y="512"/>
                    </a:lnTo>
                    <a:lnTo>
                      <a:pt x="761" y="512"/>
                    </a:lnTo>
                    <a:lnTo>
                      <a:pt x="761" y="512"/>
                    </a:lnTo>
                    <a:lnTo>
                      <a:pt x="759" y="510"/>
                    </a:lnTo>
                    <a:lnTo>
                      <a:pt x="759" y="510"/>
                    </a:lnTo>
                    <a:lnTo>
                      <a:pt x="759" y="510"/>
                    </a:lnTo>
                    <a:lnTo>
                      <a:pt x="759" y="510"/>
                    </a:lnTo>
                    <a:lnTo>
                      <a:pt x="759" y="510"/>
                    </a:lnTo>
                    <a:lnTo>
                      <a:pt x="759" y="508"/>
                    </a:lnTo>
                    <a:lnTo>
                      <a:pt x="759" y="508"/>
                    </a:lnTo>
                    <a:lnTo>
                      <a:pt x="758" y="508"/>
                    </a:lnTo>
                    <a:lnTo>
                      <a:pt x="758" y="508"/>
                    </a:lnTo>
                    <a:lnTo>
                      <a:pt x="758" y="508"/>
                    </a:lnTo>
                    <a:lnTo>
                      <a:pt x="758"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6" y="508"/>
                    </a:lnTo>
                    <a:lnTo>
                      <a:pt x="754" y="508"/>
                    </a:lnTo>
                    <a:lnTo>
                      <a:pt x="754" y="510"/>
                    </a:lnTo>
                    <a:lnTo>
                      <a:pt x="754" y="510"/>
                    </a:lnTo>
                    <a:lnTo>
                      <a:pt x="754" y="510"/>
                    </a:lnTo>
                    <a:lnTo>
                      <a:pt x="754" y="510"/>
                    </a:lnTo>
                    <a:lnTo>
                      <a:pt x="752" y="510"/>
                    </a:lnTo>
                    <a:lnTo>
                      <a:pt x="752" y="510"/>
                    </a:lnTo>
                    <a:lnTo>
                      <a:pt x="752" y="510"/>
                    </a:lnTo>
                    <a:lnTo>
                      <a:pt x="752" y="510"/>
                    </a:lnTo>
                    <a:lnTo>
                      <a:pt x="752" y="510"/>
                    </a:lnTo>
                    <a:lnTo>
                      <a:pt x="750" y="510"/>
                    </a:lnTo>
                    <a:lnTo>
                      <a:pt x="750" y="510"/>
                    </a:lnTo>
                    <a:lnTo>
                      <a:pt x="750" y="510"/>
                    </a:lnTo>
                    <a:lnTo>
                      <a:pt x="750" y="510"/>
                    </a:lnTo>
                    <a:lnTo>
                      <a:pt x="750" y="510"/>
                    </a:lnTo>
                    <a:lnTo>
                      <a:pt x="749" y="510"/>
                    </a:lnTo>
                    <a:lnTo>
                      <a:pt x="749" y="512"/>
                    </a:lnTo>
                    <a:lnTo>
                      <a:pt x="749" y="512"/>
                    </a:lnTo>
                    <a:lnTo>
                      <a:pt x="749" y="512"/>
                    </a:lnTo>
                    <a:lnTo>
                      <a:pt x="747" y="512"/>
                    </a:lnTo>
                    <a:lnTo>
                      <a:pt x="747" y="512"/>
                    </a:lnTo>
                    <a:lnTo>
                      <a:pt x="747" y="512"/>
                    </a:lnTo>
                    <a:lnTo>
                      <a:pt x="747" y="512"/>
                    </a:lnTo>
                    <a:lnTo>
                      <a:pt x="745" y="512"/>
                    </a:lnTo>
                    <a:lnTo>
                      <a:pt x="745" y="512"/>
                    </a:lnTo>
                    <a:lnTo>
                      <a:pt x="745" y="512"/>
                    </a:lnTo>
                    <a:lnTo>
                      <a:pt x="745" y="512"/>
                    </a:lnTo>
                    <a:lnTo>
                      <a:pt x="743" y="512"/>
                    </a:lnTo>
                    <a:lnTo>
                      <a:pt x="743" y="512"/>
                    </a:lnTo>
                    <a:lnTo>
                      <a:pt x="741" y="512"/>
                    </a:lnTo>
                    <a:lnTo>
                      <a:pt x="741" y="512"/>
                    </a:lnTo>
                    <a:lnTo>
                      <a:pt x="741" y="512"/>
                    </a:lnTo>
                    <a:lnTo>
                      <a:pt x="741" y="512"/>
                    </a:lnTo>
                    <a:lnTo>
                      <a:pt x="740" y="514"/>
                    </a:lnTo>
                    <a:lnTo>
                      <a:pt x="740" y="514"/>
                    </a:lnTo>
                    <a:lnTo>
                      <a:pt x="740" y="514"/>
                    </a:lnTo>
                    <a:lnTo>
                      <a:pt x="740" y="514"/>
                    </a:lnTo>
                    <a:lnTo>
                      <a:pt x="740" y="514"/>
                    </a:lnTo>
                    <a:lnTo>
                      <a:pt x="740" y="514"/>
                    </a:lnTo>
                    <a:lnTo>
                      <a:pt x="740" y="514"/>
                    </a:lnTo>
                    <a:lnTo>
                      <a:pt x="740" y="514"/>
                    </a:lnTo>
                    <a:lnTo>
                      <a:pt x="738" y="515"/>
                    </a:lnTo>
                    <a:lnTo>
                      <a:pt x="738" y="515"/>
                    </a:lnTo>
                    <a:lnTo>
                      <a:pt x="738" y="515"/>
                    </a:lnTo>
                    <a:lnTo>
                      <a:pt x="738" y="515"/>
                    </a:lnTo>
                    <a:lnTo>
                      <a:pt x="738" y="515"/>
                    </a:lnTo>
                    <a:lnTo>
                      <a:pt x="738" y="517"/>
                    </a:lnTo>
                    <a:lnTo>
                      <a:pt x="738" y="517"/>
                    </a:lnTo>
                    <a:lnTo>
                      <a:pt x="738" y="517"/>
                    </a:lnTo>
                    <a:lnTo>
                      <a:pt x="738" y="517"/>
                    </a:lnTo>
                    <a:lnTo>
                      <a:pt x="738" y="517"/>
                    </a:lnTo>
                    <a:lnTo>
                      <a:pt x="738" y="519"/>
                    </a:lnTo>
                    <a:lnTo>
                      <a:pt x="738" y="519"/>
                    </a:lnTo>
                    <a:lnTo>
                      <a:pt x="736" y="519"/>
                    </a:lnTo>
                    <a:lnTo>
                      <a:pt x="736" y="519"/>
                    </a:lnTo>
                    <a:lnTo>
                      <a:pt x="736" y="519"/>
                    </a:lnTo>
                    <a:lnTo>
                      <a:pt x="738" y="519"/>
                    </a:lnTo>
                    <a:lnTo>
                      <a:pt x="736" y="521"/>
                    </a:lnTo>
                    <a:lnTo>
                      <a:pt x="736" y="521"/>
                    </a:lnTo>
                    <a:lnTo>
                      <a:pt x="736" y="521"/>
                    </a:lnTo>
                    <a:lnTo>
                      <a:pt x="736" y="521"/>
                    </a:lnTo>
                    <a:lnTo>
                      <a:pt x="736" y="519"/>
                    </a:lnTo>
                    <a:lnTo>
                      <a:pt x="736" y="519"/>
                    </a:lnTo>
                    <a:lnTo>
                      <a:pt x="736" y="519"/>
                    </a:lnTo>
                    <a:lnTo>
                      <a:pt x="736" y="519"/>
                    </a:lnTo>
                    <a:lnTo>
                      <a:pt x="736" y="519"/>
                    </a:lnTo>
                    <a:lnTo>
                      <a:pt x="736" y="519"/>
                    </a:lnTo>
                    <a:lnTo>
                      <a:pt x="736" y="519"/>
                    </a:lnTo>
                    <a:lnTo>
                      <a:pt x="736" y="519"/>
                    </a:lnTo>
                    <a:lnTo>
                      <a:pt x="734" y="519"/>
                    </a:lnTo>
                    <a:lnTo>
                      <a:pt x="734" y="519"/>
                    </a:lnTo>
                    <a:lnTo>
                      <a:pt x="734" y="519"/>
                    </a:lnTo>
                    <a:lnTo>
                      <a:pt x="734" y="519"/>
                    </a:lnTo>
                    <a:lnTo>
                      <a:pt x="734" y="519"/>
                    </a:lnTo>
                    <a:lnTo>
                      <a:pt x="732" y="519"/>
                    </a:lnTo>
                    <a:lnTo>
                      <a:pt x="732" y="519"/>
                    </a:lnTo>
                    <a:lnTo>
                      <a:pt x="732" y="521"/>
                    </a:lnTo>
                    <a:lnTo>
                      <a:pt x="732" y="521"/>
                    </a:lnTo>
                    <a:lnTo>
                      <a:pt x="732" y="521"/>
                    </a:lnTo>
                    <a:lnTo>
                      <a:pt x="732" y="521"/>
                    </a:lnTo>
                    <a:lnTo>
                      <a:pt x="732" y="521"/>
                    </a:lnTo>
                    <a:lnTo>
                      <a:pt x="732" y="521"/>
                    </a:lnTo>
                    <a:lnTo>
                      <a:pt x="732" y="521"/>
                    </a:lnTo>
                    <a:lnTo>
                      <a:pt x="732" y="521"/>
                    </a:lnTo>
                    <a:lnTo>
                      <a:pt x="732" y="521"/>
                    </a:lnTo>
                    <a:lnTo>
                      <a:pt x="731" y="523"/>
                    </a:lnTo>
                    <a:lnTo>
                      <a:pt x="731" y="523"/>
                    </a:lnTo>
                    <a:lnTo>
                      <a:pt x="731" y="523"/>
                    </a:lnTo>
                    <a:lnTo>
                      <a:pt x="731" y="523"/>
                    </a:lnTo>
                    <a:lnTo>
                      <a:pt x="729" y="523"/>
                    </a:lnTo>
                    <a:lnTo>
                      <a:pt x="729" y="523"/>
                    </a:lnTo>
                    <a:lnTo>
                      <a:pt x="729" y="523"/>
                    </a:lnTo>
                    <a:lnTo>
                      <a:pt x="729" y="523"/>
                    </a:lnTo>
                    <a:lnTo>
                      <a:pt x="729" y="523"/>
                    </a:lnTo>
                    <a:lnTo>
                      <a:pt x="729" y="523"/>
                    </a:lnTo>
                    <a:lnTo>
                      <a:pt x="729" y="523"/>
                    </a:lnTo>
                    <a:lnTo>
                      <a:pt x="727" y="523"/>
                    </a:lnTo>
                    <a:lnTo>
                      <a:pt x="727" y="523"/>
                    </a:lnTo>
                    <a:lnTo>
                      <a:pt x="727" y="523"/>
                    </a:lnTo>
                    <a:lnTo>
                      <a:pt x="727" y="523"/>
                    </a:lnTo>
                    <a:lnTo>
                      <a:pt x="727" y="523"/>
                    </a:lnTo>
                    <a:lnTo>
                      <a:pt x="727" y="524"/>
                    </a:lnTo>
                    <a:lnTo>
                      <a:pt x="727" y="524"/>
                    </a:lnTo>
                    <a:lnTo>
                      <a:pt x="727" y="524"/>
                    </a:lnTo>
                    <a:lnTo>
                      <a:pt x="727" y="524"/>
                    </a:lnTo>
                    <a:lnTo>
                      <a:pt x="727" y="524"/>
                    </a:lnTo>
                    <a:lnTo>
                      <a:pt x="727" y="524"/>
                    </a:lnTo>
                    <a:lnTo>
                      <a:pt x="727" y="524"/>
                    </a:lnTo>
                    <a:lnTo>
                      <a:pt x="727" y="524"/>
                    </a:lnTo>
                    <a:lnTo>
                      <a:pt x="727" y="526"/>
                    </a:lnTo>
                    <a:lnTo>
                      <a:pt x="727" y="526"/>
                    </a:lnTo>
                    <a:lnTo>
                      <a:pt x="727" y="526"/>
                    </a:lnTo>
                    <a:lnTo>
                      <a:pt x="727" y="526"/>
                    </a:lnTo>
                    <a:lnTo>
                      <a:pt x="727" y="526"/>
                    </a:lnTo>
                    <a:lnTo>
                      <a:pt x="727" y="526"/>
                    </a:lnTo>
                    <a:lnTo>
                      <a:pt x="727" y="526"/>
                    </a:lnTo>
                    <a:lnTo>
                      <a:pt x="727" y="526"/>
                    </a:lnTo>
                    <a:lnTo>
                      <a:pt x="727" y="526"/>
                    </a:lnTo>
                    <a:lnTo>
                      <a:pt x="725" y="526"/>
                    </a:lnTo>
                    <a:lnTo>
                      <a:pt x="725" y="526"/>
                    </a:lnTo>
                    <a:lnTo>
                      <a:pt x="725" y="526"/>
                    </a:lnTo>
                    <a:lnTo>
                      <a:pt x="725" y="526"/>
                    </a:lnTo>
                    <a:lnTo>
                      <a:pt x="725" y="528"/>
                    </a:lnTo>
                    <a:lnTo>
                      <a:pt x="725" y="528"/>
                    </a:lnTo>
                    <a:lnTo>
                      <a:pt x="725" y="528"/>
                    </a:lnTo>
                    <a:lnTo>
                      <a:pt x="725" y="528"/>
                    </a:lnTo>
                    <a:lnTo>
                      <a:pt x="725" y="528"/>
                    </a:lnTo>
                    <a:lnTo>
                      <a:pt x="725" y="528"/>
                    </a:lnTo>
                    <a:lnTo>
                      <a:pt x="725" y="530"/>
                    </a:lnTo>
                    <a:lnTo>
                      <a:pt x="725" y="530"/>
                    </a:lnTo>
                    <a:lnTo>
                      <a:pt x="725" y="532"/>
                    </a:lnTo>
                    <a:lnTo>
                      <a:pt x="725" y="532"/>
                    </a:lnTo>
                    <a:lnTo>
                      <a:pt x="725" y="532"/>
                    </a:lnTo>
                    <a:lnTo>
                      <a:pt x="725" y="532"/>
                    </a:lnTo>
                    <a:lnTo>
                      <a:pt x="725" y="534"/>
                    </a:lnTo>
                    <a:lnTo>
                      <a:pt x="725" y="534"/>
                    </a:lnTo>
                    <a:lnTo>
                      <a:pt x="725" y="535"/>
                    </a:lnTo>
                    <a:lnTo>
                      <a:pt x="725" y="535"/>
                    </a:lnTo>
                    <a:lnTo>
                      <a:pt x="725" y="535"/>
                    </a:lnTo>
                    <a:lnTo>
                      <a:pt x="725" y="535"/>
                    </a:lnTo>
                    <a:lnTo>
                      <a:pt x="725" y="537"/>
                    </a:lnTo>
                    <a:lnTo>
                      <a:pt x="723" y="537"/>
                    </a:lnTo>
                    <a:lnTo>
                      <a:pt x="723" y="537"/>
                    </a:lnTo>
                    <a:lnTo>
                      <a:pt x="723" y="537"/>
                    </a:lnTo>
                    <a:lnTo>
                      <a:pt x="723" y="537"/>
                    </a:lnTo>
                    <a:lnTo>
                      <a:pt x="722" y="537"/>
                    </a:lnTo>
                    <a:lnTo>
                      <a:pt x="722" y="539"/>
                    </a:lnTo>
                    <a:lnTo>
                      <a:pt x="722" y="539"/>
                    </a:lnTo>
                    <a:lnTo>
                      <a:pt x="722" y="539"/>
                    </a:lnTo>
                    <a:lnTo>
                      <a:pt x="720" y="541"/>
                    </a:lnTo>
                    <a:lnTo>
                      <a:pt x="720" y="541"/>
                    </a:lnTo>
                    <a:lnTo>
                      <a:pt x="720" y="541"/>
                    </a:lnTo>
                    <a:lnTo>
                      <a:pt x="718" y="541"/>
                    </a:lnTo>
                    <a:lnTo>
                      <a:pt x="718" y="541"/>
                    </a:lnTo>
                    <a:lnTo>
                      <a:pt x="718" y="543"/>
                    </a:lnTo>
                    <a:lnTo>
                      <a:pt x="718" y="543"/>
                    </a:lnTo>
                    <a:lnTo>
                      <a:pt x="716" y="544"/>
                    </a:lnTo>
                    <a:lnTo>
                      <a:pt x="716" y="544"/>
                    </a:lnTo>
                    <a:lnTo>
                      <a:pt x="716" y="546"/>
                    </a:lnTo>
                    <a:lnTo>
                      <a:pt x="716" y="546"/>
                    </a:lnTo>
                    <a:lnTo>
                      <a:pt x="716" y="548"/>
                    </a:lnTo>
                    <a:lnTo>
                      <a:pt x="716" y="552"/>
                    </a:lnTo>
                    <a:lnTo>
                      <a:pt x="716" y="553"/>
                    </a:lnTo>
                    <a:lnTo>
                      <a:pt x="716" y="553"/>
                    </a:lnTo>
                    <a:lnTo>
                      <a:pt x="716" y="553"/>
                    </a:lnTo>
                    <a:lnTo>
                      <a:pt x="716" y="553"/>
                    </a:lnTo>
                    <a:lnTo>
                      <a:pt x="714" y="555"/>
                    </a:lnTo>
                    <a:lnTo>
                      <a:pt x="712" y="555"/>
                    </a:lnTo>
                    <a:lnTo>
                      <a:pt x="712" y="557"/>
                    </a:lnTo>
                    <a:lnTo>
                      <a:pt x="712" y="557"/>
                    </a:lnTo>
                    <a:lnTo>
                      <a:pt x="712" y="557"/>
                    </a:lnTo>
                    <a:lnTo>
                      <a:pt x="712" y="557"/>
                    </a:lnTo>
                    <a:lnTo>
                      <a:pt x="712" y="557"/>
                    </a:lnTo>
                    <a:lnTo>
                      <a:pt x="711" y="555"/>
                    </a:lnTo>
                    <a:lnTo>
                      <a:pt x="711" y="555"/>
                    </a:lnTo>
                    <a:lnTo>
                      <a:pt x="711" y="555"/>
                    </a:lnTo>
                    <a:lnTo>
                      <a:pt x="711" y="555"/>
                    </a:lnTo>
                    <a:lnTo>
                      <a:pt x="711" y="555"/>
                    </a:lnTo>
                    <a:lnTo>
                      <a:pt x="709" y="557"/>
                    </a:lnTo>
                    <a:lnTo>
                      <a:pt x="707" y="557"/>
                    </a:lnTo>
                    <a:lnTo>
                      <a:pt x="707" y="559"/>
                    </a:lnTo>
                    <a:lnTo>
                      <a:pt x="707" y="559"/>
                    </a:lnTo>
                    <a:lnTo>
                      <a:pt x="707" y="559"/>
                    </a:lnTo>
                    <a:lnTo>
                      <a:pt x="707" y="559"/>
                    </a:lnTo>
                    <a:lnTo>
                      <a:pt x="705" y="559"/>
                    </a:lnTo>
                    <a:lnTo>
                      <a:pt x="705" y="559"/>
                    </a:lnTo>
                    <a:lnTo>
                      <a:pt x="705" y="559"/>
                    </a:lnTo>
                    <a:lnTo>
                      <a:pt x="703" y="559"/>
                    </a:lnTo>
                    <a:lnTo>
                      <a:pt x="703" y="559"/>
                    </a:lnTo>
                    <a:lnTo>
                      <a:pt x="703" y="559"/>
                    </a:lnTo>
                    <a:lnTo>
                      <a:pt x="702" y="559"/>
                    </a:lnTo>
                    <a:lnTo>
                      <a:pt x="702" y="559"/>
                    </a:lnTo>
                    <a:lnTo>
                      <a:pt x="700" y="559"/>
                    </a:lnTo>
                    <a:lnTo>
                      <a:pt x="700" y="559"/>
                    </a:lnTo>
                    <a:lnTo>
                      <a:pt x="700" y="559"/>
                    </a:lnTo>
                    <a:lnTo>
                      <a:pt x="700" y="561"/>
                    </a:lnTo>
                    <a:lnTo>
                      <a:pt x="698" y="561"/>
                    </a:lnTo>
                    <a:lnTo>
                      <a:pt x="696" y="561"/>
                    </a:lnTo>
                    <a:lnTo>
                      <a:pt x="694" y="561"/>
                    </a:lnTo>
                    <a:lnTo>
                      <a:pt x="694" y="561"/>
                    </a:lnTo>
                    <a:lnTo>
                      <a:pt x="694" y="561"/>
                    </a:lnTo>
                    <a:lnTo>
                      <a:pt x="694" y="562"/>
                    </a:lnTo>
                    <a:lnTo>
                      <a:pt x="694" y="562"/>
                    </a:lnTo>
                    <a:lnTo>
                      <a:pt x="696" y="562"/>
                    </a:lnTo>
                    <a:lnTo>
                      <a:pt x="696" y="564"/>
                    </a:lnTo>
                    <a:lnTo>
                      <a:pt x="696" y="564"/>
                    </a:lnTo>
                    <a:lnTo>
                      <a:pt x="696" y="564"/>
                    </a:lnTo>
                    <a:lnTo>
                      <a:pt x="696" y="564"/>
                    </a:lnTo>
                    <a:lnTo>
                      <a:pt x="696" y="566"/>
                    </a:lnTo>
                    <a:lnTo>
                      <a:pt x="696" y="568"/>
                    </a:lnTo>
                    <a:lnTo>
                      <a:pt x="696" y="568"/>
                    </a:lnTo>
                    <a:lnTo>
                      <a:pt x="694" y="568"/>
                    </a:lnTo>
                    <a:lnTo>
                      <a:pt x="694" y="570"/>
                    </a:lnTo>
                    <a:lnTo>
                      <a:pt x="694" y="572"/>
                    </a:lnTo>
                    <a:lnTo>
                      <a:pt x="693" y="572"/>
                    </a:lnTo>
                    <a:lnTo>
                      <a:pt x="693" y="572"/>
                    </a:lnTo>
                    <a:lnTo>
                      <a:pt x="693" y="572"/>
                    </a:lnTo>
                    <a:lnTo>
                      <a:pt x="693" y="572"/>
                    </a:lnTo>
                    <a:lnTo>
                      <a:pt x="691" y="573"/>
                    </a:lnTo>
                    <a:lnTo>
                      <a:pt x="689" y="573"/>
                    </a:lnTo>
                    <a:lnTo>
                      <a:pt x="689" y="573"/>
                    </a:lnTo>
                    <a:lnTo>
                      <a:pt x="689" y="573"/>
                    </a:lnTo>
                    <a:lnTo>
                      <a:pt x="689" y="573"/>
                    </a:lnTo>
                    <a:lnTo>
                      <a:pt x="689" y="573"/>
                    </a:lnTo>
                    <a:lnTo>
                      <a:pt x="689" y="575"/>
                    </a:lnTo>
                    <a:lnTo>
                      <a:pt x="689" y="575"/>
                    </a:lnTo>
                    <a:lnTo>
                      <a:pt x="689" y="575"/>
                    </a:lnTo>
                    <a:lnTo>
                      <a:pt x="689" y="575"/>
                    </a:lnTo>
                    <a:lnTo>
                      <a:pt x="689" y="575"/>
                    </a:lnTo>
                    <a:lnTo>
                      <a:pt x="689" y="577"/>
                    </a:lnTo>
                    <a:lnTo>
                      <a:pt x="689" y="577"/>
                    </a:lnTo>
                    <a:lnTo>
                      <a:pt x="689" y="577"/>
                    </a:lnTo>
                    <a:lnTo>
                      <a:pt x="689" y="579"/>
                    </a:lnTo>
                    <a:lnTo>
                      <a:pt x="689" y="579"/>
                    </a:lnTo>
                    <a:lnTo>
                      <a:pt x="689" y="581"/>
                    </a:lnTo>
                    <a:lnTo>
                      <a:pt x="689" y="581"/>
                    </a:lnTo>
                    <a:lnTo>
                      <a:pt x="689" y="582"/>
                    </a:lnTo>
                    <a:lnTo>
                      <a:pt x="689" y="582"/>
                    </a:lnTo>
                    <a:lnTo>
                      <a:pt x="689" y="582"/>
                    </a:lnTo>
                    <a:lnTo>
                      <a:pt x="689" y="584"/>
                    </a:lnTo>
                    <a:lnTo>
                      <a:pt x="687" y="584"/>
                    </a:lnTo>
                    <a:lnTo>
                      <a:pt x="687" y="584"/>
                    </a:lnTo>
                    <a:lnTo>
                      <a:pt x="687" y="586"/>
                    </a:lnTo>
                    <a:lnTo>
                      <a:pt x="687" y="586"/>
                    </a:lnTo>
                    <a:lnTo>
                      <a:pt x="687" y="586"/>
                    </a:lnTo>
                    <a:lnTo>
                      <a:pt x="685" y="586"/>
                    </a:lnTo>
                    <a:lnTo>
                      <a:pt x="685" y="586"/>
                    </a:lnTo>
                    <a:lnTo>
                      <a:pt x="685" y="588"/>
                    </a:lnTo>
                    <a:lnTo>
                      <a:pt x="685" y="588"/>
                    </a:lnTo>
                    <a:lnTo>
                      <a:pt x="685" y="588"/>
                    </a:lnTo>
                    <a:lnTo>
                      <a:pt x="685" y="590"/>
                    </a:lnTo>
                    <a:lnTo>
                      <a:pt x="684" y="590"/>
                    </a:lnTo>
                    <a:lnTo>
                      <a:pt x="684" y="590"/>
                    </a:lnTo>
                    <a:lnTo>
                      <a:pt x="684" y="591"/>
                    </a:lnTo>
                    <a:lnTo>
                      <a:pt x="684" y="591"/>
                    </a:lnTo>
                    <a:lnTo>
                      <a:pt x="684" y="591"/>
                    </a:lnTo>
                    <a:lnTo>
                      <a:pt x="684" y="591"/>
                    </a:lnTo>
                    <a:lnTo>
                      <a:pt x="680" y="591"/>
                    </a:lnTo>
                    <a:lnTo>
                      <a:pt x="678" y="591"/>
                    </a:lnTo>
                    <a:lnTo>
                      <a:pt x="676" y="591"/>
                    </a:lnTo>
                    <a:lnTo>
                      <a:pt x="676" y="591"/>
                    </a:lnTo>
                    <a:lnTo>
                      <a:pt x="676" y="591"/>
                    </a:lnTo>
                    <a:lnTo>
                      <a:pt x="674" y="591"/>
                    </a:lnTo>
                    <a:lnTo>
                      <a:pt x="674" y="591"/>
                    </a:lnTo>
                    <a:lnTo>
                      <a:pt x="673" y="591"/>
                    </a:lnTo>
                    <a:lnTo>
                      <a:pt x="673" y="591"/>
                    </a:lnTo>
                    <a:lnTo>
                      <a:pt x="673" y="593"/>
                    </a:lnTo>
                    <a:lnTo>
                      <a:pt x="673" y="593"/>
                    </a:lnTo>
                    <a:lnTo>
                      <a:pt x="671" y="593"/>
                    </a:lnTo>
                    <a:lnTo>
                      <a:pt x="671" y="593"/>
                    </a:lnTo>
                    <a:lnTo>
                      <a:pt x="669" y="593"/>
                    </a:lnTo>
                    <a:lnTo>
                      <a:pt x="669" y="593"/>
                    </a:lnTo>
                    <a:lnTo>
                      <a:pt x="669" y="593"/>
                    </a:lnTo>
                    <a:lnTo>
                      <a:pt x="669" y="593"/>
                    </a:lnTo>
                    <a:lnTo>
                      <a:pt x="669" y="593"/>
                    </a:lnTo>
                    <a:lnTo>
                      <a:pt x="667" y="593"/>
                    </a:lnTo>
                    <a:lnTo>
                      <a:pt x="667" y="595"/>
                    </a:lnTo>
                    <a:lnTo>
                      <a:pt x="665" y="595"/>
                    </a:lnTo>
                    <a:lnTo>
                      <a:pt x="665" y="595"/>
                    </a:lnTo>
                    <a:lnTo>
                      <a:pt x="665" y="595"/>
                    </a:lnTo>
                    <a:lnTo>
                      <a:pt x="665" y="595"/>
                    </a:lnTo>
                    <a:lnTo>
                      <a:pt x="665" y="597"/>
                    </a:lnTo>
                    <a:lnTo>
                      <a:pt x="665" y="597"/>
                    </a:lnTo>
                    <a:lnTo>
                      <a:pt x="664" y="597"/>
                    </a:lnTo>
                    <a:lnTo>
                      <a:pt x="664" y="597"/>
                    </a:lnTo>
                    <a:lnTo>
                      <a:pt x="664" y="597"/>
                    </a:lnTo>
                    <a:lnTo>
                      <a:pt x="662" y="597"/>
                    </a:lnTo>
                    <a:lnTo>
                      <a:pt x="662" y="597"/>
                    </a:lnTo>
                    <a:lnTo>
                      <a:pt x="662" y="597"/>
                    </a:lnTo>
                    <a:lnTo>
                      <a:pt x="662" y="597"/>
                    </a:lnTo>
                    <a:lnTo>
                      <a:pt x="660" y="597"/>
                    </a:lnTo>
                    <a:lnTo>
                      <a:pt x="658" y="597"/>
                    </a:lnTo>
                    <a:lnTo>
                      <a:pt x="658" y="595"/>
                    </a:lnTo>
                    <a:lnTo>
                      <a:pt x="658" y="595"/>
                    </a:lnTo>
                    <a:lnTo>
                      <a:pt x="656" y="595"/>
                    </a:lnTo>
                    <a:lnTo>
                      <a:pt x="656" y="595"/>
                    </a:lnTo>
                    <a:lnTo>
                      <a:pt x="656" y="595"/>
                    </a:lnTo>
                    <a:lnTo>
                      <a:pt x="656" y="595"/>
                    </a:lnTo>
                    <a:lnTo>
                      <a:pt x="656" y="595"/>
                    </a:lnTo>
                    <a:lnTo>
                      <a:pt x="655" y="595"/>
                    </a:lnTo>
                    <a:lnTo>
                      <a:pt x="655" y="595"/>
                    </a:lnTo>
                    <a:lnTo>
                      <a:pt x="655" y="595"/>
                    </a:lnTo>
                    <a:lnTo>
                      <a:pt x="653" y="595"/>
                    </a:lnTo>
                    <a:lnTo>
                      <a:pt x="651" y="595"/>
                    </a:lnTo>
                    <a:lnTo>
                      <a:pt x="651" y="595"/>
                    </a:lnTo>
                    <a:lnTo>
                      <a:pt x="651" y="595"/>
                    </a:lnTo>
                    <a:lnTo>
                      <a:pt x="649" y="595"/>
                    </a:lnTo>
                    <a:lnTo>
                      <a:pt x="649" y="595"/>
                    </a:lnTo>
                    <a:lnTo>
                      <a:pt x="647" y="595"/>
                    </a:lnTo>
                    <a:lnTo>
                      <a:pt x="646" y="595"/>
                    </a:lnTo>
                    <a:lnTo>
                      <a:pt x="646" y="595"/>
                    </a:lnTo>
                    <a:lnTo>
                      <a:pt x="646" y="595"/>
                    </a:lnTo>
                    <a:lnTo>
                      <a:pt x="644" y="595"/>
                    </a:lnTo>
                    <a:lnTo>
                      <a:pt x="644" y="595"/>
                    </a:lnTo>
                    <a:lnTo>
                      <a:pt x="644" y="595"/>
                    </a:lnTo>
                    <a:lnTo>
                      <a:pt x="642" y="595"/>
                    </a:lnTo>
                    <a:lnTo>
                      <a:pt x="642" y="595"/>
                    </a:lnTo>
                    <a:lnTo>
                      <a:pt x="642" y="595"/>
                    </a:lnTo>
                    <a:lnTo>
                      <a:pt x="640" y="595"/>
                    </a:lnTo>
                    <a:lnTo>
                      <a:pt x="640" y="595"/>
                    </a:lnTo>
                    <a:lnTo>
                      <a:pt x="640" y="597"/>
                    </a:lnTo>
                    <a:lnTo>
                      <a:pt x="640" y="597"/>
                    </a:lnTo>
                    <a:lnTo>
                      <a:pt x="638" y="597"/>
                    </a:lnTo>
                    <a:lnTo>
                      <a:pt x="638" y="597"/>
                    </a:lnTo>
                    <a:lnTo>
                      <a:pt x="638" y="599"/>
                    </a:lnTo>
                    <a:lnTo>
                      <a:pt x="638" y="599"/>
                    </a:lnTo>
                    <a:lnTo>
                      <a:pt x="638" y="599"/>
                    </a:lnTo>
                    <a:lnTo>
                      <a:pt x="638" y="599"/>
                    </a:lnTo>
                    <a:lnTo>
                      <a:pt x="638" y="599"/>
                    </a:lnTo>
                    <a:lnTo>
                      <a:pt x="638" y="600"/>
                    </a:lnTo>
                    <a:lnTo>
                      <a:pt x="638" y="600"/>
                    </a:lnTo>
                    <a:lnTo>
                      <a:pt x="638" y="600"/>
                    </a:lnTo>
                    <a:lnTo>
                      <a:pt x="638" y="602"/>
                    </a:lnTo>
                    <a:lnTo>
                      <a:pt x="638" y="602"/>
                    </a:lnTo>
                    <a:lnTo>
                      <a:pt x="638" y="602"/>
                    </a:lnTo>
                    <a:lnTo>
                      <a:pt x="637" y="604"/>
                    </a:lnTo>
                    <a:lnTo>
                      <a:pt x="637" y="606"/>
                    </a:lnTo>
                    <a:lnTo>
                      <a:pt x="635" y="608"/>
                    </a:lnTo>
                    <a:lnTo>
                      <a:pt x="635" y="608"/>
                    </a:lnTo>
                    <a:lnTo>
                      <a:pt x="635" y="608"/>
                    </a:lnTo>
                    <a:lnTo>
                      <a:pt x="635" y="608"/>
                    </a:lnTo>
                    <a:lnTo>
                      <a:pt x="635" y="608"/>
                    </a:lnTo>
                    <a:lnTo>
                      <a:pt x="635" y="610"/>
                    </a:lnTo>
                    <a:lnTo>
                      <a:pt x="635" y="610"/>
                    </a:lnTo>
                    <a:lnTo>
                      <a:pt x="633" y="610"/>
                    </a:lnTo>
                    <a:lnTo>
                      <a:pt x="633" y="610"/>
                    </a:lnTo>
                    <a:lnTo>
                      <a:pt x="633" y="610"/>
                    </a:lnTo>
                    <a:lnTo>
                      <a:pt x="633" y="611"/>
                    </a:lnTo>
                    <a:lnTo>
                      <a:pt x="631" y="611"/>
                    </a:lnTo>
                    <a:lnTo>
                      <a:pt x="631" y="611"/>
                    </a:lnTo>
                    <a:lnTo>
                      <a:pt x="629" y="611"/>
                    </a:lnTo>
                    <a:lnTo>
                      <a:pt x="629" y="611"/>
                    </a:lnTo>
                    <a:lnTo>
                      <a:pt x="629" y="611"/>
                    </a:lnTo>
                    <a:lnTo>
                      <a:pt x="627" y="611"/>
                    </a:lnTo>
                    <a:lnTo>
                      <a:pt x="626" y="611"/>
                    </a:lnTo>
                    <a:lnTo>
                      <a:pt x="626" y="611"/>
                    </a:lnTo>
                    <a:lnTo>
                      <a:pt x="626" y="610"/>
                    </a:lnTo>
                    <a:lnTo>
                      <a:pt x="626" y="610"/>
                    </a:lnTo>
                    <a:lnTo>
                      <a:pt x="624" y="610"/>
                    </a:lnTo>
                    <a:lnTo>
                      <a:pt x="622" y="610"/>
                    </a:lnTo>
                    <a:lnTo>
                      <a:pt x="622" y="610"/>
                    </a:lnTo>
                    <a:lnTo>
                      <a:pt x="622" y="610"/>
                    </a:lnTo>
                    <a:lnTo>
                      <a:pt x="620" y="610"/>
                    </a:lnTo>
                    <a:lnTo>
                      <a:pt x="617" y="610"/>
                    </a:lnTo>
                    <a:lnTo>
                      <a:pt x="617" y="610"/>
                    </a:lnTo>
                    <a:lnTo>
                      <a:pt x="617" y="608"/>
                    </a:lnTo>
                    <a:lnTo>
                      <a:pt x="617" y="608"/>
                    </a:lnTo>
                    <a:lnTo>
                      <a:pt x="615" y="608"/>
                    </a:lnTo>
                    <a:lnTo>
                      <a:pt x="613" y="608"/>
                    </a:lnTo>
                    <a:lnTo>
                      <a:pt x="613" y="608"/>
                    </a:lnTo>
                    <a:lnTo>
                      <a:pt x="611" y="608"/>
                    </a:lnTo>
                    <a:lnTo>
                      <a:pt x="611" y="608"/>
                    </a:lnTo>
                    <a:lnTo>
                      <a:pt x="609" y="608"/>
                    </a:lnTo>
                    <a:lnTo>
                      <a:pt x="608" y="606"/>
                    </a:lnTo>
                    <a:lnTo>
                      <a:pt x="608" y="606"/>
                    </a:lnTo>
                    <a:lnTo>
                      <a:pt x="608" y="606"/>
                    </a:lnTo>
                    <a:lnTo>
                      <a:pt x="606" y="606"/>
                    </a:lnTo>
                    <a:lnTo>
                      <a:pt x="604" y="606"/>
                    </a:lnTo>
                    <a:lnTo>
                      <a:pt x="604" y="606"/>
                    </a:lnTo>
                    <a:lnTo>
                      <a:pt x="602" y="606"/>
                    </a:lnTo>
                    <a:lnTo>
                      <a:pt x="600" y="606"/>
                    </a:lnTo>
                    <a:lnTo>
                      <a:pt x="600" y="606"/>
                    </a:lnTo>
                    <a:lnTo>
                      <a:pt x="599" y="604"/>
                    </a:lnTo>
                    <a:lnTo>
                      <a:pt x="599" y="604"/>
                    </a:lnTo>
                    <a:lnTo>
                      <a:pt x="599" y="604"/>
                    </a:lnTo>
                    <a:lnTo>
                      <a:pt x="599" y="604"/>
                    </a:lnTo>
                    <a:lnTo>
                      <a:pt x="597" y="606"/>
                    </a:lnTo>
                    <a:lnTo>
                      <a:pt x="597" y="606"/>
                    </a:lnTo>
                    <a:lnTo>
                      <a:pt x="595" y="606"/>
                    </a:lnTo>
                    <a:lnTo>
                      <a:pt x="595" y="606"/>
                    </a:lnTo>
                    <a:lnTo>
                      <a:pt x="595" y="606"/>
                    </a:lnTo>
                    <a:lnTo>
                      <a:pt x="595" y="606"/>
                    </a:lnTo>
                    <a:lnTo>
                      <a:pt x="593" y="608"/>
                    </a:lnTo>
                    <a:lnTo>
                      <a:pt x="593" y="608"/>
                    </a:lnTo>
                    <a:lnTo>
                      <a:pt x="593" y="608"/>
                    </a:lnTo>
                    <a:lnTo>
                      <a:pt x="593" y="608"/>
                    </a:lnTo>
                    <a:lnTo>
                      <a:pt x="593" y="610"/>
                    </a:lnTo>
                    <a:lnTo>
                      <a:pt x="593" y="610"/>
                    </a:lnTo>
                    <a:lnTo>
                      <a:pt x="591" y="610"/>
                    </a:lnTo>
                    <a:lnTo>
                      <a:pt x="591" y="611"/>
                    </a:lnTo>
                    <a:lnTo>
                      <a:pt x="591" y="611"/>
                    </a:lnTo>
                    <a:lnTo>
                      <a:pt x="591" y="613"/>
                    </a:lnTo>
                    <a:lnTo>
                      <a:pt x="589" y="613"/>
                    </a:lnTo>
                    <a:lnTo>
                      <a:pt x="589" y="613"/>
                    </a:lnTo>
                    <a:lnTo>
                      <a:pt x="589" y="615"/>
                    </a:lnTo>
                    <a:lnTo>
                      <a:pt x="588" y="615"/>
                    </a:lnTo>
                    <a:lnTo>
                      <a:pt x="588" y="615"/>
                    </a:lnTo>
                    <a:lnTo>
                      <a:pt x="588" y="617"/>
                    </a:lnTo>
                    <a:lnTo>
                      <a:pt x="588" y="617"/>
                    </a:lnTo>
                    <a:lnTo>
                      <a:pt x="588" y="617"/>
                    </a:lnTo>
                    <a:lnTo>
                      <a:pt x="586" y="617"/>
                    </a:lnTo>
                    <a:lnTo>
                      <a:pt x="586" y="617"/>
                    </a:lnTo>
                    <a:lnTo>
                      <a:pt x="586" y="617"/>
                    </a:lnTo>
                    <a:lnTo>
                      <a:pt x="586" y="617"/>
                    </a:lnTo>
                    <a:lnTo>
                      <a:pt x="586" y="617"/>
                    </a:lnTo>
                    <a:lnTo>
                      <a:pt x="584" y="615"/>
                    </a:lnTo>
                    <a:lnTo>
                      <a:pt x="582" y="615"/>
                    </a:lnTo>
                    <a:lnTo>
                      <a:pt x="582" y="615"/>
                    </a:lnTo>
                    <a:lnTo>
                      <a:pt x="582" y="615"/>
                    </a:lnTo>
                    <a:lnTo>
                      <a:pt x="580" y="615"/>
                    </a:lnTo>
                    <a:lnTo>
                      <a:pt x="580" y="615"/>
                    </a:lnTo>
                    <a:lnTo>
                      <a:pt x="580" y="615"/>
                    </a:lnTo>
                    <a:lnTo>
                      <a:pt x="579" y="615"/>
                    </a:lnTo>
                    <a:lnTo>
                      <a:pt x="579" y="615"/>
                    </a:lnTo>
                    <a:lnTo>
                      <a:pt x="579" y="615"/>
                    </a:lnTo>
                    <a:lnTo>
                      <a:pt x="577" y="613"/>
                    </a:lnTo>
                    <a:lnTo>
                      <a:pt x="579" y="610"/>
                    </a:lnTo>
                    <a:lnTo>
                      <a:pt x="579" y="608"/>
                    </a:lnTo>
                    <a:lnTo>
                      <a:pt x="577" y="606"/>
                    </a:lnTo>
                    <a:lnTo>
                      <a:pt x="575" y="604"/>
                    </a:lnTo>
                    <a:lnTo>
                      <a:pt x="577" y="600"/>
                    </a:lnTo>
                    <a:lnTo>
                      <a:pt x="575" y="597"/>
                    </a:lnTo>
                    <a:lnTo>
                      <a:pt x="573" y="595"/>
                    </a:lnTo>
                    <a:lnTo>
                      <a:pt x="570" y="593"/>
                    </a:lnTo>
                    <a:lnTo>
                      <a:pt x="568" y="593"/>
                    </a:lnTo>
                    <a:lnTo>
                      <a:pt x="566" y="593"/>
                    </a:lnTo>
                    <a:lnTo>
                      <a:pt x="564" y="591"/>
                    </a:lnTo>
                    <a:lnTo>
                      <a:pt x="562" y="591"/>
                    </a:lnTo>
                    <a:lnTo>
                      <a:pt x="562" y="591"/>
                    </a:lnTo>
                    <a:lnTo>
                      <a:pt x="561" y="591"/>
                    </a:lnTo>
                    <a:lnTo>
                      <a:pt x="561" y="590"/>
                    </a:lnTo>
                    <a:lnTo>
                      <a:pt x="561" y="590"/>
                    </a:lnTo>
                    <a:lnTo>
                      <a:pt x="559" y="590"/>
                    </a:lnTo>
                    <a:lnTo>
                      <a:pt x="557" y="590"/>
                    </a:lnTo>
                    <a:lnTo>
                      <a:pt x="555" y="588"/>
                    </a:lnTo>
                    <a:lnTo>
                      <a:pt x="555" y="588"/>
                    </a:lnTo>
                    <a:lnTo>
                      <a:pt x="553" y="588"/>
                    </a:lnTo>
                    <a:lnTo>
                      <a:pt x="553" y="588"/>
                    </a:lnTo>
                    <a:lnTo>
                      <a:pt x="552" y="588"/>
                    </a:lnTo>
                    <a:lnTo>
                      <a:pt x="552" y="588"/>
                    </a:lnTo>
                    <a:lnTo>
                      <a:pt x="552" y="588"/>
                    </a:lnTo>
                    <a:lnTo>
                      <a:pt x="550" y="588"/>
                    </a:lnTo>
                    <a:lnTo>
                      <a:pt x="550" y="588"/>
                    </a:lnTo>
                    <a:lnTo>
                      <a:pt x="548" y="588"/>
                    </a:lnTo>
                    <a:lnTo>
                      <a:pt x="548" y="588"/>
                    </a:lnTo>
                    <a:lnTo>
                      <a:pt x="548" y="588"/>
                    </a:lnTo>
                    <a:lnTo>
                      <a:pt x="546" y="588"/>
                    </a:lnTo>
                    <a:lnTo>
                      <a:pt x="546" y="588"/>
                    </a:lnTo>
                    <a:lnTo>
                      <a:pt x="546" y="588"/>
                    </a:lnTo>
                    <a:lnTo>
                      <a:pt x="544" y="588"/>
                    </a:lnTo>
                    <a:lnTo>
                      <a:pt x="542" y="588"/>
                    </a:lnTo>
                    <a:lnTo>
                      <a:pt x="541" y="588"/>
                    </a:lnTo>
                    <a:lnTo>
                      <a:pt x="537" y="586"/>
                    </a:lnTo>
                    <a:lnTo>
                      <a:pt x="535" y="586"/>
                    </a:lnTo>
                    <a:lnTo>
                      <a:pt x="528" y="582"/>
                    </a:lnTo>
                    <a:lnTo>
                      <a:pt x="528" y="582"/>
                    </a:lnTo>
                    <a:lnTo>
                      <a:pt x="528" y="582"/>
                    </a:lnTo>
                    <a:lnTo>
                      <a:pt x="526" y="582"/>
                    </a:lnTo>
                    <a:lnTo>
                      <a:pt x="524" y="581"/>
                    </a:lnTo>
                    <a:lnTo>
                      <a:pt x="523" y="581"/>
                    </a:lnTo>
                    <a:lnTo>
                      <a:pt x="523" y="581"/>
                    </a:lnTo>
                    <a:lnTo>
                      <a:pt x="523" y="581"/>
                    </a:lnTo>
                    <a:lnTo>
                      <a:pt x="523" y="581"/>
                    </a:lnTo>
                    <a:lnTo>
                      <a:pt x="523" y="579"/>
                    </a:lnTo>
                    <a:lnTo>
                      <a:pt x="521" y="579"/>
                    </a:lnTo>
                    <a:lnTo>
                      <a:pt x="521" y="579"/>
                    </a:lnTo>
                    <a:lnTo>
                      <a:pt x="521" y="579"/>
                    </a:lnTo>
                    <a:lnTo>
                      <a:pt x="519" y="579"/>
                    </a:lnTo>
                    <a:lnTo>
                      <a:pt x="517" y="577"/>
                    </a:lnTo>
                    <a:lnTo>
                      <a:pt x="517" y="577"/>
                    </a:lnTo>
                    <a:lnTo>
                      <a:pt x="517" y="577"/>
                    </a:lnTo>
                    <a:lnTo>
                      <a:pt x="515" y="577"/>
                    </a:lnTo>
                    <a:lnTo>
                      <a:pt x="515" y="575"/>
                    </a:lnTo>
                    <a:lnTo>
                      <a:pt x="515" y="575"/>
                    </a:lnTo>
                    <a:lnTo>
                      <a:pt x="514" y="575"/>
                    </a:lnTo>
                    <a:lnTo>
                      <a:pt x="514" y="575"/>
                    </a:lnTo>
                    <a:lnTo>
                      <a:pt x="512" y="575"/>
                    </a:lnTo>
                    <a:lnTo>
                      <a:pt x="512" y="573"/>
                    </a:lnTo>
                    <a:lnTo>
                      <a:pt x="512" y="573"/>
                    </a:lnTo>
                    <a:lnTo>
                      <a:pt x="510" y="573"/>
                    </a:lnTo>
                    <a:lnTo>
                      <a:pt x="510" y="573"/>
                    </a:lnTo>
                    <a:lnTo>
                      <a:pt x="510" y="573"/>
                    </a:lnTo>
                    <a:lnTo>
                      <a:pt x="510" y="573"/>
                    </a:lnTo>
                    <a:lnTo>
                      <a:pt x="510" y="573"/>
                    </a:lnTo>
                    <a:lnTo>
                      <a:pt x="508" y="573"/>
                    </a:lnTo>
                    <a:lnTo>
                      <a:pt x="508" y="572"/>
                    </a:lnTo>
                    <a:lnTo>
                      <a:pt x="508" y="572"/>
                    </a:lnTo>
                    <a:lnTo>
                      <a:pt x="508" y="572"/>
                    </a:lnTo>
                    <a:lnTo>
                      <a:pt x="506" y="572"/>
                    </a:lnTo>
                    <a:lnTo>
                      <a:pt x="506" y="572"/>
                    </a:lnTo>
                    <a:lnTo>
                      <a:pt x="506" y="572"/>
                    </a:lnTo>
                    <a:lnTo>
                      <a:pt x="506" y="572"/>
                    </a:lnTo>
                    <a:lnTo>
                      <a:pt x="506" y="572"/>
                    </a:lnTo>
                    <a:lnTo>
                      <a:pt x="506" y="572"/>
                    </a:lnTo>
                    <a:lnTo>
                      <a:pt x="504" y="570"/>
                    </a:lnTo>
                    <a:lnTo>
                      <a:pt x="504" y="570"/>
                    </a:lnTo>
                    <a:lnTo>
                      <a:pt x="504" y="570"/>
                    </a:lnTo>
                    <a:lnTo>
                      <a:pt x="503" y="570"/>
                    </a:lnTo>
                    <a:lnTo>
                      <a:pt x="503" y="568"/>
                    </a:lnTo>
                    <a:lnTo>
                      <a:pt x="503" y="568"/>
                    </a:lnTo>
                    <a:lnTo>
                      <a:pt x="503" y="568"/>
                    </a:lnTo>
                    <a:lnTo>
                      <a:pt x="503" y="568"/>
                    </a:lnTo>
                    <a:lnTo>
                      <a:pt x="503" y="568"/>
                    </a:lnTo>
                    <a:lnTo>
                      <a:pt x="503" y="568"/>
                    </a:lnTo>
                    <a:lnTo>
                      <a:pt x="503" y="566"/>
                    </a:lnTo>
                    <a:lnTo>
                      <a:pt x="503" y="566"/>
                    </a:lnTo>
                    <a:lnTo>
                      <a:pt x="503" y="566"/>
                    </a:lnTo>
                    <a:lnTo>
                      <a:pt x="503" y="566"/>
                    </a:lnTo>
                    <a:lnTo>
                      <a:pt x="503" y="564"/>
                    </a:lnTo>
                    <a:lnTo>
                      <a:pt x="501" y="564"/>
                    </a:lnTo>
                    <a:lnTo>
                      <a:pt x="501" y="564"/>
                    </a:lnTo>
                    <a:lnTo>
                      <a:pt x="501" y="564"/>
                    </a:lnTo>
                    <a:lnTo>
                      <a:pt x="501" y="562"/>
                    </a:lnTo>
                    <a:lnTo>
                      <a:pt x="501" y="562"/>
                    </a:lnTo>
                    <a:lnTo>
                      <a:pt x="501" y="562"/>
                    </a:lnTo>
                    <a:lnTo>
                      <a:pt x="501" y="562"/>
                    </a:lnTo>
                    <a:lnTo>
                      <a:pt x="501" y="562"/>
                    </a:lnTo>
                    <a:lnTo>
                      <a:pt x="501" y="562"/>
                    </a:lnTo>
                    <a:lnTo>
                      <a:pt x="501" y="562"/>
                    </a:lnTo>
                    <a:lnTo>
                      <a:pt x="501" y="562"/>
                    </a:lnTo>
                    <a:lnTo>
                      <a:pt x="501" y="562"/>
                    </a:lnTo>
                    <a:lnTo>
                      <a:pt x="501" y="562"/>
                    </a:lnTo>
                    <a:lnTo>
                      <a:pt x="499" y="562"/>
                    </a:lnTo>
                    <a:lnTo>
                      <a:pt x="499" y="562"/>
                    </a:lnTo>
                    <a:lnTo>
                      <a:pt x="499" y="562"/>
                    </a:lnTo>
                    <a:lnTo>
                      <a:pt x="499" y="562"/>
                    </a:lnTo>
                    <a:lnTo>
                      <a:pt x="499" y="562"/>
                    </a:lnTo>
                    <a:lnTo>
                      <a:pt x="499" y="562"/>
                    </a:lnTo>
                    <a:lnTo>
                      <a:pt x="499" y="562"/>
                    </a:lnTo>
                    <a:lnTo>
                      <a:pt x="499" y="562"/>
                    </a:lnTo>
                    <a:lnTo>
                      <a:pt x="499" y="562"/>
                    </a:lnTo>
                    <a:lnTo>
                      <a:pt x="499" y="562"/>
                    </a:lnTo>
                    <a:lnTo>
                      <a:pt x="497" y="562"/>
                    </a:lnTo>
                    <a:lnTo>
                      <a:pt x="497" y="562"/>
                    </a:lnTo>
                    <a:lnTo>
                      <a:pt x="497" y="562"/>
                    </a:lnTo>
                    <a:lnTo>
                      <a:pt x="497" y="562"/>
                    </a:lnTo>
                    <a:lnTo>
                      <a:pt x="497" y="562"/>
                    </a:lnTo>
                    <a:lnTo>
                      <a:pt x="497" y="562"/>
                    </a:lnTo>
                    <a:lnTo>
                      <a:pt x="497" y="562"/>
                    </a:lnTo>
                    <a:lnTo>
                      <a:pt x="497" y="562"/>
                    </a:lnTo>
                    <a:lnTo>
                      <a:pt x="497"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5" y="561"/>
                    </a:lnTo>
                    <a:lnTo>
                      <a:pt x="494" y="561"/>
                    </a:lnTo>
                    <a:lnTo>
                      <a:pt x="494" y="561"/>
                    </a:lnTo>
                    <a:lnTo>
                      <a:pt x="494" y="561"/>
                    </a:lnTo>
                    <a:lnTo>
                      <a:pt x="494" y="561"/>
                    </a:lnTo>
                    <a:lnTo>
                      <a:pt x="494" y="561"/>
                    </a:lnTo>
                    <a:lnTo>
                      <a:pt x="494" y="561"/>
                    </a:lnTo>
                    <a:lnTo>
                      <a:pt x="494" y="561"/>
                    </a:lnTo>
                    <a:lnTo>
                      <a:pt x="494" y="561"/>
                    </a:lnTo>
                    <a:lnTo>
                      <a:pt x="494" y="561"/>
                    </a:lnTo>
                    <a:lnTo>
                      <a:pt x="492" y="561"/>
                    </a:lnTo>
                    <a:lnTo>
                      <a:pt x="492" y="561"/>
                    </a:lnTo>
                    <a:lnTo>
                      <a:pt x="492" y="561"/>
                    </a:lnTo>
                    <a:lnTo>
                      <a:pt x="492" y="561"/>
                    </a:lnTo>
                    <a:lnTo>
                      <a:pt x="490" y="561"/>
                    </a:lnTo>
                    <a:lnTo>
                      <a:pt x="490" y="561"/>
                    </a:lnTo>
                    <a:lnTo>
                      <a:pt x="490" y="559"/>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1"/>
                    </a:lnTo>
                    <a:lnTo>
                      <a:pt x="488" y="562"/>
                    </a:lnTo>
                    <a:lnTo>
                      <a:pt x="486" y="562"/>
                    </a:lnTo>
                    <a:lnTo>
                      <a:pt x="486" y="562"/>
                    </a:lnTo>
                    <a:lnTo>
                      <a:pt x="486" y="562"/>
                    </a:lnTo>
                    <a:lnTo>
                      <a:pt x="486" y="562"/>
                    </a:lnTo>
                    <a:lnTo>
                      <a:pt x="486" y="562"/>
                    </a:lnTo>
                    <a:lnTo>
                      <a:pt x="486" y="562"/>
                    </a:lnTo>
                    <a:lnTo>
                      <a:pt x="486" y="562"/>
                    </a:lnTo>
                    <a:lnTo>
                      <a:pt x="486" y="562"/>
                    </a:lnTo>
                    <a:lnTo>
                      <a:pt x="485" y="562"/>
                    </a:lnTo>
                    <a:lnTo>
                      <a:pt x="485" y="562"/>
                    </a:lnTo>
                    <a:lnTo>
                      <a:pt x="485" y="562"/>
                    </a:lnTo>
                    <a:lnTo>
                      <a:pt x="485" y="562"/>
                    </a:lnTo>
                    <a:lnTo>
                      <a:pt x="485" y="562"/>
                    </a:lnTo>
                    <a:lnTo>
                      <a:pt x="485" y="564"/>
                    </a:lnTo>
                    <a:lnTo>
                      <a:pt x="485" y="564"/>
                    </a:lnTo>
                    <a:lnTo>
                      <a:pt x="485" y="564"/>
                    </a:lnTo>
                    <a:lnTo>
                      <a:pt x="483" y="562"/>
                    </a:lnTo>
                    <a:lnTo>
                      <a:pt x="483" y="562"/>
                    </a:lnTo>
                    <a:lnTo>
                      <a:pt x="483" y="562"/>
                    </a:lnTo>
                    <a:lnTo>
                      <a:pt x="483" y="562"/>
                    </a:lnTo>
                    <a:lnTo>
                      <a:pt x="483" y="562"/>
                    </a:lnTo>
                    <a:lnTo>
                      <a:pt x="483" y="562"/>
                    </a:lnTo>
                    <a:lnTo>
                      <a:pt x="483" y="562"/>
                    </a:lnTo>
                    <a:lnTo>
                      <a:pt x="483" y="562"/>
                    </a:lnTo>
                    <a:lnTo>
                      <a:pt x="481" y="562"/>
                    </a:lnTo>
                    <a:lnTo>
                      <a:pt x="481" y="562"/>
                    </a:lnTo>
                    <a:lnTo>
                      <a:pt x="481" y="562"/>
                    </a:lnTo>
                    <a:lnTo>
                      <a:pt x="481" y="562"/>
                    </a:lnTo>
                    <a:lnTo>
                      <a:pt x="481" y="562"/>
                    </a:lnTo>
                    <a:lnTo>
                      <a:pt x="481" y="562"/>
                    </a:lnTo>
                    <a:lnTo>
                      <a:pt x="481" y="562"/>
                    </a:lnTo>
                    <a:lnTo>
                      <a:pt x="481" y="562"/>
                    </a:lnTo>
                    <a:lnTo>
                      <a:pt x="481" y="561"/>
                    </a:lnTo>
                    <a:lnTo>
                      <a:pt x="481" y="561"/>
                    </a:lnTo>
                    <a:lnTo>
                      <a:pt x="481" y="561"/>
                    </a:lnTo>
                    <a:lnTo>
                      <a:pt x="481" y="561"/>
                    </a:lnTo>
                    <a:lnTo>
                      <a:pt x="481" y="561"/>
                    </a:lnTo>
                    <a:lnTo>
                      <a:pt x="481" y="561"/>
                    </a:lnTo>
                    <a:lnTo>
                      <a:pt x="481" y="561"/>
                    </a:lnTo>
                    <a:lnTo>
                      <a:pt x="481" y="561"/>
                    </a:lnTo>
                    <a:lnTo>
                      <a:pt x="481" y="559"/>
                    </a:lnTo>
                    <a:lnTo>
                      <a:pt x="481" y="559"/>
                    </a:lnTo>
                    <a:lnTo>
                      <a:pt x="481" y="559"/>
                    </a:lnTo>
                    <a:lnTo>
                      <a:pt x="479" y="559"/>
                    </a:lnTo>
                    <a:lnTo>
                      <a:pt x="477" y="559"/>
                    </a:lnTo>
                    <a:lnTo>
                      <a:pt x="477" y="559"/>
                    </a:lnTo>
                    <a:lnTo>
                      <a:pt x="476" y="559"/>
                    </a:lnTo>
                    <a:lnTo>
                      <a:pt x="476" y="559"/>
                    </a:lnTo>
                    <a:lnTo>
                      <a:pt x="474" y="559"/>
                    </a:lnTo>
                    <a:lnTo>
                      <a:pt x="474" y="559"/>
                    </a:lnTo>
                    <a:lnTo>
                      <a:pt x="474" y="559"/>
                    </a:lnTo>
                    <a:lnTo>
                      <a:pt x="474" y="557"/>
                    </a:lnTo>
                    <a:lnTo>
                      <a:pt x="474" y="557"/>
                    </a:lnTo>
                    <a:lnTo>
                      <a:pt x="476" y="555"/>
                    </a:lnTo>
                    <a:lnTo>
                      <a:pt x="476" y="555"/>
                    </a:lnTo>
                    <a:lnTo>
                      <a:pt x="476" y="555"/>
                    </a:lnTo>
                    <a:lnTo>
                      <a:pt x="476" y="555"/>
                    </a:lnTo>
                    <a:lnTo>
                      <a:pt x="474" y="553"/>
                    </a:lnTo>
                    <a:lnTo>
                      <a:pt x="474" y="553"/>
                    </a:lnTo>
                    <a:lnTo>
                      <a:pt x="472" y="553"/>
                    </a:lnTo>
                    <a:lnTo>
                      <a:pt x="472" y="553"/>
                    </a:lnTo>
                    <a:lnTo>
                      <a:pt x="470" y="553"/>
                    </a:lnTo>
                    <a:lnTo>
                      <a:pt x="470" y="553"/>
                    </a:lnTo>
                    <a:lnTo>
                      <a:pt x="470" y="552"/>
                    </a:lnTo>
                    <a:lnTo>
                      <a:pt x="470" y="552"/>
                    </a:lnTo>
                    <a:lnTo>
                      <a:pt x="470" y="552"/>
                    </a:lnTo>
                    <a:lnTo>
                      <a:pt x="468" y="552"/>
                    </a:lnTo>
                    <a:lnTo>
                      <a:pt x="468" y="552"/>
                    </a:lnTo>
                    <a:lnTo>
                      <a:pt x="468" y="552"/>
                    </a:lnTo>
                    <a:lnTo>
                      <a:pt x="468" y="552"/>
                    </a:lnTo>
                    <a:lnTo>
                      <a:pt x="468" y="552"/>
                    </a:lnTo>
                    <a:lnTo>
                      <a:pt x="467" y="552"/>
                    </a:lnTo>
                    <a:lnTo>
                      <a:pt x="467" y="552"/>
                    </a:lnTo>
                    <a:lnTo>
                      <a:pt x="467" y="552"/>
                    </a:lnTo>
                    <a:lnTo>
                      <a:pt x="465" y="552"/>
                    </a:lnTo>
                    <a:lnTo>
                      <a:pt x="465" y="552"/>
                    </a:lnTo>
                    <a:lnTo>
                      <a:pt x="465" y="552"/>
                    </a:lnTo>
                    <a:lnTo>
                      <a:pt x="465" y="552"/>
                    </a:lnTo>
                    <a:lnTo>
                      <a:pt x="465" y="550"/>
                    </a:lnTo>
                    <a:lnTo>
                      <a:pt x="465" y="550"/>
                    </a:lnTo>
                    <a:lnTo>
                      <a:pt x="465" y="550"/>
                    </a:lnTo>
                    <a:lnTo>
                      <a:pt x="465" y="550"/>
                    </a:lnTo>
                    <a:lnTo>
                      <a:pt x="465" y="550"/>
                    </a:lnTo>
                    <a:lnTo>
                      <a:pt x="465" y="550"/>
                    </a:lnTo>
                    <a:lnTo>
                      <a:pt x="463" y="548"/>
                    </a:lnTo>
                    <a:lnTo>
                      <a:pt x="463" y="546"/>
                    </a:lnTo>
                    <a:lnTo>
                      <a:pt x="463" y="546"/>
                    </a:lnTo>
                    <a:lnTo>
                      <a:pt x="461" y="546"/>
                    </a:lnTo>
                    <a:lnTo>
                      <a:pt x="461" y="546"/>
                    </a:lnTo>
                    <a:lnTo>
                      <a:pt x="461" y="546"/>
                    </a:lnTo>
                    <a:lnTo>
                      <a:pt x="461" y="546"/>
                    </a:lnTo>
                    <a:lnTo>
                      <a:pt x="461" y="544"/>
                    </a:lnTo>
                    <a:lnTo>
                      <a:pt x="461" y="544"/>
                    </a:lnTo>
                    <a:lnTo>
                      <a:pt x="461" y="544"/>
                    </a:lnTo>
                    <a:lnTo>
                      <a:pt x="459" y="544"/>
                    </a:lnTo>
                    <a:lnTo>
                      <a:pt x="459" y="544"/>
                    </a:lnTo>
                    <a:lnTo>
                      <a:pt x="459" y="544"/>
                    </a:lnTo>
                    <a:lnTo>
                      <a:pt x="459" y="544"/>
                    </a:lnTo>
                    <a:lnTo>
                      <a:pt x="457" y="544"/>
                    </a:lnTo>
                    <a:lnTo>
                      <a:pt x="457" y="544"/>
                    </a:lnTo>
                    <a:lnTo>
                      <a:pt x="457" y="544"/>
                    </a:lnTo>
                    <a:lnTo>
                      <a:pt x="457" y="544"/>
                    </a:lnTo>
                    <a:lnTo>
                      <a:pt x="457" y="543"/>
                    </a:lnTo>
                    <a:lnTo>
                      <a:pt x="457" y="543"/>
                    </a:lnTo>
                    <a:lnTo>
                      <a:pt x="456" y="543"/>
                    </a:lnTo>
                    <a:lnTo>
                      <a:pt x="456" y="543"/>
                    </a:lnTo>
                    <a:lnTo>
                      <a:pt x="456" y="543"/>
                    </a:lnTo>
                    <a:lnTo>
                      <a:pt x="456" y="543"/>
                    </a:lnTo>
                    <a:lnTo>
                      <a:pt x="454" y="543"/>
                    </a:lnTo>
                    <a:lnTo>
                      <a:pt x="454" y="543"/>
                    </a:lnTo>
                    <a:lnTo>
                      <a:pt x="454" y="543"/>
                    </a:lnTo>
                    <a:lnTo>
                      <a:pt x="454" y="543"/>
                    </a:lnTo>
                    <a:lnTo>
                      <a:pt x="454" y="541"/>
                    </a:lnTo>
                    <a:lnTo>
                      <a:pt x="454" y="541"/>
                    </a:lnTo>
                    <a:lnTo>
                      <a:pt x="454" y="541"/>
                    </a:lnTo>
                    <a:lnTo>
                      <a:pt x="454" y="541"/>
                    </a:lnTo>
                    <a:lnTo>
                      <a:pt x="454" y="541"/>
                    </a:lnTo>
                    <a:lnTo>
                      <a:pt x="454" y="541"/>
                    </a:lnTo>
                    <a:lnTo>
                      <a:pt x="454" y="541"/>
                    </a:lnTo>
                    <a:lnTo>
                      <a:pt x="454" y="541"/>
                    </a:lnTo>
                    <a:lnTo>
                      <a:pt x="454" y="541"/>
                    </a:lnTo>
                    <a:lnTo>
                      <a:pt x="452" y="541"/>
                    </a:lnTo>
                    <a:lnTo>
                      <a:pt x="452" y="541"/>
                    </a:lnTo>
                    <a:lnTo>
                      <a:pt x="452" y="539"/>
                    </a:lnTo>
                    <a:lnTo>
                      <a:pt x="452" y="539"/>
                    </a:lnTo>
                    <a:lnTo>
                      <a:pt x="450" y="539"/>
                    </a:lnTo>
                    <a:lnTo>
                      <a:pt x="450" y="539"/>
                    </a:lnTo>
                    <a:lnTo>
                      <a:pt x="450" y="539"/>
                    </a:lnTo>
                    <a:lnTo>
                      <a:pt x="450" y="539"/>
                    </a:lnTo>
                    <a:lnTo>
                      <a:pt x="448" y="537"/>
                    </a:lnTo>
                    <a:lnTo>
                      <a:pt x="448" y="537"/>
                    </a:lnTo>
                    <a:lnTo>
                      <a:pt x="447" y="537"/>
                    </a:lnTo>
                    <a:lnTo>
                      <a:pt x="447" y="537"/>
                    </a:lnTo>
                    <a:lnTo>
                      <a:pt x="447" y="537"/>
                    </a:lnTo>
                    <a:lnTo>
                      <a:pt x="447" y="537"/>
                    </a:lnTo>
                    <a:lnTo>
                      <a:pt x="445" y="535"/>
                    </a:lnTo>
                    <a:lnTo>
                      <a:pt x="443" y="535"/>
                    </a:lnTo>
                    <a:lnTo>
                      <a:pt x="443" y="534"/>
                    </a:lnTo>
                    <a:lnTo>
                      <a:pt x="443" y="534"/>
                    </a:lnTo>
                    <a:lnTo>
                      <a:pt x="441" y="534"/>
                    </a:lnTo>
                    <a:lnTo>
                      <a:pt x="441" y="534"/>
                    </a:lnTo>
                    <a:lnTo>
                      <a:pt x="439" y="534"/>
                    </a:lnTo>
                    <a:lnTo>
                      <a:pt x="439" y="532"/>
                    </a:lnTo>
                    <a:lnTo>
                      <a:pt x="439" y="532"/>
                    </a:lnTo>
                    <a:lnTo>
                      <a:pt x="439" y="532"/>
                    </a:lnTo>
                    <a:lnTo>
                      <a:pt x="439" y="532"/>
                    </a:lnTo>
                    <a:lnTo>
                      <a:pt x="438" y="532"/>
                    </a:lnTo>
                    <a:lnTo>
                      <a:pt x="438" y="530"/>
                    </a:lnTo>
                    <a:lnTo>
                      <a:pt x="436" y="530"/>
                    </a:lnTo>
                    <a:lnTo>
                      <a:pt x="436" y="528"/>
                    </a:lnTo>
                    <a:lnTo>
                      <a:pt x="436" y="528"/>
                    </a:lnTo>
                    <a:lnTo>
                      <a:pt x="434" y="528"/>
                    </a:lnTo>
                    <a:lnTo>
                      <a:pt x="432" y="528"/>
                    </a:lnTo>
                    <a:lnTo>
                      <a:pt x="432" y="526"/>
                    </a:lnTo>
                    <a:lnTo>
                      <a:pt x="432" y="526"/>
                    </a:lnTo>
                    <a:lnTo>
                      <a:pt x="432" y="526"/>
                    </a:lnTo>
                    <a:lnTo>
                      <a:pt x="432" y="526"/>
                    </a:lnTo>
                    <a:lnTo>
                      <a:pt x="432" y="526"/>
                    </a:lnTo>
                    <a:lnTo>
                      <a:pt x="432" y="524"/>
                    </a:lnTo>
                    <a:lnTo>
                      <a:pt x="430" y="524"/>
                    </a:lnTo>
                    <a:lnTo>
                      <a:pt x="430" y="524"/>
                    </a:lnTo>
                    <a:lnTo>
                      <a:pt x="429" y="524"/>
                    </a:lnTo>
                    <a:lnTo>
                      <a:pt x="429" y="524"/>
                    </a:lnTo>
                    <a:lnTo>
                      <a:pt x="427" y="523"/>
                    </a:lnTo>
                    <a:lnTo>
                      <a:pt x="427" y="523"/>
                    </a:lnTo>
                    <a:lnTo>
                      <a:pt x="425" y="523"/>
                    </a:lnTo>
                    <a:lnTo>
                      <a:pt x="425" y="523"/>
                    </a:lnTo>
                    <a:lnTo>
                      <a:pt x="425" y="523"/>
                    </a:lnTo>
                    <a:lnTo>
                      <a:pt x="425" y="523"/>
                    </a:lnTo>
                    <a:lnTo>
                      <a:pt x="425" y="524"/>
                    </a:lnTo>
                    <a:lnTo>
                      <a:pt x="425" y="524"/>
                    </a:lnTo>
                    <a:lnTo>
                      <a:pt x="425" y="524"/>
                    </a:lnTo>
                    <a:lnTo>
                      <a:pt x="423" y="524"/>
                    </a:lnTo>
                    <a:lnTo>
                      <a:pt x="423" y="524"/>
                    </a:lnTo>
                    <a:lnTo>
                      <a:pt x="423" y="524"/>
                    </a:lnTo>
                    <a:lnTo>
                      <a:pt x="423" y="524"/>
                    </a:lnTo>
                    <a:lnTo>
                      <a:pt x="423" y="526"/>
                    </a:lnTo>
                    <a:lnTo>
                      <a:pt x="423" y="526"/>
                    </a:lnTo>
                    <a:lnTo>
                      <a:pt x="423" y="526"/>
                    </a:lnTo>
                    <a:lnTo>
                      <a:pt x="423" y="526"/>
                    </a:lnTo>
                    <a:lnTo>
                      <a:pt x="421" y="526"/>
                    </a:lnTo>
                    <a:lnTo>
                      <a:pt x="421" y="528"/>
                    </a:lnTo>
                    <a:lnTo>
                      <a:pt x="421" y="528"/>
                    </a:lnTo>
                    <a:lnTo>
                      <a:pt x="421" y="528"/>
                    </a:lnTo>
                    <a:lnTo>
                      <a:pt x="419" y="528"/>
                    </a:lnTo>
                    <a:lnTo>
                      <a:pt x="419" y="530"/>
                    </a:lnTo>
                    <a:lnTo>
                      <a:pt x="419" y="530"/>
                    </a:lnTo>
                    <a:lnTo>
                      <a:pt x="419" y="530"/>
                    </a:lnTo>
                    <a:lnTo>
                      <a:pt x="418" y="532"/>
                    </a:lnTo>
                    <a:lnTo>
                      <a:pt x="416" y="532"/>
                    </a:lnTo>
                    <a:lnTo>
                      <a:pt x="414" y="532"/>
                    </a:lnTo>
                    <a:lnTo>
                      <a:pt x="414" y="534"/>
                    </a:lnTo>
                    <a:lnTo>
                      <a:pt x="414" y="534"/>
                    </a:lnTo>
                    <a:lnTo>
                      <a:pt x="414" y="534"/>
                    </a:lnTo>
                    <a:lnTo>
                      <a:pt x="414" y="534"/>
                    </a:lnTo>
                    <a:lnTo>
                      <a:pt x="414" y="534"/>
                    </a:lnTo>
                    <a:lnTo>
                      <a:pt x="412" y="534"/>
                    </a:lnTo>
                    <a:lnTo>
                      <a:pt x="410" y="535"/>
                    </a:lnTo>
                    <a:lnTo>
                      <a:pt x="410" y="535"/>
                    </a:lnTo>
                    <a:lnTo>
                      <a:pt x="409" y="535"/>
                    </a:lnTo>
                    <a:lnTo>
                      <a:pt x="409" y="537"/>
                    </a:lnTo>
                    <a:lnTo>
                      <a:pt x="407" y="537"/>
                    </a:lnTo>
                    <a:lnTo>
                      <a:pt x="407" y="537"/>
                    </a:lnTo>
                    <a:lnTo>
                      <a:pt x="405" y="537"/>
                    </a:lnTo>
                    <a:lnTo>
                      <a:pt x="403" y="539"/>
                    </a:lnTo>
                    <a:lnTo>
                      <a:pt x="403" y="539"/>
                    </a:lnTo>
                    <a:lnTo>
                      <a:pt x="401" y="539"/>
                    </a:lnTo>
                    <a:lnTo>
                      <a:pt x="401" y="539"/>
                    </a:lnTo>
                    <a:lnTo>
                      <a:pt x="400" y="537"/>
                    </a:lnTo>
                    <a:lnTo>
                      <a:pt x="400" y="537"/>
                    </a:lnTo>
                    <a:lnTo>
                      <a:pt x="400" y="537"/>
                    </a:lnTo>
                    <a:lnTo>
                      <a:pt x="400" y="539"/>
                    </a:lnTo>
                    <a:lnTo>
                      <a:pt x="400" y="539"/>
                    </a:lnTo>
                    <a:lnTo>
                      <a:pt x="398" y="539"/>
                    </a:lnTo>
                    <a:lnTo>
                      <a:pt x="398" y="539"/>
                    </a:lnTo>
                    <a:lnTo>
                      <a:pt x="398" y="539"/>
                    </a:lnTo>
                    <a:lnTo>
                      <a:pt x="398" y="541"/>
                    </a:lnTo>
                    <a:lnTo>
                      <a:pt x="396" y="541"/>
                    </a:lnTo>
                    <a:lnTo>
                      <a:pt x="396" y="541"/>
                    </a:lnTo>
                    <a:lnTo>
                      <a:pt x="396" y="541"/>
                    </a:lnTo>
                    <a:lnTo>
                      <a:pt x="394" y="541"/>
                    </a:lnTo>
                    <a:lnTo>
                      <a:pt x="394" y="541"/>
                    </a:lnTo>
                    <a:lnTo>
                      <a:pt x="394" y="541"/>
                    </a:lnTo>
                    <a:lnTo>
                      <a:pt x="394" y="541"/>
                    </a:lnTo>
                    <a:lnTo>
                      <a:pt x="392" y="541"/>
                    </a:lnTo>
                    <a:lnTo>
                      <a:pt x="392" y="541"/>
                    </a:lnTo>
                    <a:lnTo>
                      <a:pt x="392" y="541"/>
                    </a:lnTo>
                    <a:lnTo>
                      <a:pt x="389" y="541"/>
                    </a:lnTo>
                    <a:lnTo>
                      <a:pt x="389" y="541"/>
                    </a:lnTo>
                    <a:lnTo>
                      <a:pt x="389" y="541"/>
                    </a:lnTo>
                    <a:lnTo>
                      <a:pt x="389" y="541"/>
                    </a:lnTo>
                    <a:lnTo>
                      <a:pt x="389" y="541"/>
                    </a:lnTo>
                    <a:lnTo>
                      <a:pt x="389" y="541"/>
                    </a:lnTo>
                    <a:lnTo>
                      <a:pt x="389" y="541"/>
                    </a:lnTo>
                    <a:lnTo>
                      <a:pt x="389" y="543"/>
                    </a:lnTo>
                    <a:lnTo>
                      <a:pt x="389" y="543"/>
                    </a:lnTo>
                    <a:lnTo>
                      <a:pt x="389" y="543"/>
                    </a:lnTo>
                    <a:lnTo>
                      <a:pt x="387" y="543"/>
                    </a:lnTo>
                    <a:lnTo>
                      <a:pt x="387" y="543"/>
                    </a:lnTo>
                    <a:lnTo>
                      <a:pt x="387" y="543"/>
                    </a:lnTo>
                    <a:lnTo>
                      <a:pt x="387" y="543"/>
                    </a:lnTo>
                    <a:lnTo>
                      <a:pt x="387" y="543"/>
                    </a:lnTo>
                    <a:lnTo>
                      <a:pt x="385" y="543"/>
                    </a:lnTo>
                    <a:lnTo>
                      <a:pt x="385" y="544"/>
                    </a:lnTo>
                    <a:lnTo>
                      <a:pt x="385" y="544"/>
                    </a:lnTo>
                    <a:lnTo>
                      <a:pt x="385" y="544"/>
                    </a:lnTo>
                    <a:lnTo>
                      <a:pt x="383" y="544"/>
                    </a:lnTo>
                    <a:lnTo>
                      <a:pt x="383" y="544"/>
                    </a:lnTo>
                    <a:lnTo>
                      <a:pt x="383" y="544"/>
                    </a:lnTo>
                    <a:lnTo>
                      <a:pt x="381" y="546"/>
                    </a:lnTo>
                    <a:lnTo>
                      <a:pt x="381" y="546"/>
                    </a:lnTo>
                    <a:lnTo>
                      <a:pt x="381" y="546"/>
                    </a:lnTo>
                    <a:lnTo>
                      <a:pt x="380" y="546"/>
                    </a:lnTo>
                    <a:lnTo>
                      <a:pt x="380" y="546"/>
                    </a:lnTo>
                    <a:lnTo>
                      <a:pt x="380" y="546"/>
                    </a:lnTo>
                    <a:lnTo>
                      <a:pt x="380" y="546"/>
                    </a:lnTo>
                    <a:lnTo>
                      <a:pt x="380" y="546"/>
                    </a:lnTo>
                    <a:lnTo>
                      <a:pt x="380" y="548"/>
                    </a:lnTo>
                    <a:lnTo>
                      <a:pt x="380" y="548"/>
                    </a:lnTo>
                    <a:lnTo>
                      <a:pt x="380" y="548"/>
                    </a:lnTo>
                    <a:lnTo>
                      <a:pt x="380" y="548"/>
                    </a:lnTo>
                    <a:lnTo>
                      <a:pt x="380" y="548"/>
                    </a:lnTo>
                    <a:lnTo>
                      <a:pt x="378" y="548"/>
                    </a:lnTo>
                    <a:lnTo>
                      <a:pt x="378" y="548"/>
                    </a:lnTo>
                    <a:lnTo>
                      <a:pt x="378" y="548"/>
                    </a:lnTo>
                    <a:lnTo>
                      <a:pt x="378" y="548"/>
                    </a:lnTo>
                    <a:lnTo>
                      <a:pt x="376" y="548"/>
                    </a:lnTo>
                    <a:lnTo>
                      <a:pt x="376" y="548"/>
                    </a:lnTo>
                    <a:lnTo>
                      <a:pt x="376" y="548"/>
                    </a:lnTo>
                    <a:lnTo>
                      <a:pt x="376" y="548"/>
                    </a:lnTo>
                    <a:lnTo>
                      <a:pt x="376" y="548"/>
                    </a:lnTo>
                    <a:lnTo>
                      <a:pt x="374" y="548"/>
                    </a:lnTo>
                    <a:lnTo>
                      <a:pt x="374" y="548"/>
                    </a:lnTo>
                    <a:lnTo>
                      <a:pt x="374" y="548"/>
                    </a:lnTo>
                    <a:lnTo>
                      <a:pt x="374" y="548"/>
                    </a:lnTo>
                    <a:lnTo>
                      <a:pt x="374" y="548"/>
                    </a:lnTo>
                    <a:lnTo>
                      <a:pt x="372" y="548"/>
                    </a:lnTo>
                    <a:lnTo>
                      <a:pt x="372" y="548"/>
                    </a:lnTo>
                    <a:lnTo>
                      <a:pt x="372" y="548"/>
                    </a:lnTo>
                    <a:lnTo>
                      <a:pt x="371" y="548"/>
                    </a:lnTo>
                    <a:lnTo>
                      <a:pt x="371" y="548"/>
                    </a:lnTo>
                    <a:lnTo>
                      <a:pt x="371" y="548"/>
                    </a:lnTo>
                    <a:lnTo>
                      <a:pt x="369" y="548"/>
                    </a:lnTo>
                    <a:lnTo>
                      <a:pt x="369" y="548"/>
                    </a:lnTo>
                    <a:lnTo>
                      <a:pt x="369" y="550"/>
                    </a:lnTo>
                    <a:lnTo>
                      <a:pt x="369" y="550"/>
                    </a:lnTo>
                    <a:lnTo>
                      <a:pt x="369" y="550"/>
                    </a:lnTo>
                    <a:lnTo>
                      <a:pt x="371" y="550"/>
                    </a:lnTo>
                    <a:lnTo>
                      <a:pt x="369" y="550"/>
                    </a:lnTo>
                    <a:lnTo>
                      <a:pt x="369" y="550"/>
                    </a:lnTo>
                    <a:lnTo>
                      <a:pt x="369" y="550"/>
                    </a:lnTo>
                    <a:lnTo>
                      <a:pt x="369" y="550"/>
                    </a:lnTo>
                    <a:lnTo>
                      <a:pt x="367" y="552"/>
                    </a:lnTo>
                    <a:lnTo>
                      <a:pt x="367" y="552"/>
                    </a:lnTo>
                    <a:lnTo>
                      <a:pt x="367" y="552"/>
                    </a:lnTo>
                    <a:lnTo>
                      <a:pt x="365" y="552"/>
                    </a:lnTo>
                    <a:lnTo>
                      <a:pt x="365" y="552"/>
                    </a:lnTo>
                    <a:lnTo>
                      <a:pt x="365" y="552"/>
                    </a:lnTo>
                    <a:lnTo>
                      <a:pt x="365" y="552"/>
                    </a:lnTo>
                    <a:lnTo>
                      <a:pt x="363" y="553"/>
                    </a:lnTo>
                    <a:lnTo>
                      <a:pt x="363" y="553"/>
                    </a:lnTo>
                    <a:lnTo>
                      <a:pt x="363" y="553"/>
                    </a:lnTo>
                    <a:lnTo>
                      <a:pt x="362" y="553"/>
                    </a:lnTo>
                    <a:lnTo>
                      <a:pt x="362" y="553"/>
                    </a:lnTo>
                    <a:lnTo>
                      <a:pt x="362" y="553"/>
                    </a:lnTo>
                    <a:lnTo>
                      <a:pt x="360" y="553"/>
                    </a:lnTo>
                    <a:lnTo>
                      <a:pt x="360" y="555"/>
                    </a:lnTo>
                    <a:lnTo>
                      <a:pt x="360" y="555"/>
                    </a:lnTo>
                    <a:lnTo>
                      <a:pt x="358" y="555"/>
                    </a:lnTo>
                    <a:lnTo>
                      <a:pt x="358" y="555"/>
                    </a:lnTo>
                    <a:lnTo>
                      <a:pt x="358" y="555"/>
                    </a:lnTo>
                    <a:lnTo>
                      <a:pt x="356" y="555"/>
                    </a:lnTo>
                    <a:lnTo>
                      <a:pt x="356" y="555"/>
                    </a:lnTo>
                    <a:lnTo>
                      <a:pt x="356" y="557"/>
                    </a:lnTo>
                    <a:lnTo>
                      <a:pt x="354" y="557"/>
                    </a:lnTo>
                    <a:lnTo>
                      <a:pt x="354" y="557"/>
                    </a:lnTo>
                    <a:lnTo>
                      <a:pt x="354" y="557"/>
                    </a:lnTo>
                    <a:lnTo>
                      <a:pt x="353" y="557"/>
                    </a:lnTo>
                    <a:lnTo>
                      <a:pt x="353" y="557"/>
                    </a:lnTo>
                    <a:lnTo>
                      <a:pt x="353" y="557"/>
                    </a:lnTo>
                    <a:lnTo>
                      <a:pt x="353" y="559"/>
                    </a:lnTo>
                    <a:lnTo>
                      <a:pt x="351" y="559"/>
                    </a:lnTo>
                    <a:lnTo>
                      <a:pt x="351" y="559"/>
                    </a:lnTo>
                    <a:lnTo>
                      <a:pt x="351" y="559"/>
                    </a:lnTo>
                    <a:lnTo>
                      <a:pt x="351" y="559"/>
                    </a:lnTo>
                    <a:lnTo>
                      <a:pt x="347" y="561"/>
                    </a:lnTo>
                    <a:lnTo>
                      <a:pt x="347" y="561"/>
                    </a:lnTo>
                    <a:lnTo>
                      <a:pt x="345" y="561"/>
                    </a:lnTo>
                    <a:lnTo>
                      <a:pt x="344" y="562"/>
                    </a:lnTo>
                    <a:lnTo>
                      <a:pt x="340" y="562"/>
                    </a:lnTo>
                    <a:lnTo>
                      <a:pt x="338" y="564"/>
                    </a:lnTo>
                    <a:lnTo>
                      <a:pt x="338" y="564"/>
                    </a:lnTo>
                    <a:lnTo>
                      <a:pt x="338" y="564"/>
                    </a:lnTo>
                    <a:lnTo>
                      <a:pt x="338" y="564"/>
                    </a:lnTo>
                    <a:lnTo>
                      <a:pt x="340" y="566"/>
                    </a:lnTo>
                    <a:lnTo>
                      <a:pt x="340" y="566"/>
                    </a:lnTo>
                    <a:lnTo>
                      <a:pt x="340" y="566"/>
                    </a:lnTo>
                    <a:lnTo>
                      <a:pt x="340" y="566"/>
                    </a:lnTo>
                    <a:lnTo>
                      <a:pt x="340" y="568"/>
                    </a:lnTo>
                    <a:lnTo>
                      <a:pt x="340" y="568"/>
                    </a:lnTo>
                    <a:lnTo>
                      <a:pt x="340" y="568"/>
                    </a:lnTo>
                    <a:lnTo>
                      <a:pt x="340" y="568"/>
                    </a:lnTo>
                    <a:lnTo>
                      <a:pt x="340" y="568"/>
                    </a:lnTo>
                    <a:lnTo>
                      <a:pt x="342" y="568"/>
                    </a:lnTo>
                    <a:lnTo>
                      <a:pt x="342" y="570"/>
                    </a:lnTo>
                    <a:lnTo>
                      <a:pt x="342" y="570"/>
                    </a:lnTo>
                    <a:lnTo>
                      <a:pt x="342" y="570"/>
                    </a:lnTo>
                    <a:lnTo>
                      <a:pt x="344" y="570"/>
                    </a:lnTo>
                    <a:lnTo>
                      <a:pt x="344" y="570"/>
                    </a:lnTo>
                    <a:lnTo>
                      <a:pt x="344" y="572"/>
                    </a:lnTo>
                    <a:lnTo>
                      <a:pt x="344" y="572"/>
                    </a:lnTo>
                    <a:lnTo>
                      <a:pt x="344" y="572"/>
                    </a:lnTo>
                    <a:lnTo>
                      <a:pt x="344" y="572"/>
                    </a:lnTo>
                    <a:lnTo>
                      <a:pt x="345" y="572"/>
                    </a:lnTo>
                    <a:lnTo>
                      <a:pt x="345" y="572"/>
                    </a:lnTo>
                    <a:lnTo>
                      <a:pt x="345" y="572"/>
                    </a:lnTo>
                    <a:lnTo>
                      <a:pt x="345" y="572"/>
                    </a:lnTo>
                    <a:lnTo>
                      <a:pt x="345" y="572"/>
                    </a:lnTo>
                    <a:lnTo>
                      <a:pt x="345" y="572"/>
                    </a:lnTo>
                    <a:lnTo>
                      <a:pt x="345" y="572"/>
                    </a:lnTo>
                    <a:lnTo>
                      <a:pt x="345" y="572"/>
                    </a:lnTo>
                    <a:lnTo>
                      <a:pt x="345" y="573"/>
                    </a:lnTo>
                    <a:lnTo>
                      <a:pt x="345" y="573"/>
                    </a:lnTo>
                    <a:lnTo>
                      <a:pt x="347" y="573"/>
                    </a:lnTo>
                    <a:lnTo>
                      <a:pt x="347" y="573"/>
                    </a:lnTo>
                    <a:lnTo>
                      <a:pt x="347" y="573"/>
                    </a:lnTo>
                    <a:lnTo>
                      <a:pt x="347" y="573"/>
                    </a:lnTo>
                    <a:lnTo>
                      <a:pt x="347" y="573"/>
                    </a:lnTo>
                    <a:lnTo>
                      <a:pt x="347" y="575"/>
                    </a:lnTo>
                    <a:lnTo>
                      <a:pt x="347" y="575"/>
                    </a:lnTo>
                    <a:lnTo>
                      <a:pt x="347" y="575"/>
                    </a:lnTo>
                    <a:lnTo>
                      <a:pt x="347" y="575"/>
                    </a:lnTo>
                    <a:lnTo>
                      <a:pt x="347" y="575"/>
                    </a:lnTo>
                    <a:lnTo>
                      <a:pt x="347" y="575"/>
                    </a:lnTo>
                    <a:lnTo>
                      <a:pt x="347" y="577"/>
                    </a:lnTo>
                    <a:lnTo>
                      <a:pt x="347" y="577"/>
                    </a:lnTo>
                    <a:lnTo>
                      <a:pt x="347" y="577"/>
                    </a:lnTo>
                    <a:lnTo>
                      <a:pt x="347" y="577"/>
                    </a:lnTo>
                    <a:lnTo>
                      <a:pt x="347" y="579"/>
                    </a:lnTo>
                    <a:lnTo>
                      <a:pt x="347" y="579"/>
                    </a:lnTo>
                    <a:lnTo>
                      <a:pt x="347" y="579"/>
                    </a:lnTo>
                    <a:lnTo>
                      <a:pt x="347" y="579"/>
                    </a:lnTo>
                    <a:lnTo>
                      <a:pt x="347" y="581"/>
                    </a:lnTo>
                    <a:lnTo>
                      <a:pt x="347" y="581"/>
                    </a:lnTo>
                    <a:lnTo>
                      <a:pt x="347" y="581"/>
                    </a:lnTo>
                    <a:lnTo>
                      <a:pt x="345" y="581"/>
                    </a:lnTo>
                    <a:lnTo>
                      <a:pt x="345" y="581"/>
                    </a:lnTo>
                    <a:lnTo>
                      <a:pt x="345" y="581"/>
                    </a:lnTo>
                    <a:lnTo>
                      <a:pt x="345" y="581"/>
                    </a:lnTo>
                    <a:lnTo>
                      <a:pt x="345" y="581"/>
                    </a:lnTo>
                    <a:lnTo>
                      <a:pt x="345" y="581"/>
                    </a:lnTo>
                    <a:lnTo>
                      <a:pt x="345" y="581"/>
                    </a:lnTo>
                    <a:lnTo>
                      <a:pt x="347" y="581"/>
                    </a:lnTo>
                    <a:lnTo>
                      <a:pt x="347" y="582"/>
                    </a:lnTo>
                    <a:lnTo>
                      <a:pt x="345" y="582"/>
                    </a:lnTo>
                    <a:lnTo>
                      <a:pt x="345" y="582"/>
                    </a:lnTo>
                    <a:lnTo>
                      <a:pt x="345" y="582"/>
                    </a:lnTo>
                    <a:lnTo>
                      <a:pt x="345" y="582"/>
                    </a:lnTo>
                    <a:lnTo>
                      <a:pt x="345" y="582"/>
                    </a:lnTo>
                    <a:lnTo>
                      <a:pt x="345" y="582"/>
                    </a:lnTo>
                    <a:lnTo>
                      <a:pt x="345" y="582"/>
                    </a:lnTo>
                    <a:lnTo>
                      <a:pt x="345" y="584"/>
                    </a:lnTo>
                    <a:lnTo>
                      <a:pt x="345" y="584"/>
                    </a:lnTo>
                    <a:lnTo>
                      <a:pt x="345" y="584"/>
                    </a:lnTo>
                    <a:lnTo>
                      <a:pt x="345" y="584"/>
                    </a:lnTo>
                    <a:lnTo>
                      <a:pt x="345" y="584"/>
                    </a:lnTo>
                    <a:lnTo>
                      <a:pt x="345" y="584"/>
                    </a:lnTo>
                    <a:lnTo>
                      <a:pt x="345" y="584"/>
                    </a:lnTo>
                    <a:lnTo>
                      <a:pt x="345" y="584"/>
                    </a:lnTo>
                    <a:lnTo>
                      <a:pt x="345" y="586"/>
                    </a:lnTo>
                    <a:lnTo>
                      <a:pt x="345" y="586"/>
                    </a:lnTo>
                    <a:lnTo>
                      <a:pt x="345" y="586"/>
                    </a:lnTo>
                    <a:lnTo>
                      <a:pt x="347" y="586"/>
                    </a:lnTo>
                    <a:lnTo>
                      <a:pt x="347" y="586"/>
                    </a:lnTo>
                    <a:lnTo>
                      <a:pt x="347" y="586"/>
                    </a:lnTo>
                    <a:lnTo>
                      <a:pt x="347" y="586"/>
                    </a:lnTo>
                    <a:lnTo>
                      <a:pt x="347" y="586"/>
                    </a:lnTo>
                    <a:lnTo>
                      <a:pt x="347" y="586"/>
                    </a:lnTo>
                    <a:lnTo>
                      <a:pt x="347" y="588"/>
                    </a:lnTo>
                    <a:lnTo>
                      <a:pt x="347" y="588"/>
                    </a:lnTo>
                    <a:lnTo>
                      <a:pt x="347" y="588"/>
                    </a:lnTo>
                    <a:lnTo>
                      <a:pt x="347" y="588"/>
                    </a:lnTo>
                    <a:lnTo>
                      <a:pt x="347" y="588"/>
                    </a:lnTo>
                    <a:lnTo>
                      <a:pt x="347" y="588"/>
                    </a:lnTo>
                    <a:lnTo>
                      <a:pt x="347" y="588"/>
                    </a:lnTo>
                    <a:lnTo>
                      <a:pt x="345" y="588"/>
                    </a:lnTo>
                    <a:lnTo>
                      <a:pt x="345" y="590"/>
                    </a:lnTo>
                    <a:lnTo>
                      <a:pt x="345" y="590"/>
                    </a:lnTo>
                    <a:lnTo>
                      <a:pt x="345" y="590"/>
                    </a:lnTo>
                    <a:lnTo>
                      <a:pt x="345" y="590"/>
                    </a:lnTo>
                    <a:lnTo>
                      <a:pt x="345" y="590"/>
                    </a:lnTo>
                    <a:lnTo>
                      <a:pt x="345" y="590"/>
                    </a:lnTo>
                    <a:lnTo>
                      <a:pt x="345" y="590"/>
                    </a:lnTo>
                    <a:lnTo>
                      <a:pt x="345" y="590"/>
                    </a:lnTo>
                    <a:lnTo>
                      <a:pt x="344" y="590"/>
                    </a:lnTo>
                    <a:lnTo>
                      <a:pt x="344" y="590"/>
                    </a:lnTo>
                    <a:lnTo>
                      <a:pt x="344" y="590"/>
                    </a:lnTo>
                    <a:lnTo>
                      <a:pt x="344" y="590"/>
                    </a:lnTo>
                    <a:lnTo>
                      <a:pt x="345" y="591"/>
                    </a:lnTo>
                    <a:lnTo>
                      <a:pt x="345" y="591"/>
                    </a:lnTo>
                    <a:lnTo>
                      <a:pt x="345" y="591"/>
                    </a:lnTo>
                    <a:lnTo>
                      <a:pt x="345" y="591"/>
                    </a:lnTo>
                    <a:lnTo>
                      <a:pt x="345" y="591"/>
                    </a:lnTo>
                    <a:lnTo>
                      <a:pt x="345" y="591"/>
                    </a:lnTo>
                    <a:lnTo>
                      <a:pt x="345" y="593"/>
                    </a:lnTo>
                    <a:lnTo>
                      <a:pt x="345" y="593"/>
                    </a:lnTo>
                    <a:lnTo>
                      <a:pt x="344" y="593"/>
                    </a:lnTo>
                    <a:lnTo>
                      <a:pt x="344" y="593"/>
                    </a:lnTo>
                    <a:lnTo>
                      <a:pt x="344" y="593"/>
                    </a:lnTo>
                    <a:lnTo>
                      <a:pt x="344" y="593"/>
                    </a:lnTo>
                    <a:lnTo>
                      <a:pt x="344" y="593"/>
                    </a:lnTo>
                    <a:lnTo>
                      <a:pt x="344" y="593"/>
                    </a:lnTo>
                    <a:lnTo>
                      <a:pt x="344" y="593"/>
                    </a:lnTo>
                    <a:lnTo>
                      <a:pt x="344" y="593"/>
                    </a:lnTo>
                    <a:lnTo>
                      <a:pt x="344" y="593"/>
                    </a:lnTo>
                    <a:lnTo>
                      <a:pt x="344" y="595"/>
                    </a:lnTo>
                    <a:lnTo>
                      <a:pt x="344" y="595"/>
                    </a:lnTo>
                    <a:lnTo>
                      <a:pt x="344" y="595"/>
                    </a:lnTo>
                    <a:lnTo>
                      <a:pt x="342" y="595"/>
                    </a:lnTo>
                    <a:lnTo>
                      <a:pt x="342" y="595"/>
                    </a:lnTo>
                    <a:lnTo>
                      <a:pt x="342" y="595"/>
                    </a:lnTo>
                    <a:lnTo>
                      <a:pt x="342" y="595"/>
                    </a:lnTo>
                    <a:lnTo>
                      <a:pt x="342" y="597"/>
                    </a:lnTo>
                    <a:lnTo>
                      <a:pt x="342" y="597"/>
                    </a:lnTo>
                    <a:lnTo>
                      <a:pt x="342" y="597"/>
                    </a:lnTo>
                    <a:lnTo>
                      <a:pt x="342" y="597"/>
                    </a:lnTo>
                    <a:lnTo>
                      <a:pt x="342" y="597"/>
                    </a:lnTo>
                    <a:lnTo>
                      <a:pt x="342" y="597"/>
                    </a:lnTo>
                    <a:lnTo>
                      <a:pt x="340" y="597"/>
                    </a:lnTo>
                    <a:lnTo>
                      <a:pt x="340" y="597"/>
                    </a:lnTo>
                    <a:lnTo>
                      <a:pt x="340" y="597"/>
                    </a:lnTo>
                    <a:lnTo>
                      <a:pt x="340" y="599"/>
                    </a:lnTo>
                    <a:lnTo>
                      <a:pt x="340" y="599"/>
                    </a:lnTo>
                    <a:lnTo>
                      <a:pt x="340" y="599"/>
                    </a:lnTo>
                    <a:lnTo>
                      <a:pt x="340" y="599"/>
                    </a:lnTo>
                    <a:lnTo>
                      <a:pt x="340" y="599"/>
                    </a:lnTo>
                    <a:lnTo>
                      <a:pt x="338" y="599"/>
                    </a:lnTo>
                    <a:lnTo>
                      <a:pt x="338" y="599"/>
                    </a:lnTo>
                    <a:lnTo>
                      <a:pt x="338" y="599"/>
                    </a:lnTo>
                    <a:lnTo>
                      <a:pt x="338" y="599"/>
                    </a:lnTo>
                    <a:lnTo>
                      <a:pt x="338" y="599"/>
                    </a:lnTo>
                    <a:lnTo>
                      <a:pt x="338" y="599"/>
                    </a:lnTo>
                    <a:lnTo>
                      <a:pt x="336" y="599"/>
                    </a:lnTo>
                    <a:lnTo>
                      <a:pt x="336" y="599"/>
                    </a:lnTo>
                    <a:lnTo>
                      <a:pt x="336" y="599"/>
                    </a:lnTo>
                    <a:lnTo>
                      <a:pt x="336" y="599"/>
                    </a:lnTo>
                    <a:lnTo>
                      <a:pt x="336" y="599"/>
                    </a:lnTo>
                    <a:lnTo>
                      <a:pt x="336" y="599"/>
                    </a:lnTo>
                    <a:lnTo>
                      <a:pt x="336" y="599"/>
                    </a:lnTo>
                    <a:lnTo>
                      <a:pt x="334" y="600"/>
                    </a:lnTo>
                    <a:lnTo>
                      <a:pt x="334" y="600"/>
                    </a:lnTo>
                    <a:lnTo>
                      <a:pt x="334" y="600"/>
                    </a:lnTo>
                    <a:lnTo>
                      <a:pt x="334" y="600"/>
                    </a:lnTo>
                    <a:lnTo>
                      <a:pt x="334" y="600"/>
                    </a:lnTo>
                    <a:lnTo>
                      <a:pt x="334" y="600"/>
                    </a:lnTo>
                    <a:lnTo>
                      <a:pt x="334" y="600"/>
                    </a:lnTo>
                    <a:lnTo>
                      <a:pt x="333" y="600"/>
                    </a:lnTo>
                    <a:lnTo>
                      <a:pt x="333" y="602"/>
                    </a:lnTo>
                    <a:lnTo>
                      <a:pt x="333" y="602"/>
                    </a:lnTo>
                    <a:lnTo>
                      <a:pt x="333" y="602"/>
                    </a:lnTo>
                    <a:lnTo>
                      <a:pt x="331" y="602"/>
                    </a:lnTo>
                    <a:lnTo>
                      <a:pt x="331" y="602"/>
                    </a:lnTo>
                    <a:lnTo>
                      <a:pt x="331" y="602"/>
                    </a:lnTo>
                    <a:lnTo>
                      <a:pt x="331" y="602"/>
                    </a:lnTo>
                    <a:lnTo>
                      <a:pt x="331" y="602"/>
                    </a:lnTo>
                    <a:lnTo>
                      <a:pt x="331" y="602"/>
                    </a:lnTo>
                    <a:lnTo>
                      <a:pt x="331" y="602"/>
                    </a:lnTo>
                    <a:lnTo>
                      <a:pt x="331" y="602"/>
                    </a:lnTo>
                    <a:lnTo>
                      <a:pt x="331" y="602"/>
                    </a:lnTo>
                    <a:lnTo>
                      <a:pt x="331" y="602"/>
                    </a:lnTo>
                    <a:lnTo>
                      <a:pt x="329" y="602"/>
                    </a:lnTo>
                    <a:lnTo>
                      <a:pt x="329" y="602"/>
                    </a:lnTo>
                    <a:lnTo>
                      <a:pt x="329" y="600"/>
                    </a:lnTo>
                    <a:lnTo>
                      <a:pt x="329" y="600"/>
                    </a:lnTo>
                    <a:lnTo>
                      <a:pt x="329" y="599"/>
                    </a:lnTo>
                    <a:lnTo>
                      <a:pt x="329" y="599"/>
                    </a:lnTo>
                    <a:lnTo>
                      <a:pt x="329" y="599"/>
                    </a:lnTo>
                    <a:lnTo>
                      <a:pt x="329" y="599"/>
                    </a:lnTo>
                    <a:lnTo>
                      <a:pt x="329" y="597"/>
                    </a:lnTo>
                    <a:lnTo>
                      <a:pt x="327" y="595"/>
                    </a:lnTo>
                    <a:lnTo>
                      <a:pt x="327" y="595"/>
                    </a:lnTo>
                    <a:lnTo>
                      <a:pt x="327" y="597"/>
                    </a:lnTo>
                    <a:lnTo>
                      <a:pt x="325" y="597"/>
                    </a:lnTo>
                    <a:lnTo>
                      <a:pt x="325" y="597"/>
                    </a:lnTo>
                    <a:lnTo>
                      <a:pt x="324" y="597"/>
                    </a:lnTo>
                    <a:lnTo>
                      <a:pt x="324" y="597"/>
                    </a:lnTo>
                    <a:lnTo>
                      <a:pt x="324" y="597"/>
                    </a:lnTo>
                    <a:lnTo>
                      <a:pt x="324" y="597"/>
                    </a:lnTo>
                    <a:lnTo>
                      <a:pt x="322" y="597"/>
                    </a:lnTo>
                    <a:lnTo>
                      <a:pt x="322" y="597"/>
                    </a:lnTo>
                    <a:lnTo>
                      <a:pt x="322" y="597"/>
                    </a:lnTo>
                    <a:lnTo>
                      <a:pt x="320" y="597"/>
                    </a:lnTo>
                    <a:lnTo>
                      <a:pt x="320" y="597"/>
                    </a:lnTo>
                    <a:lnTo>
                      <a:pt x="318" y="597"/>
                    </a:lnTo>
                    <a:lnTo>
                      <a:pt x="318" y="597"/>
                    </a:lnTo>
                    <a:lnTo>
                      <a:pt x="318" y="597"/>
                    </a:lnTo>
                    <a:lnTo>
                      <a:pt x="318" y="595"/>
                    </a:lnTo>
                    <a:lnTo>
                      <a:pt x="316" y="595"/>
                    </a:lnTo>
                    <a:lnTo>
                      <a:pt x="316" y="595"/>
                    </a:lnTo>
                    <a:lnTo>
                      <a:pt x="316" y="595"/>
                    </a:lnTo>
                    <a:lnTo>
                      <a:pt x="316" y="595"/>
                    </a:lnTo>
                    <a:lnTo>
                      <a:pt x="316" y="595"/>
                    </a:lnTo>
                    <a:lnTo>
                      <a:pt x="316" y="595"/>
                    </a:lnTo>
                    <a:lnTo>
                      <a:pt x="316" y="595"/>
                    </a:lnTo>
                    <a:lnTo>
                      <a:pt x="316" y="595"/>
                    </a:lnTo>
                    <a:lnTo>
                      <a:pt x="315" y="595"/>
                    </a:lnTo>
                    <a:lnTo>
                      <a:pt x="315" y="595"/>
                    </a:lnTo>
                    <a:lnTo>
                      <a:pt x="315" y="597"/>
                    </a:lnTo>
                    <a:lnTo>
                      <a:pt x="315" y="597"/>
                    </a:lnTo>
                    <a:lnTo>
                      <a:pt x="315" y="597"/>
                    </a:lnTo>
                    <a:lnTo>
                      <a:pt x="315" y="597"/>
                    </a:lnTo>
                    <a:lnTo>
                      <a:pt x="315" y="597"/>
                    </a:lnTo>
                    <a:lnTo>
                      <a:pt x="315" y="599"/>
                    </a:lnTo>
                    <a:lnTo>
                      <a:pt x="315" y="599"/>
                    </a:lnTo>
                    <a:lnTo>
                      <a:pt x="315" y="600"/>
                    </a:lnTo>
                    <a:lnTo>
                      <a:pt x="315" y="600"/>
                    </a:lnTo>
                    <a:lnTo>
                      <a:pt x="315" y="600"/>
                    </a:lnTo>
                    <a:lnTo>
                      <a:pt x="313" y="600"/>
                    </a:lnTo>
                    <a:lnTo>
                      <a:pt x="313" y="600"/>
                    </a:lnTo>
                    <a:lnTo>
                      <a:pt x="313" y="600"/>
                    </a:lnTo>
                    <a:lnTo>
                      <a:pt x="313" y="600"/>
                    </a:lnTo>
                    <a:lnTo>
                      <a:pt x="313" y="600"/>
                    </a:lnTo>
                    <a:lnTo>
                      <a:pt x="313" y="600"/>
                    </a:lnTo>
                    <a:lnTo>
                      <a:pt x="311" y="600"/>
                    </a:lnTo>
                    <a:lnTo>
                      <a:pt x="311" y="600"/>
                    </a:lnTo>
                    <a:lnTo>
                      <a:pt x="311" y="599"/>
                    </a:lnTo>
                    <a:lnTo>
                      <a:pt x="311" y="599"/>
                    </a:lnTo>
                    <a:lnTo>
                      <a:pt x="309" y="599"/>
                    </a:lnTo>
                    <a:lnTo>
                      <a:pt x="309" y="599"/>
                    </a:lnTo>
                    <a:lnTo>
                      <a:pt x="309" y="599"/>
                    </a:lnTo>
                    <a:lnTo>
                      <a:pt x="309" y="599"/>
                    </a:lnTo>
                    <a:lnTo>
                      <a:pt x="307" y="597"/>
                    </a:lnTo>
                    <a:lnTo>
                      <a:pt x="307" y="597"/>
                    </a:lnTo>
                    <a:lnTo>
                      <a:pt x="307" y="597"/>
                    </a:lnTo>
                    <a:lnTo>
                      <a:pt x="307" y="599"/>
                    </a:lnTo>
                    <a:lnTo>
                      <a:pt x="307" y="599"/>
                    </a:lnTo>
                    <a:lnTo>
                      <a:pt x="307" y="599"/>
                    </a:lnTo>
                    <a:lnTo>
                      <a:pt x="307" y="599"/>
                    </a:lnTo>
                    <a:lnTo>
                      <a:pt x="307" y="600"/>
                    </a:lnTo>
                    <a:lnTo>
                      <a:pt x="307" y="600"/>
                    </a:lnTo>
                    <a:lnTo>
                      <a:pt x="306" y="600"/>
                    </a:lnTo>
                    <a:lnTo>
                      <a:pt x="306" y="600"/>
                    </a:lnTo>
                    <a:lnTo>
                      <a:pt x="306" y="602"/>
                    </a:lnTo>
                    <a:lnTo>
                      <a:pt x="306" y="602"/>
                    </a:lnTo>
                    <a:lnTo>
                      <a:pt x="306" y="602"/>
                    </a:lnTo>
                    <a:lnTo>
                      <a:pt x="304" y="602"/>
                    </a:lnTo>
                    <a:lnTo>
                      <a:pt x="304" y="604"/>
                    </a:lnTo>
                    <a:lnTo>
                      <a:pt x="304" y="604"/>
                    </a:lnTo>
                    <a:lnTo>
                      <a:pt x="304" y="606"/>
                    </a:lnTo>
                    <a:lnTo>
                      <a:pt x="304" y="606"/>
                    </a:lnTo>
                    <a:lnTo>
                      <a:pt x="306" y="606"/>
                    </a:lnTo>
                    <a:lnTo>
                      <a:pt x="306" y="606"/>
                    </a:lnTo>
                    <a:lnTo>
                      <a:pt x="306" y="608"/>
                    </a:lnTo>
                    <a:lnTo>
                      <a:pt x="306" y="608"/>
                    </a:lnTo>
                    <a:lnTo>
                      <a:pt x="306" y="608"/>
                    </a:lnTo>
                    <a:lnTo>
                      <a:pt x="306" y="608"/>
                    </a:lnTo>
                    <a:lnTo>
                      <a:pt x="304" y="610"/>
                    </a:lnTo>
                    <a:lnTo>
                      <a:pt x="304" y="610"/>
                    </a:lnTo>
                    <a:lnTo>
                      <a:pt x="304" y="610"/>
                    </a:lnTo>
                    <a:lnTo>
                      <a:pt x="304" y="610"/>
                    </a:lnTo>
                    <a:lnTo>
                      <a:pt x="302" y="610"/>
                    </a:lnTo>
                    <a:lnTo>
                      <a:pt x="302" y="610"/>
                    </a:lnTo>
                    <a:lnTo>
                      <a:pt x="302" y="610"/>
                    </a:lnTo>
                    <a:lnTo>
                      <a:pt x="302" y="610"/>
                    </a:lnTo>
                    <a:lnTo>
                      <a:pt x="300" y="610"/>
                    </a:lnTo>
                    <a:lnTo>
                      <a:pt x="300" y="610"/>
                    </a:lnTo>
                    <a:lnTo>
                      <a:pt x="300" y="610"/>
                    </a:lnTo>
                    <a:lnTo>
                      <a:pt x="298" y="610"/>
                    </a:lnTo>
                    <a:lnTo>
                      <a:pt x="298" y="610"/>
                    </a:lnTo>
                    <a:lnTo>
                      <a:pt x="298" y="610"/>
                    </a:lnTo>
                    <a:lnTo>
                      <a:pt x="296" y="610"/>
                    </a:lnTo>
                    <a:lnTo>
                      <a:pt x="296" y="610"/>
                    </a:lnTo>
                    <a:lnTo>
                      <a:pt x="295" y="610"/>
                    </a:lnTo>
                    <a:lnTo>
                      <a:pt x="295" y="611"/>
                    </a:lnTo>
                    <a:lnTo>
                      <a:pt x="293" y="611"/>
                    </a:lnTo>
                    <a:lnTo>
                      <a:pt x="293" y="611"/>
                    </a:lnTo>
                    <a:lnTo>
                      <a:pt x="293" y="611"/>
                    </a:lnTo>
                    <a:lnTo>
                      <a:pt x="293" y="613"/>
                    </a:lnTo>
                    <a:lnTo>
                      <a:pt x="293" y="613"/>
                    </a:lnTo>
                    <a:lnTo>
                      <a:pt x="293" y="613"/>
                    </a:lnTo>
                    <a:lnTo>
                      <a:pt x="293" y="613"/>
                    </a:lnTo>
                    <a:lnTo>
                      <a:pt x="291" y="613"/>
                    </a:lnTo>
                    <a:lnTo>
                      <a:pt x="291" y="615"/>
                    </a:lnTo>
                    <a:lnTo>
                      <a:pt x="291" y="615"/>
                    </a:lnTo>
                    <a:lnTo>
                      <a:pt x="291" y="615"/>
                    </a:lnTo>
                    <a:lnTo>
                      <a:pt x="291" y="615"/>
                    </a:lnTo>
                    <a:lnTo>
                      <a:pt x="289" y="615"/>
                    </a:lnTo>
                    <a:lnTo>
                      <a:pt x="289" y="615"/>
                    </a:lnTo>
                    <a:lnTo>
                      <a:pt x="289" y="615"/>
                    </a:lnTo>
                    <a:lnTo>
                      <a:pt x="289" y="615"/>
                    </a:lnTo>
                    <a:lnTo>
                      <a:pt x="287" y="615"/>
                    </a:lnTo>
                    <a:lnTo>
                      <a:pt x="287" y="615"/>
                    </a:lnTo>
                    <a:lnTo>
                      <a:pt x="287" y="615"/>
                    </a:lnTo>
                    <a:lnTo>
                      <a:pt x="287" y="615"/>
                    </a:lnTo>
                    <a:lnTo>
                      <a:pt x="287" y="615"/>
                    </a:lnTo>
                    <a:lnTo>
                      <a:pt x="287" y="615"/>
                    </a:lnTo>
                    <a:lnTo>
                      <a:pt x="287" y="613"/>
                    </a:lnTo>
                    <a:lnTo>
                      <a:pt x="287" y="613"/>
                    </a:lnTo>
                    <a:lnTo>
                      <a:pt x="287" y="613"/>
                    </a:lnTo>
                    <a:lnTo>
                      <a:pt x="287" y="613"/>
                    </a:lnTo>
                    <a:lnTo>
                      <a:pt x="287" y="613"/>
                    </a:lnTo>
                    <a:lnTo>
                      <a:pt x="287" y="613"/>
                    </a:lnTo>
                    <a:lnTo>
                      <a:pt x="289" y="611"/>
                    </a:lnTo>
                    <a:lnTo>
                      <a:pt x="289" y="611"/>
                    </a:lnTo>
                    <a:lnTo>
                      <a:pt x="289" y="611"/>
                    </a:lnTo>
                    <a:lnTo>
                      <a:pt x="289" y="610"/>
                    </a:lnTo>
                    <a:lnTo>
                      <a:pt x="291" y="610"/>
                    </a:lnTo>
                    <a:lnTo>
                      <a:pt x="291" y="608"/>
                    </a:lnTo>
                    <a:lnTo>
                      <a:pt x="293" y="606"/>
                    </a:lnTo>
                    <a:lnTo>
                      <a:pt x="293" y="606"/>
                    </a:lnTo>
                    <a:lnTo>
                      <a:pt x="293" y="606"/>
                    </a:lnTo>
                    <a:lnTo>
                      <a:pt x="293" y="606"/>
                    </a:lnTo>
                    <a:lnTo>
                      <a:pt x="293" y="604"/>
                    </a:lnTo>
                    <a:lnTo>
                      <a:pt x="293" y="604"/>
                    </a:lnTo>
                    <a:lnTo>
                      <a:pt x="293" y="604"/>
                    </a:lnTo>
                    <a:lnTo>
                      <a:pt x="293" y="604"/>
                    </a:lnTo>
                    <a:lnTo>
                      <a:pt x="293" y="604"/>
                    </a:lnTo>
                    <a:lnTo>
                      <a:pt x="291" y="604"/>
                    </a:lnTo>
                    <a:lnTo>
                      <a:pt x="291" y="604"/>
                    </a:lnTo>
                    <a:lnTo>
                      <a:pt x="291" y="602"/>
                    </a:lnTo>
                    <a:lnTo>
                      <a:pt x="291" y="602"/>
                    </a:lnTo>
                    <a:lnTo>
                      <a:pt x="291" y="602"/>
                    </a:lnTo>
                    <a:lnTo>
                      <a:pt x="291" y="602"/>
                    </a:lnTo>
                    <a:lnTo>
                      <a:pt x="291" y="602"/>
                    </a:lnTo>
                    <a:lnTo>
                      <a:pt x="289" y="600"/>
                    </a:lnTo>
                    <a:lnTo>
                      <a:pt x="289" y="600"/>
                    </a:lnTo>
                    <a:lnTo>
                      <a:pt x="289" y="600"/>
                    </a:lnTo>
                    <a:lnTo>
                      <a:pt x="289" y="600"/>
                    </a:lnTo>
                    <a:lnTo>
                      <a:pt x="289" y="600"/>
                    </a:lnTo>
                    <a:lnTo>
                      <a:pt x="289" y="599"/>
                    </a:lnTo>
                    <a:lnTo>
                      <a:pt x="289" y="599"/>
                    </a:lnTo>
                    <a:lnTo>
                      <a:pt x="289" y="599"/>
                    </a:lnTo>
                    <a:lnTo>
                      <a:pt x="289" y="597"/>
                    </a:lnTo>
                    <a:lnTo>
                      <a:pt x="289" y="597"/>
                    </a:lnTo>
                    <a:lnTo>
                      <a:pt x="289" y="597"/>
                    </a:lnTo>
                    <a:lnTo>
                      <a:pt x="289" y="597"/>
                    </a:lnTo>
                    <a:lnTo>
                      <a:pt x="289" y="597"/>
                    </a:lnTo>
                    <a:lnTo>
                      <a:pt x="291" y="597"/>
                    </a:lnTo>
                    <a:lnTo>
                      <a:pt x="291" y="597"/>
                    </a:lnTo>
                    <a:lnTo>
                      <a:pt x="291" y="597"/>
                    </a:lnTo>
                    <a:lnTo>
                      <a:pt x="291" y="597"/>
                    </a:lnTo>
                    <a:lnTo>
                      <a:pt x="291" y="597"/>
                    </a:lnTo>
                    <a:lnTo>
                      <a:pt x="291" y="597"/>
                    </a:lnTo>
                    <a:lnTo>
                      <a:pt x="291" y="597"/>
                    </a:lnTo>
                    <a:lnTo>
                      <a:pt x="291" y="597"/>
                    </a:lnTo>
                    <a:lnTo>
                      <a:pt x="293" y="597"/>
                    </a:lnTo>
                    <a:lnTo>
                      <a:pt x="293" y="597"/>
                    </a:lnTo>
                    <a:lnTo>
                      <a:pt x="293" y="597"/>
                    </a:lnTo>
                    <a:lnTo>
                      <a:pt x="293" y="597"/>
                    </a:lnTo>
                    <a:lnTo>
                      <a:pt x="293" y="597"/>
                    </a:lnTo>
                    <a:lnTo>
                      <a:pt x="293" y="597"/>
                    </a:lnTo>
                    <a:lnTo>
                      <a:pt x="293" y="597"/>
                    </a:lnTo>
                    <a:lnTo>
                      <a:pt x="293" y="595"/>
                    </a:lnTo>
                    <a:lnTo>
                      <a:pt x="293" y="595"/>
                    </a:lnTo>
                    <a:lnTo>
                      <a:pt x="293" y="595"/>
                    </a:lnTo>
                    <a:lnTo>
                      <a:pt x="293" y="593"/>
                    </a:lnTo>
                    <a:lnTo>
                      <a:pt x="293" y="593"/>
                    </a:lnTo>
                    <a:lnTo>
                      <a:pt x="295" y="591"/>
                    </a:lnTo>
                    <a:lnTo>
                      <a:pt x="295" y="591"/>
                    </a:lnTo>
                    <a:lnTo>
                      <a:pt x="295" y="591"/>
                    </a:lnTo>
                    <a:lnTo>
                      <a:pt x="295" y="590"/>
                    </a:lnTo>
                    <a:lnTo>
                      <a:pt x="295" y="590"/>
                    </a:lnTo>
                    <a:lnTo>
                      <a:pt x="296" y="590"/>
                    </a:lnTo>
                    <a:lnTo>
                      <a:pt x="296" y="588"/>
                    </a:lnTo>
                    <a:lnTo>
                      <a:pt x="296" y="588"/>
                    </a:lnTo>
                    <a:lnTo>
                      <a:pt x="296" y="588"/>
                    </a:lnTo>
                    <a:lnTo>
                      <a:pt x="296" y="588"/>
                    </a:lnTo>
                    <a:lnTo>
                      <a:pt x="296" y="588"/>
                    </a:lnTo>
                    <a:lnTo>
                      <a:pt x="298" y="588"/>
                    </a:lnTo>
                    <a:lnTo>
                      <a:pt x="298" y="588"/>
                    </a:lnTo>
                    <a:lnTo>
                      <a:pt x="298" y="588"/>
                    </a:lnTo>
                    <a:lnTo>
                      <a:pt x="298" y="588"/>
                    </a:lnTo>
                    <a:lnTo>
                      <a:pt x="298" y="588"/>
                    </a:lnTo>
                    <a:lnTo>
                      <a:pt x="298" y="588"/>
                    </a:lnTo>
                    <a:lnTo>
                      <a:pt x="298" y="588"/>
                    </a:lnTo>
                    <a:lnTo>
                      <a:pt x="298" y="586"/>
                    </a:lnTo>
                    <a:lnTo>
                      <a:pt x="298" y="586"/>
                    </a:lnTo>
                    <a:lnTo>
                      <a:pt x="298" y="586"/>
                    </a:lnTo>
                    <a:lnTo>
                      <a:pt x="296" y="586"/>
                    </a:lnTo>
                    <a:lnTo>
                      <a:pt x="296" y="586"/>
                    </a:lnTo>
                    <a:lnTo>
                      <a:pt x="296" y="586"/>
                    </a:lnTo>
                    <a:lnTo>
                      <a:pt x="296" y="586"/>
                    </a:lnTo>
                    <a:lnTo>
                      <a:pt x="296" y="586"/>
                    </a:lnTo>
                    <a:lnTo>
                      <a:pt x="296" y="588"/>
                    </a:lnTo>
                    <a:lnTo>
                      <a:pt x="296" y="588"/>
                    </a:lnTo>
                    <a:lnTo>
                      <a:pt x="296" y="588"/>
                    </a:lnTo>
                    <a:lnTo>
                      <a:pt x="296" y="588"/>
                    </a:lnTo>
                    <a:lnTo>
                      <a:pt x="296" y="588"/>
                    </a:lnTo>
                    <a:lnTo>
                      <a:pt x="295" y="588"/>
                    </a:lnTo>
                    <a:lnTo>
                      <a:pt x="295" y="588"/>
                    </a:lnTo>
                    <a:lnTo>
                      <a:pt x="295" y="588"/>
                    </a:lnTo>
                    <a:lnTo>
                      <a:pt x="295" y="588"/>
                    </a:lnTo>
                    <a:lnTo>
                      <a:pt x="293" y="588"/>
                    </a:lnTo>
                    <a:lnTo>
                      <a:pt x="293" y="588"/>
                    </a:lnTo>
                    <a:lnTo>
                      <a:pt x="293" y="586"/>
                    </a:lnTo>
                    <a:lnTo>
                      <a:pt x="293" y="586"/>
                    </a:lnTo>
                    <a:lnTo>
                      <a:pt x="293" y="586"/>
                    </a:lnTo>
                    <a:lnTo>
                      <a:pt x="293" y="586"/>
                    </a:lnTo>
                    <a:lnTo>
                      <a:pt x="293" y="586"/>
                    </a:lnTo>
                    <a:lnTo>
                      <a:pt x="293" y="586"/>
                    </a:lnTo>
                    <a:lnTo>
                      <a:pt x="293" y="586"/>
                    </a:lnTo>
                    <a:lnTo>
                      <a:pt x="293" y="586"/>
                    </a:lnTo>
                    <a:lnTo>
                      <a:pt x="291" y="586"/>
                    </a:lnTo>
                    <a:lnTo>
                      <a:pt x="291" y="586"/>
                    </a:lnTo>
                    <a:lnTo>
                      <a:pt x="291" y="588"/>
                    </a:lnTo>
                    <a:lnTo>
                      <a:pt x="291" y="588"/>
                    </a:lnTo>
                    <a:lnTo>
                      <a:pt x="291" y="588"/>
                    </a:lnTo>
                    <a:lnTo>
                      <a:pt x="291" y="588"/>
                    </a:lnTo>
                    <a:lnTo>
                      <a:pt x="291" y="588"/>
                    </a:lnTo>
                    <a:lnTo>
                      <a:pt x="291" y="588"/>
                    </a:lnTo>
                    <a:lnTo>
                      <a:pt x="291" y="588"/>
                    </a:lnTo>
                    <a:lnTo>
                      <a:pt x="291" y="588"/>
                    </a:lnTo>
                    <a:lnTo>
                      <a:pt x="291" y="588"/>
                    </a:lnTo>
                    <a:lnTo>
                      <a:pt x="291" y="588"/>
                    </a:lnTo>
                    <a:lnTo>
                      <a:pt x="289" y="588"/>
                    </a:lnTo>
                    <a:lnTo>
                      <a:pt x="289" y="590"/>
                    </a:lnTo>
                    <a:lnTo>
                      <a:pt x="289" y="590"/>
                    </a:lnTo>
                    <a:lnTo>
                      <a:pt x="289" y="590"/>
                    </a:lnTo>
                    <a:lnTo>
                      <a:pt x="287" y="590"/>
                    </a:lnTo>
                    <a:lnTo>
                      <a:pt x="287" y="590"/>
                    </a:lnTo>
                    <a:lnTo>
                      <a:pt x="289" y="590"/>
                    </a:lnTo>
                    <a:lnTo>
                      <a:pt x="289" y="588"/>
                    </a:lnTo>
                    <a:lnTo>
                      <a:pt x="289" y="588"/>
                    </a:lnTo>
                    <a:lnTo>
                      <a:pt x="289" y="586"/>
                    </a:lnTo>
                    <a:lnTo>
                      <a:pt x="287" y="586"/>
                    </a:lnTo>
                    <a:lnTo>
                      <a:pt x="287" y="586"/>
                    </a:lnTo>
                    <a:lnTo>
                      <a:pt x="287" y="586"/>
                    </a:lnTo>
                    <a:lnTo>
                      <a:pt x="287" y="586"/>
                    </a:lnTo>
                    <a:lnTo>
                      <a:pt x="287" y="586"/>
                    </a:lnTo>
                    <a:lnTo>
                      <a:pt x="287" y="586"/>
                    </a:lnTo>
                    <a:lnTo>
                      <a:pt x="287" y="588"/>
                    </a:lnTo>
                    <a:lnTo>
                      <a:pt x="286" y="588"/>
                    </a:lnTo>
                    <a:lnTo>
                      <a:pt x="286" y="588"/>
                    </a:lnTo>
                    <a:lnTo>
                      <a:pt x="286" y="588"/>
                    </a:lnTo>
                    <a:lnTo>
                      <a:pt x="286" y="588"/>
                    </a:lnTo>
                    <a:lnTo>
                      <a:pt x="286" y="588"/>
                    </a:lnTo>
                    <a:lnTo>
                      <a:pt x="284" y="588"/>
                    </a:lnTo>
                    <a:lnTo>
                      <a:pt x="284" y="588"/>
                    </a:lnTo>
                    <a:lnTo>
                      <a:pt x="284" y="588"/>
                    </a:lnTo>
                    <a:lnTo>
                      <a:pt x="284" y="588"/>
                    </a:lnTo>
                    <a:lnTo>
                      <a:pt x="282" y="588"/>
                    </a:lnTo>
                    <a:lnTo>
                      <a:pt x="282" y="588"/>
                    </a:lnTo>
                    <a:lnTo>
                      <a:pt x="282" y="586"/>
                    </a:lnTo>
                    <a:lnTo>
                      <a:pt x="282" y="586"/>
                    </a:lnTo>
                    <a:lnTo>
                      <a:pt x="282" y="586"/>
                    </a:lnTo>
                    <a:lnTo>
                      <a:pt x="282" y="586"/>
                    </a:lnTo>
                    <a:lnTo>
                      <a:pt x="282" y="586"/>
                    </a:lnTo>
                    <a:lnTo>
                      <a:pt x="282" y="586"/>
                    </a:lnTo>
                    <a:lnTo>
                      <a:pt x="282" y="584"/>
                    </a:lnTo>
                    <a:lnTo>
                      <a:pt x="284" y="584"/>
                    </a:lnTo>
                    <a:lnTo>
                      <a:pt x="284" y="584"/>
                    </a:lnTo>
                    <a:lnTo>
                      <a:pt x="284" y="582"/>
                    </a:lnTo>
                    <a:lnTo>
                      <a:pt x="284" y="582"/>
                    </a:lnTo>
                    <a:lnTo>
                      <a:pt x="284" y="582"/>
                    </a:lnTo>
                    <a:lnTo>
                      <a:pt x="286" y="582"/>
                    </a:lnTo>
                    <a:lnTo>
                      <a:pt x="286" y="582"/>
                    </a:lnTo>
                    <a:lnTo>
                      <a:pt x="286" y="581"/>
                    </a:lnTo>
                    <a:lnTo>
                      <a:pt x="286" y="581"/>
                    </a:lnTo>
                    <a:lnTo>
                      <a:pt x="286" y="581"/>
                    </a:lnTo>
                    <a:lnTo>
                      <a:pt x="286" y="581"/>
                    </a:lnTo>
                    <a:lnTo>
                      <a:pt x="286" y="581"/>
                    </a:lnTo>
                    <a:lnTo>
                      <a:pt x="286" y="581"/>
                    </a:lnTo>
                    <a:lnTo>
                      <a:pt x="287" y="581"/>
                    </a:lnTo>
                    <a:lnTo>
                      <a:pt x="287" y="581"/>
                    </a:lnTo>
                    <a:lnTo>
                      <a:pt x="287" y="581"/>
                    </a:lnTo>
                    <a:lnTo>
                      <a:pt x="289" y="581"/>
                    </a:lnTo>
                    <a:lnTo>
                      <a:pt x="289" y="581"/>
                    </a:lnTo>
                    <a:lnTo>
                      <a:pt x="289" y="581"/>
                    </a:lnTo>
                    <a:lnTo>
                      <a:pt x="289" y="581"/>
                    </a:lnTo>
                    <a:lnTo>
                      <a:pt x="289" y="581"/>
                    </a:lnTo>
                    <a:lnTo>
                      <a:pt x="289" y="581"/>
                    </a:lnTo>
                    <a:lnTo>
                      <a:pt x="289" y="582"/>
                    </a:lnTo>
                    <a:lnTo>
                      <a:pt x="289" y="581"/>
                    </a:lnTo>
                    <a:lnTo>
                      <a:pt x="289" y="581"/>
                    </a:lnTo>
                    <a:lnTo>
                      <a:pt x="291" y="581"/>
                    </a:lnTo>
                    <a:lnTo>
                      <a:pt x="291" y="581"/>
                    </a:lnTo>
                    <a:lnTo>
                      <a:pt x="291" y="581"/>
                    </a:lnTo>
                    <a:lnTo>
                      <a:pt x="291" y="581"/>
                    </a:lnTo>
                    <a:lnTo>
                      <a:pt x="291" y="581"/>
                    </a:lnTo>
                    <a:lnTo>
                      <a:pt x="291" y="581"/>
                    </a:lnTo>
                    <a:lnTo>
                      <a:pt x="291" y="579"/>
                    </a:lnTo>
                    <a:lnTo>
                      <a:pt x="291" y="579"/>
                    </a:lnTo>
                    <a:lnTo>
                      <a:pt x="291" y="579"/>
                    </a:lnTo>
                    <a:lnTo>
                      <a:pt x="291" y="579"/>
                    </a:lnTo>
                    <a:lnTo>
                      <a:pt x="293" y="579"/>
                    </a:lnTo>
                    <a:lnTo>
                      <a:pt x="293" y="581"/>
                    </a:lnTo>
                    <a:lnTo>
                      <a:pt x="293" y="581"/>
                    </a:lnTo>
                    <a:lnTo>
                      <a:pt x="293" y="581"/>
                    </a:lnTo>
                    <a:lnTo>
                      <a:pt x="293" y="581"/>
                    </a:lnTo>
                    <a:lnTo>
                      <a:pt x="293" y="581"/>
                    </a:lnTo>
                    <a:lnTo>
                      <a:pt x="293" y="581"/>
                    </a:lnTo>
                    <a:lnTo>
                      <a:pt x="293" y="581"/>
                    </a:lnTo>
                    <a:lnTo>
                      <a:pt x="293" y="581"/>
                    </a:lnTo>
                    <a:lnTo>
                      <a:pt x="295" y="581"/>
                    </a:lnTo>
                    <a:lnTo>
                      <a:pt x="295" y="581"/>
                    </a:lnTo>
                    <a:lnTo>
                      <a:pt x="295" y="581"/>
                    </a:lnTo>
                    <a:lnTo>
                      <a:pt x="295" y="581"/>
                    </a:lnTo>
                    <a:lnTo>
                      <a:pt x="296" y="581"/>
                    </a:lnTo>
                    <a:lnTo>
                      <a:pt x="296" y="579"/>
                    </a:lnTo>
                    <a:lnTo>
                      <a:pt x="296" y="579"/>
                    </a:lnTo>
                    <a:lnTo>
                      <a:pt x="296" y="579"/>
                    </a:lnTo>
                    <a:lnTo>
                      <a:pt x="295" y="579"/>
                    </a:lnTo>
                    <a:lnTo>
                      <a:pt x="295" y="579"/>
                    </a:lnTo>
                    <a:lnTo>
                      <a:pt x="295" y="579"/>
                    </a:lnTo>
                    <a:lnTo>
                      <a:pt x="295" y="577"/>
                    </a:lnTo>
                    <a:lnTo>
                      <a:pt x="295" y="577"/>
                    </a:lnTo>
                    <a:lnTo>
                      <a:pt x="295" y="577"/>
                    </a:lnTo>
                    <a:lnTo>
                      <a:pt x="295" y="577"/>
                    </a:lnTo>
                    <a:lnTo>
                      <a:pt x="295" y="577"/>
                    </a:lnTo>
                    <a:lnTo>
                      <a:pt x="295" y="575"/>
                    </a:lnTo>
                    <a:lnTo>
                      <a:pt x="295" y="575"/>
                    </a:lnTo>
                    <a:lnTo>
                      <a:pt x="295" y="575"/>
                    </a:lnTo>
                    <a:lnTo>
                      <a:pt x="295" y="575"/>
                    </a:lnTo>
                    <a:lnTo>
                      <a:pt x="296" y="575"/>
                    </a:lnTo>
                    <a:lnTo>
                      <a:pt x="295" y="575"/>
                    </a:lnTo>
                    <a:lnTo>
                      <a:pt x="295" y="575"/>
                    </a:lnTo>
                    <a:lnTo>
                      <a:pt x="295" y="575"/>
                    </a:lnTo>
                    <a:lnTo>
                      <a:pt x="295" y="575"/>
                    </a:lnTo>
                    <a:lnTo>
                      <a:pt x="295" y="575"/>
                    </a:lnTo>
                    <a:lnTo>
                      <a:pt x="295" y="573"/>
                    </a:lnTo>
                    <a:lnTo>
                      <a:pt x="295" y="573"/>
                    </a:lnTo>
                    <a:lnTo>
                      <a:pt x="293" y="573"/>
                    </a:lnTo>
                    <a:lnTo>
                      <a:pt x="293" y="573"/>
                    </a:lnTo>
                    <a:lnTo>
                      <a:pt x="293" y="573"/>
                    </a:lnTo>
                    <a:lnTo>
                      <a:pt x="293" y="573"/>
                    </a:lnTo>
                    <a:lnTo>
                      <a:pt x="293" y="573"/>
                    </a:lnTo>
                    <a:lnTo>
                      <a:pt x="293" y="573"/>
                    </a:lnTo>
                    <a:lnTo>
                      <a:pt x="293" y="573"/>
                    </a:lnTo>
                    <a:lnTo>
                      <a:pt x="293" y="573"/>
                    </a:lnTo>
                    <a:lnTo>
                      <a:pt x="293" y="575"/>
                    </a:lnTo>
                    <a:lnTo>
                      <a:pt x="293" y="575"/>
                    </a:lnTo>
                    <a:lnTo>
                      <a:pt x="293" y="575"/>
                    </a:lnTo>
                    <a:lnTo>
                      <a:pt x="291" y="575"/>
                    </a:lnTo>
                    <a:lnTo>
                      <a:pt x="291" y="575"/>
                    </a:lnTo>
                    <a:lnTo>
                      <a:pt x="291" y="575"/>
                    </a:lnTo>
                    <a:lnTo>
                      <a:pt x="291" y="575"/>
                    </a:lnTo>
                    <a:lnTo>
                      <a:pt x="289" y="575"/>
                    </a:lnTo>
                    <a:lnTo>
                      <a:pt x="289" y="575"/>
                    </a:lnTo>
                    <a:lnTo>
                      <a:pt x="289" y="575"/>
                    </a:lnTo>
                    <a:lnTo>
                      <a:pt x="289" y="575"/>
                    </a:lnTo>
                    <a:lnTo>
                      <a:pt x="289" y="575"/>
                    </a:lnTo>
                    <a:lnTo>
                      <a:pt x="287" y="575"/>
                    </a:lnTo>
                    <a:lnTo>
                      <a:pt x="287" y="573"/>
                    </a:lnTo>
                    <a:lnTo>
                      <a:pt x="287" y="573"/>
                    </a:lnTo>
                    <a:lnTo>
                      <a:pt x="287" y="573"/>
                    </a:lnTo>
                    <a:lnTo>
                      <a:pt x="286" y="573"/>
                    </a:lnTo>
                    <a:lnTo>
                      <a:pt x="286" y="573"/>
                    </a:lnTo>
                    <a:lnTo>
                      <a:pt x="286" y="573"/>
                    </a:lnTo>
                    <a:lnTo>
                      <a:pt x="286" y="573"/>
                    </a:lnTo>
                    <a:lnTo>
                      <a:pt x="284" y="573"/>
                    </a:lnTo>
                    <a:lnTo>
                      <a:pt x="284" y="573"/>
                    </a:lnTo>
                    <a:lnTo>
                      <a:pt x="284" y="573"/>
                    </a:lnTo>
                    <a:lnTo>
                      <a:pt x="284" y="572"/>
                    </a:lnTo>
                    <a:lnTo>
                      <a:pt x="284" y="572"/>
                    </a:lnTo>
                    <a:lnTo>
                      <a:pt x="284" y="572"/>
                    </a:lnTo>
                    <a:lnTo>
                      <a:pt x="284" y="572"/>
                    </a:lnTo>
                    <a:lnTo>
                      <a:pt x="284" y="572"/>
                    </a:lnTo>
                    <a:lnTo>
                      <a:pt x="284" y="572"/>
                    </a:lnTo>
                    <a:lnTo>
                      <a:pt x="284" y="572"/>
                    </a:lnTo>
                    <a:lnTo>
                      <a:pt x="284" y="572"/>
                    </a:lnTo>
                    <a:lnTo>
                      <a:pt x="284" y="572"/>
                    </a:lnTo>
                    <a:lnTo>
                      <a:pt x="284" y="572"/>
                    </a:lnTo>
                    <a:lnTo>
                      <a:pt x="282" y="572"/>
                    </a:lnTo>
                    <a:lnTo>
                      <a:pt x="282" y="572"/>
                    </a:lnTo>
                    <a:lnTo>
                      <a:pt x="282" y="570"/>
                    </a:lnTo>
                    <a:lnTo>
                      <a:pt x="282" y="570"/>
                    </a:lnTo>
                    <a:lnTo>
                      <a:pt x="282" y="570"/>
                    </a:lnTo>
                    <a:lnTo>
                      <a:pt x="282" y="570"/>
                    </a:lnTo>
                    <a:lnTo>
                      <a:pt x="282" y="570"/>
                    </a:lnTo>
                    <a:lnTo>
                      <a:pt x="282" y="570"/>
                    </a:lnTo>
                    <a:lnTo>
                      <a:pt x="282" y="570"/>
                    </a:lnTo>
                    <a:lnTo>
                      <a:pt x="280" y="570"/>
                    </a:lnTo>
                    <a:lnTo>
                      <a:pt x="280" y="570"/>
                    </a:lnTo>
                    <a:lnTo>
                      <a:pt x="280" y="570"/>
                    </a:lnTo>
                    <a:lnTo>
                      <a:pt x="280" y="570"/>
                    </a:lnTo>
                    <a:lnTo>
                      <a:pt x="280" y="570"/>
                    </a:lnTo>
                    <a:lnTo>
                      <a:pt x="280" y="570"/>
                    </a:lnTo>
                    <a:lnTo>
                      <a:pt x="278" y="572"/>
                    </a:lnTo>
                    <a:lnTo>
                      <a:pt x="278" y="572"/>
                    </a:lnTo>
                    <a:lnTo>
                      <a:pt x="278" y="572"/>
                    </a:lnTo>
                    <a:lnTo>
                      <a:pt x="278" y="572"/>
                    </a:lnTo>
                    <a:lnTo>
                      <a:pt x="278" y="572"/>
                    </a:lnTo>
                    <a:lnTo>
                      <a:pt x="278" y="572"/>
                    </a:lnTo>
                    <a:lnTo>
                      <a:pt x="278" y="573"/>
                    </a:lnTo>
                    <a:lnTo>
                      <a:pt x="278" y="573"/>
                    </a:lnTo>
                    <a:lnTo>
                      <a:pt x="278" y="573"/>
                    </a:lnTo>
                    <a:lnTo>
                      <a:pt x="278" y="575"/>
                    </a:lnTo>
                    <a:lnTo>
                      <a:pt x="278" y="575"/>
                    </a:lnTo>
                    <a:lnTo>
                      <a:pt x="278" y="575"/>
                    </a:lnTo>
                    <a:lnTo>
                      <a:pt x="277" y="577"/>
                    </a:lnTo>
                    <a:lnTo>
                      <a:pt x="277" y="577"/>
                    </a:lnTo>
                    <a:lnTo>
                      <a:pt x="277" y="577"/>
                    </a:lnTo>
                    <a:lnTo>
                      <a:pt x="277" y="577"/>
                    </a:lnTo>
                    <a:lnTo>
                      <a:pt x="277" y="577"/>
                    </a:lnTo>
                    <a:lnTo>
                      <a:pt x="277" y="577"/>
                    </a:lnTo>
                    <a:lnTo>
                      <a:pt x="275" y="577"/>
                    </a:lnTo>
                    <a:lnTo>
                      <a:pt x="275" y="577"/>
                    </a:lnTo>
                    <a:lnTo>
                      <a:pt x="275" y="577"/>
                    </a:lnTo>
                    <a:lnTo>
                      <a:pt x="275" y="577"/>
                    </a:lnTo>
                    <a:lnTo>
                      <a:pt x="275" y="577"/>
                    </a:lnTo>
                    <a:lnTo>
                      <a:pt x="275" y="577"/>
                    </a:lnTo>
                    <a:lnTo>
                      <a:pt x="275" y="577"/>
                    </a:lnTo>
                    <a:lnTo>
                      <a:pt x="273" y="577"/>
                    </a:lnTo>
                    <a:lnTo>
                      <a:pt x="273" y="577"/>
                    </a:lnTo>
                    <a:lnTo>
                      <a:pt x="273" y="577"/>
                    </a:lnTo>
                    <a:lnTo>
                      <a:pt x="273" y="577"/>
                    </a:lnTo>
                    <a:lnTo>
                      <a:pt x="273" y="577"/>
                    </a:lnTo>
                    <a:lnTo>
                      <a:pt x="273" y="577"/>
                    </a:lnTo>
                    <a:lnTo>
                      <a:pt x="271" y="577"/>
                    </a:lnTo>
                    <a:lnTo>
                      <a:pt x="271" y="577"/>
                    </a:lnTo>
                    <a:lnTo>
                      <a:pt x="271" y="577"/>
                    </a:lnTo>
                    <a:lnTo>
                      <a:pt x="271" y="577"/>
                    </a:lnTo>
                    <a:lnTo>
                      <a:pt x="271" y="577"/>
                    </a:lnTo>
                    <a:lnTo>
                      <a:pt x="271" y="579"/>
                    </a:lnTo>
                    <a:lnTo>
                      <a:pt x="271" y="579"/>
                    </a:lnTo>
                    <a:lnTo>
                      <a:pt x="269" y="581"/>
                    </a:lnTo>
                    <a:lnTo>
                      <a:pt x="269" y="581"/>
                    </a:lnTo>
                    <a:lnTo>
                      <a:pt x="269" y="581"/>
                    </a:lnTo>
                    <a:lnTo>
                      <a:pt x="269" y="581"/>
                    </a:lnTo>
                    <a:lnTo>
                      <a:pt x="269" y="579"/>
                    </a:lnTo>
                    <a:lnTo>
                      <a:pt x="269" y="579"/>
                    </a:lnTo>
                    <a:lnTo>
                      <a:pt x="269" y="579"/>
                    </a:lnTo>
                    <a:lnTo>
                      <a:pt x="268" y="579"/>
                    </a:lnTo>
                    <a:lnTo>
                      <a:pt x="268" y="579"/>
                    </a:lnTo>
                    <a:lnTo>
                      <a:pt x="268" y="579"/>
                    </a:lnTo>
                    <a:lnTo>
                      <a:pt x="268" y="581"/>
                    </a:lnTo>
                    <a:lnTo>
                      <a:pt x="268" y="581"/>
                    </a:lnTo>
                    <a:lnTo>
                      <a:pt x="268" y="581"/>
                    </a:lnTo>
                    <a:lnTo>
                      <a:pt x="268" y="581"/>
                    </a:lnTo>
                    <a:lnTo>
                      <a:pt x="266" y="581"/>
                    </a:lnTo>
                    <a:lnTo>
                      <a:pt x="266" y="581"/>
                    </a:lnTo>
                    <a:lnTo>
                      <a:pt x="266" y="581"/>
                    </a:lnTo>
                    <a:lnTo>
                      <a:pt x="266" y="581"/>
                    </a:lnTo>
                    <a:lnTo>
                      <a:pt x="264" y="581"/>
                    </a:lnTo>
                    <a:lnTo>
                      <a:pt x="264" y="581"/>
                    </a:lnTo>
                    <a:lnTo>
                      <a:pt x="264" y="581"/>
                    </a:lnTo>
                    <a:lnTo>
                      <a:pt x="264" y="581"/>
                    </a:lnTo>
                    <a:lnTo>
                      <a:pt x="264" y="581"/>
                    </a:lnTo>
                    <a:lnTo>
                      <a:pt x="264" y="581"/>
                    </a:lnTo>
                    <a:lnTo>
                      <a:pt x="262" y="581"/>
                    </a:lnTo>
                    <a:lnTo>
                      <a:pt x="262" y="581"/>
                    </a:lnTo>
                    <a:lnTo>
                      <a:pt x="262" y="581"/>
                    </a:lnTo>
                    <a:lnTo>
                      <a:pt x="262" y="581"/>
                    </a:lnTo>
                    <a:lnTo>
                      <a:pt x="262" y="581"/>
                    </a:lnTo>
                    <a:lnTo>
                      <a:pt x="262" y="581"/>
                    </a:lnTo>
                    <a:lnTo>
                      <a:pt x="262" y="581"/>
                    </a:lnTo>
                    <a:lnTo>
                      <a:pt x="262" y="582"/>
                    </a:lnTo>
                    <a:lnTo>
                      <a:pt x="260" y="582"/>
                    </a:lnTo>
                    <a:lnTo>
                      <a:pt x="260" y="582"/>
                    </a:lnTo>
                    <a:lnTo>
                      <a:pt x="260" y="582"/>
                    </a:lnTo>
                    <a:lnTo>
                      <a:pt x="260" y="582"/>
                    </a:lnTo>
                    <a:lnTo>
                      <a:pt x="259" y="582"/>
                    </a:lnTo>
                    <a:lnTo>
                      <a:pt x="259" y="582"/>
                    </a:lnTo>
                    <a:lnTo>
                      <a:pt x="259" y="584"/>
                    </a:lnTo>
                    <a:lnTo>
                      <a:pt x="259" y="584"/>
                    </a:lnTo>
                    <a:lnTo>
                      <a:pt x="259" y="584"/>
                    </a:lnTo>
                    <a:lnTo>
                      <a:pt x="259" y="584"/>
                    </a:lnTo>
                    <a:lnTo>
                      <a:pt x="257" y="584"/>
                    </a:lnTo>
                    <a:lnTo>
                      <a:pt x="257" y="584"/>
                    </a:lnTo>
                    <a:lnTo>
                      <a:pt x="257" y="584"/>
                    </a:lnTo>
                    <a:lnTo>
                      <a:pt x="257" y="584"/>
                    </a:lnTo>
                    <a:lnTo>
                      <a:pt x="255" y="584"/>
                    </a:lnTo>
                    <a:lnTo>
                      <a:pt x="255" y="584"/>
                    </a:lnTo>
                    <a:lnTo>
                      <a:pt x="253" y="584"/>
                    </a:lnTo>
                    <a:lnTo>
                      <a:pt x="253" y="584"/>
                    </a:lnTo>
                    <a:lnTo>
                      <a:pt x="251" y="582"/>
                    </a:lnTo>
                    <a:lnTo>
                      <a:pt x="251" y="582"/>
                    </a:lnTo>
                    <a:lnTo>
                      <a:pt x="249" y="582"/>
                    </a:lnTo>
                    <a:lnTo>
                      <a:pt x="249" y="582"/>
                    </a:lnTo>
                    <a:lnTo>
                      <a:pt x="249" y="582"/>
                    </a:lnTo>
                    <a:lnTo>
                      <a:pt x="249" y="582"/>
                    </a:lnTo>
                    <a:lnTo>
                      <a:pt x="248" y="582"/>
                    </a:lnTo>
                    <a:lnTo>
                      <a:pt x="248" y="582"/>
                    </a:lnTo>
                    <a:lnTo>
                      <a:pt x="248" y="582"/>
                    </a:lnTo>
                    <a:lnTo>
                      <a:pt x="246" y="582"/>
                    </a:lnTo>
                    <a:lnTo>
                      <a:pt x="246" y="582"/>
                    </a:lnTo>
                    <a:lnTo>
                      <a:pt x="246" y="582"/>
                    </a:lnTo>
                    <a:lnTo>
                      <a:pt x="246" y="582"/>
                    </a:lnTo>
                    <a:lnTo>
                      <a:pt x="246" y="582"/>
                    </a:lnTo>
                    <a:lnTo>
                      <a:pt x="246" y="581"/>
                    </a:lnTo>
                    <a:lnTo>
                      <a:pt x="244" y="581"/>
                    </a:lnTo>
                    <a:lnTo>
                      <a:pt x="244" y="581"/>
                    </a:lnTo>
                    <a:lnTo>
                      <a:pt x="244" y="581"/>
                    </a:lnTo>
                    <a:lnTo>
                      <a:pt x="244" y="581"/>
                    </a:lnTo>
                    <a:lnTo>
                      <a:pt x="242" y="581"/>
                    </a:lnTo>
                    <a:lnTo>
                      <a:pt x="242" y="581"/>
                    </a:lnTo>
                    <a:lnTo>
                      <a:pt x="242" y="581"/>
                    </a:lnTo>
                    <a:lnTo>
                      <a:pt x="242" y="581"/>
                    </a:lnTo>
                    <a:lnTo>
                      <a:pt x="242" y="581"/>
                    </a:lnTo>
                    <a:lnTo>
                      <a:pt x="242" y="579"/>
                    </a:lnTo>
                    <a:lnTo>
                      <a:pt x="242" y="579"/>
                    </a:lnTo>
                    <a:lnTo>
                      <a:pt x="242" y="579"/>
                    </a:lnTo>
                    <a:lnTo>
                      <a:pt x="242" y="579"/>
                    </a:lnTo>
                    <a:lnTo>
                      <a:pt x="242" y="579"/>
                    </a:lnTo>
                    <a:lnTo>
                      <a:pt x="242" y="579"/>
                    </a:lnTo>
                    <a:lnTo>
                      <a:pt x="242" y="577"/>
                    </a:lnTo>
                    <a:lnTo>
                      <a:pt x="242" y="577"/>
                    </a:lnTo>
                    <a:lnTo>
                      <a:pt x="242" y="577"/>
                    </a:lnTo>
                    <a:lnTo>
                      <a:pt x="240" y="577"/>
                    </a:lnTo>
                    <a:lnTo>
                      <a:pt x="240" y="577"/>
                    </a:lnTo>
                    <a:lnTo>
                      <a:pt x="240" y="577"/>
                    </a:lnTo>
                    <a:lnTo>
                      <a:pt x="240" y="577"/>
                    </a:lnTo>
                    <a:lnTo>
                      <a:pt x="240" y="577"/>
                    </a:lnTo>
                    <a:lnTo>
                      <a:pt x="240" y="575"/>
                    </a:lnTo>
                    <a:lnTo>
                      <a:pt x="240" y="575"/>
                    </a:lnTo>
                    <a:lnTo>
                      <a:pt x="240" y="575"/>
                    </a:lnTo>
                    <a:lnTo>
                      <a:pt x="239" y="575"/>
                    </a:lnTo>
                    <a:lnTo>
                      <a:pt x="239" y="575"/>
                    </a:lnTo>
                    <a:lnTo>
                      <a:pt x="239" y="575"/>
                    </a:lnTo>
                    <a:lnTo>
                      <a:pt x="239" y="575"/>
                    </a:lnTo>
                    <a:lnTo>
                      <a:pt x="237" y="575"/>
                    </a:lnTo>
                    <a:lnTo>
                      <a:pt x="237" y="575"/>
                    </a:lnTo>
                    <a:lnTo>
                      <a:pt x="237" y="575"/>
                    </a:lnTo>
                    <a:lnTo>
                      <a:pt x="237" y="575"/>
                    </a:lnTo>
                    <a:lnTo>
                      <a:pt x="237" y="575"/>
                    </a:lnTo>
                    <a:lnTo>
                      <a:pt x="237" y="575"/>
                    </a:lnTo>
                    <a:lnTo>
                      <a:pt x="237" y="575"/>
                    </a:lnTo>
                    <a:lnTo>
                      <a:pt x="237" y="573"/>
                    </a:lnTo>
                    <a:lnTo>
                      <a:pt x="235" y="573"/>
                    </a:lnTo>
                    <a:lnTo>
                      <a:pt x="235" y="573"/>
                    </a:lnTo>
                    <a:lnTo>
                      <a:pt x="235" y="573"/>
                    </a:lnTo>
                    <a:lnTo>
                      <a:pt x="235" y="573"/>
                    </a:lnTo>
                    <a:lnTo>
                      <a:pt x="235" y="575"/>
                    </a:lnTo>
                    <a:lnTo>
                      <a:pt x="235" y="575"/>
                    </a:lnTo>
                    <a:lnTo>
                      <a:pt x="233" y="575"/>
                    </a:lnTo>
                    <a:lnTo>
                      <a:pt x="233" y="575"/>
                    </a:lnTo>
                    <a:lnTo>
                      <a:pt x="233" y="573"/>
                    </a:lnTo>
                    <a:lnTo>
                      <a:pt x="233" y="573"/>
                    </a:lnTo>
                    <a:lnTo>
                      <a:pt x="233" y="573"/>
                    </a:lnTo>
                    <a:lnTo>
                      <a:pt x="233" y="573"/>
                    </a:lnTo>
                    <a:lnTo>
                      <a:pt x="233" y="573"/>
                    </a:lnTo>
                    <a:lnTo>
                      <a:pt x="233" y="573"/>
                    </a:lnTo>
                    <a:lnTo>
                      <a:pt x="231" y="573"/>
                    </a:lnTo>
                    <a:lnTo>
                      <a:pt x="231" y="573"/>
                    </a:lnTo>
                    <a:lnTo>
                      <a:pt x="231" y="573"/>
                    </a:lnTo>
                    <a:lnTo>
                      <a:pt x="231" y="575"/>
                    </a:lnTo>
                    <a:lnTo>
                      <a:pt x="231" y="575"/>
                    </a:lnTo>
                    <a:lnTo>
                      <a:pt x="230" y="575"/>
                    </a:lnTo>
                    <a:lnTo>
                      <a:pt x="230" y="575"/>
                    </a:lnTo>
                    <a:lnTo>
                      <a:pt x="230" y="575"/>
                    </a:lnTo>
                    <a:lnTo>
                      <a:pt x="230" y="575"/>
                    </a:lnTo>
                    <a:lnTo>
                      <a:pt x="230" y="575"/>
                    </a:lnTo>
                    <a:lnTo>
                      <a:pt x="228" y="575"/>
                    </a:lnTo>
                    <a:lnTo>
                      <a:pt x="228" y="575"/>
                    </a:lnTo>
                    <a:lnTo>
                      <a:pt x="228" y="575"/>
                    </a:lnTo>
                    <a:lnTo>
                      <a:pt x="228" y="575"/>
                    </a:lnTo>
                    <a:lnTo>
                      <a:pt x="228" y="575"/>
                    </a:lnTo>
                    <a:lnTo>
                      <a:pt x="228" y="577"/>
                    </a:lnTo>
                    <a:lnTo>
                      <a:pt x="228" y="577"/>
                    </a:lnTo>
                    <a:lnTo>
                      <a:pt x="226" y="577"/>
                    </a:lnTo>
                    <a:lnTo>
                      <a:pt x="226" y="577"/>
                    </a:lnTo>
                    <a:lnTo>
                      <a:pt x="226" y="577"/>
                    </a:lnTo>
                    <a:lnTo>
                      <a:pt x="226" y="577"/>
                    </a:lnTo>
                    <a:lnTo>
                      <a:pt x="226" y="577"/>
                    </a:lnTo>
                    <a:lnTo>
                      <a:pt x="226" y="575"/>
                    </a:lnTo>
                    <a:lnTo>
                      <a:pt x="226" y="575"/>
                    </a:lnTo>
                    <a:lnTo>
                      <a:pt x="224" y="575"/>
                    </a:lnTo>
                    <a:lnTo>
                      <a:pt x="224" y="575"/>
                    </a:lnTo>
                    <a:lnTo>
                      <a:pt x="224" y="573"/>
                    </a:lnTo>
                    <a:lnTo>
                      <a:pt x="224" y="573"/>
                    </a:lnTo>
                    <a:lnTo>
                      <a:pt x="224" y="573"/>
                    </a:lnTo>
                    <a:lnTo>
                      <a:pt x="224" y="573"/>
                    </a:lnTo>
                    <a:lnTo>
                      <a:pt x="224" y="573"/>
                    </a:lnTo>
                    <a:lnTo>
                      <a:pt x="224" y="573"/>
                    </a:lnTo>
                    <a:lnTo>
                      <a:pt x="224" y="572"/>
                    </a:lnTo>
                    <a:lnTo>
                      <a:pt x="224" y="572"/>
                    </a:lnTo>
                    <a:lnTo>
                      <a:pt x="224" y="572"/>
                    </a:lnTo>
                    <a:lnTo>
                      <a:pt x="224" y="572"/>
                    </a:lnTo>
                    <a:lnTo>
                      <a:pt x="222" y="572"/>
                    </a:lnTo>
                    <a:lnTo>
                      <a:pt x="222" y="572"/>
                    </a:lnTo>
                    <a:lnTo>
                      <a:pt x="222" y="572"/>
                    </a:lnTo>
                    <a:lnTo>
                      <a:pt x="222" y="572"/>
                    </a:lnTo>
                    <a:lnTo>
                      <a:pt x="222" y="572"/>
                    </a:lnTo>
                    <a:lnTo>
                      <a:pt x="221" y="570"/>
                    </a:lnTo>
                    <a:lnTo>
                      <a:pt x="221" y="568"/>
                    </a:lnTo>
                    <a:lnTo>
                      <a:pt x="221" y="568"/>
                    </a:lnTo>
                    <a:lnTo>
                      <a:pt x="221" y="568"/>
                    </a:lnTo>
                    <a:lnTo>
                      <a:pt x="219" y="566"/>
                    </a:lnTo>
                    <a:lnTo>
                      <a:pt x="219" y="566"/>
                    </a:lnTo>
                    <a:lnTo>
                      <a:pt x="219" y="566"/>
                    </a:lnTo>
                    <a:lnTo>
                      <a:pt x="219" y="566"/>
                    </a:lnTo>
                    <a:lnTo>
                      <a:pt x="219" y="566"/>
                    </a:lnTo>
                    <a:lnTo>
                      <a:pt x="219" y="566"/>
                    </a:lnTo>
                    <a:lnTo>
                      <a:pt x="217" y="568"/>
                    </a:lnTo>
                    <a:lnTo>
                      <a:pt x="217" y="568"/>
                    </a:lnTo>
                    <a:lnTo>
                      <a:pt x="219" y="570"/>
                    </a:lnTo>
                    <a:lnTo>
                      <a:pt x="219" y="570"/>
                    </a:lnTo>
                    <a:lnTo>
                      <a:pt x="219" y="570"/>
                    </a:lnTo>
                    <a:lnTo>
                      <a:pt x="217" y="572"/>
                    </a:lnTo>
                    <a:lnTo>
                      <a:pt x="217" y="572"/>
                    </a:lnTo>
                    <a:lnTo>
                      <a:pt x="217" y="572"/>
                    </a:lnTo>
                    <a:lnTo>
                      <a:pt x="217" y="573"/>
                    </a:lnTo>
                    <a:lnTo>
                      <a:pt x="217" y="573"/>
                    </a:lnTo>
                    <a:lnTo>
                      <a:pt x="217" y="573"/>
                    </a:lnTo>
                    <a:lnTo>
                      <a:pt x="217" y="575"/>
                    </a:lnTo>
                    <a:lnTo>
                      <a:pt x="217" y="575"/>
                    </a:lnTo>
                    <a:lnTo>
                      <a:pt x="217" y="575"/>
                    </a:lnTo>
                    <a:lnTo>
                      <a:pt x="217" y="575"/>
                    </a:lnTo>
                    <a:lnTo>
                      <a:pt x="217" y="575"/>
                    </a:lnTo>
                    <a:lnTo>
                      <a:pt x="217" y="575"/>
                    </a:lnTo>
                    <a:lnTo>
                      <a:pt x="215" y="575"/>
                    </a:lnTo>
                    <a:lnTo>
                      <a:pt x="215" y="575"/>
                    </a:lnTo>
                    <a:lnTo>
                      <a:pt x="213" y="575"/>
                    </a:lnTo>
                    <a:lnTo>
                      <a:pt x="213" y="575"/>
                    </a:lnTo>
                    <a:lnTo>
                      <a:pt x="213" y="575"/>
                    </a:lnTo>
                    <a:lnTo>
                      <a:pt x="213" y="575"/>
                    </a:lnTo>
                    <a:lnTo>
                      <a:pt x="213" y="575"/>
                    </a:lnTo>
                    <a:lnTo>
                      <a:pt x="213" y="575"/>
                    </a:lnTo>
                    <a:lnTo>
                      <a:pt x="211" y="575"/>
                    </a:lnTo>
                    <a:lnTo>
                      <a:pt x="211" y="575"/>
                    </a:lnTo>
                    <a:lnTo>
                      <a:pt x="211" y="573"/>
                    </a:lnTo>
                    <a:lnTo>
                      <a:pt x="210" y="573"/>
                    </a:lnTo>
                    <a:lnTo>
                      <a:pt x="210" y="573"/>
                    </a:lnTo>
                    <a:lnTo>
                      <a:pt x="210" y="575"/>
                    </a:lnTo>
                    <a:lnTo>
                      <a:pt x="210" y="575"/>
                    </a:lnTo>
                    <a:lnTo>
                      <a:pt x="210" y="575"/>
                    </a:lnTo>
                    <a:lnTo>
                      <a:pt x="210" y="575"/>
                    </a:lnTo>
                    <a:lnTo>
                      <a:pt x="210" y="575"/>
                    </a:lnTo>
                    <a:lnTo>
                      <a:pt x="208" y="575"/>
                    </a:lnTo>
                    <a:lnTo>
                      <a:pt x="208" y="575"/>
                    </a:lnTo>
                    <a:lnTo>
                      <a:pt x="208" y="575"/>
                    </a:lnTo>
                    <a:lnTo>
                      <a:pt x="208" y="577"/>
                    </a:lnTo>
                    <a:lnTo>
                      <a:pt x="208" y="577"/>
                    </a:lnTo>
                    <a:lnTo>
                      <a:pt x="208" y="577"/>
                    </a:lnTo>
                    <a:lnTo>
                      <a:pt x="206" y="579"/>
                    </a:lnTo>
                    <a:lnTo>
                      <a:pt x="206" y="579"/>
                    </a:lnTo>
                    <a:lnTo>
                      <a:pt x="204" y="579"/>
                    </a:lnTo>
                    <a:lnTo>
                      <a:pt x="204" y="579"/>
                    </a:lnTo>
                    <a:lnTo>
                      <a:pt x="204" y="579"/>
                    </a:lnTo>
                    <a:lnTo>
                      <a:pt x="202" y="579"/>
                    </a:lnTo>
                    <a:lnTo>
                      <a:pt x="202" y="581"/>
                    </a:lnTo>
                    <a:lnTo>
                      <a:pt x="202" y="581"/>
                    </a:lnTo>
                    <a:lnTo>
                      <a:pt x="202" y="581"/>
                    </a:lnTo>
                    <a:lnTo>
                      <a:pt x="202" y="581"/>
                    </a:lnTo>
                    <a:lnTo>
                      <a:pt x="202" y="581"/>
                    </a:lnTo>
                    <a:lnTo>
                      <a:pt x="202" y="581"/>
                    </a:lnTo>
                    <a:lnTo>
                      <a:pt x="202" y="581"/>
                    </a:lnTo>
                    <a:lnTo>
                      <a:pt x="202" y="581"/>
                    </a:lnTo>
                    <a:lnTo>
                      <a:pt x="202" y="582"/>
                    </a:lnTo>
                    <a:lnTo>
                      <a:pt x="202" y="582"/>
                    </a:lnTo>
                    <a:lnTo>
                      <a:pt x="202" y="582"/>
                    </a:lnTo>
                    <a:lnTo>
                      <a:pt x="202" y="582"/>
                    </a:lnTo>
                    <a:lnTo>
                      <a:pt x="201" y="582"/>
                    </a:lnTo>
                    <a:lnTo>
                      <a:pt x="201" y="582"/>
                    </a:lnTo>
                    <a:lnTo>
                      <a:pt x="201" y="582"/>
                    </a:lnTo>
                    <a:lnTo>
                      <a:pt x="199" y="582"/>
                    </a:lnTo>
                    <a:lnTo>
                      <a:pt x="199" y="582"/>
                    </a:lnTo>
                    <a:lnTo>
                      <a:pt x="199" y="582"/>
                    </a:lnTo>
                    <a:lnTo>
                      <a:pt x="199" y="584"/>
                    </a:lnTo>
                    <a:lnTo>
                      <a:pt x="197" y="584"/>
                    </a:lnTo>
                    <a:lnTo>
                      <a:pt x="197" y="584"/>
                    </a:lnTo>
                    <a:lnTo>
                      <a:pt x="197" y="584"/>
                    </a:lnTo>
                    <a:lnTo>
                      <a:pt x="197" y="584"/>
                    </a:lnTo>
                    <a:lnTo>
                      <a:pt x="197" y="584"/>
                    </a:lnTo>
                    <a:lnTo>
                      <a:pt x="195" y="584"/>
                    </a:lnTo>
                    <a:lnTo>
                      <a:pt x="195" y="584"/>
                    </a:lnTo>
                    <a:lnTo>
                      <a:pt x="195" y="584"/>
                    </a:lnTo>
                    <a:lnTo>
                      <a:pt x="195" y="582"/>
                    </a:lnTo>
                    <a:lnTo>
                      <a:pt x="195" y="582"/>
                    </a:lnTo>
                    <a:lnTo>
                      <a:pt x="195" y="582"/>
                    </a:lnTo>
                    <a:lnTo>
                      <a:pt x="195" y="582"/>
                    </a:lnTo>
                    <a:lnTo>
                      <a:pt x="195" y="582"/>
                    </a:lnTo>
                    <a:lnTo>
                      <a:pt x="195" y="582"/>
                    </a:lnTo>
                    <a:lnTo>
                      <a:pt x="195" y="582"/>
                    </a:lnTo>
                    <a:lnTo>
                      <a:pt x="193" y="581"/>
                    </a:lnTo>
                    <a:lnTo>
                      <a:pt x="193" y="581"/>
                    </a:lnTo>
                    <a:lnTo>
                      <a:pt x="193" y="581"/>
                    </a:lnTo>
                    <a:lnTo>
                      <a:pt x="193" y="581"/>
                    </a:lnTo>
                    <a:lnTo>
                      <a:pt x="193" y="581"/>
                    </a:lnTo>
                    <a:lnTo>
                      <a:pt x="193" y="579"/>
                    </a:lnTo>
                    <a:lnTo>
                      <a:pt x="193" y="579"/>
                    </a:lnTo>
                    <a:lnTo>
                      <a:pt x="192" y="579"/>
                    </a:lnTo>
                    <a:lnTo>
                      <a:pt x="192" y="579"/>
                    </a:lnTo>
                    <a:lnTo>
                      <a:pt x="192" y="579"/>
                    </a:lnTo>
                    <a:lnTo>
                      <a:pt x="192" y="577"/>
                    </a:lnTo>
                    <a:lnTo>
                      <a:pt x="192" y="575"/>
                    </a:lnTo>
                    <a:lnTo>
                      <a:pt x="192" y="575"/>
                    </a:lnTo>
                    <a:lnTo>
                      <a:pt x="192" y="573"/>
                    </a:lnTo>
                    <a:lnTo>
                      <a:pt x="192" y="573"/>
                    </a:lnTo>
                    <a:lnTo>
                      <a:pt x="192" y="573"/>
                    </a:lnTo>
                    <a:lnTo>
                      <a:pt x="192" y="573"/>
                    </a:lnTo>
                    <a:lnTo>
                      <a:pt x="192" y="573"/>
                    </a:lnTo>
                    <a:lnTo>
                      <a:pt x="192" y="573"/>
                    </a:lnTo>
                    <a:lnTo>
                      <a:pt x="192" y="572"/>
                    </a:lnTo>
                    <a:lnTo>
                      <a:pt x="192" y="572"/>
                    </a:lnTo>
                    <a:lnTo>
                      <a:pt x="192" y="572"/>
                    </a:lnTo>
                    <a:lnTo>
                      <a:pt x="192" y="572"/>
                    </a:lnTo>
                    <a:lnTo>
                      <a:pt x="192" y="572"/>
                    </a:lnTo>
                    <a:lnTo>
                      <a:pt x="192" y="572"/>
                    </a:lnTo>
                    <a:lnTo>
                      <a:pt x="192" y="572"/>
                    </a:lnTo>
                    <a:lnTo>
                      <a:pt x="192" y="570"/>
                    </a:lnTo>
                    <a:lnTo>
                      <a:pt x="192" y="570"/>
                    </a:lnTo>
                    <a:lnTo>
                      <a:pt x="192" y="570"/>
                    </a:lnTo>
                    <a:lnTo>
                      <a:pt x="192" y="568"/>
                    </a:lnTo>
                    <a:lnTo>
                      <a:pt x="192" y="568"/>
                    </a:lnTo>
                    <a:lnTo>
                      <a:pt x="192" y="568"/>
                    </a:lnTo>
                    <a:lnTo>
                      <a:pt x="192" y="568"/>
                    </a:lnTo>
                    <a:lnTo>
                      <a:pt x="192" y="568"/>
                    </a:lnTo>
                    <a:lnTo>
                      <a:pt x="192" y="568"/>
                    </a:lnTo>
                    <a:lnTo>
                      <a:pt x="192" y="568"/>
                    </a:lnTo>
                    <a:lnTo>
                      <a:pt x="192" y="568"/>
                    </a:lnTo>
                    <a:lnTo>
                      <a:pt x="192" y="568"/>
                    </a:lnTo>
                    <a:lnTo>
                      <a:pt x="192" y="566"/>
                    </a:lnTo>
                    <a:lnTo>
                      <a:pt x="192" y="566"/>
                    </a:lnTo>
                    <a:lnTo>
                      <a:pt x="192" y="566"/>
                    </a:lnTo>
                    <a:lnTo>
                      <a:pt x="192" y="566"/>
                    </a:lnTo>
                    <a:lnTo>
                      <a:pt x="192" y="566"/>
                    </a:lnTo>
                    <a:lnTo>
                      <a:pt x="192" y="566"/>
                    </a:lnTo>
                    <a:lnTo>
                      <a:pt x="193" y="566"/>
                    </a:lnTo>
                    <a:lnTo>
                      <a:pt x="193" y="564"/>
                    </a:lnTo>
                    <a:lnTo>
                      <a:pt x="193" y="564"/>
                    </a:lnTo>
                    <a:lnTo>
                      <a:pt x="193" y="564"/>
                    </a:lnTo>
                    <a:lnTo>
                      <a:pt x="193" y="564"/>
                    </a:lnTo>
                    <a:lnTo>
                      <a:pt x="193" y="564"/>
                    </a:lnTo>
                    <a:lnTo>
                      <a:pt x="193" y="564"/>
                    </a:lnTo>
                    <a:lnTo>
                      <a:pt x="193" y="564"/>
                    </a:lnTo>
                    <a:lnTo>
                      <a:pt x="195" y="562"/>
                    </a:lnTo>
                    <a:lnTo>
                      <a:pt x="195" y="562"/>
                    </a:lnTo>
                    <a:lnTo>
                      <a:pt x="193" y="562"/>
                    </a:lnTo>
                    <a:lnTo>
                      <a:pt x="193" y="562"/>
                    </a:lnTo>
                    <a:lnTo>
                      <a:pt x="193" y="562"/>
                    </a:lnTo>
                    <a:lnTo>
                      <a:pt x="193" y="562"/>
                    </a:lnTo>
                    <a:lnTo>
                      <a:pt x="193" y="561"/>
                    </a:lnTo>
                    <a:lnTo>
                      <a:pt x="193" y="561"/>
                    </a:lnTo>
                    <a:lnTo>
                      <a:pt x="193" y="559"/>
                    </a:lnTo>
                    <a:lnTo>
                      <a:pt x="193" y="559"/>
                    </a:lnTo>
                    <a:lnTo>
                      <a:pt x="193" y="559"/>
                    </a:lnTo>
                    <a:lnTo>
                      <a:pt x="193" y="559"/>
                    </a:lnTo>
                    <a:lnTo>
                      <a:pt x="193" y="559"/>
                    </a:lnTo>
                    <a:lnTo>
                      <a:pt x="192" y="557"/>
                    </a:lnTo>
                    <a:lnTo>
                      <a:pt x="192" y="557"/>
                    </a:lnTo>
                    <a:lnTo>
                      <a:pt x="193" y="555"/>
                    </a:lnTo>
                    <a:lnTo>
                      <a:pt x="193" y="555"/>
                    </a:lnTo>
                    <a:lnTo>
                      <a:pt x="193" y="555"/>
                    </a:lnTo>
                    <a:lnTo>
                      <a:pt x="193" y="555"/>
                    </a:lnTo>
                    <a:lnTo>
                      <a:pt x="193" y="555"/>
                    </a:lnTo>
                    <a:lnTo>
                      <a:pt x="195" y="553"/>
                    </a:lnTo>
                    <a:lnTo>
                      <a:pt x="195" y="553"/>
                    </a:lnTo>
                    <a:lnTo>
                      <a:pt x="195" y="553"/>
                    </a:lnTo>
                    <a:lnTo>
                      <a:pt x="195" y="553"/>
                    </a:lnTo>
                    <a:lnTo>
                      <a:pt x="195" y="552"/>
                    </a:lnTo>
                    <a:lnTo>
                      <a:pt x="195" y="552"/>
                    </a:lnTo>
                    <a:lnTo>
                      <a:pt x="195" y="550"/>
                    </a:lnTo>
                    <a:lnTo>
                      <a:pt x="195" y="550"/>
                    </a:lnTo>
                    <a:lnTo>
                      <a:pt x="193" y="550"/>
                    </a:lnTo>
                    <a:lnTo>
                      <a:pt x="193" y="550"/>
                    </a:lnTo>
                    <a:lnTo>
                      <a:pt x="193" y="550"/>
                    </a:lnTo>
                    <a:lnTo>
                      <a:pt x="193" y="550"/>
                    </a:lnTo>
                    <a:lnTo>
                      <a:pt x="193" y="550"/>
                    </a:lnTo>
                    <a:lnTo>
                      <a:pt x="193" y="548"/>
                    </a:lnTo>
                    <a:lnTo>
                      <a:pt x="192" y="548"/>
                    </a:lnTo>
                    <a:lnTo>
                      <a:pt x="192" y="548"/>
                    </a:lnTo>
                    <a:lnTo>
                      <a:pt x="192" y="548"/>
                    </a:lnTo>
                    <a:lnTo>
                      <a:pt x="192" y="548"/>
                    </a:lnTo>
                    <a:lnTo>
                      <a:pt x="190" y="548"/>
                    </a:lnTo>
                    <a:lnTo>
                      <a:pt x="190" y="548"/>
                    </a:lnTo>
                    <a:lnTo>
                      <a:pt x="190" y="548"/>
                    </a:lnTo>
                    <a:lnTo>
                      <a:pt x="190" y="548"/>
                    </a:lnTo>
                    <a:lnTo>
                      <a:pt x="190" y="548"/>
                    </a:lnTo>
                    <a:lnTo>
                      <a:pt x="190" y="548"/>
                    </a:lnTo>
                    <a:lnTo>
                      <a:pt x="190" y="548"/>
                    </a:lnTo>
                    <a:lnTo>
                      <a:pt x="190" y="546"/>
                    </a:lnTo>
                    <a:lnTo>
                      <a:pt x="190" y="544"/>
                    </a:lnTo>
                    <a:lnTo>
                      <a:pt x="190" y="544"/>
                    </a:lnTo>
                    <a:lnTo>
                      <a:pt x="190" y="544"/>
                    </a:lnTo>
                    <a:lnTo>
                      <a:pt x="190" y="543"/>
                    </a:lnTo>
                    <a:lnTo>
                      <a:pt x="190" y="543"/>
                    </a:lnTo>
                    <a:lnTo>
                      <a:pt x="190" y="543"/>
                    </a:lnTo>
                    <a:lnTo>
                      <a:pt x="190" y="543"/>
                    </a:lnTo>
                    <a:lnTo>
                      <a:pt x="190" y="543"/>
                    </a:lnTo>
                    <a:lnTo>
                      <a:pt x="190" y="543"/>
                    </a:lnTo>
                    <a:lnTo>
                      <a:pt x="190" y="543"/>
                    </a:lnTo>
                    <a:lnTo>
                      <a:pt x="190" y="543"/>
                    </a:lnTo>
                    <a:lnTo>
                      <a:pt x="190" y="541"/>
                    </a:lnTo>
                    <a:lnTo>
                      <a:pt x="190" y="541"/>
                    </a:lnTo>
                    <a:lnTo>
                      <a:pt x="190" y="541"/>
                    </a:lnTo>
                    <a:lnTo>
                      <a:pt x="188" y="541"/>
                    </a:lnTo>
                    <a:lnTo>
                      <a:pt x="188" y="541"/>
                    </a:lnTo>
                    <a:lnTo>
                      <a:pt x="188" y="541"/>
                    </a:lnTo>
                    <a:lnTo>
                      <a:pt x="188" y="541"/>
                    </a:lnTo>
                    <a:lnTo>
                      <a:pt x="188" y="541"/>
                    </a:lnTo>
                    <a:lnTo>
                      <a:pt x="188" y="541"/>
                    </a:lnTo>
                    <a:lnTo>
                      <a:pt x="186" y="541"/>
                    </a:lnTo>
                    <a:lnTo>
                      <a:pt x="186" y="541"/>
                    </a:lnTo>
                    <a:lnTo>
                      <a:pt x="186" y="541"/>
                    </a:lnTo>
                    <a:lnTo>
                      <a:pt x="186" y="539"/>
                    </a:lnTo>
                    <a:lnTo>
                      <a:pt x="186" y="539"/>
                    </a:lnTo>
                    <a:lnTo>
                      <a:pt x="186" y="539"/>
                    </a:lnTo>
                    <a:lnTo>
                      <a:pt x="186" y="539"/>
                    </a:lnTo>
                    <a:lnTo>
                      <a:pt x="186" y="539"/>
                    </a:lnTo>
                    <a:lnTo>
                      <a:pt x="186" y="537"/>
                    </a:lnTo>
                    <a:lnTo>
                      <a:pt x="184" y="537"/>
                    </a:lnTo>
                    <a:lnTo>
                      <a:pt x="184" y="537"/>
                    </a:lnTo>
                    <a:lnTo>
                      <a:pt x="184" y="537"/>
                    </a:lnTo>
                    <a:lnTo>
                      <a:pt x="184" y="537"/>
                    </a:lnTo>
                    <a:lnTo>
                      <a:pt x="184" y="537"/>
                    </a:lnTo>
                    <a:lnTo>
                      <a:pt x="184" y="537"/>
                    </a:lnTo>
                    <a:lnTo>
                      <a:pt x="184" y="539"/>
                    </a:lnTo>
                    <a:lnTo>
                      <a:pt x="184" y="539"/>
                    </a:lnTo>
                    <a:lnTo>
                      <a:pt x="183" y="539"/>
                    </a:lnTo>
                    <a:lnTo>
                      <a:pt x="183" y="537"/>
                    </a:lnTo>
                    <a:lnTo>
                      <a:pt x="183" y="537"/>
                    </a:lnTo>
                    <a:lnTo>
                      <a:pt x="183" y="537"/>
                    </a:lnTo>
                    <a:lnTo>
                      <a:pt x="183" y="537"/>
                    </a:lnTo>
                    <a:lnTo>
                      <a:pt x="183" y="537"/>
                    </a:lnTo>
                    <a:lnTo>
                      <a:pt x="183" y="537"/>
                    </a:lnTo>
                    <a:lnTo>
                      <a:pt x="183" y="535"/>
                    </a:lnTo>
                    <a:lnTo>
                      <a:pt x="183" y="535"/>
                    </a:lnTo>
                    <a:lnTo>
                      <a:pt x="183" y="535"/>
                    </a:lnTo>
                    <a:lnTo>
                      <a:pt x="183" y="534"/>
                    </a:lnTo>
                    <a:lnTo>
                      <a:pt x="183" y="532"/>
                    </a:lnTo>
                    <a:lnTo>
                      <a:pt x="183" y="532"/>
                    </a:lnTo>
                    <a:lnTo>
                      <a:pt x="183" y="532"/>
                    </a:lnTo>
                    <a:lnTo>
                      <a:pt x="181" y="532"/>
                    </a:lnTo>
                    <a:lnTo>
                      <a:pt x="181" y="532"/>
                    </a:lnTo>
                    <a:lnTo>
                      <a:pt x="181" y="532"/>
                    </a:lnTo>
                    <a:lnTo>
                      <a:pt x="181" y="532"/>
                    </a:lnTo>
                    <a:lnTo>
                      <a:pt x="179" y="532"/>
                    </a:lnTo>
                    <a:lnTo>
                      <a:pt x="179" y="530"/>
                    </a:lnTo>
                    <a:lnTo>
                      <a:pt x="179" y="530"/>
                    </a:lnTo>
                    <a:lnTo>
                      <a:pt x="179" y="530"/>
                    </a:lnTo>
                    <a:lnTo>
                      <a:pt x="179" y="528"/>
                    </a:lnTo>
                    <a:lnTo>
                      <a:pt x="177" y="528"/>
                    </a:lnTo>
                    <a:lnTo>
                      <a:pt x="177" y="528"/>
                    </a:lnTo>
                    <a:lnTo>
                      <a:pt x="177" y="528"/>
                    </a:lnTo>
                    <a:lnTo>
                      <a:pt x="177" y="528"/>
                    </a:lnTo>
                    <a:lnTo>
                      <a:pt x="177" y="528"/>
                    </a:lnTo>
                    <a:lnTo>
                      <a:pt x="175" y="530"/>
                    </a:lnTo>
                    <a:lnTo>
                      <a:pt x="175" y="528"/>
                    </a:lnTo>
                    <a:lnTo>
                      <a:pt x="175" y="528"/>
                    </a:lnTo>
                    <a:lnTo>
                      <a:pt x="175" y="528"/>
                    </a:lnTo>
                    <a:lnTo>
                      <a:pt x="175" y="528"/>
                    </a:lnTo>
                    <a:lnTo>
                      <a:pt x="175" y="528"/>
                    </a:lnTo>
                    <a:lnTo>
                      <a:pt x="175" y="528"/>
                    </a:lnTo>
                    <a:lnTo>
                      <a:pt x="175" y="526"/>
                    </a:lnTo>
                    <a:lnTo>
                      <a:pt x="174" y="526"/>
                    </a:lnTo>
                    <a:lnTo>
                      <a:pt x="174" y="526"/>
                    </a:lnTo>
                    <a:lnTo>
                      <a:pt x="174" y="526"/>
                    </a:lnTo>
                    <a:lnTo>
                      <a:pt x="174" y="526"/>
                    </a:lnTo>
                    <a:lnTo>
                      <a:pt x="172" y="526"/>
                    </a:lnTo>
                    <a:lnTo>
                      <a:pt x="172" y="526"/>
                    </a:lnTo>
                    <a:lnTo>
                      <a:pt x="172" y="526"/>
                    </a:lnTo>
                    <a:lnTo>
                      <a:pt x="172" y="526"/>
                    </a:lnTo>
                    <a:lnTo>
                      <a:pt x="172" y="526"/>
                    </a:lnTo>
                    <a:lnTo>
                      <a:pt x="172" y="526"/>
                    </a:lnTo>
                    <a:lnTo>
                      <a:pt x="170" y="526"/>
                    </a:lnTo>
                    <a:lnTo>
                      <a:pt x="170" y="526"/>
                    </a:lnTo>
                    <a:lnTo>
                      <a:pt x="170" y="526"/>
                    </a:lnTo>
                    <a:lnTo>
                      <a:pt x="170" y="526"/>
                    </a:lnTo>
                    <a:lnTo>
                      <a:pt x="170" y="526"/>
                    </a:lnTo>
                    <a:lnTo>
                      <a:pt x="170" y="526"/>
                    </a:lnTo>
                    <a:lnTo>
                      <a:pt x="170" y="526"/>
                    </a:lnTo>
                    <a:lnTo>
                      <a:pt x="170" y="528"/>
                    </a:lnTo>
                    <a:lnTo>
                      <a:pt x="170" y="528"/>
                    </a:lnTo>
                    <a:lnTo>
                      <a:pt x="170" y="528"/>
                    </a:lnTo>
                    <a:lnTo>
                      <a:pt x="170" y="528"/>
                    </a:lnTo>
                    <a:lnTo>
                      <a:pt x="170" y="530"/>
                    </a:lnTo>
                    <a:lnTo>
                      <a:pt x="170" y="530"/>
                    </a:lnTo>
                    <a:lnTo>
                      <a:pt x="168" y="530"/>
                    </a:lnTo>
                    <a:lnTo>
                      <a:pt x="168" y="530"/>
                    </a:lnTo>
                    <a:lnTo>
                      <a:pt x="168" y="530"/>
                    </a:lnTo>
                    <a:lnTo>
                      <a:pt x="168" y="530"/>
                    </a:lnTo>
                    <a:lnTo>
                      <a:pt x="168" y="530"/>
                    </a:lnTo>
                    <a:lnTo>
                      <a:pt x="166" y="530"/>
                    </a:lnTo>
                    <a:lnTo>
                      <a:pt x="166" y="530"/>
                    </a:lnTo>
                    <a:lnTo>
                      <a:pt x="166" y="530"/>
                    </a:lnTo>
                    <a:lnTo>
                      <a:pt x="166" y="528"/>
                    </a:lnTo>
                    <a:lnTo>
                      <a:pt x="164" y="528"/>
                    </a:lnTo>
                    <a:lnTo>
                      <a:pt x="164" y="528"/>
                    </a:lnTo>
                    <a:lnTo>
                      <a:pt x="164" y="528"/>
                    </a:lnTo>
                    <a:lnTo>
                      <a:pt x="164" y="530"/>
                    </a:lnTo>
                    <a:lnTo>
                      <a:pt x="164" y="530"/>
                    </a:lnTo>
                    <a:lnTo>
                      <a:pt x="164" y="530"/>
                    </a:lnTo>
                    <a:lnTo>
                      <a:pt x="163" y="530"/>
                    </a:lnTo>
                    <a:lnTo>
                      <a:pt x="163" y="530"/>
                    </a:lnTo>
                    <a:lnTo>
                      <a:pt x="163" y="530"/>
                    </a:lnTo>
                    <a:lnTo>
                      <a:pt x="163" y="530"/>
                    </a:lnTo>
                    <a:lnTo>
                      <a:pt x="161" y="532"/>
                    </a:lnTo>
                    <a:lnTo>
                      <a:pt x="161" y="532"/>
                    </a:lnTo>
                    <a:lnTo>
                      <a:pt x="161" y="532"/>
                    </a:lnTo>
                    <a:lnTo>
                      <a:pt x="161" y="532"/>
                    </a:lnTo>
                    <a:lnTo>
                      <a:pt x="161" y="532"/>
                    </a:lnTo>
                    <a:lnTo>
                      <a:pt x="161" y="532"/>
                    </a:lnTo>
                    <a:lnTo>
                      <a:pt x="161" y="532"/>
                    </a:lnTo>
                    <a:lnTo>
                      <a:pt x="161" y="532"/>
                    </a:lnTo>
                    <a:lnTo>
                      <a:pt x="161" y="530"/>
                    </a:lnTo>
                    <a:lnTo>
                      <a:pt x="161" y="530"/>
                    </a:lnTo>
                    <a:lnTo>
                      <a:pt x="159" y="530"/>
                    </a:lnTo>
                    <a:lnTo>
                      <a:pt x="159" y="530"/>
                    </a:lnTo>
                    <a:lnTo>
                      <a:pt x="159" y="530"/>
                    </a:lnTo>
                    <a:lnTo>
                      <a:pt x="159" y="530"/>
                    </a:lnTo>
                    <a:lnTo>
                      <a:pt x="159" y="532"/>
                    </a:lnTo>
                    <a:lnTo>
                      <a:pt x="159" y="532"/>
                    </a:lnTo>
                    <a:lnTo>
                      <a:pt x="159" y="532"/>
                    </a:lnTo>
                    <a:lnTo>
                      <a:pt x="159" y="532"/>
                    </a:lnTo>
                    <a:lnTo>
                      <a:pt x="159" y="532"/>
                    </a:lnTo>
                    <a:lnTo>
                      <a:pt x="159" y="532"/>
                    </a:lnTo>
                    <a:lnTo>
                      <a:pt x="159" y="532"/>
                    </a:lnTo>
                    <a:lnTo>
                      <a:pt x="159" y="532"/>
                    </a:lnTo>
                    <a:lnTo>
                      <a:pt x="157" y="534"/>
                    </a:lnTo>
                    <a:lnTo>
                      <a:pt x="157" y="534"/>
                    </a:lnTo>
                    <a:lnTo>
                      <a:pt x="157" y="534"/>
                    </a:lnTo>
                    <a:lnTo>
                      <a:pt x="157" y="534"/>
                    </a:lnTo>
                    <a:lnTo>
                      <a:pt x="157" y="534"/>
                    </a:lnTo>
                    <a:lnTo>
                      <a:pt x="157" y="534"/>
                    </a:lnTo>
                    <a:lnTo>
                      <a:pt x="155" y="534"/>
                    </a:lnTo>
                    <a:lnTo>
                      <a:pt x="155" y="534"/>
                    </a:lnTo>
                    <a:lnTo>
                      <a:pt x="155" y="534"/>
                    </a:lnTo>
                    <a:lnTo>
                      <a:pt x="155" y="534"/>
                    </a:lnTo>
                    <a:lnTo>
                      <a:pt x="155" y="534"/>
                    </a:lnTo>
                    <a:lnTo>
                      <a:pt x="155" y="534"/>
                    </a:lnTo>
                    <a:lnTo>
                      <a:pt x="155" y="535"/>
                    </a:lnTo>
                    <a:lnTo>
                      <a:pt x="155" y="535"/>
                    </a:lnTo>
                    <a:lnTo>
                      <a:pt x="154" y="535"/>
                    </a:lnTo>
                    <a:lnTo>
                      <a:pt x="154" y="535"/>
                    </a:lnTo>
                    <a:lnTo>
                      <a:pt x="154" y="535"/>
                    </a:lnTo>
                    <a:lnTo>
                      <a:pt x="154" y="535"/>
                    </a:lnTo>
                    <a:lnTo>
                      <a:pt x="154" y="535"/>
                    </a:lnTo>
                    <a:lnTo>
                      <a:pt x="154" y="537"/>
                    </a:lnTo>
                    <a:lnTo>
                      <a:pt x="154" y="537"/>
                    </a:lnTo>
                    <a:lnTo>
                      <a:pt x="154" y="537"/>
                    </a:lnTo>
                    <a:lnTo>
                      <a:pt x="154" y="537"/>
                    </a:lnTo>
                    <a:lnTo>
                      <a:pt x="154" y="537"/>
                    </a:lnTo>
                    <a:lnTo>
                      <a:pt x="154" y="537"/>
                    </a:lnTo>
                    <a:lnTo>
                      <a:pt x="154" y="539"/>
                    </a:lnTo>
                    <a:lnTo>
                      <a:pt x="155" y="539"/>
                    </a:lnTo>
                    <a:lnTo>
                      <a:pt x="155" y="539"/>
                    </a:lnTo>
                    <a:lnTo>
                      <a:pt x="155" y="539"/>
                    </a:lnTo>
                    <a:lnTo>
                      <a:pt x="155" y="539"/>
                    </a:lnTo>
                    <a:lnTo>
                      <a:pt x="155" y="539"/>
                    </a:lnTo>
                    <a:lnTo>
                      <a:pt x="155" y="539"/>
                    </a:lnTo>
                    <a:lnTo>
                      <a:pt x="155" y="539"/>
                    </a:lnTo>
                    <a:lnTo>
                      <a:pt x="155" y="539"/>
                    </a:lnTo>
                    <a:lnTo>
                      <a:pt x="155" y="539"/>
                    </a:lnTo>
                    <a:lnTo>
                      <a:pt x="155" y="541"/>
                    </a:lnTo>
                    <a:lnTo>
                      <a:pt x="155" y="541"/>
                    </a:lnTo>
                    <a:lnTo>
                      <a:pt x="155" y="541"/>
                    </a:lnTo>
                    <a:lnTo>
                      <a:pt x="155" y="541"/>
                    </a:lnTo>
                    <a:lnTo>
                      <a:pt x="155" y="543"/>
                    </a:lnTo>
                    <a:lnTo>
                      <a:pt x="155" y="543"/>
                    </a:lnTo>
                    <a:lnTo>
                      <a:pt x="155" y="543"/>
                    </a:lnTo>
                    <a:lnTo>
                      <a:pt x="155" y="543"/>
                    </a:lnTo>
                    <a:lnTo>
                      <a:pt x="155" y="544"/>
                    </a:lnTo>
                    <a:lnTo>
                      <a:pt x="155" y="544"/>
                    </a:lnTo>
                    <a:lnTo>
                      <a:pt x="155" y="544"/>
                    </a:lnTo>
                    <a:lnTo>
                      <a:pt x="155" y="544"/>
                    </a:lnTo>
                    <a:lnTo>
                      <a:pt x="155" y="546"/>
                    </a:lnTo>
                    <a:lnTo>
                      <a:pt x="155" y="546"/>
                    </a:lnTo>
                    <a:lnTo>
                      <a:pt x="155" y="546"/>
                    </a:lnTo>
                    <a:lnTo>
                      <a:pt x="155" y="546"/>
                    </a:lnTo>
                    <a:lnTo>
                      <a:pt x="155" y="546"/>
                    </a:lnTo>
                    <a:lnTo>
                      <a:pt x="155" y="546"/>
                    </a:lnTo>
                    <a:lnTo>
                      <a:pt x="155" y="548"/>
                    </a:lnTo>
                    <a:lnTo>
                      <a:pt x="155" y="548"/>
                    </a:lnTo>
                    <a:lnTo>
                      <a:pt x="155" y="548"/>
                    </a:lnTo>
                    <a:lnTo>
                      <a:pt x="155" y="550"/>
                    </a:lnTo>
                    <a:lnTo>
                      <a:pt x="155" y="550"/>
                    </a:lnTo>
                    <a:lnTo>
                      <a:pt x="155" y="552"/>
                    </a:lnTo>
                    <a:lnTo>
                      <a:pt x="155" y="552"/>
                    </a:lnTo>
                    <a:lnTo>
                      <a:pt x="154" y="552"/>
                    </a:lnTo>
                    <a:lnTo>
                      <a:pt x="154" y="553"/>
                    </a:lnTo>
                    <a:lnTo>
                      <a:pt x="154" y="553"/>
                    </a:lnTo>
                    <a:lnTo>
                      <a:pt x="152" y="553"/>
                    </a:lnTo>
                    <a:lnTo>
                      <a:pt x="152" y="553"/>
                    </a:lnTo>
                    <a:lnTo>
                      <a:pt x="152" y="553"/>
                    </a:lnTo>
                    <a:lnTo>
                      <a:pt x="152" y="553"/>
                    </a:lnTo>
                    <a:lnTo>
                      <a:pt x="152" y="555"/>
                    </a:lnTo>
                    <a:lnTo>
                      <a:pt x="152" y="555"/>
                    </a:lnTo>
                    <a:lnTo>
                      <a:pt x="152" y="555"/>
                    </a:lnTo>
                    <a:lnTo>
                      <a:pt x="152" y="555"/>
                    </a:lnTo>
                    <a:lnTo>
                      <a:pt x="152" y="555"/>
                    </a:lnTo>
                    <a:lnTo>
                      <a:pt x="152" y="555"/>
                    </a:lnTo>
                    <a:lnTo>
                      <a:pt x="152" y="555"/>
                    </a:lnTo>
                    <a:lnTo>
                      <a:pt x="152" y="555"/>
                    </a:lnTo>
                    <a:lnTo>
                      <a:pt x="152" y="555"/>
                    </a:lnTo>
                    <a:lnTo>
                      <a:pt x="152" y="555"/>
                    </a:lnTo>
                    <a:lnTo>
                      <a:pt x="152" y="557"/>
                    </a:lnTo>
                    <a:lnTo>
                      <a:pt x="152" y="557"/>
                    </a:lnTo>
                    <a:lnTo>
                      <a:pt x="152" y="557"/>
                    </a:lnTo>
                    <a:lnTo>
                      <a:pt x="152" y="559"/>
                    </a:lnTo>
                    <a:lnTo>
                      <a:pt x="152" y="559"/>
                    </a:lnTo>
                    <a:lnTo>
                      <a:pt x="152" y="559"/>
                    </a:lnTo>
                    <a:lnTo>
                      <a:pt x="152" y="559"/>
                    </a:lnTo>
                    <a:lnTo>
                      <a:pt x="150" y="559"/>
                    </a:lnTo>
                    <a:lnTo>
                      <a:pt x="150" y="561"/>
                    </a:lnTo>
                    <a:lnTo>
                      <a:pt x="150" y="561"/>
                    </a:lnTo>
                    <a:lnTo>
                      <a:pt x="150" y="561"/>
                    </a:lnTo>
                    <a:lnTo>
                      <a:pt x="150" y="562"/>
                    </a:lnTo>
                    <a:lnTo>
                      <a:pt x="150" y="562"/>
                    </a:lnTo>
                    <a:lnTo>
                      <a:pt x="150" y="562"/>
                    </a:lnTo>
                    <a:lnTo>
                      <a:pt x="150" y="562"/>
                    </a:lnTo>
                    <a:lnTo>
                      <a:pt x="150" y="562"/>
                    </a:lnTo>
                    <a:lnTo>
                      <a:pt x="150" y="562"/>
                    </a:lnTo>
                    <a:lnTo>
                      <a:pt x="150" y="562"/>
                    </a:lnTo>
                    <a:lnTo>
                      <a:pt x="150" y="562"/>
                    </a:lnTo>
                    <a:lnTo>
                      <a:pt x="150" y="562"/>
                    </a:lnTo>
                    <a:lnTo>
                      <a:pt x="150" y="562"/>
                    </a:lnTo>
                    <a:lnTo>
                      <a:pt x="148" y="562"/>
                    </a:lnTo>
                    <a:lnTo>
                      <a:pt x="148" y="564"/>
                    </a:lnTo>
                    <a:lnTo>
                      <a:pt x="148" y="564"/>
                    </a:lnTo>
                    <a:lnTo>
                      <a:pt x="148" y="564"/>
                    </a:lnTo>
                    <a:lnTo>
                      <a:pt x="148" y="564"/>
                    </a:lnTo>
                    <a:lnTo>
                      <a:pt x="148" y="564"/>
                    </a:lnTo>
                    <a:lnTo>
                      <a:pt x="146" y="564"/>
                    </a:lnTo>
                    <a:lnTo>
                      <a:pt x="146" y="564"/>
                    </a:lnTo>
                    <a:lnTo>
                      <a:pt x="146" y="564"/>
                    </a:lnTo>
                    <a:lnTo>
                      <a:pt x="146" y="564"/>
                    </a:lnTo>
                    <a:lnTo>
                      <a:pt x="146" y="564"/>
                    </a:lnTo>
                    <a:lnTo>
                      <a:pt x="146" y="564"/>
                    </a:lnTo>
                    <a:lnTo>
                      <a:pt x="146" y="562"/>
                    </a:lnTo>
                    <a:lnTo>
                      <a:pt x="146" y="562"/>
                    </a:lnTo>
                    <a:lnTo>
                      <a:pt x="146" y="562"/>
                    </a:lnTo>
                    <a:lnTo>
                      <a:pt x="146" y="562"/>
                    </a:lnTo>
                    <a:lnTo>
                      <a:pt x="145" y="562"/>
                    </a:lnTo>
                    <a:lnTo>
                      <a:pt x="145" y="562"/>
                    </a:lnTo>
                    <a:lnTo>
                      <a:pt x="145" y="562"/>
                    </a:lnTo>
                    <a:lnTo>
                      <a:pt x="143" y="564"/>
                    </a:lnTo>
                    <a:lnTo>
                      <a:pt x="143" y="564"/>
                    </a:lnTo>
                    <a:lnTo>
                      <a:pt x="143" y="564"/>
                    </a:lnTo>
                    <a:lnTo>
                      <a:pt x="143" y="564"/>
                    </a:lnTo>
                    <a:lnTo>
                      <a:pt x="143" y="562"/>
                    </a:lnTo>
                    <a:lnTo>
                      <a:pt x="143" y="562"/>
                    </a:lnTo>
                    <a:lnTo>
                      <a:pt x="143" y="562"/>
                    </a:lnTo>
                    <a:lnTo>
                      <a:pt x="143" y="562"/>
                    </a:lnTo>
                    <a:lnTo>
                      <a:pt x="143" y="562"/>
                    </a:lnTo>
                    <a:lnTo>
                      <a:pt x="141" y="562"/>
                    </a:lnTo>
                    <a:lnTo>
                      <a:pt x="141" y="562"/>
                    </a:lnTo>
                    <a:lnTo>
                      <a:pt x="141" y="562"/>
                    </a:lnTo>
                    <a:lnTo>
                      <a:pt x="141" y="562"/>
                    </a:lnTo>
                    <a:lnTo>
                      <a:pt x="141" y="562"/>
                    </a:lnTo>
                    <a:lnTo>
                      <a:pt x="141" y="562"/>
                    </a:lnTo>
                    <a:lnTo>
                      <a:pt x="141" y="562"/>
                    </a:lnTo>
                    <a:lnTo>
                      <a:pt x="139" y="562"/>
                    </a:lnTo>
                    <a:lnTo>
                      <a:pt x="139" y="562"/>
                    </a:lnTo>
                    <a:lnTo>
                      <a:pt x="139" y="562"/>
                    </a:lnTo>
                    <a:lnTo>
                      <a:pt x="139" y="562"/>
                    </a:lnTo>
                    <a:lnTo>
                      <a:pt x="139" y="562"/>
                    </a:lnTo>
                    <a:lnTo>
                      <a:pt x="139" y="562"/>
                    </a:lnTo>
                    <a:lnTo>
                      <a:pt x="137" y="562"/>
                    </a:lnTo>
                    <a:lnTo>
                      <a:pt x="137" y="562"/>
                    </a:lnTo>
                    <a:lnTo>
                      <a:pt x="137" y="562"/>
                    </a:lnTo>
                    <a:lnTo>
                      <a:pt x="137" y="562"/>
                    </a:lnTo>
                    <a:lnTo>
                      <a:pt x="137" y="562"/>
                    </a:lnTo>
                    <a:lnTo>
                      <a:pt x="137" y="562"/>
                    </a:lnTo>
                    <a:lnTo>
                      <a:pt x="137" y="564"/>
                    </a:lnTo>
                    <a:lnTo>
                      <a:pt x="137" y="564"/>
                    </a:lnTo>
                    <a:lnTo>
                      <a:pt x="137" y="564"/>
                    </a:lnTo>
                    <a:lnTo>
                      <a:pt x="137" y="564"/>
                    </a:lnTo>
                    <a:lnTo>
                      <a:pt x="137" y="564"/>
                    </a:lnTo>
                    <a:lnTo>
                      <a:pt x="137" y="564"/>
                    </a:lnTo>
                    <a:lnTo>
                      <a:pt x="137" y="564"/>
                    </a:lnTo>
                    <a:lnTo>
                      <a:pt x="137" y="564"/>
                    </a:lnTo>
                    <a:lnTo>
                      <a:pt x="137" y="566"/>
                    </a:lnTo>
                    <a:lnTo>
                      <a:pt x="137" y="566"/>
                    </a:lnTo>
                    <a:lnTo>
                      <a:pt x="137" y="566"/>
                    </a:lnTo>
                    <a:lnTo>
                      <a:pt x="137" y="566"/>
                    </a:lnTo>
                    <a:lnTo>
                      <a:pt x="137" y="566"/>
                    </a:lnTo>
                    <a:lnTo>
                      <a:pt x="137" y="566"/>
                    </a:lnTo>
                    <a:lnTo>
                      <a:pt x="137" y="566"/>
                    </a:lnTo>
                    <a:lnTo>
                      <a:pt x="137" y="566"/>
                    </a:lnTo>
                    <a:lnTo>
                      <a:pt x="137" y="568"/>
                    </a:lnTo>
                    <a:lnTo>
                      <a:pt x="137" y="568"/>
                    </a:lnTo>
                    <a:lnTo>
                      <a:pt x="137" y="568"/>
                    </a:lnTo>
                    <a:lnTo>
                      <a:pt x="137" y="568"/>
                    </a:lnTo>
                    <a:lnTo>
                      <a:pt x="137" y="568"/>
                    </a:lnTo>
                    <a:lnTo>
                      <a:pt x="139" y="568"/>
                    </a:lnTo>
                    <a:lnTo>
                      <a:pt x="139" y="568"/>
                    </a:lnTo>
                    <a:lnTo>
                      <a:pt x="139" y="568"/>
                    </a:lnTo>
                    <a:lnTo>
                      <a:pt x="139" y="568"/>
                    </a:lnTo>
                    <a:lnTo>
                      <a:pt x="139" y="568"/>
                    </a:lnTo>
                    <a:lnTo>
                      <a:pt x="139" y="570"/>
                    </a:lnTo>
                    <a:lnTo>
                      <a:pt x="139" y="570"/>
                    </a:lnTo>
                    <a:lnTo>
                      <a:pt x="139" y="570"/>
                    </a:lnTo>
                    <a:lnTo>
                      <a:pt x="139" y="570"/>
                    </a:lnTo>
                    <a:lnTo>
                      <a:pt x="139" y="570"/>
                    </a:lnTo>
                    <a:lnTo>
                      <a:pt x="141" y="570"/>
                    </a:lnTo>
                    <a:lnTo>
                      <a:pt x="141" y="570"/>
                    </a:lnTo>
                    <a:lnTo>
                      <a:pt x="141" y="572"/>
                    </a:lnTo>
                    <a:lnTo>
                      <a:pt x="141" y="572"/>
                    </a:lnTo>
                    <a:lnTo>
                      <a:pt x="141" y="572"/>
                    </a:lnTo>
                    <a:lnTo>
                      <a:pt x="141" y="572"/>
                    </a:lnTo>
                    <a:lnTo>
                      <a:pt x="141" y="572"/>
                    </a:lnTo>
                    <a:lnTo>
                      <a:pt x="141" y="572"/>
                    </a:lnTo>
                    <a:lnTo>
                      <a:pt x="141" y="573"/>
                    </a:lnTo>
                    <a:lnTo>
                      <a:pt x="141" y="573"/>
                    </a:lnTo>
                    <a:lnTo>
                      <a:pt x="141" y="573"/>
                    </a:lnTo>
                    <a:lnTo>
                      <a:pt x="141" y="573"/>
                    </a:lnTo>
                    <a:lnTo>
                      <a:pt x="141" y="573"/>
                    </a:lnTo>
                    <a:lnTo>
                      <a:pt x="141" y="573"/>
                    </a:lnTo>
                    <a:lnTo>
                      <a:pt x="141" y="573"/>
                    </a:lnTo>
                    <a:lnTo>
                      <a:pt x="141" y="573"/>
                    </a:lnTo>
                    <a:lnTo>
                      <a:pt x="141" y="575"/>
                    </a:lnTo>
                    <a:lnTo>
                      <a:pt x="141" y="575"/>
                    </a:lnTo>
                    <a:lnTo>
                      <a:pt x="141" y="575"/>
                    </a:lnTo>
                    <a:lnTo>
                      <a:pt x="141" y="575"/>
                    </a:lnTo>
                    <a:lnTo>
                      <a:pt x="141" y="575"/>
                    </a:lnTo>
                    <a:lnTo>
                      <a:pt x="141" y="575"/>
                    </a:lnTo>
                    <a:lnTo>
                      <a:pt x="141" y="577"/>
                    </a:lnTo>
                    <a:lnTo>
                      <a:pt x="141" y="577"/>
                    </a:lnTo>
                    <a:lnTo>
                      <a:pt x="141" y="577"/>
                    </a:lnTo>
                    <a:lnTo>
                      <a:pt x="141" y="577"/>
                    </a:lnTo>
                    <a:lnTo>
                      <a:pt x="141" y="577"/>
                    </a:lnTo>
                    <a:lnTo>
                      <a:pt x="141" y="577"/>
                    </a:lnTo>
                    <a:lnTo>
                      <a:pt x="141" y="577"/>
                    </a:lnTo>
                    <a:lnTo>
                      <a:pt x="141" y="577"/>
                    </a:lnTo>
                    <a:lnTo>
                      <a:pt x="139" y="577"/>
                    </a:lnTo>
                    <a:lnTo>
                      <a:pt x="139" y="577"/>
                    </a:lnTo>
                    <a:lnTo>
                      <a:pt x="139" y="577"/>
                    </a:lnTo>
                    <a:lnTo>
                      <a:pt x="139" y="577"/>
                    </a:lnTo>
                    <a:lnTo>
                      <a:pt x="139" y="577"/>
                    </a:lnTo>
                    <a:lnTo>
                      <a:pt x="139" y="577"/>
                    </a:lnTo>
                    <a:lnTo>
                      <a:pt x="139" y="577"/>
                    </a:lnTo>
                    <a:lnTo>
                      <a:pt x="137" y="577"/>
                    </a:lnTo>
                    <a:lnTo>
                      <a:pt x="137" y="577"/>
                    </a:lnTo>
                    <a:lnTo>
                      <a:pt x="137" y="577"/>
                    </a:lnTo>
                    <a:lnTo>
                      <a:pt x="137" y="577"/>
                    </a:lnTo>
                    <a:lnTo>
                      <a:pt x="137" y="577"/>
                    </a:lnTo>
                    <a:lnTo>
                      <a:pt x="137" y="577"/>
                    </a:lnTo>
                    <a:lnTo>
                      <a:pt x="137" y="577"/>
                    </a:lnTo>
                    <a:lnTo>
                      <a:pt x="136" y="577"/>
                    </a:lnTo>
                    <a:lnTo>
                      <a:pt x="136" y="577"/>
                    </a:lnTo>
                    <a:lnTo>
                      <a:pt x="136" y="577"/>
                    </a:lnTo>
                    <a:lnTo>
                      <a:pt x="136" y="579"/>
                    </a:lnTo>
                    <a:lnTo>
                      <a:pt x="136" y="579"/>
                    </a:lnTo>
                    <a:lnTo>
                      <a:pt x="136" y="579"/>
                    </a:lnTo>
                    <a:lnTo>
                      <a:pt x="136" y="581"/>
                    </a:lnTo>
                    <a:lnTo>
                      <a:pt x="134" y="581"/>
                    </a:lnTo>
                    <a:lnTo>
                      <a:pt x="134" y="581"/>
                    </a:lnTo>
                    <a:lnTo>
                      <a:pt x="134" y="581"/>
                    </a:lnTo>
                    <a:lnTo>
                      <a:pt x="134" y="582"/>
                    </a:lnTo>
                    <a:lnTo>
                      <a:pt x="134" y="582"/>
                    </a:lnTo>
                    <a:lnTo>
                      <a:pt x="134" y="582"/>
                    </a:lnTo>
                    <a:lnTo>
                      <a:pt x="132" y="584"/>
                    </a:lnTo>
                    <a:lnTo>
                      <a:pt x="132" y="584"/>
                    </a:lnTo>
                    <a:lnTo>
                      <a:pt x="132" y="584"/>
                    </a:lnTo>
                    <a:lnTo>
                      <a:pt x="132" y="584"/>
                    </a:lnTo>
                    <a:lnTo>
                      <a:pt x="132" y="584"/>
                    </a:lnTo>
                    <a:lnTo>
                      <a:pt x="132" y="584"/>
                    </a:lnTo>
                    <a:lnTo>
                      <a:pt x="132" y="584"/>
                    </a:lnTo>
                    <a:lnTo>
                      <a:pt x="132" y="586"/>
                    </a:lnTo>
                    <a:lnTo>
                      <a:pt x="132" y="586"/>
                    </a:lnTo>
                    <a:lnTo>
                      <a:pt x="132" y="586"/>
                    </a:lnTo>
                    <a:lnTo>
                      <a:pt x="132" y="588"/>
                    </a:lnTo>
                    <a:lnTo>
                      <a:pt x="132" y="588"/>
                    </a:lnTo>
                    <a:lnTo>
                      <a:pt x="132" y="588"/>
                    </a:lnTo>
                    <a:lnTo>
                      <a:pt x="132" y="590"/>
                    </a:lnTo>
                    <a:lnTo>
                      <a:pt x="132" y="590"/>
                    </a:lnTo>
                    <a:lnTo>
                      <a:pt x="132" y="590"/>
                    </a:lnTo>
                    <a:lnTo>
                      <a:pt x="132" y="590"/>
                    </a:lnTo>
                    <a:lnTo>
                      <a:pt x="130" y="590"/>
                    </a:lnTo>
                    <a:lnTo>
                      <a:pt x="130" y="590"/>
                    </a:lnTo>
                    <a:lnTo>
                      <a:pt x="130" y="590"/>
                    </a:lnTo>
                    <a:lnTo>
                      <a:pt x="130" y="590"/>
                    </a:lnTo>
                    <a:lnTo>
                      <a:pt x="130" y="590"/>
                    </a:lnTo>
                    <a:lnTo>
                      <a:pt x="130" y="590"/>
                    </a:lnTo>
                    <a:lnTo>
                      <a:pt x="130" y="590"/>
                    </a:lnTo>
                    <a:lnTo>
                      <a:pt x="130" y="591"/>
                    </a:lnTo>
                    <a:lnTo>
                      <a:pt x="128" y="591"/>
                    </a:lnTo>
                    <a:lnTo>
                      <a:pt x="128" y="591"/>
                    </a:lnTo>
                    <a:lnTo>
                      <a:pt x="128" y="591"/>
                    </a:lnTo>
                    <a:lnTo>
                      <a:pt x="128" y="591"/>
                    </a:lnTo>
                    <a:lnTo>
                      <a:pt x="128" y="591"/>
                    </a:lnTo>
                    <a:lnTo>
                      <a:pt x="126" y="593"/>
                    </a:lnTo>
                    <a:lnTo>
                      <a:pt x="126" y="593"/>
                    </a:lnTo>
                    <a:lnTo>
                      <a:pt x="126" y="593"/>
                    </a:lnTo>
                    <a:lnTo>
                      <a:pt x="126" y="593"/>
                    </a:lnTo>
                    <a:lnTo>
                      <a:pt x="126" y="593"/>
                    </a:lnTo>
                    <a:lnTo>
                      <a:pt x="126" y="593"/>
                    </a:lnTo>
                    <a:lnTo>
                      <a:pt x="125" y="593"/>
                    </a:lnTo>
                    <a:lnTo>
                      <a:pt x="125" y="593"/>
                    </a:lnTo>
                    <a:lnTo>
                      <a:pt x="125" y="595"/>
                    </a:lnTo>
                    <a:lnTo>
                      <a:pt x="125" y="595"/>
                    </a:lnTo>
                    <a:lnTo>
                      <a:pt x="125" y="595"/>
                    </a:lnTo>
                    <a:lnTo>
                      <a:pt x="125" y="595"/>
                    </a:lnTo>
                    <a:lnTo>
                      <a:pt x="125" y="595"/>
                    </a:lnTo>
                    <a:lnTo>
                      <a:pt x="125" y="595"/>
                    </a:lnTo>
                    <a:lnTo>
                      <a:pt x="125" y="597"/>
                    </a:lnTo>
                    <a:lnTo>
                      <a:pt x="123" y="597"/>
                    </a:lnTo>
                    <a:lnTo>
                      <a:pt x="123" y="597"/>
                    </a:lnTo>
                    <a:lnTo>
                      <a:pt x="123" y="597"/>
                    </a:lnTo>
                    <a:lnTo>
                      <a:pt x="123" y="597"/>
                    </a:lnTo>
                    <a:lnTo>
                      <a:pt x="123" y="597"/>
                    </a:lnTo>
                    <a:lnTo>
                      <a:pt x="123" y="597"/>
                    </a:lnTo>
                    <a:lnTo>
                      <a:pt x="123" y="597"/>
                    </a:lnTo>
                    <a:lnTo>
                      <a:pt x="123" y="597"/>
                    </a:lnTo>
                    <a:lnTo>
                      <a:pt x="121" y="597"/>
                    </a:lnTo>
                    <a:lnTo>
                      <a:pt x="121" y="597"/>
                    </a:lnTo>
                    <a:lnTo>
                      <a:pt x="121" y="599"/>
                    </a:lnTo>
                    <a:lnTo>
                      <a:pt x="121" y="599"/>
                    </a:lnTo>
                    <a:lnTo>
                      <a:pt x="121" y="599"/>
                    </a:lnTo>
                    <a:lnTo>
                      <a:pt x="121" y="599"/>
                    </a:lnTo>
                    <a:lnTo>
                      <a:pt x="121" y="599"/>
                    </a:lnTo>
                    <a:lnTo>
                      <a:pt x="121" y="599"/>
                    </a:lnTo>
                    <a:lnTo>
                      <a:pt x="121" y="599"/>
                    </a:lnTo>
                    <a:lnTo>
                      <a:pt x="121" y="599"/>
                    </a:lnTo>
                    <a:lnTo>
                      <a:pt x="121" y="599"/>
                    </a:lnTo>
                    <a:lnTo>
                      <a:pt x="119" y="599"/>
                    </a:lnTo>
                    <a:lnTo>
                      <a:pt x="119" y="599"/>
                    </a:lnTo>
                    <a:lnTo>
                      <a:pt x="119" y="599"/>
                    </a:lnTo>
                    <a:lnTo>
                      <a:pt x="119" y="600"/>
                    </a:lnTo>
                    <a:lnTo>
                      <a:pt x="117" y="600"/>
                    </a:lnTo>
                    <a:lnTo>
                      <a:pt x="117" y="600"/>
                    </a:lnTo>
                    <a:lnTo>
                      <a:pt x="117" y="600"/>
                    </a:lnTo>
                    <a:lnTo>
                      <a:pt x="117" y="600"/>
                    </a:lnTo>
                    <a:lnTo>
                      <a:pt x="117" y="600"/>
                    </a:lnTo>
                    <a:lnTo>
                      <a:pt x="117" y="602"/>
                    </a:lnTo>
                    <a:lnTo>
                      <a:pt x="117" y="602"/>
                    </a:lnTo>
                    <a:lnTo>
                      <a:pt x="117" y="602"/>
                    </a:lnTo>
                    <a:lnTo>
                      <a:pt x="117" y="602"/>
                    </a:lnTo>
                    <a:lnTo>
                      <a:pt x="116" y="602"/>
                    </a:lnTo>
                    <a:lnTo>
                      <a:pt x="116" y="602"/>
                    </a:lnTo>
                    <a:lnTo>
                      <a:pt x="116" y="602"/>
                    </a:lnTo>
                    <a:lnTo>
                      <a:pt x="116" y="602"/>
                    </a:lnTo>
                    <a:lnTo>
                      <a:pt x="116"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4" y="602"/>
                    </a:lnTo>
                    <a:lnTo>
                      <a:pt x="112" y="602"/>
                    </a:lnTo>
                    <a:lnTo>
                      <a:pt x="112" y="602"/>
                    </a:lnTo>
                    <a:lnTo>
                      <a:pt x="112" y="602"/>
                    </a:lnTo>
                    <a:lnTo>
                      <a:pt x="112" y="602"/>
                    </a:lnTo>
                    <a:lnTo>
                      <a:pt x="110" y="602"/>
                    </a:lnTo>
                    <a:lnTo>
                      <a:pt x="110" y="602"/>
                    </a:lnTo>
                    <a:lnTo>
                      <a:pt x="110" y="602"/>
                    </a:lnTo>
                    <a:lnTo>
                      <a:pt x="110" y="602"/>
                    </a:lnTo>
                    <a:lnTo>
                      <a:pt x="110" y="604"/>
                    </a:lnTo>
                    <a:lnTo>
                      <a:pt x="108" y="604"/>
                    </a:lnTo>
                    <a:lnTo>
                      <a:pt x="108" y="604"/>
                    </a:lnTo>
                    <a:lnTo>
                      <a:pt x="108" y="604"/>
                    </a:lnTo>
                    <a:lnTo>
                      <a:pt x="108" y="604"/>
                    </a:lnTo>
                    <a:lnTo>
                      <a:pt x="108" y="604"/>
                    </a:lnTo>
                    <a:lnTo>
                      <a:pt x="108" y="604"/>
                    </a:lnTo>
                    <a:lnTo>
                      <a:pt x="108" y="604"/>
                    </a:lnTo>
                    <a:lnTo>
                      <a:pt x="107" y="604"/>
                    </a:lnTo>
                    <a:lnTo>
                      <a:pt x="107" y="604"/>
                    </a:lnTo>
                    <a:lnTo>
                      <a:pt x="107" y="604"/>
                    </a:lnTo>
                    <a:lnTo>
                      <a:pt x="107" y="604"/>
                    </a:lnTo>
                    <a:lnTo>
                      <a:pt x="107" y="604"/>
                    </a:lnTo>
                    <a:lnTo>
                      <a:pt x="107" y="604"/>
                    </a:lnTo>
                    <a:lnTo>
                      <a:pt x="105" y="604"/>
                    </a:lnTo>
                    <a:lnTo>
                      <a:pt x="105" y="604"/>
                    </a:lnTo>
                    <a:lnTo>
                      <a:pt x="105" y="604"/>
                    </a:lnTo>
                    <a:lnTo>
                      <a:pt x="105" y="604"/>
                    </a:lnTo>
                    <a:lnTo>
                      <a:pt x="103" y="604"/>
                    </a:lnTo>
                    <a:lnTo>
                      <a:pt x="103" y="604"/>
                    </a:lnTo>
                    <a:lnTo>
                      <a:pt x="103" y="604"/>
                    </a:lnTo>
                    <a:lnTo>
                      <a:pt x="101" y="604"/>
                    </a:lnTo>
                    <a:lnTo>
                      <a:pt x="101" y="604"/>
                    </a:lnTo>
                    <a:lnTo>
                      <a:pt x="99" y="604"/>
                    </a:lnTo>
                    <a:lnTo>
                      <a:pt x="99" y="604"/>
                    </a:lnTo>
                    <a:lnTo>
                      <a:pt x="99" y="604"/>
                    </a:lnTo>
                    <a:lnTo>
                      <a:pt x="98" y="604"/>
                    </a:lnTo>
                    <a:lnTo>
                      <a:pt x="98" y="602"/>
                    </a:lnTo>
                    <a:lnTo>
                      <a:pt x="96" y="602"/>
                    </a:lnTo>
                    <a:lnTo>
                      <a:pt x="96" y="602"/>
                    </a:lnTo>
                    <a:lnTo>
                      <a:pt x="96" y="602"/>
                    </a:lnTo>
                    <a:lnTo>
                      <a:pt x="94" y="602"/>
                    </a:lnTo>
                    <a:lnTo>
                      <a:pt x="94" y="602"/>
                    </a:lnTo>
                    <a:lnTo>
                      <a:pt x="94" y="602"/>
                    </a:lnTo>
                    <a:lnTo>
                      <a:pt x="94" y="602"/>
                    </a:lnTo>
                    <a:lnTo>
                      <a:pt x="94" y="602"/>
                    </a:lnTo>
                    <a:lnTo>
                      <a:pt x="92" y="602"/>
                    </a:lnTo>
                    <a:lnTo>
                      <a:pt x="92" y="602"/>
                    </a:lnTo>
                    <a:lnTo>
                      <a:pt x="90" y="600"/>
                    </a:lnTo>
                    <a:lnTo>
                      <a:pt x="90" y="600"/>
                    </a:lnTo>
                    <a:lnTo>
                      <a:pt x="90" y="600"/>
                    </a:lnTo>
                    <a:lnTo>
                      <a:pt x="90" y="600"/>
                    </a:lnTo>
                    <a:lnTo>
                      <a:pt x="90" y="600"/>
                    </a:lnTo>
                    <a:lnTo>
                      <a:pt x="90" y="600"/>
                    </a:lnTo>
                    <a:lnTo>
                      <a:pt x="90" y="600"/>
                    </a:lnTo>
                    <a:lnTo>
                      <a:pt x="89" y="600"/>
                    </a:lnTo>
                    <a:lnTo>
                      <a:pt x="89" y="600"/>
                    </a:lnTo>
                    <a:lnTo>
                      <a:pt x="89" y="600"/>
                    </a:lnTo>
                    <a:lnTo>
                      <a:pt x="89" y="600"/>
                    </a:lnTo>
                    <a:lnTo>
                      <a:pt x="89" y="600"/>
                    </a:lnTo>
                    <a:lnTo>
                      <a:pt x="89" y="600"/>
                    </a:lnTo>
                    <a:lnTo>
                      <a:pt x="87" y="600"/>
                    </a:lnTo>
                    <a:lnTo>
                      <a:pt x="87" y="600"/>
                    </a:lnTo>
                    <a:lnTo>
                      <a:pt x="87" y="600"/>
                    </a:lnTo>
                    <a:lnTo>
                      <a:pt x="87" y="600"/>
                    </a:lnTo>
                    <a:lnTo>
                      <a:pt x="87" y="600"/>
                    </a:lnTo>
                    <a:lnTo>
                      <a:pt x="87" y="600"/>
                    </a:lnTo>
                    <a:lnTo>
                      <a:pt x="87" y="600"/>
                    </a:lnTo>
                    <a:lnTo>
                      <a:pt x="85" y="600"/>
                    </a:lnTo>
                    <a:lnTo>
                      <a:pt x="85" y="600"/>
                    </a:lnTo>
                    <a:lnTo>
                      <a:pt x="83" y="600"/>
                    </a:lnTo>
                    <a:lnTo>
                      <a:pt x="83" y="600"/>
                    </a:lnTo>
                    <a:lnTo>
                      <a:pt x="83" y="600"/>
                    </a:lnTo>
                    <a:lnTo>
                      <a:pt x="83" y="600"/>
                    </a:lnTo>
                    <a:lnTo>
                      <a:pt x="83" y="600"/>
                    </a:lnTo>
                    <a:lnTo>
                      <a:pt x="83" y="600"/>
                    </a:lnTo>
                    <a:lnTo>
                      <a:pt x="81" y="600"/>
                    </a:lnTo>
                    <a:lnTo>
                      <a:pt x="81" y="599"/>
                    </a:lnTo>
                    <a:lnTo>
                      <a:pt x="81" y="599"/>
                    </a:lnTo>
                    <a:lnTo>
                      <a:pt x="81" y="599"/>
                    </a:lnTo>
                    <a:lnTo>
                      <a:pt x="81" y="599"/>
                    </a:lnTo>
                    <a:lnTo>
                      <a:pt x="79" y="600"/>
                    </a:lnTo>
                    <a:lnTo>
                      <a:pt x="79" y="600"/>
                    </a:lnTo>
                    <a:lnTo>
                      <a:pt x="79" y="600"/>
                    </a:lnTo>
                    <a:lnTo>
                      <a:pt x="79" y="600"/>
                    </a:lnTo>
                    <a:lnTo>
                      <a:pt x="79" y="600"/>
                    </a:lnTo>
                    <a:lnTo>
                      <a:pt x="79" y="600"/>
                    </a:lnTo>
                    <a:lnTo>
                      <a:pt x="79" y="600"/>
                    </a:lnTo>
                    <a:lnTo>
                      <a:pt x="79" y="600"/>
                    </a:lnTo>
                    <a:lnTo>
                      <a:pt x="79" y="600"/>
                    </a:lnTo>
                    <a:lnTo>
                      <a:pt x="78" y="602"/>
                    </a:lnTo>
                    <a:lnTo>
                      <a:pt x="78" y="602"/>
                    </a:lnTo>
                    <a:lnTo>
                      <a:pt x="78" y="602"/>
                    </a:lnTo>
                    <a:lnTo>
                      <a:pt x="78" y="602"/>
                    </a:lnTo>
                    <a:lnTo>
                      <a:pt x="76" y="602"/>
                    </a:lnTo>
                    <a:lnTo>
                      <a:pt x="76" y="600"/>
                    </a:lnTo>
                    <a:lnTo>
                      <a:pt x="76" y="600"/>
                    </a:lnTo>
                    <a:lnTo>
                      <a:pt x="76" y="600"/>
                    </a:lnTo>
                    <a:lnTo>
                      <a:pt x="76" y="600"/>
                    </a:lnTo>
                    <a:lnTo>
                      <a:pt x="76" y="600"/>
                    </a:lnTo>
                    <a:lnTo>
                      <a:pt x="74" y="600"/>
                    </a:lnTo>
                    <a:lnTo>
                      <a:pt x="74" y="600"/>
                    </a:lnTo>
                    <a:lnTo>
                      <a:pt x="74" y="600"/>
                    </a:lnTo>
                    <a:lnTo>
                      <a:pt x="74" y="600"/>
                    </a:lnTo>
                    <a:lnTo>
                      <a:pt x="74" y="600"/>
                    </a:lnTo>
                    <a:lnTo>
                      <a:pt x="74" y="600"/>
                    </a:lnTo>
                    <a:lnTo>
                      <a:pt x="74" y="600"/>
                    </a:lnTo>
                    <a:lnTo>
                      <a:pt x="74" y="600"/>
                    </a:lnTo>
                    <a:lnTo>
                      <a:pt x="72" y="600"/>
                    </a:lnTo>
                    <a:lnTo>
                      <a:pt x="72" y="600"/>
                    </a:lnTo>
                    <a:lnTo>
                      <a:pt x="72" y="600"/>
                    </a:lnTo>
                    <a:lnTo>
                      <a:pt x="72" y="600"/>
                    </a:lnTo>
                    <a:lnTo>
                      <a:pt x="72" y="600"/>
                    </a:lnTo>
                    <a:lnTo>
                      <a:pt x="72" y="602"/>
                    </a:lnTo>
                    <a:lnTo>
                      <a:pt x="72" y="602"/>
                    </a:lnTo>
                    <a:lnTo>
                      <a:pt x="72" y="602"/>
                    </a:lnTo>
                    <a:lnTo>
                      <a:pt x="70" y="602"/>
                    </a:lnTo>
                    <a:lnTo>
                      <a:pt x="70" y="602"/>
                    </a:lnTo>
                    <a:lnTo>
                      <a:pt x="70" y="602"/>
                    </a:lnTo>
                    <a:lnTo>
                      <a:pt x="70" y="602"/>
                    </a:lnTo>
                    <a:lnTo>
                      <a:pt x="70" y="602"/>
                    </a:lnTo>
                    <a:lnTo>
                      <a:pt x="70" y="600"/>
                    </a:lnTo>
                    <a:lnTo>
                      <a:pt x="70" y="600"/>
                    </a:lnTo>
                    <a:lnTo>
                      <a:pt x="70" y="600"/>
                    </a:lnTo>
                    <a:lnTo>
                      <a:pt x="70" y="600"/>
                    </a:lnTo>
                    <a:lnTo>
                      <a:pt x="70" y="600"/>
                    </a:lnTo>
                    <a:lnTo>
                      <a:pt x="70" y="600"/>
                    </a:lnTo>
                    <a:lnTo>
                      <a:pt x="70" y="600"/>
                    </a:lnTo>
                    <a:lnTo>
                      <a:pt x="69" y="599"/>
                    </a:lnTo>
                    <a:lnTo>
                      <a:pt x="69" y="599"/>
                    </a:lnTo>
                    <a:lnTo>
                      <a:pt x="69" y="599"/>
                    </a:lnTo>
                    <a:lnTo>
                      <a:pt x="69" y="597"/>
                    </a:lnTo>
                    <a:lnTo>
                      <a:pt x="67" y="597"/>
                    </a:lnTo>
                    <a:lnTo>
                      <a:pt x="67" y="597"/>
                    </a:lnTo>
                    <a:lnTo>
                      <a:pt x="67" y="597"/>
                    </a:lnTo>
                    <a:lnTo>
                      <a:pt x="67" y="597"/>
                    </a:lnTo>
                    <a:lnTo>
                      <a:pt x="65" y="597"/>
                    </a:lnTo>
                    <a:lnTo>
                      <a:pt x="65" y="597"/>
                    </a:lnTo>
                    <a:lnTo>
                      <a:pt x="65" y="597"/>
                    </a:lnTo>
                    <a:lnTo>
                      <a:pt x="63" y="595"/>
                    </a:lnTo>
                    <a:lnTo>
                      <a:pt x="63" y="595"/>
                    </a:lnTo>
                    <a:lnTo>
                      <a:pt x="63" y="595"/>
                    </a:lnTo>
                    <a:lnTo>
                      <a:pt x="63" y="595"/>
                    </a:lnTo>
                    <a:lnTo>
                      <a:pt x="63" y="595"/>
                    </a:lnTo>
                    <a:lnTo>
                      <a:pt x="63" y="595"/>
                    </a:lnTo>
                    <a:lnTo>
                      <a:pt x="61" y="595"/>
                    </a:lnTo>
                    <a:lnTo>
                      <a:pt x="61" y="593"/>
                    </a:lnTo>
                    <a:lnTo>
                      <a:pt x="61" y="593"/>
                    </a:lnTo>
                    <a:lnTo>
                      <a:pt x="61" y="593"/>
                    </a:lnTo>
                    <a:lnTo>
                      <a:pt x="60" y="593"/>
                    </a:lnTo>
                    <a:lnTo>
                      <a:pt x="60" y="593"/>
                    </a:lnTo>
                    <a:lnTo>
                      <a:pt x="60" y="593"/>
                    </a:lnTo>
                    <a:lnTo>
                      <a:pt x="60" y="591"/>
                    </a:lnTo>
                    <a:lnTo>
                      <a:pt x="60" y="591"/>
                    </a:lnTo>
                    <a:lnTo>
                      <a:pt x="60" y="591"/>
                    </a:lnTo>
                    <a:lnTo>
                      <a:pt x="60" y="591"/>
                    </a:lnTo>
                    <a:lnTo>
                      <a:pt x="60" y="591"/>
                    </a:lnTo>
                    <a:lnTo>
                      <a:pt x="60" y="591"/>
                    </a:lnTo>
                    <a:lnTo>
                      <a:pt x="58" y="591"/>
                    </a:lnTo>
                    <a:lnTo>
                      <a:pt x="58" y="591"/>
                    </a:lnTo>
                    <a:lnTo>
                      <a:pt x="58" y="591"/>
                    </a:lnTo>
                    <a:lnTo>
                      <a:pt x="58" y="591"/>
                    </a:lnTo>
                    <a:lnTo>
                      <a:pt x="58" y="591"/>
                    </a:lnTo>
                    <a:lnTo>
                      <a:pt x="58" y="591"/>
                    </a:lnTo>
                    <a:lnTo>
                      <a:pt x="56" y="590"/>
                    </a:lnTo>
                    <a:lnTo>
                      <a:pt x="56" y="590"/>
                    </a:lnTo>
                    <a:lnTo>
                      <a:pt x="56" y="590"/>
                    </a:lnTo>
                    <a:lnTo>
                      <a:pt x="56" y="590"/>
                    </a:lnTo>
                    <a:lnTo>
                      <a:pt x="56" y="588"/>
                    </a:lnTo>
                    <a:lnTo>
                      <a:pt x="56" y="588"/>
                    </a:lnTo>
                    <a:lnTo>
                      <a:pt x="56" y="588"/>
                    </a:lnTo>
                    <a:lnTo>
                      <a:pt x="56" y="588"/>
                    </a:lnTo>
                    <a:lnTo>
                      <a:pt x="56" y="588"/>
                    </a:lnTo>
                    <a:lnTo>
                      <a:pt x="56" y="588"/>
                    </a:lnTo>
                    <a:lnTo>
                      <a:pt x="56" y="586"/>
                    </a:lnTo>
                    <a:lnTo>
                      <a:pt x="54" y="586"/>
                    </a:lnTo>
                    <a:lnTo>
                      <a:pt x="54" y="586"/>
                    </a:lnTo>
                    <a:lnTo>
                      <a:pt x="54" y="586"/>
                    </a:lnTo>
                    <a:lnTo>
                      <a:pt x="54" y="586"/>
                    </a:lnTo>
                    <a:lnTo>
                      <a:pt x="54" y="586"/>
                    </a:lnTo>
                    <a:lnTo>
                      <a:pt x="54" y="584"/>
                    </a:lnTo>
                    <a:lnTo>
                      <a:pt x="52" y="584"/>
                    </a:lnTo>
                    <a:lnTo>
                      <a:pt x="52" y="584"/>
                    </a:lnTo>
                    <a:lnTo>
                      <a:pt x="52" y="584"/>
                    </a:lnTo>
                    <a:lnTo>
                      <a:pt x="52" y="584"/>
                    </a:lnTo>
                    <a:lnTo>
                      <a:pt x="51" y="584"/>
                    </a:lnTo>
                    <a:lnTo>
                      <a:pt x="51" y="584"/>
                    </a:lnTo>
                    <a:lnTo>
                      <a:pt x="51" y="584"/>
                    </a:lnTo>
                    <a:lnTo>
                      <a:pt x="51" y="584"/>
                    </a:lnTo>
                    <a:lnTo>
                      <a:pt x="51" y="584"/>
                    </a:lnTo>
                    <a:lnTo>
                      <a:pt x="51" y="584"/>
                    </a:lnTo>
                    <a:lnTo>
                      <a:pt x="49" y="584"/>
                    </a:lnTo>
                    <a:lnTo>
                      <a:pt x="49" y="584"/>
                    </a:lnTo>
                    <a:lnTo>
                      <a:pt x="49" y="584"/>
                    </a:lnTo>
                    <a:lnTo>
                      <a:pt x="49" y="584"/>
                    </a:lnTo>
                    <a:lnTo>
                      <a:pt x="49" y="584"/>
                    </a:lnTo>
                    <a:lnTo>
                      <a:pt x="47" y="584"/>
                    </a:lnTo>
                    <a:lnTo>
                      <a:pt x="47" y="584"/>
                    </a:lnTo>
                    <a:lnTo>
                      <a:pt x="47" y="584"/>
                    </a:lnTo>
                    <a:lnTo>
                      <a:pt x="47" y="584"/>
                    </a:lnTo>
                    <a:lnTo>
                      <a:pt x="47" y="586"/>
                    </a:lnTo>
                    <a:lnTo>
                      <a:pt x="47" y="586"/>
                    </a:lnTo>
                    <a:lnTo>
                      <a:pt x="45" y="586"/>
                    </a:lnTo>
                    <a:lnTo>
                      <a:pt x="45" y="586"/>
                    </a:lnTo>
                    <a:lnTo>
                      <a:pt x="45" y="586"/>
                    </a:lnTo>
                    <a:lnTo>
                      <a:pt x="45" y="586"/>
                    </a:lnTo>
                    <a:lnTo>
                      <a:pt x="45" y="586"/>
                    </a:lnTo>
                    <a:lnTo>
                      <a:pt x="45" y="584"/>
                    </a:lnTo>
                    <a:lnTo>
                      <a:pt x="43" y="584"/>
                    </a:lnTo>
                    <a:lnTo>
                      <a:pt x="43" y="584"/>
                    </a:lnTo>
                    <a:lnTo>
                      <a:pt x="43" y="584"/>
                    </a:lnTo>
                    <a:lnTo>
                      <a:pt x="43" y="584"/>
                    </a:lnTo>
                    <a:lnTo>
                      <a:pt x="41" y="584"/>
                    </a:lnTo>
                    <a:lnTo>
                      <a:pt x="41" y="584"/>
                    </a:lnTo>
                    <a:lnTo>
                      <a:pt x="41" y="584"/>
                    </a:lnTo>
                    <a:lnTo>
                      <a:pt x="41" y="584"/>
                    </a:lnTo>
                    <a:lnTo>
                      <a:pt x="41" y="584"/>
                    </a:lnTo>
                    <a:lnTo>
                      <a:pt x="40" y="582"/>
                    </a:lnTo>
                    <a:lnTo>
                      <a:pt x="40" y="582"/>
                    </a:lnTo>
                    <a:lnTo>
                      <a:pt x="40" y="582"/>
                    </a:lnTo>
                    <a:lnTo>
                      <a:pt x="40" y="582"/>
                    </a:lnTo>
                    <a:lnTo>
                      <a:pt x="40" y="582"/>
                    </a:lnTo>
                    <a:lnTo>
                      <a:pt x="38" y="582"/>
                    </a:lnTo>
                    <a:lnTo>
                      <a:pt x="38" y="581"/>
                    </a:lnTo>
                    <a:lnTo>
                      <a:pt x="38" y="581"/>
                    </a:lnTo>
                    <a:lnTo>
                      <a:pt x="38" y="581"/>
                    </a:lnTo>
                    <a:lnTo>
                      <a:pt x="38" y="581"/>
                    </a:lnTo>
                    <a:lnTo>
                      <a:pt x="38" y="581"/>
                    </a:lnTo>
                    <a:lnTo>
                      <a:pt x="38" y="581"/>
                    </a:lnTo>
                    <a:lnTo>
                      <a:pt x="38" y="579"/>
                    </a:lnTo>
                    <a:lnTo>
                      <a:pt x="38" y="579"/>
                    </a:lnTo>
                    <a:lnTo>
                      <a:pt x="38" y="579"/>
                    </a:lnTo>
                    <a:lnTo>
                      <a:pt x="40" y="579"/>
                    </a:lnTo>
                    <a:lnTo>
                      <a:pt x="40" y="579"/>
                    </a:lnTo>
                    <a:lnTo>
                      <a:pt x="40" y="579"/>
                    </a:lnTo>
                    <a:lnTo>
                      <a:pt x="40" y="579"/>
                    </a:lnTo>
                    <a:lnTo>
                      <a:pt x="40" y="579"/>
                    </a:lnTo>
                    <a:lnTo>
                      <a:pt x="40" y="579"/>
                    </a:lnTo>
                    <a:lnTo>
                      <a:pt x="40" y="579"/>
                    </a:lnTo>
                    <a:lnTo>
                      <a:pt x="40" y="577"/>
                    </a:lnTo>
                    <a:lnTo>
                      <a:pt x="40" y="577"/>
                    </a:lnTo>
                    <a:lnTo>
                      <a:pt x="40" y="577"/>
                    </a:lnTo>
                    <a:lnTo>
                      <a:pt x="40" y="577"/>
                    </a:lnTo>
                    <a:lnTo>
                      <a:pt x="41" y="577"/>
                    </a:lnTo>
                    <a:lnTo>
                      <a:pt x="41" y="577"/>
                    </a:lnTo>
                    <a:lnTo>
                      <a:pt x="41" y="577"/>
                    </a:lnTo>
                    <a:lnTo>
                      <a:pt x="41" y="577"/>
                    </a:lnTo>
                    <a:lnTo>
                      <a:pt x="41" y="577"/>
                    </a:lnTo>
                    <a:lnTo>
                      <a:pt x="41" y="577"/>
                    </a:lnTo>
                    <a:lnTo>
                      <a:pt x="41" y="577"/>
                    </a:lnTo>
                    <a:lnTo>
                      <a:pt x="41" y="577"/>
                    </a:lnTo>
                    <a:lnTo>
                      <a:pt x="41" y="577"/>
                    </a:lnTo>
                    <a:lnTo>
                      <a:pt x="41" y="577"/>
                    </a:lnTo>
                    <a:lnTo>
                      <a:pt x="41" y="577"/>
                    </a:lnTo>
                    <a:lnTo>
                      <a:pt x="41" y="575"/>
                    </a:lnTo>
                    <a:lnTo>
                      <a:pt x="43" y="575"/>
                    </a:lnTo>
                    <a:lnTo>
                      <a:pt x="43" y="575"/>
                    </a:lnTo>
                    <a:lnTo>
                      <a:pt x="43" y="575"/>
                    </a:lnTo>
                    <a:lnTo>
                      <a:pt x="43" y="575"/>
                    </a:lnTo>
                    <a:lnTo>
                      <a:pt x="43" y="575"/>
                    </a:lnTo>
                    <a:lnTo>
                      <a:pt x="43" y="575"/>
                    </a:lnTo>
                    <a:lnTo>
                      <a:pt x="43" y="575"/>
                    </a:lnTo>
                    <a:lnTo>
                      <a:pt x="45" y="575"/>
                    </a:lnTo>
                    <a:lnTo>
                      <a:pt x="45" y="575"/>
                    </a:lnTo>
                    <a:lnTo>
                      <a:pt x="45" y="575"/>
                    </a:lnTo>
                    <a:lnTo>
                      <a:pt x="45" y="573"/>
                    </a:lnTo>
                    <a:lnTo>
                      <a:pt x="45" y="573"/>
                    </a:lnTo>
                    <a:lnTo>
                      <a:pt x="45" y="573"/>
                    </a:lnTo>
                    <a:lnTo>
                      <a:pt x="45" y="573"/>
                    </a:lnTo>
                    <a:lnTo>
                      <a:pt x="45" y="573"/>
                    </a:lnTo>
                    <a:lnTo>
                      <a:pt x="45" y="573"/>
                    </a:lnTo>
                    <a:lnTo>
                      <a:pt x="45" y="573"/>
                    </a:lnTo>
                    <a:lnTo>
                      <a:pt x="45" y="572"/>
                    </a:lnTo>
                    <a:lnTo>
                      <a:pt x="47" y="572"/>
                    </a:lnTo>
                    <a:lnTo>
                      <a:pt x="47" y="572"/>
                    </a:lnTo>
                    <a:lnTo>
                      <a:pt x="47" y="572"/>
                    </a:lnTo>
                    <a:lnTo>
                      <a:pt x="47" y="572"/>
                    </a:lnTo>
                    <a:lnTo>
                      <a:pt x="49" y="572"/>
                    </a:lnTo>
                    <a:lnTo>
                      <a:pt x="49" y="570"/>
                    </a:lnTo>
                    <a:lnTo>
                      <a:pt x="49" y="570"/>
                    </a:lnTo>
                    <a:lnTo>
                      <a:pt x="49" y="570"/>
                    </a:lnTo>
                    <a:lnTo>
                      <a:pt x="49" y="570"/>
                    </a:lnTo>
                    <a:lnTo>
                      <a:pt x="49" y="570"/>
                    </a:lnTo>
                    <a:lnTo>
                      <a:pt x="51" y="570"/>
                    </a:lnTo>
                    <a:lnTo>
                      <a:pt x="51" y="570"/>
                    </a:lnTo>
                    <a:lnTo>
                      <a:pt x="51" y="570"/>
                    </a:lnTo>
                    <a:lnTo>
                      <a:pt x="51" y="570"/>
                    </a:lnTo>
                    <a:lnTo>
                      <a:pt x="51" y="570"/>
                    </a:lnTo>
                    <a:lnTo>
                      <a:pt x="52" y="570"/>
                    </a:lnTo>
                    <a:lnTo>
                      <a:pt x="52" y="570"/>
                    </a:lnTo>
                    <a:lnTo>
                      <a:pt x="52" y="570"/>
                    </a:lnTo>
                    <a:lnTo>
                      <a:pt x="52" y="570"/>
                    </a:lnTo>
                    <a:lnTo>
                      <a:pt x="52" y="570"/>
                    </a:lnTo>
                    <a:lnTo>
                      <a:pt x="52" y="568"/>
                    </a:lnTo>
                    <a:lnTo>
                      <a:pt x="54" y="568"/>
                    </a:lnTo>
                    <a:lnTo>
                      <a:pt x="54" y="568"/>
                    </a:lnTo>
                    <a:lnTo>
                      <a:pt x="54" y="568"/>
                    </a:lnTo>
                    <a:lnTo>
                      <a:pt x="54" y="568"/>
                    </a:lnTo>
                    <a:lnTo>
                      <a:pt x="54" y="568"/>
                    </a:lnTo>
                    <a:lnTo>
                      <a:pt x="54" y="566"/>
                    </a:lnTo>
                    <a:lnTo>
                      <a:pt x="54" y="566"/>
                    </a:lnTo>
                    <a:lnTo>
                      <a:pt x="54" y="566"/>
                    </a:lnTo>
                    <a:lnTo>
                      <a:pt x="54" y="566"/>
                    </a:lnTo>
                    <a:lnTo>
                      <a:pt x="54" y="564"/>
                    </a:lnTo>
                    <a:lnTo>
                      <a:pt x="54" y="564"/>
                    </a:lnTo>
                    <a:lnTo>
                      <a:pt x="54" y="564"/>
                    </a:lnTo>
                    <a:lnTo>
                      <a:pt x="54" y="562"/>
                    </a:lnTo>
                    <a:lnTo>
                      <a:pt x="54" y="562"/>
                    </a:lnTo>
                    <a:lnTo>
                      <a:pt x="54" y="562"/>
                    </a:lnTo>
                    <a:lnTo>
                      <a:pt x="54" y="562"/>
                    </a:lnTo>
                    <a:lnTo>
                      <a:pt x="54" y="562"/>
                    </a:lnTo>
                    <a:lnTo>
                      <a:pt x="54" y="562"/>
                    </a:lnTo>
                    <a:lnTo>
                      <a:pt x="54" y="562"/>
                    </a:lnTo>
                    <a:lnTo>
                      <a:pt x="54" y="561"/>
                    </a:lnTo>
                    <a:lnTo>
                      <a:pt x="54" y="561"/>
                    </a:lnTo>
                    <a:lnTo>
                      <a:pt x="54" y="561"/>
                    </a:lnTo>
                    <a:lnTo>
                      <a:pt x="54" y="559"/>
                    </a:lnTo>
                    <a:lnTo>
                      <a:pt x="54" y="559"/>
                    </a:lnTo>
                    <a:lnTo>
                      <a:pt x="54" y="559"/>
                    </a:lnTo>
                    <a:lnTo>
                      <a:pt x="54" y="559"/>
                    </a:lnTo>
                    <a:lnTo>
                      <a:pt x="54" y="559"/>
                    </a:lnTo>
                    <a:lnTo>
                      <a:pt x="54" y="559"/>
                    </a:lnTo>
                    <a:lnTo>
                      <a:pt x="54" y="559"/>
                    </a:lnTo>
                    <a:lnTo>
                      <a:pt x="54" y="559"/>
                    </a:lnTo>
                    <a:lnTo>
                      <a:pt x="54" y="559"/>
                    </a:lnTo>
                    <a:lnTo>
                      <a:pt x="54" y="557"/>
                    </a:lnTo>
                    <a:lnTo>
                      <a:pt x="54" y="557"/>
                    </a:lnTo>
                    <a:lnTo>
                      <a:pt x="54" y="557"/>
                    </a:lnTo>
                    <a:lnTo>
                      <a:pt x="54" y="557"/>
                    </a:lnTo>
                    <a:lnTo>
                      <a:pt x="54" y="557"/>
                    </a:lnTo>
                    <a:lnTo>
                      <a:pt x="54" y="557"/>
                    </a:lnTo>
                    <a:lnTo>
                      <a:pt x="54" y="557"/>
                    </a:lnTo>
                    <a:lnTo>
                      <a:pt x="54" y="555"/>
                    </a:lnTo>
                    <a:lnTo>
                      <a:pt x="54" y="555"/>
                    </a:lnTo>
                    <a:lnTo>
                      <a:pt x="52" y="555"/>
                    </a:lnTo>
                    <a:lnTo>
                      <a:pt x="54" y="555"/>
                    </a:lnTo>
                    <a:lnTo>
                      <a:pt x="54" y="555"/>
                    </a:lnTo>
                    <a:lnTo>
                      <a:pt x="54" y="555"/>
                    </a:lnTo>
                    <a:lnTo>
                      <a:pt x="54" y="555"/>
                    </a:lnTo>
                    <a:lnTo>
                      <a:pt x="54" y="555"/>
                    </a:lnTo>
                    <a:lnTo>
                      <a:pt x="54" y="555"/>
                    </a:lnTo>
                    <a:lnTo>
                      <a:pt x="54" y="555"/>
                    </a:lnTo>
                    <a:lnTo>
                      <a:pt x="54" y="555"/>
                    </a:lnTo>
                    <a:lnTo>
                      <a:pt x="54" y="555"/>
                    </a:lnTo>
                    <a:lnTo>
                      <a:pt x="56" y="555"/>
                    </a:lnTo>
                    <a:lnTo>
                      <a:pt x="56" y="555"/>
                    </a:lnTo>
                    <a:lnTo>
                      <a:pt x="56" y="555"/>
                    </a:lnTo>
                    <a:lnTo>
                      <a:pt x="56" y="553"/>
                    </a:lnTo>
                    <a:lnTo>
                      <a:pt x="56" y="553"/>
                    </a:lnTo>
                    <a:lnTo>
                      <a:pt x="56" y="553"/>
                    </a:lnTo>
                    <a:lnTo>
                      <a:pt x="56" y="553"/>
                    </a:lnTo>
                    <a:lnTo>
                      <a:pt x="56" y="553"/>
                    </a:lnTo>
                    <a:lnTo>
                      <a:pt x="56" y="553"/>
                    </a:lnTo>
                    <a:lnTo>
                      <a:pt x="56" y="553"/>
                    </a:lnTo>
                    <a:lnTo>
                      <a:pt x="56" y="553"/>
                    </a:lnTo>
                    <a:lnTo>
                      <a:pt x="56" y="553"/>
                    </a:lnTo>
                    <a:lnTo>
                      <a:pt x="58" y="553"/>
                    </a:lnTo>
                    <a:lnTo>
                      <a:pt x="58" y="553"/>
                    </a:lnTo>
                    <a:lnTo>
                      <a:pt x="58" y="552"/>
                    </a:lnTo>
                    <a:lnTo>
                      <a:pt x="58" y="552"/>
                    </a:lnTo>
                    <a:lnTo>
                      <a:pt x="58" y="552"/>
                    </a:lnTo>
                    <a:lnTo>
                      <a:pt x="58" y="552"/>
                    </a:lnTo>
                    <a:lnTo>
                      <a:pt x="58" y="552"/>
                    </a:lnTo>
                    <a:lnTo>
                      <a:pt x="58" y="552"/>
                    </a:lnTo>
                    <a:lnTo>
                      <a:pt x="58" y="552"/>
                    </a:lnTo>
                    <a:lnTo>
                      <a:pt x="58" y="552"/>
                    </a:lnTo>
                    <a:lnTo>
                      <a:pt x="58" y="552"/>
                    </a:lnTo>
                    <a:lnTo>
                      <a:pt x="60" y="552"/>
                    </a:lnTo>
                    <a:lnTo>
                      <a:pt x="60" y="552"/>
                    </a:lnTo>
                    <a:lnTo>
                      <a:pt x="60" y="552"/>
                    </a:lnTo>
                    <a:lnTo>
                      <a:pt x="60" y="552"/>
                    </a:lnTo>
                    <a:lnTo>
                      <a:pt x="60" y="552"/>
                    </a:lnTo>
                    <a:lnTo>
                      <a:pt x="60" y="552"/>
                    </a:lnTo>
                    <a:lnTo>
                      <a:pt x="61" y="550"/>
                    </a:lnTo>
                    <a:lnTo>
                      <a:pt x="61" y="550"/>
                    </a:lnTo>
                    <a:lnTo>
                      <a:pt x="61" y="550"/>
                    </a:lnTo>
                    <a:lnTo>
                      <a:pt x="61" y="550"/>
                    </a:lnTo>
                    <a:lnTo>
                      <a:pt x="61" y="550"/>
                    </a:lnTo>
                    <a:lnTo>
                      <a:pt x="61" y="550"/>
                    </a:lnTo>
                    <a:lnTo>
                      <a:pt x="61" y="550"/>
                    </a:lnTo>
                    <a:lnTo>
                      <a:pt x="61" y="550"/>
                    </a:lnTo>
                    <a:lnTo>
                      <a:pt x="61" y="550"/>
                    </a:lnTo>
                    <a:lnTo>
                      <a:pt x="61" y="550"/>
                    </a:lnTo>
                    <a:lnTo>
                      <a:pt x="63" y="548"/>
                    </a:lnTo>
                    <a:lnTo>
                      <a:pt x="63" y="548"/>
                    </a:lnTo>
                    <a:lnTo>
                      <a:pt x="63" y="548"/>
                    </a:lnTo>
                    <a:lnTo>
                      <a:pt x="63" y="548"/>
                    </a:lnTo>
                    <a:lnTo>
                      <a:pt x="63" y="548"/>
                    </a:lnTo>
                    <a:lnTo>
                      <a:pt x="63" y="548"/>
                    </a:lnTo>
                    <a:lnTo>
                      <a:pt x="63" y="546"/>
                    </a:lnTo>
                    <a:lnTo>
                      <a:pt x="63" y="546"/>
                    </a:lnTo>
                    <a:lnTo>
                      <a:pt x="63" y="546"/>
                    </a:lnTo>
                    <a:lnTo>
                      <a:pt x="63" y="546"/>
                    </a:lnTo>
                    <a:lnTo>
                      <a:pt x="63" y="546"/>
                    </a:lnTo>
                    <a:lnTo>
                      <a:pt x="63" y="546"/>
                    </a:lnTo>
                    <a:lnTo>
                      <a:pt x="63" y="546"/>
                    </a:lnTo>
                    <a:lnTo>
                      <a:pt x="63" y="544"/>
                    </a:lnTo>
                    <a:lnTo>
                      <a:pt x="63" y="544"/>
                    </a:lnTo>
                    <a:lnTo>
                      <a:pt x="63" y="544"/>
                    </a:lnTo>
                    <a:lnTo>
                      <a:pt x="63" y="544"/>
                    </a:lnTo>
                    <a:lnTo>
                      <a:pt x="63" y="544"/>
                    </a:lnTo>
                    <a:lnTo>
                      <a:pt x="63" y="544"/>
                    </a:lnTo>
                    <a:lnTo>
                      <a:pt x="63" y="544"/>
                    </a:lnTo>
                    <a:lnTo>
                      <a:pt x="63" y="543"/>
                    </a:lnTo>
                    <a:lnTo>
                      <a:pt x="63" y="543"/>
                    </a:lnTo>
                    <a:lnTo>
                      <a:pt x="65" y="543"/>
                    </a:lnTo>
                    <a:lnTo>
                      <a:pt x="65" y="543"/>
                    </a:lnTo>
                    <a:lnTo>
                      <a:pt x="65" y="543"/>
                    </a:lnTo>
                    <a:lnTo>
                      <a:pt x="65" y="543"/>
                    </a:lnTo>
                    <a:lnTo>
                      <a:pt x="65" y="543"/>
                    </a:lnTo>
                    <a:lnTo>
                      <a:pt x="63" y="543"/>
                    </a:lnTo>
                    <a:lnTo>
                      <a:pt x="63" y="543"/>
                    </a:lnTo>
                    <a:lnTo>
                      <a:pt x="63" y="541"/>
                    </a:lnTo>
                    <a:lnTo>
                      <a:pt x="63" y="541"/>
                    </a:lnTo>
                    <a:lnTo>
                      <a:pt x="63" y="541"/>
                    </a:lnTo>
                    <a:lnTo>
                      <a:pt x="63" y="541"/>
                    </a:lnTo>
                    <a:lnTo>
                      <a:pt x="61" y="541"/>
                    </a:lnTo>
                    <a:lnTo>
                      <a:pt x="61" y="541"/>
                    </a:lnTo>
                    <a:lnTo>
                      <a:pt x="61" y="541"/>
                    </a:lnTo>
                    <a:lnTo>
                      <a:pt x="61" y="541"/>
                    </a:lnTo>
                    <a:lnTo>
                      <a:pt x="61" y="541"/>
                    </a:lnTo>
                    <a:lnTo>
                      <a:pt x="61" y="541"/>
                    </a:lnTo>
                    <a:lnTo>
                      <a:pt x="60" y="541"/>
                    </a:lnTo>
                    <a:lnTo>
                      <a:pt x="60" y="541"/>
                    </a:lnTo>
                    <a:lnTo>
                      <a:pt x="60" y="539"/>
                    </a:lnTo>
                    <a:lnTo>
                      <a:pt x="60" y="539"/>
                    </a:lnTo>
                    <a:lnTo>
                      <a:pt x="60" y="541"/>
                    </a:lnTo>
                    <a:lnTo>
                      <a:pt x="60" y="541"/>
                    </a:lnTo>
                    <a:lnTo>
                      <a:pt x="58" y="541"/>
                    </a:lnTo>
                    <a:lnTo>
                      <a:pt x="58" y="541"/>
                    </a:lnTo>
                    <a:lnTo>
                      <a:pt x="58" y="541"/>
                    </a:lnTo>
                    <a:lnTo>
                      <a:pt x="56" y="539"/>
                    </a:lnTo>
                    <a:lnTo>
                      <a:pt x="56" y="539"/>
                    </a:lnTo>
                    <a:lnTo>
                      <a:pt x="56" y="539"/>
                    </a:lnTo>
                    <a:lnTo>
                      <a:pt x="56" y="539"/>
                    </a:lnTo>
                    <a:lnTo>
                      <a:pt x="56" y="539"/>
                    </a:lnTo>
                    <a:lnTo>
                      <a:pt x="54" y="539"/>
                    </a:lnTo>
                    <a:lnTo>
                      <a:pt x="54" y="539"/>
                    </a:lnTo>
                    <a:lnTo>
                      <a:pt x="54" y="539"/>
                    </a:lnTo>
                    <a:lnTo>
                      <a:pt x="54" y="537"/>
                    </a:lnTo>
                    <a:lnTo>
                      <a:pt x="54" y="537"/>
                    </a:lnTo>
                    <a:lnTo>
                      <a:pt x="54" y="537"/>
                    </a:lnTo>
                    <a:lnTo>
                      <a:pt x="54" y="537"/>
                    </a:lnTo>
                    <a:lnTo>
                      <a:pt x="54" y="537"/>
                    </a:lnTo>
                    <a:lnTo>
                      <a:pt x="52" y="537"/>
                    </a:lnTo>
                    <a:lnTo>
                      <a:pt x="52" y="537"/>
                    </a:lnTo>
                    <a:lnTo>
                      <a:pt x="52" y="537"/>
                    </a:lnTo>
                    <a:lnTo>
                      <a:pt x="52" y="537"/>
                    </a:lnTo>
                    <a:lnTo>
                      <a:pt x="52" y="537"/>
                    </a:lnTo>
                    <a:lnTo>
                      <a:pt x="52" y="537"/>
                    </a:lnTo>
                    <a:lnTo>
                      <a:pt x="52" y="537"/>
                    </a:lnTo>
                    <a:lnTo>
                      <a:pt x="52" y="537"/>
                    </a:lnTo>
                    <a:lnTo>
                      <a:pt x="52" y="535"/>
                    </a:lnTo>
                    <a:lnTo>
                      <a:pt x="52" y="535"/>
                    </a:lnTo>
                    <a:lnTo>
                      <a:pt x="52" y="535"/>
                    </a:lnTo>
                    <a:lnTo>
                      <a:pt x="52" y="535"/>
                    </a:lnTo>
                    <a:lnTo>
                      <a:pt x="52" y="535"/>
                    </a:lnTo>
                    <a:lnTo>
                      <a:pt x="52" y="535"/>
                    </a:lnTo>
                    <a:lnTo>
                      <a:pt x="52" y="535"/>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4"/>
                    </a:lnTo>
                    <a:lnTo>
                      <a:pt x="52" y="532"/>
                    </a:lnTo>
                    <a:lnTo>
                      <a:pt x="52" y="532"/>
                    </a:lnTo>
                    <a:lnTo>
                      <a:pt x="52" y="532"/>
                    </a:lnTo>
                    <a:lnTo>
                      <a:pt x="52" y="532"/>
                    </a:lnTo>
                    <a:lnTo>
                      <a:pt x="52" y="532"/>
                    </a:lnTo>
                    <a:lnTo>
                      <a:pt x="52" y="532"/>
                    </a:lnTo>
                    <a:lnTo>
                      <a:pt x="52" y="532"/>
                    </a:lnTo>
                    <a:lnTo>
                      <a:pt x="52" y="532"/>
                    </a:lnTo>
                    <a:lnTo>
                      <a:pt x="52" y="532"/>
                    </a:lnTo>
                    <a:lnTo>
                      <a:pt x="52" y="532"/>
                    </a:lnTo>
                    <a:lnTo>
                      <a:pt x="54" y="532"/>
                    </a:lnTo>
                    <a:lnTo>
                      <a:pt x="54" y="532"/>
                    </a:lnTo>
                    <a:lnTo>
                      <a:pt x="54" y="530"/>
                    </a:lnTo>
                    <a:lnTo>
                      <a:pt x="54" y="530"/>
                    </a:lnTo>
                    <a:lnTo>
                      <a:pt x="54" y="530"/>
                    </a:lnTo>
                    <a:lnTo>
                      <a:pt x="52" y="530"/>
                    </a:lnTo>
                    <a:lnTo>
                      <a:pt x="52" y="530"/>
                    </a:lnTo>
                    <a:lnTo>
                      <a:pt x="52" y="530"/>
                    </a:lnTo>
                    <a:lnTo>
                      <a:pt x="54" y="530"/>
                    </a:lnTo>
                    <a:lnTo>
                      <a:pt x="54" y="530"/>
                    </a:lnTo>
                    <a:lnTo>
                      <a:pt x="52" y="530"/>
                    </a:lnTo>
                    <a:lnTo>
                      <a:pt x="52" y="530"/>
                    </a:lnTo>
                    <a:lnTo>
                      <a:pt x="54" y="528"/>
                    </a:lnTo>
                    <a:lnTo>
                      <a:pt x="52" y="528"/>
                    </a:lnTo>
                    <a:lnTo>
                      <a:pt x="52" y="528"/>
                    </a:lnTo>
                    <a:lnTo>
                      <a:pt x="52" y="528"/>
                    </a:lnTo>
                    <a:lnTo>
                      <a:pt x="52" y="528"/>
                    </a:lnTo>
                    <a:lnTo>
                      <a:pt x="52" y="528"/>
                    </a:lnTo>
                    <a:lnTo>
                      <a:pt x="52" y="528"/>
                    </a:lnTo>
                    <a:lnTo>
                      <a:pt x="52" y="528"/>
                    </a:lnTo>
                    <a:lnTo>
                      <a:pt x="51" y="528"/>
                    </a:lnTo>
                    <a:lnTo>
                      <a:pt x="51" y="528"/>
                    </a:lnTo>
                    <a:lnTo>
                      <a:pt x="51" y="528"/>
                    </a:lnTo>
                    <a:lnTo>
                      <a:pt x="51" y="528"/>
                    </a:lnTo>
                    <a:lnTo>
                      <a:pt x="51" y="528"/>
                    </a:lnTo>
                    <a:lnTo>
                      <a:pt x="51" y="528"/>
                    </a:lnTo>
                    <a:lnTo>
                      <a:pt x="49" y="528"/>
                    </a:lnTo>
                    <a:lnTo>
                      <a:pt x="49" y="528"/>
                    </a:lnTo>
                    <a:lnTo>
                      <a:pt x="49" y="528"/>
                    </a:lnTo>
                    <a:lnTo>
                      <a:pt x="47" y="528"/>
                    </a:lnTo>
                    <a:lnTo>
                      <a:pt x="47" y="528"/>
                    </a:lnTo>
                    <a:lnTo>
                      <a:pt x="47" y="528"/>
                    </a:lnTo>
                    <a:lnTo>
                      <a:pt x="47" y="528"/>
                    </a:lnTo>
                    <a:lnTo>
                      <a:pt x="47" y="528"/>
                    </a:lnTo>
                    <a:lnTo>
                      <a:pt x="47" y="528"/>
                    </a:lnTo>
                    <a:lnTo>
                      <a:pt x="45" y="528"/>
                    </a:lnTo>
                    <a:lnTo>
                      <a:pt x="45" y="528"/>
                    </a:lnTo>
                    <a:lnTo>
                      <a:pt x="45" y="528"/>
                    </a:lnTo>
                    <a:lnTo>
                      <a:pt x="45" y="528"/>
                    </a:lnTo>
                    <a:lnTo>
                      <a:pt x="43" y="528"/>
                    </a:lnTo>
                    <a:lnTo>
                      <a:pt x="43" y="528"/>
                    </a:lnTo>
                    <a:lnTo>
                      <a:pt x="43" y="528"/>
                    </a:lnTo>
                    <a:lnTo>
                      <a:pt x="43" y="528"/>
                    </a:lnTo>
                    <a:lnTo>
                      <a:pt x="43" y="526"/>
                    </a:lnTo>
                    <a:lnTo>
                      <a:pt x="41" y="526"/>
                    </a:lnTo>
                    <a:lnTo>
                      <a:pt x="41" y="526"/>
                    </a:lnTo>
                    <a:lnTo>
                      <a:pt x="41" y="526"/>
                    </a:lnTo>
                    <a:lnTo>
                      <a:pt x="41" y="526"/>
                    </a:lnTo>
                    <a:lnTo>
                      <a:pt x="41" y="528"/>
                    </a:lnTo>
                    <a:lnTo>
                      <a:pt x="40" y="528"/>
                    </a:lnTo>
                    <a:lnTo>
                      <a:pt x="40" y="528"/>
                    </a:lnTo>
                    <a:lnTo>
                      <a:pt x="40" y="528"/>
                    </a:lnTo>
                    <a:lnTo>
                      <a:pt x="40" y="530"/>
                    </a:lnTo>
                    <a:lnTo>
                      <a:pt x="40" y="530"/>
                    </a:lnTo>
                    <a:lnTo>
                      <a:pt x="40" y="530"/>
                    </a:lnTo>
                    <a:lnTo>
                      <a:pt x="40" y="530"/>
                    </a:lnTo>
                    <a:lnTo>
                      <a:pt x="40" y="530"/>
                    </a:lnTo>
                    <a:lnTo>
                      <a:pt x="38" y="532"/>
                    </a:lnTo>
                    <a:lnTo>
                      <a:pt x="38" y="532"/>
                    </a:lnTo>
                    <a:lnTo>
                      <a:pt x="38" y="532"/>
                    </a:lnTo>
                    <a:lnTo>
                      <a:pt x="38" y="532"/>
                    </a:lnTo>
                    <a:lnTo>
                      <a:pt x="38" y="532"/>
                    </a:lnTo>
                    <a:lnTo>
                      <a:pt x="38" y="534"/>
                    </a:lnTo>
                    <a:lnTo>
                      <a:pt x="38" y="534"/>
                    </a:lnTo>
                    <a:lnTo>
                      <a:pt x="38" y="534"/>
                    </a:lnTo>
                    <a:lnTo>
                      <a:pt x="38" y="534"/>
                    </a:lnTo>
                    <a:lnTo>
                      <a:pt x="38" y="535"/>
                    </a:lnTo>
                    <a:lnTo>
                      <a:pt x="36" y="535"/>
                    </a:lnTo>
                    <a:lnTo>
                      <a:pt x="36" y="535"/>
                    </a:lnTo>
                    <a:lnTo>
                      <a:pt x="36" y="535"/>
                    </a:lnTo>
                    <a:lnTo>
                      <a:pt x="36" y="537"/>
                    </a:lnTo>
                    <a:lnTo>
                      <a:pt x="36" y="537"/>
                    </a:lnTo>
                    <a:lnTo>
                      <a:pt x="36" y="537"/>
                    </a:lnTo>
                    <a:lnTo>
                      <a:pt x="36" y="537"/>
                    </a:lnTo>
                    <a:lnTo>
                      <a:pt x="36" y="537"/>
                    </a:lnTo>
                    <a:lnTo>
                      <a:pt x="36" y="537"/>
                    </a:lnTo>
                    <a:lnTo>
                      <a:pt x="36" y="539"/>
                    </a:lnTo>
                    <a:lnTo>
                      <a:pt x="34" y="539"/>
                    </a:lnTo>
                    <a:lnTo>
                      <a:pt x="34" y="539"/>
                    </a:lnTo>
                    <a:lnTo>
                      <a:pt x="34" y="539"/>
                    </a:lnTo>
                    <a:lnTo>
                      <a:pt x="34" y="539"/>
                    </a:lnTo>
                    <a:lnTo>
                      <a:pt x="34" y="539"/>
                    </a:lnTo>
                    <a:lnTo>
                      <a:pt x="34" y="541"/>
                    </a:lnTo>
                    <a:lnTo>
                      <a:pt x="34" y="541"/>
                    </a:lnTo>
                    <a:lnTo>
                      <a:pt x="34" y="541"/>
                    </a:lnTo>
                    <a:lnTo>
                      <a:pt x="32" y="541"/>
                    </a:lnTo>
                    <a:lnTo>
                      <a:pt x="32" y="541"/>
                    </a:lnTo>
                    <a:lnTo>
                      <a:pt x="32" y="543"/>
                    </a:lnTo>
                    <a:lnTo>
                      <a:pt x="32" y="543"/>
                    </a:lnTo>
                    <a:lnTo>
                      <a:pt x="32" y="543"/>
                    </a:lnTo>
                    <a:lnTo>
                      <a:pt x="32" y="543"/>
                    </a:lnTo>
                    <a:lnTo>
                      <a:pt x="32" y="543"/>
                    </a:lnTo>
                    <a:lnTo>
                      <a:pt x="31" y="543"/>
                    </a:lnTo>
                    <a:lnTo>
                      <a:pt x="31" y="543"/>
                    </a:lnTo>
                    <a:lnTo>
                      <a:pt x="31" y="543"/>
                    </a:lnTo>
                    <a:lnTo>
                      <a:pt x="31" y="544"/>
                    </a:lnTo>
                    <a:lnTo>
                      <a:pt x="31" y="544"/>
                    </a:lnTo>
                    <a:lnTo>
                      <a:pt x="31" y="544"/>
                    </a:lnTo>
                    <a:lnTo>
                      <a:pt x="31" y="544"/>
                    </a:lnTo>
                    <a:lnTo>
                      <a:pt x="31" y="544"/>
                    </a:lnTo>
                    <a:lnTo>
                      <a:pt x="31" y="544"/>
                    </a:lnTo>
                    <a:lnTo>
                      <a:pt x="31" y="544"/>
                    </a:lnTo>
                    <a:lnTo>
                      <a:pt x="29" y="544"/>
                    </a:lnTo>
                    <a:lnTo>
                      <a:pt x="29" y="546"/>
                    </a:lnTo>
                    <a:lnTo>
                      <a:pt x="29" y="546"/>
                    </a:lnTo>
                    <a:lnTo>
                      <a:pt x="29" y="546"/>
                    </a:lnTo>
                    <a:lnTo>
                      <a:pt x="29" y="546"/>
                    </a:lnTo>
                    <a:lnTo>
                      <a:pt x="29" y="546"/>
                    </a:lnTo>
                    <a:lnTo>
                      <a:pt x="27" y="546"/>
                    </a:lnTo>
                    <a:lnTo>
                      <a:pt x="27" y="546"/>
                    </a:lnTo>
                    <a:lnTo>
                      <a:pt x="27" y="546"/>
                    </a:lnTo>
                    <a:lnTo>
                      <a:pt x="27" y="546"/>
                    </a:lnTo>
                    <a:lnTo>
                      <a:pt x="27" y="546"/>
                    </a:lnTo>
                    <a:lnTo>
                      <a:pt x="25" y="546"/>
                    </a:lnTo>
                    <a:lnTo>
                      <a:pt x="25" y="546"/>
                    </a:lnTo>
                    <a:lnTo>
                      <a:pt x="25" y="546"/>
                    </a:lnTo>
                    <a:lnTo>
                      <a:pt x="25" y="546"/>
                    </a:lnTo>
                    <a:lnTo>
                      <a:pt x="23" y="546"/>
                    </a:lnTo>
                    <a:lnTo>
                      <a:pt x="23" y="546"/>
                    </a:lnTo>
                    <a:lnTo>
                      <a:pt x="22" y="546"/>
                    </a:lnTo>
                    <a:lnTo>
                      <a:pt x="22" y="546"/>
                    </a:lnTo>
                    <a:lnTo>
                      <a:pt x="22" y="546"/>
                    </a:lnTo>
                    <a:lnTo>
                      <a:pt x="22" y="546"/>
                    </a:lnTo>
                    <a:lnTo>
                      <a:pt x="20" y="546"/>
                    </a:lnTo>
                    <a:lnTo>
                      <a:pt x="20" y="546"/>
                    </a:lnTo>
                    <a:lnTo>
                      <a:pt x="20" y="546"/>
                    </a:lnTo>
                    <a:lnTo>
                      <a:pt x="20" y="546"/>
                    </a:lnTo>
                    <a:lnTo>
                      <a:pt x="20" y="546"/>
                    </a:lnTo>
                    <a:lnTo>
                      <a:pt x="20" y="546"/>
                    </a:lnTo>
                    <a:lnTo>
                      <a:pt x="20" y="546"/>
                    </a:lnTo>
                    <a:lnTo>
                      <a:pt x="18" y="546"/>
                    </a:lnTo>
                    <a:lnTo>
                      <a:pt x="18" y="546"/>
                    </a:lnTo>
                    <a:lnTo>
                      <a:pt x="18" y="546"/>
                    </a:lnTo>
                    <a:lnTo>
                      <a:pt x="18" y="544"/>
                    </a:lnTo>
                    <a:lnTo>
                      <a:pt x="16" y="544"/>
                    </a:lnTo>
                    <a:lnTo>
                      <a:pt x="16" y="544"/>
                    </a:lnTo>
                    <a:lnTo>
                      <a:pt x="16" y="544"/>
                    </a:lnTo>
                    <a:lnTo>
                      <a:pt x="16" y="544"/>
                    </a:lnTo>
                    <a:lnTo>
                      <a:pt x="16" y="544"/>
                    </a:lnTo>
                    <a:lnTo>
                      <a:pt x="14" y="544"/>
                    </a:lnTo>
                    <a:lnTo>
                      <a:pt x="14" y="543"/>
                    </a:lnTo>
                    <a:lnTo>
                      <a:pt x="14" y="543"/>
                    </a:lnTo>
                    <a:lnTo>
                      <a:pt x="14" y="543"/>
                    </a:lnTo>
                    <a:lnTo>
                      <a:pt x="13" y="543"/>
                    </a:lnTo>
                    <a:lnTo>
                      <a:pt x="13" y="543"/>
                    </a:lnTo>
                    <a:lnTo>
                      <a:pt x="13" y="543"/>
                    </a:lnTo>
                    <a:lnTo>
                      <a:pt x="11" y="543"/>
                    </a:lnTo>
                    <a:lnTo>
                      <a:pt x="11" y="543"/>
                    </a:lnTo>
                    <a:lnTo>
                      <a:pt x="11" y="541"/>
                    </a:lnTo>
                    <a:lnTo>
                      <a:pt x="11" y="541"/>
                    </a:lnTo>
                    <a:lnTo>
                      <a:pt x="11" y="541"/>
                    </a:lnTo>
                    <a:lnTo>
                      <a:pt x="9" y="541"/>
                    </a:lnTo>
                    <a:lnTo>
                      <a:pt x="9" y="541"/>
                    </a:lnTo>
                    <a:lnTo>
                      <a:pt x="9" y="541"/>
                    </a:lnTo>
                    <a:lnTo>
                      <a:pt x="9" y="541"/>
                    </a:lnTo>
                    <a:lnTo>
                      <a:pt x="9" y="541"/>
                    </a:lnTo>
                    <a:lnTo>
                      <a:pt x="9" y="541"/>
                    </a:lnTo>
                    <a:lnTo>
                      <a:pt x="7" y="541"/>
                    </a:lnTo>
                    <a:lnTo>
                      <a:pt x="7" y="541"/>
                    </a:lnTo>
                    <a:lnTo>
                      <a:pt x="7" y="541"/>
                    </a:lnTo>
                    <a:lnTo>
                      <a:pt x="7" y="541"/>
                    </a:lnTo>
                    <a:lnTo>
                      <a:pt x="7" y="541"/>
                    </a:lnTo>
                    <a:lnTo>
                      <a:pt x="7" y="541"/>
                    </a:lnTo>
                    <a:lnTo>
                      <a:pt x="7" y="541"/>
                    </a:lnTo>
                    <a:lnTo>
                      <a:pt x="7" y="543"/>
                    </a:lnTo>
                    <a:lnTo>
                      <a:pt x="7" y="543"/>
                    </a:lnTo>
                    <a:lnTo>
                      <a:pt x="7" y="543"/>
                    </a:lnTo>
                    <a:lnTo>
                      <a:pt x="7" y="543"/>
                    </a:lnTo>
                    <a:lnTo>
                      <a:pt x="5" y="543"/>
                    </a:lnTo>
                    <a:lnTo>
                      <a:pt x="5" y="543"/>
                    </a:lnTo>
                    <a:lnTo>
                      <a:pt x="5" y="544"/>
                    </a:lnTo>
                    <a:lnTo>
                      <a:pt x="5" y="544"/>
                    </a:lnTo>
                    <a:lnTo>
                      <a:pt x="5" y="544"/>
                    </a:lnTo>
                    <a:lnTo>
                      <a:pt x="5" y="544"/>
                    </a:lnTo>
                    <a:lnTo>
                      <a:pt x="5" y="544"/>
                    </a:lnTo>
                    <a:lnTo>
                      <a:pt x="5" y="544"/>
                    </a:lnTo>
                    <a:lnTo>
                      <a:pt x="5" y="544"/>
                    </a:lnTo>
                    <a:lnTo>
                      <a:pt x="5" y="546"/>
                    </a:lnTo>
                    <a:lnTo>
                      <a:pt x="5" y="546"/>
                    </a:lnTo>
                    <a:lnTo>
                      <a:pt x="5" y="546"/>
                    </a:lnTo>
                    <a:lnTo>
                      <a:pt x="5" y="546"/>
                    </a:lnTo>
                    <a:lnTo>
                      <a:pt x="5" y="546"/>
                    </a:lnTo>
                    <a:lnTo>
                      <a:pt x="5" y="546"/>
                    </a:lnTo>
                    <a:lnTo>
                      <a:pt x="3" y="546"/>
                    </a:lnTo>
                    <a:lnTo>
                      <a:pt x="3" y="546"/>
                    </a:lnTo>
                    <a:lnTo>
                      <a:pt x="3" y="548"/>
                    </a:lnTo>
                    <a:lnTo>
                      <a:pt x="3" y="548"/>
                    </a:lnTo>
                    <a:lnTo>
                      <a:pt x="3" y="548"/>
                    </a:lnTo>
                    <a:lnTo>
                      <a:pt x="3" y="548"/>
                    </a:lnTo>
                    <a:lnTo>
                      <a:pt x="3" y="548"/>
                    </a:lnTo>
                    <a:lnTo>
                      <a:pt x="3" y="548"/>
                    </a:lnTo>
                    <a:lnTo>
                      <a:pt x="3" y="548"/>
                    </a:lnTo>
                    <a:lnTo>
                      <a:pt x="3" y="548"/>
                    </a:lnTo>
                    <a:lnTo>
                      <a:pt x="3" y="548"/>
                    </a:lnTo>
                    <a:lnTo>
                      <a:pt x="2" y="548"/>
                    </a:lnTo>
                    <a:lnTo>
                      <a:pt x="2" y="548"/>
                    </a:lnTo>
                    <a:lnTo>
                      <a:pt x="2" y="548"/>
                    </a:lnTo>
                    <a:lnTo>
                      <a:pt x="2" y="548"/>
                    </a:lnTo>
                    <a:lnTo>
                      <a:pt x="2" y="546"/>
                    </a:lnTo>
                    <a:lnTo>
                      <a:pt x="2" y="546"/>
                    </a:lnTo>
                    <a:lnTo>
                      <a:pt x="2" y="546"/>
                    </a:lnTo>
                    <a:lnTo>
                      <a:pt x="2" y="546"/>
                    </a:lnTo>
                    <a:lnTo>
                      <a:pt x="2" y="544"/>
                    </a:lnTo>
                    <a:lnTo>
                      <a:pt x="2" y="544"/>
                    </a:lnTo>
                    <a:lnTo>
                      <a:pt x="2" y="544"/>
                    </a:lnTo>
                    <a:lnTo>
                      <a:pt x="2" y="543"/>
                    </a:lnTo>
                    <a:lnTo>
                      <a:pt x="2" y="543"/>
                    </a:lnTo>
                    <a:lnTo>
                      <a:pt x="3" y="543"/>
                    </a:lnTo>
                    <a:lnTo>
                      <a:pt x="3" y="543"/>
                    </a:lnTo>
                    <a:lnTo>
                      <a:pt x="3" y="543"/>
                    </a:lnTo>
                    <a:lnTo>
                      <a:pt x="3" y="541"/>
                    </a:lnTo>
                    <a:lnTo>
                      <a:pt x="3" y="541"/>
                    </a:lnTo>
                    <a:lnTo>
                      <a:pt x="3" y="541"/>
                    </a:lnTo>
                    <a:lnTo>
                      <a:pt x="3" y="539"/>
                    </a:lnTo>
                    <a:lnTo>
                      <a:pt x="2" y="539"/>
                    </a:lnTo>
                    <a:lnTo>
                      <a:pt x="2" y="539"/>
                    </a:lnTo>
                    <a:lnTo>
                      <a:pt x="2" y="539"/>
                    </a:lnTo>
                    <a:lnTo>
                      <a:pt x="0" y="537"/>
                    </a:lnTo>
                    <a:lnTo>
                      <a:pt x="0" y="535"/>
                    </a:lnTo>
                    <a:lnTo>
                      <a:pt x="0" y="530"/>
                    </a:lnTo>
                    <a:lnTo>
                      <a:pt x="0" y="528"/>
                    </a:lnTo>
                    <a:lnTo>
                      <a:pt x="0" y="528"/>
                    </a:lnTo>
                    <a:lnTo>
                      <a:pt x="0" y="526"/>
                    </a:lnTo>
                    <a:lnTo>
                      <a:pt x="0" y="523"/>
                    </a:lnTo>
                    <a:lnTo>
                      <a:pt x="0" y="523"/>
                    </a:lnTo>
                    <a:lnTo>
                      <a:pt x="0" y="519"/>
                    </a:lnTo>
                    <a:lnTo>
                      <a:pt x="0" y="519"/>
                    </a:lnTo>
                    <a:lnTo>
                      <a:pt x="0" y="517"/>
                    </a:lnTo>
                    <a:lnTo>
                      <a:pt x="2" y="517"/>
                    </a:lnTo>
                    <a:lnTo>
                      <a:pt x="2" y="517"/>
                    </a:lnTo>
                    <a:lnTo>
                      <a:pt x="2" y="517"/>
                    </a:lnTo>
                    <a:lnTo>
                      <a:pt x="2" y="515"/>
                    </a:lnTo>
                    <a:lnTo>
                      <a:pt x="2" y="515"/>
                    </a:lnTo>
                    <a:lnTo>
                      <a:pt x="2" y="515"/>
                    </a:lnTo>
                    <a:lnTo>
                      <a:pt x="2" y="515"/>
                    </a:lnTo>
                    <a:lnTo>
                      <a:pt x="2" y="514"/>
                    </a:lnTo>
                    <a:lnTo>
                      <a:pt x="2" y="514"/>
                    </a:lnTo>
                    <a:lnTo>
                      <a:pt x="2" y="514"/>
                    </a:lnTo>
                    <a:lnTo>
                      <a:pt x="2" y="514"/>
                    </a:lnTo>
                    <a:lnTo>
                      <a:pt x="2" y="512"/>
                    </a:lnTo>
                    <a:lnTo>
                      <a:pt x="2" y="512"/>
                    </a:lnTo>
                    <a:lnTo>
                      <a:pt x="2" y="510"/>
                    </a:lnTo>
                    <a:lnTo>
                      <a:pt x="2" y="510"/>
                    </a:lnTo>
                    <a:lnTo>
                      <a:pt x="2" y="510"/>
                    </a:lnTo>
                    <a:lnTo>
                      <a:pt x="2" y="510"/>
                    </a:lnTo>
                    <a:lnTo>
                      <a:pt x="2" y="508"/>
                    </a:lnTo>
                    <a:lnTo>
                      <a:pt x="2" y="508"/>
                    </a:lnTo>
                    <a:lnTo>
                      <a:pt x="2" y="508"/>
                    </a:lnTo>
                    <a:lnTo>
                      <a:pt x="2" y="508"/>
                    </a:lnTo>
                    <a:lnTo>
                      <a:pt x="2" y="506"/>
                    </a:lnTo>
                    <a:lnTo>
                      <a:pt x="2" y="506"/>
                    </a:lnTo>
                    <a:lnTo>
                      <a:pt x="2" y="506"/>
                    </a:lnTo>
                    <a:lnTo>
                      <a:pt x="2" y="506"/>
                    </a:lnTo>
                    <a:lnTo>
                      <a:pt x="5" y="505"/>
                    </a:lnTo>
                    <a:lnTo>
                      <a:pt x="5" y="505"/>
                    </a:lnTo>
                    <a:lnTo>
                      <a:pt x="5" y="505"/>
                    </a:lnTo>
                    <a:lnTo>
                      <a:pt x="5" y="505"/>
                    </a:lnTo>
                    <a:lnTo>
                      <a:pt x="7" y="505"/>
                    </a:lnTo>
                    <a:lnTo>
                      <a:pt x="7" y="505"/>
                    </a:lnTo>
                    <a:lnTo>
                      <a:pt x="9" y="503"/>
                    </a:lnTo>
                    <a:lnTo>
                      <a:pt x="9" y="503"/>
                    </a:lnTo>
                    <a:lnTo>
                      <a:pt x="9" y="503"/>
                    </a:lnTo>
                    <a:lnTo>
                      <a:pt x="9" y="503"/>
                    </a:lnTo>
                    <a:lnTo>
                      <a:pt x="9" y="501"/>
                    </a:lnTo>
                    <a:lnTo>
                      <a:pt x="11" y="501"/>
                    </a:lnTo>
                    <a:lnTo>
                      <a:pt x="13" y="499"/>
                    </a:lnTo>
                    <a:lnTo>
                      <a:pt x="13" y="499"/>
                    </a:lnTo>
                    <a:lnTo>
                      <a:pt x="13" y="499"/>
                    </a:lnTo>
                    <a:lnTo>
                      <a:pt x="13" y="499"/>
                    </a:lnTo>
                    <a:lnTo>
                      <a:pt x="14" y="497"/>
                    </a:lnTo>
                    <a:lnTo>
                      <a:pt x="14" y="497"/>
                    </a:lnTo>
                    <a:lnTo>
                      <a:pt x="14" y="497"/>
                    </a:lnTo>
                    <a:lnTo>
                      <a:pt x="14" y="497"/>
                    </a:lnTo>
                    <a:lnTo>
                      <a:pt x="14" y="496"/>
                    </a:lnTo>
                    <a:lnTo>
                      <a:pt x="16" y="494"/>
                    </a:lnTo>
                    <a:lnTo>
                      <a:pt x="16" y="494"/>
                    </a:lnTo>
                    <a:lnTo>
                      <a:pt x="16" y="494"/>
                    </a:lnTo>
                    <a:lnTo>
                      <a:pt x="16" y="494"/>
                    </a:lnTo>
                    <a:lnTo>
                      <a:pt x="16" y="494"/>
                    </a:lnTo>
                    <a:lnTo>
                      <a:pt x="16" y="492"/>
                    </a:lnTo>
                    <a:lnTo>
                      <a:pt x="18" y="492"/>
                    </a:lnTo>
                    <a:lnTo>
                      <a:pt x="18" y="490"/>
                    </a:lnTo>
                    <a:lnTo>
                      <a:pt x="18" y="488"/>
                    </a:lnTo>
                    <a:lnTo>
                      <a:pt x="20" y="487"/>
                    </a:lnTo>
                    <a:lnTo>
                      <a:pt x="20" y="487"/>
                    </a:lnTo>
                    <a:lnTo>
                      <a:pt x="20" y="485"/>
                    </a:lnTo>
                    <a:lnTo>
                      <a:pt x="20" y="485"/>
                    </a:lnTo>
                    <a:lnTo>
                      <a:pt x="22" y="483"/>
                    </a:lnTo>
                    <a:lnTo>
                      <a:pt x="22" y="481"/>
                    </a:lnTo>
                    <a:lnTo>
                      <a:pt x="22" y="481"/>
                    </a:lnTo>
                    <a:lnTo>
                      <a:pt x="22" y="481"/>
                    </a:lnTo>
                    <a:lnTo>
                      <a:pt x="22" y="481"/>
                    </a:lnTo>
                    <a:lnTo>
                      <a:pt x="23" y="479"/>
                    </a:lnTo>
                    <a:lnTo>
                      <a:pt x="23" y="479"/>
                    </a:lnTo>
                    <a:lnTo>
                      <a:pt x="23" y="479"/>
                    </a:lnTo>
                    <a:lnTo>
                      <a:pt x="25" y="479"/>
                    </a:lnTo>
                    <a:lnTo>
                      <a:pt x="29" y="479"/>
                    </a:lnTo>
                    <a:lnTo>
                      <a:pt x="29" y="477"/>
                    </a:lnTo>
                    <a:lnTo>
                      <a:pt x="31" y="477"/>
                    </a:lnTo>
                    <a:lnTo>
                      <a:pt x="31" y="477"/>
                    </a:lnTo>
                    <a:lnTo>
                      <a:pt x="32" y="477"/>
                    </a:lnTo>
                    <a:lnTo>
                      <a:pt x="32" y="477"/>
                    </a:lnTo>
                    <a:lnTo>
                      <a:pt x="34" y="476"/>
                    </a:lnTo>
                    <a:lnTo>
                      <a:pt x="36" y="476"/>
                    </a:lnTo>
                    <a:lnTo>
                      <a:pt x="36" y="476"/>
                    </a:lnTo>
                    <a:lnTo>
                      <a:pt x="38" y="476"/>
                    </a:lnTo>
                    <a:lnTo>
                      <a:pt x="40" y="474"/>
                    </a:lnTo>
                    <a:lnTo>
                      <a:pt x="41" y="474"/>
                    </a:lnTo>
                    <a:lnTo>
                      <a:pt x="41" y="474"/>
                    </a:lnTo>
                    <a:lnTo>
                      <a:pt x="45" y="472"/>
                    </a:lnTo>
                    <a:lnTo>
                      <a:pt x="45" y="472"/>
                    </a:lnTo>
                    <a:lnTo>
                      <a:pt x="47" y="472"/>
                    </a:lnTo>
                    <a:lnTo>
                      <a:pt x="47" y="472"/>
                    </a:lnTo>
                    <a:lnTo>
                      <a:pt x="47" y="470"/>
                    </a:lnTo>
                    <a:lnTo>
                      <a:pt x="47" y="470"/>
                    </a:lnTo>
                    <a:lnTo>
                      <a:pt x="47" y="470"/>
                    </a:lnTo>
                    <a:lnTo>
                      <a:pt x="47" y="468"/>
                    </a:lnTo>
                    <a:lnTo>
                      <a:pt x="49" y="468"/>
                    </a:lnTo>
                    <a:lnTo>
                      <a:pt x="49" y="467"/>
                    </a:lnTo>
                    <a:lnTo>
                      <a:pt x="51" y="465"/>
                    </a:lnTo>
                    <a:lnTo>
                      <a:pt x="51" y="465"/>
                    </a:lnTo>
                    <a:lnTo>
                      <a:pt x="51" y="465"/>
                    </a:lnTo>
                    <a:lnTo>
                      <a:pt x="51" y="465"/>
                    </a:lnTo>
                    <a:lnTo>
                      <a:pt x="51" y="465"/>
                    </a:lnTo>
                    <a:lnTo>
                      <a:pt x="51" y="465"/>
                    </a:lnTo>
                    <a:lnTo>
                      <a:pt x="52" y="463"/>
                    </a:lnTo>
                    <a:lnTo>
                      <a:pt x="54" y="461"/>
                    </a:lnTo>
                    <a:lnTo>
                      <a:pt x="54" y="459"/>
                    </a:lnTo>
                    <a:lnTo>
                      <a:pt x="54" y="458"/>
                    </a:lnTo>
                    <a:lnTo>
                      <a:pt x="54" y="456"/>
                    </a:lnTo>
                    <a:lnTo>
                      <a:pt x="56" y="454"/>
                    </a:lnTo>
                    <a:lnTo>
                      <a:pt x="56" y="454"/>
                    </a:lnTo>
                    <a:lnTo>
                      <a:pt x="56" y="454"/>
                    </a:lnTo>
                    <a:lnTo>
                      <a:pt x="56" y="454"/>
                    </a:lnTo>
                    <a:lnTo>
                      <a:pt x="56" y="452"/>
                    </a:lnTo>
                    <a:lnTo>
                      <a:pt x="58" y="452"/>
                    </a:lnTo>
                    <a:lnTo>
                      <a:pt x="56" y="452"/>
                    </a:lnTo>
                    <a:lnTo>
                      <a:pt x="56" y="452"/>
                    </a:lnTo>
                    <a:lnTo>
                      <a:pt x="56" y="452"/>
                    </a:lnTo>
                    <a:lnTo>
                      <a:pt x="56" y="450"/>
                    </a:lnTo>
                    <a:lnTo>
                      <a:pt x="56" y="450"/>
                    </a:lnTo>
                    <a:lnTo>
                      <a:pt x="56" y="450"/>
                    </a:lnTo>
                    <a:lnTo>
                      <a:pt x="54" y="450"/>
                    </a:lnTo>
                    <a:lnTo>
                      <a:pt x="54" y="449"/>
                    </a:lnTo>
                    <a:lnTo>
                      <a:pt x="52" y="449"/>
                    </a:lnTo>
                    <a:lnTo>
                      <a:pt x="52" y="449"/>
                    </a:lnTo>
                    <a:lnTo>
                      <a:pt x="51" y="449"/>
                    </a:lnTo>
                    <a:lnTo>
                      <a:pt x="51" y="447"/>
                    </a:lnTo>
                    <a:lnTo>
                      <a:pt x="51" y="447"/>
                    </a:lnTo>
                    <a:lnTo>
                      <a:pt x="49" y="447"/>
                    </a:lnTo>
                    <a:lnTo>
                      <a:pt x="49" y="445"/>
                    </a:lnTo>
                    <a:lnTo>
                      <a:pt x="49" y="445"/>
                    </a:lnTo>
                    <a:lnTo>
                      <a:pt x="49" y="443"/>
                    </a:lnTo>
                    <a:lnTo>
                      <a:pt x="47" y="443"/>
                    </a:lnTo>
                    <a:lnTo>
                      <a:pt x="45" y="443"/>
                    </a:lnTo>
                    <a:lnTo>
                      <a:pt x="41" y="443"/>
                    </a:lnTo>
                    <a:lnTo>
                      <a:pt x="41" y="441"/>
                    </a:lnTo>
                    <a:lnTo>
                      <a:pt x="40" y="441"/>
                    </a:lnTo>
                    <a:lnTo>
                      <a:pt x="38" y="441"/>
                    </a:lnTo>
                    <a:lnTo>
                      <a:pt x="34" y="441"/>
                    </a:lnTo>
                    <a:lnTo>
                      <a:pt x="34" y="441"/>
                    </a:lnTo>
                    <a:lnTo>
                      <a:pt x="32" y="439"/>
                    </a:lnTo>
                    <a:lnTo>
                      <a:pt x="31" y="438"/>
                    </a:lnTo>
                    <a:lnTo>
                      <a:pt x="29" y="438"/>
                    </a:lnTo>
                    <a:lnTo>
                      <a:pt x="29" y="438"/>
                    </a:lnTo>
                    <a:lnTo>
                      <a:pt x="29" y="438"/>
                    </a:lnTo>
                    <a:lnTo>
                      <a:pt x="27" y="438"/>
                    </a:lnTo>
                    <a:lnTo>
                      <a:pt x="27" y="438"/>
                    </a:lnTo>
                    <a:lnTo>
                      <a:pt x="25" y="439"/>
                    </a:lnTo>
                    <a:lnTo>
                      <a:pt x="23" y="443"/>
                    </a:lnTo>
                    <a:lnTo>
                      <a:pt x="22" y="443"/>
                    </a:lnTo>
                    <a:lnTo>
                      <a:pt x="20" y="443"/>
                    </a:lnTo>
                    <a:lnTo>
                      <a:pt x="18" y="443"/>
                    </a:lnTo>
                    <a:lnTo>
                      <a:pt x="18" y="443"/>
                    </a:lnTo>
                    <a:lnTo>
                      <a:pt x="16" y="441"/>
                    </a:lnTo>
                    <a:lnTo>
                      <a:pt x="14" y="441"/>
                    </a:lnTo>
                    <a:lnTo>
                      <a:pt x="14" y="439"/>
                    </a:lnTo>
                    <a:lnTo>
                      <a:pt x="14" y="439"/>
                    </a:lnTo>
                    <a:lnTo>
                      <a:pt x="14" y="439"/>
                    </a:lnTo>
                    <a:lnTo>
                      <a:pt x="16" y="438"/>
                    </a:lnTo>
                    <a:lnTo>
                      <a:pt x="18" y="436"/>
                    </a:lnTo>
                    <a:lnTo>
                      <a:pt x="20" y="434"/>
                    </a:lnTo>
                    <a:lnTo>
                      <a:pt x="22" y="434"/>
                    </a:lnTo>
                    <a:lnTo>
                      <a:pt x="22" y="432"/>
                    </a:lnTo>
                    <a:lnTo>
                      <a:pt x="22" y="432"/>
                    </a:lnTo>
                    <a:lnTo>
                      <a:pt x="22" y="430"/>
                    </a:lnTo>
                    <a:lnTo>
                      <a:pt x="22" y="429"/>
                    </a:lnTo>
                    <a:lnTo>
                      <a:pt x="22" y="429"/>
                    </a:lnTo>
                    <a:lnTo>
                      <a:pt x="18" y="425"/>
                    </a:lnTo>
                    <a:lnTo>
                      <a:pt x="16" y="425"/>
                    </a:lnTo>
                    <a:lnTo>
                      <a:pt x="16" y="423"/>
                    </a:lnTo>
                    <a:lnTo>
                      <a:pt x="14" y="421"/>
                    </a:lnTo>
                    <a:lnTo>
                      <a:pt x="14" y="421"/>
                    </a:lnTo>
                    <a:lnTo>
                      <a:pt x="14" y="421"/>
                    </a:lnTo>
                    <a:lnTo>
                      <a:pt x="11" y="421"/>
                    </a:lnTo>
                    <a:lnTo>
                      <a:pt x="9" y="420"/>
                    </a:lnTo>
                    <a:lnTo>
                      <a:pt x="7" y="420"/>
                    </a:lnTo>
                    <a:lnTo>
                      <a:pt x="7" y="420"/>
                    </a:lnTo>
                    <a:lnTo>
                      <a:pt x="7" y="418"/>
                    </a:lnTo>
                    <a:lnTo>
                      <a:pt x="7" y="418"/>
                    </a:lnTo>
                    <a:lnTo>
                      <a:pt x="7" y="418"/>
                    </a:lnTo>
                    <a:lnTo>
                      <a:pt x="9" y="416"/>
                    </a:lnTo>
                    <a:lnTo>
                      <a:pt x="9" y="416"/>
                    </a:lnTo>
                    <a:lnTo>
                      <a:pt x="13" y="414"/>
                    </a:lnTo>
                    <a:lnTo>
                      <a:pt x="14" y="412"/>
                    </a:lnTo>
                    <a:lnTo>
                      <a:pt x="16" y="411"/>
                    </a:lnTo>
                    <a:lnTo>
                      <a:pt x="16" y="411"/>
                    </a:lnTo>
                    <a:lnTo>
                      <a:pt x="20" y="409"/>
                    </a:lnTo>
                    <a:lnTo>
                      <a:pt x="22" y="407"/>
                    </a:lnTo>
                    <a:lnTo>
                      <a:pt x="23" y="407"/>
                    </a:lnTo>
                    <a:lnTo>
                      <a:pt x="25" y="409"/>
                    </a:lnTo>
                    <a:lnTo>
                      <a:pt x="25" y="409"/>
                    </a:lnTo>
                    <a:lnTo>
                      <a:pt x="27" y="411"/>
                    </a:lnTo>
                    <a:lnTo>
                      <a:pt x="29" y="411"/>
                    </a:lnTo>
                    <a:lnTo>
                      <a:pt x="29" y="411"/>
                    </a:lnTo>
                    <a:lnTo>
                      <a:pt x="31" y="411"/>
                    </a:lnTo>
                    <a:lnTo>
                      <a:pt x="31" y="411"/>
                    </a:lnTo>
                    <a:lnTo>
                      <a:pt x="31" y="411"/>
                    </a:lnTo>
                    <a:lnTo>
                      <a:pt x="32" y="411"/>
                    </a:lnTo>
                    <a:lnTo>
                      <a:pt x="32" y="411"/>
                    </a:lnTo>
                    <a:lnTo>
                      <a:pt x="32" y="409"/>
                    </a:lnTo>
                    <a:lnTo>
                      <a:pt x="34" y="409"/>
                    </a:lnTo>
                    <a:lnTo>
                      <a:pt x="36" y="409"/>
                    </a:lnTo>
                    <a:lnTo>
                      <a:pt x="38" y="407"/>
                    </a:lnTo>
                    <a:lnTo>
                      <a:pt x="38" y="407"/>
                    </a:lnTo>
                    <a:lnTo>
                      <a:pt x="40" y="405"/>
                    </a:lnTo>
                    <a:lnTo>
                      <a:pt x="40" y="403"/>
                    </a:lnTo>
                    <a:lnTo>
                      <a:pt x="40" y="403"/>
                    </a:lnTo>
                    <a:lnTo>
                      <a:pt x="41" y="400"/>
                    </a:lnTo>
                    <a:lnTo>
                      <a:pt x="41" y="398"/>
                    </a:lnTo>
                    <a:lnTo>
                      <a:pt x="41" y="398"/>
                    </a:lnTo>
                    <a:lnTo>
                      <a:pt x="41" y="398"/>
                    </a:lnTo>
                    <a:lnTo>
                      <a:pt x="41" y="398"/>
                    </a:lnTo>
                    <a:lnTo>
                      <a:pt x="43" y="396"/>
                    </a:lnTo>
                    <a:lnTo>
                      <a:pt x="43" y="394"/>
                    </a:lnTo>
                    <a:lnTo>
                      <a:pt x="43" y="392"/>
                    </a:lnTo>
                    <a:lnTo>
                      <a:pt x="45" y="392"/>
                    </a:lnTo>
                    <a:lnTo>
                      <a:pt x="45" y="392"/>
                    </a:lnTo>
                    <a:lnTo>
                      <a:pt x="45" y="391"/>
                    </a:lnTo>
                    <a:lnTo>
                      <a:pt x="45" y="391"/>
                    </a:lnTo>
                    <a:lnTo>
                      <a:pt x="45" y="391"/>
                    </a:lnTo>
                    <a:lnTo>
                      <a:pt x="45" y="391"/>
                    </a:lnTo>
                    <a:lnTo>
                      <a:pt x="47" y="389"/>
                    </a:lnTo>
                    <a:lnTo>
                      <a:pt x="49" y="389"/>
                    </a:lnTo>
                    <a:lnTo>
                      <a:pt x="51" y="387"/>
                    </a:lnTo>
                    <a:lnTo>
                      <a:pt x="52" y="387"/>
                    </a:lnTo>
                    <a:lnTo>
                      <a:pt x="52" y="387"/>
                    </a:lnTo>
                    <a:lnTo>
                      <a:pt x="52" y="387"/>
                    </a:lnTo>
                    <a:lnTo>
                      <a:pt x="54" y="385"/>
                    </a:lnTo>
                    <a:lnTo>
                      <a:pt x="54" y="383"/>
                    </a:lnTo>
                    <a:lnTo>
                      <a:pt x="54" y="383"/>
                    </a:lnTo>
                    <a:lnTo>
                      <a:pt x="56" y="382"/>
                    </a:lnTo>
                    <a:lnTo>
                      <a:pt x="56" y="382"/>
                    </a:lnTo>
                    <a:lnTo>
                      <a:pt x="56" y="380"/>
                    </a:lnTo>
                    <a:lnTo>
                      <a:pt x="58" y="380"/>
                    </a:lnTo>
                    <a:lnTo>
                      <a:pt x="58" y="380"/>
                    </a:lnTo>
                    <a:lnTo>
                      <a:pt x="60" y="378"/>
                    </a:lnTo>
                    <a:lnTo>
                      <a:pt x="60" y="378"/>
                    </a:lnTo>
                    <a:lnTo>
                      <a:pt x="60" y="378"/>
                    </a:lnTo>
                    <a:lnTo>
                      <a:pt x="61" y="376"/>
                    </a:lnTo>
                    <a:lnTo>
                      <a:pt x="61" y="374"/>
                    </a:lnTo>
                    <a:lnTo>
                      <a:pt x="63" y="374"/>
                    </a:lnTo>
                    <a:lnTo>
                      <a:pt x="65" y="374"/>
                    </a:lnTo>
                    <a:lnTo>
                      <a:pt x="65" y="373"/>
                    </a:lnTo>
                    <a:lnTo>
                      <a:pt x="67" y="373"/>
                    </a:lnTo>
                    <a:lnTo>
                      <a:pt x="69" y="373"/>
                    </a:lnTo>
                    <a:lnTo>
                      <a:pt x="70" y="373"/>
                    </a:lnTo>
                    <a:lnTo>
                      <a:pt x="72" y="373"/>
                    </a:lnTo>
                    <a:lnTo>
                      <a:pt x="72" y="373"/>
                    </a:lnTo>
                    <a:lnTo>
                      <a:pt x="74" y="371"/>
                    </a:lnTo>
                    <a:lnTo>
                      <a:pt x="76" y="371"/>
                    </a:lnTo>
                    <a:lnTo>
                      <a:pt x="78" y="371"/>
                    </a:lnTo>
                    <a:lnTo>
                      <a:pt x="78" y="371"/>
                    </a:lnTo>
                    <a:lnTo>
                      <a:pt x="79" y="371"/>
                    </a:lnTo>
                    <a:lnTo>
                      <a:pt x="81" y="371"/>
                    </a:lnTo>
                    <a:lnTo>
                      <a:pt x="81" y="371"/>
                    </a:lnTo>
                    <a:lnTo>
                      <a:pt x="83" y="371"/>
                    </a:lnTo>
                    <a:lnTo>
                      <a:pt x="83" y="369"/>
                    </a:lnTo>
                    <a:lnTo>
                      <a:pt x="83" y="367"/>
                    </a:lnTo>
                    <a:lnTo>
                      <a:pt x="83" y="367"/>
                    </a:lnTo>
                    <a:lnTo>
                      <a:pt x="83" y="367"/>
                    </a:lnTo>
                    <a:lnTo>
                      <a:pt x="83" y="367"/>
                    </a:lnTo>
                    <a:lnTo>
                      <a:pt x="83" y="365"/>
                    </a:lnTo>
                    <a:lnTo>
                      <a:pt x="85" y="363"/>
                    </a:lnTo>
                    <a:lnTo>
                      <a:pt x="85" y="363"/>
                    </a:lnTo>
                    <a:lnTo>
                      <a:pt x="85" y="363"/>
                    </a:lnTo>
                    <a:lnTo>
                      <a:pt x="85" y="362"/>
                    </a:lnTo>
                    <a:lnTo>
                      <a:pt x="87" y="362"/>
                    </a:lnTo>
                    <a:lnTo>
                      <a:pt x="87" y="362"/>
                    </a:lnTo>
                    <a:lnTo>
                      <a:pt x="89" y="362"/>
                    </a:lnTo>
                    <a:lnTo>
                      <a:pt x="90" y="362"/>
                    </a:lnTo>
                    <a:lnTo>
                      <a:pt x="92" y="360"/>
                    </a:lnTo>
                    <a:lnTo>
                      <a:pt x="92" y="360"/>
                    </a:lnTo>
                    <a:lnTo>
                      <a:pt x="94" y="360"/>
                    </a:lnTo>
                    <a:lnTo>
                      <a:pt x="96" y="360"/>
                    </a:lnTo>
                    <a:lnTo>
                      <a:pt x="96" y="358"/>
                    </a:lnTo>
                    <a:lnTo>
                      <a:pt x="98" y="358"/>
                    </a:lnTo>
                    <a:lnTo>
                      <a:pt x="98" y="356"/>
                    </a:lnTo>
                    <a:lnTo>
                      <a:pt x="99" y="356"/>
                    </a:lnTo>
                    <a:lnTo>
                      <a:pt x="99" y="356"/>
                    </a:lnTo>
                    <a:lnTo>
                      <a:pt x="99" y="353"/>
                    </a:lnTo>
                    <a:lnTo>
                      <a:pt x="99" y="353"/>
                    </a:lnTo>
                    <a:lnTo>
                      <a:pt x="101" y="353"/>
                    </a:lnTo>
                    <a:lnTo>
                      <a:pt x="101" y="351"/>
                    </a:lnTo>
                    <a:lnTo>
                      <a:pt x="101" y="349"/>
                    </a:lnTo>
                    <a:lnTo>
                      <a:pt x="101" y="347"/>
                    </a:lnTo>
                    <a:lnTo>
                      <a:pt x="101" y="347"/>
                    </a:lnTo>
                    <a:lnTo>
                      <a:pt x="101" y="347"/>
                    </a:lnTo>
                    <a:lnTo>
                      <a:pt x="101" y="345"/>
                    </a:lnTo>
                    <a:lnTo>
                      <a:pt x="101" y="344"/>
                    </a:lnTo>
                    <a:lnTo>
                      <a:pt x="101" y="344"/>
                    </a:lnTo>
                    <a:lnTo>
                      <a:pt x="101" y="342"/>
                    </a:lnTo>
                    <a:lnTo>
                      <a:pt x="101" y="342"/>
                    </a:lnTo>
                    <a:lnTo>
                      <a:pt x="101" y="340"/>
                    </a:lnTo>
                    <a:lnTo>
                      <a:pt x="101" y="340"/>
                    </a:lnTo>
                    <a:lnTo>
                      <a:pt x="103" y="338"/>
                    </a:lnTo>
                    <a:lnTo>
                      <a:pt x="103" y="336"/>
                    </a:lnTo>
                    <a:lnTo>
                      <a:pt x="105" y="335"/>
                    </a:lnTo>
                    <a:lnTo>
                      <a:pt x="105" y="335"/>
                    </a:lnTo>
                    <a:lnTo>
                      <a:pt x="105" y="335"/>
                    </a:lnTo>
                    <a:lnTo>
                      <a:pt x="105" y="333"/>
                    </a:lnTo>
                    <a:lnTo>
                      <a:pt x="105" y="333"/>
                    </a:lnTo>
                    <a:lnTo>
                      <a:pt x="105" y="331"/>
                    </a:lnTo>
                    <a:lnTo>
                      <a:pt x="107" y="331"/>
                    </a:lnTo>
                    <a:lnTo>
                      <a:pt x="108" y="329"/>
                    </a:lnTo>
                    <a:lnTo>
                      <a:pt x="108" y="329"/>
                    </a:lnTo>
                    <a:lnTo>
                      <a:pt x="110" y="329"/>
                    </a:lnTo>
                    <a:lnTo>
                      <a:pt x="112" y="329"/>
                    </a:lnTo>
                    <a:lnTo>
                      <a:pt x="114" y="329"/>
                    </a:lnTo>
                    <a:lnTo>
                      <a:pt x="116" y="329"/>
                    </a:lnTo>
                    <a:lnTo>
                      <a:pt x="117" y="329"/>
                    </a:lnTo>
                    <a:lnTo>
                      <a:pt x="117" y="329"/>
                    </a:lnTo>
                    <a:lnTo>
                      <a:pt x="117" y="329"/>
                    </a:lnTo>
                    <a:lnTo>
                      <a:pt x="119" y="329"/>
                    </a:lnTo>
                    <a:lnTo>
                      <a:pt x="121" y="331"/>
                    </a:lnTo>
                    <a:lnTo>
                      <a:pt x="121" y="333"/>
                    </a:lnTo>
                    <a:lnTo>
                      <a:pt x="123" y="333"/>
                    </a:lnTo>
                    <a:lnTo>
                      <a:pt x="123" y="335"/>
                    </a:lnTo>
                    <a:lnTo>
                      <a:pt x="123" y="335"/>
                    </a:lnTo>
                    <a:lnTo>
                      <a:pt x="125" y="336"/>
                    </a:lnTo>
                    <a:lnTo>
                      <a:pt x="125" y="336"/>
                    </a:lnTo>
                    <a:lnTo>
                      <a:pt x="126" y="336"/>
                    </a:lnTo>
                    <a:lnTo>
                      <a:pt x="126" y="336"/>
                    </a:lnTo>
                    <a:lnTo>
                      <a:pt x="128" y="338"/>
                    </a:lnTo>
                    <a:lnTo>
                      <a:pt x="128" y="338"/>
                    </a:lnTo>
                    <a:lnTo>
                      <a:pt x="128" y="338"/>
                    </a:lnTo>
                    <a:lnTo>
                      <a:pt x="130" y="338"/>
                    </a:lnTo>
                    <a:lnTo>
                      <a:pt x="130" y="338"/>
                    </a:lnTo>
                    <a:lnTo>
                      <a:pt x="130" y="338"/>
                    </a:lnTo>
                    <a:lnTo>
                      <a:pt x="132" y="336"/>
                    </a:lnTo>
                    <a:lnTo>
                      <a:pt x="132" y="336"/>
                    </a:lnTo>
                    <a:lnTo>
                      <a:pt x="132" y="336"/>
                    </a:lnTo>
                    <a:lnTo>
                      <a:pt x="134" y="335"/>
                    </a:lnTo>
                    <a:lnTo>
                      <a:pt x="136" y="335"/>
                    </a:lnTo>
                    <a:lnTo>
                      <a:pt x="136" y="335"/>
                    </a:lnTo>
                    <a:lnTo>
                      <a:pt x="137" y="333"/>
                    </a:lnTo>
                    <a:lnTo>
                      <a:pt x="139" y="333"/>
                    </a:lnTo>
                    <a:lnTo>
                      <a:pt x="141" y="333"/>
                    </a:lnTo>
                    <a:lnTo>
                      <a:pt x="141" y="333"/>
                    </a:lnTo>
                    <a:lnTo>
                      <a:pt x="143" y="333"/>
                    </a:lnTo>
                    <a:lnTo>
                      <a:pt x="145" y="333"/>
                    </a:lnTo>
                    <a:lnTo>
                      <a:pt x="145" y="333"/>
                    </a:lnTo>
                    <a:lnTo>
                      <a:pt x="146" y="333"/>
                    </a:lnTo>
                    <a:lnTo>
                      <a:pt x="148" y="331"/>
                    </a:lnTo>
                    <a:lnTo>
                      <a:pt x="148" y="331"/>
                    </a:lnTo>
                    <a:lnTo>
                      <a:pt x="150" y="329"/>
                    </a:lnTo>
                    <a:lnTo>
                      <a:pt x="150" y="329"/>
                    </a:lnTo>
                    <a:lnTo>
                      <a:pt x="152" y="329"/>
                    </a:lnTo>
                    <a:lnTo>
                      <a:pt x="152" y="329"/>
                    </a:lnTo>
                    <a:lnTo>
                      <a:pt x="154" y="329"/>
                    </a:lnTo>
                    <a:lnTo>
                      <a:pt x="155" y="327"/>
                    </a:lnTo>
                    <a:lnTo>
                      <a:pt x="155" y="327"/>
                    </a:lnTo>
                    <a:lnTo>
                      <a:pt x="155" y="327"/>
                    </a:lnTo>
                    <a:lnTo>
                      <a:pt x="157" y="326"/>
                    </a:lnTo>
                    <a:lnTo>
                      <a:pt x="157" y="326"/>
                    </a:lnTo>
                    <a:lnTo>
                      <a:pt x="159" y="326"/>
                    </a:lnTo>
                    <a:lnTo>
                      <a:pt x="159" y="324"/>
                    </a:lnTo>
                    <a:lnTo>
                      <a:pt x="159" y="324"/>
                    </a:lnTo>
                    <a:lnTo>
                      <a:pt x="159" y="322"/>
                    </a:lnTo>
                    <a:lnTo>
                      <a:pt x="159" y="322"/>
                    </a:lnTo>
                    <a:lnTo>
                      <a:pt x="159" y="322"/>
                    </a:lnTo>
                    <a:lnTo>
                      <a:pt x="159" y="320"/>
                    </a:lnTo>
                    <a:lnTo>
                      <a:pt x="161" y="318"/>
                    </a:lnTo>
                    <a:lnTo>
                      <a:pt x="161" y="316"/>
                    </a:lnTo>
                    <a:lnTo>
                      <a:pt x="161" y="316"/>
                    </a:lnTo>
                    <a:lnTo>
                      <a:pt x="161" y="315"/>
                    </a:lnTo>
                    <a:lnTo>
                      <a:pt x="161" y="313"/>
                    </a:lnTo>
                    <a:lnTo>
                      <a:pt x="161" y="313"/>
                    </a:lnTo>
                    <a:lnTo>
                      <a:pt x="161" y="309"/>
                    </a:lnTo>
                    <a:lnTo>
                      <a:pt x="161" y="309"/>
                    </a:lnTo>
                    <a:lnTo>
                      <a:pt x="159" y="307"/>
                    </a:lnTo>
                    <a:lnTo>
                      <a:pt x="159" y="307"/>
                    </a:lnTo>
                    <a:lnTo>
                      <a:pt x="159" y="307"/>
                    </a:lnTo>
                    <a:lnTo>
                      <a:pt x="159" y="307"/>
                    </a:lnTo>
                    <a:lnTo>
                      <a:pt x="155" y="306"/>
                    </a:lnTo>
                    <a:lnTo>
                      <a:pt x="155" y="306"/>
                    </a:lnTo>
                    <a:lnTo>
                      <a:pt x="155" y="304"/>
                    </a:lnTo>
                    <a:lnTo>
                      <a:pt x="154" y="302"/>
                    </a:lnTo>
                    <a:lnTo>
                      <a:pt x="154" y="302"/>
                    </a:lnTo>
                    <a:lnTo>
                      <a:pt x="154" y="302"/>
                    </a:lnTo>
                    <a:lnTo>
                      <a:pt x="152" y="302"/>
                    </a:lnTo>
                    <a:lnTo>
                      <a:pt x="152" y="302"/>
                    </a:lnTo>
                    <a:lnTo>
                      <a:pt x="150" y="300"/>
                    </a:lnTo>
                    <a:lnTo>
                      <a:pt x="150" y="300"/>
                    </a:lnTo>
                    <a:lnTo>
                      <a:pt x="150" y="300"/>
                    </a:lnTo>
                    <a:lnTo>
                      <a:pt x="148" y="300"/>
                    </a:lnTo>
                    <a:lnTo>
                      <a:pt x="148" y="298"/>
                    </a:lnTo>
                    <a:lnTo>
                      <a:pt x="146" y="298"/>
                    </a:lnTo>
                    <a:lnTo>
                      <a:pt x="146" y="298"/>
                    </a:lnTo>
                    <a:lnTo>
                      <a:pt x="146" y="297"/>
                    </a:lnTo>
                    <a:lnTo>
                      <a:pt x="145" y="297"/>
                    </a:lnTo>
                    <a:lnTo>
                      <a:pt x="145" y="297"/>
                    </a:lnTo>
                    <a:lnTo>
                      <a:pt x="143" y="295"/>
                    </a:lnTo>
                    <a:lnTo>
                      <a:pt x="143" y="295"/>
                    </a:lnTo>
                    <a:lnTo>
                      <a:pt x="141" y="293"/>
                    </a:lnTo>
                    <a:lnTo>
                      <a:pt x="141" y="293"/>
                    </a:lnTo>
                    <a:lnTo>
                      <a:pt x="139" y="291"/>
                    </a:lnTo>
                    <a:lnTo>
                      <a:pt x="139" y="291"/>
                    </a:lnTo>
                    <a:lnTo>
                      <a:pt x="139" y="291"/>
                    </a:lnTo>
                    <a:lnTo>
                      <a:pt x="137" y="288"/>
                    </a:lnTo>
                    <a:lnTo>
                      <a:pt x="137" y="288"/>
                    </a:lnTo>
                    <a:lnTo>
                      <a:pt x="137" y="288"/>
                    </a:lnTo>
                    <a:lnTo>
                      <a:pt x="137" y="286"/>
                    </a:lnTo>
                    <a:lnTo>
                      <a:pt x="137" y="286"/>
                    </a:lnTo>
                    <a:lnTo>
                      <a:pt x="139" y="286"/>
                    </a:lnTo>
                    <a:lnTo>
                      <a:pt x="143" y="284"/>
                    </a:lnTo>
                    <a:lnTo>
                      <a:pt x="145" y="284"/>
                    </a:lnTo>
                    <a:lnTo>
                      <a:pt x="145" y="284"/>
                    </a:lnTo>
                    <a:lnTo>
                      <a:pt x="146" y="282"/>
                    </a:lnTo>
                    <a:lnTo>
                      <a:pt x="148" y="282"/>
                    </a:lnTo>
                    <a:lnTo>
                      <a:pt x="150" y="282"/>
                    </a:lnTo>
                    <a:lnTo>
                      <a:pt x="150" y="282"/>
                    </a:lnTo>
                    <a:lnTo>
                      <a:pt x="150" y="282"/>
                    </a:lnTo>
                    <a:lnTo>
                      <a:pt x="150" y="282"/>
                    </a:lnTo>
                    <a:lnTo>
                      <a:pt x="152" y="282"/>
                    </a:lnTo>
                    <a:lnTo>
                      <a:pt x="152" y="282"/>
                    </a:lnTo>
                    <a:lnTo>
                      <a:pt x="152" y="282"/>
                    </a:lnTo>
                    <a:lnTo>
                      <a:pt x="154" y="282"/>
                    </a:lnTo>
                    <a:lnTo>
                      <a:pt x="155" y="282"/>
                    </a:lnTo>
                    <a:lnTo>
                      <a:pt x="155" y="282"/>
                    </a:lnTo>
                    <a:lnTo>
                      <a:pt x="157" y="282"/>
                    </a:lnTo>
                    <a:lnTo>
                      <a:pt x="159" y="282"/>
                    </a:lnTo>
                    <a:lnTo>
                      <a:pt x="159" y="284"/>
                    </a:lnTo>
                    <a:lnTo>
                      <a:pt x="161" y="284"/>
                    </a:lnTo>
                    <a:lnTo>
                      <a:pt x="163" y="284"/>
                    </a:lnTo>
                    <a:lnTo>
                      <a:pt x="163" y="284"/>
                    </a:lnTo>
                    <a:lnTo>
                      <a:pt x="163" y="284"/>
                    </a:lnTo>
                    <a:lnTo>
                      <a:pt x="168" y="282"/>
                    </a:lnTo>
                    <a:lnTo>
                      <a:pt x="170" y="282"/>
                    </a:lnTo>
                    <a:lnTo>
                      <a:pt x="172" y="280"/>
                    </a:lnTo>
                    <a:lnTo>
                      <a:pt x="174" y="280"/>
                    </a:lnTo>
                    <a:lnTo>
                      <a:pt x="174" y="280"/>
                    </a:lnTo>
                    <a:lnTo>
                      <a:pt x="174" y="280"/>
                    </a:lnTo>
                    <a:lnTo>
                      <a:pt x="174" y="280"/>
                    </a:lnTo>
                    <a:lnTo>
                      <a:pt x="175" y="280"/>
                    </a:lnTo>
                    <a:lnTo>
                      <a:pt x="177" y="280"/>
                    </a:lnTo>
                    <a:lnTo>
                      <a:pt x="177" y="280"/>
                    </a:lnTo>
                    <a:lnTo>
                      <a:pt x="179" y="280"/>
                    </a:lnTo>
                    <a:lnTo>
                      <a:pt x="181" y="278"/>
                    </a:lnTo>
                    <a:lnTo>
                      <a:pt x="183" y="278"/>
                    </a:lnTo>
                    <a:lnTo>
                      <a:pt x="183" y="278"/>
                    </a:lnTo>
                    <a:lnTo>
                      <a:pt x="184" y="278"/>
                    </a:lnTo>
                    <a:lnTo>
                      <a:pt x="184" y="278"/>
                    </a:lnTo>
                    <a:lnTo>
                      <a:pt x="184" y="278"/>
                    </a:lnTo>
                    <a:lnTo>
                      <a:pt x="184" y="277"/>
                    </a:lnTo>
                    <a:lnTo>
                      <a:pt x="186" y="277"/>
                    </a:lnTo>
                    <a:lnTo>
                      <a:pt x="188" y="275"/>
                    </a:lnTo>
                    <a:lnTo>
                      <a:pt x="188" y="273"/>
                    </a:lnTo>
                    <a:lnTo>
                      <a:pt x="188" y="273"/>
                    </a:lnTo>
                    <a:lnTo>
                      <a:pt x="188" y="271"/>
                    </a:lnTo>
                    <a:lnTo>
                      <a:pt x="188" y="271"/>
                    </a:lnTo>
                    <a:lnTo>
                      <a:pt x="188" y="269"/>
                    </a:lnTo>
                    <a:lnTo>
                      <a:pt x="188" y="269"/>
                    </a:lnTo>
                    <a:lnTo>
                      <a:pt x="188" y="268"/>
                    </a:lnTo>
                    <a:lnTo>
                      <a:pt x="190" y="268"/>
                    </a:lnTo>
                    <a:lnTo>
                      <a:pt x="190" y="266"/>
                    </a:lnTo>
                    <a:lnTo>
                      <a:pt x="190" y="266"/>
                    </a:lnTo>
                    <a:lnTo>
                      <a:pt x="190" y="264"/>
                    </a:lnTo>
                    <a:lnTo>
                      <a:pt x="190" y="264"/>
                    </a:lnTo>
                    <a:lnTo>
                      <a:pt x="188" y="264"/>
                    </a:lnTo>
                    <a:lnTo>
                      <a:pt x="188" y="262"/>
                    </a:lnTo>
                    <a:lnTo>
                      <a:pt x="186" y="262"/>
                    </a:lnTo>
                    <a:lnTo>
                      <a:pt x="184" y="262"/>
                    </a:lnTo>
                    <a:lnTo>
                      <a:pt x="183" y="260"/>
                    </a:lnTo>
                    <a:lnTo>
                      <a:pt x="181" y="260"/>
                    </a:lnTo>
                    <a:lnTo>
                      <a:pt x="181" y="260"/>
                    </a:lnTo>
                    <a:lnTo>
                      <a:pt x="181" y="259"/>
                    </a:lnTo>
                    <a:lnTo>
                      <a:pt x="181" y="257"/>
                    </a:lnTo>
                    <a:lnTo>
                      <a:pt x="183" y="257"/>
                    </a:lnTo>
                    <a:lnTo>
                      <a:pt x="183" y="255"/>
                    </a:lnTo>
                    <a:lnTo>
                      <a:pt x="184" y="253"/>
                    </a:lnTo>
                    <a:lnTo>
                      <a:pt x="184" y="253"/>
                    </a:lnTo>
                    <a:lnTo>
                      <a:pt x="186" y="253"/>
                    </a:lnTo>
                    <a:lnTo>
                      <a:pt x="186" y="253"/>
                    </a:lnTo>
                    <a:lnTo>
                      <a:pt x="186" y="253"/>
                    </a:lnTo>
                    <a:lnTo>
                      <a:pt x="188" y="253"/>
                    </a:lnTo>
                    <a:lnTo>
                      <a:pt x="190" y="253"/>
                    </a:lnTo>
                    <a:lnTo>
                      <a:pt x="192" y="253"/>
                    </a:lnTo>
                    <a:lnTo>
                      <a:pt x="193" y="253"/>
                    </a:lnTo>
                    <a:lnTo>
                      <a:pt x="193" y="253"/>
                    </a:lnTo>
                    <a:lnTo>
                      <a:pt x="195" y="255"/>
                    </a:lnTo>
                    <a:lnTo>
                      <a:pt x="195" y="257"/>
                    </a:lnTo>
                    <a:lnTo>
                      <a:pt x="195" y="257"/>
                    </a:lnTo>
                    <a:lnTo>
                      <a:pt x="197" y="257"/>
                    </a:lnTo>
                    <a:lnTo>
                      <a:pt x="197" y="257"/>
                    </a:lnTo>
                    <a:lnTo>
                      <a:pt x="197" y="257"/>
                    </a:lnTo>
                    <a:lnTo>
                      <a:pt x="199" y="257"/>
                    </a:lnTo>
                    <a:lnTo>
                      <a:pt x="201" y="259"/>
                    </a:lnTo>
                    <a:lnTo>
                      <a:pt x="202" y="259"/>
                    </a:lnTo>
                    <a:lnTo>
                      <a:pt x="202" y="259"/>
                    </a:lnTo>
                    <a:lnTo>
                      <a:pt x="204" y="259"/>
                    </a:lnTo>
                    <a:lnTo>
                      <a:pt x="204" y="259"/>
                    </a:lnTo>
                    <a:lnTo>
                      <a:pt x="204" y="257"/>
                    </a:lnTo>
                    <a:lnTo>
                      <a:pt x="206" y="255"/>
                    </a:lnTo>
                    <a:lnTo>
                      <a:pt x="206" y="255"/>
                    </a:lnTo>
                    <a:lnTo>
                      <a:pt x="206" y="253"/>
                    </a:lnTo>
                    <a:lnTo>
                      <a:pt x="206" y="253"/>
                    </a:lnTo>
                    <a:lnTo>
                      <a:pt x="206" y="251"/>
                    </a:lnTo>
                    <a:lnTo>
                      <a:pt x="208" y="250"/>
                    </a:lnTo>
                    <a:lnTo>
                      <a:pt x="208" y="248"/>
                    </a:lnTo>
                    <a:lnTo>
                      <a:pt x="208" y="248"/>
                    </a:lnTo>
                    <a:lnTo>
                      <a:pt x="210" y="248"/>
                    </a:lnTo>
                    <a:lnTo>
                      <a:pt x="210" y="248"/>
                    </a:lnTo>
                    <a:lnTo>
                      <a:pt x="210" y="246"/>
                    </a:lnTo>
                    <a:lnTo>
                      <a:pt x="211" y="244"/>
                    </a:lnTo>
                    <a:lnTo>
                      <a:pt x="211" y="244"/>
                    </a:lnTo>
                    <a:lnTo>
                      <a:pt x="211" y="244"/>
                    </a:lnTo>
                    <a:lnTo>
                      <a:pt x="211" y="242"/>
                    </a:lnTo>
                    <a:lnTo>
                      <a:pt x="211" y="242"/>
                    </a:lnTo>
                    <a:lnTo>
                      <a:pt x="211" y="242"/>
                    </a:lnTo>
                    <a:lnTo>
                      <a:pt x="211" y="242"/>
                    </a:lnTo>
                    <a:lnTo>
                      <a:pt x="213" y="242"/>
                    </a:lnTo>
                    <a:lnTo>
                      <a:pt x="213" y="242"/>
                    </a:lnTo>
                    <a:lnTo>
                      <a:pt x="213" y="242"/>
                    </a:lnTo>
                    <a:lnTo>
                      <a:pt x="213" y="242"/>
                    </a:lnTo>
                    <a:lnTo>
                      <a:pt x="213" y="242"/>
                    </a:lnTo>
                    <a:lnTo>
                      <a:pt x="215" y="242"/>
                    </a:lnTo>
                    <a:lnTo>
                      <a:pt x="215" y="242"/>
                    </a:lnTo>
                    <a:lnTo>
                      <a:pt x="215" y="242"/>
                    </a:lnTo>
                    <a:lnTo>
                      <a:pt x="217" y="240"/>
                    </a:lnTo>
                    <a:lnTo>
                      <a:pt x="217" y="240"/>
                    </a:lnTo>
                    <a:lnTo>
                      <a:pt x="217" y="240"/>
                    </a:lnTo>
                    <a:lnTo>
                      <a:pt x="217" y="240"/>
                    </a:lnTo>
                    <a:lnTo>
                      <a:pt x="217" y="240"/>
                    </a:lnTo>
                    <a:lnTo>
                      <a:pt x="219" y="240"/>
                    </a:lnTo>
                    <a:lnTo>
                      <a:pt x="219" y="240"/>
                    </a:lnTo>
                    <a:lnTo>
                      <a:pt x="219" y="242"/>
                    </a:lnTo>
                    <a:lnTo>
                      <a:pt x="219" y="242"/>
                    </a:lnTo>
                    <a:lnTo>
                      <a:pt x="219" y="242"/>
                    </a:lnTo>
                    <a:lnTo>
                      <a:pt x="219" y="242"/>
                    </a:lnTo>
                    <a:lnTo>
                      <a:pt x="219" y="242"/>
                    </a:lnTo>
                    <a:lnTo>
                      <a:pt x="219" y="242"/>
                    </a:lnTo>
                    <a:lnTo>
                      <a:pt x="221" y="242"/>
                    </a:lnTo>
                    <a:lnTo>
                      <a:pt x="221" y="242"/>
                    </a:lnTo>
                    <a:lnTo>
                      <a:pt x="222" y="242"/>
                    </a:lnTo>
                    <a:lnTo>
                      <a:pt x="222" y="242"/>
                    </a:lnTo>
                    <a:lnTo>
                      <a:pt x="222" y="242"/>
                    </a:lnTo>
                    <a:lnTo>
                      <a:pt x="222" y="242"/>
                    </a:lnTo>
                    <a:lnTo>
                      <a:pt x="222" y="244"/>
                    </a:lnTo>
                    <a:lnTo>
                      <a:pt x="224" y="244"/>
                    </a:lnTo>
                    <a:lnTo>
                      <a:pt x="224" y="244"/>
                    </a:lnTo>
                    <a:lnTo>
                      <a:pt x="224" y="244"/>
                    </a:lnTo>
                    <a:lnTo>
                      <a:pt x="224" y="244"/>
                    </a:lnTo>
                    <a:lnTo>
                      <a:pt x="224" y="244"/>
                    </a:lnTo>
                    <a:lnTo>
                      <a:pt x="224" y="244"/>
                    </a:lnTo>
                    <a:lnTo>
                      <a:pt x="224" y="244"/>
                    </a:lnTo>
                    <a:lnTo>
                      <a:pt x="224" y="244"/>
                    </a:lnTo>
                    <a:lnTo>
                      <a:pt x="226" y="242"/>
                    </a:lnTo>
                    <a:lnTo>
                      <a:pt x="226" y="240"/>
                    </a:lnTo>
                    <a:lnTo>
                      <a:pt x="226" y="240"/>
                    </a:lnTo>
                    <a:lnTo>
                      <a:pt x="224" y="240"/>
                    </a:lnTo>
                    <a:lnTo>
                      <a:pt x="224" y="240"/>
                    </a:lnTo>
                    <a:lnTo>
                      <a:pt x="224" y="240"/>
                    </a:lnTo>
                    <a:lnTo>
                      <a:pt x="224" y="240"/>
                    </a:lnTo>
                    <a:lnTo>
                      <a:pt x="222" y="240"/>
                    </a:lnTo>
                    <a:lnTo>
                      <a:pt x="222" y="240"/>
                    </a:lnTo>
                    <a:lnTo>
                      <a:pt x="222" y="240"/>
                    </a:lnTo>
                    <a:lnTo>
                      <a:pt x="222" y="240"/>
                    </a:lnTo>
                    <a:lnTo>
                      <a:pt x="222" y="240"/>
                    </a:lnTo>
                    <a:lnTo>
                      <a:pt x="222" y="240"/>
                    </a:lnTo>
                    <a:lnTo>
                      <a:pt x="222" y="240"/>
                    </a:lnTo>
                    <a:lnTo>
                      <a:pt x="222" y="239"/>
                    </a:lnTo>
                    <a:lnTo>
                      <a:pt x="221" y="239"/>
                    </a:lnTo>
                    <a:lnTo>
                      <a:pt x="221" y="239"/>
                    </a:lnTo>
                    <a:lnTo>
                      <a:pt x="221" y="237"/>
                    </a:lnTo>
                    <a:lnTo>
                      <a:pt x="219" y="235"/>
                    </a:lnTo>
                    <a:lnTo>
                      <a:pt x="219" y="231"/>
                    </a:lnTo>
                    <a:lnTo>
                      <a:pt x="219" y="231"/>
                    </a:lnTo>
                    <a:lnTo>
                      <a:pt x="219" y="231"/>
                    </a:lnTo>
                    <a:lnTo>
                      <a:pt x="219" y="231"/>
                    </a:lnTo>
                    <a:lnTo>
                      <a:pt x="221" y="230"/>
                    </a:lnTo>
                    <a:lnTo>
                      <a:pt x="222" y="230"/>
                    </a:lnTo>
                    <a:lnTo>
                      <a:pt x="222" y="228"/>
                    </a:lnTo>
                    <a:lnTo>
                      <a:pt x="224" y="226"/>
                    </a:lnTo>
                    <a:lnTo>
                      <a:pt x="224" y="226"/>
                    </a:lnTo>
                    <a:lnTo>
                      <a:pt x="224" y="226"/>
                    </a:lnTo>
                    <a:lnTo>
                      <a:pt x="224" y="226"/>
                    </a:lnTo>
                    <a:lnTo>
                      <a:pt x="226" y="226"/>
                    </a:lnTo>
                    <a:lnTo>
                      <a:pt x="226" y="226"/>
                    </a:lnTo>
                    <a:lnTo>
                      <a:pt x="226" y="226"/>
                    </a:lnTo>
                    <a:lnTo>
                      <a:pt x="228" y="226"/>
                    </a:lnTo>
                    <a:lnTo>
                      <a:pt x="228" y="226"/>
                    </a:lnTo>
                    <a:lnTo>
                      <a:pt x="228" y="226"/>
                    </a:lnTo>
                    <a:lnTo>
                      <a:pt x="230" y="228"/>
                    </a:lnTo>
                    <a:lnTo>
                      <a:pt x="230" y="228"/>
                    </a:lnTo>
                    <a:lnTo>
                      <a:pt x="230" y="228"/>
                    </a:lnTo>
                    <a:lnTo>
                      <a:pt x="230" y="230"/>
                    </a:lnTo>
                    <a:lnTo>
                      <a:pt x="231" y="230"/>
                    </a:lnTo>
                    <a:lnTo>
                      <a:pt x="231" y="230"/>
                    </a:lnTo>
                    <a:lnTo>
                      <a:pt x="231" y="231"/>
                    </a:lnTo>
                    <a:lnTo>
                      <a:pt x="233" y="231"/>
                    </a:lnTo>
                    <a:lnTo>
                      <a:pt x="233" y="233"/>
                    </a:lnTo>
                    <a:lnTo>
                      <a:pt x="235" y="233"/>
                    </a:lnTo>
                    <a:lnTo>
                      <a:pt x="235" y="233"/>
                    </a:lnTo>
                    <a:lnTo>
                      <a:pt x="235" y="233"/>
                    </a:lnTo>
                    <a:lnTo>
                      <a:pt x="235" y="233"/>
                    </a:lnTo>
                    <a:lnTo>
                      <a:pt x="235" y="233"/>
                    </a:lnTo>
                    <a:lnTo>
                      <a:pt x="235" y="233"/>
                    </a:lnTo>
                    <a:lnTo>
                      <a:pt x="237" y="235"/>
                    </a:lnTo>
                    <a:lnTo>
                      <a:pt x="237" y="235"/>
                    </a:lnTo>
                    <a:lnTo>
                      <a:pt x="237" y="235"/>
                    </a:lnTo>
                    <a:lnTo>
                      <a:pt x="237" y="235"/>
                    </a:lnTo>
                    <a:lnTo>
                      <a:pt x="237" y="237"/>
                    </a:lnTo>
                    <a:lnTo>
                      <a:pt x="239" y="237"/>
                    </a:lnTo>
                    <a:lnTo>
                      <a:pt x="239" y="237"/>
                    </a:lnTo>
                    <a:lnTo>
                      <a:pt x="239" y="237"/>
                    </a:lnTo>
                    <a:lnTo>
                      <a:pt x="240" y="237"/>
                    </a:lnTo>
                    <a:lnTo>
                      <a:pt x="240" y="237"/>
                    </a:lnTo>
                    <a:lnTo>
                      <a:pt x="242" y="237"/>
                    </a:lnTo>
                    <a:lnTo>
                      <a:pt x="242" y="237"/>
                    </a:lnTo>
                    <a:lnTo>
                      <a:pt x="242" y="237"/>
                    </a:lnTo>
                    <a:lnTo>
                      <a:pt x="244" y="237"/>
                    </a:lnTo>
                    <a:lnTo>
                      <a:pt x="244" y="237"/>
                    </a:lnTo>
                    <a:lnTo>
                      <a:pt x="244" y="235"/>
                    </a:lnTo>
                    <a:lnTo>
                      <a:pt x="244" y="235"/>
                    </a:lnTo>
                    <a:lnTo>
                      <a:pt x="244" y="235"/>
                    </a:lnTo>
                    <a:lnTo>
                      <a:pt x="244" y="235"/>
                    </a:lnTo>
                    <a:lnTo>
                      <a:pt x="244" y="233"/>
                    </a:lnTo>
                    <a:lnTo>
                      <a:pt x="242" y="233"/>
                    </a:lnTo>
                    <a:lnTo>
                      <a:pt x="242" y="233"/>
                    </a:lnTo>
                    <a:lnTo>
                      <a:pt x="242" y="233"/>
                    </a:lnTo>
                    <a:lnTo>
                      <a:pt x="240" y="231"/>
                    </a:lnTo>
                    <a:lnTo>
                      <a:pt x="240" y="231"/>
                    </a:lnTo>
                    <a:lnTo>
                      <a:pt x="240" y="231"/>
                    </a:lnTo>
                    <a:lnTo>
                      <a:pt x="240" y="230"/>
                    </a:lnTo>
                    <a:lnTo>
                      <a:pt x="240" y="230"/>
                    </a:lnTo>
                    <a:lnTo>
                      <a:pt x="242" y="230"/>
                    </a:lnTo>
                    <a:lnTo>
                      <a:pt x="242" y="230"/>
                    </a:lnTo>
                    <a:lnTo>
                      <a:pt x="244" y="228"/>
                    </a:lnTo>
                    <a:lnTo>
                      <a:pt x="246" y="228"/>
                    </a:lnTo>
                    <a:lnTo>
                      <a:pt x="246" y="228"/>
                    </a:lnTo>
                    <a:lnTo>
                      <a:pt x="246" y="226"/>
                    </a:lnTo>
                    <a:lnTo>
                      <a:pt x="246" y="226"/>
                    </a:lnTo>
                    <a:lnTo>
                      <a:pt x="248" y="226"/>
                    </a:lnTo>
                    <a:lnTo>
                      <a:pt x="248" y="226"/>
                    </a:lnTo>
                    <a:lnTo>
                      <a:pt x="248" y="228"/>
                    </a:lnTo>
                    <a:lnTo>
                      <a:pt x="249" y="228"/>
                    </a:lnTo>
                    <a:lnTo>
                      <a:pt x="249" y="228"/>
                    </a:lnTo>
                    <a:lnTo>
                      <a:pt x="249" y="230"/>
                    </a:lnTo>
                    <a:lnTo>
                      <a:pt x="249" y="230"/>
                    </a:lnTo>
                    <a:lnTo>
                      <a:pt x="251" y="231"/>
                    </a:lnTo>
                    <a:lnTo>
                      <a:pt x="251" y="231"/>
                    </a:lnTo>
                    <a:lnTo>
                      <a:pt x="251" y="231"/>
                    </a:lnTo>
                    <a:lnTo>
                      <a:pt x="251" y="231"/>
                    </a:lnTo>
                    <a:lnTo>
                      <a:pt x="251" y="233"/>
                    </a:lnTo>
                    <a:lnTo>
                      <a:pt x="251" y="233"/>
                    </a:lnTo>
                    <a:lnTo>
                      <a:pt x="251" y="233"/>
                    </a:lnTo>
                    <a:lnTo>
                      <a:pt x="251" y="233"/>
                    </a:lnTo>
                    <a:lnTo>
                      <a:pt x="251" y="235"/>
                    </a:lnTo>
                    <a:lnTo>
                      <a:pt x="251" y="235"/>
                    </a:lnTo>
                    <a:lnTo>
                      <a:pt x="251" y="235"/>
                    </a:lnTo>
                    <a:lnTo>
                      <a:pt x="251" y="235"/>
                    </a:lnTo>
                    <a:lnTo>
                      <a:pt x="251" y="237"/>
                    </a:lnTo>
                    <a:lnTo>
                      <a:pt x="251" y="237"/>
                    </a:lnTo>
                    <a:lnTo>
                      <a:pt x="251" y="237"/>
                    </a:lnTo>
                    <a:lnTo>
                      <a:pt x="251" y="237"/>
                    </a:lnTo>
                    <a:lnTo>
                      <a:pt x="253" y="239"/>
                    </a:lnTo>
                    <a:lnTo>
                      <a:pt x="253" y="239"/>
                    </a:lnTo>
                    <a:lnTo>
                      <a:pt x="253" y="239"/>
                    </a:lnTo>
                    <a:lnTo>
                      <a:pt x="253" y="240"/>
                    </a:lnTo>
                    <a:lnTo>
                      <a:pt x="253" y="240"/>
                    </a:lnTo>
                    <a:lnTo>
                      <a:pt x="255" y="242"/>
                    </a:lnTo>
                    <a:lnTo>
                      <a:pt x="255" y="242"/>
                    </a:lnTo>
                    <a:lnTo>
                      <a:pt x="255" y="244"/>
                    </a:lnTo>
                    <a:lnTo>
                      <a:pt x="257" y="244"/>
                    </a:lnTo>
                    <a:lnTo>
                      <a:pt x="257" y="244"/>
                    </a:lnTo>
                    <a:lnTo>
                      <a:pt x="257" y="244"/>
                    </a:lnTo>
                    <a:lnTo>
                      <a:pt x="257" y="244"/>
                    </a:lnTo>
                    <a:lnTo>
                      <a:pt x="257" y="244"/>
                    </a:lnTo>
                    <a:lnTo>
                      <a:pt x="259" y="244"/>
                    </a:lnTo>
                    <a:lnTo>
                      <a:pt x="259" y="244"/>
                    </a:lnTo>
                    <a:lnTo>
                      <a:pt x="259" y="244"/>
                    </a:lnTo>
                    <a:lnTo>
                      <a:pt x="260" y="244"/>
                    </a:lnTo>
                    <a:lnTo>
                      <a:pt x="260" y="244"/>
                    </a:lnTo>
                    <a:lnTo>
                      <a:pt x="260" y="244"/>
                    </a:lnTo>
                    <a:lnTo>
                      <a:pt x="260" y="244"/>
                    </a:lnTo>
                    <a:lnTo>
                      <a:pt x="260" y="244"/>
                    </a:lnTo>
                    <a:lnTo>
                      <a:pt x="260" y="242"/>
                    </a:lnTo>
                    <a:lnTo>
                      <a:pt x="260" y="242"/>
                    </a:lnTo>
                    <a:lnTo>
                      <a:pt x="260" y="242"/>
                    </a:lnTo>
                    <a:lnTo>
                      <a:pt x="260" y="240"/>
                    </a:lnTo>
                    <a:lnTo>
                      <a:pt x="259" y="240"/>
                    </a:lnTo>
                    <a:lnTo>
                      <a:pt x="259" y="239"/>
                    </a:lnTo>
                    <a:lnTo>
                      <a:pt x="259" y="239"/>
                    </a:lnTo>
                    <a:lnTo>
                      <a:pt x="259" y="239"/>
                    </a:lnTo>
                    <a:lnTo>
                      <a:pt x="260" y="237"/>
                    </a:lnTo>
                    <a:lnTo>
                      <a:pt x="260" y="237"/>
                    </a:lnTo>
                    <a:lnTo>
                      <a:pt x="260" y="237"/>
                    </a:lnTo>
                    <a:lnTo>
                      <a:pt x="260" y="237"/>
                    </a:lnTo>
                    <a:lnTo>
                      <a:pt x="260" y="237"/>
                    </a:lnTo>
                    <a:lnTo>
                      <a:pt x="260" y="237"/>
                    </a:lnTo>
                    <a:lnTo>
                      <a:pt x="262" y="237"/>
                    </a:lnTo>
                    <a:lnTo>
                      <a:pt x="262" y="237"/>
                    </a:lnTo>
                    <a:lnTo>
                      <a:pt x="264" y="237"/>
                    </a:lnTo>
                    <a:lnTo>
                      <a:pt x="264" y="237"/>
                    </a:lnTo>
                    <a:lnTo>
                      <a:pt x="264" y="235"/>
                    </a:lnTo>
                    <a:lnTo>
                      <a:pt x="264" y="235"/>
                    </a:lnTo>
                    <a:lnTo>
                      <a:pt x="262" y="235"/>
                    </a:lnTo>
                    <a:lnTo>
                      <a:pt x="262" y="235"/>
                    </a:lnTo>
                    <a:lnTo>
                      <a:pt x="262" y="235"/>
                    </a:lnTo>
                    <a:lnTo>
                      <a:pt x="260" y="235"/>
                    </a:lnTo>
                    <a:lnTo>
                      <a:pt x="260" y="233"/>
                    </a:lnTo>
                    <a:lnTo>
                      <a:pt x="260" y="233"/>
                    </a:lnTo>
                    <a:lnTo>
                      <a:pt x="260" y="233"/>
                    </a:lnTo>
                    <a:lnTo>
                      <a:pt x="262" y="233"/>
                    </a:lnTo>
                    <a:lnTo>
                      <a:pt x="262" y="231"/>
                    </a:lnTo>
                    <a:lnTo>
                      <a:pt x="262" y="231"/>
                    </a:lnTo>
                    <a:lnTo>
                      <a:pt x="262" y="231"/>
                    </a:lnTo>
                    <a:lnTo>
                      <a:pt x="262" y="231"/>
                    </a:lnTo>
                    <a:lnTo>
                      <a:pt x="262" y="231"/>
                    </a:lnTo>
                    <a:lnTo>
                      <a:pt x="264" y="230"/>
                    </a:lnTo>
                    <a:lnTo>
                      <a:pt x="266" y="230"/>
                    </a:lnTo>
                    <a:lnTo>
                      <a:pt x="268" y="230"/>
                    </a:lnTo>
                    <a:lnTo>
                      <a:pt x="269" y="228"/>
                    </a:lnTo>
                    <a:lnTo>
                      <a:pt x="269" y="228"/>
                    </a:lnTo>
                    <a:lnTo>
                      <a:pt x="269" y="228"/>
                    </a:lnTo>
                    <a:lnTo>
                      <a:pt x="269" y="228"/>
                    </a:lnTo>
                    <a:lnTo>
                      <a:pt x="271" y="228"/>
                    </a:lnTo>
                    <a:lnTo>
                      <a:pt x="271" y="228"/>
                    </a:lnTo>
                    <a:lnTo>
                      <a:pt x="271" y="230"/>
                    </a:lnTo>
                    <a:lnTo>
                      <a:pt x="271" y="230"/>
                    </a:lnTo>
                    <a:lnTo>
                      <a:pt x="271" y="230"/>
                    </a:lnTo>
                    <a:lnTo>
                      <a:pt x="271" y="230"/>
                    </a:lnTo>
                    <a:lnTo>
                      <a:pt x="271" y="230"/>
                    </a:lnTo>
                    <a:lnTo>
                      <a:pt x="273" y="230"/>
                    </a:lnTo>
                    <a:lnTo>
                      <a:pt x="273" y="230"/>
                    </a:lnTo>
                    <a:lnTo>
                      <a:pt x="273" y="230"/>
                    </a:lnTo>
                    <a:lnTo>
                      <a:pt x="275" y="230"/>
                    </a:lnTo>
                    <a:lnTo>
                      <a:pt x="275" y="231"/>
                    </a:lnTo>
                    <a:lnTo>
                      <a:pt x="275" y="231"/>
                    </a:lnTo>
                    <a:lnTo>
                      <a:pt x="277" y="231"/>
                    </a:lnTo>
                    <a:lnTo>
                      <a:pt x="277" y="233"/>
                    </a:lnTo>
                    <a:lnTo>
                      <a:pt x="278" y="235"/>
                    </a:lnTo>
                    <a:lnTo>
                      <a:pt x="278" y="235"/>
                    </a:lnTo>
                    <a:lnTo>
                      <a:pt x="278" y="235"/>
                    </a:lnTo>
                    <a:lnTo>
                      <a:pt x="280" y="235"/>
                    </a:lnTo>
                    <a:lnTo>
                      <a:pt x="280" y="235"/>
                    </a:lnTo>
                    <a:lnTo>
                      <a:pt x="280" y="235"/>
                    </a:lnTo>
                    <a:lnTo>
                      <a:pt x="280" y="235"/>
                    </a:lnTo>
                    <a:lnTo>
                      <a:pt x="280" y="237"/>
                    </a:lnTo>
                    <a:lnTo>
                      <a:pt x="282" y="237"/>
                    </a:lnTo>
                    <a:lnTo>
                      <a:pt x="282" y="239"/>
                    </a:lnTo>
                    <a:lnTo>
                      <a:pt x="282" y="239"/>
                    </a:lnTo>
                    <a:lnTo>
                      <a:pt x="284" y="239"/>
                    </a:lnTo>
                    <a:lnTo>
                      <a:pt x="284" y="239"/>
                    </a:lnTo>
                    <a:lnTo>
                      <a:pt x="284" y="239"/>
                    </a:lnTo>
                    <a:lnTo>
                      <a:pt x="284" y="239"/>
                    </a:lnTo>
                    <a:lnTo>
                      <a:pt x="284" y="239"/>
                    </a:lnTo>
                    <a:lnTo>
                      <a:pt x="286" y="237"/>
                    </a:lnTo>
                    <a:lnTo>
                      <a:pt x="284" y="237"/>
                    </a:lnTo>
                    <a:lnTo>
                      <a:pt x="284" y="237"/>
                    </a:lnTo>
                    <a:lnTo>
                      <a:pt x="284" y="237"/>
                    </a:lnTo>
                    <a:lnTo>
                      <a:pt x="284" y="235"/>
                    </a:lnTo>
                    <a:lnTo>
                      <a:pt x="284" y="235"/>
                    </a:lnTo>
                    <a:lnTo>
                      <a:pt x="282" y="235"/>
                    </a:lnTo>
                    <a:lnTo>
                      <a:pt x="282" y="235"/>
                    </a:lnTo>
                    <a:lnTo>
                      <a:pt x="284" y="235"/>
                    </a:lnTo>
                    <a:lnTo>
                      <a:pt x="284" y="235"/>
                    </a:lnTo>
                    <a:lnTo>
                      <a:pt x="284" y="235"/>
                    </a:lnTo>
                    <a:lnTo>
                      <a:pt x="284" y="233"/>
                    </a:lnTo>
                    <a:lnTo>
                      <a:pt x="284" y="233"/>
                    </a:lnTo>
                    <a:lnTo>
                      <a:pt x="284" y="235"/>
                    </a:lnTo>
                    <a:lnTo>
                      <a:pt x="286" y="235"/>
                    </a:lnTo>
                    <a:lnTo>
                      <a:pt x="286" y="235"/>
                    </a:lnTo>
                    <a:lnTo>
                      <a:pt x="286" y="233"/>
                    </a:lnTo>
                    <a:lnTo>
                      <a:pt x="287" y="233"/>
                    </a:lnTo>
                    <a:lnTo>
                      <a:pt x="287" y="233"/>
                    </a:lnTo>
                    <a:lnTo>
                      <a:pt x="287" y="233"/>
                    </a:lnTo>
                    <a:lnTo>
                      <a:pt x="287" y="231"/>
                    </a:lnTo>
                    <a:lnTo>
                      <a:pt x="286" y="231"/>
                    </a:lnTo>
                    <a:lnTo>
                      <a:pt x="286" y="231"/>
                    </a:lnTo>
                    <a:lnTo>
                      <a:pt x="286" y="230"/>
                    </a:lnTo>
                    <a:lnTo>
                      <a:pt x="286" y="230"/>
                    </a:lnTo>
                    <a:lnTo>
                      <a:pt x="286" y="230"/>
                    </a:lnTo>
                    <a:lnTo>
                      <a:pt x="286" y="230"/>
                    </a:lnTo>
                    <a:lnTo>
                      <a:pt x="286" y="230"/>
                    </a:lnTo>
                    <a:lnTo>
                      <a:pt x="286" y="230"/>
                    </a:lnTo>
                    <a:lnTo>
                      <a:pt x="286" y="230"/>
                    </a:lnTo>
                    <a:lnTo>
                      <a:pt x="286" y="230"/>
                    </a:lnTo>
                    <a:lnTo>
                      <a:pt x="284" y="230"/>
                    </a:lnTo>
                    <a:lnTo>
                      <a:pt x="284" y="230"/>
                    </a:lnTo>
                    <a:lnTo>
                      <a:pt x="284" y="230"/>
                    </a:lnTo>
                    <a:lnTo>
                      <a:pt x="284" y="230"/>
                    </a:lnTo>
                    <a:lnTo>
                      <a:pt x="284" y="230"/>
                    </a:lnTo>
                    <a:lnTo>
                      <a:pt x="284" y="230"/>
                    </a:lnTo>
                    <a:lnTo>
                      <a:pt x="284" y="230"/>
                    </a:lnTo>
                    <a:lnTo>
                      <a:pt x="284" y="230"/>
                    </a:lnTo>
                    <a:lnTo>
                      <a:pt x="284" y="230"/>
                    </a:lnTo>
                    <a:lnTo>
                      <a:pt x="282" y="230"/>
                    </a:lnTo>
                    <a:lnTo>
                      <a:pt x="282" y="230"/>
                    </a:lnTo>
                    <a:lnTo>
                      <a:pt x="282" y="228"/>
                    </a:lnTo>
                    <a:lnTo>
                      <a:pt x="282" y="228"/>
                    </a:lnTo>
                    <a:lnTo>
                      <a:pt x="282" y="228"/>
                    </a:lnTo>
                    <a:lnTo>
                      <a:pt x="282" y="228"/>
                    </a:lnTo>
                    <a:lnTo>
                      <a:pt x="282" y="228"/>
                    </a:lnTo>
                    <a:lnTo>
                      <a:pt x="284" y="226"/>
                    </a:lnTo>
                    <a:lnTo>
                      <a:pt x="284" y="226"/>
                    </a:lnTo>
                    <a:lnTo>
                      <a:pt x="284" y="226"/>
                    </a:lnTo>
                    <a:lnTo>
                      <a:pt x="284" y="226"/>
                    </a:lnTo>
                    <a:lnTo>
                      <a:pt x="284" y="226"/>
                    </a:lnTo>
                    <a:lnTo>
                      <a:pt x="284" y="226"/>
                    </a:lnTo>
                    <a:lnTo>
                      <a:pt x="284" y="224"/>
                    </a:lnTo>
                    <a:lnTo>
                      <a:pt x="286" y="224"/>
                    </a:lnTo>
                    <a:lnTo>
                      <a:pt x="286" y="224"/>
                    </a:lnTo>
                    <a:lnTo>
                      <a:pt x="286" y="224"/>
                    </a:lnTo>
                    <a:lnTo>
                      <a:pt x="286" y="224"/>
                    </a:lnTo>
                    <a:lnTo>
                      <a:pt x="286" y="224"/>
                    </a:lnTo>
                    <a:lnTo>
                      <a:pt x="286" y="224"/>
                    </a:lnTo>
                    <a:lnTo>
                      <a:pt x="286" y="224"/>
                    </a:lnTo>
                    <a:lnTo>
                      <a:pt x="287" y="224"/>
                    </a:lnTo>
                    <a:lnTo>
                      <a:pt x="287" y="224"/>
                    </a:lnTo>
                    <a:lnTo>
                      <a:pt x="287" y="224"/>
                    </a:lnTo>
                    <a:lnTo>
                      <a:pt x="287" y="224"/>
                    </a:lnTo>
                    <a:lnTo>
                      <a:pt x="287" y="224"/>
                    </a:lnTo>
                    <a:lnTo>
                      <a:pt x="287" y="224"/>
                    </a:lnTo>
                    <a:lnTo>
                      <a:pt x="287" y="224"/>
                    </a:lnTo>
                    <a:lnTo>
                      <a:pt x="287" y="226"/>
                    </a:lnTo>
                    <a:lnTo>
                      <a:pt x="289" y="226"/>
                    </a:lnTo>
                    <a:lnTo>
                      <a:pt x="289" y="226"/>
                    </a:lnTo>
                    <a:lnTo>
                      <a:pt x="289" y="228"/>
                    </a:lnTo>
                    <a:lnTo>
                      <a:pt x="289" y="228"/>
                    </a:lnTo>
                    <a:lnTo>
                      <a:pt x="289" y="228"/>
                    </a:lnTo>
                    <a:lnTo>
                      <a:pt x="289" y="228"/>
                    </a:lnTo>
                    <a:lnTo>
                      <a:pt x="289" y="228"/>
                    </a:lnTo>
                    <a:lnTo>
                      <a:pt x="289" y="228"/>
                    </a:lnTo>
                    <a:lnTo>
                      <a:pt x="291" y="228"/>
                    </a:lnTo>
                    <a:lnTo>
                      <a:pt x="291" y="228"/>
                    </a:lnTo>
                    <a:lnTo>
                      <a:pt x="293" y="228"/>
                    </a:lnTo>
                    <a:lnTo>
                      <a:pt x="293" y="230"/>
                    </a:lnTo>
                    <a:lnTo>
                      <a:pt x="295" y="230"/>
                    </a:lnTo>
                    <a:lnTo>
                      <a:pt x="295" y="230"/>
                    </a:lnTo>
                    <a:lnTo>
                      <a:pt x="295" y="230"/>
                    </a:lnTo>
                    <a:lnTo>
                      <a:pt x="295" y="231"/>
                    </a:lnTo>
                    <a:lnTo>
                      <a:pt x="295" y="231"/>
                    </a:lnTo>
                    <a:lnTo>
                      <a:pt x="293" y="233"/>
                    </a:lnTo>
                    <a:lnTo>
                      <a:pt x="293" y="233"/>
                    </a:lnTo>
                    <a:lnTo>
                      <a:pt x="293" y="233"/>
                    </a:lnTo>
                    <a:lnTo>
                      <a:pt x="293" y="235"/>
                    </a:lnTo>
                    <a:lnTo>
                      <a:pt x="291" y="235"/>
                    </a:lnTo>
                    <a:lnTo>
                      <a:pt x="291" y="235"/>
                    </a:lnTo>
                    <a:lnTo>
                      <a:pt x="291" y="235"/>
                    </a:lnTo>
                    <a:lnTo>
                      <a:pt x="291" y="235"/>
                    </a:lnTo>
                    <a:lnTo>
                      <a:pt x="289" y="237"/>
                    </a:lnTo>
                    <a:lnTo>
                      <a:pt x="289" y="237"/>
                    </a:lnTo>
                    <a:lnTo>
                      <a:pt x="289" y="239"/>
                    </a:lnTo>
                    <a:lnTo>
                      <a:pt x="289" y="239"/>
                    </a:lnTo>
                    <a:lnTo>
                      <a:pt x="289" y="239"/>
                    </a:lnTo>
                    <a:lnTo>
                      <a:pt x="291" y="240"/>
                    </a:lnTo>
                    <a:lnTo>
                      <a:pt x="291" y="240"/>
                    </a:lnTo>
                    <a:lnTo>
                      <a:pt x="291" y="242"/>
                    </a:lnTo>
                    <a:lnTo>
                      <a:pt x="293" y="242"/>
                    </a:lnTo>
                    <a:lnTo>
                      <a:pt x="293" y="244"/>
                    </a:lnTo>
                    <a:lnTo>
                      <a:pt x="293" y="244"/>
                    </a:lnTo>
                    <a:lnTo>
                      <a:pt x="295" y="244"/>
                    </a:lnTo>
                    <a:lnTo>
                      <a:pt x="295" y="244"/>
                    </a:lnTo>
                    <a:lnTo>
                      <a:pt x="295" y="246"/>
                    </a:lnTo>
                    <a:lnTo>
                      <a:pt x="295" y="246"/>
                    </a:lnTo>
                    <a:lnTo>
                      <a:pt x="295" y="248"/>
                    </a:lnTo>
                    <a:lnTo>
                      <a:pt x="296" y="248"/>
                    </a:lnTo>
                    <a:lnTo>
                      <a:pt x="296" y="248"/>
                    </a:lnTo>
                    <a:lnTo>
                      <a:pt x="298" y="248"/>
                    </a:lnTo>
                    <a:lnTo>
                      <a:pt x="298" y="248"/>
                    </a:lnTo>
                    <a:lnTo>
                      <a:pt x="298" y="248"/>
                    </a:lnTo>
                    <a:lnTo>
                      <a:pt x="300" y="250"/>
                    </a:lnTo>
                    <a:lnTo>
                      <a:pt x="300" y="250"/>
                    </a:lnTo>
                    <a:lnTo>
                      <a:pt x="300" y="251"/>
                    </a:lnTo>
                    <a:lnTo>
                      <a:pt x="300" y="251"/>
                    </a:lnTo>
                    <a:lnTo>
                      <a:pt x="300" y="251"/>
                    </a:lnTo>
                    <a:lnTo>
                      <a:pt x="300" y="253"/>
                    </a:lnTo>
                    <a:lnTo>
                      <a:pt x="300" y="255"/>
                    </a:lnTo>
                    <a:lnTo>
                      <a:pt x="302" y="255"/>
                    </a:lnTo>
                    <a:lnTo>
                      <a:pt x="302" y="255"/>
                    </a:lnTo>
                    <a:lnTo>
                      <a:pt x="304" y="255"/>
                    </a:lnTo>
                    <a:lnTo>
                      <a:pt x="304" y="255"/>
                    </a:lnTo>
                    <a:lnTo>
                      <a:pt x="306" y="253"/>
                    </a:lnTo>
                    <a:lnTo>
                      <a:pt x="307" y="253"/>
                    </a:lnTo>
                    <a:lnTo>
                      <a:pt x="307" y="253"/>
                    </a:lnTo>
                    <a:lnTo>
                      <a:pt x="309" y="253"/>
                    </a:lnTo>
                    <a:lnTo>
                      <a:pt x="309" y="253"/>
                    </a:lnTo>
                    <a:lnTo>
                      <a:pt x="309" y="253"/>
                    </a:lnTo>
                    <a:lnTo>
                      <a:pt x="311" y="253"/>
                    </a:lnTo>
                    <a:lnTo>
                      <a:pt x="309" y="253"/>
                    </a:lnTo>
                    <a:lnTo>
                      <a:pt x="309" y="255"/>
                    </a:lnTo>
                    <a:lnTo>
                      <a:pt x="309" y="255"/>
                    </a:lnTo>
                    <a:lnTo>
                      <a:pt x="311" y="255"/>
                    </a:lnTo>
                    <a:lnTo>
                      <a:pt x="311" y="255"/>
                    </a:lnTo>
                    <a:lnTo>
                      <a:pt x="311" y="255"/>
                    </a:lnTo>
                    <a:lnTo>
                      <a:pt x="311" y="257"/>
                    </a:lnTo>
                    <a:lnTo>
                      <a:pt x="313" y="257"/>
                    </a:lnTo>
                    <a:lnTo>
                      <a:pt x="313" y="257"/>
                    </a:lnTo>
                    <a:lnTo>
                      <a:pt x="313" y="257"/>
                    </a:lnTo>
                    <a:lnTo>
                      <a:pt x="313" y="257"/>
                    </a:lnTo>
                    <a:lnTo>
                      <a:pt x="313" y="257"/>
                    </a:lnTo>
                    <a:lnTo>
                      <a:pt x="313" y="257"/>
                    </a:lnTo>
                    <a:lnTo>
                      <a:pt x="313" y="255"/>
                    </a:lnTo>
                    <a:lnTo>
                      <a:pt x="313" y="255"/>
                    </a:lnTo>
                    <a:lnTo>
                      <a:pt x="313" y="255"/>
                    </a:lnTo>
                    <a:lnTo>
                      <a:pt x="313" y="253"/>
                    </a:lnTo>
                    <a:lnTo>
                      <a:pt x="313" y="253"/>
                    </a:lnTo>
                    <a:lnTo>
                      <a:pt x="313" y="253"/>
                    </a:lnTo>
                    <a:lnTo>
                      <a:pt x="313" y="253"/>
                    </a:lnTo>
                    <a:lnTo>
                      <a:pt x="315" y="253"/>
                    </a:lnTo>
                    <a:lnTo>
                      <a:pt x="315" y="253"/>
                    </a:lnTo>
                    <a:lnTo>
                      <a:pt x="315" y="253"/>
                    </a:lnTo>
                    <a:lnTo>
                      <a:pt x="315" y="253"/>
                    </a:lnTo>
                    <a:lnTo>
                      <a:pt x="315" y="253"/>
                    </a:lnTo>
                    <a:lnTo>
                      <a:pt x="316" y="253"/>
                    </a:lnTo>
                    <a:lnTo>
                      <a:pt x="316" y="253"/>
                    </a:lnTo>
                    <a:lnTo>
                      <a:pt x="316" y="253"/>
                    </a:lnTo>
                    <a:lnTo>
                      <a:pt x="316" y="251"/>
                    </a:lnTo>
                    <a:lnTo>
                      <a:pt x="316" y="251"/>
                    </a:lnTo>
                    <a:lnTo>
                      <a:pt x="316" y="251"/>
                    </a:lnTo>
                    <a:lnTo>
                      <a:pt x="316" y="250"/>
                    </a:lnTo>
                    <a:lnTo>
                      <a:pt x="316" y="250"/>
                    </a:lnTo>
                    <a:lnTo>
                      <a:pt x="316" y="250"/>
                    </a:lnTo>
                    <a:lnTo>
                      <a:pt x="316" y="250"/>
                    </a:lnTo>
                    <a:lnTo>
                      <a:pt x="318" y="250"/>
                    </a:lnTo>
                    <a:lnTo>
                      <a:pt x="318" y="251"/>
                    </a:lnTo>
                    <a:lnTo>
                      <a:pt x="318" y="251"/>
                    </a:lnTo>
                    <a:lnTo>
                      <a:pt x="318" y="251"/>
                    </a:lnTo>
                    <a:lnTo>
                      <a:pt x="318" y="253"/>
                    </a:lnTo>
                    <a:lnTo>
                      <a:pt x="320" y="253"/>
                    </a:lnTo>
                    <a:lnTo>
                      <a:pt x="320" y="253"/>
                    </a:lnTo>
                    <a:lnTo>
                      <a:pt x="320" y="253"/>
                    </a:lnTo>
                    <a:lnTo>
                      <a:pt x="320" y="253"/>
                    </a:lnTo>
                    <a:lnTo>
                      <a:pt x="320" y="253"/>
                    </a:lnTo>
                    <a:lnTo>
                      <a:pt x="322" y="253"/>
                    </a:lnTo>
                    <a:lnTo>
                      <a:pt x="322" y="251"/>
                    </a:lnTo>
                    <a:lnTo>
                      <a:pt x="322" y="251"/>
                    </a:lnTo>
                    <a:lnTo>
                      <a:pt x="322" y="251"/>
                    </a:lnTo>
                    <a:lnTo>
                      <a:pt x="322" y="251"/>
                    </a:lnTo>
                    <a:lnTo>
                      <a:pt x="322" y="251"/>
                    </a:lnTo>
                    <a:lnTo>
                      <a:pt x="322" y="250"/>
                    </a:lnTo>
                    <a:lnTo>
                      <a:pt x="322" y="250"/>
                    </a:lnTo>
                    <a:lnTo>
                      <a:pt x="324" y="250"/>
                    </a:lnTo>
                    <a:lnTo>
                      <a:pt x="324" y="250"/>
                    </a:lnTo>
                    <a:lnTo>
                      <a:pt x="324" y="250"/>
                    </a:lnTo>
                    <a:lnTo>
                      <a:pt x="324" y="250"/>
                    </a:lnTo>
                    <a:lnTo>
                      <a:pt x="324" y="250"/>
                    </a:lnTo>
                    <a:lnTo>
                      <a:pt x="325" y="248"/>
                    </a:lnTo>
                    <a:lnTo>
                      <a:pt x="325" y="248"/>
                    </a:lnTo>
                    <a:lnTo>
                      <a:pt x="325" y="248"/>
                    </a:lnTo>
                    <a:lnTo>
                      <a:pt x="324" y="248"/>
                    </a:lnTo>
                    <a:lnTo>
                      <a:pt x="324" y="248"/>
                    </a:lnTo>
                    <a:lnTo>
                      <a:pt x="324" y="248"/>
                    </a:lnTo>
                    <a:lnTo>
                      <a:pt x="324" y="248"/>
                    </a:lnTo>
                    <a:lnTo>
                      <a:pt x="322" y="248"/>
                    </a:lnTo>
                    <a:lnTo>
                      <a:pt x="322" y="248"/>
                    </a:lnTo>
                    <a:lnTo>
                      <a:pt x="322" y="246"/>
                    </a:lnTo>
                    <a:lnTo>
                      <a:pt x="322" y="246"/>
                    </a:lnTo>
                    <a:lnTo>
                      <a:pt x="322" y="246"/>
                    </a:lnTo>
                    <a:lnTo>
                      <a:pt x="322" y="244"/>
                    </a:lnTo>
                    <a:lnTo>
                      <a:pt x="322" y="244"/>
                    </a:lnTo>
                    <a:lnTo>
                      <a:pt x="324" y="242"/>
                    </a:lnTo>
                    <a:lnTo>
                      <a:pt x="324" y="242"/>
                    </a:lnTo>
                    <a:lnTo>
                      <a:pt x="324" y="240"/>
                    </a:lnTo>
                    <a:lnTo>
                      <a:pt x="324" y="240"/>
                    </a:lnTo>
                    <a:lnTo>
                      <a:pt x="324" y="240"/>
                    </a:lnTo>
                    <a:lnTo>
                      <a:pt x="324" y="240"/>
                    </a:lnTo>
                    <a:lnTo>
                      <a:pt x="325" y="242"/>
                    </a:lnTo>
                    <a:lnTo>
                      <a:pt x="325" y="242"/>
                    </a:lnTo>
                    <a:lnTo>
                      <a:pt x="325" y="242"/>
                    </a:lnTo>
                    <a:lnTo>
                      <a:pt x="325" y="240"/>
                    </a:lnTo>
                    <a:lnTo>
                      <a:pt x="325" y="240"/>
                    </a:lnTo>
                    <a:lnTo>
                      <a:pt x="325" y="240"/>
                    </a:lnTo>
                    <a:lnTo>
                      <a:pt x="325" y="239"/>
                    </a:lnTo>
                    <a:lnTo>
                      <a:pt x="325" y="239"/>
                    </a:lnTo>
                    <a:lnTo>
                      <a:pt x="327" y="239"/>
                    </a:lnTo>
                    <a:lnTo>
                      <a:pt x="327" y="237"/>
                    </a:lnTo>
                    <a:lnTo>
                      <a:pt x="327" y="235"/>
                    </a:lnTo>
                    <a:lnTo>
                      <a:pt x="327" y="235"/>
                    </a:lnTo>
                    <a:lnTo>
                      <a:pt x="327" y="235"/>
                    </a:lnTo>
                    <a:lnTo>
                      <a:pt x="327" y="233"/>
                    </a:lnTo>
                    <a:lnTo>
                      <a:pt x="327" y="233"/>
                    </a:lnTo>
                    <a:lnTo>
                      <a:pt x="327" y="231"/>
                    </a:lnTo>
                    <a:lnTo>
                      <a:pt x="327" y="231"/>
                    </a:lnTo>
                    <a:lnTo>
                      <a:pt x="327" y="231"/>
                    </a:lnTo>
                    <a:lnTo>
                      <a:pt x="327" y="230"/>
                    </a:lnTo>
                    <a:lnTo>
                      <a:pt x="329" y="230"/>
                    </a:lnTo>
                    <a:lnTo>
                      <a:pt x="329" y="230"/>
                    </a:lnTo>
                    <a:lnTo>
                      <a:pt x="329" y="230"/>
                    </a:lnTo>
                    <a:lnTo>
                      <a:pt x="329" y="230"/>
                    </a:lnTo>
                    <a:lnTo>
                      <a:pt x="329" y="230"/>
                    </a:lnTo>
                    <a:lnTo>
                      <a:pt x="331" y="230"/>
                    </a:lnTo>
                    <a:lnTo>
                      <a:pt x="331" y="230"/>
                    </a:lnTo>
                    <a:lnTo>
                      <a:pt x="331" y="228"/>
                    </a:lnTo>
                    <a:lnTo>
                      <a:pt x="331" y="228"/>
                    </a:lnTo>
                    <a:lnTo>
                      <a:pt x="331" y="228"/>
                    </a:lnTo>
                    <a:lnTo>
                      <a:pt x="331" y="228"/>
                    </a:lnTo>
                    <a:lnTo>
                      <a:pt x="331" y="228"/>
                    </a:lnTo>
                    <a:lnTo>
                      <a:pt x="333" y="226"/>
                    </a:lnTo>
                    <a:lnTo>
                      <a:pt x="333" y="226"/>
                    </a:lnTo>
                    <a:lnTo>
                      <a:pt x="333" y="226"/>
                    </a:lnTo>
                    <a:lnTo>
                      <a:pt x="333" y="228"/>
                    </a:lnTo>
                    <a:lnTo>
                      <a:pt x="334" y="231"/>
                    </a:lnTo>
                    <a:lnTo>
                      <a:pt x="334" y="231"/>
                    </a:lnTo>
                    <a:lnTo>
                      <a:pt x="334" y="231"/>
                    </a:lnTo>
                    <a:lnTo>
                      <a:pt x="336" y="231"/>
                    </a:lnTo>
                    <a:lnTo>
                      <a:pt x="336" y="231"/>
                    </a:lnTo>
                    <a:lnTo>
                      <a:pt x="336" y="231"/>
                    </a:lnTo>
                    <a:lnTo>
                      <a:pt x="336" y="230"/>
                    </a:lnTo>
                    <a:lnTo>
                      <a:pt x="336" y="230"/>
                    </a:lnTo>
                    <a:lnTo>
                      <a:pt x="336" y="230"/>
                    </a:lnTo>
                    <a:lnTo>
                      <a:pt x="336" y="230"/>
                    </a:lnTo>
                    <a:lnTo>
                      <a:pt x="336" y="228"/>
                    </a:lnTo>
                    <a:lnTo>
                      <a:pt x="336" y="226"/>
                    </a:lnTo>
                    <a:lnTo>
                      <a:pt x="336" y="226"/>
                    </a:lnTo>
                    <a:lnTo>
                      <a:pt x="336" y="226"/>
                    </a:lnTo>
                    <a:lnTo>
                      <a:pt x="336" y="226"/>
                    </a:lnTo>
                    <a:lnTo>
                      <a:pt x="336" y="224"/>
                    </a:lnTo>
                    <a:lnTo>
                      <a:pt x="336" y="224"/>
                    </a:lnTo>
                    <a:lnTo>
                      <a:pt x="334" y="224"/>
                    </a:lnTo>
                    <a:lnTo>
                      <a:pt x="334" y="222"/>
                    </a:lnTo>
                    <a:lnTo>
                      <a:pt x="334" y="222"/>
                    </a:lnTo>
                    <a:lnTo>
                      <a:pt x="334" y="222"/>
                    </a:lnTo>
                    <a:lnTo>
                      <a:pt x="336" y="222"/>
                    </a:lnTo>
                    <a:lnTo>
                      <a:pt x="336" y="222"/>
                    </a:lnTo>
                    <a:lnTo>
                      <a:pt x="336" y="222"/>
                    </a:lnTo>
                    <a:lnTo>
                      <a:pt x="338" y="222"/>
                    </a:lnTo>
                    <a:lnTo>
                      <a:pt x="338" y="222"/>
                    </a:lnTo>
                    <a:lnTo>
                      <a:pt x="338" y="222"/>
                    </a:lnTo>
                    <a:lnTo>
                      <a:pt x="338" y="222"/>
                    </a:lnTo>
                    <a:lnTo>
                      <a:pt x="338" y="222"/>
                    </a:lnTo>
                    <a:lnTo>
                      <a:pt x="338" y="222"/>
                    </a:lnTo>
                    <a:lnTo>
                      <a:pt x="338" y="222"/>
                    </a:lnTo>
                    <a:lnTo>
                      <a:pt x="338" y="222"/>
                    </a:lnTo>
                    <a:lnTo>
                      <a:pt x="338" y="222"/>
                    </a:lnTo>
                    <a:lnTo>
                      <a:pt x="340" y="221"/>
                    </a:lnTo>
                    <a:lnTo>
                      <a:pt x="340" y="221"/>
                    </a:lnTo>
                    <a:lnTo>
                      <a:pt x="340" y="219"/>
                    </a:lnTo>
                    <a:lnTo>
                      <a:pt x="340" y="219"/>
                    </a:lnTo>
                    <a:lnTo>
                      <a:pt x="340" y="219"/>
                    </a:lnTo>
                    <a:lnTo>
                      <a:pt x="342" y="219"/>
                    </a:lnTo>
                    <a:lnTo>
                      <a:pt x="342" y="219"/>
                    </a:lnTo>
                    <a:lnTo>
                      <a:pt x="344" y="219"/>
                    </a:lnTo>
                    <a:lnTo>
                      <a:pt x="344" y="217"/>
                    </a:lnTo>
                    <a:lnTo>
                      <a:pt x="344" y="217"/>
                    </a:lnTo>
                    <a:lnTo>
                      <a:pt x="344" y="217"/>
                    </a:lnTo>
                    <a:lnTo>
                      <a:pt x="344" y="217"/>
                    </a:lnTo>
                    <a:lnTo>
                      <a:pt x="344" y="217"/>
                    </a:lnTo>
                    <a:lnTo>
                      <a:pt x="344" y="217"/>
                    </a:lnTo>
                    <a:lnTo>
                      <a:pt x="344" y="215"/>
                    </a:lnTo>
                    <a:lnTo>
                      <a:pt x="344" y="215"/>
                    </a:lnTo>
                    <a:lnTo>
                      <a:pt x="344" y="215"/>
                    </a:lnTo>
                    <a:lnTo>
                      <a:pt x="344" y="215"/>
                    </a:lnTo>
                    <a:lnTo>
                      <a:pt x="344" y="215"/>
                    </a:lnTo>
                    <a:lnTo>
                      <a:pt x="344" y="215"/>
                    </a:lnTo>
                    <a:lnTo>
                      <a:pt x="344" y="215"/>
                    </a:lnTo>
                    <a:lnTo>
                      <a:pt x="345" y="215"/>
                    </a:lnTo>
                    <a:lnTo>
                      <a:pt x="345" y="215"/>
                    </a:lnTo>
                    <a:lnTo>
                      <a:pt x="345" y="215"/>
                    </a:lnTo>
                    <a:lnTo>
                      <a:pt x="345" y="215"/>
                    </a:lnTo>
                    <a:lnTo>
                      <a:pt x="345" y="215"/>
                    </a:lnTo>
                    <a:lnTo>
                      <a:pt x="345" y="215"/>
                    </a:lnTo>
                    <a:lnTo>
                      <a:pt x="347" y="215"/>
                    </a:lnTo>
                    <a:lnTo>
                      <a:pt x="349" y="215"/>
                    </a:lnTo>
                    <a:lnTo>
                      <a:pt x="351" y="215"/>
                    </a:lnTo>
                    <a:lnTo>
                      <a:pt x="353" y="215"/>
                    </a:lnTo>
                    <a:lnTo>
                      <a:pt x="353" y="215"/>
                    </a:lnTo>
                    <a:lnTo>
                      <a:pt x="353" y="215"/>
                    </a:lnTo>
                    <a:lnTo>
                      <a:pt x="354" y="213"/>
                    </a:lnTo>
                    <a:lnTo>
                      <a:pt x="354" y="213"/>
                    </a:lnTo>
                    <a:lnTo>
                      <a:pt x="356" y="213"/>
                    </a:lnTo>
                    <a:lnTo>
                      <a:pt x="356" y="213"/>
                    </a:lnTo>
                    <a:lnTo>
                      <a:pt x="358" y="213"/>
                    </a:lnTo>
                    <a:lnTo>
                      <a:pt x="358" y="213"/>
                    </a:lnTo>
                    <a:lnTo>
                      <a:pt x="358" y="213"/>
                    </a:lnTo>
                    <a:lnTo>
                      <a:pt x="358"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3"/>
                    </a:lnTo>
                    <a:lnTo>
                      <a:pt x="360" y="212"/>
                    </a:lnTo>
                    <a:lnTo>
                      <a:pt x="362" y="212"/>
                    </a:lnTo>
                    <a:lnTo>
                      <a:pt x="362" y="212"/>
                    </a:lnTo>
                    <a:lnTo>
                      <a:pt x="362" y="212"/>
                    </a:lnTo>
                    <a:lnTo>
                      <a:pt x="362" y="212"/>
                    </a:lnTo>
                    <a:lnTo>
                      <a:pt x="362" y="212"/>
                    </a:lnTo>
                    <a:lnTo>
                      <a:pt x="362" y="212"/>
                    </a:lnTo>
                    <a:lnTo>
                      <a:pt x="362" y="212"/>
                    </a:lnTo>
                    <a:lnTo>
                      <a:pt x="362" y="212"/>
                    </a:lnTo>
                    <a:lnTo>
                      <a:pt x="362" y="210"/>
                    </a:lnTo>
                    <a:lnTo>
                      <a:pt x="362" y="210"/>
                    </a:lnTo>
                    <a:lnTo>
                      <a:pt x="362" y="210"/>
                    </a:lnTo>
                    <a:lnTo>
                      <a:pt x="362" y="208"/>
                    </a:lnTo>
                    <a:lnTo>
                      <a:pt x="362" y="208"/>
                    </a:lnTo>
                    <a:lnTo>
                      <a:pt x="362" y="208"/>
                    </a:lnTo>
                    <a:lnTo>
                      <a:pt x="362" y="208"/>
                    </a:lnTo>
                    <a:lnTo>
                      <a:pt x="362" y="208"/>
                    </a:lnTo>
                    <a:lnTo>
                      <a:pt x="363" y="208"/>
                    </a:lnTo>
                    <a:lnTo>
                      <a:pt x="363" y="208"/>
                    </a:lnTo>
                    <a:lnTo>
                      <a:pt x="363" y="208"/>
                    </a:lnTo>
                    <a:lnTo>
                      <a:pt x="365" y="208"/>
                    </a:lnTo>
                    <a:lnTo>
                      <a:pt x="365" y="208"/>
                    </a:lnTo>
                    <a:lnTo>
                      <a:pt x="365" y="208"/>
                    </a:lnTo>
                    <a:lnTo>
                      <a:pt x="367" y="208"/>
                    </a:lnTo>
                    <a:lnTo>
                      <a:pt x="367" y="208"/>
                    </a:lnTo>
                    <a:lnTo>
                      <a:pt x="367" y="208"/>
                    </a:lnTo>
                    <a:lnTo>
                      <a:pt x="365" y="208"/>
                    </a:lnTo>
                    <a:lnTo>
                      <a:pt x="365" y="206"/>
                    </a:lnTo>
                    <a:lnTo>
                      <a:pt x="365" y="206"/>
                    </a:lnTo>
                    <a:lnTo>
                      <a:pt x="363" y="206"/>
                    </a:lnTo>
                    <a:lnTo>
                      <a:pt x="363" y="206"/>
                    </a:lnTo>
                    <a:lnTo>
                      <a:pt x="363" y="204"/>
                    </a:lnTo>
                    <a:lnTo>
                      <a:pt x="363" y="204"/>
                    </a:lnTo>
                    <a:lnTo>
                      <a:pt x="363" y="204"/>
                    </a:lnTo>
                    <a:lnTo>
                      <a:pt x="365" y="204"/>
                    </a:lnTo>
                    <a:lnTo>
                      <a:pt x="365" y="204"/>
                    </a:lnTo>
                    <a:lnTo>
                      <a:pt x="365" y="204"/>
                    </a:lnTo>
                    <a:lnTo>
                      <a:pt x="365" y="204"/>
                    </a:lnTo>
                    <a:lnTo>
                      <a:pt x="365" y="202"/>
                    </a:lnTo>
                    <a:lnTo>
                      <a:pt x="365" y="202"/>
                    </a:lnTo>
                    <a:lnTo>
                      <a:pt x="365" y="202"/>
                    </a:lnTo>
                    <a:lnTo>
                      <a:pt x="365" y="202"/>
                    </a:lnTo>
                    <a:lnTo>
                      <a:pt x="365" y="202"/>
                    </a:lnTo>
                    <a:lnTo>
                      <a:pt x="365" y="202"/>
                    </a:lnTo>
                    <a:lnTo>
                      <a:pt x="365" y="202"/>
                    </a:lnTo>
                    <a:lnTo>
                      <a:pt x="365" y="201"/>
                    </a:lnTo>
                    <a:lnTo>
                      <a:pt x="365" y="201"/>
                    </a:lnTo>
                    <a:lnTo>
                      <a:pt x="365" y="201"/>
                    </a:lnTo>
                    <a:lnTo>
                      <a:pt x="363" y="201"/>
                    </a:lnTo>
                    <a:lnTo>
                      <a:pt x="363" y="201"/>
                    </a:lnTo>
                    <a:lnTo>
                      <a:pt x="363" y="201"/>
                    </a:lnTo>
                    <a:lnTo>
                      <a:pt x="363" y="201"/>
                    </a:lnTo>
                    <a:lnTo>
                      <a:pt x="363" y="199"/>
                    </a:lnTo>
                    <a:lnTo>
                      <a:pt x="363" y="199"/>
                    </a:lnTo>
                    <a:lnTo>
                      <a:pt x="365" y="199"/>
                    </a:lnTo>
                    <a:lnTo>
                      <a:pt x="365" y="199"/>
                    </a:lnTo>
                    <a:lnTo>
                      <a:pt x="365" y="199"/>
                    </a:lnTo>
                    <a:lnTo>
                      <a:pt x="365" y="199"/>
                    </a:lnTo>
                    <a:lnTo>
                      <a:pt x="367" y="199"/>
                    </a:lnTo>
                    <a:lnTo>
                      <a:pt x="367" y="199"/>
                    </a:lnTo>
                    <a:lnTo>
                      <a:pt x="367" y="199"/>
                    </a:lnTo>
                    <a:lnTo>
                      <a:pt x="367" y="199"/>
                    </a:lnTo>
                    <a:lnTo>
                      <a:pt x="367" y="199"/>
                    </a:lnTo>
                    <a:lnTo>
                      <a:pt x="369" y="199"/>
                    </a:lnTo>
                    <a:lnTo>
                      <a:pt x="369" y="197"/>
                    </a:lnTo>
                    <a:lnTo>
                      <a:pt x="369" y="197"/>
                    </a:lnTo>
                    <a:lnTo>
                      <a:pt x="369" y="197"/>
                    </a:lnTo>
                    <a:lnTo>
                      <a:pt x="371" y="197"/>
                    </a:lnTo>
                    <a:lnTo>
                      <a:pt x="371" y="195"/>
                    </a:lnTo>
                    <a:lnTo>
                      <a:pt x="371" y="195"/>
                    </a:lnTo>
                    <a:lnTo>
                      <a:pt x="371" y="195"/>
                    </a:lnTo>
                    <a:lnTo>
                      <a:pt x="371" y="195"/>
                    </a:lnTo>
                    <a:lnTo>
                      <a:pt x="371" y="195"/>
                    </a:lnTo>
                    <a:lnTo>
                      <a:pt x="371" y="195"/>
                    </a:lnTo>
                    <a:lnTo>
                      <a:pt x="371" y="193"/>
                    </a:lnTo>
                    <a:lnTo>
                      <a:pt x="371" y="193"/>
                    </a:lnTo>
                    <a:lnTo>
                      <a:pt x="371" y="193"/>
                    </a:lnTo>
                    <a:lnTo>
                      <a:pt x="371" y="193"/>
                    </a:lnTo>
                    <a:lnTo>
                      <a:pt x="374" y="195"/>
                    </a:lnTo>
                    <a:lnTo>
                      <a:pt x="374" y="195"/>
                    </a:lnTo>
                    <a:lnTo>
                      <a:pt x="374" y="195"/>
                    </a:lnTo>
                    <a:lnTo>
                      <a:pt x="376" y="195"/>
                    </a:lnTo>
                    <a:lnTo>
                      <a:pt x="376" y="197"/>
                    </a:lnTo>
                    <a:lnTo>
                      <a:pt x="376" y="197"/>
                    </a:lnTo>
                    <a:lnTo>
                      <a:pt x="376" y="197"/>
                    </a:lnTo>
                    <a:lnTo>
                      <a:pt x="376" y="197"/>
                    </a:lnTo>
                    <a:lnTo>
                      <a:pt x="376" y="197"/>
                    </a:lnTo>
                    <a:lnTo>
                      <a:pt x="376" y="197"/>
                    </a:lnTo>
                    <a:lnTo>
                      <a:pt x="376" y="197"/>
                    </a:lnTo>
                    <a:lnTo>
                      <a:pt x="378" y="197"/>
                    </a:lnTo>
                    <a:lnTo>
                      <a:pt x="378" y="197"/>
                    </a:lnTo>
                    <a:lnTo>
                      <a:pt x="378" y="195"/>
                    </a:lnTo>
                    <a:lnTo>
                      <a:pt x="378" y="195"/>
                    </a:lnTo>
                    <a:lnTo>
                      <a:pt x="378" y="195"/>
                    </a:lnTo>
                    <a:lnTo>
                      <a:pt x="376" y="195"/>
                    </a:lnTo>
                    <a:lnTo>
                      <a:pt x="376" y="195"/>
                    </a:lnTo>
                    <a:lnTo>
                      <a:pt x="376" y="195"/>
                    </a:lnTo>
                    <a:lnTo>
                      <a:pt x="376" y="193"/>
                    </a:lnTo>
                    <a:lnTo>
                      <a:pt x="376" y="193"/>
                    </a:lnTo>
                    <a:lnTo>
                      <a:pt x="376" y="193"/>
                    </a:lnTo>
                    <a:lnTo>
                      <a:pt x="376" y="193"/>
                    </a:lnTo>
                    <a:lnTo>
                      <a:pt x="376" y="192"/>
                    </a:lnTo>
                    <a:lnTo>
                      <a:pt x="376" y="192"/>
                    </a:lnTo>
                    <a:lnTo>
                      <a:pt x="376" y="192"/>
                    </a:lnTo>
                    <a:lnTo>
                      <a:pt x="376" y="192"/>
                    </a:lnTo>
                    <a:lnTo>
                      <a:pt x="376" y="192"/>
                    </a:lnTo>
                    <a:lnTo>
                      <a:pt x="378" y="192"/>
                    </a:lnTo>
                    <a:lnTo>
                      <a:pt x="378" y="192"/>
                    </a:lnTo>
                    <a:lnTo>
                      <a:pt x="378" y="192"/>
                    </a:lnTo>
                    <a:lnTo>
                      <a:pt x="378" y="192"/>
                    </a:lnTo>
                    <a:lnTo>
                      <a:pt x="378" y="192"/>
                    </a:lnTo>
                    <a:lnTo>
                      <a:pt x="380" y="193"/>
                    </a:lnTo>
                    <a:lnTo>
                      <a:pt x="380" y="193"/>
                    </a:lnTo>
                    <a:lnTo>
                      <a:pt x="380" y="195"/>
                    </a:lnTo>
                    <a:lnTo>
                      <a:pt x="381" y="195"/>
                    </a:lnTo>
                    <a:lnTo>
                      <a:pt x="381" y="195"/>
                    </a:lnTo>
                    <a:lnTo>
                      <a:pt x="381" y="195"/>
                    </a:lnTo>
                    <a:lnTo>
                      <a:pt x="381" y="195"/>
                    </a:lnTo>
                    <a:lnTo>
                      <a:pt x="381" y="195"/>
                    </a:lnTo>
                    <a:lnTo>
                      <a:pt x="381" y="193"/>
                    </a:lnTo>
                    <a:lnTo>
                      <a:pt x="381" y="193"/>
                    </a:lnTo>
                    <a:lnTo>
                      <a:pt x="381" y="193"/>
                    </a:lnTo>
                    <a:lnTo>
                      <a:pt x="381" y="193"/>
                    </a:lnTo>
                    <a:lnTo>
                      <a:pt x="380" y="193"/>
                    </a:lnTo>
                    <a:lnTo>
                      <a:pt x="380" y="192"/>
                    </a:lnTo>
                    <a:lnTo>
                      <a:pt x="380" y="192"/>
                    </a:lnTo>
                    <a:lnTo>
                      <a:pt x="380" y="192"/>
                    </a:lnTo>
                    <a:lnTo>
                      <a:pt x="380" y="192"/>
                    </a:lnTo>
                    <a:lnTo>
                      <a:pt x="380" y="192"/>
                    </a:lnTo>
                    <a:lnTo>
                      <a:pt x="380" y="192"/>
                    </a:lnTo>
                    <a:lnTo>
                      <a:pt x="381" y="192"/>
                    </a:lnTo>
                    <a:lnTo>
                      <a:pt x="381" y="192"/>
                    </a:lnTo>
                    <a:lnTo>
                      <a:pt x="381" y="192"/>
                    </a:lnTo>
                    <a:lnTo>
                      <a:pt x="381" y="192"/>
                    </a:lnTo>
                    <a:lnTo>
                      <a:pt x="381" y="190"/>
                    </a:lnTo>
                    <a:lnTo>
                      <a:pt x="381" y="190"/>
                    </a:lnTo>
                    <a:lnTo>
                      <a:pt x="381" y="190"/>
                    </a:lnTo>
                    <a:lnTo>
                      <a:pt x="383" y="190"/>
                    </a:lnTo>
                    <a:lnTo>
                      <a:pt x="383" y="190"/>
                    </a:lnTo>
                    <a:lnTo>
                      <a:pt x="383" y="190"/>
                    </a:lnTo>
                    <a:lnTo>
                      <a:pt x="383" y="190"/>
                    </a:lnTo>
                    <a:lnTo>
                      <a:pt x="383" y="190"/>
                    </a:lnTo>
                    <a:lnTo>
                      <a:pt x="383" y="192"/>
                    </a:lnTo>
                    <a:lnTo>
                      <a:pt x="383" y="192"/>
                    </a:lnTo>
                    <a:lnTo>
                      <a:pt x="383" y="192"/>
                    </a:lnTo>
                    <a:lnTo>
                      <a:pt x="385" y="192"/>
                    </a:lnTo>
                    <a:lnTo>
                      <a:pt x="385" y="193"/>
                    </a:lnTo>
                    <a:lnTo>
                      <a:pt x="385" y="193"/>
                    </a:lnTo>
                    <a:lnTo>
                      <a:pt x="387" y="193"/>
                    </a:lnTo>
                    <a:lnTo>
                      <a:pt x="387" y="193"/>
                    </a:lnTo>
                    <a:lnTo>
                      <a:pt x="387" y="193"/>
                    </a:lnTo>
                    <a:lnTo>
                      <a:pt x="387" y="192"/>
                    </a:lnTo>
                    <a:lnTo>
                      <a:pt x="387" y="192"/>
                    </a:lnTo>
                    <a:lnTo>
                      <a:pt x="387" y="192"/>
                    </a:lnTo>
                    <a:lnTo>
                      <a:pt x="389" y="192"/>
                    </a:lnTo>
                    <a:lnTo>
                      <a:pt x="389" y="192"/>
                    </a:lnTo>
                    <a:lnTo>
                      <a:pt x="389" y="190"/>
                    </a:lnTo>
                    <a:lnTo>
                      <a:pt x="389" y="190"/>
                    </a:lnTo>
                    <a:lnTo>
                      <a:pt x="389" y="190"/>
                    </a:lnTo>
                    <a:lnTo>
                      <a:pt x="389" y="190"/>
                    </a:lnTo>
                    <a:lnTo>
                      <a:pt x="391" y="190"/>
                    </a:lnTo>
                    <a:lnTo>
                      <a:pt x="391" y="190"/>
                    </a:lnTo>
                    <a:lnTo>
                      <a:pt x="391" y="190"/>
                    </a:lnTo>
                    <a:lnTo>
                      <a:pt x="391" y="192"/>
                    </a:lnTo>
                    <a:lnTo>
                      <a:pt x="391" y="192"/>
                    </a:lnTo>
                    <a:lnTo>
                      <a:pt x="391" y="192"/>
                    </a:lnTo>
                    <a:lnTo>
                      <a:pt x="391" y="193"/>
                    </a:lnTo>
                    <a:lnTo>
                      <a:pt x="392" y="193"/>
                    </a:lnTo>
                    <a:lnTo>
                      <a:pt x="392" y="193"/>
                    </a:lnTo>
                    <a:lnTo>
                      <a:pt x="392" y="193"/>
                    </a:lnTo>
                    <a:lnTo>
                      <a:pt x="392" y="193"/>
                    </a:lnTo>
                    <a:lnTo>
                      <a:pt x="392" y="193"/>
                    </a:lnTo>
                    <a:lnTo>
                      <a:pt x="392" y="193"/>
                    </a:lnTo>
                    <a:lnTo>
                      <a:pt x="392" y="195"/>
                    </a:lnTo>
                    <a:lnTo>
                      <a:pt x="392" y="195"/>
                    </a:lnTo>
                    <a:lnTo>
                      <a:pt x="392" y="195"/>
                    </a:lnTo>
                    <a:lnTo>
                      <a:pt x="394" y="195"/>
                    </a:lnTo>
                    <a:lnTo>
                      <a:pt x="394" y="193"/>
                    </a:lnTo>
                    <a:lnTo>
                      <a:pt x="396" y="193"/>
                    </a:lnTo>
                    <a:lnTo>
                      <a:pt x="396" y="195"/>
                    </a:lnTo>
                    <a:lnTo>
                      <a:pt x="396" y="195"/>
                    </a:lnTo>
                    <a:lnTo>
                      <a:pt x="396" y="195"/>
                    </a:lnTo>
                    <a:lnTo>
                      <a:pt x="396" y="195"/>
                    </a:lnTo>
                    <a:lnTo>
                      <a:pt x="396" y="195"/>
                    </a:lnTo>
                    <a:lnTo>
                      <a:pt x="396" y="195"/>
                    </a:lnTo>
                    <a:lnTo>
                      <a:pt x="394" y="195"/>
                    </a:lnTo>
                    <a:lnTo>
                      <a:pt x="394" y="197"/>
                    </a:lnTo>
                    <a:lnTo>
                      <a:pt x="394" y="197"/>
                    </a:lnTo>
                    <a:lnTo>
                      <a:pt x="394" y="197"/>
                    </a:lnTo>
                    <a:lnTo>
                      <a:pt x="394" y="197"/>
                    </a:lnTo>
                    <a:lnTo>
                      <a:pt x="396" y="199"/>
                    </a:lnTo>
                    <a:lnTo>
                      <a:pt x="396" y="199"/>
                    </a:lnTo>
                    <a:lnTo>
                      <a:pt x="396" y="199"/>
                    </a:lnTo>
                    <a:lnTo>
                      <a:pt x="398" y="201"/>
                    </a:lnTo>
                    <a:lnTo>
                      <a:pt x="398" y="201"/>
                    </a:lnTo>
                    <a:lnTo>
                      <a:pt x="398" y="201"/>
                    </a:lnTo>
                    <a:lnTo>
                      <a:pt x="400" y="201"/>
                    </a:lnTo>
                    <a:lnTo>
                      <a:pt x="401" y="201"/>
                    </a:lnTo>
                    <a:lnTo>
                      <a:pt x="401" y="201"/>
                    </a:lnTo>
                    <a:lnTo>
                      <a:pt x="401" y="201"/>
                    </a:lnTo>
                    <a:lnTo>
                      <a:pt x="401" y="201"/>
                    </a:lnTo>
                    <a:lnTo>
                      <a:pt x="401" y="201"/>
                    </a:lnTo>
                    <a:lnTo>
                      <a:pt x="401" y="201"/>
                    </a:lnTo>
                    <a:lnTo>
                      <a:pt x="401" y="201"/>
                    </a:lnTo>
                    <a:lnTo>
                      <a:pt x="403" y="202"/>
                    </a:lnTo>
                    <a:lnTo>
                      <a:pt x="405" y="204"/>
                    </a:lnTo>
                    <a:lnTo>
                      <a:pt x="405" y="204"/>
                    </a:lnTo>
                    <a:lnTo>
                      <a:pt x="405" y="204"/>
                    </a:lnTo>
                    <a:lnTo>
                      <a:pt x="405" y="204"/>
                    </a:lnTo>
                    <a:lnTo>
                      <a:pt x="407" y="206"/>
                    </a:lnTo>
                    <a:lnTo>
                      <a:pt x="407" y="206"/>
                    </a:lnTo>
                    <a:lnTo>
                      <a:pt x="407" y="206"/>
                    </a:lnTo>
                    <a:lnTo>
                      <a:pt x="407" y="206"/>
                    </a:lnTo>
                    <a:lnTo>
                      <a:pt x="409" y="206"/>
                    </a:lnTo>
                    <a:lnTo>
                      <a:pt x="409" y="206"/>
                    </a:lnTo>
                    <a:lnTo>
                      <a:pt x="409" y="206"/>
                    </a:lnTo>
                    <a:lnTo>
                      <a:pt x="409" y="206"/>
                    </a:lnTo>
                    <a:lnTo>
                      <a:pt x="409" y="206"/>
                    </a:lnTo>
                    <a:lnTo>
                      <a:pt x="409" y="206"/>
                    </a:lnTo>
                    <a:lnTo>
                      <a:pt x="409" y="206"/>
                    </a:lnTo>
                    <a:lnTo>
                      <a:pt x="409" y="206"/>
                    </a:lnTo>
                    <a:lnTo>
                      <a:pt x="409" y="204"/>
                    </a:lnTo>
                    <a:lnTo>
                      <a:pt x="409" y="204"/>
                    </a:lnTo>
                    <a:lnTo>
                      <a:pt x="409" y="204"/>
                    </a:lnTo>
                    <a:lnTo>
                      <a:pt x="409" y="204"/>
                    </a:lnTo>
                    <a:lnTo>
                      <a:pt x="409" y="204"/>
                    </a:lnTo>
                    <a:lnTo>
                      <a:pt x="409" y="204"/>
                    </a:lnTo>
                    <a:lnTo>
                      <a:pt x="409" y="204"/>
                    </a:lnTo>
                    <a:lnTo>
                      <a:pt x="409" y="204"/>
                    </a:lnTo>
                    <a:lnTo>
                      <a:pt x="409" y="204"/>
                    </a:lnTo>
                    <a:lnTo>
                      <a:pt x="409" y="204"/>
                    </a:lnTo>
                    <a:lnTo>
                      <a:pt x="409" y="202"/>
                    </a:lnTo>
                    <a:lnTo>
                      <a:pt x="409" y="202"/>
                    </a:lnTo>
                    <a:lnTo>
                      <a:pt x="409" y="202"/>
                    </a:lnTo>
                    <a:lnTo>
                      <a:pt x="409" y="202"/>
                    </a:lnTo>
                    <a:lnTo>
                      <a:pt x="410" y="201"/>
                    </a:lnTo>
                    <a:lnTo>
                      <a:pt x="410" y="201"/>
                    </a:lnTo>
                    <a:lnTo>
                      <a:pt x="409" y="199"/>
                    </a:lnTo>
                    <a:lnTo>
                      <a:pt x="409" y="199"/>
                    </a:lnTo>
                    <a:lnTo>
                      <a:pt x="409" y="199"/>
                    </a:lnTo>
                    <a:lnTo>
                      <a:pt x="407" y="199"/>
                    </a:lnTo>
                    <a:lnTo>
                      <a:pt x="407" y="199"/>
                    </a:lnTo>
                    <a:lnTo>
                      <a:pt x="407" y="199"/>
                    </a:lnTo>
                    <a:lnTo>
                      <a:pt x="407" y="199"/>
                    </a:lnTo>
                    <a:lnTo>
                      <a:pt x="407" y="199"/>
                    </a:lnTo>
                    <a:lnTo>
                      <a:pt x="407" y="199"/>
                    </a:lnTo>
                    <a:lnTo>
                      <a:pt x="407" y="199"/>
                    </a:lnTo>
                    <a:lnTo>
                      <a:pt x="407" y="199"/>
                    </a:lnTo>
                    <a:lnTo>
                      <a:pt x="407" y="199"/>
                    </a:lnTo>
                    <a:lnTo>
                      <a:pt x="409" y="197"/>
                    </a:lnTo>
                    <a:lnTo>
                      <a:pt x="409" y="197"/>
                    </a:lnTo>
                    <a:lnTo>
                      <a:pt x="409" y="197"/>
                    </a:lnTo>
                    <a:lnTo>
                      <a:pt x="409" y="197"/>
                    </a:lnTo>
                    <a:lnTo>
                      <a:pt x="409" y="197"/>
                    </a:lnTo>
                    <a:lnTo>
                      <a:pt x="409" y="195"/>
                    </a:lnTo>
                    <a:lnTo>
                      <a:pt x="409" y="195"/>
                    </a:lnTo>
                    <a:lnTo>
                      <a:pt x="409" y="195"/>
                    </a:lnTo>
                    <a:lnTo>
                      <a:pt x="407" y="193"/>
                    </a:lnTo>
                    <a:lnTo>
                      <a:pt x="407" y="193"/>
                    </a:lnTo>
                    <a:lnTo>
                      <a:pt x="407" y="193"/>
                    </a:lnTo>
                    <a:lnTo>
                      <a:pt x="407" y="192"/>
                    </a:lnTo>
                    <a:lnTo>
                      <a:pt x="409" y="192"/>
                    </a:lnTo>
                    <a:lnTo>
                      <a:pt x="409" y="192"/>
                    </a:lnTo>
                    <a:lnTo>
                      <a:pt x="409" y="192"/>
                    </a:lnTo>
                    <a:lnTo>
                      <a:pt x="409" y="192"/>
                    </a:lnTo>
                    <a:lnTo>
                      <a:pt x="409" y="192"/>
                    </a:lnTo>
                    <a:lnTo>
                      <a:pt x="410" y="192"/>
                    </a:lnTo>
                    <a:lnTo>
                      <a:pt x="410" y="192"/>
                    </a:lnTo>
                    <a:lnTo>
                      <a:pt x="410" y="192"/>
                    </a:lnTo>
                    <a:lnTo>
                      <a:pt x="410" y="192"/>
                    </a:lnTo>
                    <a:lnTo>
                      <a:pt x="410" y="192"/>
                    </a:lnTo>
                    <a:lnTo>
                      <a:pt x="410" y="192"/>
                    </a:lnTo>
                    <a:lnTo>
                      <a:pt x="410" y="192"/>
                    </a:lnTo>
                    <a:lnTo>
                      <a:pt x="410" y="192"/>
                    </a:lnTo>
                    <a:lnTo>
                      <a:pt x="410" y="190"/>
                    </a:lnTo>
                    <a:lnTo>
                      <a:pt x="410" y="190"/>
                    </a:lnTo>
                    <a:lnTo>
                      <a:pt x="409" y="190"/>
                    </a:lnTo>
                    <a:lnTo>
                      <a:pt x="409" y="190"/>
                    </a:lnTo>
                    <a:lnTo>
                      <a:pt x="409" y="190"/>
                    </a:lnTo>
                    <a:lnTo>
                      <a:pt x="410" y="188"/>
                    </a:lnTo>
                    <a:lnTo>
                      <a:pt x="410" y="188"/>
                    </a:lnTo>
                    <a:lnTo>
                      <a:pt x="410" y="188"/>
                    </a:lnTo>
                    <a:lnTo>
                      <a:pt x="410" y="188"/>
                    </a:lnTo>
                    <a:lnTo>
                      <a:pt x="410" y="188"/>
                    </a:lnTo>
                    <a:lnTo>
                      <a:pt x="410" y="188"/>
                    </a:lnTo>
                    <a:lnTo>
                      <a:pt x="412" y="186"/>
                    </a:lnTo>
                    <a:lnTo>
                      <a:pt x="412" y="186"/>
                    </a:lnTo>
                    <a:lnTo>
                      <a:pt x="412" y="186"/>
                    </a:lnTo>
                    <a:lnTo>
                      <a:pt x="412" y="184"/>
                    </a:lnTo>
                    <a:lnTo>
                      <a:pt x="412" y="184"/>
                    </a:lnTo>
                    <a:lnTo>
                      <a:pt x="412" y="184"/>
                    </a:lnTo>
                    <a:lnTo>
                      <a:pt x="414" y="184"/>
                    </a:lnTo>
                    <a:lnTo>
                      <a:pt x="414" y="183"/>
                    </a:lnTo>
                    <a:lnTo>
                      <a:pt x="414" y="183"/>
                    </a:lnTo>
                    <a:lnTo>
                      <a:pt x="414" y="183"/>
                    </a:lnTo>
                    <a:lnTo>
                      <a:pt x="414" y="183"/>
                    </a:lnTo>
                    <a:lnTo>
                      <a:pt x="416" y="183"/>
                    </a:lnTo>
                    <a:lnTo>
                      <a:pt x="416" y="183"/>
                    </a:lnTo>
                    <a:lnTo>
                      <a:pt x="416" y="183"/>
                    </a:lnTo>
                    <a:lnTo>
                      <a:pt x="416" y="183"/>
                    </a:lnTo>
                    <a:lnTo>
                      <a:pt x="418" y="183"/>
                    </a:lnTo>
                    <a:lnTo>
                      <a:pt x="418" y="183"/>
                    </a:lnTo>
                    <a:lnTo>
                      <a:pt x="418" y="181"/>
                    </a:lnTo>
                    <a:lnTo>
                      <a:pt x="418" y="181"/>
                    </a:lnTo>
                    <a:lnTo>
                      <a:pt x="418" y="181"/>
                    </a:lnTo>
                    <a:lnTo>
                      <a:pt x="418" y="181"/>
                    </a:lnTo>
                    <a:lnTo>
                      <a:pt x="418" y="181"/>
                    </a:lnTo>
                    <a:lnTo>
                      <a:pt x="418" y="181"/>
                    </a:lnTo>
                    <a:lnTo>
                      <a:pt x="416" y="181"/>
                    </a:lnTo>
                    <a:lnTo>
                      <a:pt x="416" y="181"/>
                    </a:lnTo>
                    <a:lnTo>
                      <a:pt x="416" y="181"/>
                    </a:lnTo>
                    <a:lnTo>
                      <a:pt x="416" y="181"/>
                    </a:lnTo>
                    <a:lnTo>
                      <a:pt x="416" y="181"/>
                    </a:lnTo>
                    <a:lnTo>
                      <a:pt x="416" y="181"/>
                    </a:lnTo>
                    <a:lnTo>
                      <a:pt x="414" y="181"/>
                    </a:lnTo>
                    <a:lnTo>
                      <a:pt x="414" y="181"/>
                    </a:lnTo>
                    <a:lnTo>
                      <a:pt x="414" y="181"/>
                    </a:lnTo>
                    <a:lnTo>
                      <a:pt x="414" y="181"/>
                    </a:lnTo>
                    <a:lnTo>
                      <a:pt x="414" y="181"/>
                    </a:lnTo>
                    <a:lnTo>
                      <a:pt x="414" y="181"/>
                    </a:lnTo>
                    <a:lnTo>
                      <a:pt x="414" y="181"/>
                    </a:lnTo>
                    <a:lnTo>
                      <a:pt x="414" y="181"/>
                    </a:lnTo>
                    <a:lnTo>
                      <a:pt x="414" y="181"/>
                    </a:lnTo>
                    <a:lnTo>
                      <a:pt x="414" y="179"/>
                    </a:lnTo>
                    <a:lnTo>
                      <a:pt x="414" y="179"/>
                    </a:lnTo>
                    <a:lnTo>
                      <a:pt x="414" y="179"/>
                    </a:lnTo>
                    <a:lnTo>
                      <a:pt x="414" y="179"/>
                    </a:lnTo>
                    <a:lnTo>
                      <a:pt x="416" y="179"/>
                    </a:lnTo>
                    <a:lnTo>
                      <a:pt x="416" y="179"/>
                    </a:lnTo>
                    <a:lnTo>
                      <a:pt x="416" y="179"/>
                    </a:lnTo>
                    <a:lnTo>
                      <a:pt x="416" y="179"/>
                    </a:lnTo>
                    <a:lnTo>
                      <a:pt x="418" y="179"/>
                    </a:lnTo>
                    <a:lnTo>
                      <a:pt x="418" y="181"/>
                    </a:lnTo>
                    <a:lnTo>
                      <a:pt x="418" y="181"/>
                    </a:lnTo>
                    <a:lnTo>
                      <a:pt x="418" y="181"/>
                    </a:lnTo>
                    <a:lnTo>
                      <a:pt x="418" y="181"/>
                    </a:lnTo>
                    <a:lnTo>
                      <a:pt x="418" y="181"/>
                    </a:lnTo>
                    <a:lnTo>
                      <a:pt x="418" y="179"/>
                    </a:lnTo>
                    <a:lnTo>
                      <a:pt x="419" y="179"/>
                    </a:lnTo>
                    <a:lnTo>
                      <a:pt x="419" y="177"/>
                    </a:lnTo>
                    <a:lnTo>
                      <a:pt x="419" y="177"/>
                    </a:lnTo>
                    <a:lnTo>
                      <a:pt x="419" y="177"/>
                    </a:lnTo>
                    <a:lnTo>
                      <a:pt x="419" y="177"/>
                    </a:lnTo>
                    <a:lnTo>
                      <a:pt x="419" y="177"/>
                    </a:lnTo>
                    <a:lnTo>
                      <a:pt x="419" y="177"/>
                    </a:lnTo>
                    <a:lnTo>
                      <a:pt x="418" y="175"/>
                    </a:lnTo>
                    <a:lnTo>
                      <a:pt x="418" y="175"/>
                    </a:lnTo>
                    <a:lnTo>
                      <a:pt x="418" y="175"/>
                    </a:lnTo>
                    <a:lnTo>
                      <a:pt x="418" y="174"/>
                    </a:lnTo>
                    <a:lnTo>
                      <a:pt x="418" y="174"/>
                    </a:lnTo>
                    <a:lnTo>
                      <a:pt x="418" y="174"/>
                    </a:lnTo>
                    <a:lnTo>
                      <a:pt x="418" y="174"/>
                    </a:lnTo>
                    <a:lnTo>
                      <a:pt x="418" y="174"/>
                    </a:lnTo>
                    <a:lnTo>
                      <a:pt x="419" y="174"/>
                    </a:lnTo>
                    <a:lnTo>
                      <a:pt x="419" y="174"/>
                    </a:lnTo>
                    <a:lnTo>
                      <a:pt x="419" y="174"/>
                    </a:lnTo>
                    <a:lnTo>
                      <a:pt x="419" y="174"/>
                    </a:lnTo>
                    <a:lnTo>
                      <a:pt x="421" y="175"/>
                    </a:lnTo>
                    <a:lnTo>
                      <a:pt x="421" y="175"/>
                    </a:lnTo>
                    <a:lnTo>
                      <a:pt x="421" y="175"/>
                    </a:lnTo>
                    <a:lnTo>
                      <a:pt x="421" y="175"/>
                    </a:lnTo>
                    <a:lnTo>
                      <a:pt x="421" y="175"/>
                    </a:lnTo>
                    <a:lnTo>
                      <a:pt x="421" y="175"/>
                    </a:lnTo>
                    <a:lnTo>
                      <a:pt x="421" y="177"/>
                    </a:lnTo>
                    <a:lnTo>
                      <a:pt x="421" y="177"/>
                    </a:lnTo>
                    <a:lnTo>
                      <a:pt x="421" y="177"/>
                    </a:lnTo>
                    <a:lnTo>
                      <a:pt x="421" y="177"/>
                    </a:lnTo>
                    <a:lnTo>
                      <a:pt x="421" y="177"/>
                    </a:lnTo>
                    <a:lnTo>
                      <a:pt x="421" y="177"/>
                    </a:lnTo>
                    <a:lnTo>
                      <a:pt x="421" y="177"/>
                    </a:lnTo>
                    <a:lnTo>
                      <a:pt x="421" y="177"/>
                    </a:lnTo>
                    <a:lnTo>
                      <a:pt x="423" y="179"/>
                    </a:lnTo>
                    <a:lnTo>
                      <a:pt x="423" y="179"/>
                    </a:lnTo>
                    <a:lnTo>
                      <a:pt x="423" y="179"/>
                    </a:lnTo>
                    <a:lnTo>
                      <a:pt x="423" y="179"/>
                    </a:lnTo>
                    <a:lnTo>
                      <a:pt x="423" y="179"/>
                    </a:lnTo>
                    <a:lnTo>
                      <a:pt x="425" y="181"/>
                    </a:lnTo>
                    <a:lnTo>
                      <a:pt x="425" y="181"/>
                    </a:lnTo>
                    <a:lnTo>
                      <a:pt x="423" y="181"/>
                    </a:lnTo>
                    <a:lnTo>
                      <a:pt x="423" y="181"/>
                    </a:lnTo>
                    <a:lnTo>
                      <a:pt x="423" y="181"/>
                    </a:lnTo>
                    <a:lnTo>
                      <a:pt x="423" y="183"/>
                    </a:lnTo>
                    <a:lnTo>
                      <a:pt x="423" y="183"/>
                    </a:lnTo>
                    <a:lnTo>
                      <a:pt x="423" y="183"/>
                    </a:lnTo>
                    <a:lnTo>
                      <a:pt x="423" y="183"/>
                    </a:lnTo>
                    <a:lnTo>
                      <a:pt x="423" y="183"/>
                    </a:lnTo>
                    <a:lnTo>
                      <a:pt x="423" y="183"/>
                    </a:lnTo>
                    <a:lnTo>
                      <a:pt x="423" y="184"/>
                    </a:lnTo>
                    <a:lnTo>
                      <a:pt x="425" y="184"/>
                    </a:lnTo>
                    <a:lnTo>
                      <a:pt x="425" y="184"/>
                    </a:lnTo>
                    <a:lnTo>
                      <a:pt x="425" y="184"/>
                    </a:lnTo>
                    <a:lnTo>
                      <a:pt x="425" y="184"/>
                    </a:lnTo>
                    <a:lnTo>
                      <a:pt x="425" y="184"/>
                    </a:lnTo>
                    <a:lnTo>
                      <a:pt x="425" y="184"/>
                    </a:lnTo>
                    <a:lnTo>
                      <a:pt x="427" y="184"/>
                    </a:lnTo>
                    <a:lnTo>
                      <a:pt x="427" y="184"/>
                    </a:lnTo>
                    <a:lnTo>
                      <a:pt x="427" y="184"/>
                    </a:lnTo>
                    <a:lnTo>
                      <a:pt x="427" y="183"/>
                    </a:lnTo>
                    <a:lnTo>
                      <a:pt x="429" y="183"/>
                    </a:lnTo>
                    <a:lnTo>
                      <a:pt x="429" y="183"/>
                    </a:lnTo>
                    <a:lnTo>
                      <a:pt x="430" y="181"/>
                    </a:lnTo>
                    <a:lnTo>
                      <a:pt x="430" y="181"/>
                    </a:lnTo>
                    <a:lnTo>
                      <a:pt x="430" y="181"/>
                    </a:lnTo>
                    <a:lnTo>
                      <a:pt x="432" y="181"/>
                    </a:lnTo>
                    <a:lnTo>
                      <a:pt x="432" y="181"/>
                    </a:lnTo>
                    <a:lnTo>
                      <a:pt x="434" y="181"/>
                    </a:lnTo>
                    <a:lnTo>
                      <a:pt x="434" y="181"/>
                    </a:lnTo>
                    <a:lnTo>
                      <a:pt x="434" y="181"/>
                    </a:lnTo>
                    <a:lnTo>
                      <a:pt x="434" y="181"/>
                    </a:lnTo>
                    <a:lnTo>
                      <a:pt x="436" y="179"/>
                    </a:lnTo>
                    <a:lnTo>
                      <a:pt x="436" y="179"/>
                    </a:lnTo>
                    <a:lnTo>
                      <a:pt x="436" y="179"/>
                    </a:lnTo>
                    <a:lnTo>
                      <a:pt x="436" y="179"/>
                    </a:lnTo>
                    <a:lnTo>
                      <a:pt x="436" y="179"/>
                    </a:lnTo>
                    <a:lnTo>
                      <a:pt x="436" y="179"/>
                    </a:lnTo>
                    <a:lnTo>
                      <a:pt x="436" y="179"/>
                    </a:lnTo>
                    <a:lnTo>
                      <a:pt x="436" y="181"/>
                    </a:lnTo>
                    <a:lnTo>
                      <a:pt x="436" y="181"/>
                    </a:lnTo>
                    <a:lnTo>
                      <a:pt x="436" y="181"/>
                    </a:lnTo>
                    <a:lnTo>
                      <a:pt x="436" y="183"/>
                    </a:lnTo>
                    <a:lnTo>
                      <a:pt x="436" y="183"/>
                    </a:lnTo>
                    <a:lnTo>
                      <a:pt x="438" y="183"/>
                    </a:lnTo>
                    <a:lnTo>
                      <a:pt x="438" y="183"/>
                    </a:lnTo>
                    <a:lnTo>
                      <a:pt x="438" y="183"/>
                    </a:lnTo>
                    <a:lnTo>
                      <a:pt x="439" y="183"/>
                    </a:lnTo>
                    <a:lnTo>
                      <a:pt x="439" y="183"/>
                    </a:lnTo>
                    <a:lnTo>
                      <a:pt x="439" y="181"/>
                    </a:lnTo>
                    <a:lnTo>
                      <a:pt x="439" y="181"/>
                    </a:lnTo>
                    <a:lnTo>
                      <a:pt x="439" y="181"/>
                    </a:lnTo>
                    <a:lnTo>
                      <a:pt x="439" y="181"/>
                    </a:lnTo>
                    <a:lnTo>
                      <a:pt x="439" y="181"/>
                    </a:lnTo>
                    <a:lnTo>
                      <a:pt x="439" y="181"/>
                    </a:lnTo>
                    <a:lnTo>
                      <a:pt x="441" y="179"/>
                    </a:lnTo>
                    <a:lnTo>
                      <a:pt x="441" y="179"/>
                    </a:lnTo>
                    <a:lnTo>
                      <a:pt x="441" y="179"/>
                    </a:lnTo>
                    <a:lnTo>
                      <a:pt x="441" y="179"/>
                    </a:lnTo>
                    <a:lnTo>
                      <a:pt x="441" y="177"/>
                    </a:lnTo>
                    <a:lnTo>
                      <a:pt x="441" y="177"/>
                    </a:lnTo>
                    <a:lnTo>
                      <a:pt x="441" y="177"/>
                    </a:lnTo>
                    <a:lnTo>
                      <a:pt x="441" y="177"/>
                    </a:lnTo>
                    <a:lnTo>
                      <a:pt x="441" y="177"/>
                    </a:lnTo>
                    <a:lnTo>
                      <a:pt x="441" y="177"/>
                    </a:lnTo>
                    <a:lnTo>
                      <a:pt x="439" y="177"/>
                    </a:lnTo>
                    <a:lnTo>
                      <a:pt x="439" y="177"/>
                    </a:lnTo>
                    <a:lnTo>
                      <a:pt x="439" y="177"/>
                    </a:lnTo>
                    <a:lnTo>
                      <a:pt x="439" y="175"/>
                    </a:lnTo>
                    <a:lnTo>
                      <a:pt x="441" y="175"/>
                    </a:lnTo>
                    <a:lnTo>
                      <a:pt x="441" y="175"/>
                    </a:lnTo>
                    <a:lnTo>
                      <a:pt x="441" y="175"/>
                    </a:lnTo>
                    <a:lnTo>
                      <a:pt x="441" y="175"/>
                    </a:lnTo>
                    <a:lnTo>
                      <a:pt x="441" y="175"/>
                    </a:lnTo>
                    <a:lnTo>
                      <a:pt x="441" y="175"/>
                    </a:lnTo>
                    <a:lnTo>
                      <a:pt x="443" y="174"/>
                    </a:lnTo>
                    <a:lnTo>
                      <a:pt x="443" y="174"/>
                    </a:lnTo>
                    <a:lnTo>
                      <a:pt x="443" y="174"/>
                    </a:lnTo>
                    <a:lnTo>
                      <a:pt x="443" y="174"/>
                    </a:lnTo>
                    <a:lnTo>
                      <a:pt x="443" y="172"/>
                    </a:lnTo>
                    <a:lnTo>
                      <a:pt x="443" y="172"/>
                    </a:lnTo>
                    <a:lnTo>
                      <a:pt x="443" y="172"/>
                    </a:lnTo>
                    <a:lnTo>
                      <a:pt x="443" y="172"/>
                    </a:lnTo>
                    <a:lnTo>
                      <a:pt x="443" y="172"/>
                    </a:lnTo>
                    <a:lnTo>
                      <a:pt x="443" y="172"/>
                    </a:lnTo>
                    <a:lnTo>
                      <a:pt x="443" y="172"/>
                    </a:lnTo>
                    <a:lnTo>
                      <a:pt x="443" y="170"/>
                    </a:lnTo>
                    <a:lnTo>
                      <a:pt x="443" y="170"/>
                    </a:lnTo>
                    <a:lnTo>
                      <a:pt x="443" y="170"/>
                    </a:lnTo>
                    <a:lnTo>
                      <a:pt x="443" y="170"/>
                    </a:lnTo>
                    <a:lnTo>
                      <a:pt x="441" y="170"/>
                    </a:lnTo>
                    <a:lnTo>
                      <a:pt x="441" y="170"/>
                    </a:lnTo>
                    <a:lnTo>
                      <a:pt x="441" y="170"/>
                    </a:lnTo>
                    <a:lnTo>
                      <a:pt x="441" y="170"/>
                    </a:lnTo>
                    <a:lnTo>
                      <a:pt x="441" y="170"/>
                    </a:lnTo>
                    <a:lnTo>
                      <a:pt x="441" y="170"/>
                    </a:lnTo>
                    <a:lnTo>
                      <a:pt x="441" y="170"/>
                    </a:lnTo>
                    <a:lnTo>
                      <a:pt x="441" y="170"/>
                    </a:lnTo>
                    <a:lnTo>
                      <a:pt x="441" y="168"/>
                    </a:lnTo>
                    <a:lnTo>
                      <a:pt x="441" y="168"/>
                    </a:lnTo>
                    <a:lnTo>
                      <a:pt x="441" y="168"/>
                    </a:lnTo>
                    <a:lnTo>
                      <a:pt x="441" y="168"/>
                    </a:lnTo>
                    <a:lnTo>
                      <a:pt x="441" y="168"/>
                    </a:lnTo>
                    <a:lnTo>
                      <a:pt x="441" y="166"/>
                    </a:lnTo>
                    <a:lnTo>
                      <a:pt x="441" y="166"/>
                    </a:lnTo>
                    <a:lnTo>
                      <a:pt x="441" y="166"/>
                    </a:lnTo>
                    <a:lnTo>
                      <a:pt x="441" y="166"/>
                    </a:lnTo>
                    <a:lnTo>
                      <a:pt x="441" y="166"/>
                    </a:lnTo>
                    <a:lnTo>
                      <a:pt x="443" y="166"/>
                    </a:lnTo>
                    <a:lnTo>
                      <a:pt x="443" y="166"/>
                    </a:lnTo>
                    <a:lnTo>
                      <a:pt x="443" y="166"/>
                    </a:lnTo>
                    <a:lnTo>
                      <a:pt x="443" y="166"/>
                    </a:lnTo>
                    <a:lnTo>
                      <a:pt x="443" y="166"/>
                    </a:lnTo>
                    <a:lnTo>
                      <a:pt x="443" y="166"/>
                    </a:lnTo>
                    <a:lnTo>
                      <a:pt x="443" y="166"/>
                    </a:lnTo>
                    <a:lnTo>
                      <a:pt x="443" y="166"/>
                    </a:lnTo>
                    <a:lnTo>
                      <a:pt x="445" y="166"/>
                    </a:lnTo>
                    <a:lnTo>
                      <a:pt x="445" y="166"/>
                    </a:lnTo>
                    <a:lnTo>
                      <a:pt x="445" y="166"/>
                    </a:lnTo>
                    <a:lnTo>
                      <a:pt x="445" y="166"/>
                    </a:lnTo>
                    <a:lnTo>
                      <a:pt x="445" y="168"/>
                    </a:lnTo>
                    <a:lnTo>
                      <a:pt x="445" y="168"/>
                    </a:lnTo>
                    <a:lnTo>
                      <a:pt x="445" y="168"/>
                    </a:lnTo>
                    <a:lnTo>
                      <a:pt x="445" y="170"/>
                    </a:lnTo>
                    <a:lnTo>
                      <a:pt x="447" y="170"/>
                    </a:lnTo>
                    <a:lnTo>
                      <a:pt x="447" y="170"/>
                    </a:lnTo>
                    <a:lnTo>
                      <a:pt x="447" y="170"/>
                    </a:lnTo>
                    <a:lnTo>
                      <a:pt x="447" y="170"/>
                    </a:lnTo>
                    <a:lnTo>
                      <a:pt x="447" y="170"/>
                    </a:lnTo>
                    <a:lnTo>
                      <a:pt x="447" y="170"/>
                    </a:lnTo>
                    <a:lnTo>
                      <a:pt x="447" y="170"/>
                    </a:lnTo>
                    <a:lnTo>
                      <a:pt x="447" y="168"/>
                    </a:lnTo>
                    <a:lnTo>
                      <a:pt x="447" y="168"/>
                    </a:lnTo>
                    <a:lnTo>
                      <a:pt x="447" y="168"/>
                    </a:lnTo>
                    <a:lnTo>
                      <a:pt x="447" y="168"/>
                    </a:lnTo>
                    <a:lnTo>
                      <a:pt x="447" y="168"/>
                    </a:lnTo>
                    <a:lnTo>
                      <a:pt x="447" y="166"/>
                    </a:lnTo>
                    <a:lnTo>
                      <a:pt x="447" y="166"/>
                    </a:lnTo>
                    <a:lnTo>
                      <a:pt x="447" y="166"/>
                    </a:lnTo>
                    <a:lnTo>
                      <a:pt x="447" y="166"/>
                    </a:lnTo>
                    <a:lnTo>
                      <a:pt x="447" y="166"/>
                    </a:lnTo>
                    <a:lnTo>
                      <a:pt x="448" y="166"/>
                    </a:lnTo>
                    <a:lnTo>
                      <a:pt x="448" y="164"/>
                    </a:lnTo>
                    <a:lnTo>
                      <a:pt x="448" y="164"/>
                    </a:lnTo>
                    <a:lnTo>
                      <a:pt x="448" y="164"/>
                    </a:lnTo>
                    <a:lnTo>
                      <a:pt x="448" y="164"/>
                    </a:lnTo>
                    <a:lnTo>
                      <a:pt x="448" y="164"/>
                    </a:lnTo>
                    <a:lnTo>
                      <a:pt x="448" y="164"/>
                    </a:lnTo>
                    <a:lnTo>
                      <a:pt x="448" y="164"/>
                    </a:lnTo>
                    <a:lnTo>
                      <a:pt x="450" y="164"/>
                    </a:lnTo>
                    <a:lnTo>
                      <a:pt x="450" y="164"/>
                    </a:lnTo>
                    <a:lnTo>
                      <a:pt x="450" y="164"/>
                    </a:lnTo>
                    <a:lnTo>
                      <a:pt x="450" y="164"/>
                    </a:lnTo>
                    <a:lnTo>
                      <a:pt x="452" y="166"/>
                    </a:lnTo>
                    <a:lnTo>
                      <a:pt x="452" y="166"/>
                    </a:lnTo>
                    <a:lnTo>
                      <a:pt x="452" y="166"/>
                    </a:lnTo>
                    <a:lnTo>
                      <a:pt x="452" y="166"/>
                    </a:lnTo>
                    <a:lnTo>
                      <a:pt x="454" y="166"/>
                    </a:lnTo>
                    <a:lnTo>
                      <a:pt x="454" y="166"/>
                    </a:lnTo>
                    <a:lnTo>
                      <a:pt x="454" y="166"/>
                    </a:lnTo>
                    <a:lnTo>
                      <a:pt x="454" y="164"/>
                    </a:lnTo>
                    <a:lnTo>
                      <a:pt x="454" y="164"/>
                    </a:lnTo>
                    <a:lnTo>
                      <a:pt x="454" y="164"/>
                    </a:lnTo>
                    <a:lnTo>
                      <a:pt x="454" y="164"/>
                    </a:lnTo>
                    <a:lnTo>
                      <a:pt x="454" y="164"/>
                    </a:lnTo>
                    <a:lnTo>
                      <a:pt x="454" y="164"/>
                    </a:lnTo>
                    <a:lnTo>
                      <a:pt x="454" y="164"/>
                    </a:lnTo>
                    <a:lnTo>
                      <a:pt x="454" y="164"/>
                    </a:lnTo>
                    <a:lnTo>
                      <a:pt x="454" y="164"/>
                    </a:lnTo>
                    <a:lnTo>
                      <a:pt x="454" y="163"/>
                    </a:lnTo>
                    <a:lnTo>
                      <a:pt x="454" y="163"/>
                    </a:lnTo>
                    <a:lnTo>
                      <a:pt x="454" y="163"/>
                    </a:lnTo>
                    <a:lnTo>
                      <a:pt x="454" y="163"/>
                    </a:lnTo>
                    <a:lnTo>
                      <a:pt x="452" y="163"/>
                    </a:lnTo>
                    <a:lnTo>
                      <a:pt x="452" y="161"/>
                    </a:lnTo>
                    <a:lnTo>
                      <a:pt x="452" y="161"/>
                    </a:lnTo>
                    <a:lnTo>
                      <a:pt x="452" y="161"/>
                    </a:lnTo>
                    <a:lnTo>
                      <a:pt x="452" y="161"/>
                    </a:lnTo>
                    <a:lnTo>
                      <a:pt x="452" y="159"/>
                    </a:lnTo>
                    <a:lnTo>
                      <a:pt x="452" y="159"/>
                    </a:lnTo>
                    <a:lnTo>
                      <a:pt x="452" y="159"/>
                    </a:lnTo>
                    <a:lnTo>
                      <a:pt x="452" y="159"/>
                    </a:lnTo>
                    <a:lnTo>
                      <a:pt x="452" y="159"/>
                    </a:lnTo>
                    <a:lnTo>
                      <a:pt x="452" y="159"/>
                    </a:lnTo>
                    <a:lnTo>
                      <a:pt x="452" y="157"/>
                    </a:lnTo>
                    <a:lnTo>
                      <a:pt x="454" y="157"/>
                    </a:lnTo>
                    <a:lnTo>
                      <a:pt x="454" y="157"/>
                    </a:lnTo>
                    <a:lnTo>
                      <a:pt x="454" y="157"/>
                    </a:lnTo>
                    <a:lnTo>
                      <a:pt x="454" y="157"/>
                    </a:lnTo>
                    <a:lnTo>
                      <a:pt x="454" y="157"/>
                    </a:lnTo>
                    <a:lnTo>
                      <a:pt x="454" y="157"/>
                    </a:lnTo>
                    <a:lnTo>
                      <a:pt x="452" y="155"/>
                    </a:lnTo>
                    <a:lnTo>
                      <a:pt x="452" y="155"/>
                    </a:lnTo>
                    <a:lnTo>
                      <a:pt x="452" y="155"/>
                    </a:lnTo>
                    <a:lnTo>
                      <a:pt x="452" y="155"/>
                    </a:lnTo>
                    <a:lnTo>
                      <a:pt x="452" y="155"/>
                    </a:lnTo>
                    <a:lnTo>
                      <a:pt x="452" y="154"/>
                    </a:lnTo>
                    <a:lnTo>
                      <a:pt x="452" y="154"/>
                    </a:lnTo>
                    <a:lnTo>
                      <a:pt x="452" y="154"/>
                    </a:lnTo>
                    <a:lnTo>
                      <a:pt x="452" y="154"/>
                    </a:lnTo>
                    <a:lnTo>
                      <a:pt x="452" y="154"/>
                    </a:lnTo>
                    <a:lnTo>
                      <a:pt x="452" y="152"/>
                    </a:lnTo>
                    <a:lnTo>
                      <a:pt x="452" y="152"/>
                    </a:lnTo>
                    <a:lnTo>
                      <a:pt x="452" y="152"/>
                    </a:lnTo>
                    <a:lnTo>
                      <a:pt x="452" y="152"/>
                    </a:lnTo>
                    <a:lnTo>
                      <a:pt x="452" y="150"/>
                    </a:lnTo>
                    <a:lnTo>
                      <a:pt x="452" y="150"/>
                    </a:lnTo>
                    <a:lnTo>
                      <a:pt x="452" y="150"/>
                    </a:lnTo>
                    <a:lnTo>
                      <a:pt x="452" y="150"/>
                    </a:lnTo>
                    <a:lnTo>
                      <a:pt x="452" y="150"/>
                    </a:lnTo>
                    <a:lnTo>
                      <a:pt x="452" y="150"/>
                    </a:lnTo>
                    <a:lnTo>
                      <a:pt x="454" y="150"/>
                    </a:lnTo>
                    <a:lnTo>
                      <a:pt x="454" y="150"/>
                    </a:lnTo>
                    <a:lnTo>
                      <a:pt x="454" y="150"/>
                    </a:lnTo>
                    <a:lnTo>
                      <a:pt x="454" y="150"/>
                    </a:lnTo>
                    <a:lnTo>
                      <a:pt x="454" y="150"/>
                    </a:lnTo>
                    <a:lnTo>
                      <a:pt x="454" y="150"/>
                    </a:lnTo>
                    <a:lnTo>
                      <a:pt x="454" y="150"/>
                    </a:lnTo>
                    <a:lnTo>
                      <a:pt x="454" y="150"/>
                    </a:lnTo>
                    <a:lnTo>
                      <a:pt x="454" y="150"/>
                    </a:lnTo>
                    <a:lnTo>
                      <a:pt x="456" y="152"/>
                    </a:lnTo>
                    <a:lnTo>
                      <a:pt x="456" y="152"/>
                    </a:lnTo>
                    <a:lnTo>
                      <a:pt x="456" y="152"/>
                    </a:lnTo>
                    <a:lnTo>
                      <a:pt x="456" y="154"/>
                    </a:lnTo>
                    <a:lnTo>
                      <a:pt x="456" y="154"/>
                    </a:lnTo>
                    <a:lnTo>
                      <a:pt x="456" y="154"/>
                    </a:lnTo>
                    <a:lnTo>
                      <a:pt x="456" y="154"/>
                    </a:lnTo>
                    <a:lnTo>
                      <a:pt x="457" y="154"/>
                    </a:lnTo>
                    <a:lnTo>
                      <a:pt x="457" y="154"/>
                    </a:lnTo>
                    <a:lnTo>
                      <a:pt x="457" y="155"/>
                    </a:lnTo>
                    <a:lnTo>
                      <a:pt x="457" y="155"/>
                    </a:lnTo>
                    <a:lnTo>
                      <a:pt x="457" y="155"/>
                    </a:lnTo>
                    <a:lnTo>
                      <a:pt x="457" y="155"/>
                    </a:lnTo>
                    <a:lnTo>
                      <a:pt x="457" y="155"/>
                    </a:lnTo>
                    <a:lnTo>
                      <a:pt x="459" y="157"/>
                    </a:lnTo>
                    <a:lnTo>
                      <a:pt x="459" y="157"/>
                    </a:lnTo>
                    <a:lnTo>
                      <a:pt x="459" y="157"/>
                    </a:lnTo>
                    <a:lnTo>
                      <a:pt x="459" y="157"/>
                    </a:lnTo>
                    <a:lnTo>
                      <a:pt x="459" y="157"/>
                    </a:lnTo>
                    <a:lnTo>
                      <a:pt x="459" y="157"/>
                    </a:lnTo>
                    <a:lnTo>
                      <a:pt x="459" y="157"/>
                    </a:lnTo>
                    <a:lnTo>
                      <a:pt x="461" y="157"/>
                    </a:lnTo>
                    <a:lnTo>
                      <a:pt x="461" y="157"/>
                    </a:lnTo>
                    <a:lnTo>
                      <a:pt x="461" y="157"/>
                    </a:lnTo>
                    <a:lnTo>
                      <a:pt x="461" y="157"/>
                    </a:lnTo>
                    <a:lnTo>
                      <a:pt x="461" y="157"/>
                    </a:lnTo>
                    <a:lnTo>
                      <a:pt x="461" y="155"/>
                    </a:lnTo>
                    <a:lnTo>
                      <a:pt x="459" y="155"/>
                    </a:lnTo>
                    <a:lnTo>
                      <a:pt x="459" y="155"/>
                    </a:lnTo>
                    <a:lnTo>
                      <a:pt x="459" y="154"/>
                    </a:lnTo>
                    <a:lnTo>
                      <a:pt x="459" y="154"/>
                    </a:lnTo>
                    <a:lnTo>
                      <a:pt x="459" y="154"/>
                    </a:lnTo>
                    <a:lnTo>
                      <a:pt x="461" y="154"/>
                    </a:lnTo>
                    <a:lnTo>
                      <a:pt x="461" y="154"/>
                    </a:lnTo>
                    <a:lnTo>
                      <a:pt x="461" y="154"/>
                    </a:lnTo>
                    <a:lnTo>
                      <a:pt x="461" y="154"/>
                    </a:lnTo>
                    <a:lnTo>
                      <a:pt x="461" y="154"/>
                    </a:lnTo>
                    <a:lnTo>
                      <a:pt x="461" y="154"/>
                    </a:lnTo>
                    <a:lnTo>
                      <a:pt x="461" y="154"/>
                    </a:lnTo>
                    <a:lnTo>
                      <a:pt x="461" y="154"/>
                    </a:lnTo>
                    <a:lnTo>
                      <a:pt x="463" y="154"/>
                    </a:lnTo>
                    <a:lnTo>
                      <a:pt x="463" y="154"/>
                    </a:lnTo>
                    <a:lnTo>
                      <a:pt x="463" y="152"/>
                    </a:lnTo>
                    <a:lnTo>
                      <a:pt x="463" y="152"/>
                    </a:lnTo>
                    <a:lnTo>
                      <a:pt x="463" y="152"/>
                    </a:lnTo>
                    <a:lnTo>
                      <a:pt x="463" y="152"/>
                    </a:lnTo>
                    <a:lnTo>
                      <a:pt x="463" y="152"/>
                    </a:lnTo>
                    <a:lnTo>
                      <a:pt x="463" y="152"/>
                    </a:lnTo>
                    <a:lnTo>
                      <a:pt x="463" y="152"/>
                    </a:lnTo>
                    <a:lnTo>
                      <a:pt x="463" y="150"/>
                    </a:lnTo>
                    <a:lnTo>
                      <a:pt x="463" y="150"/>
                    </a:lnTo>
                    <a:lnTo>
                      <a:pt x="463" y="150"/>
                    </a:lnTo>
                    <a:lnTo>
                      <a:pt x="463" y="150"/>
                    </a:lnTo>
                    <a:lnTo>
                      <a:pt x="463" y="148"/>
                    </a:lnTo>
                    <a:lnTo>
                      <a:pt x="463" y="148"/>
                    </a:lnTo>
                    <a:lnTo>
                      <a:pt x="463" y="148"/>
                    </a:lnTo>
                    <a:lnTo>
                      <a:pt x="463" y="148"/>
                    </a:lnTo>
                    <a:lnTo>
                      <a:pt x="465" y="148"/>
                    </a:lnTo>
                    <a:lnTo>
                      <a:pt x="465" y="150"/>
                    </a:lnTo>
                    <a:lnTo>
                      <a:pt x="465" y="150"/>
                    </a:lnTo>
                    <a:lnTo>
                      <a:pt x="465" y="152"/>
                    </a:lnTo>
                    <a:lnTo>
                      <a:pt x="465" y="152"/>
                    </a:lnTo>
                    <a:lnTo>
                      <a:pt x="465" y="152"/>
                    </a:lnTo>
                    <a:lnTo>
                      <a:pt x="465" y="152"/>
                    </a:lnTo>
                    <a:lnTo>
                      <a:pt x="465" y="152"/>
                    </a:lnTo>
                    <a:lnTo>
                      <a:pt x="467" y="152"/>
                    </a:lnTo>
                    <a:lnTo>
                      <a:pt x="467" y="152"/>
                    </a:lnTo>
                    <a:lnTo>
                      <a:pt x="467" y="152"/>
                    </a:lnTo>
                    <a:lnTo>
                      <a:pt x="470" y="150"/>
                    </a:lnTo>
                    <a:lnTo>
                      <a:pt x="470" y="150"/>
                    </a:lnTo>
                    <a:lnTo>
                      <a:pt x="472" y="150"/>
                    </a:lnTo>
                    <a:lnTo>
                      <a:pt x="472" y="150"/>
                    </a:lnTo>
                    <a:lnTo>
                      <a:pt x="472" y="150"/>
                    </a:lnTo>
                    <a:lnTo>
                      <a:pt x="472" y="150"/>
                    </a:lnTo>
                    <a:lnTo>
                      <a:pt x="474" y="150"/>
                    </a:lnTo>
                    <a:lnTo>
                      <a:pt x="474" y="150"/>
                    </a:lnTo>
                    <a:lnTo>
                      <a:pt x="474" y="150"/>
                    </a:lnTo>
                    <a:lnTo>
                      <a:pt x="474" y="150"/>
                    </a:lnTo>
                    <a:lnTo>
                      <a:pt x="474" y="150"/>
                    </a:lnTo>
                    <a:lnTo>
                      <a:pt x="474" y="150"/>
                    </a:lnTo>
                    <a:lnTo>
                      <a:pt x="474" y="150"/>
                    </a:lnTo>
                    <a:lnTo>
                      <a:pt x="474" y="150"/>
                    </a:lnTo>
                    <a:lnTo>
                      <a:pt x="476" y="148"/>
                    </a:lnTo>
                    <a:lnTo>
                      <a:pt x="476" y="148"/>
                    </a:lnTo>
                    <a:lnTo>
                      <a:pt x="477" y="146"/>
                    </a:lnTo>
                    <a:lnTo>
                      <a:pt x="477" y="146"/>
                    </a:lnTo>
                    <a:lnTo>
                      <a:pt x="477" y="146"/>
                    </a:lnTo>
                    <a:lnTo>
                      <a:pt x="479" y="146"/>
                    </a:lnTo>
                    <a:lnTo>
                      <a:pt x="479" y="146"/>
                    </a:lnTo>
                    <a:lnTo>
                      <a:pt x="479" y="146"/>
                    </a:lnTo>
                    <a:lnTo>
                      <a:pt x="479" y="146"/>
                    </a:lnTo>
                    <a:lnTo>
                      <a:pt x="479" y="146"/>
                    </a:lnTo>
                    <a:lnTo>
                      <a:pt x="479" y="146"/>
                    </a:lnTo>
                    <a:lnTo>
                      <a:pt x="481" y="146"/>
                    </a:lnTo>
                    <a:lnTo>
                      <a:pt x="481" y="146"/>
                    </a:lnTo>
                    <a:lnTo>
                      <a:pt x="481" y="146"/>
                    </a:lnTo>
                    <a:lnTo>
                      <a:pt x="483" y="148"/>
                    </a:lnTo>
                    <a:lnTo>
                      <a:pt x="483" y="148"/>
                    </a:lnTo>
                    <a:lnTo>
                      <a:pt x="485" y="148"/>
                    </a:lnTo>
                    <a:lnTo>
                      <a:pt x="486" y="148"/>
                    </a:lnTo>
                    <a:lnTo>
                      <a:pt x="486" y="150"/>
                    </a:lnTo>
                    <a:lnTo>
                      <a:pt x="488" y="150"/>
                    </a:lnTo>
                    <a:lnTo>
                      <a:pt x="490" y="150"/>
                    </a:lnTo>
                    <a:lnTo>
                      <a:pt x="490" y="152"/>
                    </a:lnTo>
                    <a:lnTo>
                      <a:pt x="490" y="152"/>
                    </a:lnTo>
                    <a:lnTo>
                      <a:pt x="490" y="152"/>
                    </a:lnTo>
                    <a:lnTo>
                      <a:pt x="492" y="152"/>
                    </a:lnTo>
                    <a:lnTo>
                      <a:pt x="492" y="152"/>
                    </a:lnTo>
                    <a:lnTo>
                      <a:pt x="492" y="152"/>
                    </a:lnTo>
                    <a:lnTo>
                      <a:pt x="492" y="154"/>
                    </a:lnTo>
                    <a:lnTo>
                      <a:pt x="490" y="154"/>
                    </a:lnTo>
                    <a:lnTo>
                      <a:pt x="490" y="154"/>
                    </a:lnTo>
                    <a:lnTo>
                      <a:pt x="490" y="154"/>
                    </a:lnTo>
                    <a:lnTo>
                      <a:pt x="490" y="154"/>
                    </a:lnTo>
                    <a:lnTo>
                      <a:pt x="490" y="154"/>
                    </a:lnTo>
                    <a:lnTo>
                      <a:pt x="490" y="154"/>
                    </a:lnTo>
                    <a:lnTo>
                      <a:pt x="488" y="154"/>
                    </a:lnTo>
                    <a:lnTo>
                      <a:pt x="488" y="154"/>
                    </a:lnTo>
                    <a:lnTo>
                      <a:pt x="488" y="155"/>
                    </a:lnTo>
                    <a:lnTo>
                      <a:pt x="488" y="155"/>
                    </a:lnTo>
                    <a:lnTo>
                      <a:pt x="488" y="155"/>
                    </a:lnTo>
                    <a:lnTo>
                      <a:pt x="490" y="155"/>
                    </a:lnTo>
                    <a:lnTo>
                      <a:pt x="490" y="155"/>
                    </a:lnTo>
                    <a:lnTo>
                      <a:pt x="492" y="155"/>
                    </a:lnTo>
                    <a:lnTo>
                      <a:pt x="492" y="155"/>
                    </a:lnTo>
                    <a:lnTo>
                      <a:pt x="494" y="155"/>
                    </a:lnTo>
                    <a:lnTo>
                      <a:pt x="494" y="155"/>
                    </a:lnTo>
                    <a:lnTo>
                      <a:pt x="494" y="155"/>
                    </a:lnTo>
                    <a:lnTo>
                      <a:pt x="495" y="155"/>
                    </a:lnTo>
                    <a:lnTo>
                      <a:pt x="494" y="155"/>
                    </a:lnTo>
                    <a:lnTo>
                      <a:pt x="494" y="155"/>
                    </a:lnTo>
                    <a:lnTo>
                      <a:pt x="494" y="157"/>
                    </a:lnTo>
                    <a:lnTo>
                      <a:pt x="494" y="157"/>
                    </a:lnTo>
                    <a:lnTo>
                      <a:pt x="494" y="157"/>
                    </a:lnTo>
                    <a:lnTo>
                      <a:pt x="492" y="157"/>
                    </a:lnTo>
                    <a:lnTo>
                      <a:pt x="492" y="157"/>
                    </a:lnTo>
                    <a:lnTo>
                      <a:pt x="492" y="157"/>
                    </a:lnTo>
                    <a:lnTo>
                      <a:pt x="492" y="157"/>
                    </a:lnTo>
                    <a:lnTo>
                      <a:pt x="490" y="157"/>
                    </a:lnTo>
                    <a:lnTo>
                      <a:pt x="490" y="159"/>
                    </a:lnTo>
                    <a:lnTo>
                      <a:pt x="490" y="159"/>
                    </a:lnTo>
                    <a:lnTo>
                      <a:pt x="490" y="159"/>
                    </a:lnTo>
                    <a:lnTo>
                      <a:pt x="490" y="159"/>
                    </a:lnTo>
                    <a:lnTo>
                      <a:pt x="490" y="161"/>
                    </a:lnTo>
                    <a:lnTo>
                      <a:pt x="490" y="161"/>
                    </a:lnTo>
                    <a:lnTo>
                      <a:pt x="492" y="161"/>
                    </a:lnTo>
                    <a:lnTo>
                      <a:pt x="492" y="161"/>
                    </a:lnTo>
                    <a:lnTo>
                      <a:pt x="492" y="161"/>
                    </a:lnTo>
                    <a:lnTo>
                      <a:pt x="492" y="161"/>
                    </a:lnTo>
                    <a:lnTo>
                      <a:pt x="494" y="161"/>
                    </a:lnTo>
                    <a:lnTo>
                      <a:pt x="494" y="161"/>
                    </a:lnTo>
                    <a:lnTo>
                      <a:pt x="494" y="161"/>
                    </a:lnTo>
                    <a:lnTo>
                      <a:pt x="494" y="161"/>
                    </a:lnTo>
                    <a:lnTo>
                      <a:pt x="494" y="161"/>
                    </a:lnTo>
                    <a:lnTo>
                      <a:pt x="494" y="161"/>
                    </a:lnTo>
                    <a:lnTo>
                      <a:pt x="494" y="161"/>
                    </a:lnTo>
                    <a:lnTo>
                      <a:pt x="494" y="161"/>
                    </a:lnTo>
                    <a:lnTo>
                      <a:pt x="494" y="163"/>
                    </a:lnTo>
                    <a:lnTo>
                      <a:pt x="492" y="163"/>
                    </a:lnTo>
                    <a:lnTo>
                      <a:pt x="492" y="163"/>
                    </a:lnTo>
                    <a:lnTo>
                      <a:pt x="492" y="163"/>
                    </a:lnTo>
                    <a:lnTo>
                      <a:pt x="492" y="163"/>
                    </a:lnTo>
                    <a:lnTo>
                      <a:pt x="492" y="163"/>
                    </a:lnTo>
                    <a:lnTo>
                      <a:pt x="492" y="163"/>
                    </a:lnTo>
                    <a:lnTo>
                      <a:pt x="492" y="163"/>
                    </a:lnTo>
                    <a:lnTo>
                      <a:pt x="492" y="163"/>
                    </a:lnTo>
                    <a:lnTo>
                      <a:pt x="492" y="164"/>
                    </a:lnTo>
                    <a:lnTo>
                      <a:pt x="494" y="164"/>
                    </a:lnTo>
                    <a:lnTo>
                      <a:pt x="495" y="164"/>
                    </a:lnTo>
                    <a:lnTo>
                      <a:pt x="495" y="164"/>
                    </a:lnTo>
                    <a:lnTo>
                      <a:pt x="495" y="164"/>
                    </a:lnTo>
                    <a:lnTo>
                      <a:pt x="495" y="164"/>
                    </a:lnTo>
                    <a:lnTo>
                      <a:pt x="495" y="164"/>
                    </a:lnTo>
                    <a:lnTo>
                      <a:pt x="495" y="166"/>
                    </a:lnTo>
                    <a:lnTo>
                      <a:pt x="495" y="166"/>
                    </a:lnTo>
                    <a:lnTo>
                      <a:pt x="495" y="166"/>
                    </a:lnTo>
                    <a:lnTo>
                      <a:pt x="495" y="168"/>
                    </a:lnTo>
                    <a:lnTo>
                      <a:pt x="495" y="168"/>
                    </a:lnTo>
                    <a:lnTo>
                      <a:pt x="495" y="168"/>
                    </a:lnTo>
                    <a:lnTo>
                      <a:pt x="497" y="168"/>
                    </a:lnTo>
                    <a:lnTo>
                      <a:pt x="497" y="170"/>
                    </a:lnTo>
                    <a:lnTo>
                      <a:pt x="497" y="170"/>
                    </a:lnTo>
                    <a:lnTo>
                      <a:pt x="497" y="170"/>
                    </a:lnTo>
                    <a:lnTo>
                      <a:pt x="497" y="172"/>
                    </a:lnTo>
                    <a:lnTo>
                      <a:pt x="497" y="172"/>
                    </a:lnTo>
                    <a:lnTo>
                      <a:pt x="497" y="172"/>
                    </a:lnTo>
                    <a:lnTo>
                      <a:pt x="497" y="174"/>
                    </a:lnTo>
                    <a:lnTo>
                      <a:pt x="495" y="174"/>
                    </a:lnTo>
                    <a:lnTo>
                      <a:pt x="495" y="174"/>
                    </a:lnTo>
                    <a:lnTo>
                      <a:pt x="495" y="174"/>
                    </a:lnTo>
                    <a:lnTo>
                      <a:pt x="495" y="175"/>
                    </a:lnTo>
                    <a:lnTo>
                      <a:pt x="495" y="175"/>
                    </a:lnTo>
                    <a:lnTo>
                      <a:pt x="495" y="175"/>
                    </a:lnTo>
                    <a:lnTo>
                      <a:pt x="495" y="175"/>
                    </a:lnTo>
                    <a:lnTo>
                      <a:pt x="497" y="175"/>
                    </a:lnTo>
                    <a:lnTo>
                      <a:pt x="497" y="175"/>
                    </a:lnTo>
                    <a:lnTo>
                      <a:pt x="497" y="175"/>
                    </a:lnTo>
                    <a:lnTo>
                      <a:pt x="497" y="175"/>
                    </a:lnTo>
                    <a:lnTo>
                      <a:pt x="497" y="175"/>
                    </a:lnTo>
                    <a:lnTo>
                      <a:pt x="497" y="175"/>
                    </a:lnTo>
                    <a:lnTo>
                      <a:pt x="499" y="175"/>
                    </a:lnTo>
                    <a:lnTo>
                      <a:pt x="499" y="175"/>
                    </a:lnTo>
                    <a:lnTo>
                      <a:pt x="501" y="175"/>
                    </a:lnTo>
                    <a:lnTo>
                      <a:pt x="503" y="175"/>
                    </a:lnTo>
                    <a:lnTo>
                      <a:pt x="506" y="175"/>
                    </a:lnTo>
                    <a:lnTo>
                      <a:pt x="508" y="175"/>
                    </a:lnTo>
                    <a:lnTo>
                      <a:pt x="508" y="175"/>
                    </a:lnTo>
                    <a:lnTo>
                      <a:pt x="510" y="175"/>
                    </a:lnTo>
                    <a:lnTo>
                      <a:pt x="510" y="175"/>
                    </a:lnTo>
                    <a:lnTo>
                      <a:pt x="512" y="175"/>
                    </a:lnTo>
                    <a:lnTo>
                      <a:pt x="512" y="175"/>
                    </a:lnTo>
                    <a:lnTo>
                      <a:pt x="514" y="177"/>
                    </a:lnTo>
                    <a:lnTo>
                      <a:pt x="514" y="177"/>
                    </a:lnTo>
                    <a:lnTo>
                      <a:pt x="514" y="177"/>
                    </a:lnTo>
                    <a:lnTo>
                      <a:pt x="514" y="179"/>
                    </a:lnTo>
                    <a:lnTo>
                      <a:pt x="514" y="179"/>
                    </a:lnTo>
                    <a:lnTo>
                      <a:pt x="514" y="179"/>
                    </a:lnTo>
                    <a:lnTo>
                      <a:pt x="514" y="179"/>
                    </a:lnTo>
                    <a:lnTo>
                      <a:pt x="514" y="179"/>
                    </a:lnTo>
                    <a:lnTo>
                      <a:pt x="515" y="179"/>
                    </a:lnTo>
                    <a:lnTo>
                      <a:pt x="515" y="179"/>
                    </a:lnTo>
                    <a:lnTo>
                      <a:pt x="517" y="179"/>
                    </a:lnTo>
                    <a:lnTo>
                      <a:pt x="517" y="181"/>
                    </a:lnTo>
                    <a:lnTo>
                      <a:pt x="517" y="181"/>
                    </a:lnTo>
                    <a:lnTo>
                      <a:pt x="517" y="181"/>
                    </a:lnTo>
                    <a:lnTo>
                      <a:pt x="517" y="181"/>
                    </a:lnTo>
                    <a:lnTo>
                      <a:pt x="515" y="183"/>
                    </a:lnTo>
                    <a:lnTo>
                      <a:pt x="515" y="183"/>
                    </a:lnTo>
                    <a:lnTo>
                      <a:pt x="515" y="183"/>
                    </a:lnTo>
                    <a:lnTo>
                      <a:pt x="515" y="183"/>
                    </a:lnTo>
                    <a:lnTo>
                      <a:pt x="515" y="183"/>
                    </a:lnTo>
                    <a:lnTo>
                      <a:pt x="515" y="183"/>
                    </a:lnTo>
                    <a:lnTo>
                      <a:pt x="515" y="184"/>
                    </a:lnTo>
                    <a:lnTo>
                      <a:pt x="519" y="184"/>
                    </a:lnTo>
                    <a:lnTo>
                      <a:pt x="519" y="184"/>
                    </a:lnTo>
                    <a:lnTo>
                      <a:pt x="519" y="184"/>
                    </a:lnTo>
                    <a:lnTo>
                      <a:pt x="521" y="186"/>
                    </a:lnTo>
                    <a:lnTo>
                      <a:pt x="521" y="186"/>
                    </a:lnTo>
                    <a:lnTo>
                      <a:pt x="521" y="186"/>
                    </a:lnTo>
                    <a:lnTo>
                      <a:pt x="521" y="186"/>
                    </a:lnTo>
                    <a:lnTo>
                      <a:pt x="521" y="186"/>
                    </a:lnTo>
                    <a:lnTo>
                      <a:pt x="521" y="186"/>
                    </a:lnTo>
                    <a:lnTo>
                      <a:pt x="523" y="186"/>
                    </a:lnTo>
                    <a:lnTo>
                      <a:pt x="523" y="188"/>
                    </a:lnTo>
                    <a:lnTo>
                      <a:pt x="523" y="188"/>
                    </a:lnTo>
                    <a:lnTo>
                      <a:pt x="523" y="188"/>
                    </a:lnTo>
                    <a:lnTo>
                      <a:pt x="526" y="190"/>
                    </a:lnTo>
                    <a:lnTo>
                      <a:pt x="526" y="192"/>
                    </a:lnTo>
                    <a:lnTo>
                      <a:pt x="526" y="192"/>
                    </a:lnTo>
                    <a:lnTo>
                      <a:pt x="526" y="192"/>
                    </a:lnTo>
                    <a:lnTo>
                      <a:pt x="526" y="192"/>
                    </a:lnTo>
                    <a:lnTo>
                      <a:pt x="528" y="192"/>
                    </a:lnTo>
                    <a:lnTo>
                      <a:pt x="530" y="192"/>
                    </a:lnTo>
                    <a:lnTo>
                      <a:pt x="530" y="192"/>
                    </a:lnTo>
                    <a:lnTo>
                      <a:pt x="530" y="192"/>
                    </a:lnTo>
                    <a:lnTo>
                      <a:pt x="530" y="192"/>
                    </a:lnTo>
                    <a:lnTo>
                      <a:pt x="532" y="192"/>
                    </a:lnTo>
                    <a:lnTo>
                      <a:pt x="532" y="192"/>
                    </a:lnTo>
                    <a:lnTo>
                      <a:pt x="533" y="192"/>
                    </a:lnTo>
                    <a:lnTo>
                      <a:pt x="533" y="192"/>
                    </a:lnTo>
                    <a:lnTo>
                      <a:pt x="533" y="192"/>
                    </a:lnTo>
                    <a:lnTo>
                      <a:pt x="533" y="192"/>
                    </a:lnTo>
                    <a:lnTo>
                      <a:pt x="533" y="192"/>
                    </a:lnTo>
                    <a:lnTo>
                      <a:pt x="535" y="192"/>
                    </a:lnTo>
                    <a:lnTo>
                      <a:pt x="535" y="190"/>
                    </a:lnTo>
                    <a:lnTo>
                      <a:pt x="535" y="190"/>
                    </a:lnTo>
                    <a:lnTo>
                      <a:pt x="537" y="190"/>
                    </a:lnTo>
                    <a:lnTo>
                      <a:pt x="537" y="190"/>
                    </a:lnTo>
                    <a:lnTo>
                      <a:pt x="537" y="190"/>
                    </a:lnTo>
                    <a:lnTo>
                      <a:pt x="539" y="190"/>
                    </a:lnTo>
                    <a:lnTo>
                      <a:pt x="539" y="190"/>
                    </a:lnTo>
                    <a:lnTo>
                      <a:pt x="539" y="190"/>
                    </a:lnTo>
                    <a:lnTo>
                      <a:pt x="541" y="188"/>
                    </a:lnTo>
                    <a:lnTo>
                      <a:pt x="541" y="188"/>
                    </a:lnTo>
                    <a:lnTo>
                      <a:pt x="541" y="188"/>
                    </a:lnTo>
                    <a:lnTo>
                      <a:pt x="541" y="190"/>
                    </a:lnTo>
                    <a:lnTo>
                      <a:pt x="541" y="190"/>
                    </a:lnTo>
                    <a:lnTo>
                      <a:pt x="541" y="190"/>
                    </a:lnTo>
                    <a:lnTo>
                      <a:pt x="541" y="190"/>
                    </a:lnTo>
                    <a:lnTo>
                      <a:pt x="541" y="190"/>
                    </a:lnTo>
                    <a:lnTo>
                      <a:pt x="541" y="190"/>
                    </a:lnTo>
                    <a:lnTo>
                      <a:pt x="541" y="190"/>
                    </a:lnTo>
                    <a:lnTo>
                      <a:pt x="541" y="190"/>
                    </a:lnTo>
                    <a:lnTo>
                      <a:pt x="541" y="190"/>
                    </a:lnTo>
                    <a:lnTo>
                      <a:pt x="542" y="192"/>
                    </a:lnTo>
                    <a:lnTo>
                      <a:pt x="542" y="192"/>
                    </a:lnTo>
                    <a:lnTo>
                      <a:pt x="542" y="192"/>
                    </a:lnTo>
                    <a:lnTo>
                      <a:pt x="544" y="192"/>
                    </a:lnTo>
                    <a:lnTo>
                      <a:pt x="544" y="190"/>
                    </a:lnTo>
                    <a:lnTo>
                      <a:pt x="544" y="190"/>
                    </a:lnTo>
                    <a:lnTo>
                      <a:pt x="544" y="190"/>
                    </a:lnTo>
                    <a:lnTo>
                      <a:pt x="544" y="190"/>
                    </a:lnTo>
                    <a:lnTo>
                      <a:pt x="546" y="190"/>
                    </a:lnTo>
                    <a:lnTo>
                      <a:pt x="546" y="190"/>
                    </a:lnTo>
                    <a:lnTo>
                      <a:pt x="546" y="190"/>
                    </a:lnTo>
                    <a:lnTo>
                      <a:pt x="548" y="190"/>
                    </a:lnTo>
                    <a:lnTo>
                      <a:pt x="548" y="190"/>
                    </a:lnTo>
                    <a:lnTo>
                      <a:pt x="548" y="192"/>
                    </a:lnTo>
                    <a:lnTo>
                      <a:pt x="548" y="192"/>
                    </a:lnTo>
                    <a:lnTo>
                      <a:pt x="548" y="192"/>
                    </a:lnTo>
                    <a:lnTo>
                      <a:pt x="548" y="193"/>
                    </a:lnTo>
                    <a:lnTo>
                      <a:pt x="548" y="193"/>
                    </a:lnTo>
                    <a:lnTo>
                      <a:pt x="550" y="193"/>
                    </a:lnTo>
                    <a:lnTo>
                      <a:pt x="550" y="193"/>
                    </a:lnTo>
                    <a:lnTo>
                      <a:pt x="550" y="193"/>
                    </a:lnTo>
                    <a:lnTo>
                      <a:pt x="550" y="193"/>
                    </a:lnTo>
                    <a:lnTo>
                      <a:pt x="550" y="193"/>
                    </a:lnTo>
                    <a:lnTo>
                      <a:pt x="550" y="193"/>
                    </a:lnTo>
                    <a:lnTo>
                      <a:pt x="550" y="193"/>
                    </a:lnTo>
                    <a:lnTo>
                      <a:pt x="550" y="192"/>
                    </a:lnTo>
                    <a:lnTo>
                      <a:pt x="550" y="192"/>
                    </a:lnTo>
                    <a:lnTo>
                      <a:pt x="550" y="192"/>
                    </a:lnTo>
                    <a:lnTo>
                      <a:pt x="550" y="192"/>
                    </a:lnTo>
                    <a:lnTo>
                      <a:pt x="550" y="192"/>
                    </a:lnTo>
                    <a:lnTo>
                      <a:pt x="550" y="192"/>
                    </a:lnTo>
                    <a:lnTo>
                      <a:pt x="550" y="190"/>
                    </a:lnTo>
                    <a:lnTo>
                      <a:pt x="550" y="190"/>
                    </a:lnTo>
                    <a:lnTo>
                      <a:pt x="550" y="190"/>
                    </a:lnTo>
                    <a:lnTo>
                      <a:pt x="550" y="190"/>
                    </a:lnTo>
                    <a:lnTo>
                      <a:pt x="550" y="190"/>
                    </a:lnTo>
                    <a:lnTo>
                      <a:pt x="550" y="190"/>
                    </a:lnTo>
                    <a:lnTo>
                      <a:pt x="552" y="190"/>
                    </a:lnTo>
                    <a:lnTo>
                      <a:pt x="552" y="190"/>
                    </a:lnTo>
                    <a:lnTo>
                      <a:pt x="552" y="190"/>
                    </a:lnTo>
                    <a:lnTo>
                      <a:pt x="552" y="190"/>
                    </a:lnTo>
                    <a:lnTo>
                      <a:pt x="553" y="192"/>
                    </a:lnTo>
                    <a:lnTo>
                      <a:pt x="553" y="192"/>
                    </a:lnTo>
                    <a:lnTo>
                      <a:pt x="553" y="192"/>
                    </a:lnTo>
                    <a:lnTo>
                      <a:pt x="553" y="193"/>
                    </a:lnTo>
                    <a:lnTo>
                      <a:pt x="553" y="193"/>
                    </a:lnTo>
                    <a:lnTo>
                      <a:pt x="553" y="193"/>
                    </a:lnTo>
                    <a:lnTo>
                      <a:pt x="553" y="193"/>
                    </a:lnTo>
                    <a:lnTo>
                      <a:pt x="553" y="195"/>
                    </a:lnTo>
                    <a:lnTo>
                      <a:pt x="555" y="195"/>
                    </a:lnTo>
                    <a:lnTo>
                      <a:pt x="555" y="195"/>
                    </a:lnTo>
                    <a:lnTo>
                      <a:pt x="555" y="195"/>
                    </a:lnTo>
                    <a:lnTo>
                      <a:pt x="557" y="197"/>
                    </a:lnTo>
                    <a:lnTo>
                      <a:pt x="557" y="197"/>
                    </a:lnTo>
                    <a:lnTo>
                      <a:pt x="557" y="197"/>
                    </a:lnTo>
                    <a:lnTo>
                      <a:pt x="557" y="197"/>
                    </a:lnTo>
                    <a:lnTo>
                      <a:pt x="559" y="199"/>
                    </a:lnTo>
                    <a:lnTo>
                      <a:pt x="559" y="199"/>
                    </a:lnTo>
                    <a:lnTo>
                      <a:pt x="559" y="199"/>
                    </a:lnTo>
                    <a:lnTo>
                      <a:pt x="559" y="199"/>
                    </a:lnTo>
                    <a:lnTo>
                      <a:pt x="559" y="199"/>
                    </a:lnTo>
                    <a:lnTo>
                      <a:pt x="561" y="201"/>
                    </a:lnTo>
                    <a:lnTo>
                      <a:pt x="561" y="201"/>
                    </a:lnTo>
                    <a:lnTo>
                      <a:pt x="561" y="201"/>
                    </a:lnTo>
                    <a:lnTo>
                      <a:pt x="561" y="201"/>
                    </a:lnTo>
                    <a:lnTo>
                      <a:pt x="561" y="199"/>
                    </a:lnTo>
                    <a:lnTo>
                      <a:pt x="561" y="199"/>
                    </a:lnTo>
                    <a:lnTo>
                      <a:pt x="561" y="199"/>
                    </a:lnTo>
                    <a:lnTo>
                      <a:pt x="562" y="199"/>
                    </a:lnTo>
                    <a:lnTo>
                      <a:pt x="561" y="199"/>
                    </a:lnTo>
                    <a:lnTo>
                      <a:pt x="561" y="199"/>
                    </a:lnTo>
                    <a:lnTo>
                      <a:pt x="561" y="197"/>
                    </a:lnTo>
                    <a:lnTo>
                      <a:pt x="561" y="197"/>
                    </a:lnTo>
                    <a:lnTo>
                      <a:pt x="561" y="197"/>
                    </a:lnTo>
                    <a:lnTo>
                      <a:pt x="561" y="197"/>
                    </a:lnTo>
                    <a:lnTo>
                      <a:pt x="561" y="195"/>
                    </a:lnTo>
                    <a:lnTo>
                      <a:pt x="561" y="195"/>
                    </a:lnTo>
                    <a:lnTo>
                      <a:pt x="561" y="195"/>
                    </a:lnTo>
                    <a:lnTo>
                      <a:pt x="561" y="195"/>
                    </a:lnTo>
                    <a:lnTo>
                      <a:pt x="561" y="195"/>
                    </a:lnTo>
                    <a:lnTo>
                      <a:pt x="561" y="195"/>
                    </a:lnTo>
                    <a:lnTo>
                      <a:pt x="561" y="195"/>
                    </a:lnTo>
                    <a:lnTo>
                      <a:pt x="562" y="193"/>
                    </a:lnTo>
                    <a:lnTo>
                      <a:pt x="562" y="193"/>
                    </a:lnTo>
                    <a:lnTo>
                      <a:pt x="562" y="193"/>
                    </a:lnTo>
                    <a:lnTo>
                      <a:pt x="562" y="193"/>
                    </a:lnTo>
                    <a:lnTo>
                      <a:pt x="564" y="193"/>
                    </a:lnTo>
                    <a:lnTo>
                      <a:pt x="564" y="193"/>
                    </a:lnTo>
                    <a:lnTo>
                      <a:pt x="564" y="195"/>
                    </a:lnTo>
                    <a:lnTo>
                      <a:pt x="566" y="195"/>
                    </a:lnTo>
                    <a:lnTo>
                      <a:pt x="566" y="193"/>
                    </a:lnTo>
                    <a:lnTo>
                      <a:pt x="568" y="193"/>
                    </a:lnTo>
                    <a:lnTo>
                      <a:pt x="568" y="192"/>
                    </a:lnTo>
                    <a:lnTo>
                      <a:pt x="568" y="192"/>
                    </a:lnTo>
                    <a:lnTo>
                      <a:pt x="568" y="190"/>
                    </a:lnTo>
                    <a:lnTo>
                      <a:pt x="568" y="190"/>
                    </a:lnTo>
                    <a:lnTo>
                      <a:pt x="568" y="190"/>
                    </a:lnTo>
                    <a:lnTo>
                      <a:pt x="568" y="190"/>
                    </a:lnTo>
                    <a:lnTo>
                      <a:pt x="568" y="190"/>
                    </a:lnTo>
                    <a:lnTo>
                      <a:pt x="570" y="190"/>
                    </a:lnTo>
                    <a:lnTo>
                      <a:pt x="571" y="190"/>
                    </a:lnTo>
                    <a:lnTo>
                      <a:pt x="571" y="190"/>
                    </a:lnTo>
                    <a:lnTo>
                      <a:pt x="571" y="190"/>
                    </a:lnTo>
                    <a:lnTo>
                      <a:pt x="571" y="190"/>
                    </a:lnTo>
                    <a:lnTo>
                      <a:pt x="573" y="190"/>
                    </a:lnTo>
                    <a:lnTo>
                      <a:pt x="573" y="192"/>
                    </a:lnTo>
                    <a:lnTo>
                      <a:pt x="573" y="192"/>
                    </a:lnTo>
                    <a:lnTo>
                      <a:pt x="573" y="193"/>
                    </a:lnTo>
                    <a:lnTo>
                      <a:pt x="573" y="193"/>
                    </a:lnTo>
                    <a:lnTo>
                      <a:pt x="573" y="193"/>
                    </a:lnTo>
                    <a:lnTo>
                      <a:pt x="573" y="195"/>
                    </a:lnTo>
                    <a:lnTo>
                      <a:pt x="573" y="195"/>
                    </a:lnTo>
                    <a:lnTo>
                      <a:pt x="573" y="195"/>
                    </a:lnTo>
                    <a:lnTo>
                      <a:pt x="573" y="195"/>
                    </a:lnTo>
                    <a:lnTo>
                      <a:pt x="573" y="197"/>
                    </a:lnTo>
                    <a:lnTo>
                      <a:pt x="575" y="197"/>
                    </a:lnTo>
                    <a:lnTo>
                      <a:pt x="577" y="199"/>
                    </a:lnTo>
                    <a:lnTo>
                      <a:pt x="577" y="199"/>
                    </a:lnTo>
                    <a:lnTo>
                      <a:pt x="577" y="199"/>
                    </a:lnTo>
                    <a:lnTo>
                      <a:pt x="577" y="199"/>
                    </a:lnTo>
                    <a:lnTo>
                      <a:pt x="577" y="199"/>
                    </a:lnTo>
                    <a:lnTo>
                      <a:pt x="577" y="201"/>
                    </a:lnTo>
                    <a:lnTo>
                      <a:pt x="577" y="201"/>
                    </a:lnTo>
                    <a:lnTo>
                      <a:pt x="577" y="201"/>
                    </a:lnTo>
                    <a:lnTo>
                      <a:pt x="577" y="201"/>
                    </a:lnTo>
                    <a:lnTo>
                      <a:pt x="577" y="202"/>
                    </a:lnTo>
                    <a:lnTo>
                      <a:pt x="577" y="202"/>
                    </a:lnTo>
                    <a:lnTo>
                      <a:pt x="577" y="202"/>
                    </a:lnTo>
                    <a:lnTo>
                      <a:pt x="579" y="202"/>
                    </a:lnTo>
                    <a:lnTo>
                      <a:pt x="579" y="202"/>
                    </a:lnTo>
                    <a:lnTo>
                      <a:pt x="579" y="202"/>
                    </a:lnTo>
                    <a:lnTo>
                      <a:pt x="579" y="202"/>
                    </a:lnTo>
                    <a:lnTo>
                      <a:pt x="580" y="202"/>
                    </a:lnTo>
                    <a:lnTo>
                      <a:pt x="580" y="202"/>
                    </a:lnTo>
                    <a:lnTo>
                      <a:pt x="580" y="202"/>
                    </a:lnTo>
                    <a:lnTo>
                      <a:pt x="580" y="202"/>
                    </a:lnTo>
                    <a:lnTo>
                      <a:pt x="582" y="201"/>
                    </a:lnTo>
                    <a:lnTo>
                      <a:pt x="584" y="199"/>
                    </a:lnTo>
                    <a:lnTo>
                      <a:pt x="584" y="199"/>
                    </a:lnTo>
                    <a:lnTo>
                      <a:pt x="584" y="199"/>
                    </a:lnTo>
                    <a:lnTo>
                      <a:pt x="584" y="199"/>
                    </a:lnTo>
                    <a:lnTo>
                      <a:pt x="584" y="199"/>
                    </a:lnTo>
                    <a:lnTo>
                      <a:pt x="584" y="199"/>
                    </a:lnTo>
                    <a:lnTo>
                      <a:pt x="586" y="199"/>
                    </a:lnTo>
                    <a:lnTo>
                      <a:pt x="586" y="199"/>
                    </a:lnTo>
                    <a:lnTo>
                      <a:pt x="588" y="199"/>
                    </a:lnTo>
                    <a:lnTo>
                      <a:pt x="588" y="197"/>
                    </a:lnTo>
                    <a:lnTo>
                      <a:pt x="588" y="197"/>
                    </a:lnTo>
                    <a:lnTo>
                      <a:pt x="588" y="197"/>
                    </a:lnTo>
                    <a:lnTo>
                      <a:pt x="588" y="197"/>
                    </a:lnTo>
                    <a:lnTo>
                      <a:pt x="586" y="197"/>
                    </a:lnTo>
                    <a:lnTo>
                      <a:pt x="586" y="197"/>
                    </a:lnTo>
                    <a:lnTo>
                      <a:pt x="586" y="197"/>
                    </a:lnTo>
                    <a:lnTo>
                      <a:pt x="584" y="195"/>
                    </a:lnTo>
                    <a:lnTo>
                      <a:pt x="584" y="195"/>
                    </a:lnTo>
                    <a:lnTo>
                      <a:pt x="584" y="195"/>
                    </a:lnTo>
                    <a:lnTo>
                      <a:pt x="584" y="195"/>
                    </a:lnTo>
                    <a:lnTo>
                      <a:pt x="584" y="195"/>
                    </a:lnTo>
                    <a:lnTo>
                      <a:pt x="584" y="195"/>
                    </a:lnTo>
                    <a:lnTo>
                      <a:pt x="584" y="195"/>
                    </a:lnTo>
                    <a:lnTo>
                      <a:pt x="584" y="195"/>
                    </a:lnTo>
                    <a:lnTo>
                      <a:pt x="584" y="193"/>
                    </a:lnTo>
                    <a:lnTo>
                      <a:pt x="584" y="193"/>
                    </a:lnTo>
                    <a:lnTo>
                      <a:pt x="584" y="193"/>
                    </a:lnTo>
                    <a:lnTo>
                      <a:pt x="584" y="193"/>
                    </a:lnTo>
                    <a:lnTo>
                      <a:pt x="584" y="192"/>
                    </a:lnTo>
                    <a:lnTo>
                      <a:pt x="586" y="192"/>
                    </a:lnTo>
                    <a:lnTo>
                      <a:pt x="586" y="192"/>
                    </a:lnTo>
                    <a:lnTo>
                      <a:pt x="586" y="192"/>
                    </a:lnTo>
                    <a:lnTo>
                      <a:pt x="586" y="192"/>
                    </a:lnTo>
                    <a:lnTo>
                      <a:pt x="586" y="192"/>
                    </a:lnTo>
                    <a:lnTo>
                      <a:pt x="588" y="192"/>
                    </a:lnTo>
                    <a:lnTo>
                      <a:pt x="589" y="192"/>
                    </a:lnTo>
                    <a:lnTo>
                      <a:pt x="589" y="192"/>
                    </a:lnTo>
                    <a:lnTo>
                      <a:pt x="589" y="192"/>
                    </a:lnTo>
                    <a:lnTo>
                      <a:pt x="589" y="192"/>
                    </a:lnTo>
                    <a:lnTo>
                      <a:pt x="589" y="192"/>
                    </a:lnTo>
                    <a:lnTo>
                      <a:pt x="591" y="192"/>
                    </a:lnTo>
                    <a:lnTo>
                      <a:pt x="591" y="192"/>
                    </a:lnTo>
                    <a:lnTo>
                      <a:pt x="591" y="192"/>
                    </a:lnTo>
                    <a:lnTo>
                      <a:pt x="591" y="192"/>
                    </a:lnTo>
                    <a:lnTo>
                      <a:pt x="591" y="192"/>
                    </a:lnTo>
                    <a:lnTo>
                      <a:pt x="591" y="192"/>
                    </a:lnTo>
                    <a:lnTo>
                      <a:pt x="593" y="190"/>
                    </a:lnTo>
                    <a:lnTo>
                      <a:pt x="593" y="190"/>
                    </a:lnTo>
                    <a:lnTo>
                      <a:pt x="593" y="190"/>
                    </a:lnTo>
                    <a:lnTo>
                      <a:pt x="593" y="190"/>
                    </a:lnTo>
                    <a:lnTo>
                      <a:pt x="593" y="190"/>
                    </a:lnTo>
                    <a:lnTo>
                      <a:pt x="593" y="188"/>
                    </a:lnTo>
                    <a:lnTo>
                      <a:pt x="593" y="188"/>
                    </a:lnTo>
                    <a:lnTo>
                      <a:pt x="593" y="188"/>
                    </a:lnTo>
                    <a:lnTo>
                      <a:pt x="593" y="188"/>
                    </a:lnTo>
                    <a:lnTo>
                      <a:pt x="593" y="188"/>
                    </a:lnTo>
                    <a:lnTo>
                      <a:pt x="593" y="188"/>
                    </a:lnTo>
                    <a:lnTo>
                      <a:pt x="593" y="188"/>
                    </a:lnTo>
                    <a:lnTo>
                      <a:pt x="593" y="186"/>
                    </a:lnTo>
                    <a:lnTo>
                      <a:pt x="593" y="186"/>
                    </a:lnTo>
                    <a:lnTo>
                      <a:pt x="593" y="186"/>
                    </a:lnTo>
                    <a:lnTo>
                      <a:pt x="593" y="186"/>
                    </a:lnTo>
                    <a:lnTo>
                      <a:pt x="593" y="186"/>
                    </a:lnTo>
                    <a:lnTo>
                      <a:pt x="593" y="186"/>
                    </a:lnTo>
                    <a:lnTo>
                      <a:pt x="593" y="184"/>
                    </a:lnTo>
                    <a:lnTo>
                      <a:pt x="593" y="184"/>
                    </a:lnTo>
                    <a:lnTo>
                      <a:pt x="593" y="184"/>
                    </a:lnTo>
                    <a:lnTo>
                      <a:pt x="593" y="184"/>
                    </a:lnTo>
                    <a:lnTo>
                      <a:pt x="593" y="184"/>
                    </a:lnTo>
                    <a:lnTo>
                      <a:pt x="593" y="183"/>
                    </a:lnTo>
                    <a:lnTo>
                      <a:pt x="593" y="183"/>
                    </a:lnTo>
                    <a:lnTo>
                      <a:pt x="593" y="183"/>
                    </a:lnTo>
                    <a:lnTo>
                      <a:pt x="593" y="183"/>
                    </a:lnTo>
                    <a:lnTo>
                      <a:pt x="593" y="183"/>
                    </a:lnTo>
                    <a:lnTo>
                      <a:pt x="593" y="183"/>
                    </a:lnTo>
                    <a:lnTo>
                      <a:pt x="593" y="183"/>
                    </a:lnTo>
                    <a:lnTo>
                      <a:pt x="593" y="183"/>
                    </a:lnTo>
                    <a:lnTo>
                      <a:pt x="595" y="183"/>
                    </a:lnTo>
                    <a:lnTo>
                      <a:pt x="595" y="183"/>
                    </a:lnTo>
                    <a:lnTo>
                      <a:pt x="595" y="183"/>
                    </a:lnTo>
                    <a:lnTo>
                      <a:pt x="595" y="183"/>
                    </a:lnTo>
                    <a:lnTo>
                      <a:pt x="595" y="183"/>
                    </a:lnTo>
                    <a:lnTo>
                      <a:pt x="595" y="183"/>
                    </a:lnTo>
                    <a:lnTo>
                      <a:pt x="597" y="181"/>
                    </a:lnTo>
                    <a:lnTo>
                      <a:pt x="597" y="181"/>
                    </a:lnTo>
                    <a:lnTo>
                      <a:pt x="597" y="181"/>
                    </a:lnTo>
                    <a:lnTo>
                      <a:pt x="597" y="181"/>
                    </a:lnTo>
                    <a:lnTo>
                      <a:pt x="597" y="181"/>
                    </a:lnTo>
                    <a:lnTo>
                      <a:pt x="597" y="181"/>
                    </a:lnTo>
                    <a:lnTo>
                      <a:pt x="597" y="179"/>
                    </a:lnTo>
                    <a:lnTo>
                      <a:pt x="597" y="179"/>
                    </a:lnTo>
                    <a:lnTo>
                      <a:pt x="597" y="179"/>
                    </a:lnTo>
                    <a:lnTo>
                      <a:pt x="599" y="179"/>
                    </a:lnTo>
                    <a:lnTo>
                      <a:pt x="599" y="179"/>
                    </a:lnTo>
                    <a:lnTo>
                      <a:pt x="599" y="179"/>
                    </a:lnTo>
                    <a:lnTo>
                      <a:pt x="599" y="179"/>
                    </a:lnTo>
                    <a:lnTo>
                      <a:pt x="599" y="179"/>
                    </a:lnTo>
                    <a:lnTo>
                      <a:pt x="599" y="179"/>
                    </a:lnTo>
                    <a:lnTo>
                      <a:pt x="599" y="179"/>
                    </a:lnTo>
                    <a:lnTo>
                      <a:pt x="599" y="179"/>
                    </a:lnTo>
                    <a:lnTo>
                      <a:pt x="599" y="177"/>
                    </a:lnTo>
                    <a:lnTo>
                      <a:pt x="600" y="177"/>
                    </a:lnTo>
                    <a:lnTo>
                      <a:pt x="599" y="177"/>
                    </a:lnTo>
                    <a:lnTo>
                      <a:pt x="599" y="177"/>
                    </a:lnTo>
                    <a:lnTo>
                      <a:pt x="600" y="177"/>
                    </a:lnTo>
                    <a:lnTo>
                      <a:pt x="600" y="177"/>
                    </a:lnTo>
                    <a:lnTo>
                      <a:pt x="600" y="177"/>
                    </a:lnTo>
                    <a:lnTo>
                      <a:pt x="600" y="177"/>
                    </a:lnTo>
                    <a:lnTo>
                      <a:pt x="600" y="177"/>
                    </a:lnTo>
                    <a:lnTo>
                      <a:pt x="600" y="177"/>
                    </a:lnTo>
                    <a:lnTo>
                      <a:pt x="600" y="177"/>
                    </a:lnTo>
                    <a:lnTo>
                      <a:pt x="602" y="175"/>
                    </a:lnTo>
                    <a:lnTo>
                      <a:pt x="602" y="175"/>
                    </a:lnTo>
                    <a:lnTo>
                      <a:pt x="600" y="175"/>
                    </a:lnTo>
                    <a:lnTo>
                      <a:pt x="600" y="175"/>
                    </a:lnTo>
                    <a:lnTo>
                      <a:pt x="600" y="175"/>
                    </a:lnTo>
                    <a:lnTo>
                      <a:pt x="602" y="174"/>
                    </a:lnTo>
                    <a:lnTo>
                      <a:pt x="602" y="174"/>
                    </a:lnTo>
                    <a:lnTo>
                      <a:pt x="602" y="174"/>
                    </a:lnTo>
                    <a:lnTo>
                      <a:pt x="602" y="174"/>
                    </a:lnTo>
                    <a:lnTo>
                      <a:pt x="602" y="174"/>
                    </a:lnTo>
                    <a:lnTo>
                      <a:pt x="602" y="174"/>
                    </a:lnTo>
                    <a:lnTo>
                      <a:pt x="602" y="174"/>
                    </a:lnTo>
                    <a:lnTo>
                      <a:pt x="602" y="174"/>
                    </a:lnTo>
                    <a:lnTo>
                      <a:pt x="602" y="174"/>
                    </a:lnTo>
                    <a:lnTo>
                      <a:pt x="602" y="172"/>
                    </a:lnTo>
                    <a:lnTo>
                      <a:pt x="602" y="172"/>
                    </a:lnTo>
                    <a:lnTo>
                      <a:pt x="602" y="172"/>
                    </a:lnTo>
                    <a:lnTo>
                      <a:pt x="602" y="172"/>
                    </a:lnTo>
                    <a:lnTo>
                      <a:pt x="602" y="172"/>
                    </a:lnTo>
                    <a:lnTo>
                      <a:pt x="602" y="172"/>
                    </a:lnTo>
                    <a:lnTo>
                      <a:pt x="602" y="170"/>
                    </a:lnTo>
                    <a:lnTo>
                      <a:pt x="602" y="170"/>
                    </a:lnTo>
                    <a:lnTo>
                      <a:pt x="602" y="170"/>
                    </a:lnTo>
                    <a:lnTo>
                      <a:pt x="602" y="170"/>
                    </a:lnTo>
                    <a:lnTo>
                      <a:pt x="602" y="170"/>
                    </a:lnTo>
                    <a:lnTo>
                      <a:pt x="604" y="170"/>
                    </a:lnTo>
                    <a:lnTo>
                      <a:pt x="604" y="170"/>
                    </a:lnTo>
                    <a:lnTo>
                      <a:pt x="604" y="170"/>
                    </a:lnTo>
                    <a:lnTo>
                      <a:pt x="604" y="170"/>
                    </a:lnTo>
                    <a:lnTo>
                      <a:pt x="604" y="170"/>
                    </a:lnTo>
                    <a:lnTo>
                      <a:pt x="604" y="170"/>
                    </a:lnTo>
                    <a:lnTo>
                      <a:pt x="604" y="168"/>
                    </a:lnTo>
                    <a:lnTo>
                      <a:pt x="604" y="168"/>
                    </a:lnTo>
                    <a:lnTo>
                      <a:pt x="604" y="168"/>
                    </a:lnTo>
                    <a:lnTo>
                      <a:pt x="604" y="168"/>
                    </a:lnTo>
                    <a:lnTo>
                      <a:pt x="604" y="166"/>
                    </a:lnTo>
                    <a:lnTo>
                      <a:pt x="604" y="166"/>
                    </a:lnTo>
                    <a:lnTo>
                      <a:pt x="604" y="166"/>
                    </a:lnTo>
                    <a:lnTo>
                      <a:pt x="606" y="166"/>
                    </a:lnTo>
                    <a:lnTo>
                      <a:pt x="606" y="166"/>
                    </a:lnTo>
                    <a:lnTo>
                      <a:pt x="606" y="166"/>
                    </a:lnTo>
                    <a:lnTo>
                      <a:pt x="606" y="166"/>
                    </a:lnTo>
                    <a:lnTo>
                      <a:pt x="606" y="166"/>
                    </a:lnTo>
                    <a:lnTo>
                      <a:pt x="606" y="164"/>
                    </a:lnTo>
                    <a:lnTo>
                      <a:pt x="606" y="164"/>
                    </a:lnTo>
                    <a:lnTo>
                      <a:pt x="606" y="164"/>
                    </a:lnTo>
                    <a:lnTo>
                      <a:pt x="606" y="164"/>
                    </a:lnTo>
                    <a:lnTo>
                      <a:pt x="606" y="164"/>
                    </a:lnTo>
                    <a:lnTo>
                      <a:pt x="606" y="164"/>
                    </a:lnTo>
                    <a:lnTo>
                      <a:pt x="608" y="164"/>
                    </a:lnTo>
                    <a:lnTo>
                      <a:pt x="608" y="164"/>
                    </a:lnTo>
                    <a:lnTo>
                      <a:pt x="608" y="163"/>
                    </a:lnTo>
                    <a:lnTo>
                      <a:pt x="608" y="163"/>
                    </a:lnTo>
                    <a:lnTo>
                      <a:pt x="609" y="163"/>
                    </a:lnTo>
                    <a:lnTo>
                      <a:pt x="609" y="163"/>
                    </a:lnTo>
                    <a:lnTo>
                      <a:pt x="609" y="163"/>
                    </a:lnTo>
                    <a:lnTo>
                      <a:pt x="609" y="161"/>
                    </a:lnTo>
                    <a:lnTo>
                      <a:pt x="609" y="161"/>
                    </a:lnTo>
                    <a:lnTo>
                      <a:pt x="609" y="161"/>
                    </a:lnTo>
                    <a:lnTo>
                      <a:pt x="611" y="161"/>
                    </a:lnTo>
                    <a:lnTo>
                      <a:pt x="611" y="161"/>
                    </a:lnTo>
                    <a:lnTo>
                      <a:pt x="611" y="161"/>
                    </a:lnTo>
                    <a:lnTo>
                      <a:pt x="611" y="161"/>
                    </a:lnTo>
                    <a:lnTo>
                      <a:pt x="611" y="161"/>
                    </a:lnTo>
                    <a:lnTo>
                      <a:pt x="611" y="161"/>
                    </a:lnTo>
                    <a:lnTo>
                      <a:pt x="611" y="161"/>
                    </a:lnTo>
                    <a:lnTo>
                      <a:pt x="611" y="161"/>
                    </a:lnTo>
                    <a:lnTo>
                      <a:pt x="613" y="159"/>
                    </a:lnTo>
                    <a:lnTo>
                      <a:pt x="613" y="159"/>
                    </a:lnTo>
                    <a:lnTo>
                      <a:pt x="613" y="159"/>
                    </a:lnTo>
                    <a:lnTo>
                      <a:pt x="613" y="159"/>
                    </a:lnTo>
                    <a:lnTo>
                      <a:pt x="613" y="157"/>
                    </a:lnTo>
                    <a:lnTo>
                      <a:pt x="613" y="157"/>
                    </a:lnTo>
                    <a:lnTo>
                      <a:pt x="613" y="157"/>
                    </a:lnTo>
                    <a:lnTo>
                      <a:pt x="613" y="157"/>
                    </a:lnTo>
                    <a:lnTo>
                      <a:pt x="613" y="157"/>
                    </a:lnTo>
                    <a:lnTo>
                      <a:pt x="613" y="155"/>
                    </a:lnTo>
                    <a:lnTo>
                      <a:pt x="613" y="155"/>
                    </a:lnTo>
                    <a:lnTo>
                      <a:pt x="613" y="155"/>
                    </a:lnTo>
                    <a:lnTo>
                      <a:pt x="613" y="155"/>
                    </a:lnTo>
                    <a:lnTo>
                      <a:pt x="613" y="155"/>
                    </a:lnTo>
                    <a:lnTo>
                      <a:pt x="613" y="154"/>
                    </a:lnTo>
                    <a:lnTo>
                      <a:pt x="613" y="154"/>
                    </a:lnTo>
                    <a:lnTo>
                      <a:pt x="615" y="154"/>
                    </a:lnTo>
                    <a:lnTo>
                      <a:pt x="615" y="152"/>
                    </a:lnTo>
                    <a:lnTo>
                      <a:pt x="615" y="152"/>
                    </a:lnTo>
                    <a:lnTo>
                      <a:pt x="615" y="152"/>
                    </a:lnTo>
                    <a:lnTo>
                      <a:pt x="615" y="150"/>
                    </a:lnTo>
                    <a:lnTo>
                      <a:pt x="615" y="150"/>
                    </a:lnTo>
                    <a:lnTo>
                      <a:pt x="615" y="150"/>
                    </a:lnTo>
                    <a:lnTo>
                      <a:pt x="615" y="150"/>
                    </a:lnTo>
                    <a:lnTo>
                      <a:pt x="615" y="150"/>
                    </a:lnTo>
                    <a:lnTo>
                      <a:pt x="615" y="150"/>
                    </a:lnTo>
                    <a:lnTo>
                      <a:pt x="615" y="150"/>
                    </a:lnTo>
                    <a:lnTo>
                      <a:pt x="615" y="150"/>
                    </a:lnTo>
                    <a:lnTo>
                      <a:pt x="615" y="150"/>
                    </a:lnTo>
                    <a:lnTo>
                      <a:pt x="615" y="148"/>
                    </a:lnTo>
                    <a:lnTo>
                      <a:pt x="617" y="148"/>
                    </a:lnTo>
                    <a:lnTo>
                      <a:pt x="617" y="148"/>
                    </a:lnTo>
                    <a:lnTo>
                      <a:pt x="617" y="148"/>
                    </a:lnTo>
                    <a:lnTo>
                      <a:pt x="617" y="148"/>
                    </a:lnTo>
                    <a:lnTo>
                      <a:pt x="617" y="148"/>
                    </a:lnTo>
                    <a:lnTo>
                      <a:pt x="617" y="148"/>
                    </a:lnTo>
                    <a:lnTo>
                      <a:pt x="617" y="148"/>
                    </a:lnTo>
                    <a:lnTo>
                      <a:pt x="617" y="148"/>
                    </a:lnTo>
                    <a:lnTo>
                      <a:pt x="617" y="148"/>
                    </a:lnTo>
                    <a:lnTo>
                      <a:pt x="617" y="146"/>
                    </a:lnTo>
                    <a:lnTo>
                      <a:pt x="617" y="146"/>
                    </a:lnTo>
                    <a:lnTo>
                      <a:pt x="617" y="146"/>
                    </a:lnTo>
                    <a:lnTo>
                      <a:pt x="617" y="146"/>
                    </a:lnTo>
                    <a:lnTo>
                      <a:pt x="618" y="146"/>
                    </a:lnTo>
                    <a:lnTo>
                      <a:pt x="618" y="146"/>
                    </a:lnTo>
                    <a:lnTo>
                      <a:pt x="618" y="146"/>
                    </a:lnTo>
                    <a:lnTo>
                      <a:pt x="618" y="146"/>
                    </a:lnTo>
                    <a:lnTo>
                      <a:pt x="620" y="146"/>
                    </a:lnTo>
                    <a:lnTo>
                      <a:pt x="620" y="146"/>
                    </a:lnTo>
                    <a:lnTo>
                      <a:pt x="620" y="146"/>
                    </a:lnTo>
                    <a:lnTo>
                      <a:pt x="620" y="146"/>
                    </a:lnTo>
                    <a:lnTo>
                      <a:pt x="620" y="146"/>
                    </a:lnTo>
                    <a:lnTo>
                      <a:pt x="620" y="146"/>
                    </a:lnTo>
                    <a:lnTo>
                      <a:pt x="622" y="146"/>
                    </a:lnTo>
                    <a:lnTo>
                      <a:pt x="622" y="146"/>
                    </a:lnTo>
                    <a:lnTo>
                      <a:pt x="622" y="146"/>
                    </a:lnTo>
                    <a:lnTo>
                      <a:pt x="624" y="146"/>
                    </a:lnTo>
                    <a:lnTo>
                      <a:pt x="624" y="146"/>
                    </a:lnTo>
                    <a:lnTo>
                      <a:pt x="624" y="146"/>
                    </a:lnTo>
                    <a:lnTo>
                      <a:pt x="626" y="146"/>
                    </a:lnTo>
                    <a:lnTo>
                      <a:pt x="626" y="146"/>
                    </a:lnTo>
                    <a:lnTo>
                      <a:pt x="626" y="146"/>
                    </a:lnTo>
                    <a:lnTo>
                      <a:pt x="626" y="146"/>
                    </a:lnTo>
                    <a:lnTo>
                      <a:pt x="626" y="146"/>
                    </a:lnTo>
                    <a:lnTo>
                      <a:pt x="626" y="146"/>
                    </a:lnTo>
                    <a:lnTo>
                      <a:pt x="626" y="146"/>
                    </a:lnTo>
                    <a:lnTo>
                      <a:pt x="626" y="146"/>
                    </a:lnTo>
                    <a:lnTo>
                      <a:pt x="626" y="145"/>
                    </a:lnTo>
                    <a:lnTo>
                      <a:pt x="626" y="145"/>
                    </a:lnTo>
                    <a:lnTo>
                      <a:pt x="626" y="145"/>
                    </a:lnTo>
                    <a:lnTo>
                      <a:pt x="626" y="145"/>
                    </a:lnTo>
                    <a:lnTo>
                      <a:pt x="626" y="145"/>
                    </a:lnTo>
                    <a:lnTo>
                      <a:pt x="627" y="145"/>
                    </a:lnTo>
                    <a:lnTo>
                      <a:pt x="627" y="145"/>
                    </a:lnTo>
                    <a:lnTo>
                      <a:pt x="627" y="145"/>
                    </a:lnTo>
                    <a:lnTo>
                      <a:pt x="627" y="143"/>
                    </a:lnTo>
                    <a:lnTo>
                      <a:pt x="627" y="143"/>
                    </a:lnTo>
                    <a:lnTo>
                      <a:pt x="627" y="143"/>
                    </a:lnTo>
                    <a:lnTo>
                      <a:pt x="627" y="143"/>
                    </a:lnTo>
                    <a:lnTo>
                      <a:pt x="627" y="141"/>
                    </a:lnTo>
                    <a:lnTo>
                      <a:pt x="627" y="141"/>
                    </a:lnTo>
                    <a:lnTo>
                      <a:pt x="627" y="141"/>
                    </a:lnTo>
                    <a:lnTo>
                      <a:pt x="627" y="141"/>
                    </a:lnTo>
                    <a:lnTo>
                      <a:pt x="627" y="141"/>
                    </a:lnTo>
                    <a:lnTo>
                      <a:pt x="626" y="141"/>
                    </a:lnTo>
                    <a:lnTo>
                      <a:pt x="627" y="141"/>
                    </a:lnTo>
                    <a:lnTo>
                      <a:pt x="627" y="141"/>
                    </a:lnTo>
                    <a:lnTo>
                      <a:pt x="627" y="141"/>
                    </a:lnTo>
                    <a:lnTo>
                      <a:pt x="627" y="141"/>
                    </a:lnTo>
                    <a:lnTo>
                      <a:pt x="627" y="139"/>
                    </a:lnTo>
                    <a:lnTo>
                      <a:pt x="627" y="139"/>
                    </a:lnTo>
                    <a:lnTo>
                      <a:pt x="627" y="139"/>
                    </a:lnTo>
                    <a:lnTo>
                      <a:pt x="627" y="139"/>
                    </a:lnTo>
                    <a:lnTo>
                      <a:pt x="627" y="139"/>
                    </a:lnTo>
                    <a:lnTo>
                      <a:pt x="627" y="139"/>
                    </a:lnTo>
                    <a:lnTo>
                      <a:pt x="629" y="139"/>
                    </a:lnTo>
                    <a:lnTo>
                      <a:pt x="629" y="139"/>
                    </a:lnTo>
                    <a:lnTo>
                      <a:pt x="629" y="139"/>
                    </a:lnTo>
                    <a:lnTo>
                      <a:pt x="629" y="139"/>
                    </a:lnTo>
                    <a:lnTo>
                      <a:pt x="629" y="139"/>
                    </a:lnTo>
                    <a:lnTo>
                      <a:pt x="629" y="139"/>
                    </a:lnTo>
                    <a:lnTo>
                      <a:pt x="629" y="139"/>
                    </a:lnTo>
                    <a:lnTo>
                      <a:pt x="631" y="137"/>
                    </a:lnTo>
                    <a:lnTo>
                      <a:pt x="631" y="137"/>
                    </a:lnTo>
                    <a:lnTo>
                      <a:pt x="631" y="137"/>
                    </a:lnTo>
                    <a:lnTo>
                      <a:pt x="631" y="137"/>
                    </a:lnTo>
                    <a:lnTo>
                      <a:pt x="631" y="137"/>
                    </a:lnTo>
                    <a:lnTo>
                      <a:pt x="631" y="137"/>
                    </a:lnTo>
                    <a:lnTo>
                      <a:pt x="631" y="137"/>
                    </a:lnTo>
                    <a:lnTo>
                      <a:pt x="631" y="137"/>
                    </a:lnTo>
                    <a:lnTo>
                      <a:pt x="633" y="137"/>
                    </a:lnTo>
                    <a:lnTo>
                      <a:pt x="633" y="137"/>
                    </a:lnTo>
                    <a:lnTo>
                      <a:pt x="633" y="137"/>
                    </a:lnTo>
                    <a:lnTo>
                      <a:pt x="633" y="137"/>
                    </a:lnTo>
                    <a:lnTo>
                      <a:pt x="635" y="137"/>
                    </a:lnTo>
                    <a:lnTo>
                      <a:pt x="635" y="137"/>
                    </a:lnTo>
                    <a:lnTo>
                      <a:pt x="635" y="137"/>
                    </a:lnTo>
                    <a:lnTo>
                      <a:pt x="635" y="137"/>
                    </a:lnTo>
                    <a:lnTo>
                      <a:pt x="635" y="137"/>
                    </a:lnTo>
                    <a:lnTo>
                      <a:pt x="637" y="136"/>
                    </a:lnTo>
                    <a:lnTo>
                      <a:pt x="637" y="136"/>
                    </a:lnTo>
                    <a:lnTo>
                      <a:pt x="637" y="136"/>
                    </a:lnTo>
                    <a:lnTo>
                      <a:pt x="637" y="136"/>
                    </a:lnTo>
                    <a:lnTo>
                      <a:pt x="637" y="136"/>
                    </a:lnTo>
                    <a:lnTo>
                      <a:pt x="637" y="136"/>
                    </a:lnTo>
                    <a:lnTo>
                      <a:pt x="638" y="136"/>
                    </a:lnTo>
                    <a:lnTo>
                      <a:pt x="638" y="136"/>
                    </a:lnTo>
                    <a:lnTo>
                      <a:pt x="638" y="136"/>
                    </a:lnTo>
                    <a:lnTo>
                      <a:pt x="638" y="136"/>
                    </a:lnTo>
                    <a:lnTo>
                      <a:pt x="638" y="136"/>
                    </a:lnTo>
                    <a:lnTo>
                      <a:pt x="638" y="136"/>
                    </a:lnTo>
                    <a:lnTo>
                      <a:pt x="640" y="136"/>
                    </a:lnTo>
                    <a:lnTo>
                      <a:pt x="640" y="136"/>
                    </a:lnTo>
                    <a:lnTo>
                      <a:pt x="640" y="134"/>
                    </a:lnTo>
                    <a:lnTo>
                      <a:pt x="640" y="134"/>
                    </a:lnTo>
                    <a:lnTo>
                      <a:pt x="638" y="134"/>
                    </a:lnTo>
                    <a:lnTo>
                      <a:pt x="638" y="134"/>
                    </a:lnTo>
                    <a:lnTo>
                      <a:pt x="638" y="132"/>
                    </a:lnTo>
                    <a:lnTo>
                      <a:pt x="638" y="132"/>
                    </a:lnTo>
                    <a:lnTo>
                      <a:pt x="638" y="132"/>
                    </a:lnTo>
                    <a:lnTo>
                      <a:pt x="640" y="132"/>
                    </a:lnTo>
                    <a:lnTo>
                      <a:pt x="640" y="132"/>
                    </a:lnTo>
                    <a:lnTo>
                      <a:pt x="640" y="132"/>
                    </a:lnTo>
                    <a:lnTo>
                      <a:pt x="642" y="132"/>
                    </a:lnTo>
                    <a:lnTo>
                      <a:pt x="642" y="130"/>
                    </a:lnTo>
                    <a:lnTo>
                      <a:pt x="642" y="130"/>
                    </a:lnTo>
                    <a:lnTo>
                      <a:pt x="642" y="132"/>
                    </a:lnTo>
                    <a:lnTo>
                      <a:pt x="642" y="132"/>
                    </a:lnTo>
                    <a:lnTo>
                      <a:pt x="644" y="132"/>
                    </a:lnTo>
                    <a:lnTo>
                      <a:pt x="644" y="132"/>
                    </a:lnTo>
                    <a:lnTo>
                      <a:pt x="646" y="134"/>
                    </a:lnTo>
                    <a:lnTo>
                      <a:pt x="646" y="134"/>
                    </a:lnTo>
                    <a:lnTo>
                      <a:pt x="646" y="134"/>
                    </a:lnTo>
                    <a:lnTo>
                      <a:pt x="646" y="134"/>
                    </a:lnTo>
                    <a:lnTo>
                      <a:pt x="647" y="134"/>
                    </a:lnTo>
                    <a:lnTo>
                      <a:pt x="647" y="134"/>
                    </a:lnTo>
                    <a:lnTo>
                      <a:pt x="649" y="134"/>
                    </a:lnTo>
                    <a:lnTo>
                      <a:pt x="649" y="134"/>
                    </a:lnTo>
                    <a:lnTo>
                      <a:pt x="649" y="134"/>
                    </a:lnTo>
                    <a:lnTo>
                      <a:pt x="649" y="134"/>
                    </a:lnTo>
                    <a:lnTo>
                      <a:pt x="651" y="134"/>
                    </a:lnTo>
                    <a:lnTo>
                      <a:pt x="649" y="134"/>
                    </a:lnTo>
                    <a:lnTo>
                      <a:pt x="649" y="132"/>
                    </a:lnTo>
                    <a:lnTo>
                      <a:pt x="649" y="132"/>
                    </a:lnTo>
                    <a:lnTo>
                      <a:pt x="649" y="130"/>
                    </a:lnTo>
                    <a:lnTo>
                      <a:pt x="651" y="130"/>
                    </a:lnTo>
                    <a:lnTo>
                      <a:pt x="651" y="130"/>
                    </a:lnTo>
                    <a:lnTo>
                      <a:pt x="651" y="130"/>
                    </a:lnTo>
                    <a:lnTo>
                      <a:pt x="651" y="130"/>
                    </a:lnTo>
                    <a:lnTo>
                      <a:pt x="651" y="130"/>
                    </a:lnTo>
                    <a:lnTo>
                      <a:pt x="651" y="130"/>
                    </a:lnTo>
                    <a:lnTo>
                      <a:pt x="651" y="130"/>
                    </a:lnTo>
                    <a:lnTo>
                      <a:pt x="651" y="130"/>
                    </a:lnTo>
                    <a:lnTo>
                      <a:pt x="651" y="130"/>
                    </a:lnTo>
                    <a:lnTo>
                      <a:pt x="651" y="128"/>
                    </a:lnTo>
                    <a:lnTo>
                      <a:pt x="651" y="128"/>
                    </a:lnTo>
                    <a:lnTo>
                      <a:pt x="651" y="128"/>
                    </a:lnTo>
                    <a:lnTo>
                      <a:pt x="653" y="128"/>
                    </a:lnTo>
                    <a:lnTo>
                      <a:pt x="653" y="128"/>
                    </a:lnTo>
                    <a:lnTo>
                      <a:pt x="653" y="128"/>
                    </a:lnTo>
                    <a:lnTo>
                      <a:pt x="653" y="128"/>
                    </a:lnTo>
                    <a:lnTo>
                      <a:pt x="653" y="128"/>
                    </a:lnTo>
                    <a:lnTo>
                      <a:pt x="653" y="127"/>
                    </a:lnTo>
                    <a:lnTo>
                      <a:pt x="653" y="127"/>
                    </a:lnTo>
                    <a:lnTo>
                      <a:pt x="655" y="127"/>
                    </a:lnTo>
                    <a:lnTo>
                      <a:pt x="655" y="127"/>
                    </a:lnTo>
                    <a:lnTo>
                      <a:pt x="655" y="127"/>
                    </a:lnTo>
                    <a:lnTo>
                      <a:pt x="655" y="127"/>
                    </a:lnTo>
                    <a:lnTo>
                      <a:pt x="655" y="127"/>
                    </a:lnTo>
                    <a:lnTo>
                      <a:pt x="655" y="127"/>
                    </a:lnTo>
                    <a:lnTo>
                      <a:pt x="655" y="127"/>
                    </a:lnTo>
                    <a:lnTo>
                      <a:pt x="655" y="127"/>
                    </a:lnTo>
                    <a:lnTo>
                      <a:pt x="655" y="127"/>
                    </a:lnTo>
                    <a:lnTo>
                      <a:pt x="655"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6" y="125"/>
                    </a:lnTo>
                    <a:lnTo>
                      <a:pt x="655" y="125"/>
                    </a:lnTo>
                    <a:lnTo>
                      <a:pt x="655" y="125"/>
                    </a:lnTo>
                    <a:lnTo>
                      <a:pt x="655" y="125"/>
                    </a:lnTo>
                    <a:lnTo>
                      <a:pt x="655" y="125"/>
                    </a:lnTo>
                    <a:lnTo>
                      <a:pt x="655" y="125"/>
                    </a:lnTo>
                    <a:lnTo>
                      <a:pt x="655" y="125"/>
                    </a:lnTo>
                    <a:lnTo>
                      <a:pt x="655" y="125"/>
                    </a:lnTo>
                    <a:lnTo>
                      <a:pt x="655" y="125"/>
                    </a:lnTo>
                    <a:lnTo>
                      <a:pt x="655" y="125"/>
                    </a:lnTo>
                    <a:lnTo>
                      <a:pt x="653" y="127"/>
                    </a:lnTo>
                    <a:lnTo>
                      <a:pt x="653" y="127"/>
                    </a:lnTo>
                    <a:lnTo>
                      <a:pt x="653" y="127"/>
                    </a:lnTo>
                    <a:lnTo>
                      <a:pt x="653" y="125"/>
                    </a:lnTo>
                    <a:lnTo>
                      <a:pt x="653" y="125"/>
                    </a:lnTo>
                    <a:lnTo>
                      <a:pt x="653" y="125"/>
                    </a:lnTo>
                    <a:lnTo>
                      <a:pt x="653" y="125"/>
                    </a:lnTo>
                    <a:lnTo>
                      <a:pt x="653" y="125"/>
                    </a:lnTo>
                    <a:lnTo>
                      <a:pt x="653" y="123"/>
                    </a:lnTo>
                    <a:lnTo>
                      <a:pt x="651" y="123"/>
                    </a:lnTo>
                    <a:lnTo>
                      <a:pt x="651" y="123"/>
                    </a:lnTo>
                    <a:lnTo>
                      <a:pt x="651" y="123"/>
                    </a:lnTo>
                    <a:lnTo>
                      <a:pt x="651" y="123"/>
                    </a:lnTo>
                    <a:lnTo>
                      <a:pt x="651" y="123"/>
                    </a:lnTo>
                    <a:lnTo>
                      <a:pt x="649" y="123"/>
                    </a:lnTo>
                    <a:lnTo>
                      <a:pt x="649" y="121"/>
                    </a:lnTo>
                    <a:lnTo>
                      <a:pt x="649" y="121"/>
                    </a:lnTo>
                    <a:lnTo>
                      <a:pt x="649" y="121"/>
                    </a:lnTo>
                    <a:lnTo>
                      <a:pt x="649" y="121"/>
                    </a:lnTo>
                    <a:lnTo>
                      <a:pt x="647" y="121"/>
                    </a:lnTo>
                    <a:lnTo>
                      <a:pt x="647" y="121"/>
                    </a:lnTo>
                    <a:lnTo>
                      <a:pt x="649" y="121"/>
                    </a:lnTo>
                    <a:lnTo>
                      <a:pt x="649" y="121"/>
                    </a:lnTo>
                    <a:lnTo>
                      <a:pt x="649" y="121"/>
                    </a:lnTo>
                    <a:lnTo>
                      <a:pt x="649" y="121"/>
                    </a:lnTo>
                    <a:lnTo>
                      <a:pt x="649" y="119"/>
                    </a:lnTo>
                    <a:lnTo>
                      <a:pt x="649" y="119"/>
                    </a:lnTo>
                    <a:lnTo>
                      <a:pt x="649" y="119"/>
                    </a:lnTo>
                    <a:lnTo>
                      <a:pt x="649" y="119"/>
                    </a:lnTo>
                    <a:lnTo>
                      <a:pt x="649" y="119"/>
                    </a:lnTo>
                    <a:lnTo>
                      <a:pt x="649" y="119"/>
                    </a:lnTo>
                    <a:lnTo>
                      <a:pt x="649" y="117"/>
                    </a:lnTo>
                    <a:lnTo>
                      <a:pt x="649" y="117"/>
                    </a:lnTo>
                    <a:lnTo>
                      <a:pt x="649" y="117"/>
                    </a:lnTo>
                    <a:lnTo>
                      <a:pt x="649" y="117"/>
                    </a:lnTo>
                    <a:lnTo>
                      <a:pt x="647" y="117"/>
                    </a:lnTo>
                    <a:lnTo>
                      <a:pt x="649" y="117"/>
                    </a:lnTo>
                    <a:lnTo>
                      <a:pt x="649" y="116"/>
                    </a:lnTo>
                    <a:lnTo>
                      <a:pt x="647" y="116"/>
                    </a:lnTo>
                    <a:lnTo>
                      <a:pt x="647" y="116"/>
                    </a:lnTo>
                    <a:lnTo>
                      <a:pt x="647" y="116"/>
                    </a:lnTo>
                    <a:lnTo>
                      <a:pt x="647" y="116"/>
                    </a:lnTo>
                    <a:lnTo>
                      <a:pt x="647" y="116"/>
                    </a:lnTo>
                    <a:lnTo>
                      <a:pt x="647" y="114"/>
                    </a:lnTo>
                    <a:lnTo>
                      <a:pt x="647" y="114"/>
                    </a:lnTo>
                    <a:lnTo>
                      <a:pt x="647" y="114"/>
                    </a:lnTo>
                    <a:lnTo>
                      <a:pt x="649" y="114"/>
                    </a:lnTo>
                    <a:lnTo>
                      <a:pt x="649" y="114"/>
                    </a:lnTo>
                    <a:lnTo>
                      <a:pt x="651" y="112"/>
                    </a:lnTo>
                    <a:lnTo>
                      <a:pt x="651" y="112"/>
                    </a:lnTo>
                    <a:lnTo>
                      <a:pt x="651" y="112"/>
                    </a:lnTo>
                    <a:lnTo>
                      <a:pt x="651" y="110"/>
                    </a:lnTo>
                    <a:lnTo>
                      <a:pt x="651" y="110"/>
                    </a:lnTo>
                    <a:lnTo>
                      <a:pt x="651" y="110"/>
                    </a:lnTo>
                    <a:lnTo>
                      <a:pt x="651" y="110"/>
                    </a:lnTo>
                    <a:lnTo>
                      <a:pt x="651" y="110"/>
                    </a:lnTo>
                    <a:lnTo>
                      <a:pt x="653" y="110"/>
                    </a:lnTo>
                    <a:lnTo>
                      <a:pt x="653" y="108"/>
                    </a:lnTo>
                    <a:lnTo>
                      <a:pt x="653" y="108"/>
                    </a:lnTo>
                    <a:lnTo>
                      <a:pt x="653" y="108"/>
                    </a:lnTo>
                    <a:lnTo>
                      <a:pt x="653" y="108"/>
                    </a:lnTo>
                    <a:lnTo>
                      <a:pt x="653" y="107"/>
                    </a:lnTo>
                    <a:lnTo>
                      <a:pt x="653" y="107"/>
                    </a:lnTo>
                    <a:lnTo>
                      <a:pt x="653" y="107"/>
                    </a:lnTo>
                    <a:lnTo>
                      <a:pt x="653" y="107"/>
                    </a:lnTo>
                    <a:lnTo>
                      <a:pt x="653" y="107"/>
                    </a:lnTo>
                    <a:lnTo>
                      <a:pt x="655" y="105"/>
                    </a:lnTo>
                    <a:lnTo>
                      <a:pt x="655" y="105"/>
                    </a:lnTo>
                    <a:lnTo>
                      <a:pt x="655" y="105"/>
                    </a:lnTo>
                    <a:lnTo>
                      <a:pt x="655" y="103"/>
                    </a:lnTo>
                    <a:lnTo>
                      <a:pt x="655" y="103"/>
                    </a:lnTo>
                    <a:lnTo>
                      <a:pt x="655" y="103"/>
                    </a:lnTo>
                    <a:lnTo>
                      <a:pt x="655" y="103"/>
                    </a:lnTo>
                    <a:lnTo>
                      <a:pt x="655" y="103"/>
                    </a:lnTo>
                    <a:lnTo>
                      <a:pt x="653" y="101"/>
                    </a:lnTo>
                    <a:lnTo>
                      <a:pt x="653" y="101"/>
                    </a:lnTo>
                    <a:lnTo>
                      <a:pt x="653" y="101"/>
                    </a:lnTo>
                    <a:lnTo>
                      <a:pt x="653" y="101"/>
                    </a:lnTo>
                    <a:lnTo>
                      <a:pt x="653" y="99"/>
                    </a:lnTo>
                    <a:lnTo>
                      <a:pt x="653" y="99"/>
                    </a:lnTo>
                    <a:lnTo>
                      <a:pt x="653" y="99"/>
                    </a:lnTo>
                    <a:lnTo>
                      <a:pt x="653" y="99"/>
                    </a:lnTo>
                    <a:lnTo>
                      <a:pt x="655" y="99"/>
                    </a:lnTo>
                    <a:lnTo>
                      <a:pt x="655" y="99"/>
                    </a:lnTo>
                    <a:lnTo>
                      <a:pt x="655" y="98"/>
                    </a:lnTo>
                    <a:lnTo>
                      <a:pt x="655" y="98"/>
                    </a:lnTo>
                    <a:lnTo>
                      <a:pt x="655" y="98"/>
                    </a:lnTo>
                    <a:lnTo>
                      <a:pt x="655" y="98"/>
                    </a:lnTo>
                    <a:lnTo>
                      <a:pt x="655"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8"/>
                    </a:lnTo>
                    <a:lnTo>
                      <a:pt x="653" y="96"/>
                    </a:lnTo>
                    <a:lnTo>
                      <a:pt x="653" y="96"/>
                    </a:lnTo>
                    <a:lnTo>
                      <a:pt x="651" y="96"/>
                    </a:lnTo>
                    <a:lnTo>
                      <a:pt x="651" y="96"/>
                    </a:lnTo>
                    <a:lnTo>
                      <a:pt x="651" y="96"/>
                    </a:lnTo>
                    <a:lnTo>
                      <a:pt x="651" y="96"/>
                    </a:lnTo>
                    <a:lnTo>
                      <a:pt x="651" y="96"/>
                    </a:lnTo>
                    <a:lnTo>
                      <a:pt x="651" y="94"/>
                    </a:lnTo>
                    <a:lnTo>
                      <a:pt x="651" y="94"/>
                    </a:lnTo>
                    <a:lnTo>
                      <a:pt x="651" y="94"/>
                    </a:lnTo>
                    <a:lnTo>
                      <a:pt x="649" y="94"/>
                    </a:lnTo>
                    <a:lnTo>
                      <a:pt x="649" y="94"/>
                    </a:lnTo>
                    <a:lnTo>
                      <a:pt x="649" y="94"/>
                    </a:lnTo>
                    <a:lnTo>
                      <a:pt x="649" y="94"/>
                    </a:lnTo>
                    <a:lnTo>
                      <a:pt x="649" y="94"/>
                    </a:lnTo>
                    <a:lnTo>
                      <a:pt x="649" y="92"/>
                    </a:lnTo>
                    <a:lnTo>
                      <a:pt x="649" y="92"/>
                    </a:lnTo>
                    <a:lnTo>
                      <a:pt x="649" y="92"/>
                    </a:lnTo>
                    <a:lnTo>
                      <a:pt x="647" y="92"/>
                    </a:lnTo>
                    <a:lnTo>
                      <a:pt x="647" y="92"/>
                    </a:lnTo>
                    <a:lnTo>
                      <a:pt x="647" y="90"/>
                    </a:lnTo>
                    <a:lnTo>
                      <a:pt x="647" y="90"/>
                    </a:lnTo>
                    <a:lnTo>
                      <a:pt x="649" y="90"/>
                    </a:lnTo>
                    <a:lnTo>
                      <a:pt x="649" y="90"/>
                    </a:lnTo>
                    <a:lnTo>
                      <a:pt x="649" y="90"/>
                    </a:lnTo>
                    <a:lnTo>
                      <a:pt x="649" y="90"/>
                    </a:lnTo>
                    <a:lnTo>
                      <a:pt x="649" y="89"/>
                    </a:lnTo>
                    <a:lnTo>
                      <a:pt x="649" y="89"/>
                    </a:lnTo>
                    <a:lnTo>
                      <a:pt x="649" y="89"/>
                    </a:lnTo>
                    <a:lnTo>
                      <a:pt x="649" y="89"/>
                    </a:lnTo>
                    <a:lnTo>
                      <a:pt x="649" y="89"/>
                    </a:lnTo>
                    <a:lnTo>
                      <a:pt x="649" y="89"/>
                    </a:lnTo>
                    <a:lnTo>
                      <a:pt x="649" y="89"/>
                    </a:lnTo>
                    <a:lnTo>
                      <a:pt x="649" y="87"/>
                    </a:lnTo>
                    <a:lnTo>
                      <a:pt x="649" y="87"/>
                    </a:lnTo>
                    <a:lnTo>
                      <a:pt x="647" y="87"/>
                    </a:lnTo>
                    <a:lnTo>
                      <a:pt x="647" y="87"/>
                    </a:lnTo>
                    <a:lnTo>
                      <a:pt x="647" y="85"/>
                    </a:lnTo>
                    <a:lnTo>
                      <a:pt x="647" y="85"/>
                    </a:lnTo>
                    <a:lnTo>
                      <a:pt x="647" y="85"/>
                    </a:lnTo>
                    <a:lnTo>
                      <a:pt x="647" y="85"/>
                    </a:lnTo>
                    <a:lnTo>
                      <a:pt x="647" y="85"/>
                    </a:lnTo>
                    <a:lnTo>
                      <a:pt x="647" y="85"/>
                    </a:lnTo>
                    <a:lnTo>
                      <a:pt x="647" y="85"/>
                    </a:lnTo>
                    <a:lnTo>
                      <a:pt x="647" y="85"/>
                    </a:lnTo>
                    <a:lnTo>
                      <a:pt x="647" y="85"/>
                    </a:lnTo>
                    <a:lnTo>
                      <a:pt x="647" y="85"/>
                    </a:lnTo>
                    <a:lnTo>
                      <a:pt x="647" y="85"/>
                    </a:lnTo>
                    <a:lnTo>
                      <a:pt x="647" y="83"/>
                    </a:lnTo>
                    <a:lnTo>
                      <a:pt x="649" y="83"/>
                    </a:lnTo>
                    <a:lnTo>
                      <a:pt x="649" y="83"/>
                    </a:lnTo>
                    <a:lnTo>
                      <a:pt x="649" y="83"/>
                    </a:lnTo>
                    <a:lnTo>
                      <a:pt x="649" y="83"/>
                    </a:lnTo>
                    <a:lnTo>
                      <a:pt x="649" y="83"/>
                    </a:lnTo>
                    <a:lnTo>
                      <a:pt x="649" y="81"/>
                    </a:lnTo>
                    <a:lnTo>
                      <a:pt x="649" y="81"/>
                    </a:lnTo>
                    <a:lnTo>
                      <a:pt x="649" y="81"/>
                    </a:lnTo>
                    <a:lnTo>
                      <a:pt x="649" y="81"/>
                    </a:lnTo>
                    <a:lnTo>
                      <a:pt x="649" y="81"/>
                    </a:lnTo>
                    <a:lnTo>
                      <a:pt x="649" y="81"/>
                    </a:lnTo>
                    <a:lnTo>
                      <a:pt x="649" y="81"/>
                    </a:lnTo>
                    <a:lnTo>
                      <a:pt x="647" y="79"/>
                    </a:lnTo>
                    <a:lnTo>
                      <a:pt x="647" y="79"/>
                    </a:lnTo>
                    <a:lnTo>
                      <a:pt x="647" y="79"/>
                    </a:lnTo>
                    <a:lnTo>
                      <a:pt x="649" y="79"/>
                    </a:lnTo>
                    <a:lnTo>
                      <a:pt x="649" y="79"/>
                    </a:lnTo>
                    <a:lnTo>
                      <a:pt x="649" y="79"/>
                    </a:lnTo>
                    <a:lnTo>
                      <a:pt x="649" y="79"/>
                    </a:lnTo>
                    <a:lnTo>
                      <a:pt x="649" y="79"/>
                    </a:lnTo>
                    <a:lnTo>
                      <a:pt x="651" y="78"/>
                    </a:lnTo>
                    <a:lnTo>
                      <a:pt x="651" y="78"/>
                    </a:lnTo>
                    <a:lnTo>
                      <a:pt x="651" y="78"/>
                    </a:lnTo>
                    <a:lnTo>
                      <a:pt x="651" y="78"/>
                    </a:lnTo>
                    <a:lnTo>
                      <a:pt x="651" y="78"/>
                    </a:lnTo>
                    <a:lnTo>
                      <a:pt x="653" y="76"/>
                    </a:lnTo>
                    <a:lnTo>
                      <a:pt x="653" y="76"/>
                    </a:lnTo>
                    <a:lnTo>
                      <a:pt x="653" y="76"/>
                    </a:lnTo>
                    <a:lnTo>
                      <a:pt x="653" y="74"/>
                    </a:lnTo>
                    <a:lnTo>
                      <a:pt x="655" y="74"/>
                    </a:lnTo>
                    <a:lnTo>
                      <a:pt x="655" y="74"/>
                    </a:lnTo>
                    <a:lnTo>
                      <a:pt x="655" y="74"/>
                    </a:lnTo>
                    <a:lnTo>
                      <a:pt x="655" y="74"/>
                    </a:lnTo>
                    <a:lnTo>
                      <a:pt x="655" y="74"/>
                    </a:lnTo>
                    <a:lnTo>
                      <a:pt x="655" y="74"/>
                    </a:lnTo>
                    <a:lnTo>
                      <a:pt x="655" y="74"/>
                    </a:lnTo>
                    <a:lnTo>
                      <a:pt x="655" y="72"/>
                    </a:lnTo>
                    <a:lnTo>
                      <a:pt x="655" y="72"/>
                    </a:lnTo>
                    <a:lnTo>
                      <a:pt x="656" y="72"/>
                    </a:lnTo>
                    <a:lnTo>
                      <a:pt x="656" y="72"/>
                    </a:lnTo>
                    <a:lnTo>
                      <a:pt x="656" y="72"/>
                    </a:lnTo>
                    <a:lnTo>
                      <a:pt x="656" y="72"/>
                    </a:lnTo>
                    <a:lnTo>
                      <a:pt x="656" y="72"/>
                    </a:lnTo>
                    <a:lnTo>
                      <a:pt x="656" y="72"/>
                    </a:lnTo>
                    <a:lnTo>
                      <a:pt x="656" y="70"/>
                    </a:lnTo>
                    <a:lnTo>
                      <a:pt x="656" y="70"/>
                    </a:lnTo>
                    <a:lnTo>
                      <a:pt x="656" y="70"/>
                    </a:lnTo>
                    <a:lnTo>
                      <a:pt x="658" y="70"/>
                    </a:lnTo>
                    <a:lnTo>
                      <a:pt x="658" y="70"/>
                    </a:lnTo>
                    <a:lnTo>
                      <a:pt x="658" y="69"/>
                    </a:lnTo>
                    <a:lnTo>
                      <a:pt x="658" y="69"/>
                    </a:lnTo>
                    <a:lnTo>
                      <a:pt x="658" y="69"/>
                    </a:lnTo>
                    <a:lnTo>
                      <a:pt x="660" y="69"/>
                    </a:lnTo>
                    <a:lnTo>
                      <a:pt x="660" y="69"/>
                    </a:lnTo>
                    <a:lnTo>
                      <a:pt x="660" y="67"/>
                    </a:lnTo>
                    <a:lnTo>
                      <a:pt x="660" y="65"/>
                    </a:lnTo>
                    <a:lnTo>
                      <a:pt x="662" y="63"/>
                    </a:lnTo>
                    <a:lnTo>
                      <a:pt x="662" y="63"/>
                    </a:lnTo>
                    <a:lnTo>
                      <a:pt x="662" y="63"/>
                    </a:lnTo>
                    <a:lnTo>
                      <a:pt x="662" y="61"/>
                    </a:lnTo>
                    <a:lnTo>
                      <a:pt x="662" y="61"/>
                    </a:lnTo>
                    <a:lnTo>
                      <a:pt x="662" y="61"/>
                    </a:lnTo>
                    <a:lnTo>
                      <a:pt x="664" y="61"/>
                    </a:lnTo>
                    <a:lnTo>
                      <a:pt x="664" y="61"/>
                    </a:lnTo>
                    <a:lnTo>
                      <a:pt x="664" y="60"/>
                    </a:lnTo>
                    <a:lnTo>
                      <a:pt x="664" y="60"/>
                    </a:lnTo>
                    <a:lnTo>
                      <a:pt x="664" y="58"/>
                    </a:lnTo>
                    <a:lnTo>
                      <a:pt x="665" y="58"/>
                    </a:lnTo>
                    <a:lnTo>
                      <a:pt x="665" y="58"/>
                    </a:lnTo>
                    <a:lnTo>
                      <a:pt x="665" y="56"/>
                    </a:lnTo>
                    <a:lnTo>
                      <a:pt x="665" y="56"/>
                    </a:lnTo>
                    <a:lnTo>
                      <a:pt x="665" y="56"/>
                    </a:lnTo>
                    <a:lnTo>
                      <a:pt x="667" y="56"/>
                    </a:lnTo>
                    <a:lnTo>
                      <a:pt x="667" y="56"/>
                    </a:lnTo>
                    <a:lnTo>
                      <a:pt x="667" y="54"/>
                    </a:lnTo>
                    <a:lnTo>
                      <a:pt x="667" y="54"/>
                    </a:lnTo>
                    <a:lnTo>
                      <a:pt x="669" y="52"/>
                    </a:lnTo>
                    <a:lnTo>
                      <a:pt x="669" y="52"/>
                    </a:lnTo>
                    <a:lnTo>
                      <a:pt x="669" y="51"/>
                    </a:lnTo>
                    <a:lnTo>
                      <a:pt x="671" y="51"/>
                    </a:lnTo>
                    <a:lnTo>
                      <a:pt x="671" y="51"/>
                    </a:lnTo>
                    <a:lnTo>
                      <a:pt x="671" y="49"/>
                    </a:lnTo>
                    <a:lnTo>
                      <a:pt x="671" y="49"/>
                    </a:lnTo>
                    <a:lnTo>
                      <a:pt x="671" y="49"/>
                    </a:lnTo>
                    <a:lnTo>
                      <a:pt x="671" y="49"/>
                    </a:lnTo>
                    <a:lnTo>
                      <a:pt x="671" y="49"/>
                    </a:lnTo>
                    <a:lnTo>
                      <a:pt x="671" y="49"/>
                    </a:lnTo>
                    <a:lnTo>
                      <a:pt x="671" y="49"/>
                    </a:lnTo>
                    <a:lnTo>
                      <a:pt x="673" y="47"/>
                    </a:lnTo>
                    <a:lnTo>
                      <a:pt x="673" y="47"/>
                    </a:lnTo>
                    <a:lnTo>
                      <a:pt x="673" y="47"/>
                    </a:lnTo>
                    <a:lnTo>
                      <a:pt x="673" y="47"/>
                    </a:lnTo>
                    <a:lnTo>
                      <a:pt x="673" y="47"/>
                    </a:lnTo>
                    <a:lnTo>
                      <a:pt x="673" y="47"/>
                    </a:lnTo>
                    <a:lnTo>
                      <a:pt x="673" y="45"/>
                    </a:lnTo>
                    <a:lnTo>
                      <a:pt x="673" y="45"/>
                    </a:lnTo>
                    <a:lnTo>
                      <a:pt x="673" y="45"/>
                    </a:lnTo>
                    <a:lnTo>
                      <a:pt x="673" y="45"/>
                    </a:lnTo>
                    <a:lnTo>
                      <a:pt x="673" y="45"/>
                    </a:lnTo>
                    <a:lnTo>
                      <a:pt x="673" y="43"/>
                    </a:lnTo>
                    <a:lnTo>
                      <a:pt x="673" y="43"/>
                    </a:lnTo>
                    <a:lnTo>
                      <a:pt x="674" y="43"/>
                    </a:lnTo>
                    <a:lnTo>
                      <a:pt x="674" y="41"/>
                    </a:lnTo>
                    <a:lnTo>
                      <a:pt x="674" y="41"/>
                    </a:lnTo>
                    <a:lnTo>
                      <a:pt x="674" y="40"/>
                    </a:lnTo>
                    <a:lnTo>
                      <a:pt x="676" y="38"/>
                    </a:lnTo>
                    <a:lnTo>
                      <a:pt x="676" y="36"/>
                    </a:lnTo>
                    <a:lnTo>
                      <a:pt x="676" y="36"/>
                    </a:lnTo>
                    <a:lnTo>
                      <a:pt x="676" y="36"/>
                    </a:lnTo>
                    <a:lnTo>
                      <a:pt x="676" y="34"/>
                    </a:lnTo>
                    <a:lnTo>
                      <a:pt x="676" y="34"/>
                    </a:lnTo>
                    <a:lnTo>
                      <a:pt x="678" y="34"/>
                    </a:lnTo>
                    <a:lnTo>
                      <a:pt x="678" y="34"/>
                    </a:lnTo>
                    <a:lnTo>
                      <a:pt x="678" y="34"/>
                    </a:lnTo>
                    <a:lnTo>
                      <a:pt x="678" y="32"/>
                    </a:lnTo>
                    <a:lnTo>
                      <a:pt x="678" y="32"/>
                    </a:lnTo>
                    <a:lnTo>
                      <a:pt x="678" y="32"/>
                    </a:lnTo>
                    <a:lnTo>
                      <a:pt x="680" y="31"/>
                    </a:lnTo>
                    <a:lnTo>
                      <a:pt x="680" y="31"/>
                    </a:lnTo>
                    <a:lnTo>
                      <a:pt x="680" y="31"/>
                    </a:lnTo>
                    <a:lnTo>
                      <a:pt x="680" y="31"/>
                    </a:lnTo>
                    <a:lnTo>
                      <a:pt x="680" y="31"/>
                    </a:lnTo>
                    <a:lnTo>
                      <a:pt x="680" y="31"/>
                    </a:lnTo>
                    <a:lnTo>
                      <a:pt x="680" y="29"/>
                    </a:lnTo>
                    <a:lnTo>
                      <a:pt x="680" y="29"/>
                    </a:lnTo>
                    <a:lnTo>
                      <a:pt x="682" y="29"/>
                    </a:lnTo>
                    <a:lnTo>
                      <a:pt x="682" y="29"/>
                    </a:lnTo>
                    <a:lnTo>
                      <a:pt x="682" y="29"/>
                    </a:lnTo>
                    <a:lnTo>
                      <a:pt x="682" y="29"/>
                    </a:lnTo>
                    <a:lnTo>
                      <a:pt x="682" y="29"/>
                    </a:lnTo>
                    <a:lnTo>
                      <a:pt x="682" y="29"/>
                    </a:lnTo>
                    <a:lnTo>
                      <a:pt x="682" y="29"/>
                    </a:lnTo>
                    <a:lnTo>
                      <a:pt x="685" y="31"/>
                    </a:lnTo>
                    <a:lnTo>
                      <a:pt x="685" y="31"/>
                    </a:lnTo>
                    <a:lnTo>
                      <a:pt x="685" y="31"/>
                    </a:lnTo>
                    <a:lnTo>
                      <a:pt x="685" y="31"/>
                    </a:lnTo>
                    <a:lnTo>
                      <a:pt x="687" y="31"/>
                    </a:lnTo>
                    <a:lnTo>
                      <a:pt x="687" y="29"/>
                    </a:lnTo>
                    <a:lnTo>
                      <a:pt x="687" y="29"/>
                    </a:lnTo>
                    <a:lnTo>
                      <a:pt x="687" y="29"/>
                    </a:lnTo>
                    <a:lnTo>
                      <a:pt x="687" y="29"/>
                    </a:lnTo>
                    <a:lnTo>
                      <a:pt x="687" y="29"/>
                    </a:lnTo>
                    <a:lnTo>
                      <a:pt x="687" y="27"/>
                    </a:lnTo>
                    <a:lnTo>
                      <a:pt x="687" y="27"/>
                    </a:lnTo>
                    <a:lnTo>
                      <a:pt x="687" y="27"/>
                    </a:lnTo>
                    <a:lnTo>
                      <a:pt x="687" y="27"/>
                    </a:lnTo>
                    <a:lnTo>
                      <a:pt x="687" y="27"/>
                    </a:lnTo>
                    <a:lnTo>
                      <a:pt x="687" y="25"/>
                    </a:lnTo>
                    <a:lnTo>
                      <a:pt x="687" y="25"/>
                    </a:lnTo>
                    <a:lnTo>
                      <a:pt x="687" y="25"/>
                    </a:lnTo>
                    <a:lnTo>
                      <a:pt x="687" y="25"/>
                    </a:lnTo>
                    <a:lnTo>
                      <a:pt x="687" y="25"/>
                    </a:lnTo>
                    <a:lnTo>
                      <a:pt x="687" y="25"/>
                    </a:lnTo>
                    <a:lnTo>
                      <a:pt x="687" y="23"/>
                    </a:lnTo>
                    <a:lnTo>
                      <a:pt x="687" y="23"/>
                    </a:lnTo>
                    <a:lnTo>
                      <a:pt x="687" y="23"/>
                    </a:lnTo>
                    <a:lnTo>
                      <a:pt x="687" y="23"/>
                    </a:lnTo>
                    <a:lnTo>
                      <a:pt x="687" y="23"/>
                    </a:lnTo>
                    <a:lnTo>
                      <a:pt x="687" y="23"/>
                    </a:lnTo>
                    <a:lnTo>
                      <a:pt x="687" y="22"/>
                    </a:lnTo>
                    <a:lnTo>
                      <a:pt x="687" y="22"/>
                    </a:lnTo>
                    <a:lnTo>
                      <a:pt x="687" y="22"/>
                    </a:lnTo>
                    <a:lnTo>
                      <a:pt x="687" y="22"/>
                    </a:lnTo>
                    <a:lnTo>
                      <a:pt x="687" y="22"/>
                    </a:lnTo>
                    <a:lnTo>
                      <a:pt x="687" y="22"/>
                    </a:lnTo>
                    <a:lnTo>
                      <a:pt x="687" y="22"/>
                    </a:lnTo>
                    <a:lnTo>
                      <a:pt x="687" y="22"/>
                    </a:lnTo>
                    <a:lnTo>
                      <a:pt x="687" y="20"/>
                    </a:lnTo>
                    <a:lnTo>
                      <a:pt x="687" y="20"/>
                    </a:lnTo>
                    <a:lnTo>
                      <a:pt x="687" y="20"/>
                    </a:lnTo>
                    <a:lnTo>
                      <a:pt x="687" y="20"/>
                    </a:lnTo>
                    <a:lnTo>
                      <a:pt x="687" y="20"/>
                    </a:lnTo>
                    <a:lnTo>
                      <a:pt x="687" y="20"/>
                    </a:lnTo>
                    <a:lnTo>
                      <a:pt x="689" y="20"/>
                    </a:lnTo>
                    <a:lnTo>
                      <a:pt x="689" y="18"/>
                    </a:lnTo>
                    <a:lnTo>
                      <a:pt x="689" y="18"/>
                    </a:lnTo>
                    <a:lnTo>
                      <a:pt x="689" y="18"/>
                    </a:lnTo>
                    <a:lnTo>
                      <a:pt x="689" y="18"/>
                    </a:lnTo>
                    <a:lnTo>
                      <a:pt x="689" y="16"/>
                    </a:lnTo>
                    <a:lnTo>
                      <a:pt x="689" y="16"/>
                    </a:lnTo>
                    <a:lnTo>
                      <a:pt x="689" y="16"/>
                    </a:lnTo>
                    <a:lnTo>
                      <a:pt x="689" y="16"/>
                    </a:lnTo>
                    <a:lnTo>
                      <a:pt x="689" y="16"/>
                    </a:lnTo>
                    <a:lnTo>
                      <a:pt x="689" y="16"/>
                    </a:lnTo>
                    <a:lnTo>
                      <a:pt x="689" y="16"/>
                    </a:lnTo>
                    <a:lnTo>
                      <a:pt x="689" y="16"/>
                    </a:lnTo>
                    <a:lnTo>
                      <a:pt x="691" y="16"/>
                    </a:lnTo>
                    <a:lnTo>
                      <a:pt x="691" y="16"/>
                    </a:lnTo>
                    <a:lnTo>
                      <a:pt x="691" y="16"/>
                    </a:lnTo>
                    <a:lnTo>
                      <a:pt x="691" y="16"/>
                    </a:lnTo>
                    <a:lnTo>
                      <a:pt x="691" y="14"/>
                    </a:lnTo>
                    <a:lnTo>
                      <a:pt x="691" y="14"/>
                    </a:lnTo>
                    <a:lnTo>
                      <a:pt x="691" y="14"/>
                    </a:lnTo>
                    <a:lnTo>
                      <a:pt x="691" y="14"/>
                    </a:lnTo>
                    <a:lnTo>
                      <a:pt x="691" y="14"/>
                    </a:lnTo>
                    <a:lnTo>
                      <a:pt x="691" y="14"/>
                    </a:lnTo>
                    <a:lnTo>
                      <a:pt x="691" y="14"/>
                    </a:lnTo>
                    <a:lnTo>
                      <a:pt x="691" y="14"/>
                    </a:lnTo>
                    <a:lnTo>
                      <a:pt x="693" y="14"/>
                    </a:lnTo>
                    <a:lnTo>
                      <a:pt x="693" y="14"/>
                    </a:lnTo>
                    <a:lnTo>
                      <a:pt x="693" y="16"/>
                    </a:lnTo>
                    <a:lnTo>
                      <a:pt x="694" y="16"/>
                    </a:lnTo>
                    <a:lnTo>
                      <a:pt x="694" y="16"/>
                    </a:lnTo>
                    <a:lnTo>
                      <a:pt x="694" y="16"/>
                    </a:lnTo>
                    <a:lnTo>
                      <a:pt x="696" y="16"/>
                    </a:lnTo>
                    <a:lnTo>
                      <a:pt x="696" y="16"/>
                    </a:lnTo>
                    <a:lnTo>
                      <a:pt x="696" y="16"/>
                    </a:lnTo>
                    <a:lnTo>
                      <a:pt x="698" y="16"/>
                    </a:lnTo>
                    <a:lnTo>
                      <a:pt x="698" y="16"/>
                    </a:lnTo>
                    <a:lnTo>
                      <a:pt x="698" y="16"/>
                    </a:lnTo>
                    <a:lnTo>
                      <a:pt x="698" y="16"/>
                    </a:lnTo>
                    <a:lnTo>
                      <a:pt x="698" y="16"/>
                    </a:lnTo>
                    <a:lnTo>
                      <a:pt x="700" y="16"/>
                    </a:lnTo>
                    <a:lnTo>
                      <a:pt x="700" y="18"/>
                    </a:lnTo>
                    <a:lnTo>
                      <a:pt x="700" y="18"/>
                    </a:lnTo>
                    <a:lnTo>
                      <a:pt x="698" y="18"/>
                    </a:lnTo>
                    <a:lnTo>
                      <a:pt x="698" y="18"/>
                    </a:lnTo>
                    <a:lnTo>
                      <a:pt x="698" y="18"/>
                    </a:lnTo>
                    <a:lnTo>
                      <a:pt x="698" y="20"/>
                    </a:lnTo>
                    <a:lnTo>
                      <a:pt x="700" y="20"/>
                    </a:lnTo>
                    <a:lnTo>
                      <a:pt x="700" y="20"/>
                    </a:lnTo>
                    <a:lnTo>
                      <a:pt x="700" y="20"/>
                    </a:lnTo>
                    <a:lnTo>
                      <a:pt x="700" y="20"/>
                    </a:lnTo>
                    <a:lnTo>
                      <a:pt x="702" y="20"/>
                    </a:lnTo>
                    <a:lnTo>
                      <a:pt x="702" y="20"/>
                    </a:lnTo>
                    <a:lnTo>
                      <a:pt x="702" y="20"/>
                    </a:lnTo>
                    <a:lnTo>
                      <a:pt x="702" y="20"/>
                    </a:lnTo>
                    <a:lnTo>
                      <a:pt x="702" y="20"/>
                    </a:lnTo>
                    <a:lnTo>
                      <a:pt x="703" y="20"/>
                    </a:lnTo>
                    <a:lnTo>
                      <a:pt x="703" y="20"/>
                    </a:lnTo>
                    <a:lnTo>
                      <a:pt x="703" y="18"/>
                    </a:lnTo>
                    <a:lnTo>
                      <a:pt x="703" y="18"/>
                    </a:lnTo>
                    <a:lnTo>
                      <a:pt x="703" y="18"/>
                    </a:lnTo>
                    <a:lnTo>
                      <a:pt x="703" y="18"/>
                    </a:lnTo>
                    <a:lnTo>
                      <a:pt x="703" y="18"/>
                    </a:lnTo>
                    <a:lnTo>
                      <a:pt x="703" y="18"/>
                    </a:lnTo>
                    <a:lnTo>
                      <a:pt x="703" y="18"/>
                    </a:lnTo>
                    <a:lnTo>
                      <a:pt x="705" y="18"/>
                    </a:lnTo>
                    <a:lnTo>
                      <a:pt x="705" y="18"/>
                    </a:lnTo>
                    <a:lnTo>
                      <a:pt x="705" y="18"/>
                    </a:lnTo>
                    <a:lnTo>
                      <a:pt x="707" y="18"/>
                    </a:lnTo>
                    <a:lnTo>
                      <a:pt x="707" y="18"/>
                    </a:lnTo>
                    <a:lnTo>
                      <a:pt x="707" y="18"/>
                    </a:lnTo>
                    <a:lnTo>
                      <a:pt x="707" y="18"/>
                    </a:lnTo>
                    <a:lnTo>
                      <a:pt x="707" y="16"/>
                    </a:lnTo>
                    <a:lnTo>
                      <a:pt x="707" y="16"/>
                    </a:lnTo>
                    <a:lnTo>
                      <a:pt x="705" y="16"/>
                    </a:lnTo>
                    <a:lnTo>
                      <a:pt x="705" y="16"/>
                    </a:lnTo>
                    <a:lnTo>
                      <a:pt x="705" y="16"/>
                    </a:lnTo>
                    <a:lnTo>
                      <a:pt x="703" y="16"/>
                    </a:lnTo>
                    <a:lnTo>
                      <a:pt x="703" y="16"/>
                    </a:lnTo>
                    <a:lnTo>
                      <a:pt x="703" y="16"/>
                    </a:lnTo>
                    <a:lnTo>
                      <a:pt x="703" y="14"/>
                    </a:lnTo>
                    <a:lnTo>
                      <a:pt x="703" y="14"/>
                    </a:lnTo>
                    <a:lnTo>
                      <a:pt x="703" y="14"/>
                    </a:lnTo>
                    <a:lnTo>
                      <a:pt x="703" y="14"/>
                    </a:lnTo>
                    <a:lnTo>
                      <a:pt x="703" y="14"/>
                    </a:lnTo>
                    <a:lnTo>
                      <a:pt x="703" y="14"/>
                    </a:lnTo>
                    <a:lnTo>
                      <a:pt x="703" y="14"/>
                    </a:lnTo>
                    <a:lnTo>
                      <a:pt x="703" y="14"/>
                    </a:lnTo>
                    <a:lnTo>
                      <a:pt x="703" y="14"/>
                    </a:lnTo>
                    <a:lnTo>
                      <a:pt x="703" y="14"/>
                    </a:lnTo>
                    <a:lnTo>
                      <a:pt x="705" y="13"/>
                    </a:lnTo>
                    <a:lnTo>
                      <a:pt x="705" y="13"/>
                    </a:lnTo>
                    <a:lnTo>
                      <a:pt x="705" y="13"/>
                    </a:lnTo>
                    <a:lnTo>
                      <a:pt x="705" y="13"/>
                    </a:lnTo>
                    <a:lnTo>
                      <a:pt x="707" y="13"/>
                    </a:lnTo>
                    <a:lnTo>
                      <a:pt x="707" y="13"/>
                    </a:lnTo>
                    <a:lnTo>
                      <a:pt x="707" y="13"/>
                    </a:lnTo>
                    <a:lnTo>
                      <a:pt x="707" y="11"/>
                    </a:lnTo>
                    <a:lnTo>
                      <a:pt x="707" y="11"/>
                    </a:lnTo>
                    <a:lnTo>
                      <a:pt x="707" y="11"/>
                    </a:lnTo>
                    <a:lnTo>
                      <a:pt x="707" y="11"/>
                    </a:lnTo>
                    <a:lnTo>
                      <a:pt x="707" y="11"/>
                    </a:lnTo>
                    <a:lnTo>
                      <a:pt x="707" y="11"/>
                    </a:lnTo>
                    <a:lnTo>
                      <a:pt x="709" y="11"/>
                    </a:lnTo>
                    <a:lnTo>
                      <a:pt x="709" y="11"/>
                    </a:lnTo>
                    <a:lnTo>
                      <a:pt x="709" y="11"/>
                    </a:lnTo>
                    <a:lnTo>
                      <a:pt x="709" y="9"/>
                    </a:lnTo>
                    <a:lnTo>
                      <a:pt x="707" y="9"/>
                    </a:lnTo>
                    <a:lnTo>
                      <a:pt x="707" y="9"/>
                    </a:lnTo>
                    <a:lnTo>
                      <a:pt x="707" y="9"/>
                    </a:lnTo>
                    <a:lnTo>
                      <a:pt x="707" y="9"/>
                    </a:lnTo>
                    <a:lnTo>
                      <a:pt x="707" y="9"/>
                    </a:lnTo>
                    <a:lnTo>
                      <a:pt x="707" y="9"/>
                    </a:lnTo>
                    <a:lnTo>
                      <a:pt x="707" y="7"/>
                    </a:lnTo>
                    <a:lnTo>
                      <a:pt x="707" y="7"/>
                    </a:lnTo>
                    <a:lnTo>
                      <a:pt x="709" y="7"/>
                    </a:lnTo>
                    <a:lnTo>
                      <a:pt x="709" y="7"/>
                    </a:lnTo>
                    <a:lnTo>
                      <a:pt x="709" y="7"/>
                    </a:lnTo>
                    <a:lnTo>
                      <a:pt x="709" y="7"/>
                    </a:lnTo>
                    <a:lnTo>
                      <a:pt x="709" y="9"/>
                    </a:lnTo>
                    <a:lnTo>
                      <a:pt x="709" y="9"/>
                    </a:lnTo>
                    <a:lnTo>
                      <a:pt x="709" y="9"/>
                    </a:lnTo>
                    <a:lnTo>
                      <a:pt x="709" y="9"/>
                    </a:lnTo>
                    <a:lnTo>
                      <a:pt x="709" y="9"/>
                    </a:lnTo>
                    <a:lnTo>
                      <a:pt x="709" y="9"/>
                    </a:lnTo>
                    <a:lnTo>
                      <a:pt x="711" y="7"/>
                    </a:lnTo>
                    <a:lnTo>
                      <a:pt x="711" y="7"/>
                    </a:lnTo>
                    <a:lnTo>
                      <a:pt x="711" y="7"/>
                    </a:lnTo>
                    <a:lnTo>
                      <a:pt x="711" y="7"/>
                    </a:lnTo>
                    <a:lnTo>
                      <a:pt x="711" y="7"/>
                    </a:lnTo>
                    <a:lnTo>
                      <a:pt x="711" y="7"/>
                    </a:lnTo>
                    <a:lnTo>
                      <a:pt x="711" y="7"/>
                    </a:lnTo>
                    <a:lnTo>
                      <a:pt x="711" y="5"/>
                    </a:lnTo>
                    <a:lnTo>
                      <a:pt x="711" y="5"/>
                    </a:lnTo>
                    <a:lnTo>
                      <a:pt x="711" y="5"/>
                    </a:lnTo>
                    <a:lnTo>
                      <a:pt x="711" y="5"/>
                    </a:lnTo>
                    <a:lnTo>
                      <a:pt x="711" y="5"/>
                    </a:lnTo>
                    <a:lnTo>
                      <a:pt x="712" y="5"/>
                    </a:lnTo>
                    <a:lnTo>
                      <a:pt x="712" y="5"/>
                    </a:lnTo>
                    <a:lnTo>
                      <a:pt x="712" y="5"/>
                    </a:lnTo>
                    <a:lnTo>
                      <a:pt x="712" y="5"/>
                    </a:lnTo>
                    <a:lnTo>
                      <a:pt x="712" y="5"/>
                    </a:lnTo>
                    <a:lnTo>
                      <a:pt x="712" y="5"/>
                    </a:lnTo>
                    <a:lnTo>
                      <a:pt x="714" y="5"/>
                    </a:lnTo>
                    <a:lnTo>
                      <a:pt x="714" y="3"/>
                    </a:lnTo>
                    <a:lnTo>
                      <a:pt x="714" y="3"/>
                    </a:lnTo>
                    <a:lnTo>
                      <a:pt x="714" y="3"/>
                    </a:lnTo>
                    <a:lnTo>
                      <a:pt x="714" y="3"/>
                    </a:lnTo>
                    <a:lnTo>
                      <a:pt x="714" y="3"/>
                    </a:lnTo>
                    <a:lnTo>
                      <a:pt x="716" y="3"/>
                    </a:lnTo>
                    <a:lnTo>
                      <a:pt x="716" y="2"/>
                    </a:lnTo>
                    <a:lnTo>
                      <a:pt x="716" y="2"/>
                    </a:lnTo>
                    <a:lnTo>
                      <a:pt x="716" y="2"/>
                    </a:lnTo>
                    <a:lnTo>
                      <a:pt x="716" y="2"/>
                    </a:lnTo>
                    <a:lnTo>
                      <a:pt x="716" y="2"/>
                    </a:lnTo>
                    <a:lnTo>
                      <a:pt x="716" y="2"/>
                    </a:lnTo>
                    <a:lnTo>
                      <a:pt x="716" y="2"/>
                    </a:lnTo>
                    <a:lnTo>
                      <a:pt x="716" y="2"/>
                    </a:lnTo>
                    <a:lnTo>
                      <a:pt x="716" y="2"/>
                    </a:lnTo>
                    <a:lnTo>
                      <a:pt x="716" y="2"/>
                    </a:lnTo>
                    <a:lnTo>
                      <a:pt x="716" y="2"/>
                    </a:lnTo>
                    <a:lnTo>
                      <a:pt x="716" y="0"/>
                    </a:lnTo>
                    <a:lnTo>
                      <a:pt x="716" y="0"/>
                    </a:lnTo>
                    <a:lnTo>
                      <a:pt x="716" y="0"/>
                    </a:lnTo>
                    <a:lnTo>
                      <a:pt x="716" y="0"/>
                    </a:lnTo>
                    <a:lnTo>
                      <a:pt x="716" y="0"/>
                    </a:lnTo>
                    <a:lnTo>
                      <a:pt x="716" y="0"/>
                    </a:lnTo>
                    <a:lnTo>
                      <a:pt x="716" y="0"/>
                    </a:lnTo>
                    <a:lnTo>
                      <a:pt x="716" y="0"/>
                    </a:lnTo>
                    <a:lnTo>
                      <a:pt x="716" y="2"/>
                    </a:lnTo>
                    <a:lnTo>
                      <a:pt x="718" y="2"/>
                    </a:lnTo>
                    <a:lnTo>
                      <a:pt x="718" y="2"/>
                    </a:lnTo>
                    <a:lnTo>
                      <a:pt x="718" y="2"/>
                    </a:lnTo>
                    <a:lnTo>
                      <a:pt x="718" y="2"/>
                    </a:lnTo>
                    <a:lnTo>
                      <a:pt x="718" y="2"/>
                    </a:lnTo>
                    <a:lnTo>
                      <a:pt x="720" y="2"/>
                    </a:lnTo>
                    <a:lnTo>
                      <a:pt x="720" y="2"/>
                    </a:lnTo>
                    <a:lnTo>
                      <a:pt x="720" y="2"/>
                    </a:lnTo>
                    <a:lnTo>
                      <a:pt x="720" y="2"/>
                    </a:lnTo>
                    <a:lnTo>
                      <a:pt x="720" y="2"/>
                    </a:lnTo>
                    <a:lnTo>
                      <a:pt x="720" y="2"/>
                    </a:lnTo>
                    <a:lnTo>
                      <a:pt x="722" y="2"/>
                    </a:lnTo>
                    <a:lnTo>
                      <a:pt x="722" y="2"/>
                    </a:lnTo>
                    <a:lnTo>
                      <a:pt x="722" y="2"/>
                    </a:lnTo>
                    <a:lnTo>
                      <a:pt x="720" y="2"/>
                    </a:lnTo>
                    <a:lnTo>
                      <a:pt x="720" y="2"/>
                    </a:lnTo>
                    <a:lnTo>
                      <a:pt x="720" y="3"/>
                    </a:lnTo>
                    <a:lnTo>
                      <a:pt x="720" y="3"/>
                    </a:lnTo>
                    <a:lnTo>
                      <a:pt x="720" y="3"/>
                    </a:lnTo>
                    <a:lnTo>
                      <a:pt x="720" y="3"/>
                    </a:lnTo>
                    <a:lnTo>
                      <a:pt x="722" y="3"/>
                    </a:lnTo>
                    <a:lnTo>
                      <a:pt x="722" y="3"/>
                    </a:lnTo>
                    <a:lnTo>
                      <a:pt x="722" y="3"/>
                    </a:lnTo>
                    <a:lnTo>
                      <a:pt x="722" y="3"/>
                    </a:lnTo>
                    <a:lnTo>
                      <a:pt x="722" y="3"/>
                    </a:lnTo>
                    <a:lnTo>
                      <a:pt x="723" y="3"/>
                    </a:lnTo>
                    <a:lnTo>
                      <a:pt x="723" y="3"/>
                    </a:lnTo>
                    <a:lnTo>
                      <a:pt x="723" y="5"/>
                    </a:lnTo>
                    <a:lnTo>
                      <a:pt x="723" y="5"/>
                    </a:lnTo>
                    <a:lnTo>
                      <a:pt x="723" y="5"/>
                    </a:lnTo>
                    <a:lnTo>
                      <a:pt x="723" y="7"/>
                    </a:lnTo>
                    <a:lnTo>
                      <a:pt x="723" y="7"/>
                    </a:lnTo>
                    <a:lnTo>
                      <a:pt x="723" y="7"/>
                    </a:lnTo>
                    <a:lnTo>
                      <a:pt x="723" y="7"/>
                    </a:lnTo>
                    <a:lnTo>
                      <a:pt x="725" y="7"/>
                    </a:lnTo>
                    <a:lnTo>
                      <a:pt x="725" y="9"/>
                    </a:lnTo>
                    <a:lnTo>
                      <a:pt x="725" y="9"/>
                    </a:lnTo>
                    <a:lnTo>
                      <a:pt x="725" y="11"/>
                    </a:lnTo>
                    <a:lnTo>
                      <a:pt x="725" y="11"/>
                    </a:lnTo>
                    <a:lnTo>
                      <a:pt x="725" y="11"/>
                    </a:lnTo>
                    <a:lnTo>
                      <a:pt x="725" y="11"/>
                    </a:lnTo>
                    <a:lnTo>
                      <a:pt x="725" y="13"/>
                    </a:lnTo>
                    <a:lnTo>
                      <a:pt x="725" y="13"/>
                    </a:lnTo>
                    <a:lnTo>
                      <a:pt x="727" y="13"/>
                    </a:lnTo>
                    <a:lnTo>
                      <a:pt x="727" y="13"/>
                    </a:lnTo>
                    <a:lnTo>
                      <a:pt x="727" y="14"/>
                    </a:lnTo>
                    <a:lnTo>
                      <a:pt x="727" y="14"/>
                    </a:lnTo>
                    <a:lnTo>
                      <a:pt x="727" y="14"/>
                    </a:lnTo>
                    <a:lnTo>
                      <a:pt x="727" y="14"/>
                    </a:lnTo>
                    <a:lnTo>
                      <a:pt x="727" y="14"/>
                    </a:lnTo>
                    <a:lnTo>
                      <a:pt x="727" y="14"/>
                    </a:lnTo>
                    <a:lnTo>
                      <a:pt x="727" y="16"/>
                    </a:lnTo>
                    <a:lnTo>
                      <a:pt x="727" y="16"/>
                    </a:lnTo>
                    <a:lnTo>
                      <a:pt x="727" y="16"/>
                    </a:lnTo>
                    <a:lnTo>
                      <a:pt x="727" y="16"/>
                    </a:lnTo>
                    <a:lnTo>
                      <a:pt x="727" y="16"/>
                    </a:lnTo>
                    <a:lnTo>
                      <a:pt x="727" y="16"/>
                    </a:lnTo>
                    <a:lnTo>
                      <a:pt x="727" y="16"/>
                    </a:lnTo>
                    <a:lnTo>
                      <a:pt x="729" y="18"/>
                    </a:lnTo>
                    <a:lnTo>
                      <a:pt x="729" y="18"/>
                    </a:lnTo>
                    <a:lnTo>
                      <a:pt x="729" y="18"/>
                    </a:lnTo>
                    <a:lnTo>
                      <a:pt x="729" y="18"/>
                    </a:lnTo>
                    <a:lnTo>
                      <a:pt x="729" y="18"/>
                    </a:lnTo>
                    <a:lnTo>
                      <a:pt x="729" y="18"/>
                    </a:lnTo>
                    <a:lnTo>
                      <a:pt x="731" y="18"/>
                    </a:lnTo>
                    <a:lnTo>
                      <a:pt x="731" y="18"/>
                    </a:lnTo>
                    <a:lnTo>
                      <a:pt x="731" y="18"/>
                    </a:lnTo>
                    <a:lnTo>
                      <a:pt x="731" y="18"/>
                    </a:lnTo>
                    <a:lnTo>
                      <a:pt x="731" y="18"/>
                    </a:lnTo>
                    <a:lnTo>
                      <a:pt x="732" y="18"/>
                    </a:lnTo>
                    <a:lnTo>
                      <a:pt x="732" y="18"/>
                    </a:lnTo>
                    <a:lnTo>
                      <a:pt x="732" y="18"/>
                    </a:lnTo>
                    <a:lnTo>
                      <a:pt x="732" y="18"/>
                    </a:lnTo>
                    <a:lnTo>
                      <a:pt x="732" y="18"/>
                    </a:lnTo>
                    <a:lnTo>
                      <a:pt x="732" y="18"/>
                    </a:lnTo>
                    <a:lnTo>
                      <a:pt x="732" y="16"/>
                    </a:lnTo>
                    <a:lnTo>
                      <a:pt x="732" y="16"/>
                    </a:lnTo>
                    <a:lnTo>
                      <a:pt x="732" y="16"/>
                    </a:lnTo>
                    <a:lnTo>
                      <a:pt x="732" y="16"/>
                    </a:lnTo>
                    <a:lnTo>
                      <a:pt x="734" y="16"/>
                    </a:lnTo>
                    <a:lnTo>
                      <a:pt x="734" y="16"/>
                    </a:lnTo>
                    <a:lnTo>
                      <a:pt x="734" y="16"/>
                    </a:lnTo>
                    <a:lnTo>
                      <a:pt x="734" y="16"/>
                    </a:lnTo>
                    <a:lnTo>
                      <a:pt x="734" y="18"/>
                    </a:lnTo>
                    <a:lnTo>
                      <a:pt x="734" y="18"/>
                    </a:lnTo>
                    <a:lnTo>
                      <a:pt x="734" y="18"/>
                    </a:lnTo>
                    <a:lnTo>
                      <a:pt x="734" y="16"/>
                    </a:lnTo>
                    <a:lnTo>
                      <a:pt x="734" y="16"/>
                    </a:lnTo>
                    <a:lnTo>
                      <a:pt x="734" y="16"/>
                    </a:lnTo>
                    <a:lnTo>
                      <a:pt x="734" y="16"/>
                    </a:lnTo>
                    <a:lnTo>
                      <a:pt x="734" y="16"/>
                    </a:lnTo>
                    <a:lnTo>
                      <a:pt x="736" y="16"/>
                    </a:lnTo>
                    <a:lnTo>
                      <a:pt x="736" y="16"/>
                    </a:lnTo>
                    <a:lnTo>
                      <a:pt x="736" y="16"/>
                    </a:lnTo>
                    <a:lnTo>
                      <a:pt x="736" y="16"/>
                    </a:lnTo>
                    <a:lnTo>
                      <a:pt x="736" y="18"/>
                    </a:lnTo>
                    <a:lnTo>
                      <a:pt x="736" y="18"/>
                    </a:lnTo>
                    <a:lnTo>
                      <a:pt x="736" y="18"/>
                    </a:lnTo>
                    <a:lnTo>
                      <a:pt x="736" y="18"/>
                    </a:lnTo>
                    <a:lnTo>
                      <a:pt x="738" y="18"/>
                    </a:lnTo>
                    <a:lnTo>
                      <a:pt x="738" y="20"/>
                    </a:lnTo>
                    <a:lnTo>
                      <a:pt x="738" y="20"/>
                    </a:lnTo>
                    <a:lnTo>
                      <a:pt x="738" y="20"/>
                    </a:lnTo>
                    <a:lnTo>
                      <a:pt x="738" y="20"/>
                    </a:lnTo>
                    <a:lnTo>
                      <a:pt x="740" y="20"/>
                    </a:lnTo>
                    <a:lnTo>
                      <a:pt x="740" y="20"/>
                    </a:lnTo>
                    <a:lnTo>
                      <a:pt x="740" y="20"/>
                    </a:lnTo>
                    <a:lnTo>
                      <a:pt x="740" y="20"/>
                    </a:lnTo>
                    <a:lnTo>
                      <a:pt x="740" y="20"/>
                    </a:lnTo>
                    <a:lnTo>
                      <a:pt x="740" y="22"/>
                    </a:lnTo>
                    <a:lnTo>
                      <a:pt x="740" y="20"/>
                    </a:lnTo>
                    <a:lnTo>
                      <a:pt x="740" y="20"/>
                    </a:lnTo>
                    <a:lnTo>
                      <a:pt x="740" y="20"/>
                    </a:lnTo>
                    <a:lnTo>
                      <a:pt x="740" y="20"/>
                    </a:lnTo>
                    <a:lnTo>
                      <a:pt x="741" y="20"/>
                    </a:lnTo>
                    <a:lnTo>
                      <a:pt x="741" y="22"/>
                    </a:lnTo>
                    <a:lnTo>
                      <a:pt x="741" y="22"/>
                    </a:lnTo>
                    <a:lnTo>
                      <a:pt x="741" y="22"/>
                    </a:lnTo>
                    <a:lnTo>
                      <a:pt x="743" y="22"/>
                    </a:lnTo>
                    <a:lnTo>
                      <a:pt x="743" y="22"/>
                    </a:lnTo>
                    <a:lnTo>
                      <a:pt x="743" y="22"/>
                    </a:lnTo>
                    <a:lnTo>
                      <a:pt x="743" y="22"/>
                    </a:lnTo>
                    <a:lnTo>
                      <a:pt x="743" y="22"/>
                    </a:lnTo>
                    <a:lnTo>
                      <a:pt x="743" y="22"/>
                    </a:lnTo>
                    <a:lnTo>
                      <a:pt x="743" y="22"/>
                    </a:lnTo>
                    <a:lnTo>
                      <a:pt x="743" y="22"/>
                    </a:lnTo>
                    <a:lnTo>
                      <a:pt x="745" y="22"/>
                    </a:lnTo>
                    <a:lnTo>
                      <a:pt x="745" y="22"/>
                    </a:lnTo>
                    <a:lnTo>
                      <a:pt x="745" y="22"/>
                    </a:lnTo>
                    <a:lnTo>
                      <a:pt x="745" y="22"/>
                    </a:lnTo>
                    <a:lnTo>
                      <a:pt x="745" y="22"/>
                    </a:lnTo>
                    <a:lnTo>
                      <a:pt x="745" y="22"/>
                    </a:lnTo>
                    <a:lnTo>
                      <a:pt x="745" y="22"/>
                    </a:lnTo>
                    <a:lnTo>
                      <a:pt x="747" y="22"/>
                    </a:lnTo>
                    <a:lnTo>
                      <a:pt x="747" y="22"/>
                    </a:lnTo>
                    <a:lnTo>
                      <a:pt x="747" y="22"/>
                    </a:lnTo>
                    <a:lnTo>
                      <a:pt x="747" y="22"/>
                    </a:lnTo>
                    <a:lnTo>
                      <a:pt x="747" y="22"/>
                    </a:lnTo>
                    <a:lnTo>
                      <a:pt x="747" y="22"/>
                    </a:lnTo>
                    <a:lnTo>
                      <a:pt x="747" y="22"/>
                    </a:lnTo>
                    <a:lnTo>
                      <a:pt x="749" y="22"/>
                    </a:lnTo>
                    <a:lnTo>
                      <a:pt x="749" y="20"/>
                    </a:lnTo>
                    <a:lnTo>
                      <a:pt x="749" y="20"/>
                    </a:lnTo>
                    <a:lnTo>
                      <a:pt x="749" y="20"/>
                    </a:lnTo>
                    <a:lnTo>
                      <a:pt x="749" y="20"/>
                    </a:lnTo>
                    <a:lnTo>
                      <a:pt x="749" y="20"/>
                    </a:lnTo>
                    <a:lnTo>
                      <a:pt x="749" y="20"/>
                    </a:lnTo>
                    <a:lnTo>
                      <a:pt x="749" y="20"/>
                    </a:lnTo>
                    <a:lnTo>
                      <a:pt x="749" y="20"/>
                    </a:lnTo>
                    <a:lnTo>
                      <a:pt x="749" y="20"/>
                    </a:lnTo>
                    <a:lnTo>
                      <a:pt x="749" y="20"/>
                    </a:lnTo>
                    <a:lnTo>
                      <a:pt x="750" y="20"/>
                    </a:lnTo>
                    <a:lnTo>
                      <a:pt x="750" y="20"/>
                    </a:lnTo>
                    <a:lnTo>
                      <a:pt x="750" y="18"/>
                    </a:lnTo>
                    <a:lnTo>
                      <a:pt x="750" y="18"/>
                    </a:lnTo>
                    <a:lnTo>
                      <a:pt x="750" y="18"/>
                    </a:lnTo>
                    <a:lnTo>
                      <a:pt x="750" y="18"/>
                    </a:lnTo>
                    <a:lnTo>
                      <a:pt x="752" y="18"/>
                    </a:lnTo>
                    <a:lnTo>
                      <a:pt x="752" y="16"/>
                    </a:lnTo>
                    <a:lnTo>
                      <a:pt x="752" y="16"/>
                    </a:lnTo>
                    <a:lnTo>
                      <a:pt x="752" y="16"/>
                    </a:lnTo>
                    <a:lnTo>
                      <a:pt x="752" y="16"/>
                    </a:lnTo>
                    <a:lnTo>
                      <a:pt x="752" y="16"/>
                    </a:lnTo>
                    <a:lnTo>
                      <a:pt x="752" y="14"/>
                    </a:lnTo>
                    <a:lnTo>
                      <a:pt x="752" y="14"/>
                    </a:lnTo>
                    <a:lnTo>
                      <a:pt x="752" y="14"/>
                    </a:lnTo>
                    <a:lnTo>
                      <a:pt x="752" y="14"/>
                    </a:lnTo>
                    <a:lnTo>
                      <a:pt x="752" y="14"/>
                    </a:lnTo>
                    <a:lnTo>
                      <a:pt x="754" y="14"/>
                    </a:lnTo>
                    <a:lnTo>
                      <a:pt x="754" y="14"/>
                    </a:lnTo>
                    <a:lnTo>
                      <a:pt x="754" y="14"/>
                    </a:lnTo>
                    <a:lnTo>
                      <a:pt x="754" y="14"/>
                    </a:lnTo>
                    <a:lnTo>
                      <a:pt x="754" y="14"/>
                    </a:lnTo>
                    <a:lnTo>
                      <a:pt x="754" y="13"/>
                    </a:lnTo>
                    <a:lnTo>
                      <a:pt x="754" y="13"/>
                    </a:lnTo>
                    <a:lnTo>
                      <a:pt x="754" y="13"/>
                    </a:lnTo>
                    <a:lnTo>
                      <a:pt x="754" y="13"/>
                    </a:lnTo>
                    <a:lnTo>
                      <a:pt x="756" y="13"/>
                    </a:lnTo>
                    <a:lnTo>
                      <a:pt x="756" y="14"/>
                    </a:lnTo>
                    <a:lnTo>
                      <a:pt x="756" y="14"/>
                    </a:lnTo>
                    <a:lnTo>
                      <a:pt x="756" y="14"/>
                    </a:lnTo>
                    <a:lnTo>
                      <a:pt x="756" y="14"/>
                    </a:lnTo>
                    <a:lnTo>
                      <a:pt x="756" y="14"/>
                    </a:lnTo>
                    <a:lnTo>
                      <a:pt x="756" y="14"/>
                    </a:lnTo>
                    <a:lnTo>
                      <a:pt x="758" y="14"/>
                    </a:lnTo>
                    <a:lnTo>
                      <a:pt x="758" y="16"/>
                    </a:lnTo>
                    <a:lnTo>
                      <a:pt x="758" y="16"/>
                    </a:lnTo>
                    <a:lnTo>
                      <a:pt x="758" y="16"/>
                    </a:lnTo>
                    <a:lnTo>
                      <a:pt x="758" y="16"/>
                    </a:lnTo>
                    <a:lnTo>
                      <a:pt x="758" y="16"/>
                    </a:lnTo>
                    <a:lnTo>
                      <a:pt x="758" y="16"/>
                    </a:lnTo>
                    <a:lnTo>
                      <a:pt x="758" y="16"/>
                    </a:lnTo>
                    <a:lnTo>
                      <a:pt x="758" y="16"/>
                    </a:lnTo>
                    <a:lnTo>
                      <a:pt x="758" y="16"/>
                    </a:lnTo>
                    <a:lnTo>
                      <a:pt x="759" y="18"/>
                    </a:lnTo>
                    <a:lnTo>
                      <a:pt x="759" y="18"/>
                    </a:lnTo>
                    <a:lnTo>
                      <a:pt x="759" y="18"/>
                    </a:lnTo>
                    <a:lnTo>
                      <a:pt x="759" y="18"/>
                    </a:lnTo>
                    <a:lnTo>
                      <a:pt x="761" y="18"/>
                    </a:lnTo>
                    <a:lnTo>
                      <a:pt x="761" y="18"/>
                    </a:lnTo>
                    <a:lnTo>
                      <a:pt x="761" y="18"/>
                    </a:lnTo>
                    <a:lnTo>
                      <a:pt x="761" y="18"/>
                    </a:lnTo>
                    <a:lnTo>
                      <a:pt x="761" y="18"/>
                    </a:lnTo>
                    <a:lnTo>
                      <a:pt x="761" y="18"/>
                    </a:lnTo>
                    <a:lnTo>
                      <a:pt x="761" y="18"/>
                    </a:lnTo>
                    <a:lnTo>
                      <a:pt x="761" y="18"/>
                    </a:lnTo>
                    <a:lnTo>
                      <a:pt x="763" y="18"/>
                    </a:lnTo>
                    <a:lnTo>
                      <a:pt x="763" y="18"/>
                    </a:lnTo>
                    <a:lnTo>
                      <a:pt x="763" y="18"/>
                    </a:lnTo>
                    <a:lnTo>
                      <a:pt x="763" y="20"/>
                    </a:lnTo>
                    <a:lnTo>
                      <a:pt x="763" y="20"/>
                    </a:lnTo>
                    <a:lnTo>
                      <a:pt x="763" y="20"/>
                    </a:lnTo>
                    <a:lnTo>
                      <a:pt x="763" y="20"/>
                    </a:lnTo>
                    <a:lnTo>
                      <a:pt x="763" y="20"/>
                    </a:lnTo>
                    <a:lnTo>
                      <a:pt x="763" y="20"/>
                    </a:lnTo>
                    <a:lnTo>
                      <a:pt x="763" y="20"/>
                    </a:lnTo>
                    <a:lnTo>
                      <a:pt x="763" y="20"/>
                    </a:lnTo>
                    <a:lnTo>
                      <a:pt x="765" y="20"/>
                    </a:lnTo>
                    <a:lnTo>
                      <a:pt x="765" y="20"/>
                    </a:lnTo>
                    <a:lnTo>
                      <a:pt x="765" y="20"/>
                    </a:lnTo>
                    <a:lnTo>
                      <a:pt x="765" y="20"/>
                    </a:lnTo>
                    <a:lnTo>
                      <a:pt x="765" y="22"/>
                    </a:lnTo>
                    <a:lnTo>
                      <a:pt x="765" y="22"/>
                    </a:lnTo>
                    <a:lnTo>
                      <a:pt x="765" y="22"/>
                    </a:lnTo>
                    <a:lnTo>
                      <a:pt x="767" y="22"/>
                    </a:lnTo>
                    <a:lnTo>
                      <a:pt x="767" y="22"/>
                    </a:lnTo>
                    <a:lnTo>
                      <a:pt x="767" y="22"/>
                    </a:lnTo>
                    <a:lnTo>
                      <a:pt x="767" y="22"/>
                    </a:lnTo>
                    <a:lnTo>
                      <a:pt x="767" y="22"/>
                    </a:lnTo>
                    <a:lnTo>
                      <a:pt x="767" y="22"/>
                    </a:lnTo>
                    <a:lnTo>
                      <a:pt x="767" y="22"/>
                    </a:lnTo>
                    <a:lnTo>
                      <a:pt x="769" y="23"/>
                    </a:lnTo>
                    <a:lnTo>
                      <a:pt x="769" y="23"/>
                    </a:lnTo>
                    <a:lnTo>
                      <a:pt x="769" y="23"/>
                    </a:lnTo>
                    <a:lnTo>
                      <a:pt x="769" y="23"/>
                    </a:lnTo>
                    <a:lnTo>
                      <a:pt x="769" y="23"/>
                    </a:lnTo>
                    <a:lnTo>
                      <a:pt x="769" y="23"/>
                    </a:lnTo>
                    <a:lnTo>
                      <a:pt x="769" y="23"/>
                    </a:lnTo>
                    <a:lnTo>
                      <a:pt x="769" y="23"/>
                    </a:lnTo>
                    <a:lnTo>
                      <a:pt x="769" y="23"/>
                    </a:lnTo>
                    <a:lnTo>
                      <a:pt x="769" y="23"/>
                    </a:lnTo>
                    <a:lnTo>
                      <a:pt x="769" y="23"/>
                    </a:lnTo>
                    <a:lnTo>
                      <a:pt x="769" y="25"/>
                    </a:lnTo>
                    <a:lnTo>
                      <a:pt x="770" y="25"/>
                    </a:lnTo>
                    <a:lnTo>
                      <a:pt x="770" y="25"/>
                    </a:lnTo>
                    <a:lnTo>
                      <a:pt x="770" y="25"/>
                    </a:lnTo>
                    <a:lnTo>
                      <a:pt x="770" y="25"/>
                    </a:lnTo>
                    <a:lnTo>
                      <a:pt x="770" y="25"/>
                    </a:lnTo>
                    <a:lnTo>
                      <a:pt x="770" y="25"/>
                    </a:lnTo>
                    <a:lnTo>
                      <a:pt x="770" y="25"/>
                    </a:lnTo>
                    <a:lnTo>
                      <a:pt x="770" y="23"/>
                    </a:lnTo>
                    <a:lnTo>
                      <a:pt x="770" y="23"/>
                    </a:lnTo>
                    <a:lnTo>
                      <a:pt x="770" y="23"/>
                    </a:lnTo>
                    <a:lnTo>
                      <a:pt x="770" y="23"/>
                    </a:lnTo>
                    <a:lnTo>
                      <a:pt x="770" y="23"/>
                    </a:lnTo>
                    <a:lnTo>
                      <a:pt x="772" y="23"/>
                    </a:lnTo>
                    <a:lnTo>
                      <a:pt x="772" y="23"/>
                    </a:lnTo>
                    <a:lnTo>
                      <a:pt x="772" y="23"/>
                    </a:lnTo>
                    <a:lnTo>
                      <a:pt x="772" y="23"/>
                    </a:lnTo>
                    <a:lnTo>
                      <a:pt x="772" y="23"/>
                    </a:lnTo>
                    <a:lnTo>
                      <a:pt x="772" y="23"/>
                    </a:lnTo>
                    <a:lnTo>
                      <a:pt x="772" y="23"/>
                    </a:lnTo>
                    <a:lnTo>
                      <a:pt x="772" y="23"/>
                    </a:lnTo>
                    <a:lnTo>
                      <a:pt x="772" y="23"/>
                    </a:lnTo>
                    <a:lnTo>
                      <a:pt x="772" y="23"/>
                    </a:lnTo>
                    <a:lnTo>
                      <a:pt x="772" y="23"/>
                    </a:lnTo>
                    <a:lnTo>
                      <a:pt x="772" y="25"/>
                    </a:lnTo>
                    <a:lnTo>
                      <a:pt x="772" y="25"/>
                    </a:lnTo>
                    <a:lnTo>
                      <a:pt x="772" y="25"/>
                    </a:lnTo>
                    <a:lnTo>
                      <a:pt x="772" y="25"/>
                    </a:lnTo>
                    <a:lnTo>
                      <a:pt x="772"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4" y="25"/>
                    </a:lnTo>
                    <a:lnTo>
                      <a:pt x="776" y="25"/>
                    </a:lnTo>
                    <a:lnTo>
                      <a:pt x="776" y="25"/>
                    </a:lnTo>
                    <a:lnTo>
                      <a:pt x="776" y="25"/>
                    </a:lnTo>
                    <a:lnTo>
                      <a:pt x="776" y="27"/>
                    </a:lnTo>
                    <a:lnTo>
                      <a:pt x="776" y="27"/>
                    </a:lnTo>
                    <a:lnTo>
                      <a:pt x="776" y="27"/>
                    </a:lnTo>
                    <a:lnTo>
                      <a:pt x="776" y="25"/>
                    </a:lnTo>
                    <a:lnTo>
                      <a:pt x="776" y="25"/>
                    </a:lnTo>
                    <a:lnTo>
                      <a:pt x="778" y="25"/>
                    </a:lnTo>
                    <a:lnTo>
                      <a:pt x="778" y="25"/>
                    </a:lnTo>
                    <a:lnTo>
                      <a:pt x="778" y="25"/>
                    </a:lnTo>
                    <a:lnTo>
                      <a:pt x="778" y="25"/>
                    </a:lnTo>
                    <a:lnTo>
                      <a:pt x="778" y="25"/>
                    </a:lnTo>
                    <a:lnTo>
                      <a:pt x="778" y="25"/>
                    </a:lnTo>
                    <a:lnTo>
                      <a:pt x="778" y="25"/>
                    </a:lnTo>
                    <a:lnTo>
                      <a:pt x="779" y="25"/>
                    </a:lnTo>
                    <a:lnTo>
                      <a:pt x="779" y="25"/>
                    </a:lnTo>
                    <a:lnTo>
                      <a:pt x="779" y="25"/>
                    </a:lnTo>
                    <a:lnTo>
                      <a:pt x="779" y="25"/>
                    </a:lnTo>
                    <a:lnTo>
                      <a:pt x="779" y="25"/>
                    </a:lnTo>
                    <a:lnTo>
                      <a:pt x="779" y="25"/>
                    </a:lnTo>
                    <a:lnTo>
                      <a:pt x="779" y="25"/>
                    </a:lnTo>
                    <a:lnTo>
                      <a:pt x="779" y="25"/>
                    </a:lnTo>
                    <a:lnTo>
                      <a:pt x="781" y="25"/>
                    </a:lnTo>
                    <a:lnTo>
                      <a:pt x="781" y="25"/>
                    </a:lnTo>
                    <a:lnTo>
                      <a:pt x="781" y="25"/>
                    </a:lnTo>
                    <a:lnTo>
                      <a:pt x="781" y="25"/>
                    </a:lnTo>
                    <a:lnTo>
                      <a:pt x="781" y="25"/>
                    </a:lnTo>
                    <a:lnTo>
                      <a:pt x="781" y="25"/>
                    </a:lnTo>
                    <a:lnTo>
                      <a:pt x="781" y="25"/>
                    </a:lnTo>
                    <a:lnTo>
                      <a:pt x="781" y="25"/>
                    </a:lnTo>
                    <a:lnTo>
                      <a:pt x="781" y="25"/>
                    </a:lnTo>
                    <a:lnTo>
                      <a:pt x="781" y="25"/>
                    </a:lnTo>
                    <a:lnTo>
                      <a:pt x="781" y="25"/>
                    </a:lnTo>
                    <a:lnTo>
                      <a:pt x="783" y="25"/>
                    </a:lnTo>
                    <a:lnTo>
                      <a:pt x="783" y="25"/>
                    </a:lnTo>
                    <a:lnTo>
                      <a:pt x="783" y="25"/>
                    </a:lnTo>
                    <a:lnTo>
                      <a:pt x="783" y="25"/>
                    </a:lnTo>
                    <a:lnTo>
                      <a:pt x="783" y="25"/>
                    </a:lnTo>
                    <a:lnTo>
                      <a:pt x="783" y="27"/>
                    </a:lnTo>
                    <a:lnTo>
                      <a:pt x="783" y="27"/>
                    </a:lnTo>
                    <a:lnTo>
                      <a:pt x="783" y="27"/>
                    </a:lnTo>
                    <a:lnTo>
                      <a:pt x="783" y="27"/>
                    </a:lnTo>
                    <a:lnTo>
                      <a:pt x="783" y="27"/>
                    </a:lnTo>
                    <a:lnTo>
                      <a:pt x="783" y="27"/>
                    </a:lnTo>
                    <a:lnTo>
                      <a:pt x="783" y="27"/>
                    </a:lnTo>
                    <a:lnTo>
                      <a:pt x="785" y="27"/>
                    </a:lnTo>
                    <a:lnTo>
                      <a:pt x="785" y="27"/>
                    </a:lnTo>
                    <a:lnTo>
                      <a:pt x="785" y="27"/>
                    </a:lnTo>
                    <a:lnTo>
                      <a:pt x="785" y="27"/>
                    </a:lnTo>
                    <a:lnTo>
                      <a:pt x="785" y="27"/>
                    </a:lnTo>
                    <a:lnTo>
                      <a:pt x="785" y="27"/>
                    </a:lnTo>
                    <a:lnTo>
                      <a:pt x="785" y="27"/>
                    </a:lnTo>
                    <a:lnTo>
                      <a:pt x="787" y="29"/>
                    </a:lnTo>
                    <a:lnTo>
                      <a:pt x="787" y="29"/>
                    </a:lnTo>
                    <a:lnTo>
                      <a:pt x="787" y="29"/>
                    </a:lnTo>
                    <a:lnTo>
                      <a:pt x="787" y="29"/>
                    </a:lnTo>
                    <a:lnTo>
                      <a:pt x="787" y="29"/>
                    </a:lnTo>
                    <a:lnTo>
                      <a:pt x="785" y="29"/>
                    </a:lnTo>
                    <a:lnTo>
                      <a:pt x="785" y="29"/>
                    </a:lnTo>
                    <a:lnTo>
                      <a:pt x="785" y="29"/>
                    </a:lnTo>
                    <a:lnTo>
                      <a:pt x="785" y="29"/>
                    </a:lnTo>
                    <a:lnTo>
                      <a:pt x="785" y="29"/>
                    </a:lnTo>
                    <a:lnTo>
                      <a:pt x="785" y="29"/>
                    </a:lnTo>
                    <a:lnTo>
                      <a:pt x="785" y="29"/>
                    </a:lnTo>
                    <a:lnTo>
                      <a:pt x="785" y="29"/>
                    </a:lnTo>
                    <a:lnTo>
                      <a:pt x="785" y="29"/>
                    </a:lnTo>
                    <a:lnTo>
                      <a:pt x="785" y="29"/>
                    </a:lnTo>
                    <a:lnTo>
                      <a:pt x="785" y="31"/>
                    </a:lnTo>
                    <a:lnTo>
                      <a:pt x="785" y="31"/>
                    </a:lnTo>
                    <a:lnTo>
                      <a:pt x="785" y="31"/>
                    </a:lnTo>
                    <a:lnTo>
                      <a:pt x="787" y="32"/>
                    </a:lnTo>
                    <a:lnTo>
                      <a:pt x="785" y="32"/>
                    </a:lnTo>
                    <a:lnTo>
                      <a:pt x="785" y="32"/>
                    </a:lnTo>
                    <a:lnTo>
                      <a:pt x="785" y="32"/>
                    </a:lnTo>
                    <a:lnTo>
                      <a:pt x="785" y="32"/>
                    </a:lnTo>
                    <a:lnTo>
                      <a:pt x="785" y="32"/>
                    </a:lnTo>
                    <a:lnTo>
                      <a:pt x="785" y="32"/>
                    </a:lnTo>
                    <a:lnTo>
                      <a:pt x="785" y="32"/>
                    </a:lnTo>
                    <a:lnTo>
                      <a:pt x="785" y="32"/>
                    </a:lnTo>
                    <a:lnTo>
                      <a:pt x="785" y="32"/>
                    </a:lnTo>
                    <a:lnTo>
                      <a:pt x="785" y="32"/>
                    </a:lnTo>
                    <a:lnTo>
                      <a:pt x="783" y="32"/>
                    </a:lnTo>
                    <a:lnTo>
                      <a:pt x="783" y="32"/>
                    </a:lnTo>
                    <a:lnTo>
                      <a:pt x="783" y="34"/>
                    </a:lnTo>
                    <a:lnTo>
                      <a:pt x="783" y="34"/>
                    </a:lnTo>
                    <a:lnTo>
                      <a:pt x="783" y="34"/>
                    </a:lnTo>
                    <a:lnTo>
                      <a:pt x="783" y="34"/>
                    </a:lnTo>
                    <a:lnTo>
                      <a:pt x="783" y="36"/>
                    </a:lnTo>
                    <a:lnTo>
                      <a:pt x="783" y="36"/>
                    </a:lnTo>
                    <a:lnTo>
                      <a:pt x="783" y="36"/>
                    </a:lnTo>
                    <a:lnTo>
                      <a:pt x="783" y="36"/>
                    </a:lnTo>
                    <a:lnTo>
                      <a:pt x="783" y="36"/>
                    </a:lnTo>
                    <a:lnTo>
                      <a:pt x="785" y="36"/>
                    </a:lnTo>
                    <a:lnTo>
                      <a:pt x="785" y="38"/>
                    </a:lnTo>
                    <a:lnTo>
                      <a:pt x="785" y="38"/>
                    </a:lnTo>
                    <a:lnTo>
                      <a:pt x="785" y="36"/>
                    </a:lnTo>
                    <a:lnTo>
                      <a:pt x="785" y="36"/>
                    </a:lnTo>
                    <a:lnTo>
                      <a:pt x="785" y="36"/>
                    </a:lnTo>
                    <a:lnTo>
                      <a:pt x="785" y="36"/>
                    </a:lnTo>
                    <a:lnTo>
                      <a:pt x="785" y="36"/>
                    </a:lnTo>
                    <a:lnTo>
                      <a:pt x="787" y="36"/>
                    </a:lnTo>
                    <a:lnTo>
                      <a:pt x="787" y="36"/>
                    </a:lnTo>
                    <a:lnTo>
                      <a:pt x="787" y="36"/>
                    </a:lnTo>
                    <a:lnTo>
                      <a:pt x="787" y="36"/>
                    </a:lnTo>
                    <a:lnTo>
                      <a:pt x="787" y="36"/>
                    </a:lnTo>
                    <a:lnTo>
                      <a:pt x="787" y="36"/>
                    </a:lnTo>
                    <a:lnTo>
                      <a:pt x="787" y="38"/>
                    </a:lnTo>
                    <a:lnTo>
                      <a:pt x="787" y="38"/>
                    </a:lnTo>
                    <a:lnTo>
                      <a:pt x="787" y="38"/>
                    </a:lnTo>
                    <a:lnTo>
                      <a:pt x="787" y="38"/>
                    </a:lnTo>
                    <a:lnTo>
                      <a:pt x="787" y="38"/>
                    </a:lnTo>
                    <a:lnTo>
                      <a:pt x="785" y="38"/>
                    </a:lnTo>
                    <a:lnTo>
                      <a:pt x="785" y="40"/>
                    </a:lnTo>
                    <a:lnTo>
                      <a:pt x="785" y="40"/>
                    </a:lnTo>
                    <a:lnTo>
                      <a:pt x="785" y="40"/>
                    </a:lnTo>
                    <a:lnTo>
                      <a:pt x="785" y="40"/>
                    </a:lnTo>
                    <a:lnTo>
                      <a:pt x="785" y="40"/>
                    </a:lnTo>
                    <a:lnTo>
                      <a:pt x="785" y="40"/>
                    </a:lnTo>
                    <a:lnTo>
                      <a:pt x="785" y="40"/>
                    </a:lnTo>
                    <a:lnTo>
                      <a:pt x="785" y="40"/>
                    </a:lnTo>
                    <a:lnTo>
                      <a:pt x="785" y="40"/>
                    </a:lnTo>
                    <a:lnTo>
                      <a:pt x="785" y="40"/>
                    </a:lnTo>
                    <a:lnTo>
                      <a:pt x="785" y="40"/>
                    </a:lnTo>
                    <a:lnTo>
                      <a:pt x="783" y="40"/>
                    </a:lnTo>
                    <a:lnTo>
                      <a:pt x="783" y="40"/>
                    </a:lnTo>
                    <a:lnTo>
                      <a:pt x="785" y="41"/>
                    </a:lnTo>
                    <a:lnTo>
                      <a:pt x="785" y="41"/>
                    </a:lnTo>
                    <a:lnTo>
                      <a:pt x="785" y="41"/>
                    </a:lnTo>
                    <a:lnTo>
                      <a:pt x="785" y="41"/>
                    </a:lnTo>
                    <a:lnTo>
                      <a:pt x="785" y="41"/>
                    </a:lnTo>
                    <a:lnTo>
                      <a:pt x="785" y="43"/>
                    </a:lnTo>
                    <a:lnTo>
                      <a:pt x="785" y="43"/>
                    </a:lnTo>
                    <a:lnTo>
                      <a:pt x="785" y="43"/>
                    </a:lnTo>
                    <a:lnTo>
                      <a:pt x="787" y="43"/>
                    </a:lnTo>
                    <a:lnTo>
                      <a:pt x="787" y="43"/>
                    </a:lnTo>
                    <a:lnTo>
                      <a:pt x="787" y="45"/>
                    </a:lnTo>
                    <a:lnTo>
                      <a:pt x="787" y="45"/>
                    </a:lnTo>
                    <a:lnTo>
                      <a:pt x="785" y="45"/>
                    </a:lnTo>
                    <a:lnTo>
                      <a:pt x="785" y="45"/>
                    </a:lnTo>
                    <a:lnTo>
                      <a:pt x="785" y="45"/>
                    </a:lnTo>
                    <a:lnTo>
                      <a:pt x="787" y="45"/>
                    </a:lnTo>
                    <a:lnTo>
                      <a:pt x="787" y="47"/>
                    </a:lnTo>
                    <a:lnTo>
                      <a:pt x="787" y="47"/>
                    </a:lnTo>
                    <a:lnTo>
                      <a:pt x="787" y="47"/>
                    </a:lnTo>
                    <a:lnTo>
                      <a:pt x="787" y="47"/>
                    </a:lnTo>
                    <a:lnTo>
                      <a:pt x="787" y="49"/>
                    </a:lnTo>
                    <a:lnTo>
                      <a:pt x="787" y="49"/>
                    </a:lnTo>
                    <a:lnTo>
                      <a:pt x="788" y="49"/>
                    </a:lnTo>
                    <a:lnTo>
                      <a:pt x="788" y="49"/>
                    </a:lnTo>
                    <a:lnTo>
                      <a:pt x="788" y="49"/>
                    </a:lnTo>
                    <a:lnTo>
                      <a:pt x="788" y="49"/>
                    </a:lnTo>
                    <a:lnTo>
                      <a:pt x="787" y="49"/>
                    </a:lnTo>
                    <a:lnTo>
                      <a:pt x="787" y="49"/>
                    </a:lnTo>
                    <a:lnTo>
                      <a:pt x="787" y="49"/>
                    </a:lnTo>
                    <a:lnTo>
                      <a:pt x="787" y="49"/>
                    </a:lnTo>
                    <a:lnTo>
                      <a:pt x="787" y="49"/>
                    </a:lnTo>
                    <a:lnTo>
                      <a:pt x="787" y="49"/>
                    </a:lnTo>
                    <a:lnTo>
                      <a:pt x="787" y="49"/>
                    </a:lnTo>
                    <a:lnTo>
                      <a:pt x="787" y="49"/>
                    </a:lnTo>
                    <a:lnTo>
                      <a:pt x="787" y="49"/>
                    </a:lnTo>
                    <a:lnTo>
                      <a:pt x="787" y="51"/>
                    </a:lnTo>
                    <a:lnTo>
                      <a:pt x="787" y="51"/>
                    </a:lnTo>
                    <a:lnTo>
                      <a:pt x="787" y="51"/>
                    </a:lnTo>
                    <a:lnTo>
                      <a:pt x="788" y="51"/>
                    </a:lnTo>
                    <a:lnTo>
                      <a:pt x="788" y="51"/>
                    </a:lnTo>
                    <a:lnTo>
                      <a:pt x="787" y="51"/>
                    </a:lnTo>
                    <a:lnTo>
                      <a:pt x="787" y="51"/>
                    </a:lnTo>
                    <a:lnTo>
                      <a:pt x="787" y="52"/>
                    </a:lnTo>
                    <a:lnTo>
                      <a:pt x="787" y="52"/>
                    </a:lnTo>
                    <a:lnTo>
                      <a:pt x="787" y="52"/>
                    </a:lnTo>
                    <a:lnTo>
                      <a:pt x="787" y="52"/>
                    </a:lnTo>
                    <a:lnTo>
                      <a:pt x="787" y="52"/>
                    </a:lnTo>
                    <a:lnTo>
                      <a:pt x="788" y="54"/>
                    </a:lnTo>
                    <a:lnTo>
                      <a:pt x="788" y="54"/>
                    </a:lnTo>
                    <a:lnTo>
                      <a:pt x="788" y="54"/>
                    </a:lnTo>
                    <a:lnTo>
                      <a:pt x="788" y="54"/>
                    </a:lnTo>
                    <a:lnTo>
                      <a:pt x="788" y="54"/>
                    </a:lnTo>
                    <a:lnTo>
                      <a:pt x="790" y="54"/>
                    </a:lnTo>
                    <a:lnTo>
                      <a:pt x="790" y="54"/>
                    </a:lnTo>
                    <a:lnTo>
                      <a:pt x="790" y="56"/>
                    </a:lnTo>
                    <a:lnTo>
                      <a:pt x="790" y="56"/>
                    </a:lnTo>
                    <a:lnTo>
                      <a:pt x="790" y="56"/>
                    </a:lnTo>
                    <a:lnTo>
                      <a:pt x="790" y="56"/>
                    </a:lnTo>
                    <a:lnTo>
                      <a:pt x="790" y="56"/>
                    </a:lnTo>
                    <a:lnTo>
                      <a:pt x="790" y="56"/>
                    </a:lnTo>
                    <a:lnTo>
                      <a:pt x="790" y="58"/>
                    </a:lnTo>
                    <a:lnTo>
                      <a:pt x="792" y="58"/>
                    </a:lnTo>
                    <a:lnTo>
                      <a:pt x="792" y="58"/>
                    </a:lnTo>
                    <a:lnTo>
                      <a:pt x="792" y="58"/>
                    </a:lnTo>
                    <a:lnTo>
                      <a:pt x="792" y="58"/>
                    </a:lnTo>
                    <a:lnTo>
                      <a:pt x="792" y="58"/>
                    </a:lnTo>
                    <a:lnTo>
                      <a:pt x="792" y="58"/>
                    </a:lnTo>
                    <a:lnTo>
                      <a:pt x="792" y="58"/>
                    </a:lnTo>
                    <a:lnTo>
                      <a:pt x="792" y="58"/>
                    </a:lnTo>
                    <a:lnTo>
                      <a:pt x="792" y="58"/>
                    </a:lnTo>
                    <a:lnTo>
                      <a:pt x="792" y="58"/>
                    </a:lnTo>
                    <a:lnTo>
                      <a:pt x="794" y="58"/>
                    </a:lnTo>
                    <a:lnTo>
                      <a:pt x="794" y="58"/>
                    </a:lnTo>
                    <a:lnTo>
                      <a:pt x="794" y="58"/>
                    </a:lnTo>
                    <a:lnTo>
                      <a:pt x="794" y="60"/>
                    </a:lnTo>
                    <a:lnTo>
                      <a:pt x="794" y="60"/>
                    </a:lnTo>
                    <a:lnTo>
                      <a:pt x="794" y="60"/>
                    </a:lnTo>
                    <a:lnTo>
                      <a:pt x="794" y="60"/>
                    </a:lnTo>
                    <a:lnTo>
                      <a:pt x="794" y="60"/>
                    </a:lnTo>
                    <a:lnTo>
                      <a:pt x="794" y="60"/>
                    </a:lnTo>
                    <a:lnTo>
                      <a:pt x="794" y="61"/>
                    </a:lnTo>
                    <a:lnTo>
                      <a:pt x="794" y="61"/>
                    </a:lnTo>
                    <a:lnTo>
                      <a:pt x="794" y="61"/>
                    </a:lnTo>
                    <a:lnTo>
                      <a:pt x="794" y="61"/>
                    </a:lnTo>
                    <a:lnTo>
                      <a:pt x="796" y="61"/>
                    </a:lnTo>
                    <a:lnTo>
                      <a:pt x="796" y="61"/>
                    </a:lnTo>
                    <a:lnTo>
                      <a:pt x="796" y="61"/>
                    </a:lnTo>
                    <a:lnTo>
                      <a:pt x="796" y="61"/>
                    </a:lnTo>
                    <a:lnTo>
                      <a:pt x="796" y="61"/>
                    </a:lnTo>
                    <a:lnTo>
                      <a:pt x="796" y="61"/>
                    </a:lnTo>
                    <a:lnTo>
                      <a:pt x="796" y="61"/>
                    </a:lnTo>
                    <a:lnTo>
                      <a:pt x="796" y="63"/>
                    </a:lnTo>
                    <a:lnTo>
                      <a:pt x="796" y="63"/>
                    </a:lnTo>
                    <a:lnTo>
                      <a:pt x="796" y="63"/>
                    </a:lnTo>
                    <a:lnTo>
                      <a:pt x="796" y="63"/>
                    </a:lnTo>
                    <a:lnTo>
                      <a:pt x="797" y="63"/>
                    </a:lnTo>
                    <a:lnTo>
                      <a:pt x="797" y="63"/>
                    </a:lnTo>
                    <a:lnTo>
                      <a:pt x="797" y="63"/>
                    </a:lnTo>
                    <a:lnTo>
                      <a:pt x="797" y="63"/>
                    </a:lnTo>
                    <a:lnTo>
                      <a:pt x="797" y="63"/>
                    </a:lnTo>
                    <a:lnTo>
                      <a:pt x="797" y="61"/>
                    </a:lnTo>
                    <a:lnTo>
                      <a:pt x="797" y="61"/>
                    </a:lnTo>
                    <a:lnTo>
                      <a:pt x="797" y="61"/>
                    </a:lnTo>
                    <a:lnTo>
                      <a:pt x="799" y="61"/>
                    </a:lnTo>
                    <a:lnTo>
                      <a:pt x="799" y="61"/>
                    </a:lnTo>
                    <a:lnTo>
                      <a:pt x="799" y="61"/>
                    </a:lnTo>
                    <a:lnTo>
                      <a:pt x="799" y="61"/>
                    </a:lnTo>
                    <a:lnTo>
                      <a:pt x="799" y="61"/>
                    </a:lnTo>
                    <a:lnTo>
                      <a:pt x="799" y="61"/>
                    </a:lnTo>
                    <a:lnTo>
                      <a:pt x="799" y="61"/>
                    </a:lnTo>
                    <a:lnTo>
                      <a:pt x="799" y="61"/>
                    </a:lnTo>
                    <a:lnTo>
                      <a:pt x="799" y="60"/>
                    </a:lnTo>
                    <a:lnTo>
                      <a:pt x="799" y="60"/>
                    </a:lnTo>
                    <a:lnTo>
                      <a:pt x="799" y="60"/>
                    </a:lnTo>
                    <a:lnTo>
                      <a:pt x="799" y="60"/>
                    </a:lnTo>
                    <a:lnTo>
                      <a:pt x="799" y="60"/>
                    </a:lnTo>
                    <a:lnTo>
                      <a:pt x="797" y="60"/>
                    </a:lnTo>
                    <a:lnTo>
                      <a:pt x="797" y="60"/>
                    </a:lnTo>
                    <a:lnTo>
                      <a:pt x="797" y="60"/>
                    </a:lnTo>
                    <a:lnTo>
                      <a:pt x="797" y="60"/>
                    </a:lnTo>
                    <a:lnTo>
                      <a:pt x="797" y="60"/>
                    </a:lnTo>
                    <a:lnTo>
                      <a:pt x="799" y="60"/>
                    </a:lnTo>
                    <a:lnTo>
                      <a:pt x="799" y="60"/>
                    </a:lnTo>
                    <a:lnTo>
                      <a:pt x="799" y="60"/>
                    </a:lnTo>
                    <a:lnTo>
                      <a:pt x="799" y="60"/>
                    </a:lnTo>
                    <a:lnTo>
                      <a:pt x="799" y="60"/>
                    </a:lnTo>
                    <a:lnTo>
                      <a:pt x="801" y="60"/>
                    </a:lnTo>
                    <a:lnTo>
                      <a:pt x="801" y="61"/>
                    </a:lnTo>
                    <a:lnTo>
                      <a:pt x="801" y="61"/>
                    </a:lnTo>
                    <a:lnTo>
                      <a:pt x="801" y="61"/>
                    </a:lnTo>
                    <a:lnTo>
                      <a:pt x="801" y="61"/>
                    </a:lnTo>
                    <a:lnTo>
                      <a:pt x="801" y="61"/>
                    </a:lnTo>
                    <a:lnTo>
                      <a:pt x="801" y="61"/>
                    </a:lnTo>
                    <a:lnTo>
                      <a:pt x="801" y="60"/>
                    </a:lnTo>
                    <a:lnTo>
                      <a:pt x="801" y="60"/>
                    </a:lnTo>
                    <a:lnTo>
                      <a:pt x="801" y="60"/>
                    </a:lnTo>
                    <a:lnTo>
                      <a:pt x="801" y="60"/>
                    </a:lnTo>
                    <a:lnTo>
                      <a:pt x="803" y="60"/>
                    </a:lnTo>
                    <a:lnTo>
                      <a:pt x="803" y="60"/>
                    </a:lnTo>
                    <a:lnTo>
                      <a:pt x="803" y="60"/>
                    </a:lnTo>
                    <a:lnTo>
                      <a:pt x="803" y="60"/>
                    </a:lnTo>
                    <a:lnTo>
                      <a:pt x="803" y="60"/>
                    </a:lnTo>
                    <a:lnTo>
                      <a:pt x="803" y="61"/>
                    </a:lnTo>
                    <a:lnTo>
                      <a:pt x="803" y="61"/>
                    </a:lnTo>
                    <a:lnTo>
                      <a:pt x="803" y="61"/>
                    </a:lnTo>
                    <a:lnTo>
                      <a:pt x="803" y="61"/>
                    </a:lnTo>
                    <a:lnTo>
                      <a:pt x="803" y="61"/>
                    </a:lnTo>
                    <a:lnTo>
                      <a:pt x="801" y="61"/>
                    </a:lnTo>
                    <a:lnTo>
                      <a:pt x="803" y="61"/>
                    </a:lnTo>
                    <a:lnTo>
                      <a:pt x="803" y="61"/>
                    </a:lnTo>
                    <a:lnTo>
                      <a:pt x="803" y="61"/>
                    </a:lnTo>
                    <a:lnTo>
                      <a:pt x="803" y="61"/>
                    </a:lnTo>
                    <a:lnTo>
                      <a:pt x="803" y="61"/>
                    </a:lnTo>
                    <a:lnTo>
                      <a:pt x="803" y="61"/>
                    </a:lnTo>
                    <a:lnTo>
                      <a:pt x="803" y="61"/>
                    </a:lnTo>
                    <a:lnTo>
                      <a:pt x="803" y="61"/>
                    </a:lnTo>
                    <a:lnTo>
                      <a:pt x="805" y="60"/>
                    </a:lnTo>
                    <a:lnTo>
                      <a:pt x="805" y="60"/>
                    </a:lnTo>
                    <a:lnTo>
                      <a:pt x="803" y="60"/>
                    </a:lnTo>
                    <a:lnTo>
                      <a:pt x="803" y="60"/>
                    </a:lnTo>
                    <a:lnTo>
                      <a:pt x="805" y="60"/>
                    </a:lnTo>
                    <a:lnTo>
                      <a:pt x="805" y="60"/>
                    </a:lnTo>
                    <a:lnTo>
                      <a:pt x="805" y="60"/>
                    </a:lnTo>
                    <a:lnTo>
                      <a:pt x="805" y="60"/>
                    </a:lnTo>
                    <a:lnTo>
                      <a:pt x="805" y="60"/>
                    </a:lnTo>
                    <a:lnTo>
                      <a:pt x="805" y="61"/>
                    </a:lnTo>
                    <a:lnTo>
                      <a:pt x="805" y="61"/>
                    </a:lnTo>
                    <a:lnTo>
                      <a:pt x="807" y="61"/>
                    </a:lnTo>
                    <a:lnTo>
                      <a:pt x="807" y="61"/>
                    </a:lnTo>
                    <a:lnTo>
                      <a:pt x="807" y="61"/>
                    </a:lnTo>
                    <a:lnTo>
                      <a:pt x="807" y="60"/>
                    </a:lnTo>
                    <a:lnTo>
                      <a:pt x="807" y="60"/>
                    </a:lnTo>
                    <a:lnTo>
                      <a:pt x="807" y="60"/>
                    </a:lnTo>
                    <a:lnTo>
                      <a:pt x="808" y="60"/>
                    </a:lnTo>
                    <a:lnTo>
                      <a:pt x="808" y="60"/>
                    </a:lnTo>
                    <a:lnTo>
                      <a:pt x="808" y="60"/>
                    </a:lnTo>
                    <a:lnTo>
                      <a:pt x="808" y="60"/>
                    </a:lnTo>
                    <a:lnTo>
                      <a:pt x="808" y="60"/>
                    </a:lnTo>
                    <a:lnTo>
                      <a:pt x="810" y="60"/>
                    </a:lnTo>
                    <a:lnTo>
                      <a:pt x="810" y="60"/>
                    </a:lnTo>
                    <a:lnTo>
                      <a:pt x="810" y="60"/>
                    </a:lnTo>
                    <a:lnTo>
                      <a:pt x="810" y="60"/>
                    </a:lnTo>
                    <a:lnTo>
                      <a:pt x="810" y="60"/>
                    </a:lnTo>
                    <a:lnTo>
                      <a:pt x="810" y="61"/>
                    </a:lnTo>
                    <a:lnTo>
                      <a:pt x="810" y="61"/>
                    </a:lnTo>
                    <a:lnTo>
                      <a:pt x="810" y="61"/>
                    </a:lnTo>
                    <a:lnTo>
                      <a:pt x="810" y="61"/>
                    </a:lnTo>
                    <a:lnTo>
                      <a:pt x="810" y="61"/>
                    </a:lnTo>
                    <a:lnTo>
                      <a:pt x="810" y="61"/>
                    </a:lnTo>
                    <a:lnTo>
                      <a:pt x="810" y="61"/>
                    </a:lnTo>
                    <a:lnTo>
                      <a:pt x="810" y="63"/>
                    </a:lnTo>
                    <a:lnTo>
                      <a:pt x="812" y="63"/>
                    </a:lnTo>
                    <a:lnTo>
                      <a:pt x="812" y="63"/>
                    </a:lnTo>
                    <a:lnTo>
                      <a:pt x="812" y="63"/>
                    </a:lnTo>
                    <a:lnTo>
                      <a:pt x="812" y="63"/>
                    </a:lnTo>
                    <a:lnTo>
                      <a:pt x="812" y="65"/>
                    </a:lnTo>
                    <a:lnTo>
                      <a:pt x="812" y="65"/>
                    </a:lnTo>
                    <a:lnTo>
                      <a:pt x="812" y="65"/>
                    </a:lnTo>
                    <a:lnTo>
                      <a:pt x="814" y="65"/>
                    </a:lnTo>
                    <a:lnTo>
                      <a:pt x="814" y="65"/>
                    </a:lnTo>
                    <a:lnTo>
                      <a:pt x="814" y="65"/>
                    </a:lnTo>
                    <a:lnTo>
                      <a:pt x="814" y="65"/>
                    </a:lnTo>
                    <a:lnTo>
                      <a:pt x="814" y="67"/>
                    </a:lnTo>
                    <a:lnTo>
                      <a:pt x="814" y="67"/>
                    </a:lnTo>
                    <a:lnTo>
                      <a:pt x="814" y="67"/>
                    </a:lnTo>
                    <a:lnTo>
                      <a:pt x="816" y="67"/>
                    </a:lnTo>
                    <a:lnTo>
                      <a:pt x="816" y="67"/>
                    </a:lnTo>
                    <a:lnTo>
                      <a:pt x="816" y="69"/>
                    </a:lnTo>
                    <a:lnTo>
                      <a:pt x="816" y="69"/>
                    </a:lnTo>
                    <a:lnTo>
                      <a:pt x="816" y="69"/>
                    </a:lnTo>
                    <a:lnTo>
                      <a:pt x="816" y="70"/>
                    </a:lnTo>
                    <a:lnTo>
                      <a:pt x="816" y="70"/>
                    </a:lnTo>
                    <a:lnTo>
                      <a:pt x="817" y="70"/>
                    </a:lnTo>
                    <a:lnTo>
                      <a:pt x="817" y="70"/>
                    </a:lnTo>
                    <a:lnTo>
                      <a:pt x="817" y="70"/>
                    </a:lnTo>
                    <a:lnTo>
                      <a:pt x="817" y="70"/>
                    </a:lnTo>
                    <a:lnTo>
                      <a:pt x="817" y="70"/>
                    </a:lnTo>
                    <a:lnTo>
                      <a:pt x="817" y="70"/>
                    </a:lnTo>
                    <a:lnTo>
                      <a:pt x="819" y="70"/>
                    </a:lnTo>
                    <a:lnTo>
                      <a:pt x="819" y="70"/>
                    </a:lnTo>
                    <a:lnTo>
                      <a:pt x="819" y="72"/>
                    </a:lnTo>
                    <a:lnTo>
                      <a:pt x="819" y="72"/>
                    </a:lnTo>
                    <a:lnTo>
                      <a:pt x="821" y="72"/>
                    </a:lnTo>
                    <a:lnTo>
                      <a:pt x="821" y="72"/>
                    </a:lnTo>
                    <a:lnTo>
                      <a:pt x="823" y="72"/>
                    </a:lnTo>
                    <a:lnTo>
                      <a:pt x="823" y="72"/>
                    </a:lnTo>
                    <a:lnTo>
                      <a:pt x="823" y="72"/>
                    </a:lnTo>
                    <a:lnTo>
                      <a:pt x="823" y="72"/>
                    </a:lnTo>
                    <a:lnTo>
                      <a:pt x="823" y="72"/>
                    </a:lnTo>
                    <a:lnTo>
                      <a:pt x="823" y="72"/>
                    </a:lnTo>
                    <a:lnTo>
                      <a:pt x="823" y="72"/>
                    </a:lnTo>
                    <a:lnTo>
                      <a:pt x="825" y="72"/>
                    </a:lnTo>
                    <a:lnTo>
                      <a:pt x="825" y="72"/>
                    </a:lnTo>
                    <a:lnTo>
                      <a:pt x="825" y="72"/>
                    </a:lnTo>
                    <a:lnTo>
                      <a:pt x="826" y="74"/>
                    </a:lnTo>
                    <a:lnTo>
                      <a:pt x="826" y="74"/>
                    </a:lnTo>
                    <a:lnTo>
                      <a:pt x="826" y="72"/>
                    </a:lnTo>
                    <a:lnTo>
                      <a:pt x="826" y="72"/>
                    </a:lnTo>
                    <a:lnTo>
                      <a:pt x="825" y="72"/>
                    </a:lnTo>
                    <a:lnTo>
                      <a:pt x="825" y="72"/>
                    </a:lnTo>
                    <a:lnTo>
                      <a:pt x="825" y="72"/>
                    </a:lnTo>
                    <a:lnTo>
                      <a:pt x="825" y="72"/>
                    </a:lnTo>
                    <a:lnTo>
                      <a:pt x="825" y="72"/>
                    </a:lnTo>
                    <a:lnTo>
                      <a:pt x="825" y="72"/>
                    </a:lnTo>
                    <a:lnTo>
                      <a:pt x="826" y="72"/>
                    </a:lnTo>
                    <a:lnTo>
                      <a:pt x="826" y="72"/>
                    </a:lnTo>
                    <a:lnTo>
                      <a:pt x="826" y="72"/>
                    </a:lnTo>
                    <a:lnTo>
                      <a:pt x="828" y="72"/>
                    </a:lnTo>
                    <a:lnTo>
                      <a:pt x="828" y="72"/>
                    </a:lnTo>
                    <a:lnTo>
                      <a:pt x="828" y="72"/>
                    </a:lnTo>
                    <a:lnTo>
                      <a:pt x="828" y="72"/>
                    </a:lnTo>
                    <a:lnTo>
                      <a:pt x="828" y="72"/>
                    </a:lnTo>
                    <a:lnTo>
                      <a:pt x="830" y="72"/>
                    </a:lnTo>
                    <a:lnTo>
                      <a:pt x="830" y="72"/>
                    </a:lnTo>
                    <a:lnTo>
                      <a:pt x="830" y="74"/>
                    </a:lnTo>
                    <a:lnTo>
                      <a:pt x="830" y="74"/>
                    </a:lnTo>
                    <a:lnTo>
                      <a:pt x="830" y="74"/>
                    </a:lnTo>
                    <a:lnTo>
                      <a:pt x="830" y="74"/>
                    </a:lnTo>
                    <a:lnTo>
                      <a:pt x="830" y="74"/>
                    </a:lnTo>
                    <a:lnTo>
                      <a:pt x="830" y="76"/>
                    </a:lnTo>
                    <a:lnTo>
                      <a:pt x="830" y="76"/>
                    </a:lnTo>
                    <a:lnTo>
                      <a:pt x="830" y="76"/>
                    </a:lnTo>
                    <a:lnTo>
                      <a:pt x="830" y="76"/>
                    </a:lnTo>
                    <a:lnTo>
                      <a:pt x="830" y="76"/>
                    </a:lnTo>
                    <a:lnTo>
                      <a:pt x="830" y="76"/>
                    </a:lnTo>
                    <a:lnTo>
                      <a:pt x="830" y="76"/>
                    </a:lnTo>
                    <a:lnTo>
                      <a:pt x="832" y="76"/>
                    </a:lnTo>
                    <a:lnTo>
                      <a:pt x="832" y="76"/>
                    </a:lnTo>
                    <a:lnTo>
                      <a:pt x="832" y="76"/>
                    </a:lnTo>
                    <a:lnTo>
                      <a:pt x="832" y="76"/>
                    </a:lnTo>
                    <a:lnTo>
                      <a:pt x="834" y="76"/>
                    </a:lnTo>
                    <a:lnTo>
                      <a:pt x="834" y="76"/>
                    </a:lnTo>
                    <a:lnTo>
                      <a:pt x="834" y="78"/>
                    </a:lnTo>
                    <a:lnTo>
                      <a:pt x="832" y="78"/>
                    </a:lnTo>
                    <a:lnTo>
                      <a:pt x="832" y="78"/>
                    </a:lnTo>
                    <a:lnTo>
                      <a:pt x="832" y="79"/>
                    </a:lnTo>
                    <a:lnTo>
                      <a:pt x="834" y="79"/>
                    </a:lnTo>
                    <a:lnTo>
                      <a:pt x="834" y="79"/>
                    </a:lnTo>
                    <a:lnTo>
                      <a:pt x="834" y="79"/>
                    </a:lnTo>
                    <a:lnTo>
                      <a:pt x="834" y="79"/>
                    </a:lnTo>
                    <a:lnTo>
                      <a:pt x="834" y="79"/>
                    </a:lnTo>
                    <a:lnTo>
                      <a:pt x="832" y="79"/>
                    </a:lnTo>
                    <a:lnTo>
                      <a:pt x="832" y="79"/>
                    </a:lnTo>
                    <a:lnTo>
                      <a:pt x="832" y="79"/>
                    </a:lnTo>
                    <a:lnTo>
                      <a:pt x="832" y="81"/>
                    </a:lnTo>
                    <a:lnTo>
                      <a:pt x="832" y="81"/>
                    </a:lnTo>
                    <a:lnTo>
                      <a:pt x="832" y="81"/>
                    </a:lnTo>
                    <a:lnTo>
                      <a:pt x="832" y="81"/>
                    </a:lnTo>
                    <a:lnTo>
                      <a:pt x="832" y="81"/>
                    </a:lnTo>
                    <a:lnTo>
                      <a:pt x="832" y="81"/>
                    </a:lnTo>
                    <a:lnTo>
                      <a:pt x="832" y="81"/>
                    </a:lnTo>
                    <a:lnTo>
                      <a:pt x="832" y="83"/>
                    </a:lnTo>
                    <a:lnTo>
                      <a:pt x="832" y="83"/>
                    </a:lnTo>
                    <a:lnTo>
                      <a:pt x="832" y="83"/>
                    </a:lnTo>
                    <a:lnTo>
                      <a:pt x="832" y="83"/>
                    </a:lnTo>
                    <a:lnTo>
                      <a:pt x="832" y="83"/>
                    </a:lnTo>
                    <a:lnTo>
                      <a:pt x="832" y="83"/>
                    </a:lnTo>
                    <a:lnTo>
                      <a:pt x="832" y="83"/>
                    </a:lnTo>
                    <a:lnTo>
                      <a:pt x="832" y="83"/>
                    </a:lnTo>
                    <a:lnTo>
                      <a:pt x="832" y="83"/>
                    </a:lnTo>
                    <a:lnTo>
                      <a:pt x="832" y="83"/>
                    </a:lnTo>
                    <a:lnTo>
                      <a:pt x="832" y="83"/>
                    </a:lnTo>
                    <a:lnTo>
                      <a:pt x="834" y="83"/>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5"/>
                    </a:lnTo>
                    <a:lnTo>
                      <a:pt x="834" y="87"/>
                    </a:lnTo>
                    <a:lnTo>
                      <a:pt x="834" y="87"/>
                    </a:lnTo>
                    <a:lnTo>
                      <a:pt x="834" y="87"/>
                    </a:lnTo>
                    <a:lnTo>
                      <a:pt x="834" y="87"/>
                    </a:lnTo>
                    <a:lnTo>
                      <a:pt x="834" y="87"/>
                    </a:lnTo>
                    <a:lnTo>
                      <a:pt x="834" y="87"/>
                    </a:lnTo>
                    <a:lnTo>
                      <a:pt x="834" y="87"/>
                    </a:lnTo>
                    <a:lnTo>
                      <a:pt x="835" y="87"/>
                    </a:lnTo>
                    <a:lnTo>
                      <a:pt x="835" y="87"/>
                    </a:lnTo>
                    <a:lnTo>
                      <a:pt x="835" y="87"/>
                    </a:lnTo>
                    <a:lnTo>
                      <a:pt x="835" y="87"/>
                    </a:lnTo>
                    <a:lnTo>
                      <a:pt x="835" y="87"/>
                    </a:lnTo>
                    <a:lnTo>
                      <a:pt x="837" y="87"/>
                    </a:lnTo>
                    <a:lnTo>
                      <a:pt x="837" y="87"/>
                    </a:lnTo>
                    <a:lnTo>
                      <a:pt x="839" y="89"/>
                    </a:lnTo>
                    <a:lnTo>
                      <a:pt x="841" y="89"/>
                    </a:lnTo>
                    <a:lnTo>
                      <a:pt x="841" y="89"/>
                    </a:lnTo>
                    <a:lnTo>
                      <a:pt x="841" y="89"/>
                    </a:lnTo>
                    <a:lnTo>
                      <a:pt x="841" y="90"/>
                    </a:lnTo>
                    <a:lnTo>
                      <a:pt x="841" y="90"/>
                    </a:lnTo>
                    <a:lnTo>
                      <a:pt x="841" y="90"/>
                    </a:lnTo>
                    <a:lnTo>
                      <a:pt x="841" y="92"/>
                    </a:lnTo>
                    <a:lnTo>
                      <a:pt x="841" y="92"/>
                    </a:lnTo>
                    <a:lnTo>
                      <a:pt x="841" y="92"/>
                    </a:lnTo>
                    <a:lnTo>
                      <a:pt x="841" y="92"/>
                    </a:lnTo>
                    <a:lnTo>
                      <a:pt x="841" y="92"/>
                    </a:lnTo>
                    <a:lnTo>
                      <a:pt x="841" y="92"/>
                    </a:lnTo>
                    <a:lnTo>
                      <a:pt x="841" y="92"/>
                    </a:lnTo>
                    <a:lnTo>
                      <a:pt x="841" y="92"/>
                    </a:lnTo>
                    <a:lnTo>
                      <a:pt x="841" y="94"/>
                    </a:lnTo>
                    <a:lnTo>
                      <a:pt x="843" y="94"/>
                    </a:lnTo>
                    <a:lnTo>
                      <a:pt x="843" y="94"/>
                    </a:lnTo>
                    <a:lnTo>
                      <a:pt x="843" y="94"/>
                    </a:lnTo>
                    <a:lnTo>
                      <a:pt x="843" y="94"/>
                    </a:lnTo>
                    <a:lnTo>
                      <a:pt x="843" y="96"/>
                    </a:lnTo>
                    <a:lnTo>
                      <a:pt x="843" y="96"/>
                    </a:lnTo>
                    <a:lnTo>
                      <a:pt x="843" y="96"/>
                    </a:lnTo>
                    <a:lnTo>
                      <a:pt x="845" y="96"/>
                    </a:lnTo>
                    <a:lnTo>
                      <a:pt x="845" y="96"/>
                    </a:lnTo>
                    <a:lnTo>
                      <a:pt x="845" y="96"/>
                    </a:lnTo>
                    <a:lnTo>
                      <a:pt x="846" y="96"/>
                    </a:lnTo>
                    <a:lnTo>
                      <a:pt x="846" y="98"/>
                    </a:lnTo>
                    <a:lnTo>
                      <a:pt x="846" y="98"/>
                    </a:lnTo>
                    <a:lnTo>
                      <a:pt x="848" y="96"/>
                    </a:lnTo>
                    <a:lnTo>
                      <a:pt x="848" y="96"/>
                    </a:lnTo>
                    <a:lnTo>
                      <a:pt x="848" y="96"/>
                    </a:lnTo>
                    <a:lnTo>
                      <a:pt x="848" y="96"/>
                    </a:lnTo>
                    <a:lnTo>
                      <a:pt x="848" y="96"/>
                    </a:lnTo>
                    <a:lnTo>
                      <a:pt x="850" y="96"/>
                    </a:lnTo>
                    <a:lnTo>
                      <a:pt x="850" y="96"/>
                    </a:lnTo>
                    <a:lnTo>
                      <a:pt x="850" y="96"/>
                    </a:lnTo>
                    <a:lnTo>
                      <a:pt x="850" y="96"/>
                    </a:lnTo>
                    <a:lnTo>
                      <a:pt x="850" y="96"/>
                    </a:lnTo>
                    <a:lnTo>
                      <a:pt x="850" y="96"/>
                    </a:lnTo>
                    <a:lnTo>
                      <a:pt x="850" y="96"/>
                    </a:lnTo>
                    <a:lnTo>
                      <a:pt x="850" y="96"/>
                    </a:lnTo>
                    <a:lnTo>
                      <a:pt x="850" y="96"/>
                    </a:lnTo>
                    <a:lnTo>
                      <a:pt x="850" y="96"/>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0" y="98"/>
                    </a:lnTo>
                    <a:lnTo>
                      <a:pt x="852" y="98"/>
                    </a:lnTo>
                    <a:lnTo>
                      <a:pt x="852" y="98"/>
                    </a:lnTo>
                    <a:lnTo>
                      <a:pt x="852" y="98"/>
                    </a:lnTo>
                    <a:lnTo>
                      <a:pt x="852" y="98"/>
                    </a:lnTo>
                    <a:lnTo>
                      <a:pt x="852" y="98"/>
                    </a:lnTo>
                    <a:lnTo>
                      <a:pt x="852" y="98"/>
                    </a:lnTo>
                    <a:lnTo>
                      <a:pt x="852" y="96"/>
                    </a:lnTo>
                    <a:lnTo>
                      <a:pt x="854" y="96"/>
                    </a:lnTo>
                    <a:lnTo>
                      <a:pt x="854" y="96"/>
                    </a:lnTo>
                    <a:lnTo>
                      <a:pt x="854" y="96"/>
                    </a:lnTo>
                    <a:lnTo>
                      <a:pt x="854" y="96"/>
                    </a:lnTo>
                    <a:lnTo>
                      <a:pt x="854" y="98"/>
                    </a:lnTo>
                    <a:lnTo>
                      <a:pt x="854" y="98"/>
                    </a:lnTo>
                    <a:lnTo>
                      <a:pt x="854" y="98"/>
                    </a:lnTo>
                    <a:lnTo>
                      <a:pt x="855" y="98"/>
                    </a:lnTo>
                    <a:lnTo>
                      <a:pt x="855" y="98"/>
                    </a:lnTo>
                    <a:lnTo>
                      <a:pt x="855" y="98"/>
                    </a:lnTo>
                    <a:lnTo>
                      <a:pt x="855" y="98"/>
                    </a:lnTo>
                    <a:lnTo>
                      <a:pt x="855" y="98"/>
                    </a:lnTo>
                    <a:lnTo>
                      <a:pt x="855" y="98"/>
                    </a:lnTo>
                    <a:lnTo>
                      <a:pt x="855" y="98"/>
                    </a:lnTo>
                    <a:lnTo>
                      <a:pt x="855" y="98"/>
                    </a:lnTo>
                    <a:lnTo>
                      <a:pt x="855" y="98"/>
                    </a:lnTo>
                    <a:lnTo>
                      <a:pt x="855" y="98"/>
                    </a:lnTo>
                    <a:lnTo>
                      <a:pt x="857" y="98"/>
                    </a:lnTo>
                    <a:lnTo>
                      <a:pt x="857" y="98"/>
                    </a:lnTo>
                    <a:lnTo>
                      <a:pt x="857" y="98"/>
                    </a:lnTo>
                    <a:lnTo>
                      <a:pt x="857" y="98"/>
                    </a:lnTo>
                    <a:lnTo>
                      <a:pt x="857" y="98"/>
                    </a:lnTo>
                    <a:lnTo>
                      <a:pt x="857" y="98"/>
                    </a:lnTo>
                    <a:lnTo>
                      <a:pt x="857" y="98"/>
                    </a:lnTo>
                    <a:lnTo>
                      <a:pt x="857" y="98"/>
                    </a:lnTo>
                    <a:lnTo>
                      <a:pt x="857" y="98"/>
                    </a:lnTo>
                    <a:lnTo>
                      <a:pt x="857" y="98"/>
                    </a:lnTo>
                    <a:lnTo>
                      <a:pt x="857" y="98"/>
                    </a:lnTo>
                    <a:lnTo>
                      <a:pt x="859" y="98"/>
                    </a:lnTo>
                    <a:lnTo>
                      <a:pt x="859" y="98"/>
                    </a:lnTo>
                    <a:lnTo>
                      <a:pt x="859" y="98"/>
                    </a:lnTo>
                    <a:lnTo>
                      <a:pt x="859" y="98"/>
                    </a:lnTo>
                    <a:lnTo>
                      <a:pt x="859" y="98"/>
                    </a:lnTo>
                    <a:lnTo>
                      <a:pt x="859" y="98"/>
                    </a:lnTo>
                    <a:lnTo>
                      <a:pt x="859" y="99"/>
                    </a:lnTo>
                    <a:lnTo>
                      <a:pt x="859" y="99"/>
                    </a:lnTo>
                    <a:lnTo>
                      <a:pt x="859" y="99"/>
                    </a:lnTo>
                    <a:lnTo>
                      <a:pt x="859" y="99"/>
                    </a:lnTo>
                    <a:lnTo>
                      <a:pt x="861" y="99"/>
                    </a:lnTo>
                    <a:lnTo>
                      <a:pt x="861" y="99"/>
                    </a:lnTo>
                    <a:lnTo>
                      <a:pt x="861" y="99"/>
                    </a:lnTo>
                    <a:lnTo>
                      <a:pt x="861" y="99"/>
                    </a:lnTo>
                    <a:lnTo>
                      <a:pt x="861" y="99"/>
                    </a:lnTo>
                    <a:lnTo>
                      <a:pt x="861" y="99"/>
                    </a:lnTo>
                    <a:lnTo>
                      <a:pt x="861" y="99"/>
                    </a:lnTo>
                    <a:lnTo>
                      <a:pt x="861" y="99"/>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1"/>
                    </a:lnTo>
                    <a:lnTo>
                      <a:pt x="861" y="103"/>
                    </a:lnTo>
                    <a:lnTo>
                      <a:pt x="861" y="103"/>
                    </a:lnTo>
                    <a:lnTo>
                      <a:pt x="861" y="103"/>
                    </a:lnTo>
                    <a:lnTo>
                      <a:pt x="861" y="103"/>
                    </a:lnTo>
                    <a:lnTo>
                      <a:pt x="861" y="103"/>
                    </a:lnTo>
                    <a:lnTo>
                      <a:pt x="861" y="103"/>
                    </a:lnTo>
                    <a:lnTo>
                      <a:pt x="861" y="105"/>
                    </a:lnTo>
                    <a:lnTo>
                      <a:pt x="861" y="105"/>
                    </a:lnTo>
                    <a:lnTo>
                      <a:pt x="861" y="105"/>
                    </a:lnTo>
                    <a:lnTo>
                      <a:pt x="861" y="105"/>
                    </a:lnTo>
                    <a:lnTo>
                      <a:pt x="861" y="105"/>
                    </a:lnTo>
                    <a:lnTo>
                      <a:pt x="861" y="105"/>
                    </a:lnTo>
                    <a:lnTo>
                      <a:pt x="861" y="107"/>
                    </a:lnTo>
                    <a:lnTo>
                      <a:pt x="861" y="107"/>
                    </a:lnTo>
                    <a:lnTo>
                      <a:pt x="861" y="107"/>
                    </a:lnTo>
                    <a:lnTo>
                      <a:pt x="861" y="107"/>
                    </a:lnTo>
                    <a:lnTo>
                      <a:pt x="859" y="107"/>
                    </a:lnTo>
                    <a:lnTo>
                      <a:pt x="859" y="107"/>
                    </a:lnTo>
                    <a:lnTo>
                      <a:pt x="859" y="107"/>
                    </a:lnTo>
                    <a:lnTo>
                      <a:pt x="859" y="107"/>
                    </a:lnTo>
                    <a:lnTo>
                      <a:pt x="859" y="107"/>
                    </a:lnTo>
                    <a:lnTo>
                      <a:pt x="859" y="108"/>
                    </a:lnTo>
                    <a:lnTo>
                      <a:pt x="859" y="108"/>
                    </a:lnTo>
                    <a:lnTo>
                      <a:pt x="859" y="110"/>
                    </a:lnTo>
                    <a:lnTo>
                      <a:pt x="859" y="110"/>
                    </a:lnTo>
                    <a:lnTo>
                      <a:pt x="859" y="110"/>
                    </a:lnTo>
                    <a:lnTo>
                      <a:pt x="859" y="110"/>
                    </a:lnTo>
                    <a:lnTo>
                      <a:pt x="859" y="110"/>
                    </a:lnTo>
                    <a:lnTo>
                      <a:pt x="859" y="110"/>
                    </a:lnTo>
                    <a:lnTo>
                      <a:pt x="857" y="110"/>
                    </a:lnTo>
                    <a:lnTo>
                      <a:pt x="857" y="112"/>
                    </a:lnTo>
                    <a:lnTo>
                      <a:pt x="857" y="112"/>
                    </a:lnTo>
                    <a:lnTo>
                      <a:pt x="857" y="112"/>
                    </a:lnTo>
                    <a:lnTo>
                      <a:pt x="857" y="112"/>
                    </a:lnTo>
                    <a:lnTo>
                      <a:pt x="857" y="114"/>
                    </a:lnTo>
                    <a:lnTo>
                      <a:pt x="857" y="114"/>
                    </a:lnTo>
                    <a:lnTo>
                      <a:pt x="857" y="114"/>
                    </a:lnTo>
                    <a:lnTo>
                      <a:pt x="857" y="114"/>
                    </a:lnTo>
                    <a:lnTo>
                      <a:pt x="857" y="114"/>
                    </a:lnTo>
                    <a:lnTo>
                      <a:pt x="857" y="114"/>
                    </a:lnTo>
                    <a:lnTo>
                      <a:pt x="855" y="116"/>
                    </a:lnTo>
                    <a:lnTo>
                      <a:pt x="855" y="116"/>
                    </a:lnTo>
                    <a:lnTo>
                      <a:pt x="855" y="116"/>
                    </a:lnTo>
                    <a:lnTo>
                      <a:pt x="855" y="116"/>
                    </a:lnTo>
                    <a:lnTo>
                      <a:pt x="855" y="116"/>
                    </a:lnTo>
                    <a:lnTo>
                      <a:pt x="855" y="116"/>
                    </a:lnTo>
                    <a:lnTo>
                      <a:pt x="855" y="116"/>
                    </a:lnTo>
                    <a:lnTo>
                      <a:pt x="857" y="117"/>
                    </a:lnTo>
                    <a:lnTo>
                      <a:pt x="857" y="117"/>
                    </a:lnTo>
                    <a:lnTo>
                      <a:pt x="857" y="119"/>
                    </a:lnTo>
                    <a:lnTo>
                      <a:pt x="857" y="119"/>
                    </a:lnTo>
                    <a:lnTo>
                      <a:pt x="857" y="119"/>
                    </a:lnTo>
                    <a:lnTo>
                      <a:pt x="857" y="119"/>
                    </a:lnTo>
                    <a:lnTo>
                      <a:pt x="859" y="119"/>
                    </a:lnTo>
                    <a:lnTo>
                      <a:pt x="859" y="119"/>
                    </a:lnTo>
                    <a:lnTo>
                      <a:pt x="859" y="119"/>
                    </a:lnTo>
                    <a:lnTo>
                      <a:pt x="859" y="121"/>
                    </a:lnTo>
                    <a:lnTo>
                      <a:pt x="859" y="121"/>
                    </a:lnTo>
                    <a:lnTo>
                      <a:pt x="859" y="123"/>
                    </a:lnTo>
                    <a:lnTo>
                      <a:pt x="859" y="123"/>
                    </a:lnTo>
                    <a:lnTo>
                      <a:pt x="859" y="123"/>
                    </a:lnTo>
                    <a:lnTo>
                      <a:pt x="861" y="123"/>
                    </a:lnTo>
                    <a:lnTo>
                      <a:pt x="861" y="123"/>
                    </a:lnTo>
                    <a:lnTo>
                      <a:pt x="863" y="123"/>
                    </a:lnTo>
                    <a:lnTo>
                      <a:pt x="863" y="123"/>
                    </a:lnTo>
                    <a:lnTo>
                      <a:pt x="863" y="123"/>
                    </a:lnTo>
                    <a:lnTo>
                      <a:pt x="863" y="123"/>
                    </a:lnTo>
                    <a:lnTo>
                      <a:pt x="863" y="125"/>
                    </a:lnTo>
                    <a:lnTo>
                      <a:pt x="863" y="125"/>
                    </a:lnTo>
                    <a:lnTo>
                      <a:pt x="863" y="125"/>
                    </a:lnTo>
                    <a:lnTo>
                      <a:pt x="863" y="125"/>
                    </a:lnTo>
                    <a:lnTo>
                      <a:pt x="863" y="125"/>
                    </a:lnTo>
                    <a:lnTo>
                      <a:pt x="863" y="127"/>
                    </a:lnTo>
                    <a:lnTo>
                      <a:pt x="863" y="127"/>
                    </a:lnTo>
                    <a:lnTo>
                      <a:pt x="863" y="127"/>
                    </a:lnTo>
                    <a:lnTo>
                      <a:pt x="863" y="127"/>
                    </a:lnTo>
                    <a:lnTo>
                      <a:pt x="863" y="127"/>
                    </a:lnTo>
                    <a:lnTo>
                      <a:pt x="863" y="127"/>
                    </a:lnTo>
                    <a:lnTo>
                      <a:pt x="863" y="128"/>
                    </a:lnTo>
                    <a:lnTo>
                      <a:pt x="863" y="128"/>
                    </a:lnTo>
                    <a:lnTo>
                      <a:pt x="863" y="128"/>
                    </a:lnTo>
                    <a:lnTo>
                      <a:pt x="863" y="128"/>
                    </a:lnTo>
                    <a:lnTo>
                      <a:pt x="863" y="130"/>
                    </a:lnTo>
                    <a:lnTo>
                      <a:pt x="863" y="130"/>
                    </a:lnTo>
                    <a:lnTo>
                      <a:pt x="863" y="130"/>
                    </a:lnTo>
                    <a:lnTo>
                      <a:pt x="863" y="130"/>
                    </a:lnTo>
                    <a:lnTo>
                      <a:pt x="863" y="130"/>
                    </a:lnTo>
                    <a:lnTo>
                      <a:pt x="863" y="130"/>
                    </a:lnTo>
                    <a:lnTo>
                      <a:pt x="863" y="130"/>
                    </a:lnTo>
                    <a:lnTo>
                      <a:pt x="863" y="132"/>
                    </a:lnTo>
                    <a:lnTo>
                      <a:pt x="863" y="132"/>
                    </a:lnTo>
                    <a:lnTo>
                      <a:pt x="863" y="132"/>
                    </a:lnTo>
                    <a:lnTo>
                      <a:pt x="863" y="132"/>
                    </a:lnTo>
                    <a:lnTo>
                      <a:pt x="864" y="132"/>
                    </a:lnTo>
                    <a:lnTo>
                      <a:pt x="864" y="134"/>
                    </a:lnTo>
                    <a:lnTo>
                      <a:pt x="864" y="134"/>
                    </a:lnTo>
                    <a:lnTo>
                      <a:pt x="864" y="134"/>
                    </a:lnTo>
                    <a:lnTo>
                      <a:pt x="864" y="134"/>
                    </a:lnTo>
                    <a:lnTo>
                      <a:pt x="864" y="136"/>
                    </a:lnTo>
                    <a:lnTo>
                      <a:pt x="864" y="136"/>
                    </a:lnTo>
                    <a:lnTo>
                      <a:pt x="864" y="136"/>
                    </a:lnTo>
                    <a:lnTo>
                      <a:pt x="864" y="136"/>
                    </a:lnTo>
                    <a:lnTo>
                      <a:pt x="864" y="136"/>
                    </a:lnTo>
                    <a:lnTo>
                      <a:pt x="864" y="136"/>
                    </a:lnTo>
                    <a:lnTo>
                      <a:pt x="866" y="136"/>
                    </a:lnTo>
                    <a:lnTo>
                      <a:pt x="866" y="136"/>
                    </a:lnTo>
                    <a:lnTo>
                      <a:pt x="866" y="134"/>
                    </a:lnTo>
                    <a:lnTo>
                      <a:pt x="866" y="134"/>
                    </a:lnTo>
                    <a:lnTo>
                      <a:pt x="866" y="134"/>
                    </a:lnTo>
                    <a:lnTo>
                      <a:pt x="868" y="134"/>
                    </a:lnTo>
                    <a:lnTo>
                      <a:pt x="868" y="134"/>
                    </a:lnTo>
                    <a:lnTo>
                      <a:pt x="868" y="134"/>
                    </a:lnTo>
                    <a:lnTo>
                      <a:pt x="868" y="134"/>
                    </a:lnTo>
                    <a:lnTo>
                      <a:pt x="868" y="134"/>
                    </a:lnTo>
                    <a:lnTo>
                      <a:pt x="870" y="134"/>
                    </a:lnTo>
                    <a:lnTo>
                      <a:pt x="870" y="136"/>
                    </a:lnTo>
                    <a:lnTo>
                      <a:pt x="870" y="136"/>
                    </a:lnTo>
                    <a:lnTo>
                      <a:pt x="870" y="136"/>
                    </a:lnTo>
                    <a:lnTo>
                      <a:pt x="870" y="136"/>
                    </a:lnTo>
                    <a:lnTo>
                      <a:pt x="872" y="136"/>
                    </a:lnTo>
                    <a:lnTo>
                      <a:pt x="872" y="136"/>
                    </a:lnTo>
                    <a:lnTo>
                      <a:pt x="872" y="136"/>
                    </a:lnTo>
                    <a:lnTo>
                      <a:pt x="872" y="136"/>
                    </a:lnTo>
                    <a:lnTo>
                      <a:pt x="872" y="136"/>
                    </a:lnTo>
                    <a:lnTo>
                      <a:pt x="872" y="137"/>
                    </a:lnTo>
                    <a:lnTo>
                      <a:pt x="872" y="137"/>
                    </a:lnTo>
                    <a:lnTo>
                      <a:pt x="872" y="137"/>
                    </a:lnTo>
                    <a:lnTo>
                      <a:pt x="872" y="139"/>
                    </a:lnTo>
                    <a:lnTo>
                      <a:pt x="872" y="139"/>
                    </a:lnTo>
                    <a:lnTo>
                      <a:pt x="872" y="139"/>
                    </a:lnTo>
                    <a:lnTo>
                      <a:pt x="872" y="139"/>
                    </a:lnTo>
                    <a:lnTo>
                      <a:pt x="872" y="139"/>
                    </a:lnTo>
                    <a:lnTo>
                      <a:pt x="872" y="139"/>
                    </a:lnTo>
                    <a:lnTo>
                      <a:pt x="872" y="139"/>
                    </a:lnTo>
                    <a:lnTo>
                      <a:pt x="872" y="139"/>
                    </a:lnTo>
                    <a:lnTo>
                      <a:pt x="872" y="139"/>
                    </a:lnTo>
                    <a:lnTo>
                      <a:pt x="873" y="137"/>
                    </a:lnTo>
                    <a:lnTo>
                      <a:pt x="873" y="137"/>
                    </a:lnTo>
                    <a:lnTo>
                      <a:pt x="873" y="137"/>
                    </a:lnTo>
                    <a:lnTo>
                      <a:pt x="873" y="137"/>
                    </a:lnTo>
                    <a:lnTo>
                      <a:pt x="875" y="139"/>
                    </a:lnTo>
                    <a:lnTo>
                      <a:pt x="875" y="139"/>
                    </a:lnTo>
                    <a:lnTo>
                      <a:pt x="875" y="139"/>
                    </a:lnTo>
                    <a:lnTo>
                      <a:pt x="875" y="141"/>
                    </a:lnTo>
                    <a:lnTo>
                      <a:pt x="875" y="143"/>
                    </a:lnTo>
                    <a:lnTo>
                      <a:pt x="875" y="143"/>
                    </a:lnTo>
                    <a:lnTo>
                      <a:pt x="875" y="143"/>
                    </a:lnTo>
                    <a:lnTo>
                      <a:pt x="875" y="145"/>
                    </a:lnTo>
                    <a:lnTo>
                      <a:pt x="875" y="145"/>
                    </a:lnTo>
                    <a:lnTo>
                      <a:pt x="875" y="145"/>
                    </a:lnTo>
                    <a:lnTo>
                      <a:pt x="877" y="145"/>
                    </a:lnTo>
                    <a:lnTo>
                      <a:pt x="877" y="145"/>
                    </a:lnTo>
                    <a:lnTo>
                      <a:pt x="877" y="145"/>
                    </a:lnTo>
                    <a:lnTo>
                      <a:pt x="877" y="145"/>
                    </a:lnTo>
                    <a:lnTo>
                      <a:pt x="877" y="145"/>
                    </a:lnTo>
                    <a:lnTo>
                      <a:pt x="877" y="145"/>
                    </a:lnTo>
                    <a:lnTo>
                      <a:pt x="877" y="145"/>
                    </a:lnTo>
                    <a:lnTo>
                      <a:pt x="877" y="145"/>
                    </a:lnTo>
                    <a:lnTo>
                      <a:pt x="877" y="146"/>
                    </a:lnTo>
                    <a:lnTo>
                      <a:pt x="879" y="146"/>
                    </a:lnTo>
                    <a:lnTo>
                      <a:pt x="879" y="146"/>
                    </a:lnTo>
                    <a:lnTo>
                      <a:pt x="879" y="146"/>
                    </a:lnTo>
                    <a:lnTo>
                      <a:pt x="879" y="146"/>
                    </a:lnTo>
                    <a:lnTo>
                      <a:pt x="879" y="146"/>
                    </a:lnTo>
                    <a:lnTo>
                      <a:pt x="879" y="146"/>
                    </a:lnTo>
                    <a:lnTo>
                      <a:pt x="879" y="146"/>
                    </a:lnTo>
                    <a:lnTo>
                      <a:pt x="881" y="146"/>
                    </a:lnTo>
                    <a:lnTo>
                      <a:pt x="881" y="148"/>
                    </a:lnTo>
                    <a:lnTo>
                      <a:pt x="881" y="148"/>
                    </a:lnTo>
                    <a:lnTo>
                      <a:pt x="881" y="148"/>
                    </a:lnTo>
                    <a:lnTo>
                      <a:pt x="881" y="148"/>
                    </a:lnTo>
                    <a:lnTo>
                      <a:pt x="881" y="148"/>
                    </a:lnTo>
                    <a:lnTo>
                      <a:pt x="882" y="148"/>
                    </a:lnTo>
                    <a:lnTo>
                      <a:pt x="882" y="148"/>
                    </a:lnTo>
                    <a:lnTo>
                      <a:pt x="882" y="150"/>
                    </a:lnTo>
                    <a:lnTo>
                      <a:pt x="882" y="150"/>
                    </a:lnTo>
                    <a:lnTo>
                      <a:pt x="882" y="150"/>
                    </a:lnTo>
                    <a:lnTo>
                      <a:pt x="882" y="150"/>
                    </a:lnTo>
                    <a:lnTo>
                      <a:pt x="882" y="150"/>
                    </a:lnTo>
                    <a:lnTo>
                      <a:pt x="882" y="150"/>
                    </a:lnTo>
                    <a:lnTo>
                      <a:pt x="882" y="150"/>
                    </a:lnTo>
                    <a:lnTo>
                      <a:pt x="882" y="150"/>
                    </a:lnTo>
                    <a:lnTo>
                      <a:pt x="882" y="150"/>
                    </a:lnTo>
                    <a:lnTo>
                      <a:pt x="882" y="150"/>
                    </a:lnTo>
                    <a:lnTo>
                      <a:pt x="882" y="152"/>
                    </a:lnTo>
                    <a:lnTo>
                      <a:pt x="882" y="152"/>
                    </a:lnTo>
                    <a:lnTo>
                      <a:pt x="882" y="152"/>
                    </a:lnTo>
                    <a:lnTo>
                      <a:pt x="882" y="152"/>
                    </a:lnTo>
                    <a:lnTo>
                      <a:pt x="882" y="152"/>
                    </a:lnTo>
                    <a:lnTo>
                      <a:pt x="882" y="152"/>
                    </a:lnTo>
                    <a:lnTo>
                      <a:pt x="882" y="152"/>
                    </a:lnTo>
                    <a:lnTo>
                      <a:pt x="884" y="152"/>
                    </a:lnTo>
                    <a:lnTo>
                      <a:pt x="884" y="152"/>
                    </a:lnTo>
                    <a:lnTo>
                      <a:pt x="884" y="152"/>
                    </a:lnTo>
                    <a:lnTo>
                      <a:pt x="884" y="152"/>
                    </a:lnTo>
                    <a:lnTo>
                      <a:pt x="884" y="152"/>
                    </a:lnTo>
                    <a:lnTo>
                      <a:pt x="884" y="152"/>
                    </a:lnTo>
                    <a:lnTo>
                      <a:pt x="884" y="152"/>
                    </a:lnTo>
                    <a:lnTo>
                      <a:pt x="884" y="152"/>
                    </a:lnTo>
                    <a:lnTo>
                      <a:pt x="884" y="152"/>
                    </a:lnTo>
                    <a:lnTo>
                      <a:pt x="884" y="152"/>
                    </a:lnTo>
                    <a:lnTo>
                      <a:pt x="886" y="152"/>
                    </a:lnTo>
                    <a:lnTo>
                      <a:pt x="886" y="154"/>
                    </a:lnTo>
                    <a:lnTo>
                      <a:pt x="886" y="154"/>
                    </a:lnTo>
                    <a:lnTo>
                      <a:pt x="886" y="154"/>
                    </a:lnTo>
                    <a:lnTo>
                      <a:pt x="886" y="154"/>
                    </a:lnTo>
                    <a:lnTo>
                      <a:pt x="886" y="154"/>
                    </a:lnTo>
                    <a:lnTo>
                      <a:pt x="886" y="154"/>
                    </a:lnTo>
                    <a:lnTo>
                      <a:pt x="886" y="154"/>
                    </a:lnTo>
                    <a:lnTo>
                      <a:pt x="886" y="155"/>
                    </a:lnTo>
                    <a:lnTo>
                      <a:pt x="886" y="155"/>
                    </a:lnTo>
                    <a:lnTo>
                      <a:pt x="886" y="155"/>
                    </a:lnTo>
                    <a:lnTo>
                      <a:pt x="886" y="155"/>
                    </a:lnTo>
                    <a:lnTo>
                      <a:pt x="886" y="155"/>
                    </a:lnTo>
                    <a:lnTo>
                      <a:pt x="886" y="155"/>
                    </a:lnTo>
                    <a:lnTo>
                      <a:pt x="886" y="155"/>
                    </a:lnTo>
                    <a:lnTo>
                      <a:pt x="886" y="157"/>
                    </a:lnTo>
                    <a:lnTo>
                      <a:pt x="886" y="157"/>
                    </a:lnTo>
                    <a:lnTo>
                      <a:pt x="886" y="157"/>
                    </a:lnTo>
                    <a:lnTo>
                      <a:pt x="886" y="157"/>
                    </a:lnTo>
                    <a:lnTo>
                      <a:pt x="888" y="157"/>
                    </a:lnTo>
                    <a:lnTo>
                      <a:pt x="888" y="159"/>
                    </a:lnTo>
                    <a:lnTo>
                      <a:pt x="888" y="159"/>
                    </a:lnTo>
                    <a:lnTo>
                      <a:pt x="888" y="159"/>
                    </a:lnTo>
                    <a:lnTo>
                      <a:pt x="888" y="159"/>
                    </a:lnTo>
                    <a:lnTo>
                      <a:pt x="888" y="159"/>
                    </a:lnTo>
                    <a:lnTo>
                      <a:pt x="888" y="159"/>
                    </a:lnTo>
                    <a:lnTo>
                      <a:pt x="888" y="159"/>
                    </a:lnTo>
                    <a:lnTo>
                      <a:pt x="888" y="159"/>
                    </a:lnTo>
                    <a:lnTo>
                      <a:pt x="888" y="161"/>
                    </a:lnTo>
                    <a:lnTo>
                      <a:pt x="888" y="161"/>
                    </a:lnTo>
                    <a:lnTo>
                      <a:pt x="888" y="161"/>
                    </a:lnTo>
                    <a:lnTo>
                      <a:pt x="888" y="161"/>
                    </a:lnTo>
                    <a:lnTo>
                      <a:pt x="888" y="161"/>
                    </a:lnTo>
                    <a:lnTo>
                      <a:pt x="890" y="161"/>
                    </a:lnTo>
                    <a:lnTo>
                      <a:pt x="890" y="161"/>
                    </a:lnTo>
                    <a:lnTo>
                      <a:pt x="890" y="161"/>
                    </a:lnTo>
                    <a:lnTo>
                      <a:pt x="890" y="163"/>
                    </a:lnTo>
                    <a:lnTo>
                      <a:pt x="890" y="163"/>
                    </a:lnTo>
                    <a:lnTo>
                      <a:pt x="890" y="163"/>
                    </a:lnTo>
                    <a:lnTo>
                      <a:pt x="890" y="163"/>
                    </a:lnTo>
                    <a:lnTo>
                      <a:pt x="890" y="163"/>
                    </a:lnTo>
                    <a:lnTo>
                      <a:pt x="892" y="163"/>
                    </a:lnTo>
                    <a:lnTo>
                      <a:pt x="892" y="163"/>
                    </a:lnTo>
                    <a:lnTo>
                      <a:pt x="892" y="164"/>
                    </a:lnTo>
                    <a:lnTo>
                      <a:pt x="892" y="164"/>
                    </a:lnTo>
                    <a:lnTo>
                      <a:pt x="892" y="164"/>
                    </a:lnTo>
                    <a:lnTo>
                      <a:pt x="892" y="164"/>
                    </a:lnTo>
                    <a:lnTo>
                      <a:pt x="892" y="164"/>
                    </a:lnTo>
                    <a:lnTo>
                      <a:pt x="892" y="164"/>
                    </a:lnTo>
                    <a:lnTo>
                      <a:pt x="892" y="166"/>
                    </a:lnTo>
                    <a:lnTo>
                      <a:pt x="892" y="166"/>
                    </a:lnTo>
                    <a:lnTo>
                      <a:pt x="892" y="166"/>
                    </a:lnTo>
                    <a:lnTo>
                      <a:pt x="892" y="166"/>
                    </a:lnTo>
                    <a:lnTo>
                      <a:pt x="892" y="166"/>
                    </a:lnTo>
                    <a:lnTo>
                      <a:pt x="892" y="166"/>
                    </a:lnTo>
                    <a:lnTo>
                      <a:pt x="892" y="168"/>
                    </a:lnTo>
                    <a:lnTo>
                      <a:pt x="892" y="168"/>
                    </a:lnTo>
                    <a:lnTo>
                      <a:pt x="892" y="168"/>
                    </a:lnTo>
                    <a:lnTo>
                      <a:pt x="892" y="168"/>
                    </a:lnTo>
                    <a:lnTo>
                      <a:pt x="890" y="168"/>
                    </a:lnTo>
                    <a:lnTo>
                      <a:pt x="890" y="168"/>
                    </a:lnTo>
                    <a:lnTo>
                      <a:pt x="890" y="168"/>
                    </a:lnTo>
                    <a:lnTo>
                      <a:pt x="890" y="168"/>
                    </a:lnTo>
                    <a:lnTo>
                      <a:pt x="890" y="168"/>
                    </a:lnTo>
                    <a:lnTo>
                      <a:pt x="890" y="168"/>
                    </a:lnTo>
                    <a:lnTo>
                      <a:pt x="890" y="170"/>
                    </a:lnTo>
                    <a:lnTo>
                      <a:pt x="890" y="170"/>
                    </a:lnTo>
                    <a:lnTo>
                      <a:pt x="890" y="170"/>
                    </a:lnTo>
                    <a:lnTo>
                      <a:pt x="890" y="170"/>
                    </a:lnTo>
                    <a:lnTo>
                      <a:pt x="890" y="170"/>
                    </a:lnTo>
                    <a:lnTo>
                      <a:pt x="890" y="170"/>
                    </a:lnTo>
                    <a:lnTo>
                      <a:pt x="890" y="170"/>
                    </a:lnTo>
                    <a:lnTo>
                      <a:pt x="888" y="170"/>
                    </a:lnTo>
                    <a:lnTo>
                      <a:pt x="888" y="170"/>
                    </a:lnTo>
                    <a:lnTo>
                      <a:pt x="888" y="170"/>
                    </a:lnTo>
                    <a:lnTo>
                      <a:pt x="888" y="172"/>
                    </a:lnTo>
                    <a:lnTo>
                      <a:pt x="888" y="172"/>
                    </a:lnTo>
                    <a:lnTo>
                      <a:pt x="888" y="172"/>
                    </a:lnTo>
                    <a:lnTo>
                      <a:pt x="888" y="172"/>
                    </a:lnTo>
                    <a:lnTo>
                      <a:pt x="888" y="172"/>
                    </a:lnTo>
                    <a:lnTo>
                      <a:pt x="888" y="174"/>
                    </a:lnTo>
                    <a:lnTo>
                      <a:pt x="888" y="174"/>
                    </a:lnTo>
                    <a:lnTo>
                      <a:pt x="890" y="174"/>
                    </a:lnTo>
                    <a:lnTo>
                      <a:pt x="890" y="174"/>
                    </a:lnTo>
                    <a:lnTo>
                      <a:pt x="888" y="174"/>
                    </a:lnTo>
                    <a:lnTo>
                      <a:pt x="888" y="174"/>
                    </a:lnTo>
                    <a:lnTo>
                      <a:pt x="888" y="174"/>
                    </a:lnTo>
                    <a:lnTo>
                      <a:pt x="888" y="174"/>
                    </a:lnTo>
                    <a:lnTo>
                      <a:pt x="888" y="174"/>
                    </a:lnTo>
                    <a:lnTo>
                      <a:pt x="888" y="175"/>
                    </a:lnTo>
                    <a:lnTo>
                      <a:pt x="888" y="175"/>
                    </a:lnTo>
                    <a:lnTo>
                      <a:pt x="888" y="175"/>
                    </a:lnTo>
                    <a:lnTo>
                      <a:pt x="888" y="175"/>
                    </a:lnTo>
                    <a:lnTo>
                      <a:pt x="888" y="175"/>
                    </a:lnTo>
                    <a:lnTo>
                      <a:pt x="888" y="175"/>
                    </a:lnTo>
                    <a:lnTo>
                      <a:pt x="888" y="175"/>
                    </a:lnTo>
                    <a:lnTo>
                      <a:pt x="888" y="175"/>
                    </a:lnTo>
                    <a:lnTo>
                      <a:pt x="888" y="177"/>
                    </a:lnTo>
                    <a:lnTo>
                      <a:pt x="888" y="177"/>
                    </a:lnTo>
                    <a:lnTo>
                      <a:pt x="888" y="177"/>
                    </a:lnTo>
                    <a:lnTo>
                      <a:pt x="888" y="177"/>
                    </a:lnTo>
                    <a:lnTo>
                      <a:pt x="888" y="177"/>
                    </a:lnTo>
                    <a:lnTo>
                      <a:pt x="888" y="177"/>
                    </a:lnTo>
                    <a:lnTo>
                      <a:pt x="888" y="177"/>
                    </a:lnTo>
                    <a:lnTo>
                      <a:pt x="888" y="177"/>
                    </a:lnTo>
                    <a:lnTo>
                      <a:pt x="888" y="177"/>
                    </a:lnTo>
                    <a:lnTo>
                      <a:pt x="888" y="177"/>
                    </a:lnTo>
                    <a:lnTo>
                      <a:pt x="888" y="179"/>
                    </a:lnTo>
                    <a:lnTo>
                      <a:pt x="888" y="179"/>
                    </a:lnTo>
                    <a:lnTo>
                      <a:pt x="888" y="179"/>
                    </a:lnTo>
                    <a:lnTo>
                      <a:pt x="888" y="179"/>
                    </a:lnTo>
                    <a:lnTo>
                      <a:pt x="888" y="179"/>
                    </a:lnTo>
                    <a:lnTo>
                      <a:pt x="888" y="179"/>
                    </a:lnTo>
                    <a:lnTo>
                      <a:pt x="888" y="179"/>
                    </a:lnTo>
                    <a:lnTo>
                      <a:pt x="888" y="181"/>
                    </a:lnTo>
                    <a:lnTo>
                      <a:pt x="888" y="181"/>
                    </a:lnTo>
                    <a:lnTo>
                      <a:pt x="888" y="181"/>
                    </a:lnTo>
                    <a:lnTo>
                      <a:pt x="888" y="181"/>
                    </a:lnTo>
                    <a:lnTo>
                      <a:pt x="888" y="183"/>
                    </a:lnTo>
                    <a:lnTo>
                      <a:pt x="886" y="183"/>
                    </a:lnTo>
                    <a:lnTo>
                      <a:pt x="886" y="183"/>
                    </a:lnTo>
                    <a:lnTo>
                      <a:pt x="886" y="183"/>
                    </a:lnTo>
                    <a:lnTo>
                      <a:pt x="886" y="183"/>
                    </a:lnTo>
                    <a:lnTo>
                      <a:pt x="886" y="183"/>
                    </a:lnTo>
                    <a:lnTo>
                      <a:pt x="886" y="183"/>
                    </a:lnTo>
                    <a:lnTo>
                      <a:pt x="886" y="183"/>
                    </a:lnTo>
                    <a:lnTo>
                      <a:pt x="886" y="183"/>
                    </a:lnTo>
                    <a:lnTo>
                      <a:pt x="886"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3"/>
                    </a:lnTo>
                    <a:lnTo>
                      <a:pt x="884" y="184"/>
                    </a:lnTo>
                    <a:lnTo>
                      <a:pt x="882" y="184"/>
                    </a:lnTo>
                    <a:lnTo>
                      <a:pt x="882" y="184"/>
                    </a:lnTo>
                    <a:lnTo>
                      <a:pt x="882" y="186"/>
                    </a:lnTo>
                    <a:lnTo>
                      <a:pt x="882" y="186"/>
                    </a:lnTo>
                    <a:lnTo>
                      <a:pt x="882" y="186"/>
                    </a:lnTo>
                    <a:lnTo>
                      <a:pt x="882" y="186"/>
                    </a:lnTo>
                    <a:lnTo>
                      <a:pt x="881" y="186"/>
                    </a:lnTo>
                    <a:lnTo>
                      <a:pt x="882" y="186"/>
                    </a:lnTo>
                    <a:lnTo>
                      <a:pt x="882" y="186"/>
                    </a:lnTo>
                    <a:lnTo>
                      <a:pt x="882" y="186"/>
                    </a:lnTo>
                    <a:lnTo>
                      <a:pt x="882" y="188"/>
                    </a:lnTo>
                    <a:lnTo>
                      <a:pt x="881" y="188"/>
                    </a:lnTo>
                    <a:lnTo>
                      <a:pt x="881" y="188"/>
                    </a:lnTo>
                    <a:lnTo>
                      <a:pt x="881" y="188"/>
                    </a:lnTo>
                    <a:lnTo>
                      <a:pt x="881" y="188"/>
                    </a:lnTo>
                    <a:lnTo>
                      <a:pt x="882" y="188"/>
                    </a:lnTo>
                    <a:lnTo>
                      <a:pt x="882" y="188"/>
                    </a:lnTo>
                    <a:lnTo>
                      <a:pt x="882" y="190"/>
                    </a:lnTo>
                    <a:lnTo>
                      <a:pt x="882" y="190"/>
                    </a:lnTo>
                    <a:lnTo>
                      <a:pt x="881" y="190"/>
                    </a:lnTo>
                    <a:lnTo>
                      <a:pt x="881" y="190"/>
                    </a:lnTo>
                    <a:lnTo>
                      <a:pt x="881" y="190"/>
                    </a:lnTo>
                    <a:lnTo>
                      <a:pt x="881" y="190"/>
                    </a:lnTo>
                    <a:lnTo>
                      <a:pt x="881" y="192"/>
                    </a:lnTo>
                    <a:lnTo>
                      <a:pt x="881" y="192"/>
                    </a:lnTo>
                    <a:lnTo>
                      <a:pt x="881" y="192"/>
                    </a:lnTo>
                    <a:lnTo>
                      <a:pt x="881" y="192"/>
                    </a:lnTo>
                    <a:lnTo>
                      <a:pt x="881" y="192"/>
                    </a:lnTo>
                    <a:lnTo>
                      <a:pt x="881" y="192"/>
                    </a:lnTo>
                    <a:lnTo>
                      <a:pt x="881" y="192"/>
                    </a:lnTo>
                    <a:lnTo>
                      <a:pt x="881" y="193"/>
                    </a:lnTo>
                    <a:lnTo>
                      <a:pt x="881" y="193"/>
                    </a:lnTo>
                    <a:lnTo>
                      <a:pt x="881" y="193"/>
                    </a:lnTo>
                    <a:lnTo>
                      <a:pt x="881" y="193"/>
                    </a:lnTo>
                    <a:lnTo>
                      <a:pt x="881" y="193"/>
                    </a:lnTo>
                    <a:lnTo>
                      <a:pt x="881" y="193"/>
                    </a:lnTo>
                    <a:lnTo>
                      <a:pt x="881" y="193"/>
                    </a:lnTo>
                    <a:lnTo>
                      <a:pt x="881" y="195"/>
                    </a:lnTo>
                    <a:lnTo>
                      <a:pt x="881" y="195"/>
                    </a:lnTo>
                    <a:lnTo>
                      <a:pt x="881" y="195"/>
                    </a:lnTo>
                    <a:lnTo>
                      <a:pt x="881" y="195"/>
                    </a:lnTo>
                    <a:lnTo>
                      <a:pt x="879" y="195"/>
                    </a:lnTo>
                    <a:lnTo>
                      <a:pt x="879" y="195"/>
                    </a:lnTo>
                    <a:lnTo>
                      <a:pt x="879" y="195"/>
                    </a:lnTo>
                    <a:lnTo>
                      <a:pt x="879" y="195"/>
                    </a:lnTo>
                    <a:lnTo>
                      <a:pt x="879" y="195"/>
                    </a:lnTo>
                    <a:lnTo>
                      <a:pt x="879" y="195"/>
                    </a:lnTo>
                    <a:lnTo>
                      <a:pt x="879" y="197"/>
                    </a:lnTo>
                    <a:lnTo>
                      <a:pt x="879" y="197"/>
                    </a:lnTo>
                    <a:lnTo>
                      <a:pt x="881" y="197"/>
                    </a:lnTo>
                    <a:lnTo>
                      <a:pt x="881" y="197"/>
                    </a:lnTo>
                    <a:lnTo>
                      <a:pt x="881" y="197"/>
                    </a:lnTo>
                    <a:lnTo>
                      <a:pt x="881" y="197"/>
                    </a:lnTo>
                    <a:lnTo>
                      <a:pt x="881" y="197"/>
                    </a:lnTo>
                    <a:lnTo>
                      <a:pt x="881" y="197"/>
                    </a:lnTo>
                    <a:lnTo>
                      <a:pt x="881" y="197"/>
                    </a:lnTo>
                    <a:lnTo>
                      <a:pt x="881" y="197"/>
                    </a:lnTo>
                    <a:lnTo>
                      <a:pt x="882" y="197"/>
                    </a:lnTo>
                    <a:lnTo>
                      <a:pt x="882" y="197"/>
                    </a:lnTo>
                    <a:lnTo>
                      <a:pt x="882" y="195"/>
                    </a:lnTo>
                    <a:lnTo>
                      <a:pt x="884" y="197"/>
                    </a:lnTo>
                    <a:lnTo>
                      <a:pt x="884" y="197"/>
                    </a:lnTo>
                    <a:lnTo>
                      <a:pt x="884" y="197"/>
                    </a:lnTo>
                    <a:lnTo>
                      <a:pt x="884" y="197"/>
                    </a:lnTo>
                    <a:lnTo>
                      <a:pt x="884" y="197"/>
                    </a:lnTo>
                    <a:lnTo>
                      <a:pt x="882" y="197"/>
                    </a:lnTo>
                    <a:lnTo>
                      <a:pt x="882" y="197"/>
                    </a:lnTo>
                    <a:lnTo>
                      <a:pt x="882" y="197"/>
                    </a:lnTo>
                    <a:lnTo>
                      <a:pt x="882" y="197"/>
                    </a:lnTo>
                    <a:lnTo>
                      <a:pt x="882" y="199"/>
                    </a:lnTo>
                    <a:lnTo>
                      <a:pt x="884" y="199"/>
                    </a:lnTo>
                    <a:lnTo>
                      <a:pt x="884" y="199"/>
                    </a:lnTo>
                    <a:lnTo>
                      <a:pt x="884" y="197"/>
                    </a:lnTo>
                    <a:lnTo>
                      <a:pt x="884" y="197"/>
                    </a:lnTo>
                    <a:lnTo>
                      <a:pt x="886" y="197"/>
                    </a:lnTo>
                    <a:lnTo>
                      <a:pt x="886" y="197"/>
                    </a:lnTo>
                    <a:lnTo>
                      <a:pt x="886" y="197"/>
                    </a:lnTo>
                    <a:lnTo>
                      <a:pt x="886" y="197"/>
                    </a:lnTo>
                    <a:lnTo>
                      <a:pt x="886" y="195"/>
                    </a:lnTo>
                    <a:lnTo>
                      <a:pt x="886" y="195"/>
                    </a:lnTo>
                    <a:lnTo>
                      <a:pt x="886" y="195"/>
                    </a:lnTo>
                    <a:lnTo>
                      <a:pt x="888" y="195"/>
                    </a:lnTo>
                    <a:lnTo>
                      <a:pt x="888" y="195"/>
                    </a:lnTo>
                    <a:lnTo>
                      <a:pt x="888" y="195"/>
                    </a:lnTo>
                    <a:lnTo>
                      <a:pt x="888" y="195"/>
                    </a:lnTo>
                    <a:lnTo>
                      <a:pt x="888" y="195"/>
                    </a:lnTo>
                    <a:lnTo>
                      <a:pt x="888" y="195"/>
                    </a:lnTo>
                    <a:lnTo>
                      <a:pt x="890" y="197"/>
                    </a:lnTo>
                    <a:lnTo>
                      <a:pt x="890" y="197"/>
                    </a:lnTo>
                    <a:lnTo>
                      <a:pt x="890" y="197"/>
                    </a:lnTo>
                    <a:lnTo>
                      <a:pt x="890" y="197"/>
                    </a:lnTo>
                    <a:lnTo>
                      <a:pt x="890" y="197"/>
                    </a:lnTo>
                    <a:lnTo>
                      <a:pt x="890" y="197"/>
                    </a:lnTo>
                    <a:lnTo>
                      <a:pt x="890" y="197"/>
                    </a:lnTo>
                    <a:lnTo>
                      <a:pt x="890" y="197"/>
                    </a:lnTo>
                    <a:lnTo>
                      <a:pt x="890" y="197"/>
                    </a:lnTo>
                    <a:lnTo>
                      <a:pt x="890" y="199"/>
                    </a:lnTo>
                    <a:lnTo>
                      <a:pt x="890" y="199"/>
                    </a:lnTo>
                    <a:lnTo>
                      <a:pt x="890" y="199"/>
                    </a:lnTo>
                    <a:lnTo>
                      <a:pt x="890" y="199"/>
                    </a:lnTo>
                    <a:lnTo>
                      <a:pt x="890" y="199"/>
                    </a:lnTo>
                    <a:lnTo>
                      <a:pt x="888" y="201"/>
                    </a:lnTo>
                    <a:lnTo>
                      <a:pt x="888" y="201"/>
                    </a:lnTo>
                    <a:lnTo>
                      <a:pt x="888" y="201"/>
                    </a:lnTo>
                    <a:lnTo>
                      <a:pt x="888" y="201"/>
                    </a:lnTo>
                    <a:lnTo>
                      <a:pt x="888" y="201"/>
                    </a:lnTo>
                    <a:lnTo>
                      <a:pt x="890" y="201"/>
                    </a:lnTo>
                    <a:lnTo>
                      <a:pt x="890" y="201"/>
                    </a:lnTo>
                    <a:lnTo>
                      <a:pt x="890" y="201"/>
                    </a:lnTo>
                    <a:lnTo>
                      <a:pt x="890" y="201"/>
                    </a:lnTo>
                    <a:lnTo>
                      <a:pt x="890" y="201"/>
                    </a:lnTo>
                    <a:lnTo>
                      <a:pt x="890" y="201"/>
                    </a:lnTo>
                    <a:lnTo>
                      <a:pt x="890" y="201"/>
                    </a:lnTo>
                    <a:lnTo>
                      <a:pt x="890" y="201"/>
                    </a:lnTo>
                    <a:lnTo>
                      <a:pt x="892" y="201"/>
                    </a:lnTo>
                    <a:lnTo>
                      <a:pt x="892" y="201"/>
                    </a:lnTo>
                    <a:lnTo>
                      <a:pt x="892" y="201"/>
                    </a:lnTo>
                    <a:lnTo>
                      <a:pt x="892" y="201"/>
                    </a:lnTo>
                    <a:lnTo>
                      <a:pt x="892" y="201"/>
                    </a:lnTo>
                    <a:lnTo>
                      <a:pt x="892" y="201"/>
                    </a:lnTo>
                    <a:lnTo>
                      <a:pt x="892" y="202"/>
                    </a:lnTo>
                    <a:lnTo>
                      <a:pt x="892" y="202"/>
                    </a:lnTo>
                    <a:lnTo>
                      <a:pt x="893" y="202"/>
                    </a:lnTo>
                    <a:lnTo>
                      <a:pt x="893" y="202"/>
                    </a:lnTo>
                    <a:lnTo>
                      <a:pt x="893" y="202"/>
                    </a:lnTo>
                    <a:lnTo>
                      <a:pt x="893" y="202"/>
                    </a:lnTo>
                    <a:lnTo>
                      <a:pt x="893" y="202"/>
                    </a:lnTo>
                    <a:lnTo>
                      <a:pt x="895" y="202"/>
                    </a:lnTo>
                    <a:lnTo>
                      <a:pt x="895" y="202"/>
                    </a:lnTo>
                    <a:lnTo>
                      <a:pt x="895" y="202"/>
                    </a:lnTo>
                    <a:lnTo>
                      <a:pt x="895" y="202"/>
                    </a:lnTo>
                    <a:lnTo>
                      <a:pt x="897" y="202"/>
                    </a:lnTo>
                    <a:lnTo>
                      <a:pt x="897" y="204"/>
                    </a:lnTo>
                    <a:lnTo>
                      <a:pt x="897" y="204"/>
                    </a:lnTo>
                    <a:lnTo>
                      <a:pt x="897" y="204"/>
                    </a:lnTo>
                    <a:lnTo>
                      <a:pt x="897" y="204"/>
                    </a:lnTo>
                    <a:lnTo>
                      <a:pt x="897" y="204"/>
                    </a:lnTo>
                    <a:lnTo>
                      <a:pt x="897" y="204"/>
                    </a:lnTo>
                    <a:lnTo>
                      <a:pt x="897" y="206"/>
                    </a:lnTo>
                    <a:lnTo>
                      <a:pt x="897" y="206"/>
                    </a:lnTo>
                    <a:lnTo>
                      <a:pt x="897" y="206"/>
                    </a:lnTo>
                    <a:lnTo>
                      <a:pt x="899" y="206"/>
                    </a:lnTo>
                    <a:lnTo>
                      <a:pt x="899" y="206"/>
                    </a:lnTo>
                    <a:lnTo>
                      <a:pt x="899" y="206"/>
                    </a:lnTo>
                    <a:lnTo>
                      <a:pt x="899" y="206"/>
                    </a:lnTo>
                    <a:lnTo>
                      <a:pt x="899" y="206"/>
                    </a:lnTo>
                    <a:lnTo>
                      <a:pt x="899" y="206"/>
                    </a:lnTo>
                    <a:lnTo>
                      <a:pt x="901" y="206"/>
                    </a:lnTo>
                    <a:lnTo>
                      <a:pt x="901" y="206"/>
                    </a:lnTo>
                    <a:lnTo>
                      <a:pt x="901" y="206"/>
                    </a:lnTo>
                    <a:lnTo>
                      <a:pt x="901" y="206"/>
                    </a:lnTo>
                    <a:lnTo>
                      <a:pt x="901" y="206"/>
                    </a:lnTo>
                    <a:lnTo>
                      <a:pt x="901" y="206"/>
                    </a:lnTo>
                    <a:lnTo>
                      <a:pt x="901" y="206"/>
                    </a:lnTo>
                    <a:lnTo>
                      <a:pt x="901" y="204"/>
                    </a:lnTo>
                    <a:lnTo>
                      <a:pt x="901" y="204"/>
                    </a:lnTo>
                    <a:lnTo>
                      <a:pt x="901" y="204"/>
                    </a:lnTo>
                    <a:lnTo>
                      <a:pt x="901" y="204"/>
                    </a:lnTo>
                    <a:lnTo>
                      <a:pt x="901" y="204"/>
                    </a:lnTo>
                    <a:lnTo>
                      <a:pt x="901" y="204"/>
                    </a:lnTo>
                    <a:lnTo>
                      <a:pt x="901" y="204"/>
                    </a:lnTo>
                    <a:lnTo>
                      <a:pt x="901" y="204"/>
                    </a:lnTo>
                    <a:lnTo>
                      <a:pt x="902" y="204"/>
                    </a:lnTo>
                    <a:lnTo>
                      <a:pt x="902" y="204"/>
                    </a:lnTo>
                    <a:lnTo>
                      <a:pt x="902" y="204"/>
                    </a:lnTo>
                    <a:lnTo>
                      <a:pt x="904" y="204"/>
                    </a:lnTo>
                    <a:lnTo>
                      <a:pt x="904" y="204"/>
                    </a:lnTo>
                    <a:lnTo>
                      <a:pt x="904" y="204"/>
                    </a:lnTo>
                    <a:lnTo>
                      <a:pt x="904" y="204"/>
                    </a:lnTo>
                    <a:lnTo>
                      <a:pt x="906" y="204"/>
                    </a:lnTo>
                    <a:lnTo>
                      <a:pt x="906" y="204"/>
                    </a:lnTo>
                    <a:lnTo>
                      <a:pt x="906" y="204"/>
                    </a:lnTo>
                    <a:lnTo>
                      <a:pt x="906" y="204"/>
                    </a:lnTo>
                    <a:lnTo>
                      <a:pt x="906" y="204"/>
                    </a:lnTo>
                    <a:lnTo>
                      <a:pt x="908" y="204"/>
                    </a:lnTo>
                    <a:lnTo>
                      <a:pt x="908" y="204"/>
                    </a:lnTo>
                    <a:lnTo>
                      <a:pt x="908" y="204"/>
                    </a:lnTo>
                    <a:lnTo>
                      <a:pt x="908" y="204"/>
                    </a:lnTo>
                    <a:lnTo>
                      <a:pt x="910" y="202"/>
                    </a:lnTo>
                    <a:lnTo>
                      <a:pt x="910" y="202"/>
                    </a:lnTo>
                    <a:lnTo>
                      <a:pt x="910" y="201"/>
                    </a:lnTo>
                    <a:lnTo>
                      <a:pt x="911" y="201"/>
                    </a:lnTo>
                    <a:lnTo>
                      <a:pt x="911" y="201"/>
                    </a:lnTo>
                    <a:lnTo>
                      <a:pt x="911" y="201"/>
                    </a:lnTo>
                    <a:lnTo>
                      <a:pt x="911" y="201"/>
                    </a:lnTo>
                    <a:lnTo>
                      <a:pt x="911" y="201"/>
                    </a:lnTo>
                    <a:lnTo>
                      <a:pt x="911" y="201"/>
                    </a:lnTo>
                    <a:lnTo>
                      <a:pt x="913" y="201"/>
                    </a:lnTo>
                    <a:lnTo>
                      <a:pt x="913" y="201"/>
                    </a:lnTo>
                    <a:lnTo>
                      <a:pt x="913" y="201"/>
                    </a:lnTo>
                    <a:lnTo>
                      <a:pt x="913" y="201"/>
                    </a:lnTo>
                    <a:lnTo>
                      <a:pt x="913" y="201"/>
                    </a:lnTo>
                    <a:lnTo>
                      <a:pt x="913" y="201"/>
                    </a:lnTo>
                    <a:lnTo>
                      <a:pt x="915" y="199"/>
                    </a:lnTo>
                    <a:lnTo>
                      <a:pt x="915" y="197"/>
                    </a:lnTo>
                    <a:lnTo>
                      <a:pt x="915" y="197"/>
                    </a:lnTo>
                    <a:lnTo>
                      <a:pt x="915" y="197"/>
                    </a:lnTo>
                    <a:lnTo>
                      <a:pt x="917" y="197"/>
                    </a:lnTo>
                    <a:lnTo>
                      <a:pt x="917" y="197"/>
                    </a:lnTo>
                    <a:lnTo>
                      <a:pt x="917" y="197"/>
                    </a:lnTo>
                    <a:lnTo>
                      <a:pt x="917" y="197"/>
                    </a:lnTo>
                    <a:lnTo>
                      <a:pt x="917" y="197"/>
                    </a:lnTo>
                    <a:lnTo>
                      <a:pt x="919" y="197"/>
                    </a:lnTo>
                    <a:lnTo>
                      <a:pt x="919" y="197"/>
                    </a:lnTo>
                    <a:lnTo>
                      <a:pt x="919" y="197"/>
                    </a:lnTo>
                    <a:lnTo>
                      <a:pt x="919" y="195"/>
                    </a:lnTo>
                    <a:lnTo>
                      <a:pt x="919" y="195"/>
                    </a:lnTo>
                    <a:lnTo>
                      <a:pt x="919" y="195"/>
                    </a:lnTo>
                    <a:lnTo>
                      <a:pt x="919" y="195"/>
                    </a:lnTo>
                    <a:lnTo>
                      <a:pt x="919" y="195"/>
                    </a:lnTo>
                    <a:lnTo>
                      <a:pt x="919" y="195"/>
                    </a:lnTo>
                    <a:lnTo>
                      <a:pt x="919" y="195"/>
                    </a:lnTo>
                    <a:lnTo>
                      <a:pt x="919" y="193"/>
                    </a:lnTo>
                    <a:lnTo>
                      <a:pt x="920" y="193"/>
                    </a:lnTo>
                    <a:lnTo>
                      <a:pt x="920" y="193"/>
                    </a:lnTo>
                    <a:lnTo>
                      <a:pt x="920" y="193"/>
                    </a:lnTo>
                    <a:lnTo>
                      <a:pt x="920" y="193"/>
                    </a:lnTo>
                    <a:lnTo>
                      <a:pt x="920" y="193"/>
                    </a:lnTo>
                    <a:lnTo>
                      <a:pt x="920" y="193"/>
                    </a:lnTo>
                    <a:lnTo>
                      <a:pt x="920" y="193"/>
                    </a:lnTo>
                    <a:lnTo>
                      <a:pt x="922" y="193"/>
                    </a:lnTo>
                    <a:lnTo>
                      <a:pt x="922" y="193"/>
                    </a:lnTo>
                    <a:lnTo>
                      <a:pt x="922" y="193"/>
                    </a:lnTo>
                    <a:lnTo>
                      <a:pt x="922" y="193"/>
                    </a:lnTo>
                    <a:lnTo>
                      <a:pt x="922" y="195"/>
                    </a:lnTo>
                    <a:lnTo>
                      <a:pt x="922" y="195"/>
                    </a:lnTo>
                    <a:lnTo>
                      <a:pt x="922" y="195"/>
                    </a:lnTo>
                    <a:lnTo>
                      <a:pt x="924" y="195"/>
                    </a:lnTo>
                    <a:lnTo>
                      <a:pt x="924" y="195"/>
                    </a:lnTo>
                    <a:lnTo>
                      <a:pt x="924" y="195"/>
                    </a:lnTo>
                    <a:lnTo>
                      <a:pt x="924" y="195"/>
                    </a:lnTo>
                    <a:lnTo>
                      <a:pt x="924" y="195"/>
                    </a:lnTo>
                    <a:lnTo>
                      <a:pt x="924" y="195"/>
                    </a:lnTo>
                    <a:lnTo>
                      <a:pt x="924" y="195"/>
                    </a:lnTo>
                    <a:lnTo>
                      <a:pt x="924" y="195"/>
                    </a:lnTo>
                    <a:lnTo>
                      <a:pt x="926" y="195"/>
                    </a:lnTo>
                    <a:lnTo>
                      <a:pt x="926" y="195"/>
                    </a:lnTo>
                    <a:lnTo>
                      <a:pt x="926" y="195"/>
                    </a:lnTo>
                    <a:lnTo>
                      <a:pt x="926" y="195"/>
                    </a:lnTo>
                    <a:lnTo>
                      <a:pt x="926" y="195"/>
                    </a:lnTo>
                    <a:lnTo>
                      <a:pt x="926" y="193"/>
                    </a:lnTo>
                    <a:lnTo>
                      <a:pt x="926" y="193"/>
                    </a:lnTo>
                    <a:lnTo>
                      <a:pt x="926" y="193"/>
                    </a:lnTo>
                    <a:lnTo>
                      <a:pt x="928" y="195"/>
                    </a:lnTo>
                    <a:lnTo>
                      <a:pt x="928" y="193"/>
                    </a:lnTo>
                    <a:lnTo>
                      <a:pt x="928" y="193"/>
                    </a:lnTo>
                    <a:lnTo>
                      <a:pt x="928" y="193"/>
                    </a:lnTo>
                    <a:lnTo>
                      <a:pt x="928" y="192"/>
                    </a:lnTo>
                    <a:lnTo>
                      <a:pt x="928" y="192"/>
                    </a:lnTo>
                    <a:lnTo>
                      <a:pt x="928" y="192"/>
                    </a:lnTo>
                    <a:lnTo>
                      <a:pt x="928" y="190"/>
                    </a:lnTo>
                    <a:lnTo>
                      <a:pt x="928" y="190"/>
                    </a:lnTo>
                    <a:lnTo>
                      <a:pt x="928" y="190"/>
                    </a:lnTo>
                    <a:lnTo>
                      <a:pt x="928" y="190"/>
                    </a:lnTo>
                    <a:lnTo>
                      <a:pt x="928" y="190"/>
                    </a:lnTo>
                    <a:lnTo>
                      <a:pt x="928" y="188"/>
                    </a:lnTo>
                    <a:lnTo>
                      <a:pt x="930" y="188"/>
                    </a:lnTo>
                    <a:lnTo>
                      <a:pt x="930" y="188"/>
                    </a:lnTo>
                    <a:lnTo>
                      <a:pt x="930" y="188"/>
                    </a:lnTo>
                    <a:lnTo>
                      <a:pt x="930" y="188"/>
                    </a:lnTo>
                    <a:lnTo>
                      <a:pt x="930" y="188"/>
                    </a:lnTo>
                    <a:lnTo>
                      <a:pt x="930" y="190"/>
                    </a:lnTo>
                    <a:lnTo>
                      <a:pt x="930" y="190"/>
                    </a:lnTo>
                    <a:lnTo>
                      <a:pt x="933" y="190"/>
                    </a:lnTo>
                    <a:lnTo>
                      <a:pt x="933" y="190"/>
                    </a:lnTo>
                    <a:lnTo>
                      <a:pt x="933" y="188"/>
                    </a:lnTo>
                    <a:lnTo>
                      <a:pt x="933" y="188"/>
                    </a:lnTo>
                    <a:lnTo>
                      <a:pt x="933" y="188"/>
                    </a:lnTo>
                    <a:lnTo>
                      <a:pt x="935" y="188"/>
                    </a:lnTo>
                    <a:lnTo>
                      <a:pt x="935" y="188"/>
                    </a:lnTo>
                    <a:lnTo>
                      <a:pt x="935" y="188"/>
                    </a:lnTo>
                    <a:lnTo>
                      <a:pt x="935" y="188"/>
                    </a:lnTo>
                    <a:lnTo>
                      <a:pt x="935" y="188"/>
                    </a:lnTo>
                    <a:lnTo>
                      <a:pt x="937" y="188"/>
                    </a:lnTo>
                    <a:lnTo>
                      <a:pt x="937" y="190"/>
                    </a:lnTo>
                    <a:lnTo>
                      <a:pt x="937" y="190"/>
                    </a:lnTo>
                    <a:lnTo>
                      <a:pt x="937" y="188"/>
                    </a:lnTo>
                    <a:lnTo>
                      <a:pt x="937" y="188"/>
                    </a:lnTo>
                    <a:lnTo>
                      <a:pt x="937" y="188"/>
                    </a:lnTo>
                    <a:lnTo>
                      <a:pt x="939" y="188"/>
                    </a:lnTo>
                    <a:lnTo>
                      <a:pt x="939" y="188"/>
                    </a:lnTo>
                    <a:lnTo>
                      <a:pt x="939" y="188"/>
                    </a:lnTo>
                    <a:lnTo>
                      <a:pt x="939" y="188"/>
                    </a:lnTo>
                    <a:lnTo>
                      <a:pt x="940" y="188"/>
                    </a:lnTo>
                    <a:lnTo>
                      <a:pt x="940" y="188"/>
                    </a:lnTo>
                    <a:lnTo>
                      <a:pt x="940" y="188"/>
                    </a:lnTo>
                    <a:lnTo>
                      <a:pt x="940" y="188"/>
                    </a:lnTo>
                    <a:lnTo>
                      <a:pt x="940" y="188"/>
                    </a:lnTo>
                    <a:lnTo>
                      <a:pt x="942" y="188"/>
                    </a:lnTo>
                    <a:lnTo>
                      <a:pt x="942" y="188"/>
                    </a:lnTo>
                    <a:lnTo>
                      <a:pt x="942" y="188"/>
                    </a:lnTo>
                    <a:lnTo>
                      <a:pt x="942" y="188"/>
                    </a:lnTo>
                    <a:lnTo>
                      <a:pt x="942" y="188"/>
                    </a:lnTo>
                    <a:lnTo>
                      <a:pt x="942" y="188"/>
                    </a:lnTo>
                    <a:lnTo>
                      <a:pt x="944" y="188"/>
                    </a:lnTo>
                    <a:lnTo>
                      <a:pt x="944" y="188"/>
                    </a:lnTo>
                    <a:lnTo>
                      <a:pt x="944" y="188"/>
                    </a:lnTo>
                    <a:lnTo>
                      <a:pt x="944" y="190"/>
                    </a:lnTo>
                    <a:lnTo>
                      <a:pt x="944" y="190"/>
                    </a:lnTo>
                    <a:lnTo>
                      <a:pt x="944" y="190"/>
                    </a:lnTo>
                    <a:lnTo>
                      <a:pt x="946" y="190"/>
                    </a:lnTo>
                    <a:lnTo>
                      <a:pt x="946" y="190"/>
                    </a:lnTo>
                    <a:lnTo>
                      <a:pt x="946" y="190"/>
                    </a:lnTo>
                    <a:lnTo>
                      <a:pt x="946" y="190"/>
                    </a:lnTo>
                    <a:lnTo>
                      <a:pt x="946" y="190"/>
                    </a:lnTo>
                    <a:lnTo>
                      <a:pt x="946" y="190"/>
                    </a:lnTo>
                    <a:lnTo>
                      <a:pt x="946" y="190"/>
                    </a:lnTo>
                    <a:lnTo>
                      <a:pt x="948" y="190"/>
                    </a:lnTo>
                    <a:lnTo>
                      <a:pt x="948" y="190"/>
                    </a:lnTo>
                    <a:lnTo>
                      <a:pt x="948" y="190"/>
                    </a:lnTo>
                    <a:lnTo>
                      <a:pt x="948" y="190"/>
                    </a:lnTo>
                    <a:lnTo>
                      <a:pt x="948" y="190"/>
                    </a:lnTo>
                    <a:lnTo>
                      <a:pt x="948" y="192"/>
                    </a:lnTo>
                    <a:lnTo>
                      <a:pt x="949" y="192"/>
                    </a:lnTo>
                    <a:lnTo>
                      <a:pt x="949" y="192"/>
                    </a:lnTo>
                    <a:lnTo>
                      <a:pt x="949" y="192"/>
                    </a:lnTo>
                    <a:lnTo>
                      <a:pt x="949" y="192"/>
                    </a:lnTo>
                    <a:lnTo>
                      <a:pt x="951" y="192"/>
                    </a:lnTo>
                    <a:lnTo>
                      <a:pt x="951" y="192"/>
                    </a:lnTo>
                    <a:lnTo>
                      <a:pt x="951" y="192"/>
                    </a:lnTo>
                    <a:lnTo>
                      <a:pt x="951" y="192"/>
                    </a:lnTo>
                    <a:lnTo>
                      <a:pt x="953" y="192"/>
                    </a:lnTo>
                    <a:lnTo>
                      <a:pt x="953" y="192"/>
                    </a:lnTo>
                    <a:lnTo>
                      <a:pt x="953" y="192"/>
                    </a:lnTo>
                    <a:lnTo>
                      <a:pt x="953" y="192"/>
                    </a:lnTo>
                    <a:lnTo>
                      <a:pt x="953" y="193"/>
                    </a:lnTo>
                    <a:lnTo>
                      <a:pt x="953" y="193"/>
                    </a:lnTo>
                    <a:lnTo>
                      <a:pt x="953" y="193"/>
                    </a:lnTo>
                    <a:lnTo>
                      <a:pt x="953" y="193"/>
                    </a:lnTo>
                    <a:lnTo>
                      <a:pt x="953" y="193"/>
                    </a:lnTo>
                    <a:lnTo>
                      <a:pt x="953" y="193"/>
                    </a:lnTo>
                    <a:lnTo>
                      <a:pt x="953" y="193"/>
                    </a:lnTo>
                    <a:lnTo>
                      <a:pt x="953" y="193"/>
                    </a:lnTo>
                    <a:lnTo>
                      <a:pt x="953" y="193"/>
                    </a:lnTo>
                    <a:lnTo>
                      <a:pt x="953" y="193"/>
                    </a:lnTo>
                    <a:lnTo>
                      <a:pt x="953" y="195"/>
                    </a:lnTo>
                    <a:lnTo>
                      <a:pt x="955" y="195"/>
                    </a:lnTo>
                    <a:lnTo>
                      <a:pt x="955" y="195"/>
                    </a:lnTo>
                    <a:lnTo>
                      <a:pt x="955" y="195"/>
                    </a:lnTo>
                    <a:lnTo>
                      <a:pt x="953" y="195"/>
                    </a:lnTo>
                    <a:lnTo>
                      <a:pt x="953" y="195"/>
                    </a:lnTo>
                    <a:lnTo>
                      <a:pt x="955" y="195"/>
                    </a:lnTo>
                    <a:lnTo>
                      <a:pt x="955" y="195"/>
                    </a:lnTo>
                    <a:lnTo>
                      <a:pt x="955" y="197"/>
                    </a:lnTo>
                    <a:lnTo>
                      <a:pt x="955" y="197"/>
                    </a:lnTo>
                    <a:lnTo>
                      <a:pt x="955" y="197"/>
                    </a:lnTo>
                    <a:lnTo>
                      <a:pt x="955" y="197"/>
                    </a:lnTo>
                    <a:lnTo>
                      <a:pt x="955" y="197"/>
                    </a:lnTo>
                    <a:lnTo>
                      <a:pt x="955" y="197"/>
                    </a:lnTo>
                    <a:lnTo>
                      <a:pt x="955" y="197"/>
                    </a:lnTo>
                    <a:lnTo>
                      <a:pt x="955" y="197"/>
                    </a:lnTo>
                    <a:lnTo>
                      <a:pt x="957" y="199"/>
                    </a:lnTo>
                    <a:lnTo>
                      <a:pt x="957" y="199"/>
                    </a:lnTo>
                    <a:lnTo>
                      <a:pt x="957" y="199"/>
                    </a:lnTo>
                    <a:lnTo>
                      <a:pt x="957" y="199"/>
                    </a:lnTo>
                    <a:lnTo>
                      <a:pt x="957" y="199"/>
                    </a:lnTo>
                    <a:lnTo>
                      <a:pt x="958" y="199"/>
                    </a:lnTo>
                    <a:lnTo>
                      <a:pt x="958" y="199"/>
                    </a:lnTo>
                    <a:lnTo>
                      <a:pt x="958" y="199"/>
                    </a:lnTo>
                    <a:lnTo>
                      <a:pt x="958" y="199"/>
                    </a:lnTo>
                    <a:lnTo>
                      <a:pt x="958" y="201"/>
                    </a:lnTo>
                    <a:lnTo>
                      <a:pt x="958" y="201"/>
                    </a:lnTo>
                    <a:lnTo>
                      <a:pt x="958" y="201"/>
                    </a:lnTo>
                    <a:lnTo>
                      <a:pt x="958" y="201"/>
                    </a:lnTo>
                    <a:lnTo>
                      <a:pt x="960" y="201"/>
                    </a:lnTo>
                    <a:lnTo>
                      <a:pt x="958" y="201"/>
                    </a:lnTo>
                    <a:lnTo>
                      <a:pt x="958" y="201"/>
                    </a:lnTo>
                    <a:lnTo>
                      <a:pt x="958" y="201"/>
                    </a:lnTo>
                    <a:lnTo>
                      <a:pt x="958" y="201"/>
                    </a:lnTo>
                    <a:lnTo>
                      <a:pt x="958" y="202"/>
                    </a:lnTo>
                    <a:lnTo>
                      <a:pt x="960" y="202"/>
                    </a:lnTo>
                    <a:lnTo>
                      <a:pt x="960" y="202"/>
                    </a:lnTo>
                    <a:lnTo>
                      <a:pt x="960" y="202"/>
                    </a:lnTo>
                    <a:lnTo>
                      <a:pt x="960" y="202"/>
                    </a:lnTo>
                    <a:lnTo>
                      <a:pt x="960" y="202"/>
                    </a:lnTo>
                    <a:lnTo>
                      <a:pt x="962" y="202"/>
                    </a:lnTo>
                    <a:lnTo>
                      <a:pt x="962" y="204"/>
                    </a:lnTo>
                    <a:lnTo>
                      <a:pt x="962" y="204"/>
                    </a:lnTo>
                    <a:lnTo>
                      <a:pt x="962" y="204"/>
                    </a:lnTo>
                    <a:lnTo>
                      <a:pt x="962" y="204"/>
                    </a:lnTo>
                    <a:lnTo>
                      <a:pt x="962" y="204"/>
                    </a:lnTo>
                    <a:lnTo>
                      <a:pt x="962" y="204"/>
                    </a:lnTo>
                    <a:lnTo>
                      <a:pt x="962" y="204"/>
                    </a:lnTo>
                    <a:lnTo>
                      <a:pt x="962" y="206"/>
                    </a:lnTo>
                    <a:lnTo>
                      <a:pt x="962" y="206"/>
                    </a:lnTo>
                    <a:lnTo>
                      <a:pt x="962" y="206"/>
                    </a:lnTo>
                    <a:lnTo>
                      <a:pt x="962" y="206"/>
                    </a:lnTo>
                    <a:lnTo>
                      <a:pt x="964" y="206"/>
                    </a:lnTo>
                    <a:lnTo>
                      <a:pt x="964" y="208"/>
                    </a:lnTo>
                    <a:lnTo>
                      <a:pt x="964" y="208"/>
                    </a:lnTo>
                    <a:lnTo>
                      <a:pt x="964" y="208"/>
                    </a:lnTo>
                    <a:lnTo>
                      <a:pt x="964" y="208"/>
                    </a:lnTo>
                    <a:lnTo>
                      <a:pt x="966" y="208"/>
                    </a:lnTo>
                    <a:lnTo>
                      <a:pt x="966" y="208"/>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6" y="210"/>
                    </a:lnTo>
                    <a:lnTo>
                      <a:pt x="967" y="212"/>
                    </a:lnTo>
                    <a:lnTo>
                      <a:pt x="967" y="212"/>
                    </a:lnTo>
                    <a:lnTo>
                      <a:pt x="967" y="212"/>
                    </a:lnTo>
                    <a:lnTo>
                      <a:pt x="967" y="210"/>
                    </a:lnTo>
                    <a:lnTo>
                      <a:pt x="969" y="210"/>
                    </a:lnTo>
                    <a:lnTo>
                      <a:pt x="969" y="210"/>
                    </a:lnTo>
                    <a:lnTo>
                      <a:pt x="969" y="210"/>
                    </a:lnTo>
                    <a:lnTo>
                      <a:pt x="969" y="210"/>
                    </a:lnTo>
                    <a:lnTo>
                      <a:pt x="969" y="210"/>
                    </a:lnTo>
                    <a:lnTo>
                      <a:pt x="969" y="210"/>
                    </a:lnTo>
                    <a:lnTo>
                      <a:pt x="969" y="208"/>
                    </a:lnTo>
                    <a:lnTo>
                      <a:pt x="969" y="208"/>
                    </a:lnTo>
                    <a:lnTo>
                      <a:pt x="971" y="210"/>
                    </a:lnTo>
                    <a:lnTo>
                      <a:pt x="971" y="210"/>
                    </a:lnTo>
                    <a:lnTo>
                      <a:pt x="971" y="210"/>
                    </a:lnTo>
                    <a:lnTo>
                      <a:pt x="971" y="210"/>
                    </a:lnTo>
                    <a:lnTo>
                      <a:pt x="971" y="210"/>
                    </a:lnTo>
                    <a:lnTo>
                      <a:pt x="971" y="210"/>
                    </a:lnTo>
                    <a:lnTo>
                      <a:pt x="973" y="210"/>
                    </a:lnTo>
                    <a:lnTo>
                      <a:pt x="973" y="210"/>
                    </a:lnTo>
                    <a:lnTo>
                      <a:pt x="973" y="210"/>
                    </a:lnTo>
                    <a:lnTo>
                      <a:pt x="973" y="212"/>
                    </a:lnTo>
                    <a:lnTo>
                      <a:pt x="973" y="212"/>
                    </a:lnTo>
                    <a:lnTo>
                      <a:pt x="973" y="212"/>
                    </a:lnTo>
                    <a:lnTo>
                      <a:pt x="973" y="212"/>
                    </a:lnTo>
                    <a:lnTo>
                      <a:pt x="973" y="212"/>
                    </a:lnTo>
                    <a:lnTo>
                      <a:pt x="973" y="212"/>
                    </a:lnTo>
                    <a:lnTo>
                      <a:pt x="973" y="212"/>
                    </a:lnTo>
                    <a:lnTo>
                      <a:pt x="973" y="213"/>
                    </a:lnTo>
                    <a:lnTo>
                      <a:pt x="975" y="213"/>
                    </a:lnTo>
                    <a:lnTo>
                      <a:pt x="975" y="213"/>
                    </a:lnTo>
                    <a:lnTo>
                      <a:pt x="975" y="213"/>
                    </a:lnTo>
                    <a:lnTo>
                      <a:pt x="975" y="215"/>
                    </a:lnTo>
                    <a:lnTo>
                      <a:pt x="975" y="215"/>
                    </a:lnTo>
                    <a:lnTo>
                      <a:pt x="975" y="215"/>
                    </a:lnTo>
                    <a:lnTo>
                      <a:pt x="975" y="215"/>
                    </a:lnTo>
                    <a:lnTo>
                      <a:pt x="975" y="215"/>
                    </a:lnTo>
                    <a:lnTo>
                      <a:pt x="975" y="215"/>
                    </a:lnTo>
                    <a:lnTo>
                      <a:pt x="977" y="215"/>
                    </a:lnTo>
                    <a:lnTo>
                      <a:pt x="977" y="215"/>
                    </a:lnTo>
                    <a:lnTo>
                      <a:pt x="977" y="215"/>
                    </a:lnTo>
                    <a:lnTo>
                      <a:pt x="977" y="215"/>
                    </a:lnTo>
                    <a:lnTo>
                      <a:pt x="977" y="215"/>
                    </a:lnTo>
                    <a:lnTo>
                      <a:pt x="977" y="215"/>
                    </a:lnTo>
                    <a:lnTo>
                      <a:pt x="978" y="215"/>
                    </a:lnTo>
                    <a:lnTo>
                      <a:pt x="978" y="215"/>
                    </a:lnTo>
                    <a:lnTo>
                      <a:pt x="978" y="215"/>
                    </a:lnTo>
                    <a:lnTo>
                      <a:pt x="978" y="215"/>
                    </a:lnTo>
                    <a:lnTo>
                      <a:pt x="978" y="217"/>
                    </a:lnTo>
                    <a:lnTo>
                      <a:pt x="978" y="217"/>
                    </a:lnTo>
                    <a:lnTo>
                      <a:pt x="978" y="217"/>
                    </a:lnTo>
                    <a:lnTo>
                      <a:pt x="980" y="217"/>
                    </a:lnTo>
                    <a:lnTo>
                      <a:pt x="980" y="215"/>
                    </a:lnTo>
                    <a:lnTo>
                      <a:pt x="980" y="215"/>
                    </a:lnTo>
                    <a:lnTo>
                      <a:pt x="980" y="215"/>
                    </a:lnTo>
                    <a:lnTo>
                      <a:pt x="982" y="217"/>
                    </a:lnTo>
                    <a:lnTo>
                      <a:pt x="982" y="217"/>
                    </a:lnTo>
                    <a:lnTo>
                      <a:pt x="982" y="217"/>
                    </a:lnTo>
                    <a:lnTo>
                      <a:pt x="982" y="217"/>
                    </a:lnTo>
                    <a:lnTo>
                      <a:pt x="982" y="217"/>
                    </a:lnTo>
                    <a:lnTo>
                      <a:pt x="982" y="217"/>
                    </a:lnTo>
                    <a:lnTo>
                      <a:pt x="984" y="217"/>
                    </a:lnTo>
                    <a:lnTo>
                      <a:pt x="984" y="219"/>
                    </a:lnTo>
                    <a:lnTo>
                      <a:pt x="984" y="219"/>
                    </a:lnTo>
                    <a:lnTo>
                      <a:pt x="984" y="219"/>
                    </a:lnTo>
                    <a:lnTo>
                      <a:pt x="984" y="219"/>
                    </a:lnTo>
                    <a:lnTo>
                      <a:pt x="984" y="219"/>
                    </a:lnTo>
                    <a:lnTo>
                      <a:pt x="986" y="219"/>
                    </a:lnTo>
                    <a:lnTo>
                      <a:pt x="986" y="219"/>
                    </a:lnTo>
                    <a:lnTo>
                      <a:pt x="986" y="219"/>
                    </a:lnTo>
                    <a:lnTo>
                      <a:pt x="986" y="219"/>
                    </a:lnTo>
                    <a:lnTo>
                      <a:pt x="986" y="219"/>
                    </a:lnTo>
                    <a:lnTo>
                      <a:pt x="987" y="219"/>
                    </a:lnTo>
                    <a:lnTo>
                      <a:pt x="987" y="219"/>
                    </a:lnTo>
                    <a:lnTo>
                      <a:pt x="989" y="221"/>
                    </a:lnTo>
                    <a:lnTo>
                      <a:pt x="989" y="219"/>
                    </a:lnTo>
                    <a:lnTo>
                      <a:pt x="991" y="221"/>
                    </a:lnTo>
                    <a:lnTo>
                      <a:pt x="991" y="221"/>
                    </a:lnTo>
                    <a:lnTo>
                      <a:pt x="991" y="221"/>
                    </a:lnTo>
                    <a:lnTo>
                      <a:pt x="991" y="221"/>
                    </a:lnTo>
                    <a:lnTo>
                      <a:pt x="991" y="221"/>
                    </a:lnTo>
                    <a:lnTo>
                      <a:pt x="993" y="221"/>
                    </a:lnTo>
                    <a:lnTo>
                      <a:pt x="993" y="221"/>
                    </a:lnTo>
                    <a:lnTo>
                      <a:pt x="993" y="221"/>
                    </a:lnTo>
                    <a:lnTo>
                      <a:pt x="993" y="221"/>
                    </a:lnTo>
                    <a:lnTo>
                      <a:pt x="993" y="222"/>
                    </a:lnTo>
                    <a:lnTo>
                      <a:pt x="993" y="222"/>
                    </a:lnTo>
                    <a:lnTo>
                      <a:pt x="995" y="222"/>
                    </a:lnTo>
                    <a:lnTo>
                      <a:pt x="995" y="222"/>
                    </a:lnTo>
                    <a:lnTo>
                      <a:pt x="995" y="222"/>
                    </a:lnTo>
                    <a:lnTo>
                      <a:pt x="996" y="222"/>
                    </a:lnTo>
                    <a:lnTo>
                      <a:pt x="996" y="222"/>
                    </a:lnTo>
                    <a:lnTo>
                      <a:pt x="996" y="222"/>
                    </a:lnTo>
                    <a:lnTo>
                      <a:pt x="996" y="224"/>
                    </a:lnTo>
                    <a:lnTo>
                      <a:pt x="996" y="224"/>
                    </a:lnTo>
                    <a:lnTo>
                      <a:pt x="996" y="224"/>
                    </a:lnTo>
                    <a:lnTo>
                      <a:pt x="996" y="224"/>
                    </a:lnTo>
                    <a:lnTo>
                      <a:pt x="996" y="224"/>
                    </a:lnTo>
                    <a:lnTo>
                      <a:pt x="998" y="224"/>
                    </a:lnTo>
                    <a:lnTo>
                      <a:pt x="998" y="224"/>
                    </a:lnTo>
                    <a:lnTo>
                      <a:pt x="998" y="224"/>
                    </a:lnTo>
                    <a:lnTo>
                      <a:pt x="998" y="224"/>
                    </a:lnTo>
                    <a:lnTo>
                      <a:pt x="998" y="224"/>
                    </a:lnTo>
                    <a:lnTo>
                      <a:pt x="998" y="226"/>
                    </a:lnTo>
                    <a:lnTo>
                      <a:pt x="998" y="226"/>
                    </a:lnTo>
                    <a:lnTo>
                      <a:pt x="1000" y="226"/>
                    </a:lnTo>
                    <a:lnTo>
                      <a:pt x="1000" y="226"/>
                    </a:lnTo>
                    <a:lnTo>
                      <a:pt x="1000" y="226"/>
                    </a:lnTo>
                    <a:lnTo>
                      <a:pt x="1000" y="226"/>
                    </a:lnTo>
                    <a:lnTo>
                      <a:pt x="1002" y="226"/>
                    </a:lnTo>
                    <a:lnTo>
                      <a:pt x="1002" y="226"/>
                    </a:lnTo>
                    <a:lnTo>
                      <a:pt x="1002" y="226"/>
                    </a:lnTo>
                    <a:lnTo>
                      <a:pt x="1002" y="226"/>
                    </a:lnTo>
                    <a:lnTo>
                      <a:pt x="1002" y="226"/>
                    </a:lnTo>
                    <a:lnTo>
                      <a:pt x="1002" y="226"/>
                    </a:lnTo>
                    <a:lnTo>
                      <a:pt x="1004" y="226"/>
                    </a:lnTo>
                    <a:lnTo>
                      <a:pt x="1004" y="226"/>
                    </a:lnTo>
                    <a:lnTo>
                      <a:pt x="1004" y="226"/>
                    </a:lnTo>
                    <a:lnTo>
                      <a:pt x="1004" y="226"/>
                    </a:lnTo>
                    <a:lnTo>
                      <a:pt x="1004" y="226"/>
                    </a:lnTo>
                    <a:lnTo>
                      <a:pt x="1004" y="226"/>
                    </a:lnTo>
                    <a:lnTo>
                      <a:pt x="1004" y="226"/>
                    </a:lnTo>
                    <a:lnTo>
                      <a:pt x="1005" y="226"/>
                    </a:lnTo>
                    <a:lnTo>
                      <a:pt x="1005" y="226"/>
                    </a:lnTo>
                    <a:lnTo>
                      <a:pt x="1007" y="226"/>
                    </a:lnTo>
                    <a:lnTo>
                      <a:pt x="1007" y="226"/>
                    </a:lnTo>
                    <a:lnTo>
                      <a:pt x="1007" y="226"/>
                    </a:lnTo>
                    <a:lnTo>
                      <a:pt x="1007" y="226"/>
                    </a:lnTo>
                    <a:lnTo>
                      <a:pt x="1007" y="226"/>
                    </a:lnTo>
                    <a:lnTo>
                      <a:pt x="1007" y="226"/>
                    </a:lnTo>
                    <a:lnTo>
                      <a:pt x="1007" y="226"/>
                    </a:lnTo>
                    <a:lnTo>
                      <a:pt x="1007" y="226"/>
                    </a:lnTo>
                    <a:lnTo>
                      <a:pt x="1009" y="226"/>
                    </a:lnTo>
                    <a:lnTo>
                      <a:pt x="1009" y="226"/>
                    </a:lnTo>
                    <a:lnTo>
                      <a:pt x="1009" y="226"/>
                    </a:lnTo>
                    <a:lnTo>
                      <a:pt x="1009" y="226"/>
                    </a:lnTo>
                    <a:lnTo>
                      <a:pt x="1009" y="226"/>
                    </a:lnTo>
                    <a:lnTo>
                      <a:pt x="1009" y="226"/>
                    </a:lnTo>
                    <a:lnTo>
                      <a:pt x="1009" y="226"/>
                    </a:lnTo>
                    <a:lnTo>
                      <a:pt x="1011" y="226"/>
                    </a:lnTo>
                    <a:lnTo>
                      <a:pt x="1011" y="228"/>
                    </a:lnTo>
                    <a:lnTo>
                      <a:pt x="1011" y="228"/>
                    </a:lnTo>
                    <a:lnTo>
                      <a:pt x="1011" y="228"/>
                    </a:lnTo>
                    <a:lnTo>
                      <a:pt x="1011" y="228"/>
                    </a:lnTo>
                    <a:lnTo>
                      <a:pt x="1011" y="228"/>
                    </a:lnTo>
                    <a:lnTo>
                      <a:pt x="1013" y="228"/>
                    </a:lnTo>
                    <a:lnTo>
                      <a:pt x="1013" y="230"/>
                    </a:lnTo>
                    <a:lnTo>
                      <a:pt x="1013" y="230"/>
                    </a:lnTo>
                    <a:lnTo>
                      <a:pt x="1013" y="230"/>
                    </a:lnTo>
                    <a:lnTo>
                      <a:pt x="1013" y="230"/>
                    </a:lnTo>
                    <a:lnTo>
                      <a:pt x="1013" y="230"/>
                    </a:lnTo>
                    <a:lnTo>
                      <a:pt x="1013" y="230"/>
                    </a:lnTo>
                    <a:lnTo>
                      <a:pt x="1015" y="230"/>
                    </a:lnTo>
                    <a:lnTo>
                      <a:pt x="1015" y="230"/>
                    </a:lnTo>
                    <a:lnTo>
                      <a:pt x="1015" y="230"/>
                    </a:lnTo>
                    <a:lnTo>
                      <a:pt x="1015" y="230"/>
                    </a:lnTo>
                    <a:lnTo>
                      <a:pt x="1015" y="230"/>
                    </a:lnTo>
                    <a:lnTo>
                      <a:pt x="1015" y="231"/>
                    </a:lnTo>
                    <a:lnTo>
                      <a:pt x="1016" y="231"/>
                    </a:lnTo>
                    <a:lnTo>
                      <a:pt x="1016" y="231"/>
                    </a:lnTo>
                    <a:lnTo>
                      <a:pt x="1016" y="231"/>
                    </a:lnTo>
                    <a:lnTo>
                      <a:pt x="1016" y="231"/>
                    </a:lnTo>
                    <a:lnTo>
                      <a:pt x="1016" y="231"/>
                    </a:lnTo>
                    <a:lnTo>
                      <a:pt x="1016" y="233"/>
                    </a:lnTo>
                    <a:lnTo>
                      <a:pt x="1016" y="233"/>
                    </a:lnTo>
                    <a:lnTo>
                      <a:pt x="1016" y="233"/>
                    </a:lnTo>
                    <a:lnTo>
                      <a:pt x="1016" y="233"/>
                    </a:lnTo>
                    <a:lnTo>
                      <a:pt x="1016" y="233"/>
                    </a:lnTo>
                    <a:lnTo>
                      <a:pt x="1016" y="235"/>
                    </a:lnTo>
                    <a:lnTo>
                      <a:pt x="1018" y="235"/>
                    </a:lnTo>
                    <a:lnTo>
                      <a:pt x="1018" y="235"/>
                    </a:lnTo>
                    <a:lnTo>
                      <a:pt x="1018" y="235"/>
                    </a:lnTo>
                    <a:lnTo>
                      <a:pt x="1018" y="235"/>
                    </a:lnTo>
                    <a:lnTo>
                      <a:pt x="1018" y="235"/>
                    </a:lnTo>
                    <a:lnTo>
                      <a:pt x="1018" y="235"/>
                    </a:lnTo>
                    <a:lnTo>
                      <a:pt x="1018" y="237"/>
                    </a:lnTo>
                    <a:lnTo>
                      <a:pt x="1018" y="237"/>
                    </a:lnTo>
                    <a:lnTo>
                      <a:pt x="1018" y="237"/>
                    </a:lnTo>
                    <a:lnTo>
                      <a:pt x="1018" y="237"/>
                    </a:lnTo>
                    <a:lnTo>
                      <a:pt x="1018" y="237"/>
                    </a:lnTo>
                    <a:lnTo>
                      <a:pt x="1018" y="239"/>
                    </a:lnTo>
                    <a:lnTo>
                      <a:pt x="1018" y="239"/>
                    </a:lnTo>
                    <a:lnTo>
                      <a:pt x="1018" y="239"/>
                    </a:lnTo>
                    <a:lnTo>
                      <a:pt x="1018" y="239"/>
                    </a:lnTo>
                    <a:lnTo>
                      <a:pt x="1020" y="239"/>
                    </a:lnTo>
                    <a:lnTo>
                      <a:pt x="1020" y="239"/>
                    </a:lnTo>
                    <a:lnTo>
                      <a:pt x="1020" y="239"/>
                    </a:lnTo>
                    <a:lnTo>
                      <a:pt x="1020" y="239"/>
                    </a:lnTo>
                    <a:lnTo>
                      <a:pt x="1020" y="240"/>
                    </a:lnTo>
                    <a:lnTo>
                      <a:pt x="1020" y="240"/>
                    </a:lnTo>
                    <a:lnTo>
                      <a:pt x="1020" y="240"/>
                    </a:lnTo>
                    <a:lnTo>
                      <a:pt x="1020" y="240"/>
                    </a:lnTo>
                    <a:lnTo>
                      <a:pt x="1020" y="240"/>
                    </a:lnTo>
                    <a:lnTo>
                      <a:pt x="1020" y="240"/>
                    </a:lnTo>
                    <a:lnTo>
                      <a:pt x="1020" y="240"/>
                    </a:lnTo>
                    <a:lnTo>
                      <a:pt x="1020" y="240"/>
                    </a:lnTo>
                    <a:lnTo>
                      <a:pt x="1020" y="242"/>
                    </a:lnTo>
                    <a:lnTo>
                      <a:pt x="1020" y="242"/>
                    </a:lnTo>
                    <a:lnTo>
                      <a:pt x="1022" y="242"/>
                    </a:lnTo>
                    <a:lnTo>
                      <a:pt x="1022" y="242"/>
                    </a:lnTo>
                    <a:lnTo>
                      <a:pt x="1022" y="242"/>
                    </a:lnTo>
                    <a:lnTo>
                      <a:pt x="1022" y="242"/>
                    </a:lnTo>
                    <a:lnTo>
                      <a:pt x="1022" y="242"/>
                    </a:lnTo>
                    <a:lnTo>
                      <a:pt x="1022" y="242"/>
                    </a:lnTo>
                    <a:lnTo>
                      <a:pt x="1022" y="242"/>
                    </a:lnTo>
                    <a:lnTo>
                      <a:pt x="1022" y="242"/>
                    </a:lnTo>
                    <a:lnTo>
                      <a:pt x="1022" y="242"/>
                    </a:lnTo>
                    <a:lnTo>
                      <a:pt x="1022" y="242"/>
                    </a:lnTo>
                    <a:lnTo>
                      <a:pt x="1022" y="244"/>
                    </a:lnTo>
                    <a:lnTo>
                      <a:pt x="1024" y="244"/>
                    </a:lnTo>
                    <a:lnTo>
                      <a:pt x="1024" y="244"/>
                    </a:lnTo>
                    <a:lnTo>
                      <a:pt x="1024" y="244"/>
                    </a:lnTo>
                    <a:lnTo>
                      <a:pt x="1024" y="244"/>
                    </a:lnTo>
                    <a:lnTo>
                      <a:pt x="1024" y="244"/>
                    </a:lnTo>
                    <a:lnTo>
                      <a:pt x="1024" y="244"/>
                    </a:lnTo>
                    <a:lnTo>
                      <a:pt x="1024" y="244"/>
                    </a:lnTo>
                    <a:lnTo>
                      <a:pt x="1024" y="246"/>
                    </a:lnTo>
                    <a:lnTo>
                      <a:pt x="1024" y="246"/>
                    </a:lnTo>
                    <a:lnTo>
                      <a:pt x="1024" y="246"/>
                    </a:lnTo>
                    <a:lnTo>
                      <a:pt x="1024" y="246"/>
                    </a:lnTo>
                    <a:lnTo>
                      <a:pt x="1025" y="246"/>
                    </a:lnTo>
                    <a:lnTo>
                      <a:pt x="1025" y="248"/>
                    </a:lnTo>
                    <a:lnTo>
                      <a:pt x="1025" y="248"/>
                    </a:lnTo>
                    <a:lnTo>
                      <a:pt x="1025" y="248"/>
                    </a:lnTo>
                    <a:lnTo>
                      <a:pt x="1025" y="248"/>
                    </a:lnTo>
                    <a:lnTo>
                      <a:pt x="1025" y="248"/>
                    </a:lnTo>
                    <a:lnTo>
                      <a:pt x="1025" y="248"/>
                    </a:lnTo>
                    <a:lnTo>
                      <a:pt x="1025" y="248"/>
                    </a:lnTo>
                    <a:lnTo>
                      <a:pt x="1027" y="250"/>
                    </a:lnTo>
                    <a:lnTo>
                      <a:pt x="1027" y="250"/>
                    </a:lnTo>
                    <a:lnTo>
                      <a:pt x="1027" y="250"/>
                    </a:lnTo>
                    <a:lnTo>
                      <a:pt x="1029" y="250"/>
                    </a:lnTo>
                    <a:lnTo>
                      <a:pt x="1029" y="250"/>
                    </a:lnTo>
                    <a:lnTo>
                      <a:pt x="1029" y="251"/>
                    </a:lnTo>
                    <a:lnTo>
                      <a:pt x="1029" y="251"/>
                    </a:lnTo>
                    <a:lnTo>
                      <a:pt x="1029" y="251"/>
                    </a:lnTo>
                    <a:lnTo>
                      <a:pt x="1031" y="251"/>
                    </a:lnTo>
                    <a:lnTo>
                      <a:pt x="1031" y="251"/>
                    </a:lnTo>
                    <a:lnTo>
                      <a:pt x="1031" y="251"/>
                    </a:lnTo>
                    <a:lnTo>
                      <a:pt x="1031" y="251"/>
                    </a:lnTo>
                    <a:lnTo>
                      <a:pt x="1031" y="253"/>
                    </a:lnTo>
                    <a:lnTo>
                      <a:pt x="1031" y="253"/>
                    </a:lnTo>
                    <a:lnTo>
                      <a:pt x="1031" y="253"/>
                    </a:lnTo>
                    <a:lnTo>
                      <a:pt x="1031" y="253"/>
                    </a:lnTo>
                    <a:lnTo>
                      <a:pt x="1033" y="253"/>
                    </a:lnTo>
                    <a:lnTo>
                      <a:pt x="1033" y="253"/>
                    </a:lnTo>
                    <a:lnTo>
                      <a:pt x="1033" y="253"/>
                    </a:lnTo>
                    <a:lnTo>
                      <a:pt x="1033" y="253"/>
                    </a:lnTo>
                    <a:lnTo>
                      <a:pt x="1033" y="253"/>
                    </a:lnTo>
                    <a:lnTo>
                      <a:pt x="1033" y="253"/>
                    </a:lnTo>
                    <a:lnTo>
                      <a:pt x="1033" y="253"/>
                    </a:lnTo>
                    <a:lnTo>
                      <a:pt x="1034" y="253"/>
                    </a:lnTo>
                    <a:lnTo>
                      <a:pt x="1034" y="253"/>
                    </a:lnTo>
                    <a:lnTo>
                      <a:pt x="1034" y="253"/>
                    </a:lnTo>
                    <a:lnTo>
                      <a:pt x="1034" y="253"/>
                    </a:lnTo>
                    <a:lnTo>
                      <a:pt x="1034" y="253"/>
                    </a:lnTo>
                    <a:lnTo>
                      <a:pt x="1034" y="253"/>
                    </a:lnTo>
                    <a:lnTo>
                      <a:pt x="1036" y="255"/>
                    </a:lnTo>
                    <a:lnTo>
                      <a:pt x="1036" y="255"/>
                    </a:lnTo>
                    <a:lnTo>
                      <a:pt x="1036" y="255"/>
                    </a:lnTo>
                    <a:lnTo>
                      <a:pt x="1036" y="255"/>
                    </a:lnTo>
                    <a:lnTo>
                      <a:pt x="1036" y="255"/>
                    </a:lnTo>
                    <a:lnTo>
                      <a:pt x="1036" y="255"/>
                    </a:lnTo>
                    <a:lnTo>
                      <a:pt x="1038" y="255"/>
                    </a:lnTo>
                    <a:lnTo>
                      <a:pt x="1038" y="255"/>
                    </a:lnTo>
                    <a:lnTo>
                      <a:pt x="1038" y="255"/>
                    </a:lnTo>
                    <a:lnTo>
                      <a:pt x="1038" y="255"/>
                    </a:lnTo>
                    <a:lnTo>
                      <a:pt x="1038" y="255"/>
                    </a:lnTo>
                    <a:lnTo>
                      <a:pt x="1038" y="255"/>
                    </a:lnTo>
                    <a:lnTo>
                      <a:pt x="1040" y="255"/>
                    </a:lnTo>
                    <a:lnTo>
                      <a:pt x="1040" y="255"/>
                    </a:lnTo>
                    <a:lnTo>
                      <a:pt x="1040" y="255"/>
                    </a:lnTo>
                    <a:lnTo>
                      <a:pt x="1040" y="255"/>
                    </a:lnTo>
                    <a:lnTo>
                      <a:pt x="1040" y="255"/>
                    </a:lnTo>
                    <a:lnTo>
                      <a:pt x="1040" y="255"/>
                    </a:lnTo>
                    <a:lnTo>
                      <a:pt x="1040" y="255"/>
                    </a:lnTo>
                    <a:lnTo>
                      <a:pt x="1042" y="255"/>
                    </a:lnTo>
                    <a:lnTo>
                      <a:pt x="1042" y="255"/>
                    </a:lnTo>
                    <a:lnTo>
                      <a:pt x="1042" y="257"/>
                    </a:lnTo>
                    <a:lnTo>
                      <a:pt x="1042" y="257"/>
                    </a:lnTo>
                    <a:lnTo>
                      <a:pt x="1042" y="257"/>
                    </a:lnTo>
                    <a:lnTo>
                      <a:pt x="1043" y="257"/>
                    </a:lnTo>
                    <a:lnTo>
                      <a:pt x="1043" y="257"/>
                    </a:lnTo>
                    <a:lnTo>
                      <a:pt x="1043" y="255"/>
                    </a:lnTo>
                    <a:lnTo>
                      <a:pt x="1043" y="255"/>
                    </a:lnTo>
                    <a:lnTo>
                      <a:pt x="1043" y="255"/>
                    </a:lnTo>
                    <a:lnTo>
                      <a:pt x="1043" y="255"/>
                    </a:lnTo>
                    <a:lnTo>
                      <a:pt x="1043" y="255"/>
                    </a:lnTo>
                    <a:lnTo>
                      <a:pt x="1045" y="255"/>
                    </a:lnTo>
                    <a:lnTo>
                      <a:pt x="1045" y="255"/>
                    </a:lnTo>
                    <a:lnTo>
                      <a:pt x="1045" y="255"/>
                    </a:lnTo>
                    <a:lnTo>
                      <a:pt x="1045" y="255"/>
                    </a:lnTo>
                    <a:lnTo>
                      <a:pt x="1045" y="255"/>
                    </a:lnTo>
                    <a:lnTo>
                      <a:pt x="1045" y="255"/>
                    </a:lnTo>
                    <a:lnTo>
                      <a:pt x="1047" y="255"/>
                    </a:lnTo>
                    <a:lnTo>
                      <a:pt x="1047" y="255"/>
                    </a:lnTo>
                    <a:lnTo>
                      <a:pt x="1047" y="255"/>
                    </a:lnTo>
                    <a:lnTo>
                      <a:pt x="1047" y="255"/>
                    </a:lnTo>
                    <a:lnTo>
                      <a:pt x="1049" y="255"/>
                    </a:lnTo>
                    <a:lnTo>
                      <a:pt x="1049" y="255"/>
                    </a:lnTo>
                    <a:lnTo>
                      <a:pt x="1049" y="255"/>
                    </a:lnTo>
                    <a:lnTo>
                      <a:pt x="1049" y="255"/>
                    </a:lnTo>
                    <a:lnTo>
                      <a:pt x="1049" y="255"/>
                    </a:lnTo>
                    <a:lnTo>
                      <a:pt x="1051" y="255"/>
                    </a:lnTo>
                    <a:lnTo>
                      <a:pt x="1051" y="255"/>
                    </a:lnTo>
                    <a:lnTo>
                      <a:pt x="1051" y="255"/>
                    </a:lnTo>
                    <a:lnTo>
                      <a:pt x="1051" y="255"/>
                    </a:lnTo>
                    <a:lnTo>
                      <a:pt x="1052" y="255"/>
                    </a:lnTo>
                    <a:lnTo>
                      <a:pt x="1052" y="255"/>
                    </a:lnTo>
                    <a:lnTo>
                      <a:pt x="1052" y="255"/>
                    </a:lnTo>
                    <a:lnTo>
                      <a:pt x="1052" y="255"/>
                    </a:lnTo>
                    <a:lnTo>
                      <a:pt x="1052" y="255"/>
                    </a:lnTo>
                    <a:lnTo>
                      <a:pt x="1054" y="255"/>
                    </a:lnTo>
                    <a:lnTo>
                      <a:pt x="1054" y="255"/>
                    </a:lnTo>
                    <a:lnTo>
                      <a:pt x="1054" y="255"/>
                    </a:lnTo>
                    <a:lnTo>
                      <a:pt x="1054" y="255"/>
                    </a:lnTo>
                    <a:lnTo>
                      <a:pt x="1054" y="255"/>
                    </a:lnTo>
                    <a:lnTo>
                      <a:pt x="1056" y="255"/>
                    </a:lnTo>
                    <a:lnTo>
                      <a:pt x="1056" y="255"/>
                    </a:lnTo>
                    <a:lnTo>
                      <a:pt x="1056" y="255"/>
                    </a:lnTo>
                    <a:lnTo>
                      <a:pt x="1056" y="255"/>
                    </a:lnTo>
                    <a:lnTo>
                      <a:pt x="1058" y="257"/>
                    </a:lnTo>
                    <a:lnTo>
                      <a:pt x="1058" y="257"/>
                    </a:lnTo>
                    <a:lnTo>
                      <a:pt x="1058" y="257"/>
                    </a:lnTo>
                    <a:lnTo>
                      <a:pt x="1058" y="257"/>
                    </a:lnTo>
                    <a:lnTo>
                      <a:pt x="1060" y="257"/>
                    </a:lnTo>
                    <a:lnTo>
                      <a:pt x="1060" y="257"/>
                    </a:lnTo>
                    <a:lnTo>
                      <a:pt x="1060" y="257"/>
                    </a:lnTo>
                    <a:lnTo>
                      <a:pt x="1060" y="257"/>
                    </a:lnTo>
                    <a:lnTo>
                      <a:pt x="1060" y="257"/>
                    </a:lnTo>
                    <a:lnTo>
                      <a:pt x="1062" y="257"/>
                    </a:lnTo>
                    <a:lnTo>
                      <a:pt x="1062" y="257"/>
                    </a:lnTo>
                    <a:lnTo>
                      <a:pt x="1062" y="257"/>
                    </a:lnTo>
                    <a:lnTo>
                      <a:pt x="1062" y="257"/>
                    </a:lnTo>
                    <a:lnTo>
                      <a:pt x="1063" y="257"/>
                    </a:lnTo>
                    <a:lnTo>
                      <a:pt x="1063" y="257"/>
                    </a:lnTo>
                    <a:lnTo>
                      <a:pt x="1063" y="257"/>
                    </a:lnTo>
                    <a:lnTo>
                      <a:pt x="1063" y="257"/>
                    </a:lnTo>
                    <a:lnTo>
                      <a:pt x="1063" y="257"/>
                    </a:lnTo>
                    <a:lnTo>
                      <a:pt x="1065" y="257"/>
                    </a:lnTo>
                    <a:lnTo>
                      <a:pt x="1065" y="257"/>
                    </a:lnTo>
                    <a:lnTo>
                      <a:pt x="1065" y="257"/>
                    </a:lnTo>
                    <a:lnTo>
                      <a:pt x="1065" y="257"/>
                    </a:lnTo>
                    <a:lnTo>
                      <a:pt x="1065" y="257"/>
                    </a:lnTo>
                    <a:lnTo>
                      <a:pt x="1067" y="257"/>
                    </a:lnTo>
                    <a:lnTo>
                      <a:pt x="1067" y="257"/>
                    </a:lnTo>
                    <a:lnTo>
                      <a:pt x="1067" y="257"/>
                    </a:lnTo>
                    <a:lnTo>
                      <a:pt x="1067" y="257"/>
                    </a:lnTo>
                    <a:lnTo>
                      <a:pt x="1067" y="257"/>
                    </a:lnTo>
                    <a:lnTo>
                      <a:pt x="1067" y="257"/>
                    </a:lnTo>
                    <a:lnTo>
                      <a:pt x="1067" y="257"/>
                    </a:lnTo>
                    <a:lnTo>
                      <a:pt x="1069" y="257"/>
                    </a:lnTo>
                    <a:lnTo>
                      <a:pt x="1069" y="257"/>
                    </a:lnTo>
                    <a:lnTo>
                      <a:pt x="1069" y="257"/>
                    </a:lnTo>
                    <a:lnTo>
                      <a:pt x="1069" y="257"/>
                    </a:lnTo>
                    <a:lnTo>
                      <a:pt x="1069" y="257"/>
                    </a:lnTo>
                    <a:lnTo>
                      <a:pt x="1071" y="257"/>
                    </a:lnTo>
                    <a:lnTo>
                      <a:pt x="1071" y="257"/>
                    </a:lnTo>
                    <a:lnTo>
                      <a:pt x="1071" y="257"/>
                    </a:lnTo>
                    <a:lnTo>
                      <a:pt x="1071" y="257"/>
                    </a:lnTo>
                    <a:lnTo>
                      <a:pt x="1071" y="257"/>
                    </a:lnTo>
                    <a:lnTo>
                      <a:pt x="1071" y="257"/>
                    </a:lnTo>
                    <a:lnTo>
                      <a:pt x="1071" y="257"/>
                    </a:lnTo>
                    <a:lnTo>
                      <a:pt x="1072" y="257"/>
                    </a:lnTo>
                    <a:lnTo>
                      <a:pt x="1072" y="259"/>
                    </a:lnTo>
                    <a:lnTo>
                      <a:pt x="1072" y="259"/>
                    </a:lnTo>
                    <a:lnTo>
                      <a:pt x="1072" y="259"/>
                    </a:lnTo>
                    <a:lnTo>
                      <a:pt x="1072" y="260"/>
                    </a:lnTo>
                    <a:lnTo>
                      <a:pt x="1072" y="260"/>
                    </a:lnTo>
                    <a:lnTo>
                      <a:pt x="1072" y="260"/>
                    </a:lnTo>
                    <a:lnTo>
                      <a:pt x="1074" y="260"/>
                    </a:lnTo>
                    <a:lnTo>
                      <a:pt x="1074" y="260"/>
                    </a:lnTo>
                    <a:lnTo>
                      <a:pt x="1074" y="260"/>
                    </a:lnTo>
                    <a:lnTo>
                      <a:pt x="1074" y="260"/>
                    </a:lnTo>
                    <a:lnTo>
                      <a:pt x="1076" y="262"/>
                    </a:lnTo>
                    <a:lnTo>
                      <a:pt x="1076" y="262"/>
                    </a:lnTo>
                    <a:lnTo>
                      <a:pt x="1076" y="262"/>
                    </a:lnTo>
                    <a:lnTo>
                      <a:pt x="1076" y="262"/>
                    </a:lnTo>
                    <a:lnTo>
                      <a:pt x="1076" y="262"/>
                    </a:lnTo>
                    <a:lnTo>
                      <a:pt x="1076" y="264"/>
                    </a:lnTo>
                    <a:lnTo>
                      <a:pt x="1076" y="264"/>
                    </a:lnTo>
                    <a:lnTo>
                      <a:pt x="1076" y="264"/>
                    </a:lnTo>
                    <a:lnTo>
                      <a:pt x="1076" y="264"/>
                    </a:lnTo>
                    <a:lnTo>
                      <a:pt x="1076" y="264"/>
                    </a:lnTo>
                    <a:lnTo>
                      <a:pt x="1076" y="266"/>
                    </a:lnTo>
                    <a:lnTo>
                      <a:pt x="1076" y="266"/>
                    </a:lnTo>
                    <a:lnTo>
                      <a:pt x="1078" y="266"/>
                    </a:lnTo>
                    <a:lnTo>
                      <a:pt x="1078" y="266"/>
                    </a:lnTo>
                    <a:lnTo>
                      <a:pt x="1078" y="266"/>
                    </a:lnTo>
                    <a:lnTo>
                      <a:pt x="1078" y="268"/>
                    </a:lnTo>
                    <a:lnTo>
                      <a:pt x="1078" y="268"/>
                    </a:lnTo>
                    <a:lnTo>
                      <a:pt x="1078" y="268"/>
                    </a:lnTo>
                    <a:lnTo>
                      <a:pt x="1078" y="269"/>
                    </a:lnTo>
                    <a:lnTo>
                      <a:pt x="1078" y="269"/>
                    </a:lnTo>
                    <a:lnTo>
                      <a:pt x="1078" y="269"/>
                    </a:lnTo>
                    <a:lnTo>
                      <a:pt x="1078" y="269"/>
                    </a:lnTo>
                    <a:lnTo>
                      <a:pt x="1078" y="271"/>
                    </a:lnTo>
                    <a:lnTo>
                      <a:pt x="1078" y="271"/>
                    </a:lnTo>
                    <a:lnTo>
                      <a:pt x="1080" y="273"/>
                    </a:lnTo>
                    <a:lnTo>
                      <a:pt x="1080" y="273"/>
                    </a:lnTo>
                    <a:lnTo>
                      <a:pt x="1080" y="273"/>
                    </a:lnTo>
                    <a:lnTo>
                      <a:pt x="1080" y="273"/>
                    </a:lnTo>
                    <a:lnTo>
                      <a:pt x="1080" y="273"/>
                    </a:lnTo>
                    <a:lnTo>
                      <a:pt x="1080" y="275"/>
                    </a:lnTo>
                    <a:lnTo>
                      <a:pt x="1080" y="275"/>
                    </a:lnTo>
                    <a:lnTo>
                      <a:pt x="1080" y="277"/>
                    </a:lnTo>
                    <a:lnTo>
                      <a:pt x="1080" y="277"/>
                    </a:lnTo>
                    <a:lnTo>
                      <a:pt x="1080" y="277"/>
                    </a:lnTo>
                    <a:lnTo>
                      <a:pt x="1080" y="277"/>
                    </a:lnTo>
                    <a:lnTo>
                      <a:pt x="1080" y="278"/>
                    </a:lnTo>
                    <a:lnTo>
                      <a:pt x="1080" y="278"/>
                    </a:lnTo>
                    <a:lnTo>
                      <a:pt x="1080" y="278"/>
                    </a:lnTo>
                    <a:lnTo>
                      <a:pt x="1081" y="278"/>
                    </a:lnTo>
                    <a:lnTo>
                      <a:pt x="1081" y="278"/>
                    </a:lnTo>
                    <a:lnTo>
                      <a:pt x="1081" y="280"/>
                    </a:lnTo>
                    <a:lnTo>
                      <a:pt x="1080" y="280"/>
                    </a:lnTo>
                    <a:lnTo>
                      <a:pt x="1081" y="280"/>
                    </a:lnTo>
                    <a:lnTo>
                      <a:pt x="1081" y="280"/>
                    </a:lnTo>
                    <a:lnTo>
                      <a:pt x="1081" y="280"/>
                    </a:lnTo>
                    <a:lnTo>
                      <a:pt x="1081" y="282"/>
                    </a:lnTo>
                    <a:lnTo>
                      <a:pt x="1081" y="282"/>
                    </a:lnTo>
                    <a:lnTo>
                      <a:pt x="1081" y="282"/>
                    </a:lnTo>
                    <a:lnTo>
                      <a:pt x="1081" y="282"/>
                    </a:lnTo>
                    <a:lnTo>
                      <a:pt x="1081" y="282"/>
                    </a:lnTo>
                    <a:lnTo>
                      <a:pt x="1081" y="282"/>
                    </a:lnTo>
                    <a:lnTo>
                      <a:pt x="1081" y="282"/>
                    </a:lnTo>
                    <a:lnTo>
                      <a:pt x="1081" y="284"/>
                    </a:lnTo>
                    <a:lnTo>
                      <a:pt x="1081" y="284"/>
                    </a:lnTo>
                    <a:lnTo>
                      <a:pt x="1081" y="284"/>
                    </a:lnTo>
                    <a:lnTo>
                      <a:pt x="1081" y="284"/>
                    </a:lnTo>
                    <a:lnTo>
                      <a:pt x="1081" y="284"/>
                    </a:lnTo>
                    <a:lnTo>
                      <a:pt x="1081" y="286"/>
                    </a:lnTo>
                    <a:lnTo>
                      <a:pt x="1081" y="286"/>
                    </a:lnTo>
                    <a:lnTo>
                      <a:pt x="1081" y="286"/>
                    </a:lnTo>
                    <a:lnTo>
                      <a:pt x="1081" y="286"/>
                    </a:lnTo>
                    <a:lnTo>
                      <a:pt x="1081" y="288"/>
                    </a:lnTo>
                    <a:lnTo>
                      <a:pt x="1081" y="288"/>
                    </a:lnTo>
                    <a:lnTo>
                      <a:pt x="1081" y="288"/>
                    </a:lnTo>
                    <a:lnTo>
                      <a:pt x="1081" y="288"/>
                    </a:lnTo>
                    <a:lnTo>
                      <a:pt x="1081" y="289"/>
                    </a:lnTo>
                    <a:lnTo>
                      <a:pt x="1081" y="289"/>
                    </a:lnTo>
                    <a:lnTo>
                      <a:pt x="1081" y="289"/>
                    </a:lnTo>
                    <a:lnTo>
                      <a:pt x="1081" y="291"/>
                    </a:lnTo>
                    <a:lnTo>
                      <a:pt x="1081" y="291"/>
                    </a:lnTo>
                    <a:lnTo>
                      <a:pt x="1081" y="291"/>
                    </a:lnTo>
                    <a:lnTo>
                      <a:pt x="1081" y="293"/>
                    </a:lnTo>
                    <a:lnTo>
                      <a:pt x="1080" y="293"/>
                    </a:lnTo>
                    <a:lnTo>
                      <a:pt x="1080" y="295"/>
                    </a:lnTo>
                    <a:lnTo>
                      <a:pt x="1080" y="295"/>
                    </a:lnTo>
                    <a:lnTo>
                      <a:pt x="1080" y="297"/>
                    </a:lnTo>
                    <a:lnTo>
                      <a:pt x="1080" y="297"/>
                    </a:lnTo>
                    <a:lnTo>
                      <a:pt x="1078" y="297"/>
                    </a:lnTo>
                    <a:lnTo>
                      <a:pt x="1078" y="297"/>
                    </a:lnTo>
                    <a:lnTo>
                      <a:pt x="1078" y="297"/>
                    </a:lnTo>
                    <a:lnTo>
                      <a:pt x="1078" y="297"/>
                    </a:lnTo>
                    <a:lnTo>
                      <a:pt x="1080" y="297"/>
                    </a:lnTo>
                    <a:lnTo>
                      <a:pt x="1080" y="297"/>
                    </a:lnTo>
                    <a:lnTo>
                      <a:pt x="1080" y="297"/>
                    </a:lnTo>
                    <a:lnTo>
                      <a:pt x="1080" y="298"/>
                    </a:lnTo>
                    <a:lnTo>
                      <a:pt x="1081" y="298"/>
                    </a:lnTo>
                    <a:lnTo>
                      <a:pt x="1081" y="298"/>
                    </a:lnTo>
                    <a:lnTo>
                      <a:pt x="1081" y="298"/>
                    </a:lnTo>
                    <a:lnTo>
                      <a:pt x="1081" y="300"/>
                    </a:lnTo>
                    <a:lnTo>
                      <a:pt x="1081" y="300"/>
                    </a:lnTo>
                    <a:lnTo>
                      <a:pt x="1081" y="300"/>
                    </a:lnTo>
                    <a:lnTo>
                      <a:pt x="1081" y="300"/>
                    </a:lnTo>
                    <a:lnTo>
                      <a:pt x="1081" y="300"/>
                    </a:lnTo>
                    <a:lnTo>
                      <a:pt x="1081" y="302"/>
                    </a:lnTo>
                    <a:lnTo>
                      <a:pt x="1081" y="302"/>
                    </a:lnTo>
                    <a:lnTo>
                      <a:pt x="1081" y="302"/>
                    </a:lnTo>
                    <a:lnTo>
                      <a:pt x="1081" y="304"/>
                    </a:lnTo>
                    <a:lnTo>
                      <a:pt x="1081" y="304"/>
                    </a:lnTo>
                    <a:lnTo>
                      <a:pt x="1083" y="304"/>
                    </a:lnTo>
                    <a:lnTo>
                      <a:pt x="1083" y="304"/>
                    </a:lnTo>
                    <a:lnTo>
                      <a:pt x="1081" y="304"/>
                    </a:lnTo>
                    <a:lnTo>
                      <a:pt x="1083" y="306"/>
                    </a:lnTo>
                    <a:lnTo>
                      <a:pt x="1083" y="306"/>
                    </a:lnTo>
                    <a:lnTo>
                      <a:pt x="1083" y="306"/>
                    </a:lnTo>
                    <a:lnTo>
                      <a:pt x="1083" y="306"/>
                    </a:lnTo>
                    <a:lnTo>
                      <a:pt x="1083" y="306"/>
                    </a:lnTo>
                    <a:lnTo>
                      <a:pt x="1083" y="306"/>
                    </a:lnTo>
                    <a:lnTo>
                      <a:pt x="1085" y="306"/>
                    </a:lnTo>
                    <a:lnTo>
                      <a:pt x="1085" y="304"/>
                    </a:lnTo>
                    <a:lnTo>
                      <a:pt x="1085" y="304"/>
                    </a:lnTo>
                    <a:lnTo>
                      <a:pt x="1087" y="304"/>
                    </a:lnTo>
                    <a:lnTo>
                      <a:pt x="1087" y="304"/>
                    </a:lnTo>
                    <a:lnTo>
                      <a:pt x="1087" y="306"/>
                    </a:lnTo>
                    <a:lnTo>
                      <a:pt x="1087" y="306"/>
                    </a:lnTo>
                    <a:lnTo>
                      <a:pt x="1089" y="306"/>
                    </a:lnTo>
                    <a:lnTo>
                      <a:pt x="1089" y="306"/>
                    </a:lnTo>
                    <a:lnTo>
                      <a:pt x="1089" y="306"/>
                    </a:lnTo>
                    <a:lnTo>
                      <a:pt x="1089" y="306"/>
                    </a:lnTo>
                    <a:lnTo>
                      <a:pt x="1090" y="306"/>
                    </a:lnTo>
                    <a:lnTo>
                      <a:pt x="1090" y="306"/>
                    </a:lnTo>
                    <a:lnTo>
                      <a:pt x="1090" y="306"/>
                    </a:lnTo>
                    <a:lnTo>
                      <a:pt x="1092" y="306"/>
                    </a:lnTo>
                    <a:lnTo>
                      <a:pt x="1092" y="306"/>
                    </a:lnTo>
                    <a:lnTo>
                      <a:pt x="1092" y="306"/>
                    </a:lnTo>
                    <a:lnTo>
                      <a:pt x="1092" y="306"/>
                    </a:lnTo>
                    <a:lnTo>
                      <a:pt x="1094" y="307"/>
                    </a:lnTo>
                    <a:lnTo>
                      <a:pt x="1094" y="307"/>
                    </a:lnTo>
                    <a:lnTo>
                      <a:pt x="1094" y="307"/>
                    </a:lnTo>
                    <a:lnTo>
                      <a:pt x="1094" y="309"/>
                    </a:lnTo>
                    <a:lnTo>
                      <a:pt x="1096" y="309"/>
                    </a:lnTo>
                    <a:lnTo>
                      <a:pt x="1096" y="309"/>
                    </a:lnTo>
                    <a:lnTo>
                      <a:pt x="1096" y="309"/>
                    </a:lnTo>
                    <a:lnTo>
                      <a:pt x="1096" y="309"/>
                    </a:lnTo>
                    <a:lnTo>
                      <a:pt x="1096" y="309"/>
                    </a:lnTo>
                    <a:lnTo>
                      <a:pt x="1098" y="309"/>
                    </a:lnTo>
                    <a:lnTo>
                      <a:pt x="1098" y="309"/>
                    </a:lnTo>
                    <a:lnTo>
                      <a:pt x="1098" y="309"/>
                    </a:lnTo>
                    <a:lnTo>
                      <a:pt x="1100" y="309"/>
                    </a:lnTo>
                    <a:lnTo>
                      <a:pt x="1100" y="309"/>
                    </a:lnTo>
                    <a:lnTo>
                      <a:pt x="1100" y="309"/>
                    </a:lnTo>
                    <a:lnTo>
                      <a:pt x="1100" y="309"/>
                    </a:lnTo>
                    <a:lnTo>
                      <a:pt x="1100" y="309"/>
                    </a:lnTo>
                    <a:lnTo>
                      <a:pt x="1100" y="311"/>
                    </a:lnTo>
                    <a:lnTo>
                      <a:pt x="1101" y="311"/>
                    </a:lnTo>
                    <a:lnTo>
                      <a:pt x="1101" y="311"/>
                    </a:lnTo>
                    <a:lnTo>
                      <a:pt x="1103" y="313"/>
                    </a:lnTo>
                    <a:lnTo>
                      <a:pt x="1103" y="313"/>
                    </a:lnTo>
                    <a:lnTo>
                      <a:pt x="1103" y="313"/>
                    </a:lnTo>
                    <a:lnTo>
                      <a:pt x="1103" y="313"/>
                    </a:lnTo>
                    <a:lnTo>
                      <a:pt x="1103" y="313"/>
                    </a:lnTo>
                    <a:lnTo>
                      <a:pt x="1103" y="313"/>
                    </a:lnTo>
                    <a:lnTo>
                      <a:pt x="1103" y="313"/>
                    </a:lnTo>
                    <a:lnTo>
                      <a:pt x="1101" y="315"/>
                    </a:lnTo>
                    <a:lnTo>
                      <a:pt x="1101" y="315"/>
                    </a:lnTo>
                    <a:lnTo>
                      <a:pt x="1101" y="315"/>
                    </a:lnTo>
                    <a:lnTo>
                      <a:pt x="1101" y="315"/>
                    </a:lnTo>
                    <a:lnTo>
                      <a:pt x="1101" y="315"/>
                    </a:lnTo>
                    <a:lnTo>
                      <a:pt x="1101" y="315"/>
                    </a:lnTo>
                    <a:lnTo>
                      <a:pt x="1101" y="315"/>
                    </a:lnTo>
                    <a:lnTo>
                      <a:pt x="1101" y="315"/>
                    </a:lnTo>
                    <a:lnTo>
                      <a:pt x="1101" y="316"/>
                    </a:lnTo>
                    <a:lnTo>
                      <a:pt x="1101" y="316"/>
                    </a:lnTo>
                    <a:lnTo>
                      <a:pt x="1101" y="316"/>
                    </a:lnTo>
                    <a:lnTo>
                      <a:pt x="1101" y="316"/>
                    </a:lnTo>
                    <a:lnTo>
                      <a:pt x="1101" y="318"/>
                    </a:lnTo>
                    <a:lnTo>
                      <a:pt x="1101" y="318"/>
                    </a:lnTo>
                    <a:lnTo>
                      <a:pt x="1101" y="318"/>
                    </a:lnTo>
                    <a:lnTo>
                      <a:pt x="1100" y="318"/>
                    </a:lnTo>
                    <a:lnTo>
                      <a:pt x="1100" y="318"/>
                    </a:lnTo>
                    <a:lnTo>
                      <a:pt x="1100" y="318"/>
                    </a:lnTo>
                    <a:lnTo>
                      <a:pt x="1100" y="318"/>
                    </a:lnTo>
                    <a:lnTo>
                      <a:pt x="1098" y="318"/>
                    </a:lnTo>
                    <a:lnTo>
                      <a:pt x="1098" y="318"/>
                    </a:lnTo>
                    <a:lnTo>
                      <a:pt x="1098" y="318"/>
                    </a:lnTo>
                    <a:lnTo>
                      <a:pt x="1098" y="320"/>
                    </a:lnTo>
                    <a:lnTo>
                      <a:pt x="1098" y="320"/>
                    </a:lnTo>
                    <a:lnTo>
                      <a:pt x="1098" y="320"/>
                    </a:lnTo>
                    <a:lnTo>
                      <a:pt x="1098" y="320"/>
                    </a:lnTo>
                    <a:lnTo>
                      <a:pt x="1098" y="322"/>
                    </a:lnTo>
                    <a:lnTo>
                      <a:pt x="1098" y="322"/>
                    </a:lnTo>
                    <a:lnTo>
                      <a:pt x="1098" y="322"/>
                    </a:lnTo>
                    <a:lnTo>
                      <a:pt x="1096" y="322"/>
                    </a:lnTo>
                    <a:lnTo>
                      <a:pt x="1096" y="322"/>
                    </a:lnTo>
                    <a:lnTo>
                      <a:pt x="1096" y="322"/>
                    </a:lnTo>
                    <a:lnTo>
                      <a:pt x="1096" y="324"/>
                    </a:lnTo>
                    <a:lnTo>
                      <a:pt x="1096" y="324"/>
                    </a:lnTo>
                    <a:lnTo>
                      <a:pt x="1096" y="324"/>
                    </a:lnTo>
                    <a:lnTo>
                      <a:pt x="1096" y="324"/>
                    </a:lnTo>
                    <a:lnTo>
                      <a:pt x="1094" y="324"/>
                    </a:lnTo>
                    <a:lnTo>
                      <a:pt x="1094" y="324"/>
                    </a:lnTo>
                    <a:lnTo>
                      <a:pt x="1094" y="324"/>
                    </a:lnTo>
                    <a:lnTo>
                      <a:pt x="1094" y="324"/>
                    </a:lnTo>
                    <a:lnTo>
                      <a:pt x="1094" y="324"/>
                    </a:lnTo>
                    <a:lnTo>
                      <a:pt x="1094" y="326"/>
                    </a:lnTo>
                    <a:lnTo>
                      <a:pt x="1092" y="326"/>
                    </a:lnTo>
                    <a:lnTo>
                      <a:pt x="1092" y="326"/>
                    </a:lnTo>
                    <a:lnTo>
                      <a:pt x="1092" y="326"/>
                    </a:lnTo>
                    <a:lnTo>
                      <a:pt x="1092" y="326"/>
                    </a:lnTo>
                    <a:lnTo>
                      <a:pt x="1092" y="326"/>
                    </a:lnTo>
                    <a:lnTo>
                      <a:pt x="1090" y="326"/>
                    </a:lnTo>
                    <a:lnTo>
                      <a:pt x="1090" y="326"/>
                    </a:lnTo>
                    <a:lnTo>
                      <a:pt x="1090" y="326"/>
                    </a:lnTo>
                    <a:lnTo>
                      <a:pt x="1090" y="326"/>
                    </a:lnTo>
                    <a:lnTo>
                      <a:pt x="1090" y="327"/>
                    </a:lnTo>
                    <a:lnTo>
                      <a:pt x="1090" y="327"/>
                    </a:lnTo>
                    <a:lnTo>
                      <a:pt x="1090" y="327"/>
                    </a:lnTo>
                    <a:lnTo>
                      <a:pt x="1090" y="327"/>
                    </a:lnTo>
                    <a:lnTo>
                      <a:pt x="1090" y="327"/>
                    </a:lnTo>
                    <a:lnTo>
                      <a:pt x="1090" y="327"/>
                    </a:lnTo>
                    <a:lnTo>
                      <a:pt x="1089" y="329"/>
                    </a:lnTo>
                    <a:lnTo>
                      <a:pt x="1089" y="329"/>
                    </a:lnTo>
                    <a:lnTo>
                      <a:pt x="1089" y="329"/>
                    </a:lnTo>
                    <a:lnTo>
                      <a:pt x="1089" y="329"/>
                    </a:lnTo>
                    <a:lnTo>
                      <a:pt x="1087" y="329"/>
                    </a:lnTo>
                    <a:lnTo>
                      <a:pt x="1087" y="329"/>
                    </a:lnTo>
                    <a:lnTo>
                      <a:pt x="1087" y="329"/>
                    </a:lnTo>
                    <a:lnTo>
                      <a:pt x="1087" y="329"/>
                    </a:lnTo>
                    <a:lnTo>
                      <a:pt x="1087" y="329"/>
                    </a:lnTo>
                    <a:lnTo>
                      <a:pt x="1087" y="329"/>
                    </a:lnTo>
                    <a:lnTo>
                      <a:pt x="1087" y="329"/>
                    </a:lnTo>
                    <a:lnTo>
                      <a:pt x="1087" y="329"/>
                    </a:lnTo>
                    <a:lnTo>
                      <a:pt x="1087" y="329"/>
                    </a:lnTo>
                    <a:lnTo>
                      <a:pt x="1087" y="329"/>
                    </a:lnTo>
                    <a:lnTo>
                      <a:pt x="1087" y="331"/>
                    </a:lnTo>
                    <a:lnTo>
                      <a:pt x="1087" y="331"/>
                    </a:lnTo>
                    <a:lnTo>
                      <a:pt x="1087" y="331"/>
                    </a:lnTo>
                    <a:lnTo>
                      <a:pt x="1089" y="333"/>
                    </a:lnTo>
                    <a:lnTo>
                      <a:pt x="1089" y="333"/>
                    </a:lnTo>
                    <a:lnTo>
                      <a:pt x="1089" y="333"/>
                    </a:lnTo>
                    <a:lnTo>
                      <a:pt x="1089" y="335"/>
                    </a:lnTo>
                    <a:lnTo>
                      <a:pt x="1089" y="335"/>
                    </a:lnTo>
                    <a:lnTo>
                      <a:pt x="1089" y="335"/>
                    </a:lnTo>
                    <a:lnTo>
                      <a:pt x="1089" y="335"/>
                    </a:lnTo>
                    <a:lnTo>
                      <a:pt x="1089" y="335"/>
                    </a:lnTo>
                    <a:lnTo>
                      <a:pt x="1089" y="336"/>
                    </a:lnTo>
                    <a:lnTo>
                      <a:pt x="1087" y="336"/>
                    </a:lnTo>
                    <a:lnTo>
                      <a:pt x="1087" y="336"/>
                    </a:lnTo>
                    <a:lnTo>
                      <a:pt x="1087" y="336"/>
                    </a:lnTo>
                    <a:lnTo>
                      <a:pt x="1087" y="336"/>
                    </a:lnTo>
                    <a:lnTo>
                      <a:pt x="1087" y="338"/>
                    </a:lnTo>
                    <a:lnTo>
                      <a:pt x="1087" y="338"/>
                    </a:lnTo>
                    <a:lnTo>
                      <a:pt x="1087" y="338"/>
                    </a:lnTo>
                    <a:lnTo>
                      <a:pt x="1087" y="338"/>
                    </a:lnTo>
                    <a:lnTo>
                      <a:pt x="1087" y="338"/>
                    </a:lnTo>
                    <a:lnTo>
                      <a:pt x="1087" y="338"/>
                    </a:lnTo>
                    <a:lnTo>
                      <a:pt x="1087" y="338"/>
                    </a:lnTo>
                    <a:lnTo>
                      <a:pt x="1087" y="340"/>
                    </a:lnTo>
                    <a:lnTo>
                      <a:pt x="1089" y="340"/>
                    </a:lnTo>
                    <a:lnTo>
                      <a:pt x="1089" y="340"/>
                    </a:lnTo>
                    <a:lnTo>
                      <a:pt x="1090" y="342"/>
                    </a:lnTo>
                    <a:lnTo>
                      <a:pt x="1090" y="342"/>
                    </a:lnTo>
                    <a:lnTo>
                      <a:pt x="1090" y="342"/>
                    </a:lnTo>
                    <a:lnTo>
                      <a:pt x="1090" y="344"/>
                    </a:lnTo>
                    <a:lnTo>
                      <a:pt x="1090" y="344"/>
                    </a:lnTo>
                    <a:lnTo>
                      <a:pt x="1090" y="345"/>
                    </a:lnTo>
                    <a:lnTo>
                      <a:pt x="1090" y="345"/>
                    </a:lnTo>
                    <a:lnTo>
                      <a:pt x="1090" y="345"/>
                    </a:lnTo>
                    <a:lnTo>
                      <a:pt x="1090" y="345"/>
                    </a:lnTo>
                    <a:lnTo>
                      <a:pt x="1092" y="345"/>
                    </a:lnTo>
                    <a:lnTo>
                      <a:pt x="1092" y="347"/>
                    </a:lnTo>
                    <a:lnTo>
                      <a:pt x="1092" y="347"/>
                    </a:lnTo>
                    <a:lnTo>
                      <a:pt x="1092" y="347"/>
                    </a:lnTo>
                    <a:lnTo>
                      <a:pt x="1092" y="347"/>
                    </a:lnTo>
                    <a:lnTo>
                      <a:pt x="1094" y="347"/>
                    </a:lnTo>
                    <a:lnTo>
                      <a:pt x="1094" y="347"/>
                    </a:lnTo>
                    <a:lnTo>
                      <a:pt x="1094" y="349"/>
                    </a:lnTo>
                    <a:lnTo>
                      <a:pt x="1094" y="349"/>
                    </a:lnTo>
                    <a:lnTo>
                      <a:pt x="1094" y="349"/>
                    </a:lnTo>
                    <a:lnTo>
                      <a:pt x="1094" y="349"/>
                    </a:lnTo>
                    <a:lnTo>
                      <a:pt x="1096" y="349"/>
                    </a:lnTo>
                    <a:lnTo>
                      <a:pt x="1096" y="351"/>
                    </a:lnTo>
                    <a:lnTo>
                      <a:pt x="1096" y="351"/>
                    </a:lnTo>
                    <a:lnTo>
                      <a:pt x="1098" y="351"/>
                    </a:lnTo>
                    <a:lnTo>
                      <a:pt x="1098" y="351"/>
                    </a:lnTo>
                    <a:lnTo>
                      <a:pt x="1098" y="351"/>
                    </a:lnTo>
                    <a:lnTo>
                      <a:pt x="1098" y="351"/>
                    </a:lnTo>
                    <a:lnTo>
                      <a:pt x="1098" y="353"/>
                    </a:lnTo>
                    <a:lnTo>
                      <a:pt x="1098" y="353"/>
                    </a:lnTo>
                    <a:lnTo>
                      <a:pt x="1096" y="353"/>
                    </a:lnTo>
                    <a:lnTo>
                      <a:pt x="1096" y="353"/>
                    </a:lnTo>
                    <a:lnTo>
                      <a:pt x="1096" y="354"/>
                    </a:lnTo>
                    <a:lnTo>
                      <a:pt x="1098" y="354"/>
                    </a:lnTo>
                    <a:lnTo>
                      <a:pt x="1098" y="354"/>
                    </a:lnTo>
                    <a:lnTo>
                      <a:pt x="1098" y="354"/>
                    </a:lnTo>
                    <a:lnTo>
                      <a:pt x="1100" y="354"/>
                    </a:lnTo>
                    <a:lnTo>
                      <a:pt x="1100" y="354"/>
                    </a:lnTo>
                    <a:lnTo>
                      <a:pt x="1100" y="354"/>
                    </a:lnTo>
                    <a:lnTo>
                      <a:pt x="1100" y="354"/>
                    </a:lnTo>
                    <a:lnTo>
                      <a:pt x="1100" y="356"/>
                    </a:lnTo>
                    <a:lnTo>
                      <a:pt x="1100" y="356"/>
                    </a:lnTo>
                    <a:lnTo>
                      <a:pt x="1101" y="356"/>
                    </a:lnTo>
                    <a:lnTo>
                      <a:pt x="1101" y="356"/>
                    </a:lnTo>
                    <a:lnTo>
                      <a:pt x="1101" y="358"/>
                    </a:lnTo>
                    <a:lnTo>
                      <a:pt x="1100" y="358"/>
                    </a:lnTo>
                    <a:lnTo>
                      <a:pt x="1100" y="358"/>
                    </a:lnTo>
                    <a:lnTo>
                      <a:pt x="1100" y="358"/>
                    </a:lnTo>
                    <a:lnTo>
                      <a:pt x="1100" y="358"/>
                    </a:lnTo>
                    <a:lnTo>
                      <a:pt x="1100" y="360"/>
                    </a:lnTo>
                    <a:lnTo>
                      <a:pt x="1100" y="360"/>
                    </a:lnTo>
                    <a:lnTo>
                      <a:pt x="1101" y="360"/>
                    </a:lnTo>
                    <a:lnTo>
                      <a:pt x="1101" y="360"/>
                    </a:lnTo>
                    <a:lnTo>
                      <a:pt x="1101" y="360"/>
                    </a:lnTo>
                    <a:lnTo>
                      <a:pt x="1101" y="360"/>
                    </a:lnTo>
                    <a:lnTo>
                      <a:pt x="1101" y="360"/>
                    </a:lnTo>
                    <a:lnTo>
                      <a:pt x="1101" y="360"/>
                    </a:lnTo>
                    <a:lnTo>
                      <a:pt x="1101" y="360"/>
                    </a:lnTo>
                    <a:lnTo>
                      <a:pt x="1101" y="360"/>
                    </a:lnTo>
                    <a:lnTo>
                      <a:pt x="1101" y="362"/>
                    </a:lnTo>
                    <a:lnTo>
                      <a:pt x="1100" y="362"/>
                    </a:lnTo>
                    <a:lnTo>
                      <a:pt x="1100" y="362"/>
                    </a:lnTo>
                    <a:lnTo>
                      <a:pt x="1100" y="362"/>
                    </a:lnTo>
                    <a:lnTo>
                      <a:pt x="1101" y="363"/>
                    </a:lnTo>
                    <a:lnTo>
                      <a:pt x="1101" y="363"/>
                    </a:lnTo>
                    <a:lnTo>
                      <a:pt x="1101" y="363"/>
                    </a:lnTo>
                    <a:lnTo>
                      <a:pt x="1103" y="363"/>
                    </a:lnTo>
                    <a:lnTo>
                      <a:pt x="1103" y="363"/>
                    </a:lnTo>
                    <a:lnTo>
                      <a:pt x="1103" y="363"/>
                    </a:lnTo>
                    <a:lnTo>
                      <a:pt x="1103" y="365"/>
                    </a:lnTo>
                    <a:lnTo>
                      <a:pt x="1103" y="365"/>
                    </a:lnTo>
                    <a:lnTo>
                      <a:pt x="1103" y="365"/>
                    </a:lnTo>
                    <a:lnTo>
                      <a:pt x="1103" y="365"/>
                    </a:lnTo>
                    <a:lnTo>
                      <a:pt x="1103" y="367"/>
                    </a:lnTo>
                    <a:lnTo>
                      <a:pt x="1103" y="367"/>
                    </a:lnTo>
                    <a:lnTo>
                      <a:pt x="1103" y="367"/>
                    </a:lnTo>
                    <a:lnTo>
                      <a:pt x="1103" y="367"/>
                    </a:lnTo>
                    <a:lnTo>
                      <a:pt x="1103" y="369"/>
                    </a:lnTo>
                    <a:lnTo>
                      <a:pt x="1103" y="369"/>
                    </a:lnTo>
                    <a:lnTo>
                      <a:pt x="1103" y="369"/>
                    </a:lnTo>
                    <a:lnTo>
                      <a:pt x="1103" y="369"/>
                    </a:lnTo>
                    <a:lnTo>
                      <a:pt x="1103" y="369"/>
                    </a:lnTo>
                    <a:lnTo>
                      <a:pt x="1103" y="369"/>
                    </a:lnTo>
                    <a:lnTo>
                      <a:pt x="1105" y="371"/>
                    </a:lnTo>
                    <a:lnTo>
                      <a:pt x="1105" y="371"/>
                    </a:lnTo>
                    <a:lnTo>
                      <a:pt x="1107" y="371"/>
                    </a:lnTo>
                    <a:lnTo>
                      <a:pt x="1107" y="371"/>
                    </a:lnTo>
                    <a:lnTo>
                      <a:pt x="1107" y="371"/>
                    </a:lnTo>
                    <a:lnTo>
                      <a:pt x="1109" y="371"/>
                    </a:lnTo>
                    <a:lnTo>
                      <a:pt x="1109" y="371"/>
                    </a:lnTo>
                    <a:lnTo>
                      <a:pt x="1109" y="371"/>
                    </a:lnTo>
                    <a:lnTo>
                      <a:pt x="1109" y="371"/>
                    </a:lnTo>
                    <a:lnTo>
                      <a:pt x="1110" y="371"/>
                    </a:lnTo>
                    <a:lnTo>
                      <a:pt x="1110" y="371"/>
                    </a:lnTo>
                    <a:lnTo>
                      <a:pt x="1112" y="373"/>
                    </a:lnTo>
                    <a:lnTo>
                      <a:pt x="1112" y="373"/>
                    </a:lnTo>
                    <a:lnTo>
                      <a:pt x="1112" y="373"/>
                    </a:lnTo>
                    <a:lnTo>
                      <a:pt x="1112" y="373"/>
                    </a:lnTo>
                    <a:lnTo>
                      <a:pt x="1112" y="373"/>
                    </a:lnTo>
                    <a:lnTo>
                      <a:pt x="1114" y="373"/>
                    </a:lnTo>
                    <a:lnTo>
                      <a:pt x="1114" y="373"/>
                    </a:lnTo>
                    <a:lnTo>
                      <a:pt x="1114" y="374"/>
                    </a:lnTo>
                    <a:lnTo>
                      <a:pt x="1114" y="374"/>
                    </a:lnTo>
                    <a:lnTo>
                      <a:pt x="1114" y="374"/>
                    </a:lnTo>
                    <a:lnTo>
                      <a:pt x="1114" y="374"/>
                    </a:lnTo>
                    <a:lnTo>
                      <a:pt x="1114" y="374"/>
                    </a:lnTo>
                    <a:lnTo>
                      <a:pt x="1116" y="374"/>
                    </a:lnTo>
                    <a:lnTo>
                      <a:pt x="1116" y="373"/>
                    </a:lnTo>
                    <a:lnTo>
                      <a:pt x="1116" y="373"/>
                    </a:lnTo>
                    <a:lnTo>
                      <a:pt x="1118" y="373"/>
                    </a:lnTo>
                    <a:lnTo>
                      <a:pt x="1118" y="373"/>
                    </a:lnTo>
                    <a:lnTo>
                      <a:pt x="1118" y="373"/>
                    </a:lnTo>
                    <a:lnTo>
                      <a:pt x="1119" y="373"/>
                    </a:lnTo>
                    <a:lnTo>
                      <a:pt x="1119" y="373"/>
                    </a:lnTo>
                    <a:lnTo>
                      <a:pt x="1119" y="373"/>
                    </a:lnTo>
                    <a:lnTo>
                      <a:pt x="1119" y="374"/>
                    </a:lnTo>
                    <a:lnTo>
                      <a:pt x="1119" y="374"/>
                    </a:lnTo>
                    <a:lnTo>
                      <a:pt x="1121" y="374"/>
                    </a:lnTo>
                    <a:lnTo>
                      <a:pt x="1121" y="374"/>
                    </a:lnTo>
                    <a:lnTo>
                      <a:pt x="1121" y="376"/>
                    </a:lnTo>
                    <a:lnTo>
                      <a:pt x="1123" y="378"/>
                    </a:lnTo>
                    <a:lnTo>
                      <a:pt x="1123" y="378"/>
                    </a:lnTo>
                    <a:lnTo>
                      <a:pt x="1123" y="380"/>
                    </a:lnTo>
                    <a:lnTo>
                      <a:pt x="1123" y="380"/>
                    </a:lnTo>
                    <a:lnTo>
                      <a:pt x="1123" y="382"/>
                    </a:lnTo>
                    <a:lnTo>
                      <a:pt x="1123" y="382"/>
                    </a:lnTo>
                    <a:lnTo>
                      <a:pt x="1125" y="382"/>
                    </a:lnTo>
                    <a:lnTo>
                      <a:pt x="1125" y="382"/>
                    </a:lnTo>
                    <a:lnTo>
                      <a:pt x="1127" y="382"/>
                    </a:lnTo>
                    <a:lnTo>
                      <a:pt x="1127" y="380"/>
                    </a:lnTo>
                    <a:lnTo>
                      <a:pt x="1128" y="380"/>
                    </a:lnTo>
                    <a:lnTo>
                      <a:pt x="1128" y="382"/>
                    </a:lnTo>
                    <a:lnTo>
                      <a:pt x="1128" y="382"/>
                    </a:lnTo>
                    <a:lnTo>
                      <a:pt x="1130" y="382"/>
                    </a:lnTo>
                    <a:lnTo>
                      <a:pt x="1130" y="382"/>
                    </a:lnTo>
                    <a:lnTo>
                      <a:pt x="1130" y="383"/>
                    </a:lnTo>
                    <a:lnTo>
                      <a:pt x="1130" y="383"/>
                    </a:lnTo>
                    <a:lnTo>
                      <a:pt x="1130" y="383"/>
                    </a:lnTo>
                    <a:lnTo>
                      <a:pt x="1130" y="385"/>
                    </a:lnTo>
                    <a:lnTo>
                      <a:pt x="1128" y="385"/>
                    </a:lnTo>
                    <a:lnTo>
                      <a:pt x="1128" y="385"/>
                    </a:lnTo>
                    <a:lnTo>
                      <a:pt x="1128" y="385"/>
                    </a:lnTo>
                    <a:lnTo>
                      <a:pt x="1128" y="387"/>
                    </a:lnTo>
                    <a:lnTo>
                      <a:pt x="1128" y="387"/>
                    </a:lnTo>
                    <a:lnTo>
                      <a:pt x="1128" y="387"/>
                    </a:lnTo>
                    <a:lnTo>
                      <a:pt x="1128" y="387"/>
                    </a:lnTo>
                    <a:lnTo>
                      <a:pt x="1128" y="389"/>
                    </a:lnTo>
                    <a:lnTo>
                      <a:pt x="1128" y="389"/>
                    </a:lnTo>
                    <a:lnTo>
                      <a:pt x="1128" y="389"/>
                    </a:lnTo>
                    <a:lnTo>
                      <a:pt x="1128" y="391"/>
                    </a:lnTo>
                    <a:lnTo>
                      <a:pt x="1128" y="391"/>
                    </a:lnTo>
                    <a:lnTo>
                      <a:pt x="1128" y="391"/>
                    </a:lnTo>
                    <a:lnTo>
                      <a:pt x="1128" y="391"/>
                    </a:lnTo>
                    <a:lnTo>
                      <a:pt x="1128" y="391"/>
                    </a:lnTo>
                    <a:lnTo>
                      <a:pt x="1130" y="391"/>
                    </a:lnTo>
                    <a:lnTo>
                      <a:pt x="1130" y="391"/>
                    </a:lnTo>
                    <a:lnTo>
                      <a:pt x="1130" y="391"/>
                    </a:lnTo>
                    <a:lnTo>
                      <a:pt x="1130" y="391"/>
                    </a:lnTo>
                    <a:lnTo>
                      <a:pt x="1130" y="391"/>
                    </a:lnTo>
                    <a:lnTo>
                      <a:pt x="1132" y="391"/>
                    </a:lnTo>
                    <a:lnTo>
                      <a:pt x="1132" y="389"/>
                    </a:lnTo>
                    <a:lnTo>
                      <a:pt x="1132" y="389"/>
                    </a:lnTo>
                    <a:lnTo>
                      <a:pt x="1134" y="389"/>
                    </a:lnTo>
                    <a:lnTo>
                      <a:pt x="1134" y="389"/>
                    </a:lnTo>
                    <a:lnTo>
                      <a:pt x="1136" y="387"/>
                    </a:lnTo>
                    <a:lnTo>
                      <a:pt x="1136" y="387"/>
                    </a:lnTo>
                    <a:lnTo>
                      <a:pt x="1137" y="387"/>
                    </a:lnTo>
                    <a:lnTo>
                      <a:pt x="1137" y="389"/>
                    </a:lnTo>
                    <a:lnTo>
                      <a:pt x="1137" y="389"/>
                    </a:lnTo>
                    <a:lnTo>
                      <a:pt x="1137" y="391"/>
                    </a:lnTo>
                    <a:lnTo>
                      <a:pt x="1136" y="391"/>
                    </a:lnTo>
                    <a:lnTo>
                      <a:pt x="1136" y="391"/>
                    </a:lnTo>
                    <a:lnTo>
                      <a:pt x="1136" y="391"/>
                    </a:lnTo>
                    <a:lnTo>
                      <a:pt x="1136" y="391"/>
                    </a:lnTo>
                    <a:lnTo>
                      <a:pt x="1136" y="391"/>
                    </a:lnTo>
                    <a:lnTo>
                      <a:pt x="1136" y="391"/>
                    </a:lnTo>
                    <a:lnTo>
                      <a:pt x="1136" y="392"/>
                    </a:lnTo>
                    <a:lnTo>
                      <a:pt x="1134" y="392"/>
                    </a:lnTo>
                    <a:lnTo>
                      <a:pt x="1134" y="392"/>
                    </a:lnTo>
                    <a:lnTo>
                      <a:pt x="1134" y="392"/>
                    </a:lnTo>
                    <a:lnTo>
                      <a:pt x="1134" y="392"/>
                    </a:lnTo>
                    <a:lnTo>
                      <a:pt x="1132" y="392"/>
                    </a:lnTo>
                    <a:lnTo>
                      <a:pt x="1132" y="392"/>
                    </a:lnTo>
                    <a:lnTo>
                      <a:pt x="1130" y="392"/>
                    </a:lnTo>
                    <a:lnTo>
                      <a:pt x="1130" y="392"/>
                    </a:lnTo>
                    <a:lnTo>
                      <a:pt x="1130" y="392"/>
                    </a:lnTo>
                    <a:lnTo>
                      <a:pt x="1130" y="394"/>
                    </a:lnTo>
                    <a:lnTo>
                      <a:pt x="1130" y="394"/>
                    </a:lnTo>
                    <a:lnTo>
                      <a:pt x="1130" y="394"/>
                    </a:lnTo>
                    <a:lnTo>
                      <a:pt x="1130" y="394"/>
                    </a:lnTo>
                    <a:lnTo>
                      <a:pt x="1130" y="394"/>
                    </a:lnTo>
                    <a:lnTo>
                      <a:pt x="1128" y="394"/>
                    </a:lnTo>
                    <a:lnTo>
                      <a:pt x="1128" y="396"/>
                    </a:lnTo>
                    <a:lnTo>
                      <a:pt x="1128" y="396"/>
                    </a:lnTo>
                    <a:lnTo>
                      <a:pt x="1130" y="396"/>
                    </a:lnTo>
                    <a:lnTo>
                      <a:pt x="1130" y="396"/>
                    </a:lnTo>
                    <a:lnTo>
                      <a:pt x="1130" y="396"/>
                    </a:lnTo>
                    <a:lnTo>
                      <a:pt x="1132" y="396"/>
                    </a:lnTo>
                    <a:lnTo>
                      <a:pt x="1134" y="396"/>
                    </a:lnTo>
                    <a:lnTo>
                      <a:pt x="1134" y="396"/>
                    </a:lnTo>
                    <a:lnTo>
                      <a:pt x="1134" y="396"/>
                    </a:lnTo>
                    <a:lnTo>
                      <a:pt x="1136" y="396"/>
                    </a:lnTo>
                    <a:lnTo>
                      <a:pt x="1137" y="396"/>
                    </a:lnTo>
                    <a:lnTo>
                      <a:pt x="1137" y="396"/>
                    </a:lnTo>
                    <a:lnTo>
                      <a:pt x="1137" y="396"/>
                    </a:lnTo>
                    <a:lnTo>
                      <a:pt x="1137" y="396"/>
                    </a:lnTo>
                    <a:lnTo>
                      <a:pt x="1137" y="396"/>
                    </a:lnTo>
                    <a:lnTo>
                      <a:pt x="1137" y="396"/>
                    </a:lnTo>
                    <a:lnTo>
                      <a:pt x="1137" y="398"/>
                    </a:lnTo>
                    <a:lnTo>
                      <a:pt x="1137" y="398"/>
                    </a:lnTo>
                    <a:lnTo>
                      <a:pt x="1137" y="398"/>
                    </a:lnTo>
                    <a:lnTo>
                      <a:pt x="1137" y="398"/>
                    </a:lnTo>
                    <a:lnTo>
                      <a:pt x="1137" y="400"/>
                    </a:lnTo>
                    <a:lnTo>
                      <a:pt x="1136" y="400"/>
                    </a:lnTo>
                    <a:lnTo>
                      <a:pt x="1136" y="400"/>
                    </a:lnTo>
                    <a:lnTo>
                      <a:pt x="1136" y="400"/>
                    </a:lnTo>
                    <a:lnTo>
                      <a:pt x="1136" y="400"/>
                    </a:lnTo>
                    <a:lnTo>
                      <a:pt x="1136" y="400"/>
                    </a:lnTo>
                    <a:lnTo>
                      <a:pt x="1136" y="400"/>
                    </a:lnTo>
                    <a:lnTo>
                      <a:pt x="1134" y="400"/>
                    </a:lnTo>
                    <a:lnTo>
                      <a:pt x="1134" y="400"/>
                    </a:lnTo>
                    <a:lnTo>
                      <a:pt x="1134" y="401"/>
                    </a:lnTo>
                    <a:lnTo>
                      <a:pt x="1134" y="401"/>
                    </a:lnTo>
                    <a:lnTo>
                      <a:pt x="1136" y="401"/>
                    </a:lnTo>
                    <a:lnTo>
                      <a:pt x="1136" y="401"/>
                    </a:lnTo>
                    <a:lnTo>
                      <a:pt x="1137" y="401"/>
                    </a:lnTo>
                    <a:lnTo>
                      <a:pt x="1139" y="401"/>
                    </a:lnTo>
                    <a:lnTo>
                      <a:pt x="1139" y="401"/>
                    </a:lnTo>
                    <a:lnTo>
                      <a:pt x="1139" y="401"/>
                    </a:lnTo>
                    <a:lnTo>
                      <a:pt x="1141" y="401"/>
                    </a:lnTo>
                    <a:lnTo>
                      <a:pt x="1141" y="401"/>
                    </a:lnTo>
                    <a:lnTo>
                      <a:pt x="1143" y="401"/>
                    </a:lnTo>
                    <a:lnTo>
                      <a:pt x="1143" y="401"/>
                    </a:lnTo>
                    <a:lnTo>
                      <a:pt x="1143" y="401"/>
                    </a:lnTo>
                    <a:lnTo>
                      <a:pt x="1143" y="401"/>
                    </a:lnTo>
                    <a:lnTo>
                      <a:pt x="1143" y="401"/>
                    </a:lnTo>
                    <a:lnTo>
                      <a:pt x="1143" y="401"/>
                    </a:lnTo>
                    <a:lnTo>
                      <a:pt x="1143" y="403"/>
                    </a:lnTo>
                    <a:lnTo>
                      <a:pt x="1143" y="403"/>
                    </a:lnTo>
                    <a:lnTo>
                      <a:pt x="1143" y="405"/>
                    </a:lnTo>
                    <a:lnTo>
                      <a:pt x="1143" y="405"/>
                    </a:lnTo>
                    <a:lnTo>
                      <a:pt x="1143" y="405"/>
                    </a:lnTo>
                    <a:lnTo>
                      <a:pt x="1141" y="407"/>
                    </a:lnTo>
                    <a:lnTo>
                      <a:pt x="1141" y="407"/>
                    </a:lnTo>
                    <a:lnTo>
                      <a:pt x="1141" y="409"/>
                    </a:lnTo>
                    <a:lnTo>
                      <a:pt x="1141" y="409"/>
                    </a:lnTo>
                    <a:lnTo>
                      <a:pt x="1143" y="411"/>
                    </a:lnTo>
                    <a:lnTo>
                      <a:pt x="1143" y="411"/>
                    </a:lnTo>
                    <a:lnTo>
                      <a:pt x="1143" y="411"/>
                    </a:lnTo>
                    <a:lnTo>
                      <a:pt x="1143" y="412"/>
                    </a:lnTo>
                    <a:lnTo>
                      <a:pt x="1143" y="412"/>
                    </a:lnTo>
                    <a:lnTo>
                      <a:pt x="1143" y="412"/>
                    </a:lnTo>
                    <a:lnTo>
                      <a:pt x="1145" y="414"/>
                    </a:lnTo>
                    <a:lnTo>
                      <a:pt x="1147" y="414"/>
                    </a:lnTo>
                    <a:lnTo>
                      <a:pt x="1147" y="416"/>
                    </a:lnTo>
                    <a:lnTo>
                      <a:pt x="1148" y="416"/>
                    </a:lnTo>
                    <a:lnTo>
                      <a:pt x="1148" y="416"/>
                    </a:lnTo>
                    <a:lnTo>
                      <a:pt x="1148" y="414"/>
                    </a:lnTo>
                    <a:lnTo>
                      <a:pt x="1148" y="414"/>
                    </a:lnTo>
                    <a:lnTo>
                      <a:pt x="1148" y="414"/>
                    </a:lnTo>
                    <a:lnTo>
                      <a:pt x="1150" y="414"/>
                    </a:lnTo>
                    <a:lnTo>
                      <a:pt x="1150" y="414"/>
                    </a:lnTo>
                    <a:lnTo>
                      <a:pt x="1150" y="412"/>
                    </a:lnTo>
                    <a:lnTo>
                      <a:pt x="1150" y="412"/>
                    </a:lnTo>
                    <a:lnTo>
                      <a:pt x="1152" y="412"/>
                    </a:lnTo>
                    <a:lnTo>
                      <a:pt x="1152" y="412"/>
                    </a:lnTo>
                    <a:lnTo>
                      <a:pt x="1154" y="412"/>
                    </a:lnTo>
                    <a:lnTo>
                      <a:pt x="1154" y="412"/>
                    </a:lnTo>
                    <a:lnTo>
                      <a:pt x="1154" y="412"/>
                    </a:lnTo>
                    <a:lnTo>
                      <a:pt x="1156" y="412"/>
                    </a:lnTo>
                    <a:lnTo>
                      <a:pt x="1156" y="412"/>
                    </a:lnTo>
                    <a:lnTo>
                      <a:pt x="1156" y="412"/>
                    </a:lnTo>
                    <a:lnTo>
                      <a:pt x="1156" y="412"/>
                    </a:lnTo>
                    <a:lnTo>
                      <a:pt x="1156" y="412"/>
                    </a:lnTo>
                    <a:lnTo>
                      <a:pt x="1156" y="414"/>
                    </a:lnTo>
                    <a:lnTo>
                      <a:pt x="1156" y="414"/>
                    </a:lnTo>
                    <a:lnTo>
                      <a:pt x="1156" y="414"/>
                    </a:lnTo>
                    <a:lnTo>
                      <a:pt x="1156" y="416"/>
                    </a:lnTo>
                    <a:lnTo>
                      <a:pt x="1156" y="416"/>
                    </a:lnTo>
                    <a:lnTo>
                      <a:pt x="1156" y="418"/>
                    </a:lnTo>
                    <a:lnTo>
                      <a:pt x="1156" y="418"/>
                    </a:lnTo>
                    <a:lnTo>
                      <a:pt x="1156" y="418"/>
                    </a:lnTo>
                    <a:lnTo>
                      <a:pt x="1156" y="418"/>
                    </a:lnTo>
                    <a:lnTo>
                      <a:pt x="1156" y="420"/>
                    </a:lnTo>
                    <a:lnTo>
                      <a:pt x="1154" y="420"/>
                    </a:lnTo>
                    <a:lnTo>
                      <a:pt x="1154" y="420"/>
                    </a:lnTo>
                    <a:lnTo>
                      <a:pt x="1154" y="420"/>
                    </a:lnTo>
                    <a:lnTo>
                      <a:pt x="1152" y="420"/>
                    </a:lnTo>
                    <a:lnTo>
                      <a:pt x="1152" y="420"/>
                    </a:lnTo>
                    <a:lnTo>
                      <a:pt x="1152" y="420"/>
                    </a:lnTo>
                    <a:lnTo>
                      <a:pt x="1152" y="420"/>
                    </a:lnTo>
                    <a:lnTo>
                      <a:pt x="1152" y="420"/>
                    </a:lnTo>
                    <a:lnTo>
                      <a:pt x="1152" y="420"/>
                    </a:lnTo>
                    <a:lnTo>
                      <a:pt x="1152" y="420"/>
                    </a:lnTo>
                    <a:lnTo>
                      <a:pt x="1150" y="420"/>
                    </a:lnTo>
                    <a:lnTo>
                      <a:pt x="1150" y="420"/>
                    </a:lnTo>
                    <a:lnTo>
                      <a:pt x="1150" y="420"/>
                    </a:lnTo>
                    <a:lnTo>
                      <a:pt x="1152" y="421"/>
                    </a:lnTo>
                    <a:lnTo>
                      <a:pt x="1152" y="421"/>
                    </a:lnTo>
                    <a:lnTo>
                      <a:pt x="1152" y="421"/>
                    </a:lnTo>
                    <a:lnTo>
                      <a:pt x="1152" y="421"/>
                    </a:lnTo>
                    <a:lnTo>
                      <a:pt x="1152" y="421"/>
                    </a:lnTo>
                    <a:lnTo>
                      <a:pt x="1152" y="421"/>
                    </a:lnTo>
                    <a:lnTo>
                      <a:pt x="1154" y="421"/>
                    </a:lnTo>
                    <a:lnTo>
                      <a:pt x="1154" y="421"/>
                    </a:lnTo>
                    <a:lnTo>
                      <a:pt x="1154" y="421"/>
                    </a:lnTo>
                    <a:lnTo>
                      <a:pt x="1154" y="421"/>
                    </a:lnTo>
                    <a:lnTo>
                      <a:pt x="1156" y="421"/>
                    </a:lnTo>
                    <a:lnTo>
                      <a:pt x="1156" y="421"/>
                    </a:lnTo>
                    <a:lnTo>
                      <a:pt x="1156" y="423"/>
                    </a:lnTo>
                    <a:lnTo>
                      <a:pt x="1156" y="423"/>
                    </a:lnTo>
                    <a:lnTo>
                      <a:pt x="1156" y="423"/>
                    </a:lnTo>
                    <a:lnTo>
                      <a:pt x="1156" y="423"/>
                    </a:lnTo>
                    <a:lnTo>
                      <a:pt x="1156" y="425"/>
                    </a:lnTo>
                    <a:lnTo>
                      <a:pt x="1154" y="425"/>
                    </a:lnTo>
                    <a:lnTo>
                      <a:pt x="1154" y="427"/>
                    </a:lnTo>
                    <a:lnTo>
                      <a:pt x="1154" y="427"/>
                    </a:lnTo>
                    <a:lnTo>
                      <a:pt x="1154" y="427"/>
                    </a:lnTo>
                    <a:lnTo>
                      <a:pt x="1152" y="425"/>
                    </a:lnTo>
                    <a:lnTo>
                      <a:pt x="1152" y="425"/>
                    </a:lnTo>
                    <a:lnTo>
                      <a:pt x="1150" y="425"/>
                    </a:lnTo>
                    <a:lnTo>
                      <a:pt x="1150" y="425"/>
                    </a:lnTo>
                    <a:lnTo>
                      <a:pt x="1150" y="425"/>
                    </a:lnTo>
                    <a:lnTo>
                      <a:pt x="1150" y="425"/>
                    </a:lnTo>
                    <a:lnTo>
                      <a:pt x="1150" y="425"/>
                    </a:lnTo>
                    <a:lnTo>
                      <a:pt x="1148" y="425"/>
                    </a:lnTo>
                    <a:lnTo>
                      <a:pt x="1148" y="425"/>
                    </a:lnTo>
                    <a:lnTo>
                      <a:pt x="1148" y="425"/>
                    </a:lnTo>
                    <a:lnTo>
                      <a:pt x="1148" y="425"/>
                    </a:lnTo>
                    <a:lnTo>
                      <a:pt x="1148" y="425"/>
                    </a:lnTo>
                    <a:lnTo>
                      <a:pt x="1148" y="427"/>
                    </a:lnTo>
                    <a:lnTo>
                      <a:pt x="1148" y="427"/>
                    </a:lnTo>
                    <a:lnTo>
                      <a:pt x="1148" y="429"/>
                    </a:lnTo>
                    <a:lnTo>
                      <a:pt x="1150" y="429"/>
                    </a:lnTo>
                    <a:lnTo>
                      <a:pt x="1150" y="429"/>
                    </a:lnTo>
                    <a:lnTo>
                      <a:pt x="1150" y="430"/>
                    </a:lnTo>
                    <a:lnTo>
                      <a:pt x="1150" y="430"/>
                    </a:lnTo>
                    <a:lnTo>
                      <a:pt x="1150" y="430"/>
                    </a:lnTo>
                    <a:lnTo>
                      <a:pt x="1150" y="430"/>
                    </a:lnTo>
                    <a:lnTo>
                      <a:pt x="1150" y="430"/>
                    </a:lnTo>
                    <a:lnTo>
                      <a:pt x="1150" y="432"/>
                    </a:lnTo>
                    <a:lnTo>
                      <a:pt x="1150" y="432"/>
                    </a:lnTo>
                    <a:lnTo>
                      <a:pt x="1152" y="432"/>
                    </a:lnTo>
                    <a:lnTo>
                      <a:pt x="1152" y="432"/>
                    </a:lnTo>
                    <a:lnTo>
                      <a:pt x="1152" y="432"/>
                    </a:lnTo>
                    <a:lnTo>
                      <a:pt x="1152" y="432"/>
                    </a:lnTo>
                    <a:lnTo>
                      <a:pt x="1152" y="432"/>
                    </a:lnTo>
                    <a:lnTo>
                      <a:pt x="1152" y="432"/>
                    </a:lnTo>
                    <a:lnTo>
                      <a:pt x="1154" y="432"/>
                    </a:lnTo>
                    <a:lnTo>
                      <a:pt x="1154" y="432"/>
                    </a:lnTo>
                    <a:lnTo>
                      <a:pt x="1154" y="432"/>
                    </a:lnTo>
                    <a:lnTo>
                      <a:pt x="1154" y="432"/>
                    </a:lnTo>
                    <a:lnTo>
                      <a:pt x="1154" y="432"/>
                    </a:lnTo>
                    <a:lnTo>
                      <a:pt x="1156" y="432"/>
                    </a:lnTo>
                    <a:lnTo>
                      <a:pt x="1156" y="430"/>
                    </a:lnTo>
                    <a:lnTo>
                      <a:pt x="1156" y="430"/>
                    </a:lnTo>
                    <a:lnTo>
                      <a:pt x="1156" y="430"/>
                    </a:lnTo>
                    <a:lnTo>
                      <a:pt x="1156" y="432"/>
                    </a:lnTo>
                    <a:lnTo>
                      <a:pt x="1157" y="432"/>
                    </a:lnTo>
                    <a:lnTo>
                      <a:pt x="1157" y="432"/>
                    </a:lnTo>
                    <a:lnTo>
                      <a:pt x="1157" y="432"/>
                    </a:lnTo>
                    <a:lnTo>
                      <a:pt x="1157" y="432"/>
                    </a:lnTo>
                    <a:lnTo>
                      <a:pt x="1157" y="432"/>
                    </a:lnTo>
                    <a:lnTo>
                      <a:pt x="1157" y="434"/>
                    </a:lnTo>
                    <a:lnTo>
                      <a:pt x="1157" y="434"/>
                    </a:lnTo>
                    <a:lnTo>
                      <a:pt x="1159" y="434"/>
                    </a:lnTo>
                    <a:lnTo>
                      <a:pt x="1159" y="434"/>
                    </a:lnTo>
                    <a:lnTo>
                      <a:pt x="1159" y="434"/>
                    </a:lnTo>
                    <a:lnTo>
                      <a:pt x="1159" y="434"/>
                    </a:lnTo>
                    <a:lnTo>
                      <a:pt x="1159" y="434"/>
                    </a:lnTo>
                    <a:lnTo>
                      <a:pt x="1161" y="434"/>
                    </a:lnTo>
                    <a:lnTo>
                      <a:pt x="1161" y="432"/>
                    </a:lnTo>
                    <a:lnTo>
                      <a:pt x="1161" y="430"/>
                    </a:lnTo>
                    <a:lnTo>
                      <a:pt x="1161" y="430"/>
                    </a:lnTo>
                    <a:lnTo>
                      <a:pt x="1163" y="430"/>
                    </a:lnTo>
                    <a:lnTo>
                      <a:pt x="1163" y="430"/>
                    </a:lnTo>
                    <a:lnTo>
                      <a:pt x="1163" y="430"/>
                    </a:lnTo>
                    <a:lnTo>
                      <a:pt x="1165" y="430"/>
                    </a:lnTo>
                    <a:lnTo>
                      <a:pt x="1165" y="432"/>
                    </a:lnTo>
                    <a:lnTo>
                      <a:pt x="1165" y="432"/>
                    </a:lnTo>
                    <a:lnTo>
                      <a:pt x="1165" y="432"/>
                    </a:lnTo>
                    <a:lnTo>
                      <a:pt x="1165" y="432"/>
                    </a:lnTo>
                    <a:lnTo>
                      <a:pt x="1165" y="432"/>
                    </a:lnTo>
                    <a:lnTo>
                      <a:pt x="1165" y="432"/>
                    </a:lnTo>
                    <a:lnTo>
                      <a:pt x="1165" y="432"/>
                    </a:lnTo>
                    <a:lnTo>
                      <a:pt x="1165" y="434"/>
                    </a:lnTo>
                    <a:lnTo>
                      <a:pt x="1165" y="434"/>
                    </a:lnTo>
                    <a:lnTo>
                      <a:pt x="1165" y="434"/>
                    </a:lnTo>
                    <a:lnTo>
                      <a:pt x="1165" y="434"/>
                    </a:lnTo>
                    <a:lnTo>
                      <a:pt x="1165" y="434"/>
                    </a:lnTo>
                    <a:lnTo>
                      <a:pt x="1165" y="436"/>
                    </a:lnTo>
                    <a:lnTo>
                      <a:pt x="1165" y="436"/>
                    </a:lnTo>
                    <a:lnTo>
                      <a:pt x="1165" y="436"/>
                    </a:lnTo>
                    <a:lnTo>
                      <a:pt x="1166" y="436"/>
                    </a:lnTo>
                    <a:lnTo>
                      <a:pt x="1166" y="438"/>
                    </a:lnTo>
                    <a:lnTo>
                      <a:pt x="1166" y="438"/>
                    </a:lnTo>
                    <a:lnTo>
                      <a:pt x="1166" y="438"/>
                    </a:lnTo>
                    <a:lnTo>
                      <a:pt x="1166" y="438"/>
                    </a:lnTo>
                    <a:lnTo>
                      <a:pt x="1166" y="439"/>
                    </a:lnTo>
                    <a:lnTo>
                      <a:pt x="1166" y="439"/>
                    </a:lnTo>
                    <a:lnTo>
                      <a:pt x="1166" y="439"/>
                    </a:lnTo>
                    <a:lnTo>
                      <a:pt x="1166" y="439"/>
                    </a:lnTo>
                    <a:lnTo>
                      <a:pt x="1166" y="441"/>
                    </a:lnTo>
                    <a:lnTo>
                      <a:pt x="1166" y="441"/>
                    </a:lnTo>
                    <a:lnTo>
                      <a:pt x="1166" y="441"/>
                    </a:lnTo>
                    <a:lnTo>
                      <a:pt x="1165" y="441"/>
                    </a:lnTo>
                    <a:lnTo>
                      <a:pt x="1165" y="441"/>
                    </a:lnTo>
                    <a:lnTo>
                      <a:pt x="1165" y="441"/>
                    </a:lnTo>
                    <a:lnTo>
                      <a:pt x="1165" y="441"/>
                    </a:lnTo>
                    <a:lnTo>
                      <a:pt x="1165" y="441"/>
                    </a:lnTo>
                    <a:lnTo>
                      <a:pt x="1165" y="443"/>
                    </a:lnTo>
                    <a:lnTo>
                      <a:pt x="1165" y="443"/>
                    </a:lnTo>
                    <a:lnTo>
                      <a:pt x="1165" y="443"/>
                    </a:lnTo>
                    <a:lnTo>
                      <a:pt x="1165" y="443"/>
                    </a:lnTo>
                    <a:lnTo>
                      <a:pt x="1166" y="445"/>
                    </a:lnTo>
                    <a:lnTo>
                      <a:pt x="1166" y="445"/>
                    </a:lnTo>
                    <a:lnTo>
                      <a:pt x="1166" y="445"/>
                    </a:lnTo>
                    <a:lnTo>
                      <a:pt x="1166" y="445"/>
                    </a:lnTo>
                    <a:lnTo>
                      <a:pt x="1168" y="447"/>
                    </a:lnTo>
                    <a:lnTo>
                      <a:pt x="1168" y="447"/>
                    </a:lnTo>
                    <a:lnTo>
                      <a:pt x="1168" y="447"/>
                    </a:lnTo>
                    <a:lnTo>
                      <a:pt x="1168" y="447"/>
                    </a:lnTo>
                    <a:lnTo>
                      <a:pt x="1168" y="449"/>
                    </a:lnTo>
                    <a:lnTo>
                      <a:pt x="1168" y="450"/>
                    </a:lnTo>
                    <a:lnTo>
                      <a:pt x="1170" y="450"/>
                    </a:lnTo>
                    <a:lnTo>
                      <a:pt x="1170" y="450"/>
                    </a:lnTo>
                    <a:lnTo>
                      <a:pt x="1170" y="450"/>
                    </a:lnTo>
                    <a:lnTo>
                      <a:pt x="1170" y="450"/>
                    </a:lnTo>
                    <a:lnTo>
                      <a:pt x="1170" y="452"/>
                    </a:lnTo>
                    <a:lnTo>
                      <a:pt x="1170" y="452"/>
                    </a:lnTo>
                    <a:lnTo>
                      <a:pt x="1170" y="452"/>
                    </a:lnTo>
                    <a:lnTo>
                      <a:pt x="1170" y="454"/>
                    </a:lnTo>
                    <a:lnTo>
                      <a:pt x="1172" y="454"/>
                    </a:lnTo>
                    <a:lnTo>
                      <a:pt x="1172" y="454"/>
                    </a:lnTo>
                    <a:lnTo>
                      <a:pt x="1172" y="454"/>
                    </a:lnTo>
                    <a:lnTo>
                      <a:pt x="1172" y="454"/>
                    </a:lnTo>
                    <a:lnTo>
                      <a:pt x="1172" y="456"/>
                    </a:lnTo>
                    <a:lnTo>
                      <a:pt x="1172" y="456"/>
                    </a:lnTo>
                    <a:lnTo>
                      <a:pt x="1172" y="456"/>
                    </a:lnTo>
                    <a:lnTo>
                      <a:pt x="1172" y="456"/>
                    </a:lnTo>
                    <a:lnTo>
                      <a:pt x="1172" y="456"/>
                    </a:lnTo>
                    <a:lnTo>
                      <a:pt x="1172" y="456"/>
                    </a:lnTo>
                    <a:lnTo>
                      <a:pt x="1170" y="456"/>
                    </a:lnTo>
                    <a:lnTo>
                      <a:pt x="1170" y="456"/>
                    </a:lnTo>
                    <a:lnTo>
                      <a:pt x="1168" y="456"/>
                    </a:lnTo>
                    <a:lnTo>
                      <a:pt x="1168" y="456"/>
                    </a:lnTo>
                    <a:lnTo>
                      <a:pt x="1168" y="456"/>
                    </a:lnTo>
                    <a:lnTo>
                      <a:pt x="1168" y="456"/>
                    </a:lnTo>
                    <a:lnTo>
                      <a:pt x="1166" y="456"/>
                    </a:lnTo>
                    <a:lnTo>
                      <a:pt x="1166" y="456"/>
                    </a:lnTo>
                    <a:lnTo>
                      <a:pt x="1166" y="456"/>
                    </a:lnTo>
                    <a:lnTo>
                      <a:pt x="1166" y="456"/>
                    </a:lnTo>
                    <a:lnTo>
                      <a:pt x="1166" y="456"/>
                    </a:lnTo>
                    <a:lnTo>
                      <a:pt x="1166" y="456"/>
                    </a:lnTo>
                    <a:lnTo>
                      <a:pt x="1166" y="458"/>
                    </a:lnTo>
                    <a:lnTo>
                      <a:pt x="1168" y="458"/>
                    </a:lnTo>
                    <a:lnTo>
                      <a:pt x="1170" y="459"/>
                    </a:lnTo>
                    <a:lnTo>
                      <a:pt x="1170" y="459"/>
                    </a:lnTo>
                    <a:lnTo>
                      <a:pt x="1172" y="459"/>
                    </a:lnTo>
                    <a:lnTo>
                      <a:pt x="1172" y="459"/>
                    </a:lnTo>
                    <a:lnTo>
                      <a:pt x="1172" y="459"/>
                    </a:lnTo>
                    <a:lnTo>
                      <a:pt x="1174" y="459"/>
                    </a:lnTo>
                    <a:lnTo>
                      <a:pt x="1174" y="458"/>
                    </a:lnTo>
                    <a:lnTo>
                      <a:pt x="1174" y="458"/>
                    </a:lnTo>
                    <a:lnTo>
                      <a:pt x="1174" y="458"/>
                    </a:lnTo>
                    <a:lnTo>
                      <a:pt x="1174" y="458"/>
                    </a:lnTo>
                    <a:lnTo>
                      <a:pt x="1174" y="459"/>
                    </a:lnTo>
                    <a:lnTo>
                      <a:pt x="1174" y="459"/>
                    </a:lnTo>
                    <a:lnTo>
                      <a:pt x="1174" y="459"/>
                    </a:lnTo>
                    <a:lnTo>
                      <a:pt x="1175" y="459"/>
                    </a:lnTo>
                    <a:lnTo>
                      <a:pt x="1175" y="459"/>
                    </a:lnTo>
                    <a:lnTo>
                      <a:pt x="1175" y="459"/>
                    </a:lnTo>
                    <a:lnTo>
                      <a:pt x="1175" y="459"/>
                    </a:lnTo>
                    <a:lnTo>
                      <a:pt x="1175" y="461"/>
                    </a:lnTo>
                    <a:lnTo>
                      <a:pt x="1175" y="461"/>
                    </a:lnTo>
                    <a:lnTo>
                      <a:pt x="1175" y="461"/>
                    </a:lnTo>
                    <a:lnTo>
                      <a:pt x="1175" y="461"/>
                    </a:lnTo>
                    <a:lnTo>
                      <a:pt x="1175" y="463"/>
                    </a:lnTo>
                    <a:lnTo>
                      <a:pt x="1174" y="463"/>
                    </a:lnTo>
                    <a:lnTo>
                      <a:pt x="1174" y="463"/>
                    </a:lnTo>
                    <a:lnTo>
                      <a:pt x="1174" y="463"/>
                    </a:lnTo>
                    <a:lnTo>
                      <a:pt x="1174" y="465"/>
                    </a:lnTo>
                    <a:lnTo>
                      <a:pt x="1174" y="465"/>
                    </a:lnTo>
                    <a:lnTo>
                      <a:pt x="1172" y="467"/>
                    </a:lnTo>
                    <a:lnTo>
                      <a:pt x="1172" y="467"/>
                    </a:lnTo>
                    <a:lnTo>
                      <a:pt x="1170" y="468"/>
                    </a:lnTo>
                    <a:lnTo>
                      <a:pt x="1170" y="468"/>
                    </a:lnTo>
                    <a:lnTo>
                      <a:pt x="1170" y="470"/>
                    </a:lnTo>
                    <a:lnTo>
                      <a:pt x="1170" y="470"/>
                    </a:lnTo>
                    <a:lnTo>
                      <a:pt x="1170" y="472"/>
                    </a:lnTo>
                    <a:lnTo>
                      <a:pt x="1172" y="472"/>
                    </a:lnTo>
                    <a:lnTo>
                      <a:pt x="1172" y="474"/>
                    </a:lnTo>
                    <a:lnTo>
                      <a:pt x="1172" y="474"/>
                    </a:lnTo>
                    <a:lnTo>
                      <a:pt x="1172" y="474"/>
                    </a:lnTo>
                    <a:lnTo>
                      <a:pt x="1174" y="472"/>
                    </a:lnTo>
                    <a:lnTo>
                      <a:pt x="1174" y="472"/>
                    </a:lnTo>
                    <a:lnTo>
                      <a:pt x="1175" y="472"/>
                    </a:lnTo>
                    <a:lnTo>
                      <a:pt x="1175" y="472"/>
                    </a:lnTo>
                    <a:lnTo>
                      <a:pt x="1175" y="472"/>
                    </a:lnTo>
                    <a:lnTo>
                      <a:pt x="1177" y="472"/>
                    </a:lnTo>
                    <a:lnTo>
                      <a:pt x="1177" y="472"/>
                    </a:lnTo>
                    <a:lnTo>
                      <a:pt x="1179" y="472"/>
                    </a:lnTo>
                    <a:lnTo>
                      <a:pt x="1179" y="472"/>
                    </a:lnTo>
                    <a:lnTo>
                      <a:pt x="1181" y="474"/>
                    </a:lnTo>
                    <a:lnTo>
                      <a:pt x="1181" y="474"/>
                    </a:lnTo>
                    <a:lnTo>
                      <a:pt x="1181" y="474"/>
                    </a:lnTo>
                    <a:lnTo>
                      <a:pt x="1179" y="474"/>
                    </a:lnTo>
                    <a:lnTo>
                      <a:pt x="1179" y="476"/>
                    </a:lnTo>
                    <a:lnTo>
                      <a:pt x="1175" y="477"/>
                    </a:lnTo>
                    <a:lnTo>
                      <a:pt x="1175" y="477"/>
                    </a:lnTo>
                    <a:lnTo>
                      <a:pt x="1174" y="479"/>
                    </a:lnTo>
                    <a:lnTo>
                      <a:pt x="1174" y="479"/>
                    </a:lnTo>
                    <a:lnTo>
                      <a:pt x="1174" y="479"/>
                    </a:lnTo>
                    <a:lnTo>
                      <a:pt x="1174" y="479"/>
                    </a:lnTo>
                    <a:lnTo>
                      <a:pt x="1174" y="479"/>
                    </a:lnTo>
                    <a:lnTo>
                      <a:pt x="1174" y="479"/>
                    </a:lnTo>
                    <a:lnTo>
                      <a:pt x="1174" y="479"/>
                    </a:lnTo>
                    <a:lnTo>
                      <a:pt x="1174" y="481"/>
                    </a:lnTo>
                    <a:lnTo>
                      <a:pt x="1174" y="481"/>
                    </a:lnTo>
                    <a:lnTo>
                      <a:pt x="1175" y="481"/>
                    </a:lnTo>
                    <a:lnTo>
                      <a:pt x="1175" y="481"/>
                    </a:lnTo>
                    <a:lnTo>
                      <a:pt x="1175" y="481"/>
                    </a:lnTo>
                    <a:lnTo>
                      <a:pt x="1175" y="483"/>
                    </a:lnTo>
                    <a:lnTo>
                      <a:pt x="1175" y="483"/>
                    </a:lnTo>
                    <a:lnTo>
                      <a:pt x="1175" y="483"/>
                    </a:lnTo>
                    <a:lnTo>
                      <a:pt x="1175" y="483"/>
                    </a:lnTo>
                    <a:lnTo>
                      <a:pt x="1175" y="483"/>
                    </a:lnTo>
                    <a:lnTo>
                      <a:pt x="1175" y="483"/>
                    </a:lnTo>
                    <a:lnTo>
                      <a:pt x="1175" y="483"/>
                    </a:lnTo>
                    <a:lnTo>
                      <a:pt x="1174" y="483"/>
                    </a:lnTo>
                    <a:lnTo>
                      <a:pt x="1174" y="485"/>
                    </a:lnTo>
                    <a:lnTo>
                      <a:pt x="1174" y="485"/>
                    </a:lnTo>
                    <a:lnTo>
                      <a:pt x="1174" y="485"/>
                    </a:lnTo>
                    <a:lnTo>
                      <a:pt x="1174" y="485"/>
                    </a:lnTo>
                    <a:lnTo>
                      <a:pt x="1174" y="485"/>
                    </a:lnTo>
                    <a:lnTo>
                      <a:pt x="1174" y="485"/>
                    </a:lnTo>
                    <a:lnTo>
                      <a:pt x="1172" y="483"/>
                    </a:lnTo>
                    <a:lnTo>
                      <a:pt x="1170" y="481"/>
                    </a:lnTo>
                    <a:lnTo>
                      <a:pt x="1170" y="481"/>
                    </a:lnTo>
                    <a:lnTo>
                      <a:pt x="1170" y="479"/>
                    </a:lnTo>
                    <a:lnTo>
                      <a:pt x="1170" y="477"/>
                    </a:lnTo>
                    <a:lnTo>
                      <a:pt x="1170" y="477"/>
                    </a:lnTo>
                    <a:lnTo>
                      <a:pt x="1168" y="477"/>
                    </a:lnTo>
                    <a:lnTo>
                      <a:pt x="1168" y="477"/>
                    </a:lnTo>
                    <a:lnTo>
                      <a:pt x="1168" y="477"/>
                    </a:lnTo>
                    <a:lnTo>
                      <a:pt x="1168" y="477"/>
                    </a:lnTo>
                    <a:lnTo>
                      <a:pt x="1168" y="477"/>
                    </a:lnTo>
                    <a:lnTo>
                      <a:pt x="1166" y="477"/>
                    </a:lnTo>
                    <a:lnTo>
                      <a:pt x="1166" y="477"/>
                    </a:lnTo>
                    <a:lnTo>
                      <a:pt x="1166" y="477"/>
                    </a:lnTo>
                    <a:lnTo>
                      <a:pt x="1166" y="477"/>
                    </a:lnTo>
                    <a:lnTo>
                      <a:pt x="1166" y="477"/>
                    </a:lnTo>
                    <a:lnTo>
                      <a:pt x="1166" y="477"/>
                    </a:lnTo>
                    <a:lnTo>
                      <a:pt x="1166" y="477"/>
                    </a:lnTo>
                    <a:lnTo>
                      <a:pt x="1165" y="479"/>
                    </a:lnTo>
                    <a:lnTo>
                      <a:pt x="1165" y="479"/>
                    </a:lnTo>
                    <a:lnTo>
                      <a:pt x="1165" y="481"/>
                    </a:lnTo>
                    <a:lnTo>
                      <a:pt x="1163" y="483"/>
                    </a:lnTo>
                    <a:lnTo>
                      <a:pt x="1161" y="483"/>
                    </a:lnTo>
                    <a:lnTo>
                      <a:pt x="1161" y="485"/>
                    </a:lnTo>
                    <a:lnTo>
                      <a:pt x="1159" y="485"/>
                    </a:lnTo>
                    <a:lnTo>
                      <a:pt x="1159" y="485"/>
                    </a:lnTo>
                    <a:lnTo>
                      <a:pt x="1159" y="485"/>
                    </a:lnTo>
                    <a:lnTo>
                      <a:pt x="1157" y="487"/>
                    </a:lnTo>
                    <a:lnTo>
                      <a:pt x="1157" y="487"/>
                    </a:lnTo>
                    <a:lnTo>
                      <a:pt x="1157" y="487"/>
                    </a:lnTo>
                    <a:lnTo>
                      <a:pt x="1156" y="487"/>
                    </a:lnTo>
                    <a:lnTo>
                      <a:pt x="1156" y="487"/>
                    </a:lnTo>
                    <a:lnTo>
                      <a:pt x="1156" y="487"/>
                    </a:lnTo>
                    <a:lnTo>
                      <a:pt x="1156" y="488"/>
                    </a:lnTo>
                    <a:lnTo>
                      <a:pt x="1156" y="488"/>
                    </a:lnTo>
                    <a:lnTo>
                      <a:pt x="1156" y="488"/>
                    </a:lnTo>
                    <a:lnTo>
                      <a:pt x="1157" y="488"/>
                    </a:lnTo>
                    <a:lnTo>
                      <a:pt x="1157" y="490"/>
                    </a:lnTo>
                    <a:lnTo>
                      <a:pt x="1157" y="490"/>
                    </a:lnTo>
                    <a:lnTo>
                      <a:pt x="1157" y="490"/>
                    </a:lnTo>
                    <a:lnTo>
                      <a:pt x="1157" y="490"/>
                    </a:lnTo>
                    <a:lnTo>
                      <a:pt x="1159" y="490"/>
                    </a:lnTo>
                    <a:lnTo>
                      <a:pt x="1159" y="490"/>
                    </a:lnTo>
                    <a:lnTo>
                      <a:pt x="1159" y="490"/>
                    </a:lnTo>
                    <a:lnTo>
                      <a:pt x="1157" y="490"/>
                    </a:lnTo>
                    <a:lnTo>
                      <a:pt x="1157" y="492"/>
                    </a:lnTo>
                    <a:lnTo>
                      <a:pt x="1157" y="492"/>
                    </a:lnTo>
                    <a:lnTo>
                      <a:pt x="1156" y="492"/>
                    </a:lnTo>
                    <a:lnTo>
                      <a:pt x="1156" y="492"/>
                    </a:lnTo>
                    <a:lnTo>
                      <a:pt x="1156" y="492"/>
                    </a:lnTo>
                    <a:lnTo>
                      <a:pt x="1156" y="492"/>
                    </a:lnTo>
                    <a:lnTo>
                      <a:pt x="1156" y="492"/>
                    </a:lnTo>
                    <a:lnTo>
                      <a:pt x="1156" y="492"/>
                    </a:lnTo>
                    <a:lnTo>
                      <a:pt x="1156" y="494"/>
                    </a:lnTo>
                    <a:lnTo>
                      <a:pt x="1156" y="494"/>
                    </a:lnTo>
                    <a:lnTo>
                      <a:pt x="1154" y="494"/>
                    </a:lnTo>
                    <a:lnTo>
                      <a:pt x="1154" y="494"/>
                    </a:lnTo>
                    <a:lnTo>
                      <a:pt x="1154" y="494"/>
                    </a:lnTo>
                    <a:lnTo>
                      <a:pt x="1156" y="494"/>
                    </a:lnTo>
                    <a:lnTo>
                      <a:pt x="1156" y="494"/>
                    </a:lnTo>
                    <a:lnTo>
                      <a:pt x="1156" y="494"/>
                    </a:lnTo>
                    <a:lnTo>
                      <a:pt x="1156" y="496"/>
                    </a:lnTo>
                    <a:lnTo>
                      <a:pt x="1154" y="496"/>
                    </a:lnTo>
                    <a:lnTo>
                      <a:pt x="1154" y="496"/>
                    </a:lnTo>
                    <a:lnTo>
                      <a:pt x="1154" y="496"/>
                    </a:lnTo>
                    <a:lnTo>
                      <a:pt x="1154" y="496"/>
                    </a:lnTo>
                    <a:lnTo>
                      <a:pt x="1154" y="496"/>
                    </a:lnTo>
                    <a:lnTo>
                      <a:pt x="1152" y="496"/>
                    </a:lnTo>
                    <a:lnTo>
                      <a:pt x="1152" y="496"/>
                    </a:lnTo>
                    <a:lnTo>
                      <a:pt x="1152" y="496"/>
                    </a:lnTo>
                    <a:lnTo>
                      <a:pt x="1152" y="496"/>
                    </a:lnTo>
                    <a:lnTo>
                      <a:pt x="1150" y="496"/>
                    </a:lnTo>
                    <a:lnTo>
                      <a:pt x="1150" y="496"/>
                    </a:lnTo>
                    <a:lnTo>
                      <a:pt x="1150" y="496"/>
                    </a:lnTo>
                    <a:lnTo>
                      <a:pt x="1150" y="496"/>
                    </a:lnTo>
                    <a:lnTo>
                      <a:pt x="1150" y="496"/>
                    </a:lnTo>
                    <a:lnTo>
                      <a:pt x="1150" y="496"/>
                    </a:lnTo>
                    <a:lnTo>
                      <a:pt x="1150" y="497"/>
                    </a:lnTo>
                    <a:lnTo>
                      <a:pt x="1150" y="497"/>
                    </a:lnTo>
                    <a:lnTo>
                      <a:pt x="1150" y="499"/>
                    </a:lnTo>
                    <a:lnTo>
                      <a:pt x="1150" y="499"/>
                    </a:lnTo>
                    <a:lnTo>
                      <a:pt x="1152" y="499"/>
                    </a:lnTo>
                    <a:lnTo>
                      <a:pt x="1152" y="501"/>
                    </a:lnTo>
                    <a:lnTo>
                      <a:pt x="1154" y="501"/>
                    </a:lnTo>
                    <a:lnTo>
                      <a:pt x="1154" y="503"/>
                    </a:lnTo>
                    <a:lnTo>
                      <a:pt x="1156" y="503"/>
                    </a:lnTo>
                    <a:lnTo>
                      <a:pt x="1156" y="503"/>
                    </a:lnTo>
                    <a:lnTo>
                      <a:pt x="1156" y="503"/>
                    </a:lnTo>
                    <a:lnTo>
                      <a:pt x="1154" y="505"/>
                    </a:lnTo>
                    <a:lnTo>
                      <a:pt x="1154" y="505"/>
                    </a:lnTo>
                    <a:lnTo>
                      <a:pt x="1152" y="505"/>
                    </a:lnTo>
                    <a:lnTo>
                      <a:pt x="1152" y="505"/>
                    </a:lnTo>
                    <a:lnTo>
                      <a:pt x="1150" y="505"/>
                    </a:lnTo>
                    <a:lnTo>
                      <a:pt x="1148" y="505"/>
                    </a:lnTo>
                    <a:lnTo>
                      <a:pt x="1148" y="505"/>
                    </a:lnTo>
                    <a:lnTo>
                      <a:pt x="1147" y="505"/>
                    </a:lnTo>
                    <a:lnTo>
                      <a:pt x="1147" y="505"/>
                    </a:lnTo>
                    <a:lnTo>
                      <a:pt x="1147" y="505"/>
                    </a:lnTo>
                    <a:lnTo>
                      <a:pt x="1147" y="506"/>
                    </a:lnTo>
                    <a:lnTo>
                      <a:pt x="1147" y="506"/>
                    </a:lnTo>
                    <a:lnTo>
                      <a:pt x="1145" y="506"/>
                    </a:lnTo>
                    <a:lnTo>
                      <a:pt x="1145" y="506"/>
                    </a:lnTo>
                    <a:lnTo>
                      <a:pt x="1145" y="508"/>
                    </a:lnTo>
                    <a:lnTo>
                      <a:pt x="1145" y="510"/>
                    </a:lnTo>
                    <a:lnTo>
                      <a:pt x="1145" y="510"/>
                    </a:lnTo>
                    <a:lnTo>
                      <a:pt x="1145" y="510"/>
                    </a:lnTo>
                    <a:lnTo>
                      <a:pt x="1145" y="510"/>
                    </a:lnTo>
                    <a:lnTo>
                      <a:pt x="1145" y="510"/>
                    </a:lnTo>
                    <a:lnTo>
                      <a:pt x="1143" y="510"/>
                    </a:lnTo>
                    <a:lnTo>
                      <a:pt x="1143" y="510"/>
                    </a:lnTo>
                    <a:lnTo>
                      <a:pt x="1143" y="510"/>
                    </a:lnTo>
                    <a:lnTo>
                      <a:pt x="1143" y="508"/>
                    </a:lnTo>
                    <a:lnTo>
                      <a:pt x="1143" y="508"/>
                    </a:lnTo>
                    <a:lnTo>
                      <a:pt x="1143" y="508"/>
                    </a:lnTo>
                    <a:lnTo>
                      <a:pt x="1143" y="508"/>
                    </a:lnTo>
                    <a:lnTo>
                      <a:pt x="1141" y="508"/>
                    </a:lnTo>
                    <a:lnTo>
                      <a:pt x="1141" y="508"/>
                    </a:lnTo>
                    <a:lnTo>
                      <a:pt x="1141" y="508"/>
                    </a:lnTo>
                    <a:lnTo>
                      <a:pt x="1141" y="508"/>
                    </a:lnTo>
                    <a:lnTo>
                      <a:pt x="1141" y="508"/>
                    </a:lnTo>
                    <a:lnTo>
                      <a:pt x="1139" y="508"/>
                    </a:lnTo>
                    <a:lnTo>
                      <a:pt x="1139" y="510"/>
                    </a:lnTo>
                    <a:lnTo>
                      <a:pt x="1137" y="512"/>
                    </a:lnTo>
                    <a:lnTo>
                      <a:pt x="1137" y="512"/>
                    </a:lnTo>
                    <a:lnTo>
                      <a:pt x="1137" y="512"/>
                    </a:lnTo>
                    <a:lnTo>
                      <a:pt x="1136" y="512"/>
                    </a:lnTo>
                    <a:lnTo>
                      <a:pt x="1136" y="512"/>
                    </a:lnTo>
                    <a:lnTo>
                      <a:pt x="1134" y="512"/>
                    </a:lnTo>
                    <a:lnTo>
                      <a:pt x="1134" y="512"/>
                    </a:lnTo>
                    <a:lnTo>
                      <a:pt x="1132" y="512"/>
                    </a:lnTo>
                    <a:lnTo>
                      <a:pt x="1130" y="512"/>
                    </a:lnTo>
                    <a:lnTo>
                      <a:pt x="1130" y="512"/>
                    </a:lnTo>
                    <a:lnTo>
                      <a:pt x="1128" y="512"/>
                    </a:lnTo>
                    <a:lnTo>
                      <a:pt x="1128" y="512"/>
                    </a:lnTo>
                    <a:lnTo>
                      <a:pt x="1128" y="512"/>
                    </a:lnTo>
                    <a:lnTo>
                      <a:pt x="1127" y="512"/>
                    </a:lnTo>
                    <a:lnTo>
                      <a:pt x="1127" y="514"/>
                    </a:lnTo>
                    <a:lnTo>
                      <a:pt x="1127" y="514"/>
                    </a:lnTo>
                    <a:lnTo>
                      <a:pt x="1127" y="514"/>
                    </a:lnTo>
                    <a:lnTo>
                      <a:pt x="1127" y="515"/>
                    </a:lnTo>
                    <a:lnTo>
                      <a:pt x="1125" y="515"/>
                    </a:lnTo>
                    <a:lnTo>
                      <a:pt x="1125" y="515"/>
                    </a:lnTo>
                    <a:lnTo>
                      <a:pt x="1125" y="515"/>
                    </a:lnTo>
                    <a:lnTo>
                      <a:pt x="1125" y="515"/>
                    </a:lnTo>
                    <a:lnTo>
                      <a:pt x="1123" y="515"/>
                    </a:lnTo>
                    <a:lnTo>
                      <a:pt x="1123" y="515"/>
                    </a:lnTo>
                    <a:lnTo>
                      <a:pt x="1123" y="515"/>
                    </a:lnTo>
                    <a:lnTo>
                      <a:pt x="1123" y="515"/>
                    </a:lnTo>
                    <a:lnTo>
                      <a:pt x="1123" y="514"/>
                    </a:lnTo>
                    <a:lnTo>
                      <a:pt x="1123" y="514"/>
                    </a:lnTo>
                    <a:lnTo>
                      <a:pt x="1123" y="514"/>
                    </a:lnTo>
                    <a:lnTo>
                      <a:pt x="1123" y="514"/>
                    </a:lnTo>
                    <a:lnTo>
                      <a:pt x="1123" y="512"/>
                    </a:lnTo>
                    <a:lnTo>
                      <a:pt x="1123" y="512"/>
                    </a:lnTo>
                    <a:lnTo>
                      <a:pt x="1123" y="512"/>
                    </a:lnTo>
                    <a:lnTo>
                      <a:pt x="1123" y="512"/>
                    </a:lnTo>
                    <a:lnTo>
                      <a:pt x="1121" y="512"/>
                    </a:lnTo>
                    <a:lnTo>
                      <a:pt x="1121" y="512"/>
                    </a:lnTo>
                    <a:lnTo>
                      <a:pt x="1121" y="512"/>
                    </a:lnTo>
                    <a:lnTo>
                      <a:pt x="1121" y="512"/>
                    </a:lnTo>
                    <a:lnTo>
                      <a:pt x="1121" y="512"/>
                    </a:lnTo>
                    <a:lnTo>
                      <a:pt x="1121" y="514"/>
                    </a:lnTo>
                    <a:lnTo>
                      <a:pt x="1121" y="514"/>
                    </a:lnTo>
                    <a:lnTo>
                      <a:pt x="1121" y="514"/>
                    </a:lnTo>
                    <a:lnTo>
                      <a:pt x="1121" y="514"/>
                    </a:lnTo>
                    <a:lnTo>
                      <a:pt x="1121" y="514"/>
                    </a:lnTo>
                    <a:lnTo>
                      <a:pt x="1121" y="514"/>
                    </a:lnTo>
                    <a:lnTo>
                      <a:pt x="1121" y="515"/>
                    </a:lnTo>
                    <a:lnTo>
                      <a:pt x="1121" y="515"/>
                    </a:lnTo>
                    <a:lnTo>
                      <a:pt x="1121" y="515"/>
                    </a:lnTo>
                    <a:lnTo>
                      <a:pt x="1121" y="515"/>
                    </a:lnTo>
                    <a:lnTo>
                      <a:pt x="1121" y="517"/>
                    </a:lnTo>
                    <a:lnTo>
                      <a:pt x="1121" y="517"/>
                    </a:lnTo>
                    <a:lnTo>
                      <a:pt x="1121" y="517"/>
                    </a:lnTo>
                    <a:lnTo>
                      <a:pt x="1121" y="519"/>
                    </a:lnTo>
                    <a:lnTo>
                      <a:pt x="1121" y="519"/>
                    </a:lnTo>
                    <a:lnTo>
                      <a:pt x="1121" y="519"/>
                    </a:lnTo>
                    <a:lnTo>
                      <a:pt x="1121" y="519"/>
                    </a:lnTo>
                    <a:lnTo>
                      <a:pt x="1119" y="519"/>
                    </a:lnTo>
                    <a:lnTo>
                      <a:pt x="1119" y="521"/>
                    </a:lnTo>
                    <a:lnTo>
                      <a:pt x="1119" y="521"/>
                    </a:lnTo>
                    <a:lnTo>
                      <a:pt x="1119" y="521"/>
                    </a:lnTo>
                    <a:lnTo>
                      <a:pt x="1118" y="521"/>
                    </a:lnTo>
                    <a:lnTo>
                      <a:pt x="1118" y="521"/>
                    </a:lnTo>
                    <a:lnTo>
                      <a:pt x="1116" y="521"/>
                    </a:lnTo>
                    <a:lnTo>
                      <a:pt x="1114" y="521"/>
                    </a:lnTo>
                    <a:lnTo>
                      <a:pt x="1114" y="521"/>
                    </a:lnTo>
                    <a:lnTo>
                      <a:pt x="1112" y="521"/>
                    </a:lnTo>
                    <a:lnTo>
                      <a:pt x="1112" y="521"/>
                    </a:lnTo>
                    <a:lnTo>
                      <a:pt x="1112" y="521"/>
                    </a:lnTo>
                    <a:lnTo>
                      <a:pt x="1112" y="521"/>
                    </a:lnTo>
                    <a:lnTo>
                      <a:pt x="1112" y="521"/>
                    </a:lnTo>
                    <a:lnTo>
                      <a:pt x="1112" y="523"/>
                    </a:lnTo>
                    <a:lnTo>
                      <a:pt x="1112" y="523"/>
                    </a:lnTo>
                    <a:lnTo>
                      <a:pt x="1112" y="523"/>
                    </a:lnTo>
                    <a:lnTo>
                      <a:pt x="1112" y="523"/>
                    </a:lnTo>
                    <a:lnTo>
                      <a:pt x="1112" y="523"/>
                    </a:lnTo>
                    <a:lnTo>
                      <a:pt x="1112" y="523"/>
                    </a:lnTo>
                    <a:lnTo>
                      <a:pt x="1112" y="523"/>
                    </a:lnTo>
                    <a:lnTo>
                      <a:pt x="1114" y="523"/>
                    </a:lnTo>
                    <a:lnTo>
                      <a:pt x="1114" y="523"/>
                    </a:lnTo>
                    <a:lnTo>
                      <a:pt x="1114" y="523"/>
                    </a:lnTo>
                    <a:lnTo>
                      <a:pt x="1116" y="524"/>
                    </a:lnTo>
                    <a:lnTo>
                      <a:pt x="1116" y="524"/>
                    </a:lnTo>
                    <a:lnTo>
                      <a:pt x="1116" y="524"/>
                    </a:lnTo>
                    <a:lnTo>
                      <a:pt x="1116" y="524"/>
                    </a:lnTo>
                    <a:lnTo>
                      <a:pt x="1118" y="524"/>
                    </a:lnTo>
                    <a:lnTo>
                      <a:pt x="1118" y="524"/>
                    </a:lnTo>
                    <a:lnTo>
                      <a:pt x="1118" y="526"/>
                    </a:lnTo>
                    <a:lnTo>
                      <a:pt x="1118" y="526"/>
                    </a:lnTo>
                    <a:lnTo>
                      <a:pt x="1116" y="526"/>
                    </a:lnTo>
                    <a:lnTo>
                      <a:pt x="1116" y="526"/>
                    </a:lnTo>
                    <a:lnTo>
                      <a:pt x="1116" y="528"/>
                    </a:lnTo>
                    <a:lnTo>
                      <a:pt x="1114" y="528"/>
                    </a:lnTo>
                    <a:lnTo>
                      <a:pt x="1114" y="528"/>
                    </a:lnTo>
                    <a:lnTo>
                      <a:pt x="1114" y="528"/>
                    </a:lnTo>
                    <a:lnTo>
                      <a:pt x="1114" y="528"/>
                    </a:lnTo>
                    <a:lnTo>
                      <a:pt x="1112" y="530"/>
                    </a:lnTo>
                    <a:lnTo>
                      <a:pt x="1112" y="530"/>
                    </a:lnTo>
                    <a:lnTo>
                      <a:pt x="1112" y="530"/>
                    </a:lnTo>
                    <a:lnTo>
                      <a:pt x="1110" y="530"/>
                    </a:lnTo>
                    <a:lnTo>
                      <a:pt x="1110" y="530"/>
                    </a:lnTo>
                    <a:lnTo>
                      <a:pt x="1109" y="530"/>
                    </a:lnTo>
                    <a:lnTo>
                      <a:pt x="1109" y="528"/>
                    </a:lnTo>
                    <a:lnTo>
                      <a:pt x="1109" y="528"/>
                    </a:lnTo>
                    <a:lnTo>
                      <a:pt x="1109" y="528"/>
                    </a:lnTo>
                    <a:lnTo>
                      <a:pt x="1109" y="528"/>
                    </a:lnTo>
                    <a:lnTo>
                      <a:pt x="1107" y="528"/>
                    </a:lnTo>
                    <a:lnTo>
                      <a:pt x="1105" y="526"/>
                    </a:lnTo>
                    <a:lnTo>
                      <a:pt x="1105" y="526"/>
                    </a:lnTo>
                    <a:lnTo>
                      <a:pt x="1105" y="526"/>
                    </a:lnTo>
                    <a:lnTo>
                      <a:pt x="1105" y="526"/>
                    </a:lnTo>
                    <a:lnTo>
                      <a:pt x="1105" y="526"/>
                    </a:lnTo>
                    <a:lnTo>
                      <a:pt x="1105" y="526"/>
                    </a:lnTo>
                    <a:lnTo>
                      <a:pt x="1103" y="524"/>
                    </a:lnTo>
                    <a:lnTo>
                      <a:pt x="1103" y="524"/>
                    </a:lnTo>
                    <a:lnTo>
                      <a:pt x="1103" y="524"/>
                    </a:lnTo>
                    <a:lnTo>
                      <a:pt x="1103" y="524"/>
                    </a:lnTo>
                    <a:lnTo>
                      <a:pt x="1103" y="524"/>
                    </a:lnTo>
                    <a:lnTo>
                      <a:pt x="1103" y="524"/>
                    </a:lnTo>
                    <a:lnTo>
                      <a:pt x="1103" y="524"/>
                    </a:lnTo>
                    <a:lnTo>
                      <a:pt x="1101" y="523"/>
                    </a:lnTo>
                    <a:lnTo>
                      <a:pt x="1101" y="523"/>
                    </a:lnTo>
                    <a:lnTo>
                      <a:pt x="1100" y="523"/>
                    </a:lnTo>
                    <a:lnTo>
                      <a:pt x="1100" y="523"/>
                    </a:lnTo>
                    <a:lnTo>
                      <a:pt x="1100" y="523"/>
                    </a:lnTo>
                    <a:lnTo>
                      <a:pt x="1100" y="523"/>
                    </a:lnTo>
                    <a:lnTo>
                      <a:pt x="1100" y="524"/>
                    </a:lnTo>
                    <a:lnTo>
                      <a:pt x="1100" y="524"/>
                    </a:lnTo>
                    <a:lnTo>
                      <a:pt x="1100" y="524"/>
                    </a:lnTo>
                    <a:lnTo>
                      <a:pt x="1098" y="524"/>
                    </a:lnTo>
                    <a:lnTo>
                      <a:pt x="1098" y="524"/>
                    </a:lnTo>
                    <a:lnTo>
                      <a:pt x="1098" y="524"/>
                    </a:lnTo>
                    <a:lnTo>
                      <a:pt x="1096" y="526"/>
                    </a:lnTo>
                    <a:lnTo>
                      <a:pt x="1096" y="526"/>
                    </a:lnTo>
                    <a:lnTo>
                      <a:pt x="1096" y="526"/>
                    </a:lnTo>
                    <a:lnTo>
                      <a:pt x="1096" y="528"/>
                    </a:lnTo>
                    <a:lnTo>
                      <a:pt x="1096" y="528"/>
                    </a:lnTo>
                    <a:lnTo>
                      <a:pt x="1096" y="530"/>
                    </a:lnTo>
                    <a:lnTo>
                      <a:pt x="1094" y="532"/>
                    </a:lnTo>
                    <a:lnTo>
                      <a:pt x="1094" y="532"/>
                    </a:lnTo>
                    <a:lnTo>
                      <a:pt x="1094" y="534"/>
                    </a:lnTo>
                    <a:lnTo>
                      <a:pt x="1094" y="534"/>
                    </a:lnTo>
                    <a:lnTo>
                      <a:pt x="1094" y="534"/>
                    </a:lnTo>
                    <a:lnTo>
                      <a:pt x="1094" y="535"/>
                    </a:lnTo>
                    <a:lnTo>
                      <a:pt x="1094" y="535"/>
                    </a:lnTo>
                    <a:lnTo>
                      <a:pt x="1094" y="535"/>
                    </a:lnTo>
                    <a:lnTo>
                      <a:pt x="1092" y="535"/>
                    </a:lnTo>
                    <a:lnTo>
                      <a:pt x="1092" y="535"/>
                    </a:lnTo>
                    <a:lnTo>
                      <a:pt x="1092" y="535"/>
                    </a:lnTo>
                    <a:lnTo>
                      <a:pt x="1090" y="537"/>
                    </a:lnTo>
                    <a:lnTo>
                      <a:pt x="1090" y="537"/>
                    </a:lnTo>
                    <a:lnTo>
                      <a:pt x="1090" y="537"/>
                    </a:lnTo>
                    <a:lnTo>
                      <a:pt x="1090" y="537"/>
                    </a:lnTo>
                    <a:lnTo>
                      <a:pt x="1090" y="537"/>
                    </a:lnTo>
                    <a:lnTo>
                      <a:pt x="1092" y="539"/>
                    </a:lnTo>
                    <a:lnTo>
                      <a:pt x="1092" y="539"/>
                    </a:lnTo>
                    <a:lnTo>
                      <a:pt x="1094" y="541"/>
                    </a:lnTo>
                    <a:lnTo>
                      <a:pt x="1094" y="541"/>
                    </a:lnTo>
                    <a:lnTo>
                      <a:pt x="1096" y="541"/>
                    </a:lnTo>
                    <a:lnTo>
                      <a:pt x="1096" y="541"/>
                    </a:lnTo>
                    <a:lnTo>
                      <a:pt x="1096" y="543"/>
                    </a:lnTo>
                    <a:lnTo>
                      <a:pt x="1096" y="543"/>
                    </a:lnTo>
                    <a:lnTo>
                      <a:pt x="1096" y="543"/>
                    </a:lnTo>
                    <a:lnTo>
                      <a:pt x="1096" y="544"/>
                    </a:lnTo>
                    <a:lnTo>
                      <a:pt x="1096" y="544"/>
                    </a:lnTo>
                    <a:lnTo>
                      <a:pt x="1096" y="546"/>
                    </a:lnTo>
                    <a:lnTo>
                      <a:pt x="1096" y="546"/>
                    </a:lnTo>
                    <a:lnTo>
                      <a:pt x="1094" y="546"/>
                    </a:lnTo>
                    <a:lnTo>
                      <a:pt x="1094" y="548"/>
                    </a:lnTo>
                    <a:lnTo>
                      <a:pt x="1094" y="548"/>
                    </a:lnTo>
                    <a:lnTo>
                      <a:pt x="1092" y="548"/>
                    </a:lnTo>
                    <a:lnTo>
                      <a:pt x="1092" y="548"/>
                    </a:lnTo>
                    <a:lnTo>
                      <a:pt x="1090" y="548"/>
                    </a:lnTo>
                    <a:lnTo>
                      <a:pt x="1090" y="548"/>
                    </a:lnTo>
                    <a:lnTo>
                      <a:pt x="1089" y="548"/>
                    </a:lnTo>
                    <a:lnTo>
                      <a:pt x="1089" y="548"/>
                    </a:lnTo>
                    <a:lnTo>
                      <a:pt x="1089" y="546"/>
                    </a:lnTo>
                    <a:lnTo>
                      <a:pt x="1087" y="546"/>
                    </a:lnTo>
                    <a:lnTo>
                      <a:pt x="1085" y="546"/>
                    </a:lnTo>
                    <a:lnTo>
                      <a:pt x="1083" y="546"/>
                    </a:lnTo>
                    <a:lnTo>
                      <a:pt x="1081" y="546"/>
                    </a:lnTo>
                    <a:lnTo>
                      <a:pt x="1081" y="546"/>
                    </a:lnTo>
                    <a:lnTo>
                      <a:pt x="1081" y="544"/>
                    </a:lnTo>
                    <a:lnTo>
                      <a:pt x="1081" y="544"/>
                    </a:lnTo>
                    <a:lnTo>
                      <a:pt x="1080" y="544"/>
                    </a:lnTo>
                    <a:lnTo>
                      <a:pt x="1080" y="544"/>
                    </a:lnTo>
                    <a:lnTo>
                      <a:pt x="1080" y="543"/>
                    </a:lnTo>
                    <a:lnTo>
                      <a:pt x="1078" y="543"/>
                    </a:lnTo>
                    <a:lnTo>
                      <a:pt x="1078" y="543"/>
                    </a:lnTo>
                    <a:lnTo>
                      <a:pt x="1078" y="543"/>
                    </a:lnTo>
                    <a:lnTo>
                      <a:pt x="1078" y="543"/>
                    </a:lnTo>
                    <a:lnTo>
                      <a:pt x="1076" y="543"/>
                    </a:lnTo>
                    <a:lnTo>
                      <a:pt x="1076" y="543"/>
                    </a:lnTo>
                    <a:lnTo>
                      <a:pt x="1076" y="543"/>
                    </a:lnTo>
                    <a:lnTo>
                      <a:pt x="1076" y="543"/>
                    </a:lnTo>
                    <a:lnTo>
                      <a:pt x="1076" y="543"/>
                    </a:lnTo>
                    <a:lnTo>
                      <a:pt x="1076" y="544"/>
                    </a:lnTo>
                    <a:lnTo>
                      <a:pt x="1076" y="544"/>
                    </a:lnTo>
                    <a:lnTo>
                      <a:pt x="1076" y="544"/>
                    </a:lnTo>
                    <a:lnTo>
                      <a:pt x="1076" y="544"/>
                    </a:lnTo>
                    <a:lnTo>
                      <a:pt x="1076" y="546"/>
                    </a:lnTo>
                    <a:lnTo>
                      <a:pt x="1076" y="546"/>
                    </a:lnTo>
                    <a:lnTo>
                      <a:pt x="1076" y="546"/>
                    </a:lnTo>
                    <a:lnTo>
                      <a:pt x="1076" y="546"/>
                    </a:lnTo>
                    <a:lnTo>
                      <a:pt x="1076" y="546"/>
                    </a:lnTo>
                    <a:lnTo>
                      <a:pt x="1076" y="546"/>
                    </a:lnTo>
                    <a:lnTo>
                      <a:pt x="1076" y="548"/>
                    </a:lnTo>
                    <a:lnTo>
                      <a:pt x="1076" y="550"/>
                    </a:lnTo>
                    <a:lnTo>
                      <a:pt x="1076" y="552"/>
                    </a:lnTo>
                    <a:lnTo>
                      <a:pt x="1076" y="552"/>
                    </a:lnTo>
                    <a:lnTo>
                      <a:pt x="1078" y="553"/>
                    </a:lnTo>
                    <a:lnTo>
                      <a:pt x="1078" y="553"/>
                    </a:lnTo>
                    <a:lnTo>
                      <a:pt x="1078" y="555"/>
                    </a:lnTo>
                    <a:lnTo>
                      <a:pt x="1080" y="555"/>
                    </a:lnTo>
                    <a:lnTo>
                      <a:pt x="1080" y="557"/>
                    </a:lnTo>
                    <a:lnTo>
                      <a:pt x="1080" y="557"/>
                    </a:lnTo>
                    <a:lnTo>
                      <a:pt x="1080" y="557"/>
                    </a:lnTo>
                    <a:lnTo>
                      <a:pt x="1080" y="557"/>
                    </a:lnTo>
                    <a:lnTo>
                      <a:pt x="1080" y="559"/>
                    </a:lnTo>
                    <a:lnTo>
                      <a:pt x="1080" y="559"/>
                    </a:lnTo>
                    <a:lnTo>
                      <a:pt x="1080" y="559"/>
                    </a:lnTo>
                    <a:lnTo>
                      <a:pt x="1080" y="559"/>
                    </a:lnTo>
                    <a:lnTo>
                      <a:pt x="1080" y="559"/>
                    </a:lnTo>
                    <a:lnTo>
                      <a:pt x="1076" y="561"/>
                    </a:lnTo>
                    <a:lnTo>
                      <a:pt x="1076" y="561"/>
                    </a:lnTo>
                    <a:lnTo>
                      <a:pt x="1076" y="561"/>
                    </a:lnTo>
                    <a:lnTo>
                      <a:pt x="1074" y="561"/>
                    </a:lnTo>
                    <a:lnTo>
                      <a:pt x="1074" y="561"/>
                    </a:lnTo>
                    <a:lnTo>
                      <a:pt x="1072" y="561"/>
                    </a:lnTo>
                    <a:lnTo>
                      <a:pt x="1071" y="561"/>
                    </a:lnTo>
                    <a:lnTo>
                      <a:pt x="1069" y="561"/>
                    </a:lnTo>
                    <a:lnTo>
                      <a:pt x="1069" y="561"/>
                    </a:lnTo>
                    <a:lnTo>
                      <a:pt x="1069" y="561"/>
                    </a:lnTo>
                    <a:lnTo>
                      <a:pt x="1069" y="561"/>
                    </a:lnTo>
                    <a:lnTo>
                      <a:pt x="1067" y="561"/>
                    </a:lnTo>
                    <a:lnTo>
                      <a:pt x="1067" y="561"/>
                    </a:lnTo>
                    <a:lnTo>
                      <a:pt x="1067" y="562"/>
                    </a:lnTo>
                    <a:lnTo>
                      <a:pt x="1067" y="562"/>
                    </a:lnTo>
                    <a:lnTo>
                      <a:pt x="1067" y="562"/>
                    </a:lnTo>
                    <a:lnTo>
                      <a:pt x="1065" y="564"/>
                    </a:lnTo>
                    <a:lnTo>
                      <a:pt x="1065" y="564"/>
                    </a:lnTo>
                    <a:lnTo>
                      <a:pt x="1065" y="566"/>
                    </a:lnTo>
                    <a:lnTo>
                      <a:pt x="1065" y="566"/>
                    </a:lnTo>
                    <a:lnTo>
                      <a:pt x="1065" y="566"/>
                    </a:lnTo>
                    <a:lnTo>
                      <a:pt x="1065" y="566"/>
                    </a:lnTo>
                    <a:lnTo>
                      <a:pt x="1065" y="568"/>
                    </a:lnTo>
                    <a:lnTo>
                      <a:pt x="1065" y="568"/>
                    </a:lnTo>
                    <a:lnTo>
                      <a:pt x="1063" y="568"/>
                    </a:lnTo>
                    <a:lnTo>
                      <a:pt x="1063" y="568"/>
                    </a:lnTo>
                    <a:lnTo>
                      <a:pt x="1063" y="568"/>
                    </a:lnTo>
                    <a:lnTo>
                      <a:pt x="1065" y="570"/>
                    </a:lnTo>
                    <a:lnTo>
                      <a:pt x="1065" y="570"/>
                    </a:lnTo>
                    <a:lnTo>
                      <a:pt x="1065" y="570"/>
                    </a:lnTo>
                    <a:lnTo>
                      <a:pt x="1065" y="572"/>
                    </a:lnTo>
                    <a:lnTo>
                      <a:pt x="1067" y="572"/>
                    </a:lnTo>
                    <a:lnTo>
                      <a:pt x="1067" y="572"/>
                    </a:lnTo>
                    <a:lnTo>
                      <a:pt x="1067" y="572"/>
                    </a:lnTo>
                    <a:lnTo>
                      <a:pt x="1069" y="572"/>
                    </a:lnTo>
                    <a:lnTo>
                      <a:pt x="1071" y="572"/>
                    </a:lnTo>
                    <a:lnTo>
                      <a:pt x="1071" y="572"/>
                    </a:lnTo>
                    <a:lnTo>
                      <a:pt x="1071" y="573"/>
                    </a:lnTo>
                    <a:lnTo>
                      <a:pt x="1071" y="573"/>
                    </a:lnTo>
                    <a:lnTo>
                      <a:pt x="1071" y="573"/>
                    </a:lnTo>
                    <a:lnTo>
                      <a:pt x="1071" y="573"/>
                    </a:lnTo>
                    <a:lnTo>
                      <a:pt x="1071" y="575"/>
                    </a:lnTo>
                    <a:lnTo>
                      <a:pt x="1069" y="575"/>
                    </a:lnTo>
                    <a:lnTo>
                      <a:pt x="1069" y="575"/>
                    </a:lnTo>
                    <a:lnTo>
                      <a:pt x="1069" y="575"/>
                    </a:lnTo>
                    <a:lnTo>
                      <a:pt x="1067" y="575"/>
                    </a:lnTo>
                    <a:lnTo>
                      <a:pt x="1067" y="575"/>
                    </a:lnTo>
                    <a:lnTo>
                      <a:pt x="1067" y="575"/>
                    </a:lnTo>
                    <a:lnTo>
                      <a:pt x="1065" y="575"/>
                    </a:lnTo>
                    <a:lnTo>
                      <a:pt x="1063" y="575"/>
                    </a:lnTo>
                    <a:lnTo>
                      <a:pt x="1063" y="575"/>
                    </a:lnTo>
                    <a:lnTo>
                      <a:pt x="1063" y="575"/>
                    </a:lnTo>
                    <a:lnTo>
                      <a:pt x="1062" y="573"/>
                    </a:lnTo>
                    <a:lnTo>
                      <a:pt x="1062" y="573"/>
                    </a:lnTo>
                    <a:lnTo>
                      <a:pt x="1060" y="572"/>
                    </a:lnTo>
                    <a:lnTo>
                      <a:pt x="1058" y="572"/>
                    </a:lnTo>
                    <a:lnTo>
                      <a:pt x="1058" y="572"/>
                    </a:lnTo>
                    <a:lnTo>
                      <a:pt x="1058" y="572"/>
                    </a:lnTo>
                    <a:lnTo>
                      <a:pt x="1056" y="572"/>
                    </a:lnTo>
                    <a:lnTo>
                      <a:pt x="1056" y="572"/>
                    </a:lnTo>
                    <a:lnTo>
                      <a:pt x="1056" y="572"/>
                    </a:lnTo>
                    <a:lnTo>
                      <a:pt x="1056" y="572"/>
                    </a:lnTo>
                    <a:lnTo>
                      <a:pt x="1056" y="572"/>
                    </a:lnTo>
                    <a:lnTo>
                      <a:pt x="1054" y="572"/>
                    </a:lnTo>
                    <a:lnTo>
                      <a:pt x="1054" y="572"/>
                    </a:lnTo>
                    <a:lnTo>
                      <a:pt x="1052" y="572"/>
                    </a:lnTo>
                    <a:lnTo>
                      <a:pt x="1052" y="573"/>
                    </a:lnTo>
                    <a:lnTo>
                      <a:pt x="1052" y="573"/>
                    </a:lnTo>
                    <a:lnTo>
                      <a:pt x="1051" y="573"/>
                    </a:lnTo>
                    <a:lnTo>
                      <a:pt x="1051" y="573"/>
                    </a:lnTo>
                    <a:lnTo>
                      <a:pt x="1051" y="573"/>
                    </a:lnTo>
                    <a:lnTo>
                      <a:pt x="1051" y="573"/>
                    </a:lnTo>
                    <a:lnTo>
                      <a:pt x="1051" y="573"/>
                    </a:lnTo>
                    <a:lnTo>
                      <a:pt x="1051" y="573"/>
                    </a:lnTo>
                    <a:lnTo>
                      <a:pt x="1051" y="573"/>
                    </a:lnTo>
                    <a:lnTo>
                      <a:pt x="1051" y="573"/>
                    </a:lnTo>
                    <a:lnTo>
                      <a:pt x="1051" y="575"/>
                    </a:lnTo>
                    <a:lnTo>
                      <a:pt x="1051" y="575"/>
                    </a:lnTo>
                    <a:lnTo>
                      <a:pt x="1051" y="575"/>
                    </a:lnTo>
                    <a:lnTo>
                      <a:pt x="1051" y="575"/>
                    </a:lnTo>
                    <a:lnTo>
                      <a:pt x="1049" y="577"/>
                    </a:lnTo>
                    <a:lnTo>
                      <a:pt x="1049" y="577"/>
                    </a:lnTo>
                    <a:lnTo>
                      <a:pt x="1051" y="577"/>
                    </a:lnTo>
                    <a:lnTo>
                      <a:pt x="1051" y="577"/>
                    </a:lnTo>
                    <a:lnTo>
                      <a:pt x="1051" y="579"/>
                    </a:lnTo>
                    <a:lnTo>
                      <a:pt x="1051" y="579"/>
                    </a:lnTo>
                    <a:lnTo>
                      <a:pt x="1051" y="581"/>
                    </a:lnTo>
                    <a:lnTo>
                      <a:pt x="1051" y="581"/>
                    </a:lnTo>
                    <a:lnTo>
                      <a:pt x="1051" y="581"/>
                    </a:lnTo>
                    <a:lnTo>
                      <a:pt x="1051" y="581"/>
                    </a:lnTo>
                    <a:lnTo>
                      <a:pt x="1051" y="581"/>
                    </a:lnTo>
                    <a:lnTo>
                      <a:pt x="1051" y="582"/>
                    </a:lnTo>
                    <a:lnTo>
                      <a:pt x="1049" y="584"/>
                    </a:lnTo>
                    <a:lnTo>
                      <a:pt x="1047" y="588"/>
                    </a:lnTo>
                    <a:lnTo>
                      <a:pt x="1047" y="588"/>
                    </a:lnTo>
                    <a:lnTo>
                      <a:pt x="1047" y="588"/>
                    </a:lnTo>
                    <a:lnTo>
                      <a:pt x="1047" y="588"/>
                    </a:lnTo>
                    <a:lnTo>
                      <a:pt x="1047" y="590"/>
                    </a:lnTo>
                    <a:lnTo>
                      <a:pt x="1047" y="590"/>
                    </a:lnTo>
                    <a:lnTo>
                      <a:pt x="1045" y="590"/>
                    </a:lnTo>
                    <a:lnTo>
                      <a:pt x="1045" y="590"/>
                    </a:lnTo>
                    <a:lnTo>
                      <a:pt x="1045" y="588"/>
                    </a:lnTo>
                    <a:lnTo>
                      <a:pt x="1045" y="588"/>
                    </a:lnTo>
                    <a:lnTo>
                      <a:pt x="1045" y="588"/>
                    </a:lnTo>
                    <a:lnTo>
                      <a:pt x="1045"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8"/>
                    </a:lnTo>
                    <a:lnTo>
                      <a:pt x="1043" y="586"/>
                    </a:lnTo>
                    <a:lnTo>
                      <a:pt x="1043" y="586"/>
                    </a:lnTo>
                    <a:lnTo>
                      <a:pt x="1043" y="586"/>
                    </a:lnTo>
                    <a:lnTo>
                      <a:pt x="1043" y="586"/>
                    </a:lnTo>
                    <a:lnTo>
                      <a:pt x="1045" y="586"/>
                    </a:lnTo>
                    <a:lnTo>
                      <a:pt x="1045" y="586"/>
                    </a:lnTo>
                    <a:lnTo>
                      <a:pt x="1045" y="586"/>
                    </a:lnTo>
                    <a:lnTo>
                      <a:pt x="1045" y="584"/>
                    </a:lnTo>
                    <a:lnTo>
                      <a:pt x="1045" y="584"/>
                    </a:lnTo>
                    <a:lnTo>
                      <a:pt x="1045" y="584"/>
                    </a:lnTo>
                    <a:lnTo>
                      <a:pt x="1045" y="584"/>
                    </a:lnTo>
                    <a:lnTo>
                      <a:pt x="1043" y="584"/>
                    </a:lnTo>
                    <a:lnTo>
                      <a:pt x="1043" y="584"/>
                    </a:lnTo>
                    <a:lnTo>
                      <a:pt x="1043" y="584"/>
                    </a:lnTo>
                    <a:lnTo>
                      <a:pt x="1043" y="584"/>
                    </a:lnTo>
                    <a:lnTo>
                      <a:pt x="1043" y="582"/>
                    </a:lnTo>
                    <a:lnTo>
                      <a:pt x="1043" y="582"/>
                    </a:lnTo>
                    <a:lnTo>
                      <a:pt x="1043" y="582"/>
                    </a:lnTo>
                    <a:lnTo>
                      <a:pt x="1043" y="581"/>
                    </a:lnTo>
                    <a:lnTo>
                      <a:pt x="1042" y="581"/>
                    </a:lnTo>
                    <a:lnTo>
                      <a:pt x="1042" y="581"/>
                    </a:lnTo>
                    <a:lnTo>
                      <a:pt x="1042" y="581"/>
                    </a:lnTo>
                    <a:lnTo>
                      <a:pt x="1042" y="581"/>
                    </a:lnTo>
                    <a:lnTo>
                      <a:pt x="1042" y="581"/>
                    </a:lnTo>
                    <a:lnTo>
                      <a:pt x="1042" y="579"/>
                    </a:lnTo>
                    <a:lnTo>
                      <a:pt x="1042" y="579"/>
                    </a:lnTo>
                    <a:lnTo>
                      <a:pt x="1042" y="579"/>
                    </a:lnTo>
                    <a:lnTo>
                      <a:pt x="1042" y="579"/>
                    </a:lnTo>
                    <a:lnTo>
                      <a:pt x="1040" y="579"/>
                    </a:lnTo>
                    <a:lnTo>
                      <a:pt x="1040" y="579"/>
                    </a:lnTo>
                    <a:lnTo>
                      <a:pt x="1040" y="579"/>
                    </a:lnTo>
                    <a:lnTo>
                      <a:pt x="1040" y="579"/>
                    </a:lnTo>
                    <a:lnTo>
                      <a:pt x="1040" y="579"/>
                    </a:lnTo>
                    <a:lnTo>
                      <a:pt x="1038" y="579"/>
                    </a:lnTo>
                    <a:lnTo>
                      <a:pt x="1038" y="577"/>
                    </a:lnTo>
                    <a:lnTo>
                      <a:pt x="1038" y="577"/>
                    </a:lnTo>
                    <a:lnTo>
                      <a:pt x="1038" y="577"/>
                    </a:lnTo>
                    <a:lnTo>
                      <a:pt x="1038" y="577"/>
                    </a:lnTo>
                    <a:lnTo>
                      <a:pt x="1036" y="577"/>
                    </a:lnTo>
                    <a:lnTo>
                      <a:pt x="1036" y="577"/>
                    </a:lnTo>
                    <a:lnTo>
                      <a:pt x="1036" y="577"/>
                    </a:lnTo>
                    <a:lnTo>
                      <a:pt x="1034" y="577"/>
                    </a:lnTo>
                    <a:lnTo>
                      <a:pt x="1034" y="577"/>
                    </a:lnTo>
                    <a:lnTo>
                      <a:pt x="1034" y="577"/>
                    </a:lnTo>
                    <a:lnTo>
                      <a:pt x="1034" y="577"/>
                    </a:lnTo>
                    <a:lnTo>
                      <a:pt x="1034" y="577"/>
                    </a:lnTo>
                    <a:lnTo>
                      <a:pt x="1034" y="577"/>
                    </a:lnTo>
                    <a:lnTo>
                      <a:pt x="1034" y="575"/>
                    </a:lnTo>
                    <a:lnTo>
                      <a:pt x="1034" y="575"/>
                    </a:lnTo>
                    <a:lnTo>
                      <a:pt x="1034" y="575"/>
                    </a:lnTo>
                    <a:lnTo>
                      <a:pt x="1034" y="573"/>
                    </a:lnTo>
                    <a:lnTo>
                      <a:pt x="1034" y="573"/>
                    </a:lnTo>
                    <a:lnTo>
                      <a:pt x="1033" y="573"/>
                    </a:lnTo>
                    <a:lnTo>
                      <a:pt x="1033" y="573"/>
                    </a:lnTo>
                    <a:lnTo>
                      <a:pt x="1033" y="575"/>
                    </a:lnTo>
                    <a:lnTo>
                      <a:pt x="1033" y="575"/>
                    </a:lnTo>
                    <a:lnTo>
                      <a:pt x="1033" y="575"/>
                    </a:lnTo>
                    <a:lnTo>
                      <a:pt x="1033" y="575"/>
                    </a:lnTo>
                    <a:lnTo>
                      <a:pt x="1031" y="575"/>
                    </a:lnTo>
                    <a:lnTo>
                      <a:pt x="1031" y="575"/>
                    </a:lnTo>
                    <a:lnTo>
                      <a:pt x="1031" y="573"/>
                    </a:lnTo>
                    <a:lnTo>
                      <a:pt x="1031" y="573"/>
                    </a:lnTo>
                    <a:lnTo>
                      <a:pt x="1031" y="573"/>
                    </a:lnTo>
                    <a:lnTo>
                      <a:pt x="1031" y="573"/>
                    </a:lnTo>
                    <a:lnTo>
                      <a:pt x="1031" y="573"/>
                    </a:lnTo>
                    <a:lnTo>
                      <a:pt x="1031" y="573"/>
                    </a:lnTo>
                    <a:lnTo>
                      <a:pt x="1031" y="573"/>
                    </a:lnTo>
                    <a:lnTo>
                      <a:pt x="1031" y="572"/>
                    </a:lnTo>
                    <a:lnTo>
                      <a:pt x="1031" y="572"/>
                    </a:lnTo>
                    <a:lnTo>
                      <a:pt x="1031" y="572"/>
                    </a:lnTo>
                    <a:lnTo>
                      <a:pt x="1031" y="572"/>
                    </a:lnTo>
                    <a:lnTo>
                      <a:pt x="1031" y="572"/>
                    </a:lnTo>
                    <a:lnTo>
                      <a:pt x="1031" y="572"/>
                    </a:lnTo>
                    <a:lnTo>
                      <a:pt x="1029" y="572"/>
                    </a:lnTo>
                    <a:lnTo>
                      <a:pt x="1029" y="570"/>
                    </a:lnTo>
                    <a:lnTo>
                      <a:pt x="1029" y="570"/>
                    </a:lnTo>
                    <a:lnTo>
                      <a:pt x="1027" y="570"/>
                    </a:lnTo>
                    <a:lnTo>
                      <a:pt x="1027" y="570"/>
                    </a:lnTo>
                    <a:lnTo>
                      <a:pt x="1027" y="570"/>
                    </a:lnTo>
                    <a:lnTo>
                      <a:pt x="1027" y="570"/>
                    </a:lnTo>
                    <a:lnTo>
                      <a:pt x="1027" y="570"/>
                    </a:lnTo>
                    <a:lnTo>
                      <a:pt x="1027" y="570"/>
                    </a:lnTo>
                    <a:lnTo>
                      <a:pt x="1027" y="570"/>
                    </a:lnTo>
                    <a:lnTo>
                      <a:pt x="1027" y="570"/>
                    </a:lnTo>
                    <a:lnTo>
                      <a:pt x="1027" y="570"/>
                    </a:lnTo>
                    <a:lnTo>
                      <a:pt x="1027" y="568"/>
                    </a:lnTo>
                    <a:lnTo>
                      <a:pt x="1027" y="568"/>
                    </a:lnTo>
                    <a:lnTo>
                      <a:pt x="1027" y="568"/>
                    </a:lnTo>
                    <a:lnTo>
                      <a:pt x="1027" y="568"/>
                    </a:lnTo>
                    <a:lnTo>
                      <a:pt x="1027" y="568"/>
                    </a:lnTo>
                    <a:lnTo>
                      <a:pt x="1027" y="568"/>
                    </a:lnTo>
                    <a:lnTo>
                      <a:pt x="1027" y="568"/>
                    </a:lnTo>
                    <a:lnTo>
                      <a:pt x="1027" y="568"/>
                    </a:lnTo>
                    <a:lnTo>
                      <a:pt x="1027" y="568"/>
                    </a:lnTo>
                    <a:lnTo>
                      <a:pt x="1025" y="566"/>
                    </a:lnTo>
                    <a:lnTo>
                      <a:pt x="1025" y="566"/>
                    </a:lnTo>
                    <a:lnTo>
                      <a:pt x="1025" y="566"/>
                    </a:lnTo>
                    <a:lnTo>
                      <a:pt x="1025" y="566"/>
                    </a:lnTo>
                    <a:lnTo>
                      <a:pt x="1024" y="566"/>
                    </a:lnTo>
                    <a:lnTo>
                      <a:pt x="1024" y="564"/>
                    </a:lnTo>
                    <a:lnTo>
                      <a:pt x="1024" y="564"/>
                    </a:lnTo>
                    <a:lnTo>
                      <a:pt x="1024" y="564"/>
                    </a:lnTo>
                    <a:lnTo>
                      <a:pt x="1024" y="564"/>
                    </a:lnTo>
                    <a:lnTo>
                      <a:pt x="1024" y="564"/>
                    </a:lnTo>
                    <a:lnTo>
                      <a:pt x="1024" y="562"/>
                    </a:lnTo>
                    <a:lnTo>
                      <a:pt x="1022" y="562"/>
                    </a:lnTo>
                    <a:lnTo>
                      <a:pt x="1022" y="562"/>
                    </a:lnTo>
                    <a:lnTo>
                      <a:pt x="1022" y="562"/>
                    </a:lnTo>
                    <a:lnTo>
                      <a:pt x="1022" y="562"/>
                    </a:lnTo>
                    <a:lnTo>
                      <a:pt x="1024" y="561"/>
                    </a:lnTo>
                    <a:lnTo>
                      <a:pt x="1024" y="561"/>
                    </a:lnTo>
                    <a:lnTo>
                      <a:pt x="1024" y="561"/>
                    </a:lnTo>
                    <a:lnTo>
                      <a:pt x="1024" y="561"/>
                    </a:lnTo>
                    <a:lnTo>
                      <a:pt x="1024" y="561"/>
                    </a:lnTo>
                    <a:lnTo>
                      <a:pt x="1024" y="561"/>
                    </a:lnTo>
                    <a:lnTo>
                      <a:pt x="1024" y="561"/>
                    </a:lnTo>
                    <a:lnTo>
                      <a:pt x="1024" y="561"/>
                    </a:lnTo>
                    <a:lnTo>
                      <a:pt x="1022" y="561"/>
                    </a:lnTo>
                    <a:lnTo>
                      <a:pt x="1022" y="561"/>
                    </a:lnTo>
                    <a:lnTo>
                      <a:pt x="1022" y="559"/>
                    </a:lnTo>
                    <a:lnTo>
                      <a:pt x="1022" y="559"/>
                    </a:lnTo>
                    <a:lnTo>
                      <a:pt x="1020" y="559"/>
                    </a:lnTo>
                    <a:lnTo>
                      <a:pt x="1020" y="559"/>
                    </a:lnTo>
                    <a:lnTo>
                      <a:pt x="1020" y="559"/>
                    </a:lnTo>
                    <a:lnTo>
                      <a:pt x="1020" y="559"/>
                    </a:lnTo>
                    <a:lnTo>
                      <a:pt x="1020" y="559"/>
                    </a:lnTo>
                    <a:lnTo>
                      <a:pt x="1020" y="559"/>
                    </a:lnTo>
                    <a:lnTo>
                      <a:pt x="1020" y="559"/>
                    </a:lnTo>
                    <a:lnTo>
                      <a:pt x="1018" y="559"/>
                    </a:lnTo>
                    <a:lnTo>
                      <a:pt x="1018" y="559"/>
                    </a:lnTo>
                    <a:lnTo>
                      <a:pt x="1018" y="559"/>
                    </a:lnTo>
                    <a:lnTo>
                      <a:pt x="1018" y="557"/>
                    </a:lnTo>
                    <a:lnTo>
                      <a:pt x="1018" y="557"/>
                    </a:lnTo>
                    <a:lnTo>
                      <a:pt x="1016" y="557"/>
                    </a:lnTo>
                    <a:lnTo>
                      <a:pt x="1016" y="559"/>
                    </a:lnTo>
                    <a:lnTo>
                      <a:pt x="1016" y="559"/>
                    </a:lnTo>
                    <a:lnTo>
                      <a:pt x="1015" y="559"/>
                    </a:lnTo>
                    <a:lnTo>
                      <a:pt x="1015" y="559"/>
                    </a:lnTo>
                    <a:lnTo>
                      <a:pt x="1015" y="559"/>
                    </a:lnTo>
                    <a:lnTo>
                      <a:pt x="1013" y="559"/>
                    </a:lnTo>
                    <a:lnTo>
                      <a:pt x="1013" y="559"/>
                    </a:lnTo>
                    <a:lnTo>
                      <a:pt x="1013" y="559"/>
                    </a:lnTo>
                    <a:lnTo>
                      <a:pt x="1013" y="557"/>
                    </a:lnTo>
                    <a:lnTo>
                      <a:pt x="1013" y="557"/>
                    </a:lnTo>
                    <a:lnTo>
                      <a:pt x="1013" y="557"/>
                    </a:lnTo>
                    <a:lnTo>
                      <a:pt x="1013" y="557"/>
                    </a:lnTo>
                    <a:lnTo>
                      <a:pt x="1013" y="557"/>
                    </a:lnTo>
                    <a:lnTo>
                      <a:pt x="1013" y="557"/>
                    </a:lnTo>
                    <a:lnTo>
                      <a:pt x="1011" y="557"/>
                    </a:lnTo>
                    <a:lnTo>
                      <a:pt x="1011" y="557"/>
                    </a:lnTo>
                    <a:lnTo>
                      <a:pt x="1011" y="555"/>
                    </a:lnTo>
                    <a:lnTo>
                      <a:pt x="1011" y="555"/>
                    </a:lnTo>
                    <a:lnTo>
                      <a:pt x="1011" y="555"/>
                    </a:lnTo>
                    <a:lnTo>
                      <a:pt x="1011" y="555"/>
                    </a:lnTo>
                    <a:lnTo>
                      <a:pt x="1011" y="555"/>
                    </a:lnTo>
                    <a:lnTo>
                      <a:pt x="1011" y="555"/>
                    </a:lnTo>
                    <a:lnTo>
                      <a:pt x="1011" y="555"/>
                    </a:lnTo>
                    <a:lnTo>
                      <a:pt x="1009" y="553"/>
                    </a:lnTo>
                    <a:lnTo>
                      <a:pt x="1009" y="553"/>
                    </a:lnTo>
                    <a:lnTo>
                      <a:pt x="1009" y="553"/>
                    </a:lnTo>
                    <a:lnTo>
                      <a:pt x="1009" y="553"/>
                    </a:lnTo>
                    <a:lnTo>
                      <a:pt x="1009" y="553"/>
                    </a:lnTo>
                    <a:lnTo>
                      <a:pt x="1009" y="553"/>
                    </a:lnTo>
                    <a:lnTo>
                      <a:pt x="1009" y="552"/>
                    </a:lnTo>
                    <a:lnTo>
                      <a:pt x="1007" y="552"/>
                    </a:lnTo>
                    <a:lnTo>
                      <a:pt x="1007" y="552"/>
                    </a:lnTo>
                    <a:lnTo>
                      <a:pt x="1007" y="552"/>
                    </a:lnTo>
                    <a:lnTo>
                      <a:pt x="1007" y="552"/>
                    </a:lnTo>
                    <a:lnTo>
                      <a:pt x="1007" y="552"/>
                    </a:lnTo>
                    <a:lnTo>
                      <a:pt x="1007" y="550"/>
                    </a:lnTo>
                    <a:lnTo>
                      <a:pt x="1007" y="550"/>
                    </a:lnTo>
                    <a:lnTo>
                      <a:pt x="1007" y="550"/>
                    </a:lnTo>
                    <a:lnTo>
                      <a:pt x="1007" y="550"/>
                    </a:lnTo>
                    <a:lnTo>
                      <a:pt x="1007" y="550"/>
                    </a:lnTo>
                    <a:lnTo>
                      <a:pt x="1007" y="550"/>
                    </a:lnTo>
                    <a:lnTo>
                      <a:pt x="1005" y="548"/>
                    </a:lnTo>
                    <a:lnTo>
                      <a:pt x="1005" y="548"/>
                    </a:lnTo>
                    <a:lnTo>
                      <a:pt x="1005" y="548"/>
                    </a:lnTo>
                    <a:lnTo>
                      <a:pt x="1005" y="548"/>
                    </a:lnTo>
                    <a:lnTo>
                      <a:pt x="1005" y="548"/>
                    </a:lnTo>
                    <a:lnTo>
                      <a:pt x="1005" y="548"/>
                    </a:lnTo>
                    <a:lnTo>
                      <a:pt x="1004" y="546"/>
                    </a:lnTo>
                    <a:lnTo>
                      <a:pt x="1004" y="546"/>
                    </a:lnTo>
                    <a:lnTo>
                      <a:pt x="1004" y="546"/>
                    </a:lnTo>
                    <a:lnTo>
                      <a:pt x="1004" y="546"/>
                    </a:lnTo>
                    <a:lnTo>
                      <a:pt x="1004" y="546"/>
                    </a:lnTo>
                    <a:lnTo>
                      <a:pt x="1004" y="546"/>
                    </a:lnTo>
                    <a:lnTo>
                      <a:pt x="1002" y="546"/>
                    </a:lnTo>
                    <a:lnTo>
                      <a:pt x="1002" y="546"/>
                    </a:lnTo>
                    <a:lnTo>
                      <a:pt x="1002" y="546"/>
                    </a:lnTo>
                    <a:lnTo>
                      <a:pt x="1000" y="546"/>
                    </a:lnTo>
                    <a:lnTo>
                      <a:pt x="1000" y="546"/>
                    </a:lnTo>
                    <a:lnTo>
                      <a:pt x="1000" y="546"/>
                    </a:lnTo>
                    <a:lnTo>
                      <a:pt x="1000" y="546"/>
                    </a:lnTo>
                    <a:lnTo>
                      <a:pt x="1000" y="546"/>
                    </a:lnTo>
                    <a:lnTo>
                      <a:pt x="1000" y="544"/>
                    </a:lnTo>
                    <a:lnTo>
                      <a:pt x="1000" y="544"/>
                    </a:lnTo>
                    <a:lnTo>
                      <a:pt x="1000" y="544"/>
                    </a:lnTo>
                    <a:lnTo>
                      <a:pt x="1000" y="544"/>
                    </a:lnTo>
                    <a:lnTo>
                      <a:pt x="1000" y="543"/>
                    </a:lnTo>
                    <a:lnTo>
                      <a:pt x="1000" y="543"/>
                    </a:lnTo>
                    <a:lnTo>
                      <a:pt x="1000" y="543"/>
                    </a:lnTo>
                    <a:lnTo>
                      <a:pt x="998" y="543"/>
                    </a:lnTo>
                    <a:lnTo>
                      <a:pt x="998" y="543"/>
                    </a:lnTo>
                    <a:lnTo>
                      <a:pt x="998" y="543"/>
                    </a:lnTo>
                    <a:lnTo>
                      <a:pt x="998" y="543"/>
                    </a:lnTo>
                    <a:lnTo>
                      <a:pt x="998" y="543"/>
                    </a:lnTo>
                    <a:lnTo>
                      <a:pt x="998" y="541"/>
                    </a:lnTo>
                    <a:lnTo>
                      <a:pt x="998" y="541"/>
                    </a:lnTo>
                    <a:lnTo>
                      <a:pt x="998" y="541"/>
                    </a:lnTo>
                    <a:lnTo>
                      <a:pt x="998" y="541"/>
                    </a:lnTo>
                    <a:lnTo>
                      <a:pt x="998" y="541"/>
                    </a:lnTo>
                    <a:lnTo>
                      <a:pt x="998" y="541"/>
                    </a:lnTo>
                    <a:lnTo>
                      <a:pt x="998" y="541"/>
                    </a:lnTo>
                    <a:lnTo>
                      <a:pt x="998" y="539"/>
                    </a:lnTo>
                    <a:lnTo>
                      <a:pt x="998" y="539"/>
                    </a:lnTo>
                    <a:lnTo>
                      <a:pt x="998" y="539"/>
                    </a:lnTo>
                    <a:lnTo>
                      <a:pt x="998" y="539"/>
                    </a:lnTo>
                    <a:lnTo>
                      <a:pt x="998" y="539"/>
                    </a:lnTo>
                    <a:lnTo>
                      <a:pt x="998" y="537"/>
                    </a:lnTo>
                    <a:lnTo>
                      <a:pt x="998" y="537"/>
                    </a:lnTo>
                    <a:lnTo>
                      <a:pt x="998" y="537"/>
                    </a:lnTo>
                    <a:lnTo>
                      <a:pt x="998" y="537"/>
                    </a:lnTo>
                    <a:lnTo>
                      <a:pt x="998" y="537"/>
                    </a:lnTo>
                    <a:lnTo>
                      <a:pt x="998" y="535"/>
                    </a:lnTo>
                    <a:lnTo>
                      <a:pt x="998" y="535"/>
                    </a:lnTo>
                    <a:lnTo>
                      <a:pt x="998" y="535"/>
                    </a:lnTo>
                    <a:lnTo>
                      <a:pt x="998" y="535"/>
                    </a:lnTo>
                    <a:lnTo>
                      <a:pt x="998" y="535"/>
                    </a:lnTo>
                    <a:lnTo>
                      <a:pt x="998" y="534"/>
                    </a:lnTo>
                    <a:lnTo>
                      <a:pt x="998" y="532"/>
                    </a:lnTo>
                    <a:lnTo>
                      <a:pt x="998" y="532"/>
                    </a:lnTo>
                    <a:lnTo>
                      <a:pt x="998" y="532"/>
                    </a:lnTo>
                    <a:lnTo>
                      <a:pt x="998" y="532"/>
                    </a:lnTo>
                    <a:lnTo>
                      <a:pt x="998" y="530"/>
                    </a:lnTo>
                    <a:lnTo>
                      <a:pt x="998" y="528"/>
                    </a:lnTo>
                    <a:lnTo>
                      <a:pt x="998" y="528"/>
                    </a:lnTo>
                    <a:lnTo>
                      <a:pt x="998" y="528"/>
                    </a:lnTo>
                    <a:lnTo>
                      <a:pt x="998" y="528"/>
                    </a:lnTo>
                    <a:lnTo>
                      <a:pt x="996" y="526"/>
                    </a:lnTo>
                    <a:lnTo>
                      <a:pt x="996" y="526"/>
                    </a:lnTo>
                    <a:lnTo>
                      <a:pt x="996" y="526"/>
                    </a:lnTo>
                    <a:lnTo>
                      <a:pt x="995" y="526"/>
                    </a:lnTo>
                    <a:lnTo>
                      <a:pt x="995" y="526"/>
                    </a:lnTo>
                    <a:lnTo>
                      <a:pt x="995" y="526"/>
                    </a:lnTo>
                    <a:lnTo>
                      <a:pt x="995" y="524"/>
                    </a:lnTo>
                    <a:lnTo>
                      <a:pt x="995" y="524"/>
                    </a:lnTo>
                    <a:lnTo>
                      <a:pt x="995" y="523"/>
                    </a:lnTo>
                    <a:lnTo>
                      <a:pt x="995" y="523"/>
                    </a:lnTo>
                    <a:lnTo>
                      <a:pt x="993" y="521"/>
                    </a:lnTo>
                    <a:lnTo>
                      <a:pt x="993" y="521"/>
                    </a:lnTo>
                    <a:lnTo>
                      <a:pt x="993" y="519"/>
                    </a:lnTo>
                    <a:lnTo>
                      <a:pt x="993" y="519"/>
                    </a:lnTo>
                    <a:lnTo>
                      <a:pt x="993" y="519"/>
                    </a:lnTo>
                    <a:lnTo>
                      <a:pt x="993" y="519"/>
                    </a:lnTo>
                    <a:lnTo>
                      <a:pt x="993" y="517"/>
                    </a:lnTo>
                    <a:lnTo>
                      <a:pt x="993" y="517"/>
                    </a:lnTo>
                    <a:lnTo>
                      <a:pt x="993" y="517"/>
                    </a:lnTo>
                    <a:lnTo>
                      <a:pt x="991" y="517"/>
                    </a:lnTo>
                    <a:lnTo>
                      <a:pt x="991" y="517"/>
                    </a:lnTo>
                    <a:lnTo>
                      <a:pt x="991" y="517"/>
                    </a:lnTo>
                    <a:lnTo>
                      <a:pt x="991" y="517"/>
                    </a:lnTo>
                    <a:lnTo>
                      <a:pt x="989" y="517"/>
                    </a:lnTo>
                    <a:lnTo>
                      <a:pt x="989" y="517"/>
                    </a:lnTo>
                    <a:lnTo>
                      <a:pt x="989" y="517"/>
                    </a:lnTo>
                    <a:lnTo>
                      <a:pt x="989" y="517"/>
                    </a:lnTo>
                    <a:lnTo>
                      <a:pt x="989" y="517"/>
                    </a:lnTo>
                    <a:lnTo>
                      <a:pt x="987" y="517"/>
                    </a:lnTo>
                    <a:lnTo>
                      <a:pt x="987" y="517"/>
                    </a:lnTo>
                    <a:lnTo>
                      <a:pt x="987" y="515"/>
                    </a:lnTo>
                    <a:lnTo>
                      <a:pt x="987" y="515"/>
                    </a:lnTo>
                    <a:lnTo>
                      <a:pt x="986" y="515"/>
                    </a:lnTo>
                    <a:lnTo>
                      <a:pt x="986" y="515"/>
                    </a:lnTo>
                    <a:lnTo>
                      <a:pt x="986" y="515"/>
                    </a:lnTo>
                    <a:lnTo>
                      <a:pt x="984" y="515"/>
                    </a:lnTo>
                    <a:lnTo>
                      <a:pt x="984" y="515"/>
                    </a:lnTo>
                    <a:lnTo>
                      <a:pt x="984" y="515"/>
                    </a:lnTo>
                    <a:lnTo>
                      <a:pt x="982" y="515"/>
                    </a:lnTo>
                    <a:lnTo>
                      <a:pt x="982" y="515"/>
                    </a:lnTo>
                    <a:lnTo>
                      <a:pt x="982" y="515"/>
                    </a:lnTo>
                    <a:lnTo>
                      <a:pt x="980" y="515"/>
                    </a:lnTo>
                    <a:lnTo>
                      <a:pt x="980" y="515"/>
                    </a:lnTo>
                    <a:lnTo>
                      <a:pt x="980" y="514"/>
                    </a:lnTo>
                    <a:lnTo>
                      <a:pt x="980" y="514"/>
                    </a:lnTo>
                    <a:lnTo>
                      <a:pt x="978" y="514"/>
                    </a:lnTo>
                    <a:lnTo>
                      <a:pt x="978" y="514"/>
                    </a:lnTo>
                    <a:lnTo>
                      <a:pt x="978" y="514"/>
                    </a:lnTo>
                    <a:lnTo>
                      <a:pt x="978" y="514"/>
                    </a:lnTo>
                    <a:lnTo>
                      <a:pt x="977" y="514"/>
                    </a:lnTo>
                    <a:lnTo>
                      <a:pt x="977" y="514"/>
                    </a:lnTo>
                    <a:lnTo>
                      <a:pt x="977" y="515"/>
                    </a:lnTo>
                    <a:lnTo>
                      <a:pt x="977" y="517"/>
                    </a:lnTo>
                    <a:lnTo>
                      <a:pt x="977" y="517"/>
                    </a:lnTo>
                    <a:lnTo>
                      <a:pt x="977" y="517"/>
                    </a:lnTo>
                    <a:lnTo>
                      <a:pt x="977" y="517"/>
                    </a:lnTo>
                    <a:lnTo>
                      <a:pt x="977" y="517"/>
                    </a:lnTo>
                    <a:lnTo>
                      <a:pt x="977" y="517"/>
                    </a:lnTo>
                    <a:lnTo>
                      <a:pt x="975" y="519"/>
                    </a:lnTo>
                    <a:lnTo>
                      <a:pt x="975" y="519"/>
                    </a:lnTo>
                    <a:lnTo>
                      <a:pt x="975" y="519"/>
                    </a:lnTo>
                    <a:lnTo>
                      <a:pt x="975" y="519"/>
                    </a:lnTo>
                    <a:lnTo>
                      <a:pt x="975" y="521"/>
                    </a:lnTo>
                    <a:lnTo>
                      <a:pt x="975" y="521"/>
                    </a:lnTo>
                    <a:lnTo>
                      <a:pt x="973" y="521"/>
                    </a:lnTo>
                    <a:lnTo>
                      <a:pt x="973" y="521"/>
                    </a:lnTo>
                    <a:lnTo>
                      <a:pt x="973" y="521"/>
                    </a:lnTo>
                    <a:lnTo>
                      <a:pt x="973" y="523"/>
                    </a:lnTo>
                    <a:lnTo>
                      <a:pt x="973" y="523"/>
                    </a:lnTo>
                    <a:lnTo>
                      <a:pt x="973" y="523"/>
                    </a:lnTo>
                    <a:lnTo>
                      <a:pt x="973" y="524"/>
                    </a:lnTo>
                    <a:lnTo>
                      <a:pt x="971" y="524"/>
                    </a:lnTo>
                    <a:lnTo>
                      <a:pt x="971" y="524"/>
                    </a:lnTo>
                    <a:lnTo>
                      <a:pt x="969" y="526"/>
                    </a:lnTo>
                    <a:lnTo>
                      <a:pt x="969" y="526"/>
                    </a:lnTo>
                    <a:lnTo>
                      <a:pt x="969" y="526"/>
                    </a:lnTo>
                    <a:lnTo>
                      <a:pt x="969" y="526"/>
                    </a:lnTo>
                    <a:lnTo>
                      <a:pt x="969" y="526"/>
                    </a:lnTo>
                    <a:lnTo>
                      <a:pt x="967" y="526"/>
                    </a:lnTo>
                    <a:lnTo>
                      <a:pt x="967" y="528"/>
                    </a:lnTo>
                    <a:lnTo>
                      <a:pt x="967" y="528"/>
                    </a:lnTo>
                    <a:lnTo>
                      <a:pt x="969" y="528"/>
                    </a:lnTo>
                    <a:lnTo>
                      <a:pt x="969" y="528"/>
                    </a:lnTo>
                    <a:lnTo>
                      <a:pt x="969" y="530"/>
                    </a:lnTo>
                    <a:lnTo>
                      <a:pt x="969" y="530"/>
                    </a:lnTo>
                    <a:lnTo>
                      <a:pt x="969" y="530"/>
                    </a:lnTo>
                    <a:lnTo>
                      <a:pt x="969" y="530"/>
                    </a:lnTo>
                    <a:lnTo>
                      <a:pt x="971" y="532"/>
                    </a:lnTo>
                    <a:lnTo>
                      <a:pt x="971" y="532"/>
                    </a:lnTo>
                    <a:lnTo>
                      <a:pt x="971" y="532"/>
                    </a:lnTo>
                    <a:lnTo>
                      <a:pt x="971" y="532"/>
                    </a:lnTo>
                    <a:lnTo>
                      <a:pt x="971" y="532"/>
                    </a:lnTo>
                    <a:lnTo>
                      <a:pt x="971" y="532"/>
                    </a:lnTo>
                    <a:lnTo>
                      <a:pt x="971" y="534"/>
                    </a:lnTo>
                    <a:lnTo>
                      <a:pt x="971" y="534"/>
                    </a:lnTo>
                    <a:lnTo>
                      <a:pt x="971" y="534"/>
                    </a:lnTo>
                    <a:lnTo>
                      <a:pt x="971" y="534"/>
                    </a:lnTo>
                    <a:lnTo>
                      <a:pt x="971" y="534"/>
                    </a:lnTo>
                    <a:lnTo>
                      <a:pt x="969" y="535"/>
                    </a:lnTo>
                    <a:lnTo>
                      <a:pt x="969" y="535"/>
                    </a:lnTo>
                    <a:lnTo>
                      <a:pt x="969" y="535"/>
                    </a:lnTo>
                    <a:lnTo>
                      <a:pt x="969" y="535"/>
                    </a:lnTo>
                    <a:lnTo>
                      <a:pt x="969" y="537"/>
                    </a:lnTo>
                    <a:lnTo>
                      <a:pt x="969" y="537"/>
                    </a:lnTo>
                    <a:lnTo>
                      <a:pt x="969" y="537"/>
                    </a:lnTo>
                    <a:lnTo>
                      <a:pt x="969" y="537"/>
                    </a:lnTo>
                    <a:lnTo>
                      <a:pt x="969" y="539"/>
                    </a:lnTo>
                    <a:lnTo>
                      <a:pt x="969" y="539"/>
                    </a:lnTo>
                    <a:lnTo>
                      <a:pt x="971" y="539"/>
                    </a:lnTo>
                    <a:lnTo>
                      <a:pt x="971" y="539"/>
                    </a:lnTo>
                    <a:lnTo>
                      <a:pt x="971" y="541"/>
                    </a:lnTo>
                    <a:lnTo>
                      <a:pt x="971" y="541"/>
                    </a:lnTo>
                    <a:lnTo>
                      <a:pt x="971" y="541"/>
                    </a:lnTo>
                    <a:lnTo>
                      <a:pt x="971" y="543"/>
                    </a:lnTo>
                    <a:lnTo>
                      <a:pt x="971" y="543"/>
                    </a:lnTo>
                    <a:lnTo>
                      <a:pt x="971" y="543"/>
                    </a:lnTo>
                    <a:lnTo>
                      <a:pt x="971" y="543"/>
                    </a:lnTo>
                    <a:lnTo>
                      <a:pt x="973" y="543"/>
                    </a:lnTo>
                    <a:lnTo>
                      <a:pt x="973" y="543"/>
                    </a:lnTo>
                    <a:lnTo>
                      <a:pt x="973" y="544"/>
                    </a:lnTo>
                    <a:lnTo>
                      <a:pt x="973" y="544"/>
                    </a:lnTo>
                    <a:lnTo>
                      <a:pt x="975" y="546"/>
                    </a:lnTo>
                    <a:lnTo>
                      <a:pt x="973" y="546"/>
                    </a:lnTo>
                    <a:lnTo>
                      <a:pt x="973" y="546"/>
                    </a:lnTo>
                    <a:lnTo>
                      <a:pt x="973" y="546"/>
                    </a:lnTo>
                    <a:lnTo>
                      <a:pt x="973" y="546"/>
                    </a:lnTo>
                    <a:lnTo>
                      <a:pt x="971" y="546"/>
                    </a:lnTo>
                    <a:lnTo>
                      <a:pt x="971" y="548"/>
                    </a:lnTo>
                    <a:lnTo>
                      <a:pt x="971" y="548"/>
                    </a:lnTo>
                    <a:lnTo>
                      <a:pt x="971" y="550"/>
                    </a:lnTo>
                    <a:lnTo>
                      <a:pt x="971" y="550"/>
                    </a:lnTo>
                    <a:lnTo>
                      <a:pt x="971" y="550"/>
                    </a:lnTo>
                    <a:lnTo>
                      <a:pt x="971" y="552"/>
                    </a:lnTo>
                    <a:lnTo>
                      <a:pt x="973" y="552"/>
                    </a:lnTo>
                    <a:lnTo>
                      <a:pt x="973" y="552"/>
                    </a:lnTo>
                    <a:lnTo>
                      <a:pt x="973" y="552"/>
                    </a:lnTo>
                    <a:lnTo>
                      <a:pt x="971" y="553"/>
                    </a:lnTo>
                    <a:lnTo>
                      <a:pt x="971" y="553"/>
                    </a:lnTo>
                    <a:lnTo>
                      <a:pt x="971" y="553"/>
                    </a:lnTo>
                    <a:lnTo>
                      <a:pt x="971" y="555"/>
                    </a:lnTo>
                    <a:lnTo>
                      <a:pt x="971" y="555"/>
                    </a:lnTo>
                    <a:lnTo>
                      <a:pt x="971" y="557"/>
                    </a:lnTo>
                    <a:lnTo>
                      <a:pt x="971" y="557"/>
                    </a:lnTo>
                    <a:lnTo>
                      <a:pt x="969" y="559"/>
                    </a:lnTo>
                    <a:lnTo>
                      <a:pt x="969" y="559"/>
                    </a:lnTo>
                    <a:lnTo>
                      <a:pt x="969" y="559"/>
                    </a:lnTo>
                    <a:lnTo>
                      <a:pt x="967" y="559"/>
                    </a:lnTo>
                    <a:lnTo>
                      <a:pt x="967" y="559"/>
                    </a:lnTo>
                    <a:lnTo>
                      <a:pt x="967" y="559"/>
                    </a:lnTo>
                    <a:lnTo>
                      <a:pt x="967" y="559"/>
                    </a:lnTo>
                    <a:lnTo>
                      <a:pt x="966" y="559"/>
                    </a:lnTo>
                    <a:lnTo>
                      <a:pt x="966" y="559"/>
                    </a:lnTo>
                    <a:lnTo>
                      <a:pt x="966" y="559"/>
                    </a:lnTo>
                    <a:lnTo>
                      <a:pt x="966" y="559"/>
                    </a:lnTo>
                    <a:lnTo>
                      <a:pt x="966" y="559"/>
                    </a:lnTo>
                    <a:lnTo>
                      <a:pt x="964" y="559"/>
                    </a:lnTo>
                    <a:lnTo>
                      <a:pt x="964" y="559"/>
                    </a:lnTo>
                    <a:lnTo>
                      <a:pt x="964" y="559"/>
                    </a:lnTo>
                    <a:lnTo>
                      <a:pt x="962" y="559"/>
                    </a:lnTo>
                    <a:lnTo>
                      <a:pt x="962" y="559"/>
                    </a:lnTo>
                    <a:lnTo>
                      <a:pt x="962" y="559"/>
                    </a:lnTo>
                    <a:lnTo>
                      <a:pt x="962" y="559"/>
                    </a:lnTo>
                    <a:lnTo>
                      <a:pt x="962" y="559"/>
                    </a:lnTo>
                    <a:lnTo>
                      <a:pt x="962" y="559"/>
                    </a:lnTo>
                    <a:lnTo>
                      <a:pt x="960" y="559"/>
                    </a:lnTo>
                    <a:lnTo>
                      <a:pt x="960" y="559"/>
                    </a:lnTo>
                    <a:lnTo>
                      <a:pt x="960" y="559"/>
                    </a:lnTo>
                    <a:lnTo>
                      <a:pt x="960" y="559"/>
                    </a:lnTo>
                    <a:lnTo>
                      <a:pt x="960" y="559"/>
                    </a:lnTo>
                    <a:lnTo>
                      <a:pt x="960" y="559"/>
                    </a:lnTo>
                    <a:lnTo>
                      <a:pt x="958" y="559"/>
                    </a:lnTo>
                    <a:lnTo>
                      <a:pt x="958" y="559"/>
                    </a:lnTo>
                    <a:lnTo>
                      <a:pt x="958" y="559"/>
                    </a:lnTo>
                    <a:lnTo>
                      <a:pt x="958" y="559"/>
                    </a:lnTo>
                    <a:lnTo>
                      <a:pt x="957" y="561"/>
                    </a:lnTo>
                    <a:lnTo>
                      <a:pt x="957" y="561"/>
                    </a:lnTo>
                    <a:lnTo>
                      <a:pt x="957" y="561"/>
                    </a:lnTo>
                    <a:lnTo>
                      <a:pt x="957" y="561"/>
                    </a:lnTo>
                    <a:lnTo>
                      <a:pt x="955" y="561"/>
                    </a:lnTo>
                    <a:lnTo>
                      <a:pt x="955" y="561"/>
                    </a:lnTo>
                    <a:lnTo>
                      <a:pt x="955" y="561"/>
                    </a:lnTo>
                    <a:lnTo>
                      <a:pt x="955" y="561"/>
                    </a:lnTo>
                    <a:lnTo>
                      <a:pt x="953" y="561"/>
                    </a:lnTo>
                    <a:lnTo>
                      <a:pt x="953" y="561"/>
                    </a:lnTo>
                    <a:lnTo>
                      <a:pt x="953" y="561"/>
                    </a:lnTo>
                    <a:lnTo>
                      <a:pt x="953" y="562"/>
                    </a:lnTo>
                    <a:lnTo>
                      <a:pt x="953" y="562"/>
                    </a:lnTo>
                    <a:lnTo>
                      <a:pt x="953" y="562"/>
                    </a:lnTo>
                    <a:lnTo>
                      <a:pt x="953" y="562"/>
                    </a:lnTo>
                    <a:lnTo>
                      <a:pt x="953" y="562"/>
                    </a:lnTo>
                    <a:lnTo>
                      <a:pt x="953" y="562"/>
                    </a:lnTo>
                    <a:lnTo>
                      <a:pt x="953" y="562"/>
                    </a:lnTo>
                    <a:lnTo>
                      <a:pt x="953" y="564"/>
                    </a:lnTo>
                    <a:lnTo>
                      <a:pt x="953" y="564"/>
                    </a:lnTo>
                    <a:lnTo>
                      <a:pt x="951" y="564"/>
                    </a:lnTo>
                    <a:lnTo>
                      <a:pt x="951" y="562"/>
                    </a:lnTo>
                    <a:lnTo>
                      <a:pt x="951" y="562"/>
                    </a:lnTo>
                    <a:lnTo>
                      <a:pt x="951" y="562"/>
                    </a:lnTo>
                    <a:lnTo>
                      <a:pt x="951" y="564"/>
                    </a:lnTo>
                    <a:lnTo>
                      <a:pt x="951" y="564"/>
                    </a:lnTo>
                    <a:lnTo>
                      <a:pt x="949" y="564"/>
                    </a:lnTo>
                    <a:lnTo>
                      <a:pt x="949" y="564"/>
                    </a:lnTo>
                    <a:lnTo>
                      <a:pt x="949" y="564"/>
                    </a:lnTo>
                    <a:lnTo>
                      <a:pt x="949" y="564"/>
                    </a:lnTo>
                    <a:lnTo>
                      <a:pt x="948" y="566"/>
                    </a:lnTo>
                    <a:lnTo>
                      <a:pt x="948" y="566"/>
                    </a:lnTo>
                    <a:lnTo>
                      <a:pt x="948" y="566"/>
                    </a:lnTo>
                    <a:lnTo>
                      <a:pt x="948" y="566"/>
                    </a:lnTo>
                    <a:lnTo>
                      <a:pt x="948" y="568"/>
                    </a:lnTo>
                    <a:lnTo>
                      <a:pt x="948" y="568"/>
                    </a:lnTo>
                    <a:lnTo>
                      <a:pt x="946" y="568"/>
                    </a:lnTo>
                    <a:lnTo>
                      <a:pt x="946" y="568"/>
                    </a:lnTo>
                    <a:lnTo>
                      <a:pt x="946" y="568"/>
                    </a:lnTo>
                    <a:lnTo>
                      <a:pt x="946" y="568"/>
                    </a:lnTo>
                    <a:lnTo>
                      <a:pt x="946" y="568"/>
                    </a:lnTo>
                    <a:lnTo>
                      <a:pt x="944" y="568"/>
                    </a:lnTo>
                    <a:lnTo>
                      <a:pt x="944" y="570"/>
                    </a:lnTo>
                    <a:lnTo>
                      <a:pt x="944" y="570"/>
                    </a:lnTo>
                    <a:lnTo>
                      <a:pt x="944" y="570"/>
                    </a:lnTo>
                    <a:lnTo>
                      <a:pt x="944" y="570"/>
                    </a:lnTo>
                    <a:lnTo>
                      <a:pt x="944" y="570"/>
                    </a:lnTo>
                    <a:lnTo>
                      <a:pt x="944" y="570"/>
                    </a:lnTo>
                    <a:lnTo>
                      <a:pt x="944" y="568"/>
                    </a:lnTo>
                    <a:lnTo>
                      <a:pt x="942" y="568"/>
                    </a:lnTo>
                    <a:lnTo>
                      <a:pt x="942" y="568"/>
                    </a:lnTo>
                    <a:lnTo>
                      <a:pt x="942" y="568"/>
                    </a:lnTo>
                    <a:lnTo>
                      <a:pt x="942" y="568"/>
                    </a:lnTo>
                    <a:lnTo>
                      <a:pt x="942" y="568"/>
                    </a:lnTo>
                    <a:lnTo>
                      <a:pt x="940" y="568"/>
                    </a:lnTo>
                    <a:lnTo>
                      <a:pt x="940" y="568"/>
                    </a:lnTo>
                    <a:lnTo>
                      <a:pt x="940" y="568"/>
                    </a:lnTo>
                    <a:lnTo>
                      <a:pt x="940" y="568"/>
                    </a:lnTo>
                    <a:lnTo>
                      <a:pt x="939" y="568"/>
                    </a:lnTo>
                    <a:lnTo>
                      <a:pt x="939" y="568"/>
                    </a:lnTo>
                    <a:lnTo>
                      <a:pt x="939" y="570"/>
                    </a:lnTo>
                    <a:lnTo>
                      <a:pt x="939" y="570"/>
                    </a:lnTo>
                    <a:lnTo>
                      <a:pt x="939" y="570"/>
                    </a:lnTo>
                    <a:lnTo>
                      <a:pt x="939" y="570"/>
                    </a:lnTo>
                    <a:lnTo>
                      <a:pt x="937" y="570"/>
                    </a:lnTo>
                    <a:lnTo>
                      <a:pt x="937" y="570"/>
                    </a:lnTo>
                    <a:lnTo>
                      <a:pt x="937" y="570"/>
                    </a:lnTo>
                    <a:lnTo>
                      <a:pt x="937" y="570"/>
                    </a:lnTo>
                    <a:lnTo>
                      <a:pt x="935" y="572"/>
                    </a:lnTo>
                    <a:lnTo>
                      <a:pt x="935" y="572"/>
                    </a:lnTo>
                    <a:lnTo>
                      <a:pt x="935" y="572"/>
                    </a:lnTo>
                    <a:lnTo>
                      <a:pt x="935" y="570"/>
                    </a:lnTo>
                    <a:lnTo>
                      <a:pt x="935" y="570"/>
                    </a:lnTo>
                    <a:lnTo>
                      <a:pt x="933" y="570"/>
                    </a:lnTo>
                    <a:lnTo>
                      <a:pt x="933" y="570"/>
                    </a:lnTo>
                    <a:lnTo>
                      <a:pt x="933" y="570"/>
                    </a:lnTo>
                    <a:lnTo>
                      <a:pt x="933" y="570"/>
                    </a:lnTo>
                    <a:lnTo>
                      <a:pt x="933" y="570"/>
                    </a:lnTo>
                    <a:lnTo>
                      <a:pt x="931" y="570"/>
                    </a:lnTo>
                    <a:lnTo>
                      <a:pt x="931" y="570"/>
                    </a:lnTo>
                    <a:lnTo>
                      <a:pt x="931" y="570"/>
                    </a:lnTo>
                    <a:lnTo>
                      <a:pt x="931" y="570"/>
                    </a:lnTo>
                    <a:lnTo>
                      <a:pt x="930" y="570"/>
                    </a:lnTo>
                    <a:lnTo>
                      <a:pt x="928" y="570"/>
                    </a:lnTo>
                    <a:lnTo>
                      <a:pt x="928" y="570"/>
                    </a:lnTo>
                    <a:lnTo>
                      <a:pt x="928" y="570"/>
                    </a:lnTo>
                    <a:lnTo>
                      <a:pt x="928" y="568"/>
                    </a:lnTo>
                    <a:lnTo>
                      <a:pt x="928" y="568"/>
                    </a:lnTo>
                    <a:lnTo>
                      <a:pt x="926" y="568"/>
                    </a:lnTo>
                    <a:lnTo>
                      <a:pt x="926" y="568"/>
                    </a:lnTo>
                    <a:lnTo>
                      <a:pt x="926" y="568"/>
                    </a:lnTo>
                    <a:lnTo>
                      <a:pt x="924" y="568"/>
                    </a:lnTo>
                    <a:lnTo>
                      <a:pt x="924" y="568"/>
                    </a:lnTo>
                    <a:lnTo>
                      <a:pt x="924" y="568"/>
                    </a:lnTo>
                    <a:lnTo>
                      <a:pt x="922" y="568"/>
                    </a:lnTo>
                    <a:lnTo>
                      <a:pt x="922" y="568"/>
                    </a:lnTo>
                    <a:lnTo>
                      <a:pt x="922" y="568"/>
                    </a:lnTo>
                    <a:lnTo>
                      <a:pt x="920" y="568"/>
                    </a:lnTo>
                    <a:lnTo>
                      <a:pt x="920" y="568"/>
                    </a:lnTo>
                    <a:lnTo>
                      <a:pt x="920" y="568"/>
                    </a:lnTo>
                    <a:lnTo>
                      <a:pt x="920" y="568"/>
                    </a:lnTo>
                    <a:lnTo>
                      <a:pt x="919" y="568"/>
                    </a:lnTo>
                    <a:lnTo>
                      <a:pt x="919" y="568"/>
                    </a:lnTo>
                    <a:lnTo>
                      <a:pt x="919" y="568"/>
                    </a:lnTo>
                    <a:lnTo>
                      <a:pt x="919" y="568"/>
                    </a:lnTo>
                    <a:lnTo>
                      <a:pt x="919" y="568"/>
                    </a:lnTo>
                    <a:lnTo>
                      <a:pt x="919" y="568"/>
                    </a:lnTo>
                    <a:lnTo>
                      <a:pt x="919" y="568"/>
                    </a:lnTo>
                    <a:lnTo>
                      <a:pt x="919" y="568"/>
                    </a:lnTo>
                    <a:lnTo>
                      <a:pt x="919" y="570"/>
                    </a:lnTo>
                    <a:lnTo>
                      <a:pt x="919" y="570"/>
                    </a:lnTo>
                    <a:lnTo>
                      <a:pt x="917" y="570"/>
                    </a:lnTo>
                    <a:lnTo>
                      <a:pt x="917" y="570"/>
                    </a:lnTo>
                    <a:lnTo>
                      <a:pt x="917" y="572"/>
                    </a:lnTo>
                    <a:lnTo>
                      <a:pt x="917" y="572"/>
                    </a:lnTo>
                    <a:lnTo>
                      <a:pt x="917" y="572"/>
                    </a:lnTo>
                    <a:lnTo>
                      <a:pt x="917" y="572"/>
                    </a:lnTo>
                    <a:lnTo>
                      <a:pt x="917" y="572"/>
                    </a:lnTo>
                    <a:lnTo>
                      <a:pt x="917" y="572"/>
                    </a:lnTo>
                    <a:lnTo>
                      <a:pt x="917" y="572"/>
                    </a:lnTo>
                    <a:lnTo>
                      <a:pt x="917" y="573"/>
                    </a:lnTo>
                    <a:lnTo>
                      <a:pt x="917" y="573"/>
                    </a:lnTo>
                    <a:lnTo>
                      <a:pt x="919" y="573"/>
                    </a:lnTo>
                    <a:lnTo>
                      <a:pt x="919" y="573"/>
                    </a:lnTo>
                    <a:lnTo>
                      <a:pt x="919" y="573"/>
                    </a:lnTo>
                    <a:lnTo>
                      <a:pt x="919" y="573"/>
                    </a:lnTo>
                    <a:lnTo>
                      <a:pt x="919" y="573"/>
                    </a:lnTo>
                    <a:lnTo>
                      <a:pt x="919" y="573"/>
                    </a:lnTo>
                    <a:lnTo>
                      <a:pt x="919" y="575"/>
                    </a:lnTo>
                    <a:lnTo>
                      <a:pt x="919" y="575"/>
                    </a:lnTo>
                    <a:lnTo>
                      <a:pt x="919" y="575"/>
                    </a:lnTo>
                    <a:lnTo>
                      <a:pt x="919" y="575"/>
                    </a:lnTo>
                    <a:lnTo>
                      <a:pt x="919" y="575"/>
                    </a:lnTo>
                    <a:lnTo>
                      <a:pt x="917" y="575"/>
                    </a:lnTo>
                    <a:lnTo>
                      <a:pt x="917" y="575"/>
                    </a:lnTo>
                    <a:lnTo>
                      <a:pt x="917" y="575"/>
                    </a:lnTo>
                    <a:lnTo>
                      <a:pt x="915" y="575"/>
                    </a:lnTo>
                    <a:lnTo>
                      <a:pt x="913" y="575"/>
                    </a:lnTo>
                    <a:lnTo>
                      <a:pt x="913" y="575"/>
                    </a:lnTo>
                    <a:lnTo>
                      <a:pt x="911" y="575"/>
                    </a:lnTo>
                    <a:lnTo>
                      <a:pt x="911" y="575"/>
                    </a:lnTo>
                    <a:lnTo>
                      <a:pt x="911" y="575"/>
                    </a:lnTo>
                    <a:lnTo>
                      <a:pt x="911" y="575"/>
                    </a:lnTo>
                    <a:lnTo>
                      <a:pt x="910" y="575"/>
                    </a:lnTo>
                    <a:lnTo>
                      <a:pt x="910" y="575"/>
                    </a:lnTo>
                    <a:lnTo>
                      <a:pt x="910" y="575"/>
                    </a:lnTo>
                    <a:lnTo>
                      <a:pt x="908" y="575"/>
                    </a:lnTo>
                    <a:lnTo>
                      <a:pt x="906" y="575"/>
                    </a:lnTo>
                    <a:lnTo>
                      <a:pt x="906" y="575"/>
                    </a:lnTo>
                    <a:lnTo>
                      <a:pt x="906" y="575"/>
                    </a:lnTo>
                    <a:lnTo>
                      <a:pt x="904" y="575"/>
                    </a:lnTo>
                    <a:lnTo>
                      <a:pt x="902" y="577"/>
                    </a:lnTo>
                    <a:lnTo>
                      <a:pt x="902" y="577"/>
                    </a:lnTo>
                    <a:lnTo>
                      <a:pt x="902" y="579"/>
                    </a:lnTo>
                    <a:lnTo>
                      <a:pt x="902" y="579"/>
                    </a:lnTo>
                    <a:lnTo>
                      <a:pt x="902" y="581"/>
                    </a:lnTo>
                    <a:lnTo>
                      <a:pt x="902" y="582"/>
                    </a:lnTo>
                    <a:lnTo>
                      <a:pt x="904" y="582"/>
                    </a:lnTo>
                    <a:lnTo>
                      <a:pt x="904" y="584"/>
                    </a:lnTo>
                    <a:lnTo>
                      <a:pt x="906" y="584"/>
                    </a:lnTo>
                    <a:lnTo>
                      <a:pt x="906" y="586"/>
                    </a:lnTo>
                    <a:lnTo>
                      <a:pt x="906" y="588"/>
                    </a:lnTo>
                    <a:lnTo>
                      <a:pt x="906" y="588"/>
                    </a:lnTo>
                    <a:lnTo>
                      <a:pt x="906" y="588"/>
                    </a:lnTo>
                    <a:lnTo>
                      <a:pt x="908" y="590"/>
                    </a:lnTo>
                    <a:lnTo>
                      <a:pt x="908" y="590"/>
                    </a:lnTo>
                    <a:lnTo>
                      <a:pt x="908" y="590"/>
                    </a:lnTo>
                    <a:lnTo>
                      <a:pt x="910" y="590"/>
                    </a:lnTo>
                    <a:lnTo>
                      <a:pt x="911" y="590"/>
                    </a:lnTo>
                    <a:lnTo>
                      <a:pt x="911" y="590"/>
                    </a:lnTo>
                    <a:lnTo>
                      <a:pt x="913" y="590"/>
                    </a:lnTo>
                    <a:lnTo>
                      <a:pt x="913" y="590"/>
                    </a:lnTo>
                    <a:lnTo>
                      <a:pt x="913" y="590"/>
                    </a:lnTo>
                    <a:lnTo>
                      <a:pt x="913" y="591"/>
                    </a:lnTo>
                    <a:lnTo>
                      <a:pt x="911" y="591"/>
                    </a:lnTo>
                    <a:lnTo>
                      <a:pt x="911" y="593"/>
                    </a:lnTo>
                    <a:lnTo>
                      <a:pt x="911" y="593"/>
                    </a:lnTo>
                    <a:lnTo>
                      <a:pt x="910" y="593"/>
                    </a:lnTo>
                    <a:lnTo>
                      <a:pt x="910" y="595"/>
                    </a:lnTo>
                    <a:lnTo>
                      <a:pt x="908" y="595"/>
                    </a:lnTo>
                    <a:lnTo>
                      <a:pt x="908" y="595"/>
                    </a:lnTo>
                    <a:lnTo>
                      <a:pt x="908" y="597"/>
                    </a:lnTo>
                    <a:lnTo>
                      <a:pt x="908" y="597"/>
                    </a:lnTo>
                    <a:lnTo>
                      <a:pt x="908" y="597"/>
                    </a:lnTo>
                    <a:lnTo>
                      <a:pt x="908" y="597"/>
                    </a:lnTo>
                    <a:lnTo>
                      <a:pt x="906" y="597"/>
                    </a:lnTo>
                    <a:lnTo>
                      <a:pt x="906" y="597"/>
                    </a:lnTo>
                    <a:lnTo>
                      <a:pt x="906" y="597"/>
                    </a:lnTo>
                    <a:lnTo>
                      <a:pt x="906" y="597"/>
                    </a:lnTo>
                    <a:lnTo>
                      <a:pt x="904" y="597"/>
                    </a:lnTo>
                    <a:lnTo>
                      <a:pt x="904" y="597"/>
                    </a:lnTo>
                    <a:lnTo>
                      <a:pt x="904" y="597"/>
                    </a:lnTo>
                    <a:lnTo>
                      <a:pt x="904" y="597"/>
                    </a:lnTo>
                    <a:lnTo>
                      <a:pt x="904" y="597"/>
                    </a:lnTo>
                    <a:lnTo>
                      <a:pt x="904" y="597"/>
                    </a:lnTo>
                    <a:lnTo>
                      <a:pt x="902" y="597"/>
                    </a:lnTo>
                    <a:lnTo>
                      <a:pt x="902" y="597"/>
                    </a:lnTo>
                    <a:lnTo>
                      <a:pt x="902" y="597"/>
                    </a:lnTo>
                    <a:lnTo>
                      <a:pt x="902" y="597"/>
                    </a:lnTo>
                    <a:lnTo>
                      <a:pt x="902" y="597"/>
                    </a:lnTo>
                    <a:lnTo>
                      <a:pt x="901" y="597"/>
                    </a:lnTo>
                    <a:lnTo>
                      <a:pt x="901" y="597"/>
                    </a:lnTo>
                    <a:lnTo>
                      <a:pt x="901" y="597"/>
                    </a:lnTo>
                    <a:lnTo>
                      <a:pt x="901" y="599"/>
                    </a:lnTo>
                    <a:lnTo>
                      <a:pt x="901" y="599"/>
                    </a:lnTo>
                    <a:lnTo>
                      <a:pt x="901" y="599"/>
                    </a:lnTo>
                    <a:lnTo>
                      <a:pt x="901" y="599"/>
                    </a:lnTo>
                    <a:lnTo>
                      <a:pt x="899" y="599"/>
                    </a:lnTo>
                    <a:lnTo>
                      <a:pt x="899" y="599"/>
                    </a:lnTo>
                    <a:lnTo>
                      <a:pt x="899" y="599"/>
                    </a:lnTo>
                    <a:lnTo>
                      <a:pt x="899" y="599"/>
                    </a:lnTo>
                    <a:lnTo>
                      <a:pt x="899" y="599"/>
                    </a:lnTo>
                    <a:lnTo>
                      <a:pt x="899" y="599"/>
                    </a:lnTo>
                    <a:lnTo>
                      <a:pt x="897" y="599"/>
                    </a:lnTo>
                    <a:lnTo>
                      <a:pt x="897" y="599"/>
                    </a:lnTo>
                    <a:lnTo>
                      <a:pt x="897" y="599"/>
                    </a:lnTo>
                    <a:lnTo>
                      <a:pt x="897" y="599"/>
                    </a:lnTo>
                    <a:lnTo>
                      <a:pt x="897" y="599"/>
                    </a:lnTo>
                    <a:lnTo>
                      <a:pt x="895" y="599"/>
                    </a:lnTo>
                    <a:lnTo>
                      <a:pt x="895" y="599"/>
                    </a:lnTo>
                    <a:lnTo>
                      <a:pt x="895" y="599"/>
                    </a:lnTo>
                    <a:lnTo>
                      <a:pt x="895" y="600"/>
                    </a:lnTo>
                    <a:lnTo>
                      <a:pt x="895" y="600"/>
                    </a:lnTo>
                    <a:lnTo>
                      <a:pt x="895" y="600"/>
                    </a:lnTo>
                    <a:lnTo>
                      <a:pt x="895" y="600"/>
                    </a:lnTo>
                    <a:lnTo>
                      <a:pt x="893" y="600"/>
                    </a:lnTo>
                    <a:lnTo>
                      <a:pt x="893" y="600"/>
                    </a:lnTo>
                    <a:lnTo>
                      <a:pt x="893" y="600"/>
                    </a:lnTo>
                    <a:lnTo>
                      <a:pt x="893" y="600"/>
                    </a:lnTo>
                    <a:lnTo>
                      <a:pt x="893" y="600"/>
                    </a:lnTo>
                    <a:lnTo>
                      <a:pt x="893" y="600"/>
                    </a:lnTo>
                    <a:lnTo>
                      <a:pt x="893" y="602"/>
                    </a:lnTo>
                    <a:lnTo>
                      <a:pt x="893" y="602"/>
                    </a:lnTo>
                    <a:lnTo>
                      <a:pt x="893" y="602"/>
                    </a:lnTo>
                    <a:lnTo>
                      <a:pt x="893" y="602"/>
                    </a:lnTo>
                    <a:lnTo>
                      <a:pt x="892" y="602"/>
                    </a:lnTo>
                    <a:lnTo>
                      <a:pt x="892" y="602"/>
                    </a:lnTo>
                    <a:lnTo>
                      <a:pt x="892" y="602"/>
                    </a:lnTo>
                    <a:lnTo>
                      <a:pt x="890" y="602"/>
                    </a:lnTo>
                    <a:lnTo>
                      <a:pt x="890" y="602"/>
                    </a:lnTo>
                    <a:lnTo>
                      <a:pt x="888" y="602"/>
                    </a:lnTo>
                    <a:lnTo>
                      <a:pt x="888" y="602"/>
                    </a:lnTo>
                    <a:lnTo>
                      <a:pt x="888" y="602"/>
                    </a:lnTo>
                    <a:lnTo>
                      <a:pt x="888" y="602"/>
                    </a:lnTo>
                    <a:lnTo>
                      <a:pt x="886" y="602"/>
                    </a:lnTo>
                    <a:lnTo>
                      <a:pt x="886" y="602"/>
                    </a:lnTo>
                    <a:lnTo>
                      <a:pt x="886" y="602"/>
                    </a:lnTo>
                    <a:lnTo>
                      <a:pt x="886" y="602"/>
                    </a:lnTo>
                    <a:lnTo>
                      <a:pt x="886" y="602"/>
                    </a:lnTo>
                    <a:lnTo>
                      <a:pt x="886" y="602"/>
                    </a:lnTo>
                    <a:lnTo>
                      <a:pt x="884" y="602"/>
                    </a:lnTo>
                    <a:lnTo>
                      <a:pt x="884" y="602"/>
                    </a:lnTo>
                    <a:lnTo>
                      <a:pt x="884" y="602"/>
                    </a:lnTo>
                    <a:lnTo>
                      <a:pt x="884" y="602"/>
                    </a:lnTo>
                    <a:lnTo>
                      <a:pt x="884" y="602"/>
                    </a:lnTo>
                    <a:lnTo>
                      <a:pt x="884" y="602"/>
                    </a:lnTo>
                    <a:lnTo>
                      <a:pt x="884" y="602"/>
                    </a:lnTo>
                    <a:lnTo>
                      <a:pt x="882" y="602"/>
                    </a:lnTo>
                    <a:lnTo>
                      <a:pt x="882" y="602"/>
                    </a:lnTo>
                    <a:lnTo>
                      <a:pt x="882" y="602"/>
                    </a:lnTo>
                    <a:lnTo>
                      <a:pt x="882" y="602"/>
                    </a:lnTo>
                    <a:lnTo>
                      <a:pt x="882" y="604"/>
                    </a:lnTo>
                    <a:lnTo>
                      <a:pt x="882" y="604"/>
                    </a:lnTo>
                    <a:lnTo>
                      <a:pt x="882" y="604"/>
                    </a:lnTo>
                    <a:lnTo>
                      <a:pt x="881" y="604"/>
                    </a:lnTo>
                    <a:lnTo>
                      <a:pt x="881" y="604"/>
                    </a:lnTo>
                    <a:lnTo>
                      <a:pt x="881" y="604"/>
                    </a:lnTo>
                    <a:lnTo>
                      <a:pt x="881" y="604"/>
                    </a:lnTo>
                    <a:lnTo>
                      <a:pt x="879" y="604"/>
                    </a:lnTo>
                    <a:lnTo>
                      <a:pt x="879" y="604"/>
                    </a:lnTo>
                    <a:lnTo>
                      <a:pt x="879" y="604"/>
                    </a:lnTo>
                    <a:lnTo>
                      <a:pt x="879" y="604"/>
                    </a:lnTo>
                    <a:lnTo>
                      <a:pt x="877" y="604"/>
                    </a:lnTo>
                    <a:lnTo>
                      <a:pt x="877" y="604"/>
                    </a:lnTo>
                    <a:lnTo>
                      <a:pt x="877" y="604"/>
                    </a:lnTo>
                    <a:lnTo>
                      <a:pt x="877" y="604"/>
                    </a:lnTo>
                    <a:lnTo>
                      <a:pt x="877" y="604"/>
                    </a:lnTo>
                    <a:lnTo>
                      <a:pt x="875" y="604"/>
                    </a:lnTo>
                    <a:lnTo>
                      <a:pt x="875" y="604"/>
                    </a:lnTo>
                    <a:lnTo>
                      <a:pt x="875" y="604"/>
                    </a:lnTo>
                    <a:lnTo>
                      <a:pt x="875" y="604"/>
                    </a:lnTo>
                    <a:lnTo>
                      <a:pt x="875" y="606"/>
                    </a:lnTo>
                    <a:lnTo>
                      <a:pt x="875" y="606"/>
                    </a:lnTo>
                    <a:lnTo>
                      <a:pt x="875" y="606"/>
                    </a:lnTo>
                    <a:lnTo>
                      <a:pt x="875" y="606"/>
                    </a:lnTo>
                    <a:lnTo>
                      <a:pt x="875" y="606"/>
                    </a:lnTo>
                    <a:lnTo>
                      <a:pt x="875" y="606"/>
                    </a:lnTo>
                    <a:lnTo>
                      <a:pt x="875" y="606"/>
                    </a:lnTo>
                    <a:lnTo>
                      <a:pt x="873" y="606"/>
                    </a:lnTo>
                    <a:lnTo>
                      <a:pt x="873" y="606"/>
                    </a:lnTo>
                    <a:lnTo>
                      <a:pt x="873" y="606"/>
                    </a:lnTo>
                    <a:lnTo>
                      <a:pt x="873" y="606"/>
                    </a:lnTo>
                    <a:lnTo>
                      <a:pt x="873" y="606"/>
                    </a:lnTo>
                    <a:lnTo>
                      <a:pt x="873" y="606"/>
                    </a:lnTo>
                    <a:lnTo>
                      <a:pt x="873" y="606"/>
                    </a:lnTo>
                    <a:lnTo>
                      <a:pt x="872" y="606"/>
                    </a:lnTo>
                    <a:lnTo>
                      <a:pt x="872" y="606"/>
                    </a:lnTo>
                    <a:lnTo>
                      <a:pt x="872" y="606"/>
                    </a:lnTo>
                    <a:lnTo>
                      <a:pt x="872" y="606"/>
                    </a:lnTo>
                    <a:lnTo>
                      <a:pt x="872" y="606"/>
                    </a:lnTo>
                    <a:lnTo>
                      <a:pt x="870" y="606"/>
                    </a:lnTo>
                    <a:lnTo>
                      <a:pt x="870" y="606"/>
                    </a:lnTo>
                    <a:lnTo>
                      <a:pt x="870" y="606"/>
                    </a:lnTo>
                    <a:lnTo>
                      <a:pt x="870" y="606"/>
                    </a:lnTo>
                    <a:lnTo>
                      <a:pt x="870" y="606"/>
                    </a:lnTo>
                    <a:lnTo>
                      <a:pt x="870" y="606"/>
                    </a:lnTo>
                    <a:lnTo>
                      <a:pt x="868" y="606"/>
                    </a:lnTo>
                    <a:lnTo>
                      <a:pt x="868" y="606"/>
                    </a:lnTo>
                    <a:lnTo>
                      <a:pt x="868" y="606"/>
                    </a:lnTo>
                    <a:lnTo>
                      <a:pt x="868" y="606"/>
                    </a:lnTo>
                    <a:lnTo>
                      <a:pt x="868" y="606"/>
                    </a:lnTo>
                    <a:lnTo>
                      <a:pt x="868" y="606"/>
                    </a:lnTo>
                    <a:lnTo>
                      <a:pt x="868" y="606"/>
                    </a:lnTo>
                    <a:lnTo>
                      <a:pt x="866" y="606"/>
                    </a:lnTo>
                    <a:lnTo>
                      <a:pt x="866" y="606"/>
                    </a:lnTo>
                    <a:lnTo>
                      <a:pt x="866" y="606"/>
                    </a:lnTo>
                    <a:lnTo>
                      <a:pt x="866" y="606"/>
                    </a:lnTo>
                    <a:lnTo>
                      <a:pt x="866" y="606"/>
                    </a:lnTo>
                    <a:lnTo>
                      <a:pt x="866" y="606"/>
                    </a:lnTo>
                    <a:lnTo>
                      <a:pt x="866" y="606"/>
                    </a:lnTo>
                    <a:lnTo>
                      <a:pt x="864" y="608"/>
                    </a:lnTo>
                    <a:lnTo>
                      <a:pt x="864" y="608"/>
                    </a:lnTo>
                    <a:lnTo>
                      <a:pt x="864" y="608"/>
                    </a:lnTo>
                    <a:lnTo>
                      <a:pt x="864" y="610"/>
                    </a:lnTo>
                    <a:lnTo>
                      <a:pt x="864" y="610"/>
                    </a:lnTo>
                    <a:lnTo>
                      <a:pt x="863" y="610"/>
                    </a:lnTo>
                    <a:lnTo>
                      <a:pt x="863" y="610"/>
                    </a:lnTo>
                    <a:lnTo>
                      <a:pt x="863" y="610"/>
                    </a:lnTo>
                    <a:lnTo>
                      <a:pt x="863" y="610"/>
                    </a:lnTo>
                    <a:lnTo>
                      <a:pt x="863" y="610"/>
                    </a:lnTo>
                    <a:lnTo>
                      <a:pt x="863" y="610"/>
                    </a:lnTo>
                    <a:lnTo>
                      <a:pt x="863" y="610"/>
                    </a:lnTo>
                    <a:lnTo>
                      <a:pt x="863" y="610"/>
                    </a:lnTo>
                    <a:lnTo>
                      <a:pt x="863" y="610"/>
                    </a:lnTo>
                    <a:lnTo>
                      <a:pt x="861" y="610"/>
                    </a:lnTo>
                    <a:lnTo>
                      <a:pt x="861" y="610"/>
                    </a:lnTo>
                    <a:lnTo>
                      <a:pt x="861" y="610"/>
                    </a:lnTo>
                    <a:lnTo>
                      <a:pt x="861" y="610"/>
                    </a:lnTo>
                    <a:lnTo>
                      <a:pt x="861" y="610"/>
                    </a:lnTo>
                    <a:lnTo>
                      <a:pt x="861" y="611"/>
                    </a:lnTo>
                    <a:lnTo>
                      <a:pt x="861" y="611"/>
                    </a:lnTo>
                    <a:lnTo>
                      <a:pt x="861" y="613"/>
                    </a:lnTo>
                    <a:lnTo>
                      <a:pt x="861" y="613"/>
                    </a:lnTo>
                    <a:lnTo>
                      <a:pt x="861" y="613"/>
                    </a:lnTo>
                    <a:lnTo>
                      <a:pt x="861" y="613"/>
                    </a:lnTo>
                    <a:lnTo>
                      <a:pt x="859" y="613"/>
                    </a:lnTo>
                    <a:lnTo>
                      <a:pt x="859" y="613"/>
                    </a:lnTo>
                    <a:lnTo>
                      <a:pt x="859" y="615"/>
                    </a:lnTo>
                    <a:lnTo>
                      <a:pt x="861" y="615"/>
                    </a:lnTo>
                    <a:lnTo>
                      <a:pt x="861" y="615"/>
                    </a:lnTo>
                    <a:lnTo>
                      <a:pt x="861" y="615"/>
                    </a:lnTo>
                    <a:lnTo>
                      <a:pt x="861" y="615"/>
                    </a:lnTo>
                    <a:lnTo>
                      <a:pt x="861" y="615"/>
                    </a:lnTo>
                    <a:lnTo>
                      <a:pt x="859" y="617"/>
                    </a:lnTo>
                    <a:lnTo>
                      <a:pt x="859" y="617"/>
                    </a:lnTo>
                    <a:lnTo>
                      <a:pt x="859" y="617"/>
                    </a:lnTo>
                    <a:lnTo>
                      <a:pt x="859" y="617"/>
                    </a:lnTo>
                    <a:lnTo>
                      <a:pt x="859" y="617"/>
                    </a:lnTo>
                    <a:lnTo>
                      <a:pt x="859" y="617"/>
                    </a:lnTo>
                    <a:lnTo>
                      <a:pt x="859" y="617"/>
                    </a:lnTo>
                    <a:lnTo>
                      <a:pt x="857" y="619"/>
                    </a:lnTo>
                    <a:lnTo>
                      <a:pt x="857" y="619"/>
                    </a:lnTo>
                    <a:lnTo>
                      <a:pt x="857" y="619"/>
                    </a:lnTo>
                    <a:lnTo>
                      <a:pt x="857" y="619"/>
                    </a:lnTo>
                    <a:lnTo>
                      <a:pt x="857" y="619"/>
                    </a:lnTo>
                    <a:lnTo>
                      <a:pt x="857" y="619"/>
                    </a:lnTo>
                    <a:lnTo>
                      <a:pt x="855" y="619"/>
                    </a:lnTo>
                    <a:lnTo>
                      <a:pt x="855" y="619"/>
                    </a:lnTo>
                    <a:lnTo>
                      <a:pt x="855" y="619"/>
                    </a:lnTo>
                    <a:lnTo>
                      <a:pt x="855" y="620"/>
                    </a:lnTo>
                    <a:lnTo>
                      <a:pt x="855" y="620"/>
                    </a:lnTo>
                    <a:lnTo>
                      <a:pt x="855" y="620"/>
                    </a:lnTo>
                    <a:lnTo>
                      <a:pt x="854" y="620"/>
                    </a:lnTo>
                    <a:lnTo>
                      <a:pt x="854" y="620"/>
                    </a:lnTo>
                    <a:lnTo>
                      <a:pt x="854" y="622"/>
                    </a:lnTo>
                    <a:lnTo>
                      <a:pt x="854" y="622"/>
                    </a:lnTo>
                    <a:lnTo>
                      <a:pt x="854" y="622"/>
                    </a:lnTo>
                    <a:lnTo>
                      <a:pt x="854" y="624"/>
                    </a:lnTo>
                    <a:lnTo>
                      <a:pt x="854" y="624"/>
                    </a:lnTo>
                    <a:lnTo>
                      <a:pt x="854" y="624"/>
                    </a:lnTo>
                    <a:lnTo>
                      <a:pt x="854" y="624"/>
                    </a:lnTo>
                    <a:lnTo>
                      <a:pt x="854" y="626"/>
                    </a:lnTo>
                    <a:lnTo>
                      <a:pt x="854" y="626"/>
                    </a:lnTo>
                    <a:lnTo>
                      <a:pt x="854" y="628"/>
                    </a:lnTo>
                    <a:lnTo>
                      <a:pt x="852" y="628"/>
                    </a:lnTo>
                    <a:lnTo>
                      <a:pt x="852" y="629"/>
                    </a:lnTo>
                    <a:lnTo>
                      <a:pt x="852" y="629"/>
                    </a:lnTo>
                    <a:lnTo>
                      <a:pt x="852" y="629"/>
                    </a:lnTo>
                    <a:lnTo>
                      <a:pt x="852" y="629"/>
                    </a:lnTo>
                    <a:lnTo>
                      <a:pt x="852" y="629"/>
                    </a:lnTo>
                    <a:lnTo>
                      <a:pt x="852" y="629"/>
                    </a:lnTo>
                    <a:lnTo>
                      <a:pt x="850" y="631"/>
                    </a:lnTo>
                    <a:lnTo>
                      <a:pt x="850" y="631"/>
                    </a:lnTo>
                    <a:lnTo>
                      <a:pt x="850" y="631"/>
                    </a:lnTo>
                    <a:lnTo>
                      <a:pt x="848" y="631"/>
                    </a:lnTo>
                    <a:lnTo>
                      <a:pt x="848" y="631"/>
                    </a:lnTo>
                    <a:lnTo>
                      <a:pt x="848" y="631"/>
                    </a:lnTo>
                    <a:lnTo>
                      <a:pt x="848" y="633"/>
                    </a:lnTo>
                    <a:lnTo>
                      <a:pt x="848" y="633"/>
                    </a:lnTo>
                    <a:lnTo>
                      <a:pt x="848" y="633"/>
                    </a:lnTo>
                    <a:lnTo>
                      <a:pt x="848" y="633"/>
                    </a:lnTo>
                    <a:lnTo>
                      <a:pt x="846" y="633"/>
                    </a:lnTo>
                    <a:lnTo>
                      <a:pt x="846" y="633"/>
                    </a:lnTo>
                    <a:lnTo>
                      <a:pt x="846" y="633"/>
                    </a:lnTo>
                    <a:lnTo>
                      <a:pt x="846" y="635"/>
                    </a:lnTo>
                    <a:lnTo>
                      <a:pt x="846" y="635"/>
                    </a:lnTo>
                    <a:lnTo>
                      <a:pt x="845" y="635"/>
                    </a:lnTo>
                    <a:lnTo>
                      <a:pt x="845" y="635"/>
                    </a:lnTo>
                    <a:lnTo>
                      <a:pt x="845" y="635"/>
                    </a:lnTo>
                    <a:lnTo>
                      <a:pt x="845" y="635"/>
                    </a:lnTo>
                    <a:lnTo>
                      <a:pt x="845" y="635"/>
                    </a:lnTo>
                    <a:lnTo>
                      <a:pt x="845" y="637"/>
                    </a:lnTo>
                    <a:lnTo>
                      <a:pt x="845" y="637"/>
                    </a:lnTo>
                    <a:lnTo>
                      <a:pt x="845" y="637"/>
                    </a:lnTo>
                    <a:lnTo>
                      <a:pt x="843" y="637"/>
                    </a:lnTo>
                    <a:lnTo>
                      <a:pt x="843" y="637"/>
                    </a:lnTo>
                    <a:lnTo>
                      <a:pt x="843" y="637"/>
                    </a:lnTo>
                    <a:lnTo>
                      <a:pt x="843" y="637"/>
                    </a:lnTo>
                    <a:lnTo>
                      <a:pt x="843" y="637"/>
                    </a:lnTo>
                    <a:lnTo>
                      <a:pt x="843" y="637"/>
                    </a:lnTo>
                    <a:lnTo>
                      <a:pt x="843" y="638"/>
                    </a:lnTo>
                    <a:lnTo>
                      <a:pt x="843" y="638"/>
                    </a:lnTo>
                    <a:lnTo>
                      <a:pt x="843" y="638"/>
                    </a:lnTo>
                    <a:lnTo>
                      <a:pt x="846" y="640"/>
                    </a:lnTo>
                    <a:lnTo>
                      <a:pt x="848" y="642"/>
                    </a:lnTo>
                    <a:lnTo>
                      <a:pt x="848" y="642"/>
                    </a:lnTo>
                    <a:lnTo>
                      <a:pt x="848" y="642"/>
                    </a:lnTo>
                    <a:lnTo>
                      <a:pt x="848" y="644"/>
                    </a:lnTo>
                    <a:lnTo>
                      <a:pt x="846" y="646"/>
                    </a:lnTo>
                    <a:lnTo>
                      <a:pt x="846" y="649"/>
                    </a:lnTo>
                    <a:lnTo>
                      <a:pt x="843" y="651"/>
                    </a:lnTo>
                    <a:lnTo>
                      <a:pt x="839" y="653"/>
                    </a:lnTo>
                    <a:lnTo>
                      <a:pt x="835" y="655"/>
                    </a:lnTo>
                    <a:lnTo>
                      <a:pt x="835" y="657"/>
                    </a:lnTo>
                    <a:lnTo>
                      <a:pt x="835" y="658"/>
                    </a:lnTo>
                    <a:lnTo>
                      <a:pt x="835" y="658"/>
                    </a:lnTo>
                    <a:lnTo>
                      <a:pt x="835" y="660"/>
                    </a:lnTo>
                    <a:lnTo>
                      <a:pt x="834" y="660"/>
                    </a:lnTo>
                    <a:lnTo>
                      <a:pt x="834" y="662"/>
                    </a:lnTo>
                    <a:lnTo>
                      <a:pt x="834" y="662"/>
                    </a:lnTo>
                    <a:lnTo>
                      <a:pt x="834" y="662"/>
                    </a:lnTo>
                    <a:lnTo>
                      <a:pt x="834" y="664"/>
                    </a:lnTo>
                    <a:lnTo>
                      <a:pt x="834" y="664"/>
                    </a:lnTo>
                    <a:lnTo>
                      <a:pt x="834" y="664"/>
                    </a:lnTo>
                    <a:lnTo>
                      <a:pt x="834" y="664"/>
                    </a:lnTo>
                    <a:lnTo>
                      <a:pt x="832" y="664"/>
                    </a:lnTo>
                    <a:lnTo>
                      <a:pt x="832" y="664"/>
                    </a:lnTo>
                    <a:lnTo>
                      <a:pt x="832" y="664"/>
                    </a:lnTo>
                    <a:lnTo>
                      <a:pt x="832" y="666"/>
                    </a:lnTo>
                    <a:lnTo>
                      <a:pt x="832" y="666"/>
                    </a:lnTo>
                    <a:lnTo>
                      <a:pt x="832" y="666"/>
                    </a:lnTo>
                    <a:lnTo>
                      <a:pt x="832" y="666"/>
                    </a:lnTo>
                    <a:lnTo>
                      <a:pt x="832" y="666"/>
                    </a:lnTo>
                    <a:lnTo>
                      <a:pt x="832" y="666"/>
                    </a:lnTo>
                    <a:lnTo>
                      <a:pt x="832" y="666"/>
                    </a:lnTo>
                    <a:lnTo>
                      <a:pt x="832" y="666"/>
                    </a:lnTo>
                    <a:lnTo>
                      <a:pt x="832" y="667"/>
                    </a:lnTo>
                    <a:lnTo>
                      <a:pt x="832" y="667"/>
                    </a:lnTo>
                    <a:lnTo>
                      <a:pt x="832" y="667"/>
                    </a:lnTo>
                    <a:lnTo>
                      <a:pt x="830" y="667"/>
                    </a:lnTo>
                    <a:lnTo>
                      <a:pt x="830" y="66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6" name="Freeform 21">
                <a:extLst>
                  <a:ext uri="{FF2B5EF4-FFF2-40B4-BE49-F238E27FC236}">
                    <a16:creationId xmlns:a16="http://schemas.microsoft.com/office/drawing/2014/main" id="{53979F7C-8D46-C4A8-A386-D990F4570846}"/>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close/>
                  </a:path>
                </a:pathLst>
              </a:custGeom>
              <a:solidFill>
                <a:srgbClr val="4874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7" name="Freeform 22">
                <a:extLst>
                  <a:ext uri="{FF2B5EF4-FFF2-40B4-BE49-F238E27FC236}">
                    <a16:creationId xmlns:a16="http://schemas.microsoft.com/office/drawing/2014/main" id="{5B4EA2EF-E0B5-4E2E-7B3F-E6F3E34CF20E}"/>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8" name="Freeform 23">
                <a:extLst>
                  <a:ext uri="{FF2B5EF4-FFF2-40B4-BE49-F238E27FC236}">
                    <a16:creationId xmlns:a16="http://schemas.microsoft.com/office/drawing/2014/main" id="{C11884F7-DA55-7F29-6D8B-FAD59ED33972}"/>
                  </a:ext>
                </a:extLst>
              </p:cNvPr>
              <p:cNvSpPr>
                <a:spLocks/>
              </p:cNvSpPr>
              <p:nvPr/>
            </p:nvSpPr>
            <p:spPr bwMode="auto">
              <a:xfrm>
                <a:off x="3649" y="592"/>
                <a:ext cx="895" cy="776"/>
              </a:xfrm>
              <a:custGeom>
                <a:avLst/>
                <a:gdLst>
                  <a:gd name="T0" fmla="*/ 391 w 895"/>
                  <a:gd name="T1" fmla="*/ 702 h 776"/>
                  <a:gd name="T2" fmla="*/ 402 w 895"/>
                  <a:gd name="T3" fmla="*/ 647 h 776"/>
                  <a:gd name="T4" fmla="*/ 427 w 895"/>
                  <a:gd name="T5" fmla="*/ 591 h 776"/>
                  <a:gd name="T6" fmla="*/ 402 w 895"/>
                  <a:gd name="T7" fmla="*/ 533 h 776"/>
                  <a:gd name="T8" fmla="*/ 384 w 895"/>
                  <a:gd name="T9" fmla="*/ 465 h 776"/>
                  <a:gd name="T10" fmla="*/ 315 w 895"/>
                  <a:gd name="T11" fmla="*/ 475 h 776"/>
                  <a:gd name="T12" fmla="*/ 281 w 895"/>
                  <a:gd name="T13" fmla="*/ 432 h 776"/>
                  <a:gd name="T14" fmla="*/ 212 w 895"/>
                  <a:gd name="T15" fmla="*/ 412 h 776"/>
                  <a:gd name="T16" fmla="*/ 152 w 895"/>
                  <a:gd name="T17" fmla="*/ 376 h 776"/>
                  <a:gd name="T18" fmla="*/ 87 w 895"/>
                  <a:gd name="T19" fmla="*/ 367 h 776"/>
                  <a:gd name="T20" fmla="*/ 47 w 895"/>
                  <a:gd name="T21" fmla="*/ 347 h 776"/>
                  <a:gd name="T22" fmla="*/ 27 w 895"/>
                  <a:gd name="T23" fmla="*/ 318 h 776"/>
                  <a:gd name="T24" fmla="*/ 31 w 895"/>
                  <a:gd name="T25" fmla="*/ 287 h 776"/>
                  <a:gd name="T26" fmla="*/ 36 w 895"/>
                  <a:gd name="T27" fmla="*/ 255 h 776"/>
                  <a:gd name="T28" fmla="*/ 24 w 895"/>
                  <a:gd name="T29" fmla="*/ 231 h 776"/>
                  <a:gd name="T30" fmla="*/ 4 w 895"/>
                  <a:gd name="T31" fmla="*/ 217 h 776"/>
                  <a:gd name="T32" fmla="*/ 33 w 895"/>
                  <a:gd name="T33" fmla="*/ 197 h 776"/>
                  <a:gd name="T34" fmla="*/ 101 w 895"/>
                  <a:gd name="T35" fmla="*/ 211 h 776"/>
                  <a:gd name="T36" fmla="*/ 123 w 895"/>
                  <a:gd name="T37" fmla="*/ 184 h 776"/>
                  <a:gd name="T38" fmla="*/ 167 w 895"/>
                  <a:gd name="T39" fmla="*/ 188 h 776"/>
                  <a:gd name="T40" fmla="*/ 203 w 895"/>
                  <a:gd name="T41" fmla="*/ 184 h 776"/>
                  <a:gd name="T42" fmla="*/ 224 w 895"/>
                  <a:gd name="T43" fmla="*/ 170 h 776"/>
                  <a:gd name="T44" fmla="*/ 221 w 895"/>
                  <a:gd name="T45" fmla="*/ 144 h 776"/>
                  <a:gd name="T46" fmla="*/ 248 w 895"/>
                  <a:gd name="T47" fmla="*/ 119 h 776"/>
                  <a:gd name="T48" fmla="*/ 271 w 895"/>
                  <a:gd name="T49" fmla="*/ 101 h 776"/>
                  <a:gd name="T50" fmla="*/ 284 w 895"/>
                  <a:gd name="T51" fmla="*/ 83 h 776"/>
                  <a:gd name="T52" fmla="*/ 319 w 895"/>
                  <a:gd name="T53" fmla="*/ 76 h 776"/>
                  <a:gd name="T54" fmla="*/ 338 w 895"/>
                  <a:gd name="T55" fmla="*/ 72 h 776"/>
                  <a:gd name="T56" fmla="*/ 356 w 895"/>
                  <a:gd name="T57" fmla="*/ 63 h 776"/>
                  <a:gd name="T58" fmla="*/ 382 w 895"/>
                  <a:gd name="T59" fmla="*/ 52 h 776"/>
                  <a:gd name="T60" fmla="*/ 411 w 895"/>
                  <a:gd name="T61" fmla="*/ 52 h 776"/>
                  <a:gd name="T62" fmla="*/ 438 w 895"/>
                  <a:gd name="T63" fmla="*/ 59 h 776"/>
                  <a:gd name="T64" fmla="*/ 458 w 895"/>
                  <a:gd name="T65" fmla="*/ 52 h 776"/>
                  <a:gd name="T66" fmla="*/ 487 w 895"/>
                  <a:gd name="T67" fmla="*/ 54 h 776"/>
                  <a:gd name="T68" fmla="*/ 517 w 895"/>
                  <a:gd name="T69" fmla="*/ 56 h 776"/>
                  <a:gd name="T70" fmla="*/ 548 w 895"/>
                  <a:gd name="T71" fmla="*/ 52 h 776"/>
                  <a:gd name="T72" fmla="*/ 574 w 895"/>
                  <a:gd name="T73" fmla="*/ 41 h 776"/>
                  <a:gd name="T74" fmla="*/ 595 w 895"/>
                  <a:gd name="T75" fmla="*/ 23 h 776"/>
                  <a:gd name="T76" fmla="*/ 615 w 895"/>
                  <a:gd name="T77" fmla="*/ 18 h 776"/>
                  <a:gd name="T78" fmla="*/ 635 w 895"/>
                  <a:gd name="T79" fmla="*/ 5 h 776"/>
                  <a:gd name="T80" fmla="*/ 655 w 895"/>
                  <a:gd name="T81" fmla="*/ 7 h 776"/>
                  <a:gd name="T82" fmla="*/ 680 w 895"/>
                  <a:gd name="T83" fmla="*/ 23 h 776"/>
                  <a:gd name="T84" fmla="*/ 700 w 895"/>
                  <a:gd name="T85" fmla="*/ 45 h 776"/>
                  <a:gd name="T86" fmla="*/ 722 w 895"/>
                  <a:gd name="T87" fmla="*/ 68 h 776"/>
                  <a:gd name="T88" fmla="*/ 720 w 895"/>
                  <a:gd name="T89" fmla="*/ 114 h 776"/>
                  <a:gd name="T90" fmla="*/ 756 w 895"/>
                  <a:gd name="T91" fmla="*/ 168 h 776"/>
                  <a:gd name="T92" fmla="*/ 827 w 895"/>
                  <a:gd name="T93" fmla="*/ 186 h 776"/>
                  <a:gd name="T94" fmla="*/ 879 w 895"/>
                  <a:gd name="T95" fmla="*/ 211 h 776"/>
                  <a:gd name="T96" fmla="*/ 872 w 895"/>
                  <a:gd name="T97" fmla="*/ 258 h 776"/>
                  <a:gd name="T98" fmla="*/ 888 w 895"/>
                  <a:gd name="T99" fmla="*/ 316 h 776"/>
                  <a:gd name="T100" fmla="*/ 870 w 895"/>
                  <a:gd name="T101" fmla="*/ 383 h 776"/>
                  <a:gd name="T102" fmla="*/ 886 w 895"/>
                  <a:gd name="T103" fmla="*/ 448 h 776"/>
                  <a:gd name="T104" fmla="*/ 872 w 895"/>
                  <a:gd name="T105" fmla="*/ 504 h 776"/>
                  <a:gd name="T106" fmla="*/ 810 w 895"/>
                  <a:gd name="T107" fmla="*/ 503 h 776"/>
                  <a:gd name="T108" fmla="*/ 771 w 895"/>
                  <a:gd name="T109" fmla="*/ 551 h 776"/>
                  <a:gd name="T110" fmla="*/ 736 w 895"/>
                  <a:gd name="T111" fmla="*/ 597 h 776"/>
                  <a:gd name="T112" fmla="*/ 722 w 895"/>
                  <a:gd name="T113" fmla="*/ 673 h 776"/>
                  <a:gd name="T114" fmla="*/ 678 w 895"/>
                  <a:gd name="T115" fmla="*/ 712 h 776"/>
                  <a:gd name="T116" fmla="*/ 619 w 895"/>
                  <a:gd name="T117" fmla="*/ 741 h 776"/>
                  <a:gd name="T118" fmla="*/ 548 w 895"/>
                  <a:gd name="T119" fmla="*/ 718 h 776"/>
                  <a:gd name="T120" fmla="*/ 489 w 895"/>
                  <a:gd name="T121" fmla="*/ 707 h 776"/>
                  <a:gd name="T122" fmla="*/ 465 w 895"/>
                  <a:gd name="T123" fmla="*/ 732 h 776"/>
                  <a:gd name="T124" fmla="*/ 449 w 895"/>
                  <a:gd name="T125" fmla="*/ 776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95" h="776">
                    <a:moveTo>
                      <a:pt x="407" y="752"/>
                    </a:moveTo>
                    <a:lnTo>
                      <a:pt x="407" y="752"/>
                    </a:lnTo>
                    <a:lnTo>
                      <a:pt x="407" y="750"/>
                    </a:lnTo>
                    <a:lnTo>
                      <a:pt x="407" y="750"/>
                    </a:lnTo>
                    <a:lnTo>
                      <a:pt x="407" y="750"/>
                    </a:lnTo>
                    <a:lnTo>
                      <a:pt x="407" y="750"/>
                    </a:lnTo>
                    <a:lnTo>
                      <a:pt x="407" y="750"/>
                    </a:lnTo>
                    <a:lnTo>
                      <a:pt x="407" y="747"/>
                    </a:lnTo>
                    <a:lnTo>
                      <a:pt x="407" y="747"/>
                    </a:lnTo>
                    <a:lnTo>
                      <a:pt x="407" y="747"/>
                    </a:lnTo>
                    <a:lnTo>
                      <a:pt x="407" y="747"/>
                    </a:lnTo>
                    <a:lnTo>
                      <a:pt x="407" y="747"/>
                    </a:lnTo>
                    <a:lnTo>
                      <a:pt x="407" y="745"/>
                    </a:lnTo>
                    <a:lnTo>
                      <a:pt x="407" y="745"/>
                    </a:lnTo>
                    <a:lnTo>
                      <a:pt x="407" y="745"/>
                    </a:lnTo>
                    <a:lnTo>
                      <a:pt x="409" y="745"/>
                    </a:lnTo>
                    <a:lnTo>
                      <a:pt x="409" y="743"/>
                    </a:lnTo>
                    <a:lnTo>
                      <a:pt x="409" y="743"/>
                    </a:lnTo>
                    <a:lnTo>
                      <a:pt x="409" y="741"/>
                    </a:lnTo>
                    <a:lnTo>
                      <a:pt x="409" y="741"/>
                    </a:lnTo>
                    <a:lnTo>
                      <a:pt x="409" y="741"/>
                    </a:lnTo>
                    <a:lnTo>
                      <a:pt x="409" y="741"/>
                    </a:lnTo>
                    <a:lnTo>
                      <a:pt x="409" y="741"/>
                    </a:lnTo>
                    <a:lnTo>
                      <a:pt x="409" y="741"/>
                    </a:lnTo>
                    <a:lnTo>
                      <a:pt x="409" y="740"/>
                    </a:lnTo>
                    <a:lnTo>
                      <a:pt x="409" y="740"/>
                    </a:lnTo>
                    <a:lnTo>
                      <a:pt x="409" y="740"/>
                    </a:lnTo>
                    <a:lnTo>
                      <a:pt x="409" y="740"/>
                    </a:lnTo>
                    <a:lnTo>
                      <a:pt x="409" y="738"/>
                    </a:lnTo>
                    <a:lnTo>
                      <a:pt x="409" y="738"/>
                    </a:lnTo>
                    <a:lnTo>
                      <a:pt x="409" y="738"/>
                    </a:lnTo>
                    <a:lnTo>
                      <a:pt x="409" y="736"/>
                    </a:lnTo>
                    <a:lnTo>
                      <a:pt x="409" y="736"/>
                    </a:lnTo>
                    <a:lnTo>
                      <a:pt x="409" y="736"/>
                    </a:lnTo>
                    <a:lnTo>
                      <a:pt x="409" y="734"/>
                    </a:lnTo>
                    <a:lnTo>
                      <a:pt x="409" y="734"/>
                    </a:lnTo>
                    <a:lnTo>
                      <a:pt x="407" y="734"/>
                    </a:lnTo>
                    <a:lnTo>
                      <a:pt x="407" y="734"/>
                    </a:lnTo>
                    <a:lnTo>
                      <a:pt x="407" y="734"/>
                    </a:lnTo>
                    <a:lnTo>
                      <a:pt x="405" y="732"/>
                    </a:lnTo>
                    <a:lnTo>
                      <a:pt x="405" y="732"/>
                    </a:lnTo>
                    <a:lnTo>
                      <a:pt x="405" y="732"/>
                    </a:lnTo>
                    <a:lnTo>
                      <a:pt x="404" y="732"/>
                    </a:lnTo>
                    <a:lnTo>
                      <a:pt x="404" y="732"/>
                    </a:lnTo>
                    <a:lnTo>
                      <a:pt x="404" y="730"/>
                    </a:lnTo>
                    <a:lnTo>
                      <a:pt x="404" y="730"/>
                    </a:lnTo>
                    <a:lnTo>
                      <a:pt x="404" y="730"/>
                    </a:lnTo>
                    <a:lnTo>
                      <a:pt x="404" y="729"/>
                    </a:lnTo>
                    <a:lnTo>
                      <a:pt x="402" y="729"/>
                    </a:lnTo>
                    <a:lnTo>
                      <a:pt x="402" y="727"/>
                    </a:lnTo>
                    <a:lnTo>
                      <a:pt x="402" y="727"/>
                    </a:lnTo>
                    <a:lnTo>
                      <a:pt x="402" y="727"/>
                    </a:lnTo>
                    <a:lnTo>
                      <a:pt x="402" y="725"/>
                    </a:lnTo>
                    <a:lnTo>
                      <a:pt x="402" y="725"/>
                    </a:lnTo>
                    <a:lnTo>
                      <a:pt x="402" y="725"/>
                    </a:lnTo>
                    <a:lnTo>
                      <a:pt x="402" y="723"/>
                    </a:lnTo>
                    <a:lnTo>
                      <a:pt x="402" y="723"/>
                    </a:lnTo>
                    <a:lnTo>
                      <a:pt x="402" y="723"/>
                    </a:lnTo>
                    <a:lnTo>
                      <a:pt x="402" y="723"/>
                    </a:lnTo>
                    <a:lnTo>
                      <a:pt x="402" y="721"/>
                    </a:lnTo>
                    <a:lnTo>
                      <a:pt x="400" y="721"/>
                    </a:lnTo>
                    <a:lnTo>
                      <a:pt x="400" y="721"/>
                    </a:lnTo>
                    <a:lnTo>
                      <a:pt x="398" y="721"/>
                    </a:lnTo>
                    <a:lnTo>
                      <a:pt x="398" y="721"/>
                    </a:lnTo>
                    <a:lnTo>
                      <a:pt x="398" y="721"/>
                    </a:lnTo>
                    <a:lnTo>
                      <a:pt x="396" y="720"/>
                    </a:lnTo>
                    <a:lnTo>
                      <a:pt x="396" y="720"/>
                    </a:lnTo>
                    <a:lnTo>
                      <a:pt x="396" y="720"/>
                    </a:lnTo>
                    <a:lnTo>
                      <a:pt x="394" y="720"/>
                    </a:lnTo>
                    <a:lnTo>
                      <a:pt x="394" y="720"/>
                    </a:lnTo>
                    <a:lnTo>
                      <a:pt x="394" y="720"/>
                    </a:lnTo>
                    <a:lnTo>
                      <a:pt x="394" y="718"/>
                    </a:lnTo>
                    <a:lnTo>
                      <a:pt x="393" y="718"/>
                    </a:lnTo>
                    <a:lnTo>
                      <a:pt x="393" y="718"/>
                    </a:lnTo>
                    <a:lnTo>
                      <a:pt x="393" y="718"/>
                    </a:lnTo>
                    <a:lnTo>
                      <a:pt x="393" y="718"/>
                    </a:lnTo>
                    <a:lnTo>
                      <a:pt x="391" y="718"/>
                    </a:lnTo>
                    <a:lnTo>
                      <a:pt x="391" y="716"/>
                    </a:lnTo>
                    <a:lnTo>
                      <a:pt x="391" y="716"/>
                    </a:lnTo>
                    <a:lnTo>
                      <a:pt x="391" y="716"/>
                    </a:lnTo>
                    <a:lnTo>
                      <a:pt x="391" y="716"/>
                    </a:lnTo>
                    <a:lnTo>
                      <a:pt x="391" y="714"/>
                    </a:lnTo>
                    <a:lnTo>
                      <a:pt x="391" y="714"/>
                    </a:lnTo>
                    <a:lnTo>
                      <a:pt x="391" y="714"/>
                    </a:lnTo>
                    <a:lnTo>
                      <a:pt x="391" y="714"/>
                    </a:lnTo>
                    <a:lnTo>
                      <a:pt x="391" y="714"/>
                    </a:lnTo>
                    <a:lnTo>
                      <a:pt x="393" y="714"/>
                    </a:lnTo>
                    <a:lnTo>
                      <a:pt x="393" y="712"/>
                    </a:lnTo>
                    <a:lnTo>
                      <a:pt x="391" y="712"/>
                    </a:lnTo>
                    <a:lnTo>
                      <a:pt x="391" y="712"/>
                    </a:lnTo>
                    <a:lnTo>
                      <a:pt x="391" y="712"/>
                    </a:lnTo>
                    <a:lnTo>
                      <a:pt x="391" y="712"/>
                    </a:lnTo>
                    <a:lnTo>
                      <a:pt x="391" y="712"/>
                    </a:lnTo>
                    <a:lnTo>
                      <a:pt x="391" y="711"/>
                    </a:lnTo>
                    <a:lnTo>
                      <a:pt x="393" y="711"/>
                    </a:lnTo>
                    <a:lnTo>
                      <a:pt x="393" y="711"/>
                    </a:lnTo>
                    <a:lnTo>
                      <a:pt x="393" y="711"/>
                    </a:lnTo>
                    <a:lnTo>
                      <a:pt x="393" y="711"/>
                    </a:lnTo>
                    <a:lnTo>
                      <a:pt x="393" y="711"/>
                    </a:lnTo>
                    <a:lnTo>
                      <a:pt x="393" y="711"/>
                    </a:lnTo>
                    <a:lnTo>
                      <a:pt x="391" y="709"/>
                    </a:lnTo>
                    <a:lnTo>
                      <a:pt x="391" y="707"/>
                    </a:lnTo>
                    <a:lnTo>
                      <a:pt x="391" y="707"/>
                    </a:lnTo>
                    <a:lnTo>
                      <a:pt x="391" y="707"/>
                    </a:lnTo>
                    <a:lnTo>
                      <a:pt x="391" y="707"/>
                    </a:lnTo>
                    <a:lnTo>
                      <a:pt x="389" y="705"/>
                    </a:lnTo>
                    <a:lnTo>
                      <a:pt x="389" y="703"/>
                    </a:lnTo>
                    <a:lnTo>
                      <a:pt x="389" y="703"/>
                    </a:lnTo>
                    <a:lnTo>
                      <a:pt x="389" y="703"/>
                    </a:lnTo>
                    <a:lnTo>
                      <a:pt x="389" y="703"/>
                    </a:lnTo>
                    <a:lnTo>
                      <a:pt x="389" y="703"/>
                    </a:lnTo>
                    <a:lnTo>
                      <a:pt x="389" y="703"/>
                    </a:lnTo>
                    <a:lnTo>
                      <a:pt x="389" y="703"/>
                    </a:lnTo>
                    <a:lnTo>
                      <a:pt x="389" y="703"/>
                    </a:lnTo>
                    <a:lnTo>
                      <a:pt x="389" y="702"/>
                    </a:lnTo>
                    <a:lnTo>
                      <a:pt x="391" y="702"/>
                    </a:lnTo>
                    <a:lnTo>
                      <a:pt x="391" y="702"/>
                    </a:lnTo>
                    <a:lnTo>
                      <a:pt x="391" y="702"/>
                    </a:lnTo>
                    <a:lnTo>
                      <a:pt x="391" y="702"/>
                    </a:lnTo>
                    <a:lnTo>
                      <a:pt x="391" y="702"/>
                    </a:lnTo>
                    <a:lnTo>
                      <a:pt x="391" y="702"/>
                    </a:lnTo>
                    <a:lnTo>
                      <a:pt x="391" y="702"/>
                    </a:lnTo>
                    <a:lnTo>
                      <a:pt x="391" y="702"/>
                    </a:lnTo>
                    <a:lnTo>
                      <a:pt x="391" y="702"/>
                    </a:lnTo>
                    <a:lnTo>
                      <a:pt x="391" y="700"/>
                    </a:lnTo>
                    <a:lnTo>
                      <a:pt x="391" y="700"/>
                    </a:lnTo>
                    <a:lnTo>
                      <a:pt x="391" y="700"/>
                    </a:lnTo>
                    <a:lnTo>
                      <a:pt x="391" y="700"/>
                    </a:lnTo>
                    <a:lnTo>
                      <a:pt x="391" y="700"/>
                    </a:lnTo>
                    <a:lnTo>
                      <a:pt x="391" y="700"/>
                    </a:lnTo>
                    <a:lnTo>
                      <a:pt x="391" y="700"/>
                    </a:lnTo>
                    <a:lnTo>
                      <a:pt x="391" y="700"/>
                    </a:lnTo>
                    <a:lnTo>
                      <a:pt x="391" y="700"/>
                    </a:lnTo>
                    <a:lnTo>
                      <a:pt x="391" y="700"/>
                    </a:lnTo>
                    <a:lnTo>
                      <a:pt x="391" y="698"/>
                    </a:lnTo>
                    <a:lnTo>
                      <a:pt x="391"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3" y="698"/>
                    </a:lnTo>
                    <a:lnTo>
                      <a:pt x="394" y="698"/>
                    </a:lnTo>
                    <a:lnTo>
                      <a:pt x="394" y="698"/>
                    </a:lnTo>
                    <a:lnTo>
                      <a:pt x="394" y="698"/>
                    </a:lnTo>
                    <a:lnTo>
                      <a:pt x="394" y="698"/>
                    </a:lnTo>
                    <a:lnTo>
                      <a:pt x="394" y="696"/>
                    </a:lnTo>
                    <a:lnTo>
                      <a:pt x="394" y="696"/>
                    </a:lnTo>
                    <a:lnTo>
                      <a:pt x="394" y="696"/>
                    </a:lnTo>
                    <a:lnTo>
                      <a:pt x="394" y="696"/>
                    </a:lnTo>
                    <a:lnTo>
                      <a:pt x="396" y="696"/>
                    </a:lnTo>
                    <a:lnTo>
                      <a:pt x="396" y="696"/>
                    </a:lnTo>
                    <a:lnTo>
                      <a:pt x="396" y="696"/>
                    </a:lnTo>
                    <a:lnTo>
                      <a:pt x="396" y="696"/>
                    </a:lnTo>
                    <a:lnTo>
                      <a:pt x="396" y="696"/>
                    </a:lnTo>
                    <a:lnTo>
                      <a:pt x="396" y="696"/>
                    </a:lnTo>
                    <a:lnTo>
                      <a:pt x="398" y="696"/>
                    </a:lnTo>
                    <a:lnTo>
                      <a:pt x="398" y="696"/>
                    </a:lnTo>
                    <a:lnTo>
                      <a:pt x="398" y="694"/>
                    </a:lnTo>
                    <a:lnTo>
                      <a:pt x="400" y="694"/>
                    </a:lnTo>
                    <a:lnTo>
                      <a:pt x="400" y="694"/>
                    </a:lnTo>
                    <a:lnTo>
                      <a:pt x="402" y="694"/>
                    </a:lnTo>
                    <a:lnTo>
                      <a:pt x="402" y="693"/>
                    </a:lnTo>
                    <a:lnTo>
                      <a:pt x="404" y="693"/>
                    </a:lnTo>
                    <a:lnTo>
                      <a:pt x="404" y="693"/>
                    </a:lnTo>
                    <a:lnTo>
                      <a:pt x="404" y="693"/>
                    </a:lnTo>
                    <a:lnTo>
                      <a:pt x="404" y="693"/>
                    </a:lnTo>
                    <a:lnTo>
                      <a:pt x="404" y="693"/>
                    </a:lnTo>
                    <a:lnTo>
                      <a:pt x="402" y="693"/>
                    </a:lnTo>
                    <a:lnTo>
                      <a:pt x="402" y="693"/>
                    </a:lnTo>
                    <a:lnTo>
                      <a:pt x="400" y="691"/>
                    </a:lnTo>
                    <a:lnTo>
                      <a:pt x="400" y="691"/>
                    </a:lnTo>
                    <a:lnTo>
                      <a:pt x="400" y="691"/>
                    </a:lnTo>
                    <a:lnTo>
                      <a:pt x="398" y="691"/>
                    </a:lnTo>
                    <a:lnTo>
                      <a:pt x="398" y="689"/>
                    </a:lnTo>
                    <a:lnTo>
                      <a:pt x="398" y="689"/>
                    </a:lnTo>
                    <a:lnTo>
                      <a:pt x="396" y="689"/>
                    </a:lnTo>
                    <a:lnTo>
                      <a:pt x="396" y="687"/>
                    </a:lnTo>
                    <a:lnTo>
                      <a:pt x="396" y="687"/>
                    </a:lnTo>
                    <a:lnTo>
                      <a:pt x="396" y="687"/>
                    </a:lnTo>
                    <a:lnTo>
                      <a:pt x="396" y="687"/>
                    </a:lnTo>
                    <a:lnTo>
                      <a:pt x="396" y="685"/>
                    </a:lnTo>
                    <a:lnTo>
                      <a:pt x="394" y="685"/>
                    </a:lnTo>
                    <a:lnTo>
                      <a:pt x="394" y="685"/>
                    </a:lnTo>
                    <a:lnTo>
                      <a:pt x="394" y="685"/>
                    </a:lnTo>
                    <a:lnTo>
                      <a:pt x="394" y="683"/>
                    </a:lnTo>
                    <a:lnTo>
                      <a:pt x="394" y="683"/>
                    </a:lnTo>
                    <a:lnTo>
                      <a:pt x="394" y="682"/>
                    </a:lnTo>
                    <a:lnTo>
                      <a:pt x="394" y="680"/>
                    </a:lnTo>
                    <a:lnTo>
                      <a:pt x="394" y="680"/>
                    </a:lnTo>
                    <a:lnTo>
                      <a:pt x="394" y="680"/>
                    </a:lnTo>
                    <a:lnTo>
                      <a:pt x="394" y="680"/>
                    </a:lnTo>
                    <a:lnTo>
                      <a:pt x="394" y="678"/>
                    </a:lnTo>
                    <a:lnTo>
                      <a:pt x="394" y="678"/>
                    </a:lnTo>
                    <a:lnTo>
                      <a:pt x="394" y="678"/>
                    </a:lnTo>
                    <a:lnTo>
                      <a:pt x="394" y="678"/>
                    </a:lnTo>
                    <a:lnTo>
                      <a:pt x="396" y="676"/>
                    </a:lnTo>
                    <a:lnTo>
                      <a:pt x="396" y="676"/>
                    </a:lnTo>
                    <a:lnTo>
                      <a:pt x="396" y="676"/>
                    </a:lnTo>
                    <a:lnTo>
                      <a:pt x="396" y="673"/>
                    </a:lnTo>
                    <a:lnTo>
                      <a:pt x="396" y="673"/>
                    </a:lnTo>
                    <a:lnTo>
                      <a:pt x="396" y="673"/>
                    </a:lnTo>
                    <a:lnTo>
                      <a:pt x="396" y="673"/>
                    </a:lnTo>
                    <a:lnTo>
                      <a:pt x="396" y="673"/>
                    </a:lnTo>
                    <a:lnTo>
                      <a:pt x="396" y="671"/>
                    </a:lnTo>
                    <a:lnTo>
                      <a:pt x="396" y="671"/>
                    </a:lnTo>
                    <a:lnTo>
                      <a:pt x="396" y="669"/>
                    </a:lnTo>
                    <a:lnTo>
                      <a:pt x="396" y="667"/>
                    </a:lnTo>
                    <a:lnTo>
                      <a:pt x="394" y="667"/>
                    </a:lnTo>
                    <a:lnTo>
                      <a:pt x="394" y="667"/>
                    </a:lnTo>
                    <a:lnTo>
                      <a:pt x="394" y="667"/>
                    </a:lnTo>
                    <a:lnTo>
                      <a:pt x="394" y="667"/>
                    </a:lnTo>
                    <a:lnTo>
                      <a:pt x="394" y="667"/>
                    </a:lnTo>
                    <a:lnTo>
                      <a:pt x="396" y="664"/>
                    </a:lnTo>
                    <a:lnTo>
                      <a:pt x="396" y="664"/>
                    </a:lnTo>
                    <a:lnTo>
                      <a:pt x="396" y="664"/>
                    </a:lnTo>
                    <a:lnTo>
                      <a:pt x="396" y="662"/>
                    </a:lnTo>
                    <a:lnTo>
                      <a:pt x="396" y="662"/>
                    </a:lnTo>
                    <a:lnTo>
                      <a:pt x="396" y="662"/>
                    </a:lnTo>
                    <a:lnTo>
                      <a:pt x="396" y="660"/>
                    </a:lnTo>
                    <a:lnTo>
                      <a:pt x="396" y="660"/>
                    </a:lnTo>
                    <a:lnTo>
                      <a:pt x="398" y="658"/>
                    </a:lnTo>
                    <a:lnTo>
                      <a:pt x="398" y="658"/>
                    </a:lnTo>
                    <a:lnTo>
                      <a:pt x="398" y="658"/>
                    </a:lnTo>
                    <a:lnTo>
                      <a:pt x="398" y="656"/>
                    </a:lnTo>
                    <a:lnTo>
                      <a:pt x="398" y="656"/>
                    </a:lnTo>
                    <a:lnTo>
                      <a:pt x="398" y="656"/>
                    </a:lnTo>
                    <a:lnTo>
                      <a:pt x="398" y="655"/>
                    </a:lnTo>
                    <a:lnTo>
                      <a:pt x="398" y="655"/>
                    </a:lnTo>
                    <a:lnTo>
                      <a:pt x="398" y="655"/>
                    </a:lnTo>
                    <a:lnTo>
                      <a:pt x="398" y="653"/>
                    </a:lnTo>
                    <a:lnTo>
                      <a:pt x="398" y="653"/>
                    </a:lnTo>
                    <a:lnTo>
                      <a:pt x="398" y="653"/>
                    </a:lnTo>
                    <a:lnTo>
                      <a:pt x="398" y="653"/>
                    </a:lnTo>
                    <a:lnTo>
                      <a:pt x="398" y="651"/>
                    </a:lnTo>
                    <a:lnTo>
                      <a:pt x="400" y="651"/>
                    </a:lnTo>
                    <a:lnTo>
                      <a:pt x="400" y="649"/>
                    </a:lnTo>
                    <a:lnTo>
                      <a:pt x="400" y="649"/>
                    </a:lnTo>
                    <a:lnTo>
                      <a:pt x="400" y="649"/>
                    </a:lnTo>
                    <a:lnTo>
                      <a:pt x="402" y="649"/>
                    </a:lnTo>
                    <a:lnTo>
                      <a:pt x="402" y="647"/>
                    </a:lnTo>
                    <a:lnTo>
                      <a:pt x="402" y="647"/>
                    </a:lnTo>
                    <a:lnTo>
                      <a:pt x="404" y="645"/>
                    </a:lnTo>
                    <a:lnTo>
                      <a:pt x="404" y="644"/>
                    </a:lnTo>
                    <a:lnTo>
                      <a:pt x="404" y="644"/>
                    </a:lnTo>
                    <a:lnTo>
                      <a:pt x="404" y="644"/>
                    </a:lnTo>
                    <a:lnTo>
                      <a:pt x="404" y="642"/>
                    </a:lnTo>
                    <a:lnTo>
                      <a:pt x="404" y="642"/>
                    </a:lnTo>
                    <a:lnTo>
                      <a:pt x="404" y="640"/>
                    </a:lnTo>
                    <a:lnTo>
                      <a:pt x="404" y="638"/>
                    </a:lnTo>
                    <a:lnTo>
                      <a:pt x="404" y="638"/>
                    </a:lnTo>
                    <a:lnTo>
                      <a:pt x="404" y="636"/>
                    </a:lnTo>
                    <a:lnTo>
                      <a:pt x="404" y="636"/>
                    </a:lnTo>
                    <a:lnTo>
                      <a:pt x="404" y="636"/>
                    </a:lnTo>
                    <a:lnTo>
                      <a:pt x="404" y="636"/>
                    </a:lnTo>
                    <a:lnTo>
                      <a:pt x="404" y="636"/>
                    </a:lnTo>
                    <a:lnTo>
                      <a:pt x="404" y="635"/>
                    </a:lnTo>
                    <a:lnTo>
                      <a:pt x="404" y="633"/>
                    </a:lnTo>
                    <a:lnTo>
                      <a:pt x="404" y="633"/>
                    </a:lnTo>
                    <a:lnTo>
                      <a:pt x="404" y="631"/>
                    </a:lnTo>
                    <a:lnTo>
                      <a:pt x="404" y="631"/>
                    </a:lnTo>
                    <a:lnTo>
                      <a:pt x="404" y="629"/>
                    </a:lnTo>
                    <a:lnTo>
                      <a:pt x="404" y="629"/>
                    </a:lnTo>
                    <a:lnTo>
                      <a:pt x="404" y="629"/>
                    </a:lnTo>
                    <a:lnTo>
                      <a:pt x="404" y="627"/>
                    </a:lnTo>
                    <a:lnTo>
                      <a:pt x="404" y="627"/>
                    </a:lnTo>
                    <a:lnTo>
                      <a:pt x="404" y="627"/>
                    </a:lnTo>
                    <a:lnTo>
                      <a:pt x="404" y="626"/>
                    </a:lnTo>
                    <a:lnTo>
                      <a:pt x="404" y="626"/>
                    </a:lnTo>
                    <a:lnTo>
                      <a:pt x="404" y="626"/>
                    </a:lnTo>
                    <a:lnTo>
                      <a:pt x="404" y="624"/>
                    </a:lnTo>
                    <a:lnTo>
                      <a:pt x="404" y="624"/>
                    </a:lnTo>
                    <a:lnTo>
                      <a:pt x="404" y="624"/>
                    </a:lnTo>
                    <a:lnTo>
                      <a:pt x="405" y="624"/>
                    </a:lnTo>
                    <a:lnTo>
                      <a:pt x="407" y="622"/>
                    </a:lnTo>
                    <a:lnTo>
                      <a:pt x="407" y="622"/>
                    </a:lnTo>
                    <a:lnTo>
                      <a:pt x="407" y="622"/>
                    </a:lnTo>
                    <a:lnTo>
                      <a:pt x="409" y="620"/>
                    </a:lnTo>
                    <a:lnTo>
                      <a:pt x="411" y="620"/>
                    </a:lnTo>
                    <a:lnTo>
                      <a:pt x="411" y="618"/>
                    </a:lnTo>
                    <a:lnTo>
                      <a:pt x="411" y="618"/>
                    </a:lnTo>
                    <a:lnTo>
                      <a:pt x="411" y="618"/>
                    </a:lnTo>
                    <a:lnTo>
                      <a:pt x="411" y="617"/>
                    </a:lnTo>
                    <a:lnTo>
                      <a:pt x="411" y="617"/>
                    </a:lnTo>
                    <a:lnTo>
                      <a:pt x="411" y="615"/>
                    </a:lnTo>
                    <a:lnTo>
                      <a:pt x="411" y="615"/>
                    </a:lnTo>
                    <a:lnTo>
                      <a:pt x="411" y="615"/>
                    </a:lnTo>
                    <a:lnTo>
                      <a:pt x="413" y="613"/>
                    </a:lnTo>
                    <a:lnTo>
                      <a:pt x="413" y="613"/>
                    </a:lnTo>
                    <a:lnTo>
                      <a:pt x="413" y="613"/>
                    </a:lnTo>
                    <a:lnTo>
                      <a:pt x="414" y="613"/>
                    </a:lnTo>
                    <a:lnTo>
                      <a:pt x="414" y="613"/>
                    </a:lnTo>
                    <a:lnTo>
                      <a:pt x="416" y="615"/>
                    </a:lnTo>
                    <a:lnTo>
                      <a:pt x="416" y="615"/>
                    </a:lnTo>
                    <a:lnTo>
                      <a:pt x="416" y="615"/>
                    </a:lnTo>
                    <a:lnTo>
                      <a:pt x="418" y="615"/>
                    </a:lnTo>
                    <a:lnTo>
                      <a:pt x="418" y="615"/>
                    </a:lnTo>
                    <a:lnTo>
                      <a:pt x="420" y="615"/>
                    </a:lnTo>
                    <a:lnTo>
                      <a:pt x="420" y="615"/>
                    </a:lnTo>
                    <a:lnTo>
                      <a:pt x="420" y="615"/>
                    </a:lnTo>
                    <a:lnTo>
                      <a:pt x="422" y="615"/>
                    </a:lnTo>
                    <a:lnTo>
                      <a:pt x="422" y="613"/>
                    </a:lnTo>
                    <a:lnTo>
                      <a:pt x="422" y="613"/>
                    </a:lnTo>
                    <a:lnTo>
                      <a:pt x="423" y="611"/>
                    </a:lnTo>
                    <a:lnTo>
                      <a:pt x="423" y="611"/>
                    </a:lnTo>
                    <a:lnTo>
                      <a:pt x="425" y="611"/>
                    </a:lnTo>
                    <a:lnTo>
                      <a:pt x="425" y="611"/>
                    </a:lnTo>
                    <a:lnTo>
                      <a:pt x="427" y="611"/>
                    </a:lnTo>
                    <a:lnTo>
                      <a:pt x="427" y="611"/>
                    </a:lnTo>
                    <a:lnTo>
                      <a:pt x="427" y="611"/>
                    </a:lnTo>
                    <a:lnTo>
                      <a:pt x="429" y="609"/>
                    </a:lnTo>
                    <a:lnTo>
                      <a:pt x="429" y="609"/>
                    </a:lnTo>
                    <a:lnTo>
                      <a:pt x="429" y="609"/>
                    </a:lnTo>
                    <a:lnTo>
                      <a:pt x="431" y="609"/>
                    </a:lnTo>
                    <a:lnTo>
                      <a:pt x="431" y="607"/>
                    </a:lnTo>
                    <a:lnTo>
                      <a:pt x="431" y="607"/>
                    </a:lnTo>
                    <a:lnTo>
                      <a:pt x="431" y="607"/>
                    </a:lnTo>
                    <a:lnTo>
                      <a:pt x="429" y="606"/>
                    </a:lnTo>
                    <a:lnTo>
                      <a:pt x="429" y="606"/>
                    </a:lnTo>
                    <a:lnTo>
                      <a:pt x="429" y="606"/>
                    </a:lnTo>
                    <a:lnTo>
                      <a:pt x="427" y="606"/>
                    </a:lnTo>
                    <a:lnTo>
                      <a:pt x="427" y="606"/>
                    </a:lnTo>
                    <a:lnTo>
                      <a:pt x="427" y="606"/>
                    </a:lnTo>
                    <a:lnTo>
                      <a:pt x="427" y="606"/>
                    </a:lnTo>
                    <a:lnTo>
                      <a:pt x="425" y="604"/>
                    </a:lnTo>
                    <a:lnTo>
                      <a:pt x="425" y="604"/>
                    </a:lnTo>
                    <a:lnTo>
                      <a:pt x="425" y="604"/>
                    </a:lnTo>
                    <a:lnTo>
                      <a:pt x="425" y="604"/>
                    </a:lnTo>
                    <a:lnTo>
                      <a:pt x="423" y="602"/>
                    </a:lnTo>
                    <a:lnTo>
                      <a:pt x="423" y="602"/>
                    </a:lnTo>
                    <a:lnTo>
                      <a:pt x="423" y="602"/>
                    </a:lnTo>
                    <a:lnTo>
                      <a:pt x="423" y="602"/>
                    </a:lnTo>
                    <a:lnTo>
                      <a:pt x="423" y="602"/>
                    </a:lnTo>
                    <a:lnTo>
                      <a:pt x="423" y="602"/>
                    </a:lnTo>
                    <a:lnTo>
                      <a:pt x="423" y="602"/>
                    </a:lnTo>
                    <a:lnTo>
                      <a:pt x="423" y="600"/>
                    </a:lnTo>
                    <a:lnTo>
                      <a:pt x="423" y="600"/>
                    </a:lnTo>
                    <a:lnTo>
                      <a:pt x="423" y="600"/>
                    </a:lnTo>
                    <a:lnTo>
                      <a:pt x="423" y="600"/>
                    </a:lnTo>
                    <a:lnTo>
                      <a:pt x="423" y="600"/>
                    </a:lnTo>
                    <a:lnTo>
                      <a:pt x="423" y="598"/>
                    </a:lnTo>
                    <a:lnTo>
                      <a:pt x="422" y="598"/>
                    </a:lnTo>
                    <a:lnTo>
                      <a:pt x="422" y="598"/>
                    </a:lnTo>
                    <a:lnTo>
                      <a:pt x="422" y="597"/>
                    </a:lnTo>
                    <a:lnTo>
                      <a:pt x="422" y="597"/>
                    </a:lnTo>
                    <a:lnTo>
                      <a:pt x="422" y="597"/>
                    </a:lnTo>
                    <a:lnTo>
                      <a:pt x="422" y="597"/>
                    </a:lnTo>
                    <a:lnTo>
                      <a:pt x="423" y="597"/>
                    </a:lnTo>
                    <a:lnTo>
                      <a:pt x="423" y="595"/>
                    </a:lnTo>
                    <a:lnTo>
                      <a:pt x="423" y="595"/>
                    </a:lnTo>
                    <a:lnTo>
                      <a:pt x="423" y="595"/>
                    </a:lnTo>
                    <a:lnTo>
                      <a:pt x="425" y="595"/>
                    </a:lnTo>
                    <a:lnTo>
                      <a:pt x="425" y="595"/>
                    </a:lnTo>
                    <a:lnTo>
                      <a:pt x="427" y="593"/>
                    </a:lnTo>
                    <a:lnTo>
                      <a:pt x="427" y="593"/>
                    </a:lnTo>
                    <a:lnTo>
                      <a:pt x="427" y="593"/>
                    </a:lnTo>
                    <a:lnTo>
                      <a:pt x="427" y="593"/>
                    </a:lnTo>
                    <a:lnTo>
                      <a:pt x="427" y="593"/>
                    </a:lnTo>
                    <a:lnTo>
                      <a:pt x="427" y="593"/>
                    </a:lnTo>
                    <a:lnTo>
                      <a:pt x="427" y="591"/>
                    </a:lnTo>
                    <a:lnTo>
                      <a:pt x="427" y="591"/>
                    </a:lnTo>
                    <a:lnTo>
                      <a:pt x="427" y="591"/>
                    </a:lnTo>
                    <a:lnTo>
                      <a:pt x="427" y="591"/>
                    </a:lnTo>
                    <a:lnTo>
                      <a:pt x="427" y="591"/>
                    </a:lnTo>
                    <a:lnTo>
                      <a:pt x="427" y="591"/>
                    </a:lnTo>
                    <a:lnTo>
                      <a:pt x="425" y="591"/>
                    </a:lnTo>
                    <a:lnTo>
                      <a:pt x="425" y="591"/>
                    </a:lnTo>
                    <a:lnTo>
                      <a:pt x="425" y="591"/>
                    </a:lnTo>
                    <a:lnTo>
                      <a:pt x="425" y="589"/>
                    </a:lnTo>
                    <a:lnTo>
                      <a:pt x="425" y="589"/>
                    </a:lnTo>
                    <a:lnTo>
                      <a:pt x="425" y="589"/>
                    </a:lnTo>
                    <a:lnTo>
                      <a:pt x="425" y="589"/>
                    </a:lnTo>
                    <a:lnTo>
                      <a:pt x="425" y="589"/>
                    </a:lnTo>
                    <a:lnTo>
                      <a:pt x="425" y="589"/>
                    </a:lnTo>
                    <a:lnTo>
                      <a:pt x="425" y="588"/>
                    </a:lnTo>
                    <a:lnTo>
                      <a:pt x="425" y="588"/>
                    </a:lnTo>
                    <a:lnTo>
                      <a:pt x="425" y="588"/>
                    </a:lnTo>
                    <a:lnTo>
                      <a:pt x="425" y="588"/>
                    </a:lnTo>
                    <a:lnTo>
                      <a:pt x="425" y="586"/>
                    </a:lnTo>
                    <a:lnTo>
                      <a:pt x="425" y="586"/>
                    </a:lnTo>
                    <a:lnTo>
                      <a:pt x="425" y="586"/>
                    </a:lnTo>
                    <a:lnTo>
                      <a:pt x="427" y="586"/>
                    </a:lnTo>
                    <a:lnTo>
                      <a:pt x="427" y="586"/>
                    </a:lnTo>
                    <a:lnTo>
                      <a:pt x="429" y="584"/>
                    </a:lnTo>
                    <a:lnTo>
                      <a:pt x="431" y="584"/>
                    </a:lnTo>
                    <a:lnTo>
                      <a:pt x="431" y="584"/>
                    </a:lnTo>
                    <a:lnTo>
                      <a:pt x="431" y="584"/>
                    </a:lnTo>
                    <a:lnTo>
                      <a:pt x="431" y="582"/>
                    </a:lnTo>
                    <a:lnTo>
                      <a:pt x="431" y="582"/>
                    </a:lnTo>
                    <a:lnTo>
                      <a:pt x="432" y="582"/>
                    </a:lnTo>
                    <a:lnTo>
                      <a:pt x="432" y="582"/>
                    </a:lnTo>
                    <a:lnTo>
                      <a:pt x="432" y="579"/>
                    </a:lnTo>
                    <a:lnTo>
                      <a:pt x="432" y="579"/>
                    </a:lnTo>
                    <a:lnTo>
                      <a:pt x="432" y="577"/>
                    </a:lnTo>
                    <a:lnTo>
                      <a:pt x="432" y="577"/>
                    </a:lnTo>
                    <a:lnTo>
                      <a:pt x="432" y="577"/>
                    </a:lnTo>
                    <a:lnTo>
                      <a:pt x="432" y="575"/>
                    </a:lnTo>
                    <a:lnTo>
                      <a:pt x="432" y="575"/>
                    </a:lnTo>
                    <a:lnTo>
                      <a:pt x="431" y="575"/>
                    </a:lnTo>
                    <a:lnTo>
                      <a:pt x="431" y="575"/>
                    </a:lnTo>
                    <a:lnTo>
                      <a:pt x="429" y="573"/>
                    </a:lnTo>
                    <a:lnTo>
                      <a:pt x="427" y="571"/>
                    </a:lnTo>
                    <a:lnTo>
                      <a:pt x="427" y="571"/>
                    </a:lnTo>
                    <a:lnTo>
                      <a:pt x="427" y="569"/>
                    </a:lnTo>
                    <a:lnTo>
                      <a:pt x="427" y="569"/>
                    </a:lnTo>
                    <a:lnTo>
                      <a:pt x="425" y="569"/>
                    </a:lnTo>
                    <a:lnTo>
                      <a:pt x="425" y="569"/>
                    </a:lnTo>
                    <a:lnTo>
                      <a:pt x="425" y="569"/>
                    </a:lnTo>
                    <a:lnTo>
                      <a:pt x="425" y="569"/>
                    </a:lnTo>
                    <a:lnTo>
                      <a:pt x="423" y="569"/>
                    </a:lnTo>
                    <a:lnTo>
                      <a:pt x="422" y="569"/>
                    </a:lnTo>
                    <a:lnTo>
                      <a:pt x="422" y="569"/>
                    </a:lnTo>
                    <a:lnTo>
                      <a:pt x="422" y="568"/>
                    </a:lnTo>
                    <a:lnTo>
                      <a:pt x="422" y="568"/>
                    </a:lnTo>
                    <a:lnTo>
                      <a:pt x="422" y="568"/>
                    </a:lnTo>
                    <a:lnTo>
                      <a:pt x="420" y="568"/>
                    </a:lnTo>
                    <a:lnTo>
                      <a:pt x="420" y="568"/>
                    </a:lnTo>
                    <a:lnTo>
                      <a:pt x="418" y="568"/>
                    </a:lnTo>
                    <a:lnTo>
                      <a:pt x="416" y="566"/>
                    </a:lnTo>
                    <a:lnTo>
                      <a:pt x="416" y="566"/>
                    </a:lnTo>
                    <a:lnTo>
                      <a:pt x="414" y="566"/>
                    </a:lnTo>
                    <a:lnTo>
                      <a:pt x="414" y="566"/>
                    </a:lnTo>
                    <a:lnTo>
                      <a:pt x="413" y="564"/>
                    </a:lnTo>
                    <a:lnTo>
                      <a:pt x="413" y="564"/>
                    </a:lnTo>
                    <a:lnTo>
                      <a:pt x="413" y="564"/>
                    </a:lnTo>
                    <a:lnTo>
                      <a:pt x="413" y="564"/>
                    </a:lnTo>
                    <a:lnTo>
                      <a:pt x="411" y="564"/>
                    </a:lnTo>
                    <a:lnTo>
                      <a:pt x="411" y="564"/>
                    </a:lnTo>
                    <a:lnTo>
                      <a:pt x="409" y="562"/>
                    </a:lnTo>
                    <a:lnTo>
                      <a:pt x="409" y="562"/>
                    </a:lnTo>
                    <a:lnTo>
                      <a:pt x="409" y="562"/>
                    </a:lnTo>
                    <a:lnTo>
                      <a:pt x="409" y="562"/>
                    </a:lnTo>
                    <a:lnTo>
                      <a:pt x="407" y="560"/>
                    </a:lnTo>
                    <a:lnTo>
                      <a:pt x="404" y="560"/>
                    </a:lnTo>
                    <a:lnTo>
                      <a:pt x="404" y="559"/>
                    </a:lnTo>
                    <a:lnTo>
                      <a:pt x="402" y="559"/>
                    </a:lnTo>
                    <a:lnTo>
                      <a:pt x="402" y="559"/>
                    </a:lnTo>
                    <a:lnTo>
                      <a:pt x="402" y="559"/>
                    </a:lnTo>
                    <a:lnTo>
                      <a:pt x="402" y="559"/>
                    </a:lnTo>
                    <a:lnTo>
                      <a:pt x="402" y="557"/>
                    </a:lnTo>
                    <a:lnTo>
                      <a:pt x="402" y="557"/>
                    </a:lnTo>
                    <a:lnTo>
                      <a:pt x="402" y="557"/>
                    </a:lnTo>
                    <a:lnTo>
                      <a:pt x="400" y="557"/>
                    </a:lnTo>
                    <a:lnTo>
                      <a:pt x="400" y="555"/>
                    </a:lnTo>
                    <a:lnTo>
                      <a:pt x="400" y="555"/>
                    </a:lnTo>
                    <a:lnTo>
                      <a:pt x="400" y="555"/>
                    </a:lnTo>
                    <a:lnTo>
                      <a:pt x="400" y="555"/>
                    </a:lnTo>
                    <a:lnTo>
                      <a:pt x="400" y="555"/>
                    </a:lnTo>
                    <a:lnTo>
                      <a:pt x="400" y="553"/>
                    </a:lnTo>
                    <a:lnTo>
                      <a:pt x="400" y="553"/>
                    </a:lnTo>
                    <a:lnTo>
                      <a:pt x="398" y="553"/>
                    </a:lnTo>
                    <a:lnTo>
                      <a:pt x="398" y="553"/>
                    </a:lnTo>
                    <a:lnTo>
                      <a:pt x="398" y="553"/>
                    </a:lnTo>
                    <a:lnTo>
                      <a:pt x="398" y="551"/>
                    </a:lnTo>
                    <a:lnTo>
                      <a:pt x="398" y="551"/>
                    </a:lnTo>
                    <a:lnTo>
                      <a:pt x="398" y="551"/>
                    </a:lnTo>
                    <a:lnTo>
                      <a:pt x="398" y="551"/>
                    </a:lnTo>
                    <a:lnTo>
                      <a:pt x="398" y="550"/>
                    </a:lnTo>
                    <a:lnTo>
                      <a:pt x="398" y="550"/>
                    </a:lnTo>
                    <a:lnTo>
                      <a:pt x="396" y="550"/>
                    </a:lnTo>
                    <a:lnTo>
                      <a:pt x="396" y="550"/>
                    </a:lnTo>
                    <a:lnTo>
                      <a:pt x="396" y="548"/>
                    </a:lnTo>
                    <a:lnTo>
                      <a:pt x="396" y="548"/>
                    </a:lnTo>
                    <a:lnTo>
                      <a:pt x="394" y="548"/>
                    </a:lnTo>
                    <a:lnTo>
                      <a:pt x="394" y="546"/>
                    </a:lnTo>
                    <a:lnTo>
                      <a:pt x="394" y="546"/>
                    </a:lnTo>
                    <a:lnTo>
                      <a:pt x="394" y="546"/>
                    </a:lnTo>
                    <a:lnTo>
                      <a:pt x="394" y="546"/>
                    </a:lnTo>
                    <a:lnTo>
                      <a:pt x="396" y="544"/>
                    </a:lnTo>
                    <a:lnTo>
                      <a:pt x="396" y="542"/>
                    </a:lnTo>
                    <a:lnTo>
                      <a:pt x="396" y="542"/>
                    </a:lnTo>
                    <a:lnTo>
                      <a:pt x="396" y="541"/>
                    </a:lnTo>
                    <a:lnTo>
                      <a:pt x="396" y="541"/>
                    </a:lnTo>
                    <a:lnTo>
                      <a:pt x="396" y="539"/>
                    </a:lnTo>
                    <a:lnTo>
                      <a:pt x="396" y="539"/>
                    </a:lnTo>
                    <a:lnTo>
                      <a:pt x="398" y="539"/>
                    </a:lnTo>
                    <a:lnTo>
                      <a:pt x="398" y="539"/>
                    </a:lnTo>
                    <a:lnTo>
                      <a:pt x="398" y="539"/>
                    </a:lnTo>
                    <a:lnTo>
                      <a:pt x="398" y="539"/>
                    </a:lnTo>
                    <a:lnTo>
                      <a:pt x="400" y="537"/>
                    </a:lnTo>
                    <a:lnTo>
                      <a:pt x="400" y="537"/>
                    </a:lnTo>
                    <a:lnTo>
                      <a:pt x="400" y="537"/>
                    </a:lnTo>
                    <a:lnTo>
                      <a:pt x="400" y="535"/>
                    </a:lnTo>
                    <a:lnTo>
                      <a:pt x="400" y="535"/>
                    </a:lnTo>
                    <a:lnTo>
                      <a:pt x="402" y="535"/>
                    </a:lnTo>
                    <a:lnTo>
                      <a:pt x="402" y="535"/>
                    </a:lnTo>
                    <a:lnTo>
                      <a:pt x="402" y="535"/>
                    </a:lnTo>
                    <a:lnTo>
                      <a:pt x="402" y="533"/>
                    </a:lnTo>
                    <a:lnTo>
                      <a:pt x="402" y="533"/>
                    </a:lnTo>
                    <a:lnTo>
                      <a:pt x="404" y="533"/>
                    </a:lnTo>
                    <a:lnTo>
                      <a:pt x="404" y="533"/>
                    </a:lnTo>
                    <a:lnTo>
                      <a:pt x="405" y="533"/>
                    </a:lnTo>
                    <a:lnTo>
                      <a:pt x="409" y="533"/>
                    </a:lnTo>
                    <a:lnTo>
                      <a:pt x="409" y="533"/>
                    </a:lnTo>
                    <a:lnTo>
                      <a:pt x="409" y="532"/>
                    </a:lnTo>
                    <a:lnTo>
                      <a:pt x="411" y="532"/>
                    </a:lnTo>
                    <a:lnTo>
                      <a:pt x="411" y="532"/>
                    </a:lnTo>
                    <a:lnTo>
                      <a:pt x="413" y="530"/>
                    </a:lnTo>
                    <a:lnTo>
                      <a:pt x="413" y="530"/>
                    </a:lnTo>
                    <a:lnTo>
                      <a:pt x="413" y="530"/>
                    </a:lnTo>
                    <a:lnTo>
                      <a:pt x="413" y="528"/>
                    </a:lnTo>
                    <a:lnTo>
                      <a:pt x="413" y="528"/>
                    </a:lnTo>
                    <a:lnTo>
                      <a:pt x="413" y="526"/>
                    </a:lnTo>
                    <a:lnTo>
                      <a:pt x="413" y="526"/>
                    </a:lnTo>
                    <a:lnTo>
                      <a:pt x="414" y="526"/>
                    </a:lnTo>
                    <a:lnTo>
                      <a:pt x="414" y="526"/>
                    </a:lnTo>
                    <a:lnTo>
                      <a:pt x="414" y="526"/>
                    </a:lnTo>
                    <a:lnTo>
                      <a:pt x="414" y="524"/>
                    </a:lnTo>
                    <a:lnTo>
                      <a:pt x="414" y="524"/>
                    </a:lnTo>
                    <a:lnTo>
                      <a:pt x="414" y="524"/>
                    </a:lnTo>
                    <a:lnTo>
                      <a:pt x="414" y="522"/>
                    </a:lnTo>
                    <a:lnTo>
                      <a:pt x="414" y="522"/>
                    </a:lnTo>
                    <a:lnTo>
                      <a:pt x="414" y="521"/>
                    </a:lnTo>
                    <a:lnTo>
                      <a:pt x="413" y="521"/>
                    </a:lnTo>
                    <a:lnTo>
                      <a:pt x="413" y="521"/>
                    </a:lnTo>
                    <a:lnTo>
                      <a:pt x="413" y="519"/>
                    </a:lnTo>
                    <a:lnTo>
                      <a:pt x="413" y="517"/>
                    </a:lnTo>
                    <a:lnTo>
                      <a:pt x="413" y="517"/>
                    </a:lnTo>
                    <a:lnTo>
                      <a:pt x="413" y="517"/>
                    </a:lnTo>
                    <a:lnTo>
                      <a:pt x="413" y="515"/>
                    </a:lnTo>
                    <a:lnTo>
                      <a:pt x="411" y="515"/>
                    </a:lnTo>
                    <a:lnTo>
                      <a:pt x="409" y="513"/>
                    </a:lnTo>
                    <a:lnTo>
                      <a:pt x="409" y="513"/>
                    </a:lnTo>
                    <a:lnTo>
                      <a:pt x="409" y="513"/>
                    </a:lnTo>
                    <a:lnTo>
                      <a:pt x="409" y="512"/>
                    </a:lnTo>
                    <a:lnTo>
                      <a:pt x="409" y="512"/>
                    </a:lnTo>
                    <a:lnTo>
                      <a:pt x="411" y="512"/>
                    </a:lnTo>
                    <a:lnTo>
                      <a:pt x="411" y="510"/>
                    </a:lnTo>
                    <a:lnTo>
                      <a:pt x="411" y="510"/>
                    </a:lnTo>
                    <a:lnTo>
                      <a:pt x="411" y="510"/>
                    </a:lnTo>
                    <a:lnTo>
                      <a:pt x="411" y="508"/>
                    </a:lnTo>
                    <a:lnTo>
                      <a:pt x="411" y="508"/>
                    </a:lnTo>
                    <a:lnTo>
                      <a:pt x="411" y="508"/>
                    </a:lnTo>
                    <a:lnTo>
                      <a:pt x="411" y="506"/>
                    </a:lnTo>
                    <a:lnTo>
                      <a:pt x="411" y="506"/>
                    </a:lnTo>
                    <a:lnTo>
                      <a:pt x="411" y="506"/>
                    </a:lnTo>
                    <a:lnTo>
                      <a:pt x="409" y="504"/>
                    </a:lnTo>
                    <a:lnTo>
                      <a:pt x="409" y="504"/>
                    </a:lnTo>
                    <a:lnTo>
                      <a:pt x="409" y="504"/>
                    </a:lnTo>
                    <a:lnTo>
                      <a:pt x="409" y="504"/>
                    </a:lnTo>
                    <a:lnTo>
                      <a:pt x="409" y="503"/>
                    </a:lnTo>
                    <a:lnTo>
                      <a:pt x="409" y="503"/>
                    </a:lnTo>
                    <a:lnTo>
                      <a:pt x="409" y="503"/>
                    </a:lnTo>
                    <a:lnTo>
                      <a:pt x="409" y="501"/>
                    </a:lnTo>
                    <a:lnTo>
                      <a:pt x="409" y="501"/>
                    </a:lnTo>
                    <a:lnTo>
                      <a:pt x="409" y="501"/>
                    </a:lnTo>
                    <a:lnTo>
                      <a:pt x="409" y="499"/>
                    </a:lnTo>
                    <a:lnTo>
                      <a:pt x="409" y="499"/>
                    </a:lnTo>
                    <a:lnTo>
                      <a:pt x="409" y="499"/>
                    </a:lnTo>
                    <a:lnTo>
                      <a:pt x="409" y="499"/>
                    </a:lnTo>
                    <a:lnTo>
                      <a:pt x="407" y="499"/>
                    </a:lnTo>
                    <a:lnTo>
                      <a:pt x="407" y="499"/>
                    </a:lnTo>
                    <a:lnTo>
                      <a:pt x="405" y="497"/>
                    </a:lnTo>
                    <a:lnTo>
                      <a:pt x="405" y="495"/>
                    </a:lnTo>
                    <a:lnTo>
                      <a:pt x="404" y="495"/>
                    </a:lnTo>
                    <a:lnTo>
                      <a:pt x="404" y="495"/>
                    </a:lnTo>
                    <a:lnTo>
                      <a:pt x="404" y="495"/>
                    </a:lnTo>
                    <a:lnTo>
                      <a:pt x="404" y="495"/>
                    </a:lnTo>
                    <a:lnTo>
                      <a:pt x="404" y="494"/>
                    </a:lnTo>
                    <a:lnTo>
                      <a:pt x="404" y="494"/>
                    </a:lnTo>
                    <a:lnTo>
                      <a:pt x="404" y="492"/>
                    </a:lnTo>
                    <a:lnTo>
                      <a:pt x="404" y="492"/>
                    </a:lnTo>
                    <a:lnTo>
                      <a:pt x="404" y="490"/>
                    </a:lnTo>
                    <a:lnTo>
                      <a:pt x="404" y="490"/>
                    </a:lnTo>
                    <a:lnTo>
                      <a:pt x="404" y="490"/>
                    </a:lnTo>
                    <a:lnTo>
                      <a:pt x="404" y="488"/>
                    </a:lnTo>
                    <a:lnTo>
                      <a:pt x="404" y="488"/>
                    </a:lnTo>
                    <a:lnTo>
                      <a:pt x="402" y="486"/>
                    </a:lnTo>
                    <a:lnTo>
                      <a:pt x="402" y="486"/>
                    </a:lnTo>
                    <a:lnTo>
                      <a:pt x="402" y="486"/>
                    </a:lnTo>
                    <a:lnTo>
                      <a:pt x="402" y="484"/>
                    </a:lnTo>
                    <a:lnTo>
                      <a:pt x="402" y="484"/>
                    </a:lnTo>
                    <a:lnTo>
                      <a:pt x="400" y="484"/>
                    </a:lnTo>
                    <a:lnTo>
                      <a:pt x="400" y="484"/>
                    </a:lnTo>
                    <a:lnTo>
                      <a:pt x="400" y="483"/>
                    </a:lnTo>
                    <a:lnTo>
                      <a:pt x="400" y="483"/>
                    </a:lnTo>
                    <a:lnTo>
                      <a:pt x="400" y="483"/>
                    </a:lnTo>
                    <a:lnTo>
                      <a:pt x="400" y="481"/>
                    </a:lnTo>
                    <a:lnTo>
                      <a:pt x="400" y="481"/>
                    </a:lnTo>
                    <a:lnTo>
                      <a:pt x="398" y="481"/>
                    </a:lnTo>
                    <a:lnTo>
                      <a:pt x="398" y="479"/>
                    </a:lnTo>
                    <a:lnTo>
                      <a:pt x="396" y="479"/>
                    </a:lnTo>
                    <a:lnTo>
                      <a:pt x="396" y="479"/>
                    </a:lnTo>
                    <a:lnTo>
                      <a:pt x="396" y="477"/>
                    </a:lnTo>
                    <a:lnTo>
                      <a:pt x="394" y="477"/>
                    </a:lnTo>
                    <a:lnTo>
                      <a:pt x="394" y="475"/>
                    </a:lnTo>
                    <a:lnTo>
                      <a:pt x="393" y="475"/>
                    </a:lnTo>
                    <a:lnTo>
                      <a:pt x="393" y="475"/>
                    </a:lnTo>
                    <a:lnTo>
                      <a:pt x="393" y="474"/>
                    </a:lnTo>
                    <a:lnTo>
                      <a:pt x="393" y="474"/>
                    </a:lnTo>
                    <a:lnTo>
                      <a:pt x="393" y="472"/>
                    </a:lnTo>
                    <a:lnTo>
                      <a:pt x="393" y="472"/>
                    </a:lnTo>
                    <a:lnTo>
                      <a:pt x="393" y="472"/>
                    </a:lnTo>
                    <a:lnTo>
                      <a:pt x="393" y="470"/>
                    </a:lnTo>
                    <a:lnTo>
                      <a:pt x="393" y="470"/>
                    </a:lnTo>
                    <a:lnTo>
                      <a:pt x="393" y="470"/>
                    </a:lnTo>
                    <a:lnTo>
                      <a:pt x="393" y="470"/>
                    </a:lnTo>
                    <a:lnTo>
                      <a:pt x="391" y="470"/>
                    </a:lnTo>
                    <a:lnTo>
                      <a:pt x="391" y="468"/>
                    </a:lnTo>
                    <a:lnTo>
                      <a:pt x="391" y="468"/>
                    </a:lnTo>
                    <a:lnTo>
                      <a:pt x="389" y="468"/>
                    </a:lnTo>
                    <a:lnTo>
                      <a:pt x="389" y="468"/>
                    </a:lnTo>
                    <a:lnTo>
                      <a:pt x="387" y="468"/>
                    </a:lnTo>
                    <a:lnTo>
                      <a:pt x="385" y="466"/>
                    </a:lnTo>
                    <a:lnTo>
                      <a:pt x="385" y="466"/>
                    </a:lnTo>
                    <a:lnTo>
                      <a:pt x="385" y="466"/>
                    </a:lnTo>
                    <a:lnTo>
                      <a:pt x="384" y="466"/>
                    </a:lnTo>
                    <a:lnTo>
                      <a:pt x="384" y="466"/>
                    </a:lnTo>
                    <a:lnTo>
                      <a:pt x="384" y="466"/>
                    </a:lnTo>
                    <a:lnTo>
                      <a:pt x="384" y="466"/>
                    </a:lnTo>
                    <a:lnTo>
                      <a:pt x="384" y="465"/>
                    </a:lnTo>
                    <a:lnTo>
                      <a:pt x="384" y="465"/>
                    </a:lnTo>
                    <a:lnTo>
                      <a:pt x="384" y="465"/>
                    </a:lnTo>
                    <a:lnTo>
                      <a:pt x="384" y="465"/>
                    </a:lnTo>
                    <a:lnTo>
                      <a:pt x="384" y="465"/>
                    </a:lnTo>
                    <a:lnTo>
                      <a:pt x="382" y="465"/>
                    </a:lnTo>
                    <a:lnTo>
                      <a:pt x="382" y="465"/>
                    </a:lnTo>
                    <a:lnTo>
                      <a:pt x="382" y="465"/>
                    </a:lnTo>
                    <a:lnTo>
                      <a:pt x="380" y="465"/>
                    </a:lnTo>
                    <a:lnTo>
                      <a:pt x="380" y="465"/>
                    </a:lnTo>
                    <a:lnTo>
                      <a:pt x="378" y="465"/>
                    </a:lnTo>
                    <a:lnTo>
                      <a:pt x="378" y="465"/>
                    </a:lnTo>
                    <a:lnTo>
                      <a:pt x="378" y="465"/>
                    </a:lnTo>
                    <a:lnTo>
                      <a:pt x="376" y="465"/>
                    </a:lnTo>
                    <a:lnTo>
                      <a:pt x="375" y="465"/>
                    </a:lnTo>
                    <a:lnTo>
                      <a:pt x="375" y="465"/>
                    </a:lnTo>
                    <a:lnTo>
                      <a:pt x="373" y="465"/>
                    </a:lnTo>
                    <a:lnTo>
                      <a:pt x="373" y="465"/>
                    </a:lnTo>
                    <a:lnTo>
                      <a:pt x="373" y="465"/>
                    </a:lnTo>
                    <a:lnTo>
                      <a:pt x="371" y="465"/>
                    </a:lnTo>
                    <a:lnTo>
                      <a:pt x="371" y="463"/>
                    </a:lnTo>
                    <a:lnTo>
                      <a:pt x="371" y="463"/>
                    </a:lnTo>
                    <a:lnTo>
                      <a:pt x="371" y="463"/>
                    </a:lnTo>
                    <a:lnTo>
                      <a:pt x="369" y="463"/>
                    </a:lnTo>
                    <a:lnTo>
                      <a:pt x="369" y="463"/>
                    </a:lnTo>
                    <a:lnTo>
                      <a:pt x="367" y="463"/>
                    </a:lnTo>
                    <a:lnTo>
                      <a:pt x="367" y="463"/>
                    </a:lnTo>
                    <a:lnTo>
                      <a:pt x="367" y="463"/>
                    </a:lnTo>
                    <a:lnTo>
                      <a:pt x="366" y="461"/>
                    </a:lnTo>
                    <a:lnTo>
                      <a:pt x="366" y="461"/>
                    </a:lnTo>
                    <a:lnTo>
                      <a:pt x="364" y="461"/>
                    </a:lnTo>
                    <a:lnTo>
                      <a:pt x="364" y="461"/>
                    </a:lnTo>
                    <a:lnTo>
                      <a:pt x="362" y="463"/>
                    </a:lnTo>
                    <a:lnTo>
                      <a:pt x="362" y="463"/>
                    </a:lnTo>
                    <a:lnTo>
                      <a:pt x="360" y="463"/>
                    </a:lnTo>
                    <a:lnTo>
                      <a:pt x="360" y="463"/>
                    </a:lnTo>
                    <a:lnTo>
                      <a:pt x="358" y="463"/>
                    </a:lnTo>
                    <a:lnTo>
                      <a:pt x="358" y="463"/>
                    </a:lnTo>
                    <a:lnTo>
                      <a:pt x="358" y="463"/>
                    </a:lnTo>
                    <a:lnTo>
                      <a:pt x="358" y="463"/>
                    </a:lnTo>
                    <a:lnTo>
                      <a:pt x="358" y="463"/>
                    </a:lnTo>
                    <a:lnTo>
                      <a:pt x="356" y="463"/>
                    </a:lnTo>
                    <a:lnTo>
                      <a:pt x="356" y="463"/>
                    </a:lnTo>
                    <a:lnTo>
                      <a:pt x="355" y="463"/>
                    </a:lnTo>
                    <a:lnTo>
                      <a:pt x="355" y="465"/>
                    </a:lnTo>
                    <a:lnTo>
                      <a:pt x="353" y="465"/>
                    </a:lnTo>
                    <a:lnTo>
                      <a:pt x="353" y="465"/>
                    </a:lnTo>
                    <a:lnTo>
                      <a:pt x="353" y="465"/>
                    </a:lnTo>
                    <a:lnTo>
                      <a:pt x="353" y="465"/>
                    </a:lnTo>
                    <a:lnTo>
                      <a:pt x="351" y="465"/>
                    </a:lnTo>
                    <a:lnTo>
                      <a:pt x="351" y="465"/>
                    </a:lnTo>
                    <a:lnTo>
                      <a:pt x="351" y="465"/>
                    </a:lnTo>
                    <a:lnTo>
                      <a:pt x="349" y="465"/>
                    </a:lnTo>
                    <a:lnTo>
                      <a:pt x="349" y="465"/>
                    </a:lnTo>
                    <a:lnTo>
                      <a:pt x="349" y="465"/>
                    </a:lnTo>
                    <a:lnTo>
                      <a:pt x="347" y="465"/>
                    </a:lnTo>
                    <a:lnTo>
                      <a:pt x="347" y="465"/>
                    </a:lnTo>
                    <a:lnTo>
                      <a:pt x="347" y="465"/>
                    </a:lnTo>
                    <a:lnTo>
                      <a:pt x="347" y="465"/>
                    </a:lnTo>
                    <a:lnTo>
                      <a:pt x="347" y="465"/>
                    </a:lnTo>
                    <a:lnTo>
                      <a:pt x="346" y="465"/>
                    </a:lnTo>
                    <a:lnTo>
                      <a:pt x="346" y="465"/>
                    </a:lnTo>
                    <a:lnTo>
                      <a:pt x="346" y="465"/>
                    </a:lnTo>
                    <a:lnTo>
                      <a:pt x="346" y="465"/>
                    </a:lnTo>
                    <a:lnTo>
                      <a:pt x="346" y="465"/>
                    </a:lnTo>
                    <a:lnTo>
                      <a:pt x="346" y="465"/>
                    </a:lnTo>
                    <a:lnTo>
                      <a:pt x="346" y="465"/>
                    </a:lnTo>
                    <a:lnTo>
                      <a:pt x="344" y="465"/>
                    </a:lnTo>
                    <a:lnTo>
                      <a:pt x="344" y="465"/>
                    </a:lnTo>
                    <a:lnTo>
                      <a:pt x="344" y="465"/>
                    </a:lnTo>
                    <a:lnTo>
                      <a:pt x="344" y="465"/>
                    </a:lnTo>
                    <a:lnTo>
                      <a:pt x="344" y="465"/>
                    </a:lnTo>
                    <a:lnTo>
                      <a:pt x="344" y="465"/>
                    </a:lnTo>
                    <a:lnTo>
                      <a:pt x="344" y="465"/>
                    </a:lnTo>
                    <a:lnTo>
                      <a:pt x="342" y="465"/>
                    </a:lnTo>
                    <a:lnTo>
                      <a:pt x="342" y="465"/>
                    </a:lnTo>
                    <a:lnTo>
                      <a:pt x="342" y="465"/>
                    </a:lnTo>
                    <a:lnTo>
                      <a:pt x="342" y="465"/>
                    </a:lnTo>
                    <a:lnTo>
                      <a:pt x="342" y="465"/>
                    </a:lnTo>
                    <a:lnTo>
                      <a:pt x="342" y="466"/>
                    </a:lnTo>
                    <a:lnTo>
                      <a:pt x="342" y="466"/>
                    </a:lnTo>
                    <a:lnTo>
                      <a:pt x="340" y="466"/>
                    </a:lnTo>
                    <a:lnTo>
                      <a:pt x="340" y="468"/>
                    </a:lnTo>
                    <a:lnTo>
                      <a:pt x="340" y="468"/>
                    </a:lnTo>
                    <a:lnTo>
                      <a:pt x="338" y="468"/>
                    </a:lnTo>
                    <a:lnTo>
                      <a:pt x="338" y="468"/>
                    </a:lnTo>
                    <a:lnTo>
                      <a:pt x="337" y="470"/>
                    </a:lnTo>
                    <a:lnTo>
                      <a:pt x="337" y="470"/>
                    </a:lnTo>
                    <a:lnTo>
                      <a:pt x="337" y="470"/>
                    </a:lnTo>
                    <a:lnTo>
                      <a:pt x="335" y="472"/>
                    </a:lnTo>
                    <a:lnTo>
                      <a:pt x="335" y="472"/>
                    </a:lnTo>
                    <a:lnTo>
                      <a:pt x="335" y="472"/>
                    </a:lnTo>
                    <a:lnTo>
                      <a:pt x="335" y="472"/>
                    </a:lnTo>
                    <a:lnTo>
                      <a:pt x="333" y="472"/>
                    </a:lnTo>
                    <a:lnTo>
                      <a:pt x="333" y="474"/>
                    </a:lnTo>
                    <a:lnTo>
                      <a:pt x="331" y="474"/>
                    </a:lnTo>
                    <a:lnTo>
                      <a:pt x="331" y="474"/>
                    </a:lnTo>
                    <a:lnTo>
                      <a:pt x="331" y="474"/>
                    </a:lnTo>
                    <a:lnTo>
                      <a:pt x="331" y="474"/>
                    </a:lnTo>
                    <a:lnTo>
                      <a:pt x="329" y="474"/>
                    </a:lnTo>
                    <a:lnTo>
                      <a:pt x="328" y="474"/>
                    </a:lnTo>
                    <a:lnTo>
                      <a:pt x="328" y="474"/>
                    </a:lnTo>
                    <a:lnTo>
                      <a:pt x="328" y="472"/>
                    </a:lnTo>
                    <a:lnTo>
                      <a:pt x="326" y="472"/>
                    </a:lnTo>
                    <a:lnTo>
                      <a:pt x="326" y="472"/>
                    </a:lnTo>
                    <a:lnTo>
                      <a:pt x="326" y="472"/>
                    </a:lnTo>
                    <a:lnTo>
                      <a:pt x="324" y="472"/>
                    </a:lnTo>
                    <a:lnTo>
                      <a:pt x="324" y="472"/>
                    </a:lnTo>
                    <a:lnTo>
                      <a:pt x="324" y="472"/>
                    </a:lnTo>
                    <a:lnTo>
                      <a:pt x="324" y="472"/>
                    </a:lnTo>
                    <a:lnTo>
                      <a:pt x="324" y="472"/>
                    </a:lnTo>
                    <a:lnTo>
                      <a:pt x="322" y="472"/>
                    </a:lnTo>
                    <a:lnTo>
                      <a:pt x="322" y="472"/>
                    </a:lnTo>
                    <a:lnTo>
                      <a:pt x="322" y="472"/>
                    </a:lnTo>
                    <a:lnTo>
                      <a:pt x="322" y="472"/>
                    </a:lnTo>
                    <a:lnTo>
                      <a:pt x="320" y="472"/>
                    </a:lnTo>
                    <a:lnTo>
                      <a:pt x="320" y="472"/>
                    </a:lnTo>
                    <a:lnTo>
                      <a:pt x="320" y="472"/>
                    </a:lnTo>
                    <a:lnTo>
                      <a:pt x="320" y="474"/>
                    </a:lnTo>
                    <a:lnTo>
                      <a:pt x="319" y="474"/>
                    </a:lnTo>
                    <a:lnTo>
                      <a:pt x="319" y="474"/>
                    </a:lnTo>
                    <a:lnTo>
                      <a:pt x="319" y="474"/>
                    </a:lnTo>
                    <a:lnTo>
                      <a:pt x="319" y="475"/>
                    </a:lnTo>
                    <a:lnTo>
                      <a:pt x="317" y="475"/>
                    </a:lnTo>
                    <a:lnTo>
                      <a:pt x="317" y="475"/>
                    </a:lnTo>
                    <a:lnTo>
                      <a:pt x="317" y="475"/>
                    </a:lnTo>
                    <a:lnTo>
                      <a:pt x="315" y="475"/>
                    </a:lnTo>
                    <a:lnTo>
                      <a:pt x="315" y="475"/>
                    </a:lnTo>
                    <a:lnTo>
                      <a:pt x="315" y="474"/>
                    </a:lnTo>
                    <a:lnTo>
                      <a:pt x="315" y="474"/>
                    </a:lnTo>
                    <a:lnTo>
                      <a:pt x="313" y="474"/>
                    </a:lnTo>
                    <a:lnTo>
                      <a:pt x="313" y="474"/>
                    </a:lnTo>
                    <a:lnTo>
                      <a:pt x="313" y="474"/>
                    </a:lnTo>
                    <a:lnTo>
                      <a:pt x="313" y="472"/>
                    </a:lnTo>
                    <a:lnTo>
                      <a:pt x="313" y="472"/>
                    </a:lnTo>
                    <a:lnTo>
                      <a:pt x="311" y="472"/>
                    </a:lnTo>
                    <a:lnTo>
                      <a:pt x="311" y="472"/>
                    </a:lnTo>
                    <a:lnTo>
                      <a:pt x="309" y="470"/>
                    </a:lnTo>
                    <a:lnTo>
                      <a:pt x="309" y="470"/>
                    </a:lnTo>
                    <a:lnTo>
                      <a:pt x="309" y="470"/>
                    </a:lnTo>
                    <a:lnTo>
                      <a:pt x="309" y="470"/>
                    </a:lnTo>
                    <a:lnTo>
                      <a:pt x="309" y="468"/>
                    </a:lnTo>
                    <a:lnTo>
                      <a:pt x="309" y="468"/>
                    </a:lnTo>
                    <a:lnTo>
                      <a:pt x="308" y="468"/>
                    </a:lnTo>
                    <a:lnTo>
                      <a:pt x="308" y="468"/>
                    </a:lnTo>
                    <a:lnTo>
                      <a:pt x="308" y="468"/>
                    </a:lnTo>
                    <a:lnTo>
                      <a:pt x="308" y="466"/>
                    </a:lnTo>
                    <a:lnTo>
                      <a:pt x="308" y="466"/>
                    </a:lnTo>
                    <a:lnTo>
                      <a:pt x="308" y="466"/>
                    </a:lnTo>
                    <a:lnTo>
                      <a:pt x="308" y="466"/>
                    </a:lnTo>
                    <a:lnTo>
                      <a:pt x="308" y="466"/>
                    </a:lnTo>
                    <a:lnTo>
                      <a:pt x="308" y="465"/>
                    </a:lnTo>
                    <a:lnTo>
                      <a:pt x="308" y="465"/>
                    </a:lnTo>
                    <a:lnTo>
                      <a:pt x="306" y="465"/>
                    </a:lnTo>
                    <a:lnTo>
                      <a:pt x="306" y="465"/>
                    </a:lnTo>
                    <a:lnTo>
                      <a:pt x="308" y="463"/>
                    </a:lnTo>
                    <a:lnTo>
                      <a:pt x="308" y="463"/>
                    </a:lnTo>
                    <a:lnTo>
                      <a:pt x="306" y="463"/>
                    </a:lnTo>
                    <a:lnTo>
                      <a:pt x="306" y="461"/>
                    </a:lnTo>
                    <a:lnTo>
                      <a:pt x="306" y="461"/>
                    </a:lnTo>
                    <a:lnTo>
                      <a:pt x="306" y="461"/>
                    </a:lnTo>
                    <a:lnTo>
                      <a:pt x="306" y="461"/>
                    </a:lnTo>
                    <a:lnTo>
                      <a:pt x="304" y="461"/>
                    </a:lnTo>
                    <a:lnTo>
                      <a:pt x="304" y="459"/>
                    </a:lnTo>
                    <a:lnTo>
                      <a:pt x="304" y="459"/>
                    </a:lnTo>
                    <a:lnTo>
                      <a:pt x="304" y="459"/>
                    </a:lnTo>
                    <a:lnTo>
                      <a:pt x="304" y="459"/>
                    </a:lnTo>
                    <a:lnTo>
                      <a:pt x="302" y="459"/>
                    </a:lnTo>
                    <a:lnTo>
                      <a:pt x="302" y="459"/>
                    </a:lnTo>
                    <a:lnTo>
                      <a:pt x="302" y="459"/>
                    </a:lnTo>
                    <a:lnTo>
                      <a:pt x="302" y="459"/>
                    </a:lnTo>
                    <a:lnTo>
                      <a:pt x="302" y="459"/>
                    </a:lnTo>
                    <a:lnTo>
                      <a:pt x="300" y="459"/>
                    </a:lnTo>
                    <a:lnTo>
                      <a:pt x="300" y="457"/>
                    </a:lnTo>
                    <a:lnTo>
                      <a:pt x="300" y="457"/>
                    </a:lnTo>
                    <a:lnTo>
                      <a:pt x="300" y="457"/>
                    </a:lnTo>
                    <a:lnTo>
                      <a:pt x="300" y="457"/>
                    </a:lnTo>
                    <a:lnTo>
                      <a:pt x="299" y="457"/>
                    </a:lnTo>
                    <a:lnTo>
                      <a:pt x="299" y="457"/>
                    </a:lnTo>
                    <a:lnTo>
                      <a:pt x="299" y="457"/>
                    </a:lnTo>
                    <a:lnTo>
                      <a:pt x="299" y="457"/>
                    </a:lnTo>
                    <a:lnTo>
                      <a:pt x="299" y="457"/>
                    </a:lnTo>
                    <a:lnTo>
                      <a:pt x="299" y="457"/>
                    </a:lnTo>
                    <a:lnTo>
                      <a:pt x="299" y="456"/>
                    </a:lnTo>
                    <a:lnTo>
                      <a:pt x="297" y="456"/>
                    </a:lnTo>
                    <a:lnTo>
                      <a:pt x="297" y="454"/>
                    </a:lnTo>
                    <a:lnTo>
                      <a:pt x="297" y="454"/>
                    </a:lnTo>
                    <a:lnTo>
                      <a:pt x="297" y="454"/>
                    </a:lnTo>
                    <a:lnTo>
                      <a:pt x="297" y="454"/>
                    </a:lnTo>
                    <a:lnTo>
                      <a:pt x="295" y="454"/>
                    </a:lnTo>
                    <a:lnTo>
                      <a:pt x="295" y="454"/>
                    </a:lnTo>
                    <a:lnTo>
                      <a:pt x="293" y="454"/>
                    </a:lnTo>
                    <a:lnTo>
                      <a:pt x="293" y="454"/>
                    </a:lnTo>
                    <a:lnTo>
                      <a:pt x="293" y="454"/>
                    </a:lnTo>
                    <a:lnTo>
                      <a:pt x="293" y="454"/>
                    </a:lnTo>
                    <a:lnTo>
                      <a:pt x="293" y="454"/>
                    </a:lnTo>
                    <a:lnTo>
                      <a:pt x="293" y="454"/>
                    </a:lnTo>
                    <a:lnTo>
                      <a:pt x="291" y="454"/>
                    </a:lnTo>
                    <a:lnTo>
                      <a:pt x="291" y="454"/>
                    </a:lnTo>
                    <a:lnTo>
                      <a:pt x="291" y="454"/>
                    </a:lnTo>
                    <a:lnTo>
                      <a:pt x="291" y="454"/>
                    </a:lnTo>
                    <a:lnTo>
                      <a:pt x="290" y="454"/>
                    </a:lnTo>
                    <a:lnTo>
                      <a:pt x="290" y="454"/>
                    </a:lnTo>
                    <a:lnTo>
                      <a:pt x="290" y="454"/>
                    </a:lnTo>
                    <a:lnTo>
                      <a:pt x="290" y="454"/>
                    </a:lnTo>
                    <a:lnTo>
                      <a:pt x="290" y="454"/>
                    </a:lnTo>
                    <a:lnTo>
                      <a:pt x="290" y="452"/>
                    </a:lnTo>
                    <a:lnTo>
                      <a:pt x="290" y="452"/>
                    </a:lnTo>
                    <a:lnTo>
                      <a:pt x="290" y="452"/>
                    </a:lnTo>
                    <a:lnTo>
                      <a:pt x="290" y="452"/>
                    </a:lnTo>
                    <a:lnTo>
                      <a:pt x="288" y="452"/>
                    </a:lnTo>
                    <a:lnTo>
                      <a:pt x="288" y="450"/>
                    </a:lnTo>
                    <a:lnTo>
                      <a:pt x="288" y="450"/>
                    </a:lnTo>
                    <a:lnTo>
                      <a:pt x="288" y="450"/>
                    </a:lnTo>
                    <a:lnTo>
                      <a:pt x="288" y="450"/>
                    </a:lnTo>
                    <a:lnTo>
                      <a:pt x="286" y="450"/>
                    </a:lnTo>
                    <a:lnTo>
                      <a:pt x="286" y="448"/>
                    </a:lnTo>
                    <a:lnTo>
                      <a:pt x="286" y="448"/>
                    </a:lnTo>
                    <a:lnTo>
                      <a:pt x="286" y="446"/>
                    </a:lnTo>
                    <a:lnTo>
                      <a:pt x="286" y="446"/>
                    </a:lnTo>
                    <a:lnTo>
                      <a:pt x="286" y="446"/>
                    </a:lnTo>
                    <a:lnTo>
                      <a:pt x="286" y="446"/>
                    </a:lnTo>
                    <a:lnTo>
                      <a:pt x="286" y="445"/>
                    </a:lnTo>
                    <a:lnTo>
                      <a:pt x="286" y="445"/>
                    </a:lnTo>
                    <a:lnTo>
                      <a:pt x="286" y="445"/>
                    </a:lnTo>
                    <a:lnTo>
                      <a:pt x="286" y="443"/>
                    </a:lnTo>
                    <a:lnTo>
                      <a:pt x="286" y="443"/>
                    </a:lnTo>
                    <a:lnTo>
                      <a:pt x="284" y="443"/>
                    </a:lnTo>
                    <a:lnTo>
                      <a:pt x="284" y="443"/>
                    </a:lnTo>
                    <a:lnTo>
                      <a:pt x="284" y="441"/>
                    </a:lnTo>
                    <a:lnTo>
                      <a:pt x="284" y="441"/>
                    </a:lnTo>
                    <a:lnTo>
                      <a:pt x="284" y="441"/>
                    </a:lnTo>
                    <a:lnTo>
                      <a:pt x="284" y="441"/>
                    </a:lnTo>
                    <a:lnTo>
                      <a:pt x="284" y="441"/>
                    </a:lnTo>
                    <a:lnTo>
                      <a:pt x="284" y="441"/>
                    </a:lnTo>
                    <a:lnTo>
                      <a:pt x="284" y="439"/>
                    </a:lnTo>
                    <a:lnTo>
                      <a:pt x="284" y="439"/>
                    </a:lnTo>
                    <a:lnTo>
                      <a:pt x="284" y="439"/>
                    </a:lnTo>
                    <a:lnTo>
                      <a:pt x="284" y="439"/>
                    </a:lnTo>
                    <a:lnTo>
                      <a:pt x="282" y="437"/>
                    </a:lnTo>
                    <a:lnTo>
                      <a:pt x="282" y="437"/>
                    </a:lnTo>
                    <a:lnTo>
                      <a:pt x="282" y="437"/>
                    </a:lnTo>
                    <a:lnTo>
                      <a:pt x="282" y="437"/>
                    </a:lnTo>
                    <a:lnTo>
                      <a:pt x="282" y="436"/>
                    </a:lnTo>
                    <a:lnTo>
                      <a:pt x="282" y="436"/>
                    </a:lnTo>
                    <a:lnTo>
                      <a:pt x="282" y="436"/>
                    </a:lnTo>
                    <a:lnTo>
                      <a:pt x="282" y="434"/>
                    </a:lnTo>
                    <a:lnTo>
                      <a:pt x="282" y="434"/>
                    </a:lnTo>
                    <a:lnTo>
                      <a:pt x="282" y="434"/>
                    </a:lnTo>
                    <a:lnTo>
                      <a:pt x="282" y="432"/>
                    </a:lnTo>
                    <a:lnTo>
                      <a:pt x="281" y="432"/>
                    </a:lnTo>
                    <a:lnTo>
                      <a:pt x="281" y="432"/>
                    </a:lnTo>
                    <a:lnTo>
                      <a:pt x="279" y="430"/>
                    </a:lnTo>
                    <a:lnTo>
                      <a:pt x="279" y="430"/>
                    </a:lnTo>
                    <a:lnTo>
                      <a:pt x="279" y="430"/>
                    </a:lnTo>
                    <a:lnTo>
                      <a:pt x="279" y="430"/>
                    </a:lnTo>
                    <a:lnTo>
                      <a:pt x="277" y="430"/>
                    </a:lnTo>
                    <a:lnTo>
                      <a:pt x="277" y="430"/>
                    </a:lnTo>
                    <a:lnTo>
                      <a:pt x="277" y="428"/>
                    </a:lnTo>
                    <a:lnTo>
                      <a:pt x="277" y="428"/>
                    </a:lnTo>
                    <a:lnTo>
                      <a:pt x="277" y="428"/>
                    </a:lnTo>
                    <a:lnTo>
                      <a:pt x="277" y="428"/>
                    </a:lnTo>
                    <a:lnTo>
                      <a:pt x="277" y="428"/>
                    </a:lnTo>
                    <a:lnTo>
                      <a:pt x="277" y="427"/>
                    </a:lnTo>
                    <a:lnTo>
                      <a:pt x="275" y="427"/>
                    </a:lnTo>
                    <a:lnTo>
                      <a:pt x="275" y="427"/>
                    </a:lnTo>
                    <a:lnTo>
                      <a:pt x="275" y="427"/>
                    </a:lnTo>
                    <a:lnTo>
                      <a:pt x="275" y="427"/>
                    </a:lnTo>
                    <a:lnTo>
                      <a:pt x="273" y="425"/>
                    </a:lnTo>
                    <a:lnTo>
                      <a:pt x="273" y="425"/>
                    </a:lnTo>
                    <a:lnTo>
                      <a:pt x="273" y="425"/>
                    </a:lnTo>
                    <a:lnTo>
                      <a:pt x="271" y="425"/>
                    </a:lnTo>
                    <a:lnTo>
                      <a:pt x="271" y="425"/>
                    </a:lnTo>
                    <a:lnTo>
                      <a:pt x="270" y="425"/>
                    </a:lnTo>
                    <a:lnTo>
                      <a:pt x="270" y="425"/>
                    </a:lnTo>
                    <a:lnTo>
                      <a:pt x="270" y="425"/>
                    </a:lnTo>
                    <a:lnTo>
                      <a:pt x="268" y="425"/>
                    </a:lnTo>
                    <a:lnTo>
                      <a:pt x="268" y="425"/>
                    </a:lnTo>
                    <a:lnTo>
                      <a:pt x="268" y="425"/>
                    </a:lnTo>
                    <a:lnTo>
                      <a:pt x="266" y="425"/>
                    </a:lnTo>
                    <a:lnTo>
                      <a:pt x="266" y="425"/>
                    </a:lnTo>
                    <a:lnTo>
                      <a:pt x="266" y="425"/>
                    </a:lnTo>
                    <a:lnTo>
                      <a:pt x="266" y="425"/>
                    </a:lnTo>
                    <a:lnTo>
                      <a:pt x="266" y="425"/>
                    </a:lnTo>
                    <a:lnTo>
                      <a:pt x="264" y="425"/>
                    </a:lnTo>
                    <a:lnTo>
                      <a:pt x="262" y="425"/>
                    </a:lnTo>
                    <a:lnTo>
                      <a:pt x="262" y="425"/>
                    </a:lnTo>
                    <a:lnTo>
                      <a:pt x="261" y="425"/>
                    </a:lnTo>
                    <a:lnTo>
                      <a:pt x="261" y="423"/>
                    </a:lnTo>
                    <a:lnTo>
                      <a:pt x="261" y="423"/>
                    </a:lnTo>
                    <a:lnTo>
                      <a:pt x="259" y="423"/>
                    </a:lnTo>
                    <a:lnTo>
                      <a:pt x="259" y="423"/>
                    </a:lnTo>
                    <a:lnTo>
                      <a:pt x="259" y="423"/>
                    </a:lnTo>
                    <a:lnTo>
                      <a:pt x="257" y="421"/>
                    </a:lnTo>
                    <a:lnTo>
                      <a:pt x="257" y="421"/>
                    </a:lnTo>
                    <a:lnTo>
                      <a:pt x="257" y="421"/>
                    </a:lnTo>
                    <a:lnTo>
                      <a:pt x="257" y="421"/>
                    </a:lnTo>
                    <a:lnTo>
                      <a:pt x="257" y="421"/>
                    </a:lnTo>
                    <a:lnTo>
                      <a:pt x="257" y="421"/>
                    </a:lnTo>
                    <a:lnTo>
                      <a:pt x="257" y="421"/>
                    </a:lnTo>
                    <a:lnTo>
                      <a:pt x="257" y="421"/>
                    </a:lnTo>
                    <a:lnTo>
                      <a:pt x="257" y="421"/>
                    </a:lnTo>
                    <a:lnTo>
                      <a:pt x="255" y="421"/>
                    </a:lnTo>
                    <a:lnTo>
                      <a:pt x="255" y="421"/>
                    </a:lnTo>
                    <a:lnTo>
                      <a:pt x="255" y="419"/>
                    </a:lnTo>
                    <a:lnTo>
                      <a:pt x="255" y="419"/>
                    </a:lnTo>
                    <a:lnTo>
                      <a:pt x="253" y="419"/>
                    </a:lnTo>
                    <a:lnTo>
                      <a:pt x="253" y="419"/>
                    </a:lnTo>
                    <a:lnTo>
                      <a:pt x="253" y="421"/>
                    </a:lnTo>
                    <a:lnTo>
                      <a:pt x="253" y="421"/>
                    </a:lnTo>
                    <a:lnTo>
                      <a:pt x="253" y="421"/>
                    </a:lnTo>
                    <a:lnTo>
                      <a:pt x="252" y="421"/>
                    </a:lnTo>
                    <a:lnTo>
                      <a:pt x="252" y="421"/>
                    </a:lnTo>
                    <a:lnTo>
                      <a:pt x="250" y="421"/>
                    </a:lnTo>
                    <a:lnTo>
                      <a:pt x="250" y="421"/>
                    </a:lnTo>
                    <a:lnTo>
                      <a:pt x="250" y="421"/>
                    </a:lnTo>
                    <a:lnTo>
                      <a:pt x="248" y="421"/>
                    </a:lnTo>
                    <a:lnTo>
                      <a:pt x="248" y="421"/>
                    </a:lnTo>
                    <a:lnTo>
                      <a:pt x="246" y="421"/>
                    </a:lnTo>
                    <a:lnTo>
                      <a:pt x="246" y="421"/>
                    </a:lnTo>
                    <a:lnTo>
                      <a:pt x="246" y="421"/>
                    </a:lnTo>
                    <a:lnTo>
                      <a:pt x="244" y="423"/>
                    </a:lnTo>
                    <a:lnTo>
                      <a:pt x="244" y="423"/>
                    </a:lnTo>
                    <a:lnTo>
                      <a:pt x="244" y="423"/>
                    </a:lnTo>
                    <a:lnTo>
                      <a:pt x="243" y="423"/>
                    </a:lnTo>
                    <a:lnTo>
                      <a:pt x="243" y="423"/>
                    </a:lnTo>
                    <a:lnTo>
                      <a:pt x="243" y="423"/>
                    </a:lnTo>
                    <a:lnTo>
                      <a:pt x="243" y="423"/>
                    </a:lnTo>
                    <a:lnTo>
                      <a:pt x="243" y="423"/>
                    </a:lnTo>
                    <a:lnTo>
                      <a:pt x="241" y="421"/>
                    </a:lnTo>
                    <a:lnTo>
                      <a:pt x="241" y="421"/>
                    </a:lnTo>
                    <a:lnTo>
                      <a:pt x="241" y="421"/>
                    </a:lnTo>
                    <a:lnTo>
                      <a:pt x="241" y="421"/>
                    </a:lnTo>
                    <a:lnTo>
                      <a:pt x="241" y="421"/>
                    </a:lnTo>
                    <a:lnTo>
                      <a:pt x="241" y="421"/>
                    </a:lnTo>
                    <a:lnTo>
                      <a:pt x="241" y="421"/>
                    </a:lnTo>
                    <a:lnTo>
                      <a:pt x="241" y="421"/>
                    </a:lnTo>
                    <a:lnTo>
                      <a:pt x="239" y="421"/>
                    </a:lnTo>
                    <a:lnTo>
                      <a:pt x="239" y="419"/>
                    </a:lnTo>
                    <a:lnTo>
                      <a:pt x="237" y="419"/>
                    </a:lnTo>
                    <a:lnTo>
                      <a:pt x="237" y="419"/>
                    </a:lnTo>
                    <a:lnTo>
                      <a:pt x="235" y="419"/>
                    </a:lnTo>
                    <a:lnTo>
                      <a:pt x="235" y="419"/>
                    </a:lnTo>
                    <a:lnTo>
                      <a:pt x="234" y="419"/>
                    </a:lnTo>
                    <a:lnTo>
                      <a:pt x="234" y="419"/>
                    </a:lnTo>
                    <a:lnTo>
                      <a:pt x="232" y="419"/>
                    </a:lnTo>
                    <a:lnTo>
                      <a:pt x="230" y="419"/>
                    </a:lnTo>
                    <a:lnTo>
                      <a:pt x="230" y="419"/>
                    </a:lnTo>
                    <a:lnTo>
                      <a:pt x="228" y="419"/>
                    </a:lnTo>
                    <a:lnTo>
                      <a:pt x="228" y="419"/>
                    </a:lnTo>
                    <a:lnTo>
                      <a:pt x="226" y="419"/>
                    </a:lnTo>
                    <a:lnTo>
                      <a:pt x="226" y="419"/>
                    </a:lnTo>
                    <a:lnTo>
                      <a:pt x="224" y="419"/>
                    </a:lnTo>
                    <a:lnTo>
                      <a:pt x="223" y="419"/>
                    </a:lnTo>
                    <a:lnTo>
                      <a:pt x="223" y="419"/>
                    </a:lnTo>
                    <a:lnTo>
                      <a:pt x="221" y="418"/>
                    </a:lnTo>
                    <a:lnTo>
                      <a:pt x="221" y="418"/>
                    </a:lnTo>
                    <a:lnTo>
                      <a:pt x="219" y="418"/>
                    </a:lnTo>
                    <a:lnTo>
                      <a:pt x="219" y="418"/>
                    </a:lnTo>
                    <a:lnTo>
                      <a:pt x="219" y="416"/>
                    </a:lnTo>
                    <a:lnTo>
                      <a:pt x="219" y="416"/>
                    </a:lnTo>
                    <a:lnTo>
                      <a:pt x="217" y="416"/>
                    </a:lnTo>
                    <a:lnTo>
                      <a:pt x="217" y="416"/>
                    </a:lnTo>
                    <a:lnTo>
                      <a:pt x="217" y="416"/>
                    </a:lnTo>
                    <a:lnTo>
                      <a:pt x="217" y="414"/>
                    </a:lnTo>
                    <a:lnTo>
                      <a:pt x="215" y="414"/>
                    </a:lnTo>
                    <a:lnTo>
                      <a:pt x="215" y="414"/>
                    </a:lnTo>
                    <a:lnTo>
                      <a:pt x="215" y="414"/>
                    </a:lnTo>
                    <a:lnTo>
                      <a:pt x="214" y="414"/>
                    </a:lnTo>
                    <a:lnTo>
                      <a:pt x="214" y="414"/>
                    </a:lnTo>
                    <a:lnTo>
                      <a:pt x="214" y="414"/>
                    </a:lnTo>
                    <a:lnTo>
                      <a:pt x="214" y="414"/>
                    </a:lnTo>
                    <a:lnTo>
                      <a:pt x="214" y="412"/>
                    </a:lnTo>
                    <a:lnTo>
                      <a:pt x="212" y="412"/>
                    </a:lnTo>
                    <a:lnTo>
                      <a:pt x="212" y="412"/>
                    </a:lnTo>
                    <a:lnTo>
                      <a:pt x="212" y="410"/>
                    </a:lnTo>
                    <a:lnTo>
                      <a:pt x="210" y="410"/>
                    </a:lnTo>
                    <a:lnTo>
                      <a:pt x="210" y="410"/>
                    </a:lnTo>
                    <a:lnTo>
                      <a:pt x="210" y="410"/>
                    </a:lnTo>
                    <a:lnTo>
                      <a:pt x="208" y="410"/>
                    </a:lnTo>
                    <a:lnTo>
                      <a:pt x="208" y="408"/>
                    </a:lnTo>
                    <a:lnTo>
                      <a:pt x="208" y="408"/>
                    </a:lnTo>
                    <a:lnTo>
                      <a:pt x="208" y="408"/>
                    </a:lnTo>
                    <a:lnTo>
                      <a:pt x="206" y="408"/>
                    </a:lnTo>
                    <a:lnTo>
                      <a:pt x="206" y="408"/>
                    </a:lnTo>
                    <a:lnTo>
                      <a:pt x="206" y="408"/>
                    </a:lnTo>
                    <a:lnTo>
                      <a:pt x="206" y="408"/>
                    </a:lnTo>
                    <a:lnTo>
                      <a:pt x="206" y="408"/>
                    </a:lnTo>
                    <a:lnTo>
                      <a:pt x="205" y="408"/>
                    </a:lnTo>
                    <a:lnTo>
                      <a:pt x="205" y="407"/>
                    </a:lnTo>
                    <a:lnTo>
                      <a:pt x="203" y="407"/>
                    </a:lnTo>
                    <a:lnTo>
                      <a:pt x="203" y="407"/>
                    </a:lnTo>
                    <a:lnTo>
                      <a:pt x="203" y="407"/>
                    </a:lnTo>
                    <a:lnTo>
                      <a:pt x="203" y="407"/>
                    </a:lnTo>
                    <a:lnTo>
                      <a:pt x="201" y="407"/>
                    </a:lnTo>
                    <a:lnTo>
                      <a:pt x="201" y="407"/>
                    </a:lnTo>
                    <a:lnTo>
                      <a:pt x="201" y="407"/>
                    </a:lnTo>
                    <a:lnTo>
                      <a:pt x="201" y="407"/>
                    </a:lnTo>
                    <a:lnTo>
                      <a:pt x="201" y="405"/>
                    </a:lnTo>
                    <a:lnTo>
                      <a:pt x="201" y="405"/>
                    </a:lnTo>
                    <a:lnTo>
                      <a:pt x="199" y="405"/>
                    </a:lnTo>
                    <a:lnTo>
                      <a:pt x="199" y="405"/>
                    </a:lnTo>
                    <a:lnTo>
                      <a:pt x="197" y="405"/>
                    </a:lnTo>
                    <a:lnTo>
                      <a:pt x="197" y="405"/>
                    </a:lnTo>
                    <a:lnTo>
                      <a:pt x="197" y="405"/>
                    </a:lnTo>
                    <a:lnTo>
                      <a:pt x="197" y="405"/>
                    </a:lnTo>
                    <a:lnTo>
                      <a:pt x="196" y="405"/>
                    </a:lnTo>
                    <a:lnTo>
                      <a:pt x="196" y="403"/>
                    </a:lnTo>
                    <a:lnTo>
                      <a:pt x="196" y="403"/>
                    </a:lnTo>
                    <a:lnTo>
                      <a:pt x="194" y="403"/>
                    </a:lnTo>
                    <a:lnTo>
                      <a:pt x="194" y="403"/>
                    </a:lnTo>
                    <a:lnTo>
                      <a:pt x="194" y="403"/>
                    </a:lnTo>
                    <a:lnTo>
                      <a:pt x="194" y="403"/>
                    </a:lnTo>
                    <a:lnTo>
                      <a:pt x="194" y="403"/>
                    </a:lnTo>
                    <a:lnTo>
                      <a:pt x="194" y="403"/>
                    </a:lnTo>
                    <a:lnTo>
                      <a:pt x="194" y="403"/>
                    </a:lnTo>
                    <a:lnTo>
                      <a:pt x="192" y="401"/>
                    </a:lnTo>
                    <a:lnTo>
                      <a:pt x="192" y="401"/>
                    </a:lnTo>
                    <a:lnTo>
                      <a:pt x="192" y="401"/>
                    </a:lnTo>
                    <a:lnTo>
                      <a:pt x="192" y="401"/>
                    </a:lnTo>
                    <a:lnTo>
                      <a:pt x="190" y="401"/>
                    </a:lnTo>
                    <a:lnTo>
                      <a:pt x="190" y="401"/>
                    </a:lnTo>
                    <a:lnTo>
                      <a:pt x="188" y="401"/>
                    </a:lnTo>
                    <a:lnTo>
                      <a:pt x="188" y="401"/>
                    </a:lnTo>
                    <a:lnTo>
                      <a:pt x="188" y="399"/>
                    </a:lnTo>
                    <a:lnTo>
                      <a:pt x="188" y="399"/>
                    </a:lnTo>
                    <a:lnTo>
                      <a:pt x="188" y="399"/>
                    </a:lnTo>
                    <a:lnTo>
                      <a:pt x="186" y="399"/>
                    </a:lnTo>
                    <a:lnTo>
                      <a:pt x="186" y="398"/>
                    </a:lnTo>
                    <a:lnTo>
                      <a:pt x="185" y="396"/>
                    </a:lnTo>
                    <a:lnTo>
                      <a:pt x="185" y="396"/>
                    </a:lnTo>
                    <a:lnTo>
                      <a:pt x="183" y="396"/>
                    </a:lnTo>
                    <a:lnTo>
                      <a:pt x="183" y="396"/>
                    </a:lnTo>
                    <a:lnTo>
                      <a:pt x="183" y="396"/>
                    </a:lnTo>
                    <a:lnTo>
                      <a:pt x="183" y="396"/>
                    </a:lnTo>
                    <a:lnTo>
                      <a:pt x="183" y="396"/>
                    </a:lnTo>
                    <a:lnTo>
                      <a:pt x="183" y="396"/>
                    </a:lnTo>
                    <a:lnTo>
                      <a:pt x="181" y="394"/>
                    </a:lnTo>
                    <a:lnTo>
                      <a:pt x="181" y="394"/>
                    </a:lnTo>
                    <a:lnTo>
                      <a:pt x="179" y="394"/>
                    </a:lnTo>
                    <a:lnTo>
                      <a:pt x="179" y="394"/>
                    </a:lnTo>
                    <a:lnTo>
                      <a:pt x="179" y="394"/>
                    </a:lnTo>
                    <a:lnTo>
                      <a:pt x="177" y="394"/>
                    </a:lnTo>
                    <a:lnTo>
                      <a:pt x="177" y="394"/>
                    </a:lnTo>
                    <a:lnTo>
                      <a:pt x="177" y="394"/>
                    </a:lnTo>
                    <a:lnTo>
                      <a:pt x="177" y="394"/>
                    </a:lnTo>
                    <a:lnTo>
                      <a:pt x="177" y="394"/>
                    </a:lnTo>
                    <a:lnTo>
                      <a:pt x="177" y="394"/>
                    </a:lnTo>
                    <a:lnTo>
                      <a:pt x="176" y="392"/>
                    </a:lnTo>
                    <a:lnTo>
                      <a:pt x="176" y="392"/>
                    </a:lnTo>
                    <a:lnTo>
                      <a:pt x="176" y="390"/>
                    </a:lnTo>
                    <a:lnTo>
                      <a:pt x="176" y="390"/>
                    </a:lnTo>
                    <a:lnTo>
                      <a:pt x="176" y="390"/>
                    </a:lnTo>
                    <a:lnTo>
                      <a:pt x="176" y="390"/>
                    </a:lnTo>
                    <a:lnTo>
                      <a:pt x="176" y="390"/>
                    </a:lnTo>
                    <a:lnTo>
                      <a:pt x="176" y="390"/>
                    </a:lnTo>
                    <a:lnTo>
                      <a:pt x="176" y="389"/>
                    </a:lnTo>
                    <a:lnTo>
                      <a:pt x="176" y="389"/>
                    </a:lnTo>
                    <a:lnTo>
                      <a:pt x="174" y="389"/>
                    </a:lnTo>
                    <a:lnTo>
                      <a:pt x="174" y="389"/>
                    </a:lnTo>
                    <a:lnTo>
                      <a:pt x="172" y="387"/>
                    </a:lnTo>
                    <a:lnTo>
                      <a:pt x="170" y="387"/>
                    </a:lnTo>
                    <a:lnTo>
                      <a:pt x="170" y="387"/>
                    </a:lnTo>
                    <a:lnTo>
                      <a:pt x="170" y="387"/>
                    </a:lnTo>
                    <a:lnTo>
                      <a:pt x="170" y="387"/>
                    </a:lnTo>
                    <a:lnTo>
                      <a:pt x="168" y="387"/>
                    </a:lnTo>
                    <a:lnTo>
                      <a:pt x="167" y="385"/>
                    </a:lnTo>
                    <a:lnTo>
                      <a:pt x="167" y="385"/>
                    </a:lnTo>
                    <a:lnTo>
                      <a:pt x="165" y="385"/>
                    </a:lnTo>
                    <a:lnTo>
                      <a:pt x="165" y="385"/>
                    </a:lnTo>
                    <a:lnTo>
                      <a:pt x="165" y="385"/>
                    </a:lnTo>
                    <a:lnTo>
                      <a:pt x="163" y="383"/>
                    </a:lnTo>
                    <a:lnTo>
                      <a:pt x="163" y="383"/>
                    </a:lnTo>
                    <a:lnTo>
                      <a:pt x="163" y="383"/>
                    </a:lnTo>
                    <a:lnTo>
                      <a:pt x="163" y="383"/>
                    </a:lnTo>
                    <a:lnTo>
                      <a:pt x="163" y="381"/>
                    </a:lnTo>
                    <a:lnTo>
                      <a:pt x="161" y="381"/>
                    </a:lnTo>
                    <a:lnTo>
                      <a:pt x="161" y="381"/>
                    </a:lnTo>
                    <a:lnTo>
                      <a:pt x="161" y="381"/>
                    </a:lnTo>
                    <a:lnTo>
                      <a:pt x="159" y="381"/>
                    </a:lnTo>
                    <a:lnTo>
                      <a:pt x="158" y="381"/>
                    </a:lnTo>
                    <a:lnTo>
                      <a:pt x="158" y="381"/>
                    </a:lnTo>
                    <a:lnTo>
                      <a:pt x="158" y="381"/>
                    </a:lnTo>
                    <a:lnTo>
                      <a:pt x="158" y="381"/>
                    </a:lnTo>
                    <a:lnTo>
                      <a:pt x="156" y="381"/>
                    </a:lnTo>
                    <a:lnTo>
                      <a:pt x="156" y="380"/>
                    </a:lnTo>
                    <a:lnTo>
                      <a:pt x="156" y="380"/>
                    </a:lnTo>
                    <a:lnTo>
                      <a:pt x="156" y="380"/>
                    </a:lnTo>
                    <a:lnTo>
                      <a:pt x="156" y="380"/>
                    </a:lnTo>
                    <a:lnTo>
                      <a:pt x="156" y="378"/>
                    </a:lnTo>
                    <a:lnTo>
                      <a:pt x="154" y="378"/>
                    </a:lnTo>
                    <a:lnTo>
                      <a:pt x="154" y="378"/>
                    </a:lnTo>
                    <a:lnTo>
                      <a:pt x="154" y="378"/>
                    </a:lnTo>
                    <a:lnTo>
                      <a:pt x="154" y="378"/>
                    </a:lnTo>
                    <a:lnTo>
                      <a:pt x="154" y="378"/>
                    </a:lnTo>
                    <a:lnTo>
                      <a:pt x="154" y="378"/>
                    </a:lnTo>
                    <a:lnTo>
                      <a:pt x="154" y="376"/>
                    </a:lnTo>
                    <a:lnTo>
                      <a:pt x="154" y="376"/>
                    </a:lnTo>
                    <a:lnTo>
                      <a:pt x="152" y="376"/>
                    </a:lnTo>
                    <a:lnTo>
                      <a:pt x="152" y="374"/>
                    </a:lnTo>
                    <a:lnTo>
                      <a:pt x="152" y="374"/>
                    </a:lnTo>
                    <a:lnTo>
                      <a:pt x="152" y="374"/>
                    </a:lnTo>
                    <a:lnTo>
                      <a:pt x="150" y="374"/>
                    </a:lnTo>
                    <a:lnTo>
                      <a:pt x="150" y="374"/>
                    </a:lnTo>
                    <a:lnTo>
                      <a:pt x="150" y="374"/>
                    </a:lnTo>
                    <a:lnTo>
                      <a:pt x="150" y="374"/>
                    </a:lnTo>
                    <a:lnTo>
                      <a:pt x="150" y="374"/>
                    </a:lnTo>
                    <a:lnTo>
                      <a:pt x="149" y="374"/>
                    </a:lnTo>
                    <a:lnTo>
                      <a:pt x="149" y="372"/>
                    </a:lnTo>
                    <a:lnTo>
                      <a:pt x="149" y="372"/>
                    </a:lnTo>
                    <a:lnTo>
                      <a:pt x="149" y="372"/>
                    </a:lnTo>
                    <a:lnTo>
                      <a:pt x="147" y="372"/>
                    </a:lnTo>
                    <a:lnTo>
                      <a:pt x="147" y="372"/>
                    </a:lnTo>
                    <a:lnTo>
                      <a:pt x="147" y="372"/>
                    </a:lnTo>
                    <a:lnTo>
                      <a:pt x="147" y="370"/>
                    </a:lnTo>
                    <a:lnTo>
                      <a:pt x="147" y="370"/>
                    </a:lnTo>
                    <a:lnTo>
                      <a:pt x="145" y="370"/>
                    </a:lnTo>
                    <a:lnTo>
                      <a:pt x="145" y="370"/>
                    </a:lnTo>
                    <a:lnTo>
                      <a:pt x="145" y="370"/>
                    </a:lnTo>
                    <a:lnTo>
                      <a:pt x="143" y="370"/>
                    </a:lnTo>
                    <a:lnTo>
                      <a:pt x="143" y="370"/>
                    </a:lnTo>
                    <a:lnTo>
                      <a:pt x="143" y="370"/>
                    </a:lnTo>
                    <a:lnTo>
                      <a:pt x="143" y="369"/>
                    </a:lnTo>
                    <a:lnTo>
                      <a:pt x="143" y="369"/>
                    </a:lnTo>
                    <a:lnTo>
                      <a:pt x="141" y="369"/>
                    </a:lnTo>
                    <a:lnTo>
                      <a:pt x="141" y="369"/>
                    </a:lnTo>
                    <a:lnTo>
                      <a:pt x="141" y="369"/>
                    </a:lnTo>
                    <a:lnTo>
                      <a:pt x="139" y="369"/>
                    </a:lnTo>
                    <a:lnTo>
                      <a:pt x="139" y="369"/>
                    </a:lnTo>
                    <a:lnTo>
                      <a:pt x="139" y="369"/>
                    </a:lnTo>
                    <a:lnTo>
                      <a:pt x="138" y="367"/>
                    </a:lnTo>
                    <a:lnTo>
                      <a:pt x="138" y="367"/>
                    </a:lnTo>
                    <a:lnTo>
                      <a:pt x="138" y="367"/>
                    </a:lnTo>
                    <a:lnTo>
                      <a:pt x="138" y="367"/>
                    </a:lnTo>
                    <a:lnTo>
                      <a:pt x="136" y="367"/>
                    </a:lnTo>
                    <a:lnTo>
                      <a:pt x="136" y="367"/>
                    </a:lnTo>
                    <a:lnTo>
                      <a:pt x="136" y="367"/>
                    </a:lnTo>
                    <a:lnTo>
                      <a:pt x="136" y="367"/>
                    </a:lnTo>
                    <a:lnTo>
                      <a:pt x="136" y="367"/>
                    </a:lnTo>
                    <a:lnTo>
                      <a:pt x="134" y="367"/>
                    </a:lnTo>
                    <a:lnTo>
                      <a:pt x="134" y="367"/>
                    </a:lnTo>
                    <a:lnTo>
                      <a:pt x="134" y="367"/>
                    </a:lnTo>
                    <a:lnTo>
                      <a:pt x="134" y="367"/>
                    </a:lnTo>
                    <a:lnTo>
                      <a:pt x="134" y="369"/>
                    </a:lnTo>
                    <a:lnTo>
                      <a:pt x="134" y="369"/>
                    </a:lnTo>
                    <a:lnTo>
                      <a:pt x="134" y="369"/>
                    </a:lnTo>
                    <a:lnTo>
                      <a:pt x="132" y="369"/>
                    </a:lnTo>
                    <a:lnTo>
                      <a:pt x="132" y="369"/>
                    </a:lnTo>
                    <a:lnTo>
                      <a:pt x="132" y="369"/>
                    </a:lnTo>
                    <a:lnTo>
                      <a:pt x="132" y="369"/>
                    </a:lnTo>
                    <a:lnTo>
                      <a:pt x="130" y="369"/>
                    </a:lnTo>
                    <a:lnTo>
                      <a:pt x="130" y="370"/>
                    </a:lnTo>
                    <a:lnTo>
                      <a:pt x="130" y="370"/>
                    </a:lnTo>
                    <a:lnTo>
                      <a:pt x="129" y="370"/>
                    </a:lnTo>
                    <a:lnTo>
                      <a:pt x="127" y="370"/>
                    </a:lnTo>
                    <a:lnTo>
                      <a:pt x="125" y="370"/>
                    </a:lnTo>
                    <a:lnTo>
                      <a:pt x="125" y="370"/>
                    </a:lnTo>
                    <a:lnTo>
                      <a:pt x="125" y="370"/>
                    </a:lnTo>
                    <a:lnTo>
                      <a:pt x="123" y="370"/>
                    </a:lnTo>
                    <a:lnTo>
                      <a:pt x="123" y="372"/>
                    </a:lnTo>
                    <a:lnTo>
                      <a:pt x="121" y="372"/>
                    </a:lnTo>
                    <a:lnTo>
                      <a:pt x="120" y="372"/>
                    </a:lnTo>
                    <a:lnTo>
                      <a:pt x="120" y="372"/>
                    </a:lnTo>
                    <a:lnTo>
                      <a:pt x="118" y="372"/>
                    </a:lnTo>
                    <a:lnTo>
                      <a:pt x="118" y="372"/>
                    </a:lnTo>
                    <a:lnTo>
                      <a:pt x="118" y="372"/>
                    </a:lnTo>
                    <a:lnTo>
                      <a:pt x="118" y="374"/>
                    </a:lnTo>
                    <a:lnTo>
                      <a:pt x="116" y="374"/>
                    </a:lnTo>
                    <a:lnTo>
                      <a:pt x="116" y="372"/>
                    </a:lnTo>
                    <a:lnTo>
                      <a:pt x="116" y="372"/>
                    </a:lnTo>
                    <a:lnTo>
                      <a:pt x="116" y="372"/>
                    </a:lnTo>
                    <a:lnTo>
                      <a:pt x="114" y="374"/>
                    </a:lnTo>
                    <a:lnTo>
                      <a:pt x="114" y="374"/>
                    </a:lnTo>
                    <a:lnTo>
                      <a:pt x="112" y="374"/>
                    </a:lnTo>
                    <a:lnTo>
                      <a:pt x="112" y="374"/>
                    </a:lnTo>
                    <a:lnTo>
                      <a:pt x="112" y="374"/>
                    </a:lnTo>
                    <a:lnTo>
                      <a:pt x="112" y="374"/>
                    </a:lnTo>
                    <a:lnTo>
                      <a:pt x="112" y="374"/>
                    </a:lnTo>
                    <a:lnTo>
                      <a:pt x="111" y="374"/>
                    </a:lnTo>
                    <a:lnTo>
                      <a:pt x="109" y="374"/>
                    </a:lnTo>
                    <a:lnTo>
                      <a:pt x="109" y="374"/>
                    </a:lnTo>
                    <a:lnTo>
                      <a:pt x="107" y="374"/>
                    </a:lnTo>
                    <a:lnTo>
                      <a:pt x="107" y="374"/>
                    </a:lnTo>
                    <a:lnTo>
                      <a:pt x="107" y="374"/>
                    </a:lnTo>
                    <a:lnTo>
                      <a:pt x="105" y="374"/>
                    </a:lnTo>
                    <a:lnTo>
                      <a:pt x="105" y="374"/>
                    </a:lnTo>
                    <a:lnTo>
                      <a:pt x="105" y="374"/>
                    </a:lnTo>
                    <a:lnTo>
                      <a:pt x="103" y="374"/>
                    </a:lnTo>
                    <a:lnTo>
                      <a:pt x="103" y="374"/>
                    </a:lnTo>
                    <a:lnTo>
                      <a:pt x="101" y="374"/>
                    </a:lnTo>
                    <a:lnTo>
                      <a:pt x="101" y="374"/>
                    </a:lnTo>
                    <a:lnTo>
                      <a:pt x="101" y="374"/>
                    </a:lnTo>
                    <a:lnTo>
                      <a:pt x="100" y="374"/>
                    </a:lnTo>
                    <a:lnTo>
                      <a:pt x="100" y="374"/>
                    </a:lnTo>
                    <a:lnTo>
                      <a:pt x="98" y="374"/>
                    </a:lnTo>
                    <a:lnTo>
                      <a:pt x="96" y="374"/>
                    </a:lnTo>
                    <a:lnTo>
                      <a:pt x="96" y="374"/>
                    </a:lnTo>
                    <a:lnTo>
                      <a:pt x="96" y="374"/>
                    </a:lnTo>
                    <a:lnTo>
                      <a:pt x="94" y="374"/>
                    </a:lnTo>
                    <a:lnTo>
                      <a:pt x="92" y="374"/>
                    </a:lnTo>
                    <a:lnTo>
                      <a:pt x="92" y="374"/>
                    </a:lnTo>
                    <a:lnTo>
                      <a:pt x="92" y="374"/>
                    </a:lnTo>
                    <a:lnTo>
                      <a:pt x="91" y="374"/>
                    </a:lnTo>
                    <a:lnTo>
                      <a:pt x="91" y="374"/>
                    </a:lnTo>
                    <a:lnTo>
                      <a:pt x="91" y="374"/>
                    </a:lnTo>
                    <a:lnTo>
                      <a:pt x="91" y="374"/>
                    </a:lnTo>
                    <a:lnTo>
                      <a:pt x="91" y="374"/>
                    </a:lnTo>
                    <a:lnTo>
                      <a:pt x="91" y="372"/>
                    </a:lnTo>
                    <a:lnTo>
                      <a:pt x="91" y="372"/>
                    </a:lnTo>
                    <a:lnTo>
                      <a:pt x="91" y="372"/>
                    </a:lnTo>
                    <a:lnTo>
                      <a:pt x="89" y="372"/>
                    </a:lnTo>
                    <a:lnTo>
                      <a:pt x="89" y="372"/>
                    </a:lnTo>
                    <a:lnTo>
                      <a:pt x="89" y="370"/>
                    </a:lnTo>
                    <a:lnTo>
                      <a:pt x="89" y="370"/>
                    </a:lnTo>
                    <a:lnTo>
                      <a:pt x="89" y="370"/>
                    </a:lnTo>
                    <a:lnTo>
                      <a:pt x="89" y="370"/>
                    </a:lnTo>
                    <a:lnTo>
                      <a:pt x="89" y="369"/>
                    </a:lnTo>
                    <a:lnTo>
                      <a:pt x="89" y="369"/>
                    </a:lnTo>
                    <a:lnTo>
                      <a:pt x="89" y="369"/>
                    </a:lnTo>
                    <a:lnTo>
                      <a:pt x="87" y="369"/>
                    </a:lnTo>
                    <a:lnTo>
                      <a:pt x="87" y="369"/>
                    </a:lnTo>
                    <a:lnTo>
                      <a:pt x="87" y="367"/>
                    </a:lnTo>
                    <a:lnTo>
                      <a:pt x="87" y="367"/>
                    </a:lnTo>
                    <a:lnTo>
                      <a:pt x="87" y="367"/>
                    </a:lnTo>
                    <a:lnTo>
                      <a:pt x="87" y="367"/>
                    </a:lnTo>
                    <a:lnTo>
                      <a:pt x="87" y="367"/>
                    </a:lnTo>
                    <a:lnTo>
                      <a:pt x="85" y="365"/>
                    </a:lnTo>
                    <a:lnTo>
                      <a:pt x="85" y="365"/>
                    </a:lnTo>
                    <a:lnTo>
                      <a:pt x="85" y="365"/>
                    </a:lnTo>
                    <a:lnTo>
                      <a:pt x="85" y="365"/>
                    </a:lnTo>
                    <a:lnTo>
                      <a:pt x="85" y="365"/>
                    </a:lnTo>
                    <a:lnTo>
                      <a:pt x="83" y="365"/>
                    </a:lnTo>
                    <a:lnTo>
                      <a:pt x="83" y="365"/>
                    </a:lnTo>
                    <a:lnTo>
                      <a:pt x="82" y="365"/>
                    </a:lnTo>
                    <a:lnTo>
                      <a:pt x="82" y="365"/>
                    </a:lnTo>
                    <a:lnTo>
                      <a:pt x="82" y="365"/>
                    </a:lnTo>
                    <a:lnTo>
                      <a:pt x="80" y="365"/>
                    </a:lnTo>
                    <a:lnTo>
                      <a:pt x="80" y="365"/>
                    </a:lnTo>
                    <a:lnTo>
                      <a:pt x="80" y="365"/>
                    </a:lnTo>
                    <a:lnTo>
                      <a:pt x="80" y="365"/>
                    </a:lnTo>
                    <a:lnTo>
                      <a:pt x="78" y="365"/>
                    </a:lnTo>
                    <a:lnTo>
                      <a:pt x="78" y="365"/>
                    </a:lnTo>
                    <a:lnTo>
                      <a:pt x="78" y="365"/>
                    </a:lnTo>
                    <a:lnTo>
                      <a:pt x="76" y="365"/>
                    </a:lnTo>
                    <a:lnTo>
                      <a:pt x="76" y="363"/>
                    </a:lnTo>
                    <a:lnTo>
                      <a:pt x="76" y="363"/>
                    </a:lnTo>
                    <a:lnTo>
                      <a:pt x="74" y="363"/>
                    </a:lnTo>
                    <a:lnTo>
                      <a:pt x="74" y="363"/>
                    </a:lnTo>
                    <a:lnTo>
                      <a:pt x="73" y="363"/>
                    </a:lnTo>
                    <a:lnTo>
                      <a:pt x="73" y="363"/>
                    </a:lnTo>
                    <a:lnTo>
                      <a:pt x="73" y="363"/>
                    </a:lnTo>
                    <a:lnTo>
                      <a:pt x="73" y="363"/>
                    </a:lnTo>
                    <a:lnTo>
                      <a:pt x="71" y="363"/>
                    </a:lnTo>
                    <a:lnTo>
                      <a:pt x="71" y="363"/>
                    </a:lnTo>
                    <a:lnTo>
                      <a:pt x="71" y="363"/>
                    </a:lnTo>
                    <a:lnTo>
                      <a:pt x="71" y="363"/>
                    </a:lnTo>
                    <a:lnTo>
                      <a:pt x="69" y="361"/>
                    </a:lnTo>
                    <a:lnTo>
                      <a:pt x="69" y="361"/>
                    </a:lnTo>
                    <a:lnTo>
                      <a:pt x="67" y="361"/>
                    </a:lnTo>
                    <a:lnTo>
                      <a:pt x="67" y="361"/>
                    </a:lnTo>
                    <a:lnTo>
                      <a:pt x="67" y="361"/>
                    </a:lnTo>
                    <a:lnTo>
                      <a:pt x="67" y="361"/>
                    </a:lnTo>
                    <a:lnTo>
                      <a:pt x="67" y="360"/>
                    </a:lnTo>
                    <a:lnTo>
                      <a:pt x="67" y="360"/>
                    </a:lnTo>
                    <a:lnTo>
                      <a:pt x="65" y="360"/>
                    </a:lnTo>
                    <a:lnTo>
                      <a:pt x="65" y="360"/>
                    </a:lnTo>
                    <a:lnTo>
                      <a:pt x="65" y="360"/>
                    </a:lnTo>
                    <a:lnTo>
                      <a:pt x="65" y="358"/>
                    </a:lnTo>
                    <a:lnTo>
                      <a:pt x="65" y="358"/>
                    </a:lnTo>
                    <a:lnTo>
                      <a:pt x="65" y="358"/>
                    </a:lnTo>
                    <a:lnTo>
                      <a:pt x="63" y="358"/>
                    </a:lnTo>
                    <a:lnTo>
                      <a:pt x="63" y="358"/>
                    </a:lnTo>
                    <a:lnTo>
                      <a:pt x="63" y="358"/>
                    </a:lnTo>
                    <a:lnTo>
                      <a:pt x="63" y="358"/>
                    </a:lnTo>
                    <a:lnTo>
                      <a:pt x="63" y="358"/>
                    </a:lnTo>
                    <a:lnTo>
                      <a:pt x="62" y="358"/>
                    </a:lnTo>
                    <a:lnTo>
                      <a:pt x="62" y="358"/>
                    </a:lnTo>
                    <a:lnTo>
                      <a:pt x="62" y="358"/>
                    </a:lnTo>
                    <a:lnTo>
                      <a:pt x="62" y="358"/>
                    </a:lnTo>
                    <a:lnTo>
                      <a:pt x="62" y="358"/>
                    </a:lnTo>
                    <a:lnTo>
                      <a:pt x="62" y="356"/>
                    </a:lnTo>
                    <a:lnTo>
                      <a:pt x="62" y="356"/>
                    </a:lnTo>
                    <a:lnTo>
                      <a:pt x="62" y="356"/>
                    </a:lnTo>
                    <a:lnTo>
                      <a:pt x="62" y="356"/>
                    </a:lnTo>
                    <a:lnTo>
                      <a:pt x="62" y="356"/>
                    </a:lnTo>
                    <a:lnTo>
                      <a:pt x="62" y="356"/>
                    </a:lnTo>
                    <a:lnTo>
                      <a:pt x="60" y="356"/>
                    </a:lnTo>
                    <a:lnTo>
                      <a:pt x="60" y="356"/>
                    </a:lnTo>
                    <a:lnTo>
                      <a:pt x="60" y="356"/>
                    </a:lnTo>
                    <a:lnTo>
                      <a:pt x="60" y="356"/>
                    </a:lnTo>
                    <a:lnTo>
                      <a:pt x="60" y="354"/>
                    </a:lnTo>
                    <a:lnTo>
                      <a:pt x="60" y="354"/>
                    </a:lnTo>
                    <a:lnTo>
                      <a:pt x="60" y="354"/>
                    </a:lnTo>
                    <a:lnTo>
                      <a:pt x="60" y="354"/>
                    </a:lnTo>
                    <a:lnTo>
                      <a:pt x="60" y="354"/>
                    </a:lnTo>
                    <a:lnTo>
                      <a:pt x="60" y="354"/>
                    </a:lnTo>
                    <a:lnTo>
                      <a:pt x="60" y="354"/>
                    </a:lnTo>
                    <a:lnTo>
                      <a:pt x="58" y="354"/>
                    </a:lnTo>
                    <a:lnTo>
                      <a:pt x="58" y="354"/>
                    </a:lnTo>
                    <a:lnTo>
                      <a:pt x="58" y="354"/>
                    </a:lnTo>
                    <a:lnTo>
                      <a:pt x="58" y="354"/>
                    </a:lnTo>
                    <a:lnTo>
                      <a:pt x="58" y="354"/>
                    </a:lnTo>
                    <a:lnTo>
                      <a:pt x="56" y="354"/>
                    </a:lnTo>
                    <a:lnTo>
                      <a:pt x="56" y="354"/>
                    </a:lnTo>
                    <a:lnTo>
                      <a:pt x="56" y="354"/>
                    </a:lnTo>
                    <a:lnTo>
                      <a:pt x="56" y="354"/>
                    </a:lnTo>
                    <a:lnTo>
                      <a:pt x="56" y="354"/>
                    </a:lnTo>
                    <a:lnTo>
                      <a:pt x="56" y="354"/>
                    </a:lnTo>
                    <a:lnTo>
                      <a:pt x="56" y="354"/>
                    </a:lnTo>
                    <a:lnTo>
                      <a:pt x="54" y="354"/>
                    </a:lnTo>
                    <a:lnTo>
                      <a:pt x="54" y="352"/>
                    </a:lnTo>
                    <a:lnTo>
                      <a:pt x="54" y="352"/>
                    </a:lnTo>
                    <a:lnTo>
                      <a:pt x="53" y="352"/>
                    </a:lnTo>
                    <a:lnTo>
                      <a:pt x="53" y="352"/>
                    </a:lnTo>
                    <a:lnTo>
                      <a:pt x="53" y="352"/>
                    </a:lnTo>
                    <a:lnTo>
                      <a:pt x="53" y="352"/>
                    </a:lnTo>
                    <a:lnTo>
                      <a:pt x="53" y="352"/>
                    </a:lnTo>
                    <a:lnTo>
                      <a:pt x="53" y="352"/>
                    </a:lnTo>
                    <a:lnTo>
                      <a:pt x="53" y="352"/>
                    </a:lnTo>
                    <a:lnTo>
                      <a:pt x="53" y="351"/>
                    </a:lnTo>
                    <a:lnTo>
                      <a:pt x="53" y="351"/>
                    </a:lnTo>
                    <a:lnTo>
                      <a:pt x="53" y="351"/>
                    </a:lnTo>
                    <a:lnTo>
                      <a:pt x="53" y="351"/>
                    </a:lnTo>
                    <a:lnTo>
                      <a:pt x="51" y="351"/>
                    </a:lnTo>
                    <a:lnTo>
                      <a:pt x="51" y="351"/>
                    </a:lnTo>
                    <a:lnTo>
                      <a:pt x="51" y="351"/>
                    </a:lnTo>
                    <a:lnTo>
                      <a:pt x="51" y="351"/>
                    </a:lnTo>
                    <a:lnTo>
                      <a:pt x="51" y="351"/>
                    </a:lnTo>
                    <a:lnTo>
                      <a:pt x="51" y="349"/>
                    </a:lnTo>
                    <a:lnTo>
                      <a:pt x="51" y="349"/>
                    </a:lnTo>
                    <a:lnTo>
                      <a:pt x="51" y="349"/>
                    </a:lnTo>
                    <a:lnTo>
                      <a:pt x="51" y="349"/>
                    </a:lnTo>
                    <a:lnTo>
                      <a:pt x="51" y="349"/>
                    </a:lnTo>
                    <a:lnTo>
                      <a:pt x="49" y="349"/>
                    </a:lnTo>
                    <a:lnTo>
                      <a:pt x="49" y="349"/>
                    </a:lnTo>
                    <a:lnTo>
                      <a:pt x="49" y="349"/>
                    </a:lnTo>
                    <a:lnTo>
                      <a:pt x="49" y="349"/>
                    </a:lnTo>
                    <a:lnTo>
                      <a:pt x="49" y="349"/>
                    </a:lnTo>
                    <a:lnTo>
                      <a:pt x="49" y="349"/>
                    </a:lnTo>
                    <a:lnTo>
                      <a:pt x="47" y="349"/>
                    </a:lnTo>
                    <a:lnTo>
                      <a:pt x="47" y="349"/>
                    </a:lnTo>
                    <a:lnTo>
                      <a:pt x="47" y="349"/>
                    </a:lnTo>
                    <a:lnTo>
                      <a:pt x="47" y="349"/>
                    </a:lnTo>
                    <a:lnTo>
                      <a:pt x="47" y="349"/>
                    </a:lnTo>
                    <a:lnTo>
                      <a:pt x="47" y="347"/>
                    </a:lnTo>
                    <a:lnTo>
                      <a:pt x="47" y="347"/>
                    </a:lnTo>
                    <a:lnTo>
                      <a:pt x="47" y="347"/>
                    </a:lnTo>
                    <a:lnTo>
                      <a:pt x="47" y="347"/>
                    </a:lnTo>
                    <a:lnTo>
                      <a:pt x="47" y="347"/>
                    </a:lnTo>
                    <a:lnTo>
                      <a:pt x="45" y="347"/>
                    </a:lnTo>
                    <a:lnTo>
                      <a:pt x="45" y="347"/>
                    </a:lnTo>
                    <a:lnTo>
                      <a:pt x="45" y="347"/>
                    </a:lnTo>
                    <a:lnTo>
                      <a:pt x="45" y="347"/>
                    </a:lnTo>
                    <a:lnTo>
                      <a:pt x="45" y="347"/>
                    </a:lnTo>
                    <a:lnTo>
                      <a:pt x="45" y="345"/>
                    </a:lnTo>
                    <a:lnTo>
                      <a:pt x="45" y="345"/>
                    </a:lnTo>
                    <a:lnTo>
                      <a:pt x="45" y="345"/>
                    </a:lnTo>
                    <a:lnTo>
                      <a:pt x="45" y="345"/>
                    </a:lnTo>
                    <a:lnTo>
                      <a:pt x="44" y="345"/>
                    </a:lnTo>
                    <a:lnTo>
                      <a:pt x="44" y="345"/>
                    </a:lnTo>
                    <a:lnTo>
                      <a:pt x="44" y="345"/>
                    </a:lnTo>
                    <a:lnTo>
                      <a:pt x="44" y="343"/>
                    </a:lnTo>
                    <a:lnTo>
                      <a:pt x="44" y="343"/>
                    </a:lnTo>
                    <a:lnTo>
                      <a:pt x="44" y="343"/>
                    </a:lnTo>
                    <a:lnTo>
                      <a:pt x="44" y="343"/>
                    </a:lnTo>
                    <a:lnTo>
                      <a:pt x="44" y="343"/>
                    </a:lnTo>
                    <a:lnTo>
                      <a:pt x="44" y="343"/>
                    </a:lnTo>
                    <a:lnTo>
                      <a:pt x="44" y="343"/>
                    </a:lnTo>
                    <a:lnTo>
                      <a:pt x="44" y="343"/>
                    </a:lnTo>
                    <a:lnTo>
                      <a:pt x="44" y="342"/>
                    </a:lnTo>
                    <a:lnTo>
                      <a:pt x="45" y="342"/>
                    </a:lnTo>
                    <a:lnTo>
                      <a:pt x="45" y="342"/>
                    </a:lnTo>
                    <a:lnTo>
                      <a:pt x="45" y="342"/>
                    </a:lnTo>
                    <a:lnTo>
                      <a:pt x="44" y="342"/>
                    </a:lnTo>
                    <a:lnTo>
                      <a:pt x="44" y="342"/>
                    </a:lnTo>
                    <a:lnTo>
                      <a:pt x="44" y="342"/>
                    </a:lnTo>
                    <a:lnTo>
                      <a:pt x="44" y="340"/>
                    </a:lnTo>
                    <a:lnTo>
                      <a:pt x="44" y="340"/>
                    </a:lnTo>
                    <a:lnTo>
                      <a:pt x="44" y="340"/>
                    </a:lnTo>
                    <a:lnTo>
                      <a:pt x="44" y="340"/>
                    </a:lnTo>
                    <a:lnTo>
                      <a:pt x="44" y="340"/>
                    </a:lnTo>
                    <a:lnTo>
                      <a:pt x="44" y="340"/>
                    </a:lnTo>
                    <a:lnTo>
                      <a:pt x="44" y="340"/>
                    </a:lnTo>
                    <a:lnTo>
                      <a:pt x="44" y="340"/>
                    </a:lnTo>
                    <a:lnTo>
                      <a:pt x="44" y="340"/>
                    </a:lnTo>
                    <a:lnTo>
                      <a:pt x="44" y="340"/>
                    </a:lnTo>
                    <a:lnTo>
                      <a:pt x="44" y="338"/>
                    </a:lnTo>
                    <a:lnTo>
                      <a:pt x="42" y="338"/>
                    </a:lnTo>
                    <a:lnTo>
                      <a:pt x="42" y="338"/>
                    </a:lnTo>
                    <a:lnTo>
                      <a:pt x="42" y="338"/>
                    </a:lnTo>
                    <a:lnTo>
                      <a:pt x="42" y="338"/>
                    </a:lnTo>
                    <a:lnTo>
                      <a:pt x="42" y="338"/>
                    </a:lnTo>
                    <a:lnTo>
                      <a:pt x="42" y="338"/>
                    </a:lnTo>
                    <a:lnTo>
                      <a:pt x="42" y="338"/>
                    </a:lnTo>
                    <a:lnTo>
                      <a:pt x="42" y="338"/>
                    </a:lnTo>
                    <a:lnTo>
                      <a:pt x="42" y="338"/>
                    </a:lnTo>
                    <a:lnTo>
                      <a:pt x="42" y="336"/>
                    </a:lnTo>
                    <a:lnTo>
                      <a:pt x="42" y="336"/>
                    </a:lnTo>
                    <a:lnTo>
                      <a:pt x="42" y="336"/>
                    </a:lnTo>
                    <a:lnTo>
                      <a:pt x="40" y="336"/>
                    </a:lnTo>
                    <a:lnTo>
                      <a:pt x="40" y="336"/>
                    </a:lnTo>
                    <a:lnTo>
                      <a:pt x="40" y="336"/>
                    </a:lnTo>
                    <a:lnTo>
                      <a:pt x="40" y="336"/>
                    </a:lnTo>
                    <a:lnTo>
                      <a:pt x="40" y="334"/>
                    </a:lnTo>
                    <a:lnTo>
                      <a:pt x="40" y="334"/>
                    </a:lnTo>
                    <a:lnTo>
                      <a:pt x="40" y="334"/>
                    </a:lnTo>
                    <a:lnTo>
                      <a:pt x="40" y="334"/>
                    </a:lnTo>
                    <a:lnTo>
                      <a:pt x="38" y="334"/>
                    </a:lnTo>
                    <a:lnTo>
                      <a:pt x="38" y="334"/>
                    </a:lnTo>
                    <a:lnTo>
                      <a:pt x="38" y="333"/>
                    </a:lnTo>
                    <a:lnTo>
                      <a:pt x="38" y="333"/>
                    </a:lnTo>
                    <a:lnTo>
                      <a:pt x="38" y="333"/>
                    </a:lnTo>
                    <a:lnTo>
                      <a:pt x="38" y="333"/>
                    </a:lnTo>
                    <a:lnTo>
                      <a:pt x="36" y="333"/>
                    </a:lnTo>
                    <a:lnTo>
                      <a:pt x="36" y="333"/>
                    </a:lnTo>
                    <a:lnTo>
                      <a:pt x="36" y="333"/>
                    </a:lnTo>
                    <a:lnTo>
                      <a:pt x="36" y="331"/>
                    </a:lnTo>
                    <a:lnTo>
                      <a:pt x="36" y="331"/>
                    </a:lnTo>
                    <a:lnTo>
                      <a:pt x="36" y="331"/>
                    </a:lnTo>
                    <a:lnTo>
                      <a:pt x="36" y="331"/>
                    </a:lnTo>
                    <a:lnTo>
                      <a:pt x="36" y="331"/>
                    </a:lnTo>
                    <a:lnTo>
                      <a:pt x="35" y="331"/>
                    </a:lnTo>
                    <a:lnTo>
                      <a:pt x="35" y="329"/>
                    </a:lnTo>
                    <a:lnTo>
                      <a:pt x="33" y="329"/>
                    </a:lnTo>
                    <a:lnTo>
                      <a:pt x="33" y="329"/>
                    </a:lnTo>
                    <a:lnTo>
                      <a:pt x="33" y="329"/>
                    </a:lnTo>
                    <a:lnTo>
                      <a:pt x="33" y="329"/>
                    </a:lnTo>
                    <a:lnTo>
                      <a:pt x="31" y="329"/>
                    </a:lnTo>
                    <a:lnTo>
                      <a:pt x="31" y="329"/>
                    </a:lnTo>
                    <a:lnTo>
                      <a:pt x="31" y="329"/>
                    </a:lnTo>
                    <a:lnTo>
                      <a:pt x="31" y="329"/>
                    </a:lnTo>
                    <a:lnTo>
                      <a:pt x="31" y="329"/>
                    </a:lnTo>
                    <a:lnTo>
                      <a:pt x="31" y="329"/>
                    </a:lnTo>
                    <a:lnTo>
                      <a:pt x="31" y="329"/>
                    </a:lnTo>
                    <a:lnTo>
                      <a:pt x="31" y="329"/>
                    </a:lnTo>
                    <a:lnTo>
                      <a:pt x="31" y="327"/>
                    </a:lnTo>
                    <a:lnTo>
                      <a:pt x="31" y="327"/>
                    </a:lnTo>
                    <a:lnTo>
                      <a:pt x="29" y="327"/>
                    </a:lnTo>
                    <a:lnTo>
                      <a:pt x="29" y="327"/>
                    </a:lnTo>
                    <a:lnTo>
                      <a:pt x="29" y="327"/>
                    </a:lnTo>
                    <a:lnTo>
                      <a:pt x="29" y="327"/>
                    </a:lnTo>
                    <a:lnTo>
                      <a:pt x="27" y="327"/>
                    </a:lnTo>
                    <a:lnTo>
                      <a:pt x="27" y="327"/>
                    </a:lnTo>
                    <a:lnTo>
                      <a:pt x="27" y="325"/>
                    </a:lnTo>
                    <a:lnTo>
                      <a:pt x="27" y="325"/>
                    </a:lnTo>
                    <a:lnTo>
                      <a:pt x="27" y="325"/>
                    </a:lnTo>
                    <a:lnTo>
                      <a:pt x="27" y="325"/>
                    </a:lnTo>
                    <a:lnTo>
                      <a:pt x="27" y="323"/>
                    </a:lnTo>
                    <a:lnTo>
                      <a:pt x="27" y="323"/>
                    </a:lnTo>
                    <a:lnTo>
                      <a:pt x="27" y="323"/>
                    </a:lnTo>
                    <a:lnTo>
                      <a:pt x="26" y="323"/>
                    </a:lnTo>
                    <a:lnTo>
                      <a:pt x="26" y="323"/>
                    </a:lnTo>
                    <a:lnTo>
                      <a:pt x="26" y="323"/>
                    </a:lnTo>
                    <a:lnTo>
                      <a:pt x="26" y="323"/>
                    </a:lnTo>
                    <a:lnTo>
                      <a:pt x="26" y="322"/>
                    </a:lnTo>
                    <a:lnTo>
                      <a:pt x="26" y="322"/>
                    </a:lnTo>
                    <a:lnTo>
                      <a:pt x="26" y="322"/>
                    </a:lnTo>
                    <a:lnTo>
                      <a:pt x="26" y="322"/>
                    </a:lnTo>
                    <a:lnTo>
                      <a:pt x="26" y="322"/>
                    </a:lnTo>
                    <a:lnTo>
                      <a:pt x="26" y="322"/>
                    </a:lnTo>
                    <a:lnTo>
                      <a:pt x="26" y="322"/>
                    </a:lnTo>
                    <a:lnTo>
                      <a:pt x="26" y="322"/>
                    </a:lnTo>
                    <a:lnTo>
                      <a:pt x="26" y="320"/>
                    </a:lnTo>
                    <a:lnTo>
                      <a:pt x="26" y="320"/>
                    </a:lnTo>
                    <a:lnTo>
                      <a:pt x="26" y="320"/>
                    </a:lnTo>
                    <a:lnTo>
                      <a:pt x="27" y="320"/>
                    </a:lnTo>
                    <a:lnTo>
                      <a:pt x="27" y="320"/>
                    </a:lnTo>
                    <a:lnTo>
                      <a:pt x="27" y="320"/>
                    </a:lnTo>
                    <a:lnTo>
                      <a:pt x="27" y="320"/>
                    </a:lnTo>
                    <a:lnTo>
                      <a:pt x="27" y="320"/>
                    </a:lnTo>
                    <a:lnTo>
                      <a:pt x="27" y="318"/>
                    </a:lnTo>
                    <a:lnTo>
                      <a:pt x="27" y="318"/>
                    </a:lnTo>
                    <a:lnTo>
                      <a:pt x="27" y="318"/>
                    </a:lnTo>
                    <a:lnTo>
                      <a:pt x="27" y="318"/>
                    </a:lnTo>
                    <a:lnTo>
                      <a:pt x="27" y="318"/>
                    </a:lnTo>
                    <a:lnTo>
                      <a:pt x="27" y="318"/>
                    </a:lnTo>
                    <a:lnTo>
                      <a:pt x="29" y="318"/>
                    </a:lnTo>
                    <a:lnTo>
                      <a:pt x="29" y="318"/>
                    </a:lnTo>
                    <a:lnTo>
                      <a:pt x="29" y="318"/>
                    </a:lnTo>
                    <a:lnTo>
                      <a:pt x="29" y="316"/>
                    </a:lnTo>
                    <a:lnTo>
                      <a:pt x="29" y="316"/>
                    </a:lnTo>
                    <a:lnTo>
                      <a:pt x="29" y="316"/>
                    </a:lnTo>
                    <a:lnTo>
                      <a:pt x="29" y="316"/>
                    </a:lnTo>
                    <a:lnTo>
                      <a:pt x="29" y="316"/>
                    </a:lnTo>
                    <a:lnTo>
                      <a:pt x="29" y="316"/>
                    </a:lnTo>
                    <a:lnTo>
                      <a:pt x="29" y="314"/>
                    </a:lnTo>
                    <a:lnTo>
                      <a:pt x="29" y="314"/>
                    </a:lnTo>
                    <a:lnTo>
                      <a:pt x="29" y="314"/>
                    </a:lnTo>
                    <a:lnTo>
                      <a:pt x="29" y="314"/>
                    </a:lnTo>
                    <a:lnTo>
                      <a:pt x="29" y="314"/>
                    </a:lnTo>
                    <a:lnTo>
                      <a:pt x="29" y="314"/>
                    </a:lnTo>
                    <a:lnTo>
                      <a:pt x="27" y="313"/>
                    </a:lnTo>
                    <a:lnTo>
                      <a:pt x="27" y="313"/>
                    </a:lnTo>
                    <a:lnTo>
                      <a:pt x="27" y="313"/>
                    </a:lnTo>
                    <a:lnTo>
                      <a:pt x="27" y="313"/>
                    </a:lnTo>
                    <a:lnTo>
                      <a:pt x="27" y="313"/>
                    </a:lnTo>
                    <a:lnTo>
                      <a:pt x="27" y="311"/>
                    </a:lnTo>
                    <a:lnTo>
                      <a:pt x="27" y="311"/>
                    </a:lnTo>
                    <a:lnTo>
                      <a:pt x="27" y="311"/>
                    </a:lnTo>
                    <a:lnTo>
                      <a:pt x="27" y="311"/>
                    </a:lnTo>
                    <a:lnTo>
                      <a:pt x="27" y="309"/>
                    </a:lnTo>
                    <a:lnTo>
                      <a:pt x="27" y="309"/>
                    </a:lnTo>
                    <a:lnTo>
                      <a:pt x="27" y="309"/>
                    </a:lnTo>
                    <a:lnTo>
                      <a:pt x="27" y="309"/>
                    </a:lnTo>
                    <a:lnTo>
                      <a:pt x="27" y="309"/>
                    </a:lnTo>
                    <a:lnTo>
                      <a:pt x="27" y="309"/>
                    </a:lnTo>
                    <a:lnTo>
                      <a:pt x="27" y="309"/>
                    </a:lnTo>
                    <a:lnTo>
                      <a:pt x="27" y="307"/>
                    </a:lnTo>
                    <a:lnTo>
                      <a:pt x="27" y="307"/>
                    </a:lnTo>
                    <a:lnTo>
                      <a:pt x="27" y="307"/>
                    </a:lnTo>
                    <a:lnTo>
                      <a:pt x="27" y="307"/>
                    </a:lnTo>
                    <a:lnTo>
                      <a:pt x="27" y="307"/>
                    </a:lnTo>
                    <a:lnTo>
                      <a:pt x="27" y="307"/>
                    </a:lnTo>
                    <a:lnTo>
                      <a:pt x="27" y="307"/>
                    </a:lnTo>
                    <a:lnTo>
                      <a:pt x="27" y="307"/>
                    </a:lnTo>
                    <a:lnTo>
                      <a:pt x="27" y="307"/>
                    </a:lnTo>
                    <a:lnTo>
                      <a:pt x="27" y="305"/>
                    </a:lnTo>
                    <a:lnTo>
                      <a:pt x="27" y="305"/>
                    </a:lnTo>
                    <a:lnTo>
                      <a:pt x="27" y="305"/>
                    </a:lnTo>
                    <a:lnTo>
                      <a:pt x="27" y="305"/>
                    </a:lnTo>
                    <a:lnTo>
                      <a:pt x="27" y="305"/>
                    </a:lnTo>
                    <a:lnTo>
                      <a:pt x="27" y="305"/>
                    </a:lnTo>
                    <a:lnTo>
                      <a:pt x="27" y="305"/>
                    </a:lnTo>
                    <a:lnTo>
                      <a:pt x="27" y="305"/>
                    </a:lnTo>
                    <a:lnTo>
                      <a:pt x="27" y="304"/>
                    </a:lnTo>
                    <a:lnTo>
                      <a:pt x="27" y="304"/>
                    </a:lnTo>
                    <a:lnTo>
                      <a:pt x="27" y="304"/>
                    </a:lnTo>
                    <a:lnTo>
                      <a:pt x="27" y="304"/>
                    </a:lnTo>
                    <a:lnTo>
                      <a:pt x="27" y="304"/>
                    </a:lnTo>
                    <a:lnTo>
                      <a:pt x="27" y="304"/>
                    </a:lnTo>
                    <a:lnTo>
                      <a:pt x="27" y="304"/>
                    </a:lnTo>
                    <a:lnTo>
                      <a:pt x="27" y="304"/>
                    </a:lnTo>
                    <a:lnTo>
                      <a:pt x="27" y="304"/>
                    </a:lnTo>
                    <a:lnTo>
                      <a:pt x="27" y="302"/>
                    </a:lnTo>
                    <a:lnTo>
                      <a:pt x="27" y="302"/>
                    </a:lnTo>
                    <a:lnTo>
                      <a:pt x="27" y="302"/>
                    </a:lnTo>
                    <a:lnTo>
                      <a:pt x="26" y="302"/>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300"/>
                    </a:lnTo>
                    <a:lnTo>
                      <a:pt x="26" y="298"/>
                    </a:lnTo>
                    <a:lnTo>
                      <a:pt x="26" y="298"/>
                    </a:lnTo>
                    <a:lnTo>
                      <a:pt x="26" y="298"/>
                    </a:lnTo>
                    <a:lnTo>
                      <a:pt x="26" y="298"/>
                    </a:lnTo>
                    <a:lnTo>
                      <a:pt x="26" y="296"/>
                    </a:lnTo>
                    <a:lnTo>
                      <a:pt x="26" y="296"/>
                    </a:lnTo>
                    <a:lnTo>
                      <a:pt x="26" y="296"/>
                    </a:lnTo>
                    <a:lnTo>
                      <a:pt x="26" y="296"/>
                    </a:lnTo>
                    <a:lnTo>
                      <a:pt x="26" y="296"/>
                    </a:lnTo>
                    <a:lnTo>
                      <a:pt x="26" y="296"/>
                    </a:lnTo>
                    <a:lnTo>
                      <a:pt x="26" y="295"/>
                    </a:lnTo>
                    <a:lnTo>
                      <a:pt x="26" y="295"/>
                    </a:lnTo>
                    <a:lnTo>
                      <a:pt x="26" y="295"/>
                    </a:lnTo>
                    <a:lnTo>
                      <a:pt x="27" y="295"/>
                    </a:lnTo>
                    <a:lnTo>
                      <a:pt x="27" y="295"/>
                    </a:lnTo>
                    <a:lnTo>
                      <a:pt x="27" y="293"/>
                    </a:lnTo>
                    <a:lnTo>
                      <a:pt x="27" y="293"/>
                    </a:lnTo>
                    <a:lnTo>
                      <a:pt x="29" y="293"/>
                    </a:lnTo>
                    <a:lnTo>
                      <a:pt x="29" y="293"/>
                    </a:lnTo>
                    <a:lnTo>
                      <a:pt x="29" y="293"/>
                    </a:lnTo>
                    <a:lnTo>
                      <a:pt x="29" y="293"/>
                    </a:lnTo>
                    <a:lnTo>
                      <a:pt x="29" y="293"/>
                    </a:lnTo>
                    <a:lnTo>
                      <a:pt x="29" y="291"/>
                    </a:lnTo>
                    <a:lnTo>
                      <a:pt x="29" y="291"/>
                    </a:lnTo>
                    <a:lnTo>
                      <a:pt x="29" y="291"/>
                    </a:lnTo>
                    <a:lnTo>
                      <a:pt x="29" y="291"/>
                    </a:lnTo>
                    <a:lnTo>
                      <a:pt x="29" y="291"/>
                    </a:lnTo>
                    <a:lnTo>
                      <a:pt x="29" y="291"/>
                    </a:lnTo>
                    <a:lnTo>
                      <a:pt x="29" y="291"/>
                    </a:lnTo>
                    <a:lnTo>
                      <a:pt x="29" y="291"/>
                    </a:lnTo>
                    <a:lnTo>
                      <a:pt x="31" y="289"/>
                    </a:lnTo>
                    <a:lnTo>
                      <a:pt x="31" y="289"/>
                    </a:lnTo>
                    <a:lnTo>
                      <a:pt x="31" y="289"/>
                    </a:lnTo>
                    <a:lnTo>
                      <a:pt x="31" y="289"/>
                    </a:lnTo>
                    <a:lnTo>
                      <a:pt x="31" y="289"/>
                    </a:lnTo>
                    <a:lnTo>
                      <a:pt x="31" y="289"/>
                    </a:lnTo>
                    <a:lnTo>
                      <a:pt x="31" y="289"/>
                    </a:lnTo>
                    <a:lnTo>
                      <a:pt x="31" y="287"/>
                    </a:lnTo>
                    <a:lnTo>
                      <a:pt x="31" y="287"/>
                    </a:lnTo>
                    <a:lnTo>
                      <a:pt x="31" y="287"/>
                    </a:lnTo>
                    <a:lnTo>
                      <a:pt x="31" y="287"/>
                    </a:lnTo>
                    <a:lnTo>
                      <a:pt x="31" y="287"/>
                    </a:lnTo>
                    <a:lnTo>
                      <a:pt x="31" y="287"/>
                    </a:lnTo>
                    <a:lnTo>
                      <a:pt x="31" y="287"/>
                    </a:lnTo>
                    <a:lnTo>
                      <a:pt x="31" y="285"/>
                    </a:lnTo>
                    <a:lnTo>
                      <a:pt x="31" y="285"/>
                    </a:lnTo>
                    <a:lnTo>
                      <a:pt x="31" y="285"/>
                    </a:lnTo>
                    <a:lnTo>
                      <a:pt x="31" y="285"/>
                    </a:lnTo>
                    <a:lnTo>
                      <a:pt x="31" y="285"/>
                    </a:lnTo>
                    <a:lnTo>
                      <a:pt x="31" y="285"/>
                    </a:lnTo>
                    <a:lnTo>
                      <a:pt x="31" y="284"/>
                    </a:lnTo>
                    <a:lnTo>
                      <a:pt x="31" y="284"/>
                    </a:lnTo>
                    <a:lnTo>
                      <a:pt x="31" y="284"/>
                    </a:lnTo>
                    <a:lnTo>
                      <a:pt x="31" y="284"/>
                    </a:lnTo>
                    <a:lnTo>
                      <a:pt x="31" y="284"/>
                    </a:lnTo>
                    <a:lnTo>
                      <a:pt x="31" y="284"/>
                    </a:lnTo>
                    <a:lnTo>
                      <a:pt x="31" y="284"/>
                    </a:lnTo>
                    <a:lnTo>
                      <a:pt x="31" y="282"/>
                    </a:lnTo>
                    <a:lnTo>
                      <a:pt x="31" y="282"/>
                    </a:lnTo>
                    <a:lnTo>
                      <a:pt x="31" y="282"/>
                    </a:lnTo>
                    <a:lnTo>
                      <a:pt x="33" y="282"/>
                    </a:lnTo>
                    <a:lnTo>
                      <a:pt x="33" y="280"/>
                    </a:lnTo>
                    <a:lnTo>
                      <a:pt x="33" y="280"/>
                    </a:lnTo>
                    <a:lnTo>
                      <a:pt x="33" y="280"/>
                    </a:lnTo>
                    <a:lnTo>
                      <a:pt x="33" y="280"/>
                    </a:lnTo>
                    <a:lnTo>
                      <a:pt x="33" y="280"/>
                    </a:lnTo>
                    <a:lnTo>
                      <a:pt x="33" y="280"/>
                    </a:lnTo>
                    <a:lnTo>
                      <a:pt x="33" y="280"/>
                    </a:lnTo>
                    <a:lnTo>
                      <a:pt x="33" y="280"/>
                    </a:lnTo>
                    <a:lnTo>
                      <a:pt x="33" y="280"/>
                    </a:lnTo>
                    <a:lnTo>
                      <a:pt x="33" y="278"/>
                    </a:lnTo>
                    <a:lnTo>
                      <a:pt x="33" y="278"/>
                    </a:lnTo>
                    <a:lnTo>
                      <a:pt x="33" y="278"/>
                    </a:lnTo>
                    <a:lnTo>
                      <a:pt x="33" y="278"/>
                    </a:lnTo>
                    <a:lnTo>
                      <a:pt x="33" y="278"/>
                    </a:lnTo>
                    <a:lnTo>
                      <a:pt x="33" y="276"/>
                    </a:lnTo>
                    <a:lnTo>
                      <a:pt x="33" y="276"/>
                    </a:lnTo>
                    <a:lnTo>
                      <a:pt x="33" y="276"/>
                    </a:lnTo>
                    <a:lnTo>
                      <a:pt x="33" y="276"/>
                    </a:lnTo>
                    <a:lnTo>
                      <a:pt x="33" y="276"/>
                    </a:lnTo>
                    <a:lnTo>
                      <a:pt x="33" y="276"/>
                    </a:lnTo>
                    <a:lnTo>
                      <a:pt x="35" y="276"/>
                    </a:lnTo>
                    <a:lnTo>
                      <a:pt x="35" y="276"/>
                    </a:lnTo>
                    <a:lnTo>
                      <a:pt x="35" y="276"/>
                    </a:lnTo>
                    <a:lnTo>
                      <a:pt x="35" y="276"/>
                    </a:lnTo>
                    <a:lnTo>
                      <a:pt x="33" y="275"/>
                    </a:lnTo>
                    <a:lnTo>
                      <a:pt x="35" y="275"/>
                    </a:lnTo>
                    <a:lnTo>
                      <a:pt x="35" y="275"/>
                    </a:lnTo>
                    <a:lnTo>
                      <a:pt x="35" y="275"/>
                    </a:lnTo>
                    <a:lnTo>
                      <a:pt x="35" y="275"/>
                    </a:lnTo>
                    <a:lnTo>
                      <a:pt x="35" y="275"/>
                    </a:lnTo>
                    <a:lnTo>
                      <a:pt x="35" y="275"/>
                    </a:lnTo>
                    <a:lnTo>
                      <a:pt x="35" y="275"/>
                    </a:lnTo>
                    <a:lnTo>
                      <a:pt x="35" y="273"/>
                    </a:lnTo>
                    <a:lnTo>
                      <a:pt x="35" y="273"/>
                    </a:lnTo>
                    <a:lnTo>
                      <a:pt x="35" y="273"/>
                    </a:lnTo>
                    <a:lnTo>
                      <a:pt x="35" y="273"/>
                    </a:lnTo>
                    <a:lnTo>
                      <a:pt x="35" y="273"/>
                    </a:lnTo>
                    <a:lnTo>
                      <a:pt x="35" y="273"/>
                    </a:lnTo>
                    <a:lnTo>
                      <a:pt x="35" y="273"/>
                    </a:lnTo>
                    <a:lnTo>
                      <a:pt x="35" y="271"/>
                    </a:lnTo>
                    <a:lnTo>
                      <a:pt x="35" y="271"/>
                    </a:lnTo>
                    <a:lnTo>
                      <a:pt x="35" y="271"/>
                    </a:lnTo>
                    <a:lnTo>
                      <a:pt x="35" y="271"/>
                    </a:lnTo>
                    <a:lnTo>
                      <a:pt x="35" y="271"/>
                    </a:lnTo>
                    <a:lnTo>
                      <a:pt x="35" y="271"/>
                    </a:lnTo>
                    <a:lnTo>
                      <a:pt x="35" y="271"/>
                    </a:lnTo>
                    <a:lnTo>
                      <a:pt x="35" y="269"/>
                    </a:lnTo>
                    <a:lnTo>
                      <a:pt x="35" y="269"/>
                    </a:lnTo>
                    <a:lnTo>
                      <a:pt x="35" y="269"/>
                    </a:lnTo>
                    <a:lnTo>
                      <a:pt x="35" y="269"/>
                    </a:lnTo>
                    <a:lnTo>
                      <a:pt x="35" y="269"/>
                    </a:lnTo>
                    <a:lnTo>
                      <a:pt x="35" y="269"/>
                    </a:lnTo>
                    <a:lnTo>
                      <a:pt x="35" y="269"/>
                    </a:lnTo>
                    <a:lnTo>
                      <a:pt x="35" y="267"/>
                    </a:lnTo>
                    <a:lnTo>
                      <a:pt x="36" y="267"/>
                    </a:lnTo>
                    <a:lnTo>
                      <a:pt x="36" y="267"/>
                    </a:lnTo>
                    <a:lnTo>
                      <a:pt x="36" y="267"/>
                    </a:lnTo>
                    <a:lnTo>
                      <a:pt x="36" y="267"/>
                    </a:lnTo>
                    <a:lnTo>
                      <a:pt x="36" y="267"/>
                    </a:lnTo>
                    <a:lnTo>
                      <a:pt x="36" y="267"/>
                    </a:lnTo>
                    <a:lnTo>
                      <a:pt x="36" y="267"/>
                    </a:lnTo>
                    <a:lnTo>
                      <a:pt x="36" y="267"/>
                    </a:lnTo>
                    <a:lnTo>
                      <a:pt x="36" y="267"/>
                    </a:lnTo>
                    <a:lnTo>
                      <a:pt x="36" y="267"/>
                    </a:lnTo>
                    <a:lnTo>
                      <a:pt x="36" y="267"/>
                    </a:lnTo>
                    <a:lnTo>
                      <a:pt x="36" y="266"/>
                    </a:lnTo>
                    <a:lnTo>
                      <a:pt x="36" y="266"/>
                    </a:lnTo>
                    <a:lnTo>
                      <a:pt x="38" y="266"/>
                    </a:lnTo>
                    <a:lnTo>
                      <a:pt x="36" y="266"/>
                    </a:lnTo>
                    <a:lnTo>
                      <a:pt x="36" y="266"/>
                    </a:lnTo>
                    <a:lnTo>
                      <a:pt x="36" y="264"/>
                    </a:lnTo>
                    <a:lnTo>
                      <a:pt x="36" y="264"/>
                    </a:lnTo>
                    <a:lnTo>
                      <a:pt x="36" y="264"/>
                    </a:lnTo>
                    <a:lnTo>
                      <a:pt x="36" y="264"/>
                    </a:lnTo>
                    <a:lnTo>
                      <a:pt x="36" y="264"/>
                    </a:lnTo>
                    <a:lnTo>
                      <a:pt x="36" y="264"/>
                    </a:lnTo>
                    <a:lnTo>
                      <a:pt x="36" y="262"/>
                    </a:lnTo>
                    <a:lnTo>
                      <a:pt x="36" y="262"/>
                    </a:lnTo>
                    <a:lnTo>
                      <a:pt x="38" y="262"/>
                    </a:lnTo>
                    <a:lnTo>
                      <a:pt x="38" y="262"/>
                    </a:lnTo>
                    <a:lnTo>
                      <a:pt x="38" y="262"/>
                    </a:lnTo>
                    <a:lnTo>
                      <a:pt x="38" y="262"/>
                    </a:lnTo>
                    <a:lnTo>
                      <a:pt x="36" y="260"/>
                    </a:lnTo>
                    <a:lnTo>
                      <a:pt x="36" y="260"/>
                    </a:lnTo>
                    <a:lnTo>
                      <a:pt x="36" y="260"/>
                    </a:lnTo>
                    <a:lnTo>
                      <a:pt x="36" y="260"/>
                    </a:lnTo>
                    <a:lnTo>
                      <a:pt x="36" y="260"/>
                    </a:lnTo>
                    <a:lnTo>
                      <a:pt x="36" y="260"/>
                    </a:lnTo>
                    <a:lnTo>
                      <a:pt x="38" y="260"/>
                    </a:lnTo>
                    <a:lnTo>
                      <a:pt x="38" y="258"/>
                    </a:lnTo>
                    <a:lnTo>
                      <a:pt x="38" y="258"/>
                    </a:lnTo>
                    <a:lnTo>
                      <a:pt x="38" y="258"/>
                    </a:lnTo>
                    <a:lnTo>
                      <a:pt x="36" y="258"/>
                    </a:lnTo>
                    <a:lnTo>
                      <a:pt x="36" y="258"/>
                    </a:lnTo>
                    <a:lnTo>
                      <a:pt x="38" y="258"/>
                    </a:lnTo>
                    <a:lnTo>
                      <a:pt x="36" y="257"/>
                    </a:lnTo>
                    <a:lnTo>
                      <a:pt x="38" y="257"/>
                    </a:lnTo>
                    <a:lnTo>
                      <a:pt x="38" y="257"/>
                    </a:lnTo>
                    <a:lnTo>
                      <a:pt x="38" y="257"/>
                    </a:lnTo>
                    <a:lnTo>
                      <a:pt x="36" y="257"/>
                    </a:lnTo>
                    <a:lnTo>
                      <a:pt x="36" y="257"/>
                    </a:lnTo>
                    <a:lnTo>
                      <a:pt x="36" y="257"/>
                    </a:lnTo>
                    <a:lnTo>
                      <a:pt x="36" y="257"/>
                    </a:lnTo>
                    <a:lnTo>
                      <a:pt x="36" y="255"/>
                    </a:lnTo>
                    <a:lnTo>
                      <a:pt x="36" y="255"/>
                    </a:lnTo>
                    <a:lnTo>
                      <a:pt x="36" y="255"/>
                    </a:lnTo>
                    <a:lnTo>
                      <a:pt x="36" y="255"/>
                    </a:lnTo>
                    <a:lnTo>
                      <a:pt x="36" y="255"/>
                    </a:lnTo>
                    <a:lnTo>
                      <a:pt x="36" y="253"/>
                    </a:lnTo>
                    <a:lnTo>
                      <a:pt x="36" y="253"/>
                    </a:lnTo>
                    <a:lnTo>
                      <a:pt x="36" y="253"/>
                    </a:lnTo>
                    <a:lnTo>
                      <a:pt x="36" y="253"/>
                    </a:lnTo>
                    <a:lnTo>
                      <a:pt x="36" y="253"/>
                    </a:lnTo>
                    <a:lnTo>
                      <a:pt x="36" y="253"/>
                    </a:lnTo>
                    <a:lnTo>
                      <a:pt x="36" y="253"/>
                    </a:lnTo>
                    <a:lnTo>
                      <a:pt x="36" y="253"/>
                    </a:lnTo>
                    <a:lnTo>
                      <a:pt x="36" y="253"/>
                    </a:lnTo>
                    <a:lnTo>
                      <a:pt x="36" y="253"/>
                    </a:lnTo>
                    <a:lnTo>
                      <a:pt x="36" y="251"/>
                    </a:lnTo>
                    <a:lnTo>
                      <a:pt x="36" y="251"/>
                    </a:lnTo>
                    <a:lnTo>
                      <a:pt x="36" y="251"/>
                    </a:lnTo>
                    <a:lnTo>
                      <a:pt x="36" y="251"/>
                    </a:lnTo>
                    <a:lnTo>
                      <a:pt x="36" y="251"/>
                    </a:lnTo>
                    <a:lnTo>
                      <a:pt x="36" y="251"/>
                    </a:lnTo>
                    <a:lnTo>
                      <a:pt x="36" y="251"/>
                    </a:lnTo>
                    <a:lnTo>
                      <a:pt x="36" y="251"/>
                    </a:lnTo>
                    <a:lnTo>
                      <a:pt x="36" y="249"/>
                    </a:lnTo>
                    <a:lnTo>
                      <a:pt x="36" y="249"/>
                    </a:lnTo>
                    <a:lnTo>
                      <a:pt x="36" y="249"/>
                    </a:lnTo>
                    <a:lnTo>
                      <a:pt x="36" y="249"/>
                    </a:lnTo>
                    <a:lnTo>
                      <a:pt x="36" y="249"/>
                    </a:lnTo>
                    <a:lnTo>
                      <a:pt x="36" y="249"/>
                    </a:lnTo>
                    <a:lnTo>
                      <a:pt x="36" y="249"/>
                    </a:lnTo>
                    <a:lnTo>
                      <a:pt x="36" y="249"/>
                    </a:lnTo>
                    <a:lnTo>
                      <a:pt x="36" y="247"/>
                    </a:lnTo>
                    <a:lnTo>
                      <a:pt x="36" y="247"/>
                    </a:lnTo>
                    <a:lnTo>
                      <a:pt x="36" y="247"/>
                    </a:lnTo>
                    <a:lnTo>
                      <a:pt x="36" y="247"/>
                    </a:lnTo>
                    <a:lnTo>
                      <a:pt x="36" y="247"/>
                    </a:lnTo>
                    <a:lnTo>
                      <a:pt x="36" y="247"/>
                    </a:lnTo>
                    <a:lnTo>
                      <a:pt x="36" y="246"/>
                    </a:lnTo>
                    <a:lnTo>
                      <a:pt x="36" y="246"/>
                    </a:lnTo>
                    <a:lnTo>
                      <a:pt x="35" y="246"/>
                    </a:lnTo>
                    <a:lnTo>
                      <a:pt x="36" y="246"/>
                    </a:lnTo>
                    <a:lnTo>
                      <a:pt x="36" y="246"/>
                    </a:lnTo>
                    <a:lnTo>
                      <a:pt x="36" y="246"/>
                    </a:lnTo>
                    <a:lnTo>
                      <a:pt x="36" y="246"/>
                    </a:lnTo>
                    <a:lnTo>
                      <a:pt x="36" y="246"/>
                    </a:lnTo>
                    <a:lnTo>
                      <a:pt x="36" y="244"/>
                    </a:lnTo>
                    <a:lnTo>
                      <a:pt x="36" y="244"/>
                    </a:lnTo>
                    <a:lnTo>
                      <a:pt x="36" y="244"/>
                    </a:lnTo>
                    <a:lnTo>
                      <a:pt x="36" y="244"/>
                    </a:lnTo>
                    <a:lnTo>
                      <a:pt x="36" y="244"/>
                    </a:lnTo>
                    <a:lnTo>
                      <a:pt x="36" y="244"/>
                    </a:lnTo>
                    <a:lnTo>
                      <a:pt x="36" y="244"/>
                    </a:lnTo>
                    <a:lnTo>
                      <a:pt x="36" y="244"/>
                    </a:lnTo>
                    <a:lnTo>
                      <a:pt x="35" y="244"/>
                    </a:lnTo>
                    <a:lnTo>
                      <a:pt x="35" y="244"/>
                    </a:lnTo>
                    <a:lnTo>
                      <a:pt x="35" y="244"/>
                    </a:lnTo>
                    <a:lnTo>
                      <a:pt x="35" y="244"/>
                    </a:lnTo>
                    <a:lnTo>
                      <a:pt x="35" y="244"/>
                    </a:lnTo>
                    <a:lnTo>
                      <a:pt x="35" y="244"/>
                    </a:lnTo>
                    <a:lnTo>
                      <a:pt x="35" y="244"/>
                    </a:lnTo>
                    <a:lnTo>
                      <a:pt x="35" y="244"/>
                    </a:lnTo>
                    <a:lnTo>
                      <a:pt x="35" y="244"/>
                    </a:lnTo>
                    <a:lnTo>
                      <a:pt x="35" y="242"/>
                    </a:lnTo>
                    <a:lnTo>
                      <a:pt x="35" y="242"/>
                    </a:lnTo>
                    <a:lnTo>
                      <a:pt x="33" y="242"/>
                    </a:lnTo>
                    <a:lnTo>
                      <a:pt x="33" y="242"/>
                    </a:lnTo>
                    <a:lnTo>
                      <a:pt x="33" y="242"/>
                    </a:lnTo>
                    <a:lnTo>
                      <a:pt x="33" y="242"/>
                    </a:lnTo>
                    <a:lnTo>
                      <a:pt x="33" y="242"/>
                    </a:lnTo>
                    <a:lnTo>
                      <a:pt x="33" y="242"/>
                    </a:lnTo>
                    <a:lnTo>
                      <a:pt x="33" y="242"/>
                    </a:lnTo>
                    <a:lnTo>
                      <a:pt x="33" y="240"/>
                    </a:lnTo>
                    <a:lnTo>
                      <a:pt x="33" y="240"/>
                    </a:lnTo>
                    <a:lnTo>
                      <a:pt x="33" y="240"/>
                    </a:lnTo>
                    <a:lnTo>
                      <a:pt x="33" y="240"/>
                    </a:lnTo>
                    <a:lnTo>
                      <a:pt x="33" y="240"/>
                    </a:lnTo>
                    <a:lnTo>
                      <a:pt x="31" y="240"/>
                    </a:lnTo>
                    <a:lnTo>
                      <a:pt x="31" y="240"/>
                    </a:lnTo>
                    <a:lnTo>
                      <a:pt x="31" y="240"/>
                    </a:lnTo>
                    <a:lnTo>
                      <a:pt x="31" y="240"/>
                    </a:lnTo>
                    <a:lnTo>
                      <a:pt x="31" y="240"/>
                    </a:lnTo>
                    <a:lnTo>
                      <a:pt x="31" y="240"/>
                    </a:lnTo>
                    <a:lnTo>
                      <a:pt x="31" y="240"/>
                    </a:lnTo>
                    <a:lnTo>
                      <a:pt x="31" y="240"/>
                    </a:lnTo>
                    <a:lnTo>
                      <a:pt x="31" y="238"/>
                    </a:lnTo>
                    <a:lnTo>
                      <a:pt x="31" y="238"/>
                    </a:lnTo>
                    <a:lnTo>
                      <a:pt x="31" y="238"/>
                    </a:lnTo>
                    <a:lnTo>
                      <a:pt x="31" y="238"/>
                    </a:lnTo>
                    <a:lnTo>
                      <a:pt x="31" y="238"/>
                    </a:lnTo>
                    <a:lnTo>
                      <a:pt x="29" y="238"/>
                    </a:lnTo>
                    <a:lnTo>
                      <a:pt x="29" y="238"/>
                    </a:lnTo>
                    <a:lnTo>
                      <a:pt x="29" y="237"/>
                    </a:lnTo>
                    <a:lnTo>
                      <a:pt x="29" y="237"/>
                    </a:lnTo>
                    <a:lnTo>
                      <a:pt x="29" y="237"/>
                    </a:lnTo>
                    <a:lnTo>
                      <a:pt x="27" y="237"/>
                    </a:lnTo>
                    <a:lnTo>
                      <a:pt x="27" y="237"/>
                    </a:lnTo>
                    <a:lnTo>
                      <a:pt x="27" y="237"/>
                    </a:lnTo>
                    <a:lnTo>
                      <a:pt x="27" y="237"/>
                    </a:lnTo>
                    <a:lnTo>
                      <a:pt x="27" y="237"/>
                    </a:lnTo>
                    <a:lnTo>
                      <a:pt x="27" y="237"/>
                    </a:lnTo>
                    <a:lnTo>
                      <a:pt x="26" y="237"/>
                    </a:lnTo>
                    <a:lnTo>
                      <a:pt x="26" y="237"/>
                    </a:lnTo>
                    <a:lnTo>
                      <a:pt x="26" y="237"/>
                    </a:lnTo>
                    <a:lnTo>
                      <a:pt x="26" y="237"/>
                    </a:lnTo>
                    <a:lnTo>
                      <a:pt x="26" y="235"/>
                    </a:lnTo>
                    <a:lnTo>
                      <a:pt x="26" y="235"/>
                    </a:lnTo>
                    <a:lnTo>
                      <a:pt x="26" y="235"/>
                    </a:lnTo>
                    <a:lnTo>
                      <a:pt x="26" y="235"/>
                    </a:lnTo>
                    <a:lnTo>
                      <a:pt x="26" y="235"/>
                    </a:lnTo>
                    <a:lnTo>
                      <a:pt x="26" y="235"/>
                    </a:lnTo>
                    <a:lnTo>
                      <a:pt x="26" y="235"/>
                    </a:lnTo>
                    <a:lnTo>
                      <a:pt x="26" y="235"/>
                    </a:lnTo>
                    <a:lnTo>
                      <a:pt x="26" y="235"/>
                    </a:lnTo>
                    <a:lnTo>
                      <a:pt x="26" y="233"/>
                    </a:lnTo>
                    <a:lnTo>
                      <a:pt x="26" y="233"/>
                    </a:lnTo>
                    <a:lnTo>
                      <a:pt x="26" y="233"/>
                    </a:lnTo>
                    <a:lnTo>
                      <a:pt x="26" y="233"/>
                    </a:lnTo>
                    <a:lnTo>
                      <a:pt x="26" y="233"/>
                    </a:lnTo>
                    <a:lnTo>
                      <a:pt x="26" y="233"/>
                    </a:lnTo>
                    <a:lnTo>
                      <a:pt x="26" y="233"/>
                    </a:lnTo>
                    <a:lnTo>
                      <a:pt x="26" y="233"/>
                    </a:lnTo>
                    <a:lnTo>
                      <a:pt x="26" y="233"/>
                    </a:lnTo>
                    <a:lnTo>
                      <a:pt x="26" y="233"/>
                    </a:lnTo>
                    <a:lnTo>
                      <a:pt x="24" y="231"/>
                    </a:lnTo>
                    <a:lnTo>
                      <a:pt x="24" y="231"/>
                    </a:lnTo>
                    <a:lnTo>
                      <a:pt x="24" y="231"/>
                    </a:lnTo>
                    <a:lnTo>
                      <a:pt x="24" y="231"/>
                    </a:lnTo>
                    <a:lnTo>
                      <a:pt x="24" y="231"/>
                    </a:lnTo>
                    <a:lnTo>
                      <a:pt x="24" y="231"/>
                    </a:lnTo>
                    <a:lnTo>
                      <a:pt x="24" y="231"/>
                    </a:lnTo>
                    <a:lnTo>
                      <a:pt x="24" y="231"/>
                    </a:lnTo>
                    <a:lnTo>
                      <a:pt x="24" y="231"/>
                    </a:lnTo>
                    <a:lnTo>
                      <a:pt x="24" y="231"/>
                    </a:lnTo>
                    <a:lnTo>
                      <a:pt x="24" y="229"/>
                    </a:lnTo>
                    <a:lnTo>
                      <a:pt x="24" y="229"/>
                    </a:lnTo>
                    <a:lnTo>
                      <a:pt x="24" y="229"/>
                    </a:lnTo>
                    <a:lnTo>
                      <a:pt x="24" y="229"/>
                    </a:lnTo>
                    <a:lnTo>
                      <a:pt x="22" y="229"/>
                    </a:lnTo>
                    <a:lnTo>
                      <a:pt x="22" y="229"/>
                    </a:lnTo>
                    <a:lnTo>
                      <a:pt x="22" y="229"/>
                    </a:lnTo>
                    <a:lnTo>
                      <a:pt x="22" y="229"/>
                    </a:lnTo>
                    <a:lnTo>
                      <a:pt x="22" y="229"/>
                    </a:lnTo>
                    <a:lnTo>
                      <a:pt x="22" y="229"/>
                    </a:lnTo>
                    <a:lnTo>
                      <a:pt x="22" y="229"/>
                    </a:lnTo>
                    <a:lnTo>
                      <a:pt x="22" y="229"/>
                    </a:lnTo>
                    <a:lnTo>
                      <a:pt x="22" y="229"/>
                    </a:lnTo>
                    <a:lnTo>
                      <a:pt x="22" y="229"/>
                    </a:lnTo>
                    <a:lnTo>
                      <a:pt x="20" y="228"/>
                    </a:lnTo>
                    <a:lnTo>
                      <a:pt x="20" y="228"/>
                    </a:lnTo>
                    <a:lnTo>
                      <a:pt x="20" y="229"/>
                    </a:lnTo>
                    <a:lnTo>
                      <a:pt x="20" y="229"/>
                    </a:lnTo>
                    <a:lnTo>
                      <a:pt x="18" y="228"/>
                    </a:lnTo>
                    <a:lnTo>
                      <a:pt x="18" y="229"/>
                    </a:lnTo>
                    <a:lnTo>
                      <a:pt x="18" y="229"/>
                    </a:lnTo>
                    <a:lnTo>
                      <a:pt x="18" y="229"/>
                    </a:lnTo>
                    <a:lnTo>
                      <a:pt x="18" y="229"/>
                    </a:lnTo>
                    <a:lnTo>
                      <a:pt x="18" y="229"/>
                    </a:lnTo>
                    <a:lnTo>
                      <a:pt x="16" y="229"/>
                    </a:lnTo>
                    <a:lnTo>
                      <a:pt x="16" y="229"/>
                    </a:lnTo>
                    <a:lnTo>
                      <a:pt x="16" y="229"/>
                    </a:lnTo>
                    <a:lnTo>
                      <a:pt x="16" y="229"/>
                    </a:lnTo>
                    <a:lnTo>
                      <a:pt x="16" y="229"/>
                    </a:lnTo>
                    <a:lnTo>
                      <a:pt x="16" y="228"/>
                    </a:lnTo>
                    <a:lnTo>
                      <a:pt x="16" y="228"/>
                    </a:lnTo>
                    <a:lnTo>
                      <a:pt x="16" y="228"/>
                    </a:lnTo>
                    <a:lnTo>
                      <a:pt x="15" y="228"/>
                    </a:lnTo>
                    <a:lnTo>
                      <a:pt x="15" y="229"/>
                    </a:lnTo>
                    <a:lnTo>
                      <a:pt x="15" y="229"/>
                    </a:lnTo>
                    <a:lnTo>
                      <a:pt x="15" y="229"/>
                    </a:lnTo>
                    <a:lnTo>
                      <a:pt x="15" y="229"/>
                    </a:lnTo>
                    <a:lnTo>
                      <a:pt x="15" y="229"/>
                    </a:lnTo>
                    <a:lnTo>
                      <a:pt x="15" y="229"/>
                    </a:lnTo>
                    <a:lnTo>
                      <a:pt x="15" y="229"/>
                    </a:lnTo>
                    <a:lnTo>
                      <a:pt x="15" y="229"/>
                    </a:lnTo>
                    <a:lnTo>
                      <a:pt x="13" y="229"/>
                    </a:lnTo>
                    <a:lnTo>
                      <a:pt x="13" y="229"/>
                    </a:lnTo>
                    <a:lnTo>
                      <a:pt x="13" y="229"/>
                    </a:lnTo>
                    <a:lnTo>
                      <a:pt x="13" y="229"/>
                    </a:lnTo>
                    <a:lnTo>
                      <a:pt x="13" y="229"/>
                    </a:lnTo>
                    <a:lnTo>
                      <a:pt x="13" y="229"/>
                    </a:lnTo>
                    <a:lnTo>
                      <a:pt x="13" y="229"/>
                    </a:lnTo>
                    <a:lnTo>
                      <a:pt x="13" y="229"/>
                    </a:lnTo>
                    <a:lnTo>
                      <a:pt x="11" y="229"/>
                    </a:lnTo>
                    <a:lnTo>
                      <a:pt x="11" y="228"/>
                    </a:lnTo>
                    <a:lnTo>
                      <a:pt x="11" y="228"/>
                    </a:lnTo>
                    <a:lnTo>
                      <a:pt x="11" y="228"/>
                    </a:lnTo>
                    <a:lnTo>
                      <a:pt x="11" y="228"/>
                    </a:lnTo>
                    <a:lnTo>
                      <a:pt x="11" y="228"/>
                    </a:lnTo>
                    <a:lnTo>
                      <a:pt x="11" y="228"/>
                    </a:lnTo>
                    <a:lnTo>
                      <a:pt x="11" y="228"/>
                    </a:lnTo>
                    <a:lnTo>
                      <a:pt x="9" y="228"/>
                    </a:lnTo>
                    <a:lnTo>
                      <a:pt x="9" y="228"/>
                    </a:lnTo>
                    <a:lnTo>
                      <a:pt x="9" y="226"/>
                    </a:lnTo>
                    <a:lnTo>
                      <a:pt x="9" y="226"/>
                    </a:lnTo>
                    <a:lnTo>
                      <a:pt x="9" y="226"/>
                    </a:lnTo>
                    <a:lnTo>
                      <a:pt x="9" y="226"/>
                    </a:lnTo>
                    <a:lnTo>
                      <a:pt x="9" y="226"/>
                    </a:lnTo>
                    <a:lnTo>
                      <a:pt x="9" y="226"/>
                    </a:lnTo>
                    <a:lnTo>
                      <a:pt x="9" y="226"/>
                    </a:lnTo>
                    <a:lnTo>
                      <a:pt x="7" y="226"/>
                    </a:lnTo>
                    <a:lnTo>
                      <a:pt x="7" y="226"/>
                    </a:lnTo>
                    <a:lnTo>
                      <a:pt x="7" y="226"/>
                    </a:lnTo>
                    <a:lnTo>
                      <a:pt x="7" y="226"/>
                    </a:lnTo>
                    <a:lnTo>
                      <a:pt x="7" y="224"/>
                    </a:lnTo>
                    <a:lnTo>
                      <a:pt x="7" y="224"/>
                    </a:lnTo>
                    <a:lnTo>
                      <a:pt x="7" y="224"/>
                    </a:lnTo>
                    <a:lnTo>
                      <a:pt x="7" y="224"/>
                    </a:lnTo>
                    <a:lnTo>
                      <a:pt x="7" y="224"/>
                    </a:lnTo>
                    <a:lnTo>
                      <a:pt x="7" y="224"/>
                    </a:lnTo>
                    <a:lnTo>
                      <a:pt x="7" y="224"/>
                    </a:lnTo>
                    <a:lnTo>
                      <a:pt x="7" y="224"/>
                    </a:lnTo>
                    <a:lnTo>
                      <a:pt x="7" y="224"/>
                    </a:lnTo>
                    <a:lnTo>
                      <a:pt x="7" y="222"/>
                    </a:lnTo>
                    <a:lnTo>
                      <a:pt x="7" y="222"/>
                    </a:lnTo>
                    <a:lnTo>
                      <a:pt x="7" y="222"/>
                    </a:lnTo>
                    <a:lnTo>
                      <a:pt x="7" y="222"/>
                    </a:lnTo>
                    <a:lnTo>
                      <a:pt x="7" y="222"/>
                    </a:lnTo>
                    <a:lnTo>
                      <a:pt x="7" y="222"/>
                    </a:lnTo>
                    <a:lnTo>
                      <a:pt x="7" y="222"/>
                    </a:lnTo>
                    <a:lnTo>
                      <a:pt x="7" y="222"/>
                    </a:lnTo>
                    <a:lnTo>
                      <a:pt x="7" y="222"/>
                    </a:lnTo>
                    <a:lnTo>
                      <a:pt x="6" y="222"/>
                    </a:lnTo>
                    <a:lnTo>
                      <a:pt x="6" y="222"/>
                    </a:lnTo>
                    <a:lnTo>
                      <a:pt x="6" y="222"/>
                    </a:lnTo>
                    <a:lnTo>
                      <a:pt x="6" y="222"/>
                    </a:lnTo>
                    <a:lnTo>
                      <a:pt x="4" y="222"/>
                    </a:lnTo>
                    <a:lnTo>
                      <a:pt x="4" y="222"/>
                    </a:lnTo>
                    <a:lnTo>
                      <a:pt x="4" y="222"/>
                    </a:lnTo>
                    <a:lnTo>
                      <a:pt x="4" y="222"/>
                    </a:lnTo>
                    <a:lnTo>
                      <a:pt x="4" y="222"/>
                    </a:lnTo>
                    <a:lnTo>
                      <a:pt x="4" y="222"/>
                    </a:lnTo>
                    <a:lnTo>
                      <a:pt x="4" y="222"/>
                    </a:lnTo>
                    <a:lnTo>
                      <a:pt x="4" y="222"/>
                    </a:lnTo>
                    <a:lnTo>
                      <a:pt x="4" y="220"/>
                    </a:lnTo>
                    <a:lnTo>
                      <a:pt x="4" y="220"/>
                    </a:lnTo>
                    <a:lnTo>
                      <a:pt x="4" y="220"/>
                    </a:lnTo>
                    <a:lnTo>
                      <a:pt x="4" y="220"/>
                    </a:lnTo>
                    <a:lnTo>
                      <a:pt x="4" y="220"/>
                    </a:lnTo>
                    <a:lnTo>
                      <a:pt x="2" y="220"/>
                    </a:lnTo>
                    <a:lnTo>
                      <a:pt x="2" y="220"/>
                    </a:lnTo>
                    <a:lnTo>
                      <a:pt x="2" y="220"/>
                    </a:lnTo>
                    <a:lnTo>
                      <a:pt x="2" y="219"/>
                    </a:lnTo>
                    <a:lnTo>
                      <a:pt x="2" y="219"/>
                    </a:lnTo>
                    <a:lnTo>
                      <a:pt x="2" y="219"/>
                    </a:lnTo>
                    <a:lnTo>
                      <a:pt x="2" y="219"/>
                    </a:lnTo>
                    <a:lnTo>
                      <a:pt x="2" y="219"/>
                    </a:lnTo>
                    <a:lnTo>
                      <a:pt x="2" y="219"/>
                    </a:lnTo>
                    <a:lnTo>
                      <a:pt x="2" y="219"/>
                    </a:lnTo>
                    <a:lnTo>
                      <a:pt x="4" y="219"/>
                    </a:lnTo>
                    <a:lnTo>
                      <a:pt x="4" y="219"/>
                    </a:lnTo>
                    <a:lnTo>
                      <a:pt x="4" y="217"/>
                    </a:lnTo>
                    <a:lnTo>
                      <a:pt x="4" y="217"/>
                    </a:lnTo>
                    <a:lnTo>
                      <a:pt x="4" y="217"/>
                    </a:lnTo>
                    <a:lnTo>
                      <a:pt x="4" y="215"/>
                    </a:lnTo>
                    <a:lnTo>
                      <a:pt x="4" y="215"/>
                    </a:lnTo>
                    <a:lnTo>
                      <a:pt x="4" y="215"/>
                    </a:lnTo>
                    <a:lnTo>
                      <a:pt x="4" y="215"/>
                    </a:lnTo>
                    <a:lnTo>
                      <a:pt x="4" y="215"/>
                    </a:lnTo>
                    <a:lnTo>
                      <a:pt x="4" y="215"/>
                    </a:lnTo>
                    <a:lnTo>
                      <a:pt x="4" y="215"/>
                    </a:lnTo>
                    <a:lnTo>
                      <a:pt x="4" y="215"/>
                    </a:lnTo>
                    <a:lnTo>
                      <a:pt x="4" y="213"/>
                    </a:lnTo>
                    <a:lnTo>
                      <a:pt x="4" y="213"/>
                    </a:lnTo>
                    <a:lnTo>
                      <a:pt x="4" y="213"/>
                    </a:lnTo>
                    <a:lnTo>
                      <a:pt x="4" y="213"/>
                    </a:lnTo>
                    <a:lnTo>
                      <a:pt x="4" y="213"/>
                    </a:lnTo>
                    <a:lnTo>
                      <a:pt x="4" y="213"/>
                    </a:lnTo>
                    <a:lnTo>
                      <a:pt x="4" y="213"/>
                    </a:lnTo>
                    <a:lnTo>
                      <a:pt x="4" y="211"/>
                    </a:lnTo>
                    <a:lnTo>
                      <a:pt x="4" y="211"/>
                    </a:lnTo>
                    <a:lnTo>
                      <a:pt x="4" y="211"/>
                    </a:lnTo>
                    <a:lnTo>
                      <a:pt x="4" y="209"/>
                    </a:lnTo>
                    <a:lnTo>
                      <a:pt x="4" y="209"/>
                    </a:lnTo>
                    <a:lnTo>
                      <a:pt x="4" y="209"/>
                    </a:lnTo>
                    <a:lnTo>
                      <a:pt x="4" y="209"/>
                    </a:lnTo>
                    <a:lnTo>
                      <a:pt x="4" y="209"/>
                    </a:lnTo>
                    <a:lnTo>
                      <a:pt x="4" y="209"/>
                    </a:lnTo>
                    <a:lnTo>
                      <a:pt x="2" y="209"/>
                    </a:lnTo>
                    <a:lnTo>
                      <a:pt x="2" y="208"/>
                    </a:lnTo>
                    <a:lnTo>
                      <a:pt x="2" y="208"/>
                    </a:lnTo>
                    <a:lnTo>
                      <a:pt x="2" y="208"/>
                    </a:lnTo>
                    <a:lnTo>
                      <a:pt x="2" y="206"/>
                    </a:lnTo>
                    <a:lnTo>
                      <a:pt x="2" y="206"/>
                    </a:lnTo>
                    <a:lnTo>
                      <a:pt x="2" y="206"/>
                    </a:lnTo>
                    <a:lnTo>
                      <a:pt x="2" y="206"/>
                    </a:lnTo>
                    <a:lnTo>
                      <a:pt x="0" y="206"/>
                    </a:lnTo>
                    <a:lnTo>
                      <a:pt x="0" y="206"/>
                    </a:lnTo>
                    <a:lnTo>
                      <a:pt x="0" y="206"/>
                    </a:lnTo>
                    <a:lnTo>
                      <a:pt x="0" y="206"/>
                    </a:lnTo>
                    <a:lnTo>
                      <a:pt x="0" y="204"/>
                    </a:lnTo>
                    <a:lnTo>
                      <a:pt x="0" y="204"/>
                    </a:lnTo>
                    <a:lnTo>
                      <a:pt x="0" y="204"/>
                    </a:lnTo>
                    <a:lnTo>
                      <a:pt x="0" y="204"/>
                    </a:lnTo>
                    <a:lnTo>
                      <a:pt x="0" y="204"/>
                    </a:lnTo>
                    <a:lnTo>
                      <a:pt x="0" y="202"/>
                    </a:lnTo>
                    <a:lnTo>
                      <a:pt x="0" y="202"/>
                    </a:lnTo>
                    <a:lnTo>
                      <a:pt x="0" y="202"/>
                    </a:lnTo>
                    <a:lnTo>
                      <a:pt x="0" y="202"/>
                    </a:lnTo>
                    <a:lnTo>
                      <a:pt x="0" y="202"/>
                    </a:lnTo>
                    <a:lnTo>
                      <a:pt x="0" y="202"/>
                    </a:lnTo>
                    <a:lnTo>
                      <a:pt x="0" y="200"/>
                    </a:lnTo>
                    <a:lnTo>
                      <a:pt x="0" y="200"/>
                    </a:lnTo>
                    <a:lnTo>
                      <a:pt x="0" y="200"/>
                    </a:lnTo>
                    <a:lnTo>
                      <a:pt x="2" y="200"/>
                    </a:lnTo>
                    <a:lnTo>
                      <a:pt x="2" y="200"/>
                    </a:lnTo>
                    <a:lnTo>
                      <a:pt x="2" y="199"/>
                    </a:lnTo>
                    <a:lnTo>
                      <a:pt x="4" y="200"/>
                    </a:lnTo>
                    <a:lnTo>
                      <a:pt x="4" y="199"/>
                    </a:lnTo>
                    <a:lnTo>
                      <a:pt x="4" y="199"/>
                    </a:lnTo>
                    <a:lnTo>
                      <a:pt x="6" y="199"/>
                    </a:lnTo>
                    <a:lnTo>
                      <a:pt x="6" y="197"/>
                    </a:lnTo>
                    <a:lnTo>
                      <a:pt x="7" y="197"/>
                    </a:lnTo>
                    <a:lnTo>
                      <a:pt x="7" y="197"/>
                    </a:lnTo>
                    <a:lnTo>
                      <a:pt x="9" y="197"/>
                    </a:lnTo>
                    <a:lnTo>
                      <a:pt x="9" y="197"/>
                    </a:lnTo>
                    <a:lnTo>
                      <a:pt x="9" y="195"/>
                    </a:lnTo>
                    <a:lnTo>
                      <a:pt x="11" y="195"/>
                    </a:lnTo>
                    <a:lnTo>
                      <a:pt x="9" y="193"/>
                    </a:lnTo>
                    <a:lnTo>
                      <a:pt x="9" y="193"/>
                    </a:lnTo>
                    <a:lnTo>
                      <a:pt x="9" y="193"/>
                    </a:lnTo>
                    <a:lnTo>
                      <a:pt x="9" y="193"/>
                    </a:lnTo>
                    <a:lnTo>
                      <a:pt x="9" y="191"/>
                    </a:lnTo>
                    <a:lnTo>
                      <a:pt x="9" y="191"/>
                    </a:lnTo>
                    <a:lnTo>
                      <a:pt x="9" y="191"/>
                    </a:lnTo>
                    <a:lnTo>
                      <a:pt x="11" y="190"/>
                    </a:lnTo>
                    <a:lnTo>
                      <a:pt x="11" y="190"/>
                    </a:lnTo>
                    <a:lnTo>
                      <a:pt x="13" y="188"/>
                    </a:lnTo>
                    <a:lnTo>
                      <a:pt x="13" y="188"/>
                    </a:lnTo>
                    <a:lnTo>
                      <a:pt x="15" y="186"/>
                    </a:lnTo>
                    <a:lnTo>
                      <a:pt x="15" y="186"/>
                    </a:lnTo>
                    <a:lnTo>
                      <a:pt x="15" y="186"/>
                    </a:lnTo>
                    <a:lnTo>
                      <a:pt x="16" y="186"/>
                    </a:lnTo>
                    <a:lnTo>
                      <a:pt x="16" y="186"/>
                    </a:lnTo>
                    <a:lnTo>
                      <a:pt x="16" y="186"/>
                    </a:lnTo>
                    <a:lnTo>
                      <a:pt x="16" y="186"/>
                    </a:lnTo>
                    <a:lnTo>
                      <a:pt x="18" y="188"/>
                    </a:lnTo>
                    <a:lnTo>
                      <a:pt x="18" y="188"/>
                    </a:lnTo>
                    <a:lnTo>
                      <a:pt x="18" y="188"/>
                    </a:lnTo>
                    <a:lnTo>
                      <a:pt x="20" y="188"/>
                    </a:lnTo>
                    <a:lnTo>
                      <a:pt x="20" y="188"/>
                    </a:lnTo>
                    <a:lnTo>
                      <a:pt x="20" y="188"/>
                    </a:lnTo>
                    <a:lnTo>
                      <a:pt x="22" y="188"/>
                    </a:lnTo>
                    <a:lnTo>
                      <a:pt x="22" y="188"/>
                    </a:lnTo>
                    <a:lnTo>
                      <a:pt x="24" y="188"/>
                    </a:lnTo>
                    <a:lnTo>
                      <a:pt x="24" y="188"/>
                    </a:lnTo>
                    <a:lnTo>
                      <a:pt x="24" y="188"/>
                    </a:lnTo>
                    <a:lnTo>
                      <a:pt x="24" y="188"/>
                    </a:lnTo>
                    <a:lnTo>
                      <a:pt x="26" y="190"/>
                    </a:lnTo>
                    <a:lnTo>
                      <a:pt x="26" y="190"/>
                    </a:lnTo>
                    <a:lnTo>
                      <a:pt x="26" y="188"/>
                    </a:lnTo>
                    <a:lnTo>
                      <a:pt x="26" y="188"/>
                    </a:lnTo>
                    <a:lnTo>
                      <a:pt x="26" y="188"/>
                    </a:lnTo>
                    <a:lnTo>
                      <a:pt x="27" y="188"/>
                    </a:lnTo>
                    <a:lnTo>
                      <a:pt x="27" y="190"/>
                    </a:lnTo>
                    <a:lnTo>
                      <a:pt x="27" y="190"/>
                    </a:lnTo>
                    <a:lnTo>
                      <a:pt x="27" y="190"/>
                    </a:lnTo>
                    <a:lnTo>
                      <a:pt x="27" y="190"/>
                    </a:lnTo>
                    <a:lnTo>
                      <a:pt x="27" y="191"/>
                    </a:lnTo>
                    <a:lnTo>
                      <a:pt x="29" y="191"/>
                    </a:lnTo>
                    <a:lnTo>
                      <a:pt x="29" y="191"/>
                    </a:lnTo>
                    <a:lnTo>
                      <a:pt x="29" y="193"/>
                    </a:lnTo>
                    <a:lnTo>
                      <a:pt x="29" y="193"/>
                    </a:lnTo>
                    <a:lnTo>
                      <a:pt x="29" y="195"/>
                    </a:lnTo>
                    <a:lnTo>
                      <a:pt x="29" y="197"/>
                    </a:lnTo>
                    <a:lnTo>
                      <a:pt x="29" y="197"/>
                    </a:lnTo>
                    <a:lnTo>
                      <a:pt x="29" y="197"/>
                    </a:lnTo>
                    <a:lnTo>
                      <a:pt x="29" y="197"/>
                    </a:lnTo>
                    <a:lnTo>
                      <a:pt x="29" y="197"/>
                    </a:lnTo>
                    <a:lnTo>
                      <a:pt x="31" y="197"/>
                    </a:lnTo>
                    <a:lnTo>
                      <a:pt x="31" y="197"/>
                    </a:lnTo>
                    <a:lnTo>
                      <a:pt x="31" y="197"/>
                    </a:lnTo>
                    <a:lnTo>
                      <a:pt x="31" y="197"/>
                    </a:lnTo>
                    <a:lnTo>
                      <a:pt x="31" y="197"/>
                    </a:lnTo>
                    <a:lnTo>
                      <a:pt x="33" y="197"/>
                    </a:lnTo>
                    <a:lnTo>
                      <a:pt x="33" y="197"/>
                    </a:lnTo>
                    <a:lnTo>
                      <a:pt x="33" y="197"/>
                    </a:lnTo>
                    <a:lnTo>
                      <a:pt x="35" y="199"/>
                    </a:lnTo>
                    <a:lnTo>
                      <a:pt x="36" y="199"/>
                    </a:lnTo>
                    <a:lnTo>
                      <a:pt x="36" y="199"/>
                    </a:lnTo>
                    <a:lnTo>
                      <a:pt x="38" y="199"/>
                    </a:lnTo>
                    <a:lnTo>
                      <a:pt x="38" y="197"/>
                    </a:lnTo>
                    <a:lnTo>
                      <a:pt x="38" y="197"/>
                    </a:lnTo>
                    <a:lnTo>
                      <a:pt x="38" y="197"/>
                    </a:lnTo>
                    <a:lnTo>
                      <a:pt x="38" y="195"/>
                    </a:lnTo>
                    <a:lnTo>
                      <a:pt x="40" y="195"/>
                    </a:lnTo>
                    <a:lnTo>
                      <a:pt x="40" y="195"/>
                    </a:lnTo>
                    <a:lnTo>
                      <a:pt x="40" y="195"/>
                    </a:lnTo>
                    <a:lnTo>
                      <a:pt x="40" y="195"/>
                    </a:lnTo>
                    <a:lnTo>
                      <a:pt x="42" y="195"/>
                    </a:lnTo>
                    <a:lnTo>
                      <a:pt x="42" y="195"/>
                    </a:lnTo>
                    <a:lnTo>
                      <a:pt x="44" y="197"/>
                    </a:lnTo>
                    <a:lnTo>
                      <a:pt x="45" y="197"/>
                    </a:lnTo>
                    <a:lnTo>
                      <a:pt x="47" y="195"/>
                    </a:lnTo>
                    <a:lnTo>
                      <a:pt x="51" y="195"/>
                    </a:lnTo>
                    <a:lnTo>
                      <a:pt x="51" y="193"/>
                    </a:lnTo>
                    <a:lnTo>
                      <a:pt x="53" y="193"/>
                    </a:lnTo>
                    <a:lnTo>
                      <a:pt x="53" y="193"/>
                    </a:lnTo>
                    <a:lnTo>
                      <a:pt x="53" y="195"/>
                    </a:lnTo>
                    <a:lnTo>
                      <a:pt x="53" y="195"/>
                    </a:lnTo>
                    <a:lnTo>
                      <a:pt x="54" y="197"/>
                    </a:lnTo>
                    <a:lnTo>
                      <a:pt x="54" y="197"/>
                    </a:lnTo>
                    <a:lnTo>
                      <a:pt x="54" y="197"/>
                    </a:lnTo>
                    <a:lnTo>
                      <a:pt x="54" y="199"/>
                    </a:lnTo>
                    <a:lnTo>
                      <a:pt x="54" y="199"/>
                    </a:lnTo>
                    <a:lnTo>
                      <a:pt x="53" y="200"/>
                    </a:lnTo>
                    <a:lnTo>
                      <a:pt x="53" y="200"/>
                    </a:lnTo>
                    <a:lnTo>
                      <a:pt x="53" y="202"/>
                    </a:lnTo>
                    <a:lnTo>
                      <a:pt x="53" y="202"/>
                    </a:lnTo>
                    <a:lnTo>
                      <a:pt x="54" y="204"/>
                    </a:lnTo>
                    <a:lnTo>
                      <a:pt x="54" y="206"/>
                    </a:lnTo>
                    <a:lnTo>
                      <a:pt x="54" y="208"/>
                    </a:lnTo>
                    <a:lnTo>
                      <a:pt x="56" y="208"/>
                    </a:lnTo>
                    <a:lnTo>
                      <a:pt x="56" y="208"/>
                    </a:lnTo>
                    <a:lnTo>
                      <a:pt x="56" y="208"/>
                    </a:lnTo>
                    <a:lnTo>
                      <a:pt x="58" y="208"/>
                    </a:lnTo>
                    <a:lnTo>
                      <a:pt x="58" y="208"/>
                    </a:lnTo>
                    <a:lnTo>
                      <a:pt x="60" y="208"/>
                    </a:lnTo>
                    <a:lnTo>
                      <a:pt x="60" y="208"/>
                    </a:lnTo>
                    <a:lnTo>
                      <a:pt x="60" y="206"/>
                    </a:lnTo>
                    <a:lnTo>
                      <a:pt x="60" y="206"/>
                    </a:lnTo>
                    <a:lnTo>
                      <a:pt x="62" y="206"/>
                    </a:lnTo>
                    <a:lnTo>
                      <a:pt x="62" y="206"/>
                    </a:lnTo>
                    <a:lnTo>
                      <a:pt x="62" y="206"/>
                    </a:lnTo>
                    <a:lnTo>
                      <a:pt x="62" y="206"/>
                    </a:lnTo>
                    <a:lnTo>
                      <a:pt x="63" y="206"/>
                    </a:lnTo>
                    <a:lnTo>
                      <a:pt x="63" y="206"/>
                    </a:lnTo>
                    <a:lnTo>
                      <a:pt x="63" y="206"/>
                    </a:lnTo>
                    <a:lnTo>
                      <a:pt x="63" y="206"/>
                    </a:lnTo>
                    <a:lnTo>
                      <a:pt x="63" y="206"/>
                    </a:lnTo>
                    <a:lnTo>
                      <a:pt x="65" y="206"/>
                    </a:lnTo>
                    <a:lnTo>
                      <a:pt x="65" y="206"/>
                    </a:lnTo>
                    <a:lnTo>
                      <a:pt x="65" y="206"/>
                    </a:lnTo>
                    <a:lnTo>
                      <a:pt x="65" y="206"/>
                    </a:lnTo>
                    <a:lnTo>
                      <a:pt x="65" y="206"/>
                    </a:lnTo>
                    <a:lnTo>
                      <a:pt x="65" y="206"/>
                    </a:lnTo>
                    <a:lnTo>
                      <a:pt x="67" y="204"/>
                    </a:lnTo>
                    <a:lnTo>
                      <a:pt x="67" y="204"/>
                    </a:lnTo>
                    <a:lnTo>
                      <a:pt x="67" y="202"/>
                    </a:lnTo>
                    <a:lnTo>
                      <a:pt x="67" y="202"/>
                    </a:lnTo>
                    <a:lnTo>
                      <a:pt x="69" y="202"/>
                    </a:lnTo>
                    <a:lnTo>
                      <a:pt x="69" y="202"/>
                    </a:lnTo>
                    <a:lnTo>
                      <a:pt x="69" y="204"/>
                    </a:lnTo>
                    <a:lnTo>
                      <a:pt x="69" y="204"/>
                    </a:lnTo>
                    <a:lnTo>
                      <a:pt x="69" y="204"/>
                    </a:lnTo>
                    <a:lnTo>
                      <a:pt x="71" y="204"/>
                    </a:lnTo>
                    <a:lnTo>
                      <a:pt x="71" y="204"/>
                    </a:lnTo>
                    <a:lnTo>
                      <a:pt x="71" y="206"/>
                    </a:lnTo>
                    <a:lnTo>
                      <a:pt x="71" y="206"/>
                    </a:lnTo>
                    <a:lnTo>
                      <a:pt x="71" y="206"/>
                    </a:lnTo>
                    <a:lnTo>
                      <a:pt x="73" y="206"/>
                    </a:lnTo>
                    <a:lnTo>
                      <a:pt x="73" y="208"/>
                    </a:lnTo>
                    <a:lnTo>
                      <a:pt x="74" y="208"/>
                    </a:lnTo>
                    <a:lnTo>
                      <a:pt x="74" y="209"/>
                    </a:lnTo>
                    <a:lnTo>
                      <a:pt x="74" y="209"/>
                    </a:lnTo>
                    <a:lnTo>
                      <a:pt x="74" y="209"/>
                    </a:lnTo>
                    <a:lnTo>
                      <a:pt x="74" y="209"/>
                    </a:lnTo>
                    <a:lnTo>
                      <a:pt x="74" y="211"/>
                    </a:lnTo>
                    <a:lnTo>
                      <a:pt x="76" y="211"/>
                    </a:lnTo>
                    <a:lnTo>
                      <a:pt x="78" y="211"/>
                    </a:lnTo>
                    <a:lnTo>
                      <a:pt x="78" y="213"/>
                    </a:lnTo>
                    <a:lnTo>
                      <a:pt x="80" y="213"/>
                    </a:lnTo>
                    <a:lnTo>
                      <a:pt x="80" y="213"/>
                    </a:lnTo>
                    <a:lnTo>
                      <a:pt x="80" y="213"/>
                    </a:lnTo>
                    <a:lnTo>
                      <a:pt x="82" y="213"/>
                    </a:lnTo>
                    <a:lnTo>
                      <a:pt x="82" y="213"/>
                    </a:lnTo>
                    <a:lnTo>
                      <a:pt x="83" y="213"/>
                    </a:lnTo>
                    <a:lnTo>
                      <a:pt x="83" y="215"/>
                    </a:lnTo>
                    <a:lnTo>
                      <a:pt x="85" y="215"/>
                    </a:lnTo>
                    <a:lnTo>
                      <a:pt x="85" y="215"/>
                    </a:lnTo>
                    <a:lnTo>
                      <a:pt x="87" y="217"/>
                    </a:lnTo>
                    <a:lnTo>
                      <a:pt x="87" y="217"/>
                    </a:lnTo>
                    <a:lnTo>
                      <a:pt x="87" y="217"/>
                    </a:lnTo>
                    <a:lnTo>
                      <a:pt x="89" y="217"/>
                    </a:lnTo>
                    <a:lnTo>
                      <a:pt x="89" y="217"/>
                    </a:lnTo>
                    <a:lnTo>
                      <a:pt x="89" y="217"/>
                    </a:lnTo>
                    <a:lnTo>
                      <a:pt x="89" y="217"/>
                    </a:lnTo>
                    <a:lnTo>
                      <a:pt x="91" y="217"/>
                    </a:lnTo>
                    <a:lnTo>
                      <a:pt x="91" y="215"/>
                    </a:lnTo>
                    <a:lnTo>
                      <a:pt x="91" y="215"/>
                    </a:lnTo>
                    <a:lnTo>
                      <a:pt x="91" y="215"/>
                    </a:lnTo>
                    <a:lnTo>
                      <a:pt x="91" y="215"/>
                    </a:lnTo>
                    <a:lnTo>
                      <a:pt x="91" y="215"/>
                    </a:lnTo>
                    <a:lnTo>
                      <a:pt x="92" y="213"/>
                    </a:lnTo>
                    <a:lnTo>
                      <a:pt x="94" y="215"/>
                    </a:lnTo>
                    <a:lnTo>
                      <a:pt x="94" y="215"/>
                    </a:lnTo>
                    <a:lnTo>
                      <a:pt x="94" y="213"/>
                    </a:lnTo>
                    <a:lnTo>
                      <a:pt x="94" y="213"/>
                    </a:lnTo>
                    <a:lnTo>
                      <a:pt x="94" y="211"/>
                    </a:lnTo>
                    <a:lnTo>
                      <a:pt x="96" y="209"/>
                    </a:lnTo>
                    <a:lnTo>
                      <a:pt x="96" y="209"/>
                    </a:lnTo>
                    <a:lnTo>
                      <a:pt x="96" y="209"/>
                    </a:lnTo>
                    <a:lnTo>
                      <a:pt x="98" y="209"/>
                    </a:lnTo>
                    <a:lnTo>
                      <a:pt x="98" y="209"/>
                    </a:lnTo>
                    <a:lnTo>
                      <a:pt x="100" y="209"/>
                    </a:lnTo>
                    <a:lnTo>
                      <a:pt x="100" y="209"/>
                    </a:lnTo>
                    <a:lnTo>
                      <a:pt x="100" y="211"/>
                    </a:lnTo>
                    <a:lnTo>
                      <a:pt x="100" y="211"/>
                    </a:lnTo>
                    <a:lnTo>
                      <a:pt x="101" y="211"/>
                    </a:lnTo>
                    <a:lnTo>
                      <a:pt x="101" y="211"/>
                    </a:lnTo>
                    <a:lnTo>
                      <a:pt x="101" y="211"/>
                    </a:lnTo>
                    <a:lnTo>
                      <a:pt x="103" y="209"/>
                    </a:lnTo>
                    <a:lnTo>
                      <a:pt x="101" y="209"/>
                    </a:lnTo>
                    <a:lnTo>
                      <a:pt x="101" y="208"/>
                    </a:lnTo>
                    <a:lnTo>
                      <a:pt x="101" y="208"/>
                    </a:lnTo>
                    <a:lnTo>
                      <a:pt x="103" y="208"/>
                    </a:lnTo>
                    <a:lnTo>
                      <a:pt x="103" y="206"/>
                    </a:lnTo>
                    <a:lnTo>
                      <a:pt x="103" y="206"/>
                    </a:lnTo>
                    <a:lnTo>
                      <a:pt x="103" y="206"/>
                    </a:lnTo>
                    <a:lnTo>
                      <a:pt x="105" y="206"/>
                    </a:lnTo>
                    <a:lnTo>
                      <a:pt x="105" y="206"/>
                    </a:lnTo>
                    <a:lnTo>
                      <a:pt x="105" y="206"/>
                    </a:lnTo>
                    <a:lnTo>
                      <a:pt x="105" y="206"/>
                    </a:lnTo>
                    <a:lnTo>
                      <a:pt x="107" y="206"/>
                    </a:lnTo>
                    <a:lnTo>
                      <a:pt x="107" y="206"/>
                    </a:lnTo>
                    <a:lnTo>
                      <a:pt x="109" y="206"/>
                    </a:lnTo>
                    <a:lnTo>
                      <a:pt x="109" y="206"/>
                    </a:lnTo>
                    <a:lnTo>
                      <a:pt x="109" y="204"/>
                    </a:lnTo>
                    <a:lnTo>
                      <a:pt x="109" y="204"/>
                    </a:lnTo>
                    <a:lnTo>
                      <a:pt x="109" y="202"/>
                    </a:lnTo>
                    <a:lnTo>
                      <a:pt x="109" y="202"/>
                    </a:lnTo>
                    <a:lnTo>
                      <a:pt x="109" y="202"/>
                    </a:lnTo>
                    <a:lnTo>
                      <a:pt x="109" y="202"/>
                    </a:lnTo>
                    <a:lnTo>
                      <a:pt x="109" y="202"/>
                    </a:lnTo>
                    <a:lnTo>
                      <a:pt x="107" y="202"/>
                    </a:lnTo>
                    <a:lnTo>
                      <a:pt x="107" y="200"/>
                    </a:lnTo>
                    <a:lnTo>
                      <a:pt x="107" y="200"/>
                    </a:lnTo>
                    <a:lnTo>
                      <a:pt x="109" y="200"/>
                    </a:lnTo>
                    <a:lnTo>
                      <a:pt x="109" y="200"/>
                    </a:lnTo>
                    <a:lnTo>
                      <a:pt x="111" y="199"/>
                    </a:lnTo>
                    <a:lnTo>
                      <a:pt x="111" y="199"/>
                    </a:lnTo>
                    <a:lnTo>
                      <a:pt x="111" y="199"/>
                    </a:lnTo>
                    <a:lnTo>
                      <a:pt x="111" y="199"/>
                    </a:lnTo>
                    <a:lnTo>
                      <a:pt x="112" y="200"/>
                    </a:lnTo>
                    <a:lnTo>
                      <a:pt x="112" y="200"/>
                    </a:lnTo>
                    <a:lnTo>
                      <a:pt x="112" y="200"/>
                    </a:lnTo>
                    <a:lnTo>
                      <a:pt x="112" y="200"/>
                    </a:lnTo>
                    <a:lnTo>
                      <a:pt x="112" y="200"/>
                    </a:lnTo>
                    <a:lnTo>
                      <a:pt x="112" y="202"/>
                    </a:lnTo>
                    <a:lnTo>
                      <a:pt x="111" y="206"/>
                    </a:lnTo>
                    <a:lnTo>
                      <a:pt x="111" y="206"/>
                    </a:lnTo>
                    <a:lnTo>
                      <a:pt x="112" y="206"/>
                    </a:lnTo>
                    <a:lnTo>
                      <a:pt x="112" y="206"/>
                    </a:lnTo>
                    <a:lnTo>
                      <a:pt x="114" y="206"/>
                    </a:lnTo>
                    <a:lnTo>
                      <a:pt x="114" y="206"/>
                    </a:lnTo>
                    <a:lnTo>
                      <a:pt x="114" y="206"/>
                    </a:lnTo>
                    <a:lnTo>
                      <a:pt x="114" y="204"/>
                    </a:lnTo>
                    <a:lnTo>
                      <a:pt x="114" y="204"/>
                    </a:lnTo>
                    <a:lnTo>
                      <a:pt x="114" y="204"/>
                    </a:lnTo>
                    <a:lnTo>
                      <a:pt x="114" y="202"/>
                    </a:lnTo>
                    <a:lnTo>
                      <a:pt x="114" y="200"/>
                    </a:lnTo>
                    <a:lnTo>
                      <a:pt x="114" y="200"/>
                    </a:lnTo>
                    <a:lnTo>
                      <a:pt x="114" y="200"/>
                    </a:lnTo>
                    <a:lnTo>
                      <a:pt x="116" y="200"/>
                    </a:lnTo>
                    <a:lnTo>
                      <a:pt x="116" y="200"/>
                    </a:lnTo>
                    <a:lnTo>
                      <a:pt x="116" y="200"/>
                    </a:lnTo>
                    <a:lnTo>
                      <a:pt x="116" y="202"/>
                    </a:lnTo>
                    <a:lnTo>
                      <a:pt x="116" y="202"/>
                    </a:lnTo>
                    <a:lnTo>
                      <a:pt x="116" y="202"/>
                    </a:lnTo>
                    <a:lnTo>
                      <a:pt x="116" y="202"/>
                    </a:lnTo>
                    <a:lnTo>
                      <a:pt x="116" y="204"/>
                    </a:lnTo>
                    <a:lnTo>
                      <a:pt x="116" y="204"/>
                    </a:lnTo>
                    <a:lnTo>
                      <a:pt x="116" y="204"/>
                    </a:lnTo>
                    <a:lnTo>
                      <a:pt x="116" y="204"/>
                    </a:lnTo>
                    <a:lnTo>
                      <a:pt x="118" y="204"/>
                    </a:lnTo>
                    <a:lnTo>
                      <a:pt x="118" y="204"/>
                    </a:lnTo>
                    <a:lnTo>
                      <a:pt x="118" y="204"/>
                    </a:lnTo>
                    <a:lnTo>
                      <a:pt x="118" y="204"/>
                    </a:lnTo>
                    <a:lnTo>
                      <a:pt x="120" y="204"/>
                    </a:lnTo>
                    <a:lnTo>
                      <a:pt x="120" y="204"/>
                    </a:lnTo>
                    <a:lnTo>
                      <a:pt x="120" y="204"/>
                    </a:lnTo>
                    <a:lnTo>
                      <a:pt x="120" y="202"/>
                    </a:lnTo>
                    <a:lnTo>
                      <a:pt x="120" y="202"/>
                    </a:lnTo>
                    <a:lnTo>
                      <a:pt x="120" y="202"/>
                    </a:lnTo>
                    <a:lnTo>
                      <a:pt x="120" y="202"/>
                    </a:lnTo>
                    <a:lnTo>
                      <a:pt x="120" y="202"/>
                    </a:lnTo>
                    <a:lnTo>
                      <a:pt x="118" y="200"/>
                    </a:lnTo>
                    <a:lnTo>
                      <a:pt x="116" y="200"/>
                    </a:lnTo>
                    <a:lnTo>
                      <a:pt x="116" y="199"/>
                    </a:lnTo>
                    <a:lnTo>
                      <a:pt x="116" y="199"/>
                    </a:lnTo>
                    <a:lnTo>
                      <a:pt x="116" y="199"/>
                    </a:lnTo>
                    <a:lnTo>
                      <a:pt x="116" y="199"/>
                    </a:lnTo>
                    <a:lnTo>
                      <a:pt x="118" y="197"/>
                    </a:lnTo>
                    <a:lnTo>
                      <a:pt x="118" y="197"/>
                    </a:lnTo>
                    <a:lnTo>
                      <a:pt x="118" y="197"/>
                    </a:lnTo>
                    <a:lnTo>
                      <a:pt x="120" y="197"/>
                    </a:lnTo>
                    <a:lnTo>
                      <a:pt x="120" y="197"/>
                    </a:lnTo>
                    <a:lnTo>
                      <a:pt x="120" y="197"/>
                    </a:lnTo>
                    <a:lnTo>
                      <a:pt x="120" y="199"/>
                    </a:lnTo>
                    <a:lnTo>
                      <a:pt x="120" y="199"/>
                    </a:lnTo>
                    <a:lnTo>
                      <a:pt x="120" y="199"/>
                    </a:lnTo>
                    <a:lnTo>
                      <a:pt x="120" y="199"/>
                    </a:lnTo>
                    <a:lnTo>
                      <a:pt x="120" y="199"/>
                    </a:lnTo>
                    <a:lnTo>
                      <a:pt x="120" y="199"/>
                    </a:lnTo>
                    <a:lnTo>
                      <a:pt x="120" y="199"/>
                    </a:lnTo>
                    <a:lnTo>
                      <a:pt x="121" y="199"/>
                    </a:lnTo>
                    <a:lnTo>
                      <a:pt x="121" y="197"/>
                    </a:lnTo>
                    <a:lnTo>
                      <a:pt x="121" y="197"/>
                    </a:lnTo>
                    <a:lnTo>
                      <a:pt x="121" y="197"/>
                    </a:lnTo>
                    <a:lnTo>
                      <a:pt x="121" y="197"/>
                    </a:lnTo>
                    <a:lnTo>
                      <a:pt x="121" y="197"/>
                    </a:lnTo>
                    <a:lnTo>
                      <a:pt x="121" y="195"/>
                    </a:lnTo>
                    <a:lnTo>
                      <a:pt x="121" y="195"/>
                    </a:lnTo>
                    <a:lnTo>
                      <a:pt x="121" y="195"/>
                    </a:lnTo>
                    <a:lnTo>
                      <a:pt x="121" y="193"/>
                    </a:lnTo>
                    <a:lnTo>
                      <a:pt x="121" y="193"/>
                    </a:lnTo>
                    <a:lnTo>
                      <a:pt x="123" y="193"/>
                    </a:lnTo>
                    <a:lnTo>
                      <a:pt x="123" y="191"/>
                    </a:lnTo>
                    <a:lnTo>
                      <a:pt x="123" y="191"/>
                    </a:lnTo>
                    <a:lnTo>
                      <a:pt x="121" y="191"/>
                    </a:lnTo>
                    <a:lnTo>
                      <a:pt x="121" y="190"/>
                    </a:lnTo>
                    <a:lnTo>
                      <a:pt x="121" y="190"/>
                    </a:lnTo>
                    <a:lnTo>
                      <a:pt x="121" y="190"/>
                    </a:lnTo>
                    <a:lnTo>
                      <a:pt x="121" y="190"/>
                    </a:lnTo>
                    <a:lnTo>
                      <a:pt x="123" y="190"/>
                    </a:lnTo>
                    <a:lnTo>
                      <a:pt x="123" y="190"/>
                    </a:lnTo>
                    <a:lnTo>
                      <a:pt x="123" y="190"/>
                    </a:lnTo>
                    <a:lnTo>
                      <a:pt x="123" y="188"/>
                    </a:lnTo>
                    <a:lnTo>
                      <a:pt x="123" y="188"/>
                    </a:lnTo>
                    <a:lnTo>
                      <a:pt x="123" y="186"/>
                    </a:lnTo>
                    <a:lnTo>
                      <a:pt x="123" y="186"/>
                    </a:lnTo>
                    <a:lnTo>
                      <a:pt x="123" y="186"/>
                    </a:lnTo>
                    <a:lnTo>
                      <a:pt x="123" y="184"/>
                    </a:lnTo>
                    <a:lnTo>
                      <a:pt x="123" y="184"/>
                    </a:lnTo>
                    <a:lnTo>
                      <a:pt x="123" y="184"/>
                    </a:lnTo>
                    <a:lnTo>
                      <a:pt x="123" y="182"/>
                    </a:lnTo>
                    <a:lnTo>
                      <a:pt x="123" y="182"/>
                    </a:lnTo>
                    <a:lnTo>
                      <a:pt x="123" y="182"/>
                    </a:lnTo>
                    <a:lnTo>
                      <a:pt x="123" y="182"/>
                    </a:lnTo>
                    <a:lnTo>
                      <a:pt x="123" y="182"/>
                    </a:lnTo>
                    <a:lnTo>
                      <a:pt x="125" y="182"/>
                    </a:lnTo>
                    <a:lnTo>
                      <a:pt x="125" y="182"/>
                    </a:lnTo>
                    <a:lnTo>
                      <a:pt x="125" y="184"/>
                    </a:lnTo>
                    <a:lnTo>
                      <a:pt x="127" y="184"/>
                    </a:lnTo>
                    <a:lnTo>
                      <a:pt x="129" y="186"/>
                    </a:lnTo>
                    <a:lnTo>
                      <a:pt x="129" y="186"/>
                    </a:lnTo>
                    <a:lnTo>
                      <a:pt x="129" y="188"/>
                    </a:lnTo>
                    <a:lnTo>
                      <a:pt x="129" y="188"/>
                    </a:lnTo>
                    <a:lnTo>
                      <a:pt x="130" y="188"/>
                    </a:lnTo>
                    <a:lnTo>
                      <a:pt x="130" y="188"/>
                    </a:lnTo>
                    <a:lnTo>
                      <a:pt x="132" y="188"/>
                    </a:lnTo>
                    <a:lnTo>
                      <a:pt x="132" y="188"/>
                    </a:lnTo>
                    <a:lnTo>
                      <a:pt x="132" y="188"/>
                    </a:lnTo>
                    <a:lnTo>
                      <a:pt x="132" y="190"/>
                    </a:lnTo>
                    <a:lnTo>
                      <a:pt x="132" y="190"/>
                    </a:lnTo>
                    <a:lnTo>
                      <a:pt x="130" y="190"/>
                    </a:lnTo>
                    <a:lnTo>
                      <a:pt x="130" y="191"/>
                    </a:lnTo>
                    <a:lnTo>
                      <a:pt x="130" y="191"/>
                    </a:lnTo>
                    <a:lnTo>
                      <a:pt x="130" y="191"/>
                    </a:lnTo>
                    <a:lnTo>
                      <a:pt x="130" y="193"/>
                    </a:lnTo>
                    <a:lnTo>
                      <a:pt x="130" y="193"/>
                    </a:lnTo>
                    <a:lnTo>
                      <a:pt x="130" y="193"/>
                    </a:lnTo>
                    <a:lnTo>
                      <a:pt x="130" y="195"/>
                    </a:lnTo>
                    <a:lnTo>
                      <a:pt x="132" y="195"/>
                    </a:lnTo>
                    <a:lnTo>
                      <a:pt x="132" y="195"/>
                    </a:lnTo>
                    <a:lnTo>
                      <a:pt x="134" y="195"/>
                    </a:lnTo>
                    <a:lnTo>
                      <a:pt x="134" y="195"/>
                    </a:lnTo>
                    <a:lnTo>
                      <a:pt x="134" y="195"/>
                    </a:lnTo>
                    <a:lnTo>
                      <a:pt x="136" y="195"/>
                    </a:lnTo>
                    <a:lnTo>
                      <a:pt x="136" y="195"/>
                    </a:lnTo>
                    <a:lnTo>
                      <a:pt x="136" y="195"/>
                    </a:lnTo>
                    <a:lnTo>
                      <a:pt x="136" y="195"/>
                    </a:lnTo>
                    <a:lnTo>
                      <a:pt x="138" y="195"/>
                    </a:lnTo>
                    <a:lnTo>
                      <a:pt x="138" y="195"/>
                    </a:lnTo>
                    <a:lnTo>
                      <a:pt x="139" y="195"/>
                    </a:lnTo>
                    <a:lnTo>
                      <a:pt x="139" y="195"/>
                    </a:lnTo>
                    <a:lnTo>
                      <a:pt x="141" y="195"/>
                    </a:lnTo>
                    <a:lnTo>
                      <a:pt x="141" y="195"/>
                    </a:lnTo>
                    <a:lnTo>
                      <a:pt x="143" y="195"/>
                    </a:lnTo>
                    <a:lnTo>
                      <a:pt x="143" y="197"/>
                    </a:lnTo>
                    <a:lnTo>
                      <a:pt x="143" y="197"/>
                    </a:lnTo>
                    <a:lnTo>
                      <a:pt x="145" y="197"/>
                    </a:lnTo>
                    <a:lnTo>
                      <a:pt x="145" y="197"/>
                    </a:lnTo>
                    <a:lnTo>
                      <a:pt x="145" y="199"/>
                    </a:lnTo>
                    <a:lnTo>
                      <a:pt x="145" y="199"/>
                    </a:lnTo>
                    <a:lnTo>
                      <a:pt x="147" y="199"/>
                    </a:lnTo>
                    <a:lnTo>
                      <a:pt x="147" y="199"/>
                    </a:lnTo>
                    <a:lnTo>
                      <a:pt x="147" y="200"/>
                    </a:lnTo>
                    <a:lnTo>
                      <a:pt x="149" y="200"/>
                    </a:lnTo>
                    <a:lnTo>
                      <a:pt x="150" y="200"/>
                    </a:lnTo>
                    <a:lnTo>
                      <a:pt x="150" y="200"/>
                    </a:lnTo>
                    <a:lnTo>
                      <a:pt x="152" y="200"/>
                    </a:lnTo>
                    <a:lnTo>
                      <a:pt x="152" y="200"/>
                    </a:lnTo>
                    <a:lnTo>
                      <a:pt x="152" y="200"/>
                    </a:lnTo>
                    <a:lnTo>
                      <a:pt x="152" y="200"/>
                    </a:lnTo>
                    <a:lnTo>
                      <a:pt x="154" y="200"/>
                    </a:lnTo>
                    <a:lnTo>
                      <a:pt x="156" y="200"/>
                    </a:lnTo>
                    <a:lnTo>
                      <a:pt x="156" y="200"/>
                    </a:lnTo>
                    <a:lnTo>
                      <a:pt x="156" y="200"/>
                    </a:lnTo>
                    <a:lnTo>
                      <a:pt x="156" y="202"/>
                    </a:lnTo>
                    <a:lnTo>
                      <a:pt x="158" y="202"/>
                    </a:lnTo>
                    <a:lnTo>
                      <a:pt x="158" y="202"/>
                    </a:lnTo>
                    <a:lnTo>
                      <a:pt x="158" y="202"/>
                    </a:lnTo>
                    <a:lnTo>
                      <a:pt x="158" y="202"/>
                    </a:lnTo>
                    <a:lnTo>
                      <a:pt x="158" y="202"/>
                    </a:lnTo>
                    <a:lnTo>
                      <a:pt x="158" y="202"/>
                    </a:lnTo>
                    <a:lnTo>
                      <a:pt x="158" y="202"/>
                    </a:lnTo>
                    <a:lnTo>
                      <a:pt x="159" y="202"/>
                    </a:lnTo>
                    <a:lnTo>
                      <a:pt x="159" y="202"/>
                    </a:lnTo>
                    <a:lnTo>
                      <a:pt x="161" y="202"/>
                    </a:lnTo>
                    <a:lnTo>
                      <a:pt x="161" y="202"/>
                    </a:lnTo>
                    <a:lnTo>
                      <a:pt x="161" y="202"/>
                    </a:lnTo>
                    <a:lnTo>
                      <a:pt x="161" y="200"/>
                    </a:lnTo>
                    <a:lnTo>
                      <a:pt x="161" y="200"/>
                    </a:lnTo>
                    <a:lnTo>
                      <a:pt x="161" y="200"/>
                    </a:lnTo>
                    <a:lnTo>
                      <a:pt x="161" y="200"/>
                    </a:lnTo>
                    <a:lnTo>
                      <a:pt x="161" y="200"/>
                    </a:lnTo>
                    <a:lnTo>
                      <a:pt x="159" y="200"/>
                    </a:lnTo>
                    <a:lnTo>
                      <a:pt x="159" y="199"/>
                    </a:lnTo>
                    <a:lnTo>
                      <a:pt x="158" y="199"/>
                    </a:lnTo>
                    <a:lnTo>
                      <a:pt x="158" y="199"/>
                    </a:lnTo>
                    <a:lnTo>
                      <a:pt x="158" y="197"/>
                    </a:lnTo>
                    <a:lnTo>
                      <a:pt x="158" y="197"/>
                    </a:lnTo>
                    <a:lnTo>
                      <a:pt x="158" y="197"/>
                    </a:lnTo>
                    <a:lnTo>
                      <a:pt x="158" y="197"/>
                    </a:lnTo>
                    <a:lnTo>
                      <a:pt x="156" y="197"/>
                    </a:lnTo>
                    <a:lnTo>
                      <a:pt x="156" y="197"/>
                    </a:lnTo>
                    <a:lnTo>
                      <a:pt x="156" y="197"/>
                    </a:lnTo>
                    <a:lnTo>
                      <a:pt x="156" y="197"/>
                    </a:lnTo>
                    <a:lnTo>
                      <a:pt x="154" y="197"/>
                    </a:lnTo>
                    <a:lnTo>
                      <a:pt x="154" y="197"/>
                    </a:lnTo>
                    <a:lnTo>
                      <a:pt x="154" y="197"/>
                    </a:lnTo>
                    <a:lnTo>
                      <a:pt x="154" y="195"/>
                    </a:lnTo>
                    <a:lnTo>
                      <a:pt x="154" y="195"/>
                    </a:lnTo>
                    <a:lnTo>
                      <a:pt x="154" y="195"/>
                    </a:lnTo>
                    <a:lnTo>
                      <a:pt x="154" y="195"/>
                    </a:lnTo>
                    <a:lnTo>
                      <a:pt x="154" y="195"/>
                    </a:lnTo>
                    <a:lnTo>
                      <a:pt x="156" y="195"/>
                    </a:lnTo>
                    <a:lnTo>
                      <a:pt x="156" y="193"/>
                    </a:lnTo>
                    <a:lnTo>
                      <a:pt x="158" y="193"/>
                    </a:lnTo>
                    <a:lnTo>
                      <a:pt x="159" y="193"/>
                    </a:lnTo>
                    <a:lnTo>
                      <a:pt x="159" y="193"/>
                    </a:lnTo>
                    <a:lnTo>
                      <a:pt x="161" y="193"/>
                    </a:lnTo>
                    <a:lnTo>
                      <a:pt x="161" y="193"/>
                    </a:lnTo>
                    <a:lnTo>
                      <a:pt x="161" y="193"/>
                    </a:lnTo>
                    <a:lnTo>
                      <a:pt x="161" y="193"/>
                    </a:lnTo>
                    <a:lnTo>
                      <a:pt x="161" y="193"/>
                    </a:lnTo>
                    <a:lnTo>
                      <a:pt x="163" y="193"/>
                    </a:lnTo>
                    <a:lnTo>
                      <a:pt x="163" y="193"/>
                    </a:lnTo>
                    <a:lnTo>
                      <a:pt x="163" y="193"/>
                    </a:lnTo>
                    <a:lnTo>
                      <a:pt x="163" y="193"/>
                    </a:lnTo>
                    <a:lnTo>
                      <a:pt x="163" y="193"/>
                    </a:lnTo>
                    <a:lnTo>
                      <a:pt x="163" y="193"/>
                    </a:lnTo>
                    <a:lnTo>
                      <a:pt x="163" y="191"/>
                    </a:lnTo>
                    <a:lnTo>
                      <a:pt x="165" y="190"/>
                    </a:lnTo>
                    <a:lnTo>
                      <a:pt x="165" y="190"/>
                    </a:lnTo>
                    <a:lnTo>
                      <a:pt x="165" y="188"/>
                    </a:lnTo>
                    <a:lnTo>
                      <a:pt x="167" y="188"/>
                    </a:lnTo>
                    <a:lnTo>
                      <a:pt x="167" y="188"/>
                    </a:lnTo>
                    <a:lnTo>
                      <a:pt x="167" y="188"/>
                    </a:lnTo>
                    <a:lnTo>
                      <a:pt x="167" y="188"/>
                    </a:lnTo>
                    <a:lnTo>
                      <a:pt x="167" y="188"/>
                    </a:lnTo>
                    <a:lnTo>
                      <a:pt x="167" y="188"/>
                    </a:lnTo>
                    <a:lnTo>
                      <a:pt x="167" y="188"/>
                    </a:lnTo>
                    <a:lnTo>
                      <a:pt x="167" y="190"/>
                    </a:lnTo>
                    <a:lnTo>
                      <a:pt x="167" y="190"/>
                    </a:lnTo>
                    <a:lnTo>
                      <a:pt x="167" y="190"/>
                    </a:lnTo>
                    <a:lnTo>
                      <a:pt x="168" y="190"/>
                    </a:lnTo>
                    <a:lnTo>
                      <a:pt x="168" y="190"/>
                    </a:lnTo>
                    <a:lnTo>
                      <a:pt x="168" y="190"/>
                    </a:lnTo>
                    <a:lnTo>
                      <a:pt x="168" y="191"/>
                    </a:lnTo>
                    <a:lnTo>
                      <a:pt x="168" y="191"/>
                    </a:lnTo>
                    <a:lnTo>
                      <a:pt x="168" y="191"/>
                    </a:lnTo>
                    <a:lnTo>
                      <a:pt x="170" y="191"/>
                    </a:lnTo>
                    <a:lnTo>
                      <a:pt x="170" y="191"/>
                    </a:lnTo>
                    <a:lnTo>
                      <a:pt x="170" y="191"/>
                    </a:lnTo>
                    <a:lnTo>
                      <a:pt x="170" y="191"/>
                    </a:lnTo>
                    <a:lnTo>
                      <a:pt x="170" y="190"/>
                    </a:lnTo>
                    <a:lnTo>
                      <a:pt x="170" y="190"/>
                    </a:lnTo>
                    <a:lnTo>
                      <a:pt x="172" y="190"/>
                    </a:lnTo>
                    <a:lnTo>
                      <a:pt x="172" y="188"/>
                    </a:lnTo>
                    <a:lnTo>
                      <a:pt x="174" y="188"/>
                    </a:lnTo>
                    <a:lnTo>
                      <a:pt x="176" y="188"/>
                    </a:lnTo>
                    <a:lnTo>
                      <a:pt x="176" y="188"/>
                    </a:lnTo>
                    <a:lnTo>
                      <a:pt x="177" y="188"/>
                    </a:lnTo>
                    <a:lnTo>
                      <a:pt x="177" y="186"/>
                    </a:lnTo>
                    <a:lnTo>
                      <a:pt x="177" y="186"/>
                    </a:lnTo>
                    <a:lnTo>
                      <a:pt x="177" y="186"/>
                    </a:lnTo>
                    <a:lnTo>
                      <a:pt x="179" y="184"/>
                    </a:lnTo>
                    <a:lnTo>
                      <a:pt x="179" y="184"/>
                    </a:lnTo>
                    <a:lnTo>
                      <a:pt x="181" y="184"/>
                    </a:lnTo>
                    <a:lnTo>
                      <a:pt x="181" y="184"/>
                    </a:lnTo>
                    <a:lnTo>
                      <a:pt x="181" y="184"/>
                    </a:lnTo>
                    <a:lnTo>
                      <a:pt x="181" y="184"/>
                    </a:lnTo>
                    <a:lnTo>
                      <a:pt x="181" y="184"/>
                    </a:lnTo>
                    <a:lnTo>
                      <a:pt x="181" y="184"/>
                    </a:lnTo>
                    <a:lnTo>
                      <a:pt x="181" y="186"/>
                    </a:lnTo>
                    <a:lnTo>
                      <a:pt x="181" y="186"/>
                    </a:lnTo>
                    <a:lnTo>
                      <a:pt x="183" y="186"/>
                    </a:lnTo>
                    <a:lnTo>
                      <a:pt x="183" y="186"/>
                    </a:lnTo>
                    <a:lnTo>
                      <a:pt x="183" y="188"/>
                    </a:lnTo>
                    <a:lnTo>
                      <a:pt x="181" y="188"/>
                    </a:lnTo>
                    <a:lnTo>
                      <a:pt x="181" y="190"/>
                    </a:lnTo>
                    <a:lnTo>
                      <a:pt x="181" y="191"/>
                    </a:lnTo>
                    <a:lnTo>
                      <a:pt x="181" y="191"/>
                    </a:lnTo>
                    <a:lnTo>
                      <a:pt x="181" y="191"/>
                    </a:lnTo>
                    <a:lnTo>
                      <a:pt x="181" y="193"/>
                    </a:lnTo>
                    <a:lnTo>
                      <a:pt x="183" y="193"/>
                    </a:lnTo>
                    <a:lnTo>
                      <a:pt x="183" y="193"/>
                    </a:lnTo>
                    <a:lnTo>
                      <a:pt x="185" y="193"/>
                    </a:lnTo>
                    <a:lnTo>
                      <a:pt x="186" y="193"/>
                    </a:lnTo>
                    <a:lnTo>
                      <a:pt x="186" y="191"/>
                    </a:lnTo>
                    <a:lnTo>
                      <a:pt x="188" y="191"/>
                    </a:lnTo>
                    <a:lnTo>
                      <a:pt x="188" y="191"/>
                    </a:lnTo>
                    <a:lnTo>
                      <a:pt x="190" y="193"/>
                    </a:lnTo>
                    <a:lnTo>
                      <a:pt x="190" y="193"/>
                    </a:lnTo>
                    <a:lnTo>
                      <a:pt x="190" y="193"/>
                    </a:lnTo>
                    <a:lnTo>
                      <a:pt x="190" y="193"/>
                    </a:lnTo>
                    <a:lnTo>
                      <a:pt x="190" y="193"/>
                    </a:lnTo>
                    <a:lnTo>
                      <a:pt x="190" y="195"/>
                    </a:lnTo>
                    <a:lnTo>
                      <a:pt x="190" y="195"/>
                    </a:lnTo>
                    <a:lnTo>
                      <a:pt x="192" y="195"/>
                    </a:lnTo>
                    <a:lnTo>
                      <a:pt x="192" y="195"/>
                    </a:lnTo>
                    <a:lnTo>
                      <a:pt x="192" y="197"/>
                    </a:lnTo>
                    <a:lnTo>
                      <a:pt x="192" y="197"/>
                    </a:lnTo>
                    <a:lnTo>
                      <a:pt x="190" y="197"/>
                    </a:lnTo>
                    <a:lnTo>
                      <a:pt x="190" y="197"/>
                    </a:lnTo>
                    <a:lnTo>
                      <a:pt x="190" y="197"/>
                    </a:lnTo>
                    <a:lnTo>
                      <a:pt x="190" y="197"/>
                    </a:lnTo>
                    <a:lnTo>
                      <a:pt x="190" y="197"/>
                    </a:lnTo>
                    <a:lnTo>
                      <a:pt x="190" y="197"/>
                    </a:lnTo>
                    <a:lnTo>
                      <a:pt x="190" y="197"/>
                    </a:lnTo>
                    <a:lnTo>
                      <a:pt x="190" y="199"/>
                    </a:lnTo>
                    <a:lnTo>
                      <a:pt x="190" y="199"/>
                    </a:lnTo>
                    <a:lnTo>
                      <a:pt x="190" y="199"/>
                    </a:lnTo>
                    <a:lnTo>
                      <a:pt x="190" y="199"/>
                    </a:lnTo>
                    <a:lnTo>
                      <a:pt x="190" y="199"/>
                    </a:lnTo>
                    <a:lnTo>
                      <a:pt x="190" y="199"/>
                    </a:lnTo>
                    <a:lnTo>
                      <a:pt x="190" y="199"/>
                    </a:lnTo>
                    <a:lnTo>
                      <a:pt x="190" y="199"/>
                    </a:lnTo>
                    <a:lnTo>
                      <a:pt x="192" y="199"/>
                    </a:lnTo>
                    <a:lnTo>
                      <a:pt x="192" y="199"/>
                    </a:lnTo>
                    <a:lnTo>
                      <a:pt x="192" y="197"/>
                    </a:lnTo>
                    <a:lnTo>
                      <a:pt x="192" y="197"/>
                    </a:lnTo>
                    <a:lnTo>
                      <a:pt x="194" y="197"/>
                    </a:lnTo>
                    <a:lnTo>
                      <a:pt x="194" y="197"/>
                    </a:lnTo>
                    <a:lnTo>
                      <a:pt x="194" y="197"/>
                    </a:lnTo>
                    <a:lnTo>
                      <a:pt x="196" y="195"/>
                    </a:lnTo>
                    <a:lnTo>
                      <a:pt x="196" y="195"/>
                    </a:lnTo>
                    <a:lnTo>
                      <a:pt x="196" y="193"/>
                    </a:lnTo>
                    <a:lnTo>
                      <a:pt x="197" y="193"/>
                    </a:lnTo>
                    <a:lnTo>
                      <a:pt x="197" y="191"/>
                    </a:lnTo>
                    <a:lnTo>
                      <a:pt x="197" y="191"/>
                    </a:lnTo>
                    <a:lnTo>
                      <a:pt x="197" y="191"/>
                    </a:lnTo>
                    <a:lnTo>
                      <a:pt x="197" y="190"/>
                    </a:lnTo>
                    <a:lnTo>
                      <a:pt x="197" y="190"/>
                    </a:lnTo>
                    <a:lnTo>
                      <a:pt x="199" y="190"/>
                    </a:lnTo>
                    <a:lnTo>
                      <a:pt x="199" y="190"/>
                    </a:lnTo>
                    <a:lnTo>
                      <a:pt x="199" y="188"/>
                    </a:lnTo>
                    <a:lnTo>
                      <a:pt x="199" y="188"/>
                    </a:lnTo>
                    <a:lnTo>
                      <a:pt x="199" y="188"/>
                    </a:lnTo>
                    <a:lnTo>
                      <a:pt x="199" y="188"/>
                    </a:lnTo>
                    <a:lnTo>
                      <a:pt x="199" y="186"/>
                    </a:lnTo>
                    <a:lnTo>
                      <a:pt x="201" y="186"/>
                    </a:lnTo>
                    <a:lnTo>
                      <a:pt x="201" y="186"/>
                    </a:lnTo>
                    <a:lnTo>
                      <a:pt x="201" y="186"/>
                    </a:lnTo>
                    <a:lnTo>
                      <a:pt x="201" y="186"/>
                    </a:lnTo>
                    <a:lnTo>
                      <a:pt x="201" y="186"/>
                    </a:lnTo>
                    <a:lnTo>
                      <a:pt x="201" y="188"/>
                    </a:lnTo>
                    <a:lnTo>
                      <a:pt x="201" y="188"/>
                    </a:lnTo>
                    <a:lnTo>
                      <a:pt x="201" y="188"/>
                    </a:lnTo>
                    <a:lnTo>
                      <a:pt x="203" y="188"/>
                    </a:lnTo>
                    <a:lnTo>
                      <a:pt x="203" y="188"/>
                    </a:lnTo>
                    <a:lnTo>
                      <a:pt x="203" y="188"/>
                    </a:lnTo>
                    <a:lnTo>
                      <a:pt x="203" y="188"/>
                    </a:lnTo>
                    <a:lnTo>
                      <a:pt x="203" y="188"/>
                    </a:lnTo>
                    <a:lnTo>
                      <a:pt x="203" y="186"/>
                    </a:lnTo>
                    <a:lnTo>
                      <a:pt x="203" y="186"/>
                    </a:lnTo>
                    <a:lnTo>
                      <a:pt x="203" y="186"/>
                    </a:lnTo>
                    <a:lnTo>
                      <a:pt x="203" y="186"/>
                    </a:lnTo>
                    <a:lnTo>
                      <a:pt x="203" y="186"/>
                    </a:lnTo>
                    <a:lnTo>
                      <a:pt x="203" y="184"/>
                    </a:lnTo>
                    <a:lnTo>
                      <a:pt x="203" y="184"/>
                    </a:lnTo>
                    <a:lnTo>
                      <a:pt x="203" y="184"/>
                    </a:lnTo>
                    <a:lnTo>
                      <a:pt x="201" y="184"/>
                    </a:lnTo>
                    <a:lnTo>
                      <a:pt x="201" y="184"/>
                    </a:lnTo>
                    <a:lnTo>
                      <a:pt x="201" y="184"/>
                    </a:lnTo>
                    <a:lnTo>
                      <a:pt x="201" y="182"/>
                    </a:lnTo>
                    <a:lnTo>
                      <a:pt x="201" y="182"/>
                    </a:lnTo>
                    <a:lnTo>
                      <a:pt x="201" y="182"/>
                    </a:lnTo>
                    <a:lnTo>
                      <a:pt x="201" y="182"/>
                    </a:lnTo>
                    <a:lnTo>
                      <a:pt x="203" y="182"/>
                    </a:lnTo>
                    <a:lnTo>
                      <a:pt x="203" y="182"/>
                    </a:lnTo>
                    <a:lnTo>
                      <a:pt x="203" y="182"/>
                    </a:lnTo>
                    <a:lnTo>
                      <a:pt x="203" y="182"/>
                    </a:lnTo>
                    <a:lnTo>
                      <a:pt x="203" y="182"/>
                    </a:lnTo>
                    <a:lnTo>
                      <a:pt x="203" y="182"/>
                    </a:lnTo>
                    <a:lnTo>
                      <a:pt x="205" y="182"/>
                    </a:lnTo>
                    <a:lnTo>
                      <a:pt x="205" y="182"/>
                    </a:lnTo>
                    <a:lnTo>
                      <a:pt x="205" y="182"/>
                    </a:lnTo>
                    <a:lnTo>
                      <a:pt x="205" y="182"/>
                    </a:lnTo>
                    <a:lnTo>
                      <a:pt x="205" y="182"/>
                    </a:lnTo>
                    <a:lnTo>
                      <a:pt x="206" y="182"/>
                    </a:lnTo>
                    <a:lnTo>
                      <a:pt x="206" y="182"/>
                    </a:lnTo>
                    <a:lnTo>
                      <a:pt x="206" y="182"/>
                    </a:lnTo>
                    <a:lnTo>
                      <a:pt x="206" y="182"/>
                    </a:lnTo>
                    <a:lnTo>
                      <a:pt x="206" y="182"/>
                    </a:lnTo>
                    <a:lnTo>
                      <a:pt x="206" y="181"/>
                    </a:lnTo>
                    <a:lnTo>
                      <a:pt x="206" y="181"/>
                    </a:lnTo>
                    <a:lnTo>
                      <a:pt x="208" y="181"/>
                    </a:lnTo>
                    <a:lnTo>
                      <a:pt x="208" y="181"/>
                    </a:lnTo>
                    <a:lnTo>
                      <a:pt x="208" y="181"/>
                    </a:lnTo>
                    <a:lnTo>
                      <a:pt x="208" y="179"/>
                    </a:lnTo>
                    <a:lnTo>
                      <a:pt x="208" y="179"/>
                    </a:lnTo>
                    <a:lnTo>
                      <a:pt x="208" y="179"/>
                    </a:lnTo>
                    <a:lnTo>
                      <a:pt x="208" y="179"/>
                    </a:lnTo>
                    <a:lnTo>
                      <a:pt x="208" y="179"/>
                    </a:lnTo>
                    <a:lnTo>
                      <a:pt x="208" y="179"/>
                    </a:lnTo>
                    <a:lnTo>
                      <a:pt x="208" y="179"/>
                    </a:lnTo>
                    <a:lnTo>
                      <a:pt x="208" y="179"/>
                    </a:lnTo>
                    <a:lnTo>
                      <a:pt x="208" y="179"/>
                    </a:lnTo>
                    <a:lnTo>
                      <a:pt x="206" y="179"/>
                    </a:lnTo>
                    <a:lnTo>
                      <a:pt x="206" y="179"/>
                    </a:lnTo>
                    <a:lnTo>
                      <a:pt x="206" y="179"/>
                    </a:lnTo>
                    <a:lnTo>
                      <a:pt x="206" y="179"/>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6" y="177"/>
                    </a:lnTo>
                    <a:lnTo>
                      <a:pt x="208" y="177"/>
                    </a:lnTo>
                    <a:lnTo>
                      <a:pt x="208" y="177"/>
                    </a:lnTo>
                    <a:lnTo>
                      <a:pt x="208" y="177"/>
                    </a:lnTo>
                    <a:lnTo>
                      <a:pt x="208" y="177"/>
                    </a:lnTo>
                    <a:lnTo>
                      <a:pt x="210" y="177"/>
                    </a:lnTo>
                    <a:lnTo>
                      <a:pt x="212" y="177"/>
                    </a:lnTo>
                    <a:lnTo>
                      <a:pt x="212" y="177"/>
                    </a:lnTo>
                    <a:lnTo>
                      <a:pt x="212" y="177"/>
                    </a:lnTo>
                    <a:lnTo>
                      <a:pt x="212" y="175"/>
                    </a:lnTo>
                    <a:lnTo>
                      <a:pt x="212" y="175"/>
                    </a:lnTo>
                    <a:lnTo>
                      <a:pt x="214" y="175"/>
                    </a:lnTo>
                    <a:lnTo>
                      <a:pt x="214" y="175"/>
                    </a:lnTo>
                    <a:lnTo>
                      <a:pt x="214" y="175"/>
                    </a:lnTo>
                    <a:lnTo>
                      <a:pt x="214" y="175"/>
                    </a:lnTo>
                    <a:lnTo>
                      <a:pt x="214" y="173"/>
                    </a:lnTo>
                    <a:lnTo>
                      <a:pt x="214" y="173"/>
                    </a:lnTo>
                    <a:lnTo>
                      <a:pt x="214" y="173"/>
                    </a:lnTo>
                    <a:lnTo>
                      <a:pt x="212" y="173"/>
                    </a:lnTo>
                    <a:lnTo>
                      <a:pt x="212" y="173"/>
                    </a:lnTo>
                    <a:lnTo>
                      <a:pt x="212" y="173"/>
                    </a:lnTo>
                    <a:lnTo>
                      <a:pt x="212" y="173"/>
                    </a:lnTo>
                    <a:lnTo>
                      <a:pt x="212" y="173"/>
                    </a:lnTo>
                    <a:lnTo>
                      <a:pt x="212" y="173"/>
                    </a:lnTo>
                    <a:lnTo>
                      <a:pt x="212" y="172"/>
                    </a:lnTo>
                    <a:lnTo>
                      <a:pt x="214" y="173"/>
                    </a:lnTo>
                    <a:lnTo>
                      <a:pt x="214" y="173"/>
                    </a:lnTo>
                    <a:lnTo>
                      <a:pt x="214" y="172"/>
                    </a:lnTo>
                    <a:lnTo>
                      <a:pt x="214" y="172"/>
                    </a:lnTo>
                    <a:lnTo>
                      <a:pt x="214" y="172"/>
                    </a:lnTo>
                    <a:lnTo>
                      <a:pt x="214" y="172"/>
                    </a:lnTo>
                    <a:lnTo>
                      <a:pt x="215" y="172"/>
                    </a:lnTo>
                    <a:lnTo>
                      <a:pt x="215" y="173"/>
                    </a:lnTo>
                    <a:lnTo>
                      <a:pt x="215" y="173"/>
                    </a:lnTo>
                    <a:lnTo>
                      <a:pt x="215" y="173"/>
                    </a:lnTo>
                    <a:lnTo>
                      <a:pt x="215" y="173"/>
                    </a:lnTo>
                    <a:lnTo>
                      <a:pt x="215" y="173"/>
                    </a:lnTo>
                    <a:lnTo>
                      <a:pt x="215" y="173"/>
                    </a:lnTo>
                    <a:lnTo>
                      <a:pt x="215" y="173"/>
                    </a:lnTo>
                    <a:lnTo>
                      <a:pt x="215" y="173"/>
                    </a:lnTo>
                    <a:lnTo>
                      <a:pt x="215" y="173"/>
                    </a:lnTo>
                    <a:lnTo>
                      <a:pt x="215" y="173"/>
                    </a:lnTo>
                    <a:lnTo>
                      <a:pt x="217" y="173"/>
                    </a:lnTo>
                    <a:lnTo>
                      <a:pt x="217" y="173"/>
                    </a:lnTo>
                    <a:lnTo>
                      <a:pt x="217" y="173"/>
                    </a:lnTo>
                    <a:lnTo>
                      <a:pt x="217" y="173"/>
                    </a:lnTo>
                    <a:lnTo>
                      <a:pt x="217" y="173"/>
                    </a:lnTo>
                    <a:lnTo>
                      <a:pt x="219" y="172"/>
                    </a:lnTo>
                    <a:lnTo>
                      <a:pt x="219" y="172"/>
                    </a:lnTo>
                    <a:lnTo>
                      <a:pt x="219" y="172"/>
                    </a:lnTo>
                    <a:lnTo>
                      <a:pt x="217" y="172"/>
                    </a:lnTo>
                    <a:lnTo>
                      <a:pt x="217" y="172"/>
                    </a:lnTo>
                    <a:lnTo>
                      <a:pt x="217" y="170"/>
                    </a:lnTo>
                    <a:lnTo>
                      <a:pt x="217" y="170"/>
                    </a:lnTo>
                    <a:lnTo>
                      <a:pt x="217" y="170"/>
                    </a:lnTo>
                    <a:lnTo>
                      <a:pt x="217" y="170"/>
                    </a:lnTo>
                    <a:lnTo>
                      <a:pt x="217" y="170"/>
                    </a:lnTo>
                    <a:lnTo>
                      <a:pt x="217" y="170"/>
                    </a:lnTo>
                    <a:lnTo>
                      <a:pt x="219" y="170"/>
                    </a:lnTo>
                    <a:lnTo>
                      <a:pt x="219" y="170"/>
                    </a:lnTo>
                    <a:lnTo>
                      <a:pt x="219" y="172"/>
                    </a:lnTo>
                    <a:lnTo>
                      <a:pt x="221" y="172"/>
                    </a:lnTo>
                    <a:lnTo>
                      <a:pt x="221" y="172"/>
                    </a:lnTo>
                    <a:lnTo>
                      <a:pt x="221" y="172"/>
                    </a:lnTo>
                    <a:lnTo>
                      <a:pt x="221" y="170"/>
                    </a:lnTo>
                    <a:lnTo>
                      <a:pt x="223" y="170"/>
                    </a:lnTo>
                    <a:lnTo>
                      <a:pt x="223" y="170"/>
                    </a:lnTo>
                    <a:lnTo>
                      <a:pt x="223" y="170"/>
                    </a:lnTo>
                    <a:lnTo>
                      <a:pt x="223" y="170"/>
                    </a:lnTo>
                    <a:lnTo>
                      <a:pt x="224" y="170"/>
                    </a:lnTo>
                    <a:lnTo>
                      <a:pt x="224" y="170"/>
                    </a:lnTo>
                    <a:lnTo>
                      <a:pt x="224" y="170"/>
                    </a:lnTo>
                    <a:lnTo>
                      <a:pt x="224" y="170"/>
                    </a:lnTo>
                    <a:lnTo>
                      <a:pt x="224" y="170"/>
                    </a:lnTo>
                    <a:lnTo>
                      <a:pt x="224" y="170"/>
                    </a:lnTo>
                    <a:lnTo>
                      <a:pt x="224" y="168"/>
                    </a:lnTo>
                    <a:lnTo>
                      <a:pt x="224" y="168"/>
                    </a:lnTo>
                    <a:lnTo>
                      <a:pt x="224" y="168"/>
                    </a:lnTo>
                    <a:lnTo>
                      <a:pt x="224" y="168"/>
                    </a:lnTo>
                    <a:lnTo>
                      <a:pt x="224" y="168"/>
                    </a:lnTo>
                    <a:lnTo>
                      <a:pt x="224" y="168"/>
                    </a:lnTo>
                    <a:lnTo>
                      <a:pt x="224" y="168"/>
                    </a:lnTo>
                    <a:lnTo>
                      <a:pt x="224" y="166"/>
                    </a:lnTo>
                    <a:lnTo>
                      <a:pt x="224" y="166"/>
                    </a:lnTo>
                    <a:lnTo>
                      <a:pt x="224" y="166"/>
                    </a:lnTo>
                    <a:lnTo>
                      <a:pt x="224" y="166"/>
                    </a:lnTo>
                    <a:lnTo>
                      <a:pt x="224" y="166"/>
                    </a:lnTo>
                    <a:lnTo>
                      <a:pt x="224" y="166"/>
                    </a:lnTo>
                    <a:lnTo>
                      <a:pt x="224" y="166"/>
                    </a:lnTo>
                    <a:lnTo>
                      <a:pt x="224" y="166"/>
                    </a:lnTo>
                    <a:lnTo>
                      <a:pt x="224" y="166"/>
                    </a:lnTo>
                    <a:lnTo>
                      <a:pt x="226" y="166"/>
                    </a:lnTo>
                    <a:lnTo>
                      <a:pt x="226" y="166"/>
                    </a:lnTo>
                    <a:lnTo>
                      <a:pt x="226" y="166"/>
                    </a:lnTo>
                    <a:lnTo>
                      <a:pt x="226" y="166"/>
                    </a:lnTo>
                    <a:lnTo>
                      <a:pt x="226" y="166"/>
                    </a:lnTo>
                    <a:lnTo>
                      <a:pt x="226" y="164"/>
                    </a:lnTo>
                    <a:lnTo>
                      <a:pt x="226" y="164"/>
                    </a:lnTo>
                    <a:lnTo>
                      <a:pt x="226" y="164"/>
                    </a:lnTo>
                    <a:lnTo>
                      <a:pt x="226" y="164"/>
                    </a:lnTo>
                    <a:lnTo>
                      <a:pt x="226" y="162"/>
                    </a:lnTo>
                    <a:lnTo>
                      <a:pt x="226" y="162"/>
                    </a:lnTo>
                    <a:lnTo>
                      <a:pt x="226" y="162"/>
                    </a:lnTo>
                    <a:lnTo>
                      <a:pt x="224" y="162"/>
                    </a:lnTo>
                    <a:lnTo>
                      <a:pt x="224" y="162"/>
                    </a:lnTo>
                    <a:lnTo>
                      <a:pt x="224" y="162"/>
                    </a:lnTo>
                    <a:lnTo>
                      <a:pt x="224" y="162"/>
                    </a:lnTo>
                    <a:lnTo>
                      <a:pt x="224" y="161"/>
                    </a:lnTo>
                    <a:lnTo>
                      <a:pt x="224" y="161"/>
                    </a:lnTo>
                    <a:lnTo>
                      <a:pt x="224" y="161"/>
                    </a:lnTo>
                    <a:lnTo>
                      <a:pt x="224" y="161"/>
                    </a:lnTo>
                    <a:lnTo>
                      <a:pt x="224" y="159"/>
                    </a:lnTo>
                    <a:lnTo>
                      <a:pt x="223" y="159"/>
                    </a:lnTo>
                    <a:lnTo>
                      <a:pt x="223" y="159"/>
                    </a:lnTo>
                    <a:lnTo>
                      <a:pt x="223" y="159"/>
                    </a:lnTo>
                    <a:lnTo>
                      <a:pt x="221" y="159"/>
                    </a:lnTo>
                    <a:lnTo>
                      <a:pt x="221" y="159"/>
                    </a:lnTo>
                    <a:lnTo>
                      <a:pt x="221" y="159"/>
                    </a:lnTo>
                    <a:lnTo>
                      <a:pt x="221" y="157"/>
                    </a:lnTo>
                    <a:lnTo>
                      <a:pt x="221" y="157"/>
                    </a:lnTo>
                    <a:lnTo>
                      <a:pt x="221" y="157"/>
                    </a:lnTo>
                    <a:lnTo>
                      <a:pt x="221" y="157"/>
                    </a:lnTo>
                    <a:lnTo>
                      <a:pt x="219" y="157"/>
                    </a:lnTo>
                    <a:lnTo>
                      <a:pt x="219" y="157"/>
                    </a:lnTo>
                    <a:lnTo>
                      <a:pt x="219" y="155"/>
                    </a:lnTo>
                    <a:lnTo>
                      <a:pt x="219" y="155"/>
                    </a:lnTo>
                    <a:lnTo>
                      <a:pt x="221" y="155"/>
                    </a:lnTo>
                    <a:lnTo>
                      <a:pt x="221" y="155"/>
                    </a:lnTo>
                    <a:lnTo>
                      <a:pt x="221" y="155"/>
                    </a:lnTo>
                    <a:lnTo>
                      <a:pt x="221" y="155"/>
                    </a:lnTo>
                    <a:lnTo>
                      <a:pt x="223" y="155"/>
                    </a:lnTo>
                    <a:lnTo>
                      <a:pt x="223" y="155"/>
                    </a:lnTo>
                    <a:lnTo>
                      <a:pt x="223" y="153"/>
                    </a:lnTo>
                    <a:lnTo>
                      <a:pt x="223" y="153"/>
                    </a:lnTo>
                    <a:lnTo>
                      <a:pt x="223" y="153"/>
                    </a:lnTo>
                    <a:lnTo>
                      <a:pt x="223" y="153"/>
                    </a:lnTo>
                    <a:lnTo>
                      <a:pt x="223" y="153"/>
                    </a:lnTo>
                    <a:lnTo>
                      <a:pt x="223" y="152"/>
                    </a:lnTo>
                    <a:lnTo>
                      <a:pt x="223" y="152"/>
                    </a:lnTo>
                    <a:lnTo>
                      <a:pt x="223" y="152"/>
                    </a:lnTo>
                    <a:lnTo>
                      <a:pt x="223" y="152"/>
                    </a:lnTo>
                    <a:lnTo>
                      <a:pt x="223" y="152"/>
                    </a:lnTo>
                    <a:lnTo>
                      <a:pt x="221" y="152"/>
                    </a:lnTo>
                    <a:lnTo>
                      <a:pt x="221" y="152"/>
                    </a:lnTo>
                    <a:lnTo>
                      <a:pt x="221" y="150"/>
                    </a:lnTo>
                    <a:lnTo>
                      <a:pt x="221" y="150"/>
                    </a:lnTo>
                    <a:lnTo>
                      <a:pt x="221" y="150"/>
                    </a:lnTo>
                    <a:lnTo>
                      <a:pt x="221" y="150"/>
                    </a:lnTo>
                    <a:lnTo>
                      <a:pt x="221" y="150"/>
                    </a:lnTo>
                    <a:lnTo>
                      <a:pt x="221" y="150"/>
                    </a:lnTo>
                    <a:lnTo>
                      <a:pt x="221" y="150"/>
                    </a:lnTo>
                    <a:lnTo>
                      <a:pt x="221" y="148"/>
                    </a:lnTo>
                    <a:lnTo>
                      <a:pt x="221" y="148"/>
                    </a:lnTo>
                    <a:lnTo>
                      <a:pt x="221" y="148"/>
                    </a:lnTo>
                    <a:lnTo>
                      <a:pt x="219" y="146"/>
                    </a:lnTo>
                    <a:lnTo>
                      <a:pt x="219" y="146"/>
                    </a:lnTo>
                    <a:lnTo>
                      <a:pt x="219" y="146"/>
                    </a:lnTo>
                    <a:lnTo>
                      <a:pt x="219" y="144"/>
                    </a:lnTo>
                    <a:lnTo>
                      <a:pt x="219" y="144"/>
                    </a:lnTo>
                    <a:lnTo>
                      <a:pt x="219" y="144"/>
                    </a:lnTo>
                    <a:lnTo>
                      <a:pt x="219" y="144"/>
                    </a:lnTo>
                    <a:lnTo>
                      <a:pt x="219" y="144"/>
                    </a:lnTo>
                    <a:lnTo>
                      <a:pt x="219" y="144"/>
                    </a:lnTo>
                    <a:lnTo>
                      <a:pt x="217" y="144"/>
                    </a:lnTo>
                    <a:lnTo>
                      <a:pt x="217" y="144"/>
                    </a:lnTo>
                    <a:lnTo>
                      <a:pt x="217" y="144"/>
                    </a:lnTo>
                    <a:lnTo>
                      <a:pt x="217" y="143"/>
                    </a:lnTo>
                    <a:lnTo>
                      <a:pt x="217" y="143"/>
                    </a:lnTo>
                    <a:lnTo>
                      <a:pt x="217" y="143"/>
                    </a:lnTo>
                    <a:lnTo>
                      <a:pt x="217" y="143"/>
                    </a:lnTo>
                    <a:lnTo>
                      <a:pt x="217" y="143"/>
                    </a:lnTo>
                    <a:lnTo>
                      <a:pt x="215" y="143"/>
                    </a:lnTo>
                    <a:lnTo>
                      <a:pt x="215" y="143"/>
                    </a:lnTo>
                    <a:lnTo>
                      <a:pt x="215" y="143"/>
                    </a:lnTo>
                    <a:lnTo>
                      <a:pt x="215" y="143"/>
                    </a:lnTo>
                    <a:lnTo>
                      <a:pt x="215" y="143"/>
                    </a:lnTo>
                    <a:lnTo>
                      <a:pt x="215" y="143"/>
                    </a:lnTo>
                    <a:lnTo>
                      <a:pt x="215" y="143"/>
                    </a:lnTo>
                    <a:lnTo>
                      <a:pt x="215" y="141"/>
                    </a:lnTo>
                    <a:lnTo>
                      <a:pt x="215" y="141"/>
                    </a:lnTo>
                    <a:lnTo>
                      <a:pt x="217" y="141"/>
                    </a:lnTo>
                    <a:lnTo>
                      <a:pt x="217" y="143"/>
                    </a:lnTo>
                    <a:lnTo>
                      <a:pt x="217" y="143"/>
                    </a:lnTo>
                    <a:lnTo>
                      <a:pt x="217" y="143"/>
                    </a:lnTo>
                    <a:lnTo>
                      <a:pt x="217" y="143"/>
                    </a:lnTo>
                    <a:lnTo>
                      <a:pt x="219" y="143"/>
                    </a:lnTo>
                    <a:lnTo>
                      <a:pt x="219" y="143"/>
                    </a:lnTo>
                    <a:lnTo>
                      <a:pt x="219" y="143"/>
                    </a:lnTo>
                    <a:lnTo>
                      <a:pt x="219" y="143"/>
                    </a:lnTo>
                    <a:lnTo>
                      <a:pt x="219" y="143"/>
                    </a:lnTo>
                    <a:lnTo>
                      <a:pt x="221" y="143"/>
                    </a:lnTo>
                    <a:lnTo>
                      <a:pt x="221" y="143"/>
                    </a:lnTo>
                    <a:lnTo>
                      <a:pt x="221" y="143"/>
                    </a:lnTo>
                    <a:lnTo>
                      <a:pt x="221" y="144"/>
                    </a:lnTo>
                    <a:lnTo>
                      <a:pt x="221" y="144"/>
                    </a:lnTo>
                    <a:lnTo>
                      <a:pt x="221" y="144"/>
                    </a:lnTo>
                    <a:lnTo>
                      <a:pt x="221" y="144"/>
                    </a:lnTo>
                    <a:lnTo>
                      <a:pt x="221" y="144"/>
                    </a:lnTo>
                    <a:lnTo>
                      <a:pt x="223" y="143"/>
                    </a:lnTo>
                    <a:lnTo>
                      <a:pt x="223" y="143"/>
                    </a:lnTo>
                    <a:lnTo>
                      <a:pt x="223" y="143"/>
                    </a:lnTo>
                    <a:lnTo>
                      <a:pt x="223" y="143"/>
                    </a:lnTo>
                    <a:lnTo>
                      <a:pt x="223" y="143"/>
                    </a:lnTo>
                    <a:lnTo>
                      <a:pt x="223" y="141"/>
                    </a:lnTo>
                    <a:lnTo>
                      <a:pt x="223" y="141"/>
                    </a:lnTo>
                    <a:lnTo>
                      <a:pt x="223" y="141"/>
                    </a:lnTo>
                    <a:lnTo>
                      <a:pt x="223" y="143"/>
                    </a:lnTo>
                    <a:lnTo>
                      <a:pt x="223" y="143"/>
                    </a:lnTo>
                    <a:lnTo>
                      <a:pt x="224" y="143"/>
                    </a:lnTo>
                    <a:lnTo>
                      <a:pt x="224" y="143"/>
                    </a:lnTo>
                    <a:lnTo>
                      <a:pt x="224" y="143"/>
                    </a:lnTo>
                    <a:lnTo>
                      <a:pt x="224" y="143"/>
                    </a:lnTo>
                    <a:lnTo>
                      <a:pt x="224" y="143"/>
                    </a:lnTo>
                    <a:lnTo>
                      <a:pt x="224" y="143"/>
                    </a:lnTo>
                    <a:lnTo>
                      <a:pt x="224" y="143"/>
                    </a:lnTo>
                    <a:lnTo>
                      <a:pt x="224" y="143"/>
                    </a:lnTo>
                    <a:lnTo>
                      <a:pt x="224" y="143"/>
                    </a:lnTo>
                    <a:lnTo>
                      <a:pt x="224" y="141"/>
                    </a:lnTo>
                    <a:lnTo>
                      <a:pt x="224" y="141"/>
                    </a:lnTo>
                    <a:lnTo>
                      <a:pt x="224" y="141"/>
                    </a:lnTo>
                    <a:lnTo>
                      <a:pt x="224" y="141"/>
                    </a:lnTo>
                    <a:lnTo>
                      <a:pt x="224" y="141"/>
                    </a:lnTo>
                    <a:lnTo>
                      <a:pt x="224" y="141"/>
                    </a:lnTo>
                    <a:lnTo>
                      <a:pt x="224" y="141"/>
                    </a:lnTo>
                    <a:lnTo>
                      <a:pt x="224" y="139"/>
                    </a:lnTo>
                    <a:lnTo>
                      <a:pt x="226" y="139"/>
                    </a:lnTo>
                    <a:lnTo>
                      <a:pt x="226" y="139"/>
                    </a:lnTo>
                    <a:lnTo>
                      <a:pt x="226" y="139"/>
                    </a:lnTo>
                    <a:lnTo>
                      <a:pt x="226" y="137"/>
                    </a:lnTo>
                    <a:lnTo>
                      <a:pt x="226" y="137"/>
                    </a:lnTo>
                    <a:lnTo>
                      <a:pt x="226" y="137"/>
                    </a:lnTo>
                    <a:lnTo>
                      <a:pt x="226" y="137"/>
                    </a:lnTo>
                    <a:lnTo>
                      <a:pt x="228" y="137"/>
                    </a:lnTo>
                    <a:lnTo>
                      <a:pt x="228" y="135"/>
                    </a:lnTo>
                    <a:lnTo>
                      <a:pt x="228" y="135"/>
                    </a:lnTo>
                    <a:lnTo>
                      <a:pt x="230" y="135"/>
                    </a:lnTo>
                    <a:lnTo>
                      <a:pt x="230" y="135"/>
                    </a:lnTo>
                    <a:lnTo>
                      <a:pt x="230" y="135"/>
                    </a:lnTo>
                    <a:lnTo>
                      <a:pt x="230" y="135"/>
                    </a:lnTo>
                    <a:lnTo>
                      <a:pt x="230" y="135"/>
                    </a:lnTo>
                    <a:lnTo>
                      <a:pt x="230" y="134"/>
                    </a:lnTo>
                    <a:lnTo>
                      <a:pt x="230" y="134"/>
                    </a:lnTo>
                    <a:lnTo>
                      <a:pt x="232" y="134"/>
                    </a:lnTo>
                    <a:lnTo>
                      <a:pt x="232" y="134"/>
                    </a:lnTo>
                    <a:lnTo>
                      <a:pt x="232" y="134"/>
                    </a:lnTo>
                    <a:lnTo>
                      <a:pt x="232" y="134"/>
                    </a:lnTo>
                    <a:lnTo>
                      <a:pt x="232" y="134"/>
                    </a:lnTo>
                    <a:lnTo>
                      <a:pt x="232" y="134"/>
                    </a:lnTo>
                    <a:lnTo>
                      <a:pt x="234" y="134"/>
                    </a:lnTo>
                    <a:lnTo>
                      <a:pt x="234" y="134"/>
                    </a:lnTo>
                    <a:lnTo>
                      <a:pt x="235" y="134"/>
                    </a:lnTo>
                    <a:lnTo>
                      <a:pt x="235" y="134"/>
                    </a:lnTo>
                    <a:lnTo>
                      <a:pt x="235" y="134"/>
                    </a:lnTo>
                    <a:lnTo>
                      <a:pt x="235" y="134"/>
                    </a:lnTo>
                    <a:lnTo>
                      <a:pt x="235" y="132"/>
                    </a:lnTo>
                    <a:lnTo>
                      <a:pt x="235" y="132"/>
                    </a:lnTo>
                    <a:lnTo>
                      <a:pt x="237" y="132"/>
                    </a:lnTo>
                    <a:lnTo>
                      <a:pt x="237" y="132"/>
                    </a:lnTo>
                    <a:lnTo>
                      <a:pt x="237" y="132"/>
                    </a:lnTo>
                    <a:lnTo>
                      <a:pt x="237" y="132"/>
                    </a:lnTo>
                    <a:lnTo>
                      <a:pt x="237" y="130"/>
                    </a:lnTo>
                    <a:lnTo>
                      <a:pt x="237" y="130"/>
                    </a:lnTo>
                    <a:lnTo>
                      <a:pt x="237" y="130"/>
                    </a:lnTo>
                    <a:lnTo>
                      <a:pt x="237" y="130"/>
                    </a:lnTo>
                    <a:lnTo>
                      <a:pt x="237" y="130"/>
                    </a:lnTo>
                    <a:lnTo>
                      <a:pt x="237" y="130"/>
                    </a:lnTo>
                    <a:lnTo>
                      <a:pt x="237" y="130"/>
                    </a:lnTo>
                    <a:lnTo>
                      <a:pt x="239" y="130"/>
                    </a:lnTo>
                    <a:lnTo>
                      <a:pt x="239" y="130"/>
                    </a:lnTo>
                    <a:lnTo>
                      <a:pt x="239" y="130"/>
                    </a:lnTo>
                    <a:lnTo>
                      <a:pt x="241" y="130"/>
                    </a:lnTo>
                    <a:lnTo>
                      <a:pt x="241" y="130"/>
                    </a:lnTo>
                    <a:lnTo>
                      <a:pt x="241" y="128"/>
                    </a:lnTo>
                    <a:lnTo>
                      <a:pt x="241" y="128"/>
                    </a:lnTo>
                    <a:lnTo>
                      <a:pt x="241" y="128"/>
                    </a:lnTo>
                    <a:lnTo>
                      <a:pt x="241" y="128"/>
                    </a:lnTo>
                    <a:lnTo>
                      <a:pt x="243" y="128"/>
                    </a:lnTo>
                    <a:lnTo>
                      <a:pt x="243" y="130"/>
                    </a:lnTo>
                    <a:lnTo>
                      <a:pt x="243" y="130"/>
                    </a:lnTo>
                    <a:lnTo>
                      <a:pt x="243" y="128"/>
                    </a:lnTo>
                    <a:lnTo>
                      <a:pt x="243" y="128"/>
                    </a:lnTo>
                    <a:lnTo>
                      <a:pt x="243" y="128"/>
                    </a:lnTo>
                    <a:lnTo>
                      <a:pt x="244" y="128"/>
                    </a:lnTo>
                    <a:lnTo>
                      <a:pt x="244" y="128"/>
                    </a:lnTo>
                    <a:lnTo>
                      <a:pt x="244" y="128"/>
                    </a:lnTo>
                    <a:lnTo>
                      <a:pt x="244" y="128"/>
                    </a:lnTo>
                    <a:lnTo>
                      <a:pt x="244" y="128"/>
                    </a:lnTo>
                    <a:lnTo>
                      <a:pt x="244" y="128"/>
                    </a:lnTo>
                    <a:lnTo>
                      <a:pt x="244" y="128"/>
                    </a:lnTo>
                    <a:lnTo>
                      <a:pt x="246" y="128"/>
                    </a:lnTo>
                    <a:lnTo>
                      <a:pt x="244" y="126"/>
                    </a:lnTo>
                    <a:lnTo>
                      <a:pt x="244" y="126"/>
                    </a:lnTo>
                    <a:lnTo>
                      <a:pt x="244" y="124"/>
                    </a:lnTo>
                    <a:lnTo>
                      <a:pt x="244" y="124"/>
                    </a:lnTo>
                    <a:lnTo>
                      <a:pt x="244" y="124"/>
                    </a:lnTo>
                    <a:lnTo>
                      <a:pt x="246" y="124"/>
                    </a:lnTo>
                    <a:lnTo>
                      <a:pt x="246" y="123"/>
                    </a:lnTo>
                    <a:lnTo>
                      <a:pt x="246" y="123"/>
                    </a:lnTo>
                    <a:lnTo>
                      <a:pt x="246" y="123"/>
                    </a:lnTo>
                    <a:lnTo>
                      <a:pt x="246" y="123"/>
                    </a:lnTo>
                    <a:lnTo>
                      <a:pt x="246" y="123"/>
                    </a:lnTo>
                    <a:lnTo>
                      <a:pt x="248" y="123"/>
                    </a:lnTo>
                    <a:lnTo>
                      <a:pt x="248" y="123"/>
                    </a:lnTo>
                    <a:lnTo>
                      <a:pt x="248" y="123"/>
                    </a:lnTo>
                    <a:lnTo>
                      <a:pt x="248" y="124"/>
                    </a:lnTo>
                    <a:lnTo>
                      <a:pt x="248" y="124"/>
                    </a:lnTo>
                    <a:lnTo>
                      <a:pt x="248" y="124"/>
                    </a:lnTo>
                    <a:lnTo>
                      <a:pt x="250" y="124"/>
                    </a:lnTo>
                    <a:lnTo>
                      <a:pt x="250" y="124"/>
                    </a:lnTo>
                    <a:lnTo>
                      <a:pt x="250" y="123"/>
                    </a:lnTo>
                    <a:lnTo>
                      <a:pt x="250" y="123"/>
                    </a:lnTo>
                    <a:lnTo>
                      <a:pt x="250" y="123"/>
                    </a:lnTo>
                    <a:lnTo>
                      <a:pt x="250" y="123"/>
                    </a:lnTo>
                    <a:lnTo>
                      <a:pt x="248" y="123"/>
                    </a:lnTo>
                    <a:lnTo>
                      <a:pt x="248" y="121"/>
                    </a:lnTo>
                    <a:lnTo>
                      <a:pt x="248" y="121"/>
                    </a:lnTo>
                    <a:lnTo>
                      <a:pt x="248" y="121"/>
                    </a:lnTo>
                    <a:lnTo>
                      <a:pt x="248" y="121"/>
                    </a:lnTo>
                    <a:lnTo>
                      <a:pt x="248" y="119"/>
                    </a:lnTo>
                    <a:lnTo>
                      <a:pt x="248" y="119"/>
                    </a:lnTo>
                    <a:lnTo>
                      <a:pt x="248" y="119"/>
                    </a:lnTo>
                    <a:lnTo>
                      <a:pt x="248" y="119"/>
                    </a:lnTo>
                    <a:lnTo>
                      <a:pt x="246" y="117"/>
                    </a:lnTo>
                    <a:lnTo>
                      <a:pt x="246" y="117"/>
                    </a:lnTo>
                    <a:lnTo>
                      <a:pt x="246" y="117"/>
                    </a:lnTo>
                    <a:lnTo>
                      <a:pt x="246" y="117"/>
                    </a:lnTo>
                    <a:lnTo>
                      <a:pt x="248" y="117"/>
                    </a:lnTo>
                    <a:lnTo>
                      <a:pt x="248" y="117"/>
                    </a:lnTo>
                    <a:lnTo>
                      <a:pt x="248" y="117"/>
                    </a:lnTo>
                    <a:lnTo>
                      <a:pt x="248" y="115"/>
                    </a:lnTo>
                    <a:lnTo>
                      <a:pt x="248" y="115"/>
                    </a:lnTo>
                    <a:lnTo>
                      <a:pt x="248" y="115"/>
                    </a:lnTo>
                    <a:lnTo>
                      <a:pt x="250" y="115"/>
                    </a:lnTo>
                    <a:lnTo>
                      <a:pt x="250" y="115"/>
                    </a:lnTo>
                    <a:lnTo>
                      <a:pt x="250" y="115"/>
                    </a:lnTo>
                    <a:lnTo>
                      <a:pt x="252" y="115"/>
                    </a:lnTo>
                    <a:lnTo>
                      <a:pt x="252" y="115"/>
                    </a:lnTo>
                    <a:lnTo>
                      <a:pt x="252" y="115"/>
                    </a:lnTo>
                    <a:lnTo>
                      <a:pt x="252" y="115"/>
                    </a:lnTo>
                    <a:lnTo>
                      <a:pt x="252" y="115"/>
                    </a:lnTo>
                    <a:lnTo>
                      <a:pt x="252" y="115"/>
                    </a:lnTo>
                    <a:lnTo>
                      <a:pt x="252" y="114"/>
                    </a:lnTo>
                    <a:lnTo>
                      <a:pt x="252" y="114"/>
                    </a:lnTo>
                    <a:lnTo>
                      <a:pt x="252" y="114"/>
                    </a:lnTo>
                    <a:lnTo>
                      <a:pt x="252" y="112"/>
                    </a:lnTo>
                    <a:lnTo>
                      <a:pt x="252" y="112"/>
                    </a:lnTo>
                    <a:lnTo>
                      <a:pt x="252" y="112"/>
                    </a:lnTo>
                    <a:lnTo>
                      <a:pt x="252" y="112"/>
                    </a:lnTo>
                    <a:lnTo>
                      <a:pt x="252" y="112"/>
                    </a:lnTo>
                    <a:lnTo>
                      <a:pt x="252" y="110"/>
                    </a:lnTo>
                    <a:lnTo>
                      <a:pt x="252" y="110"/>
                    </a:lnTo>
                    <a:lnTo>
                      <a:pt x="253" y="110"/>
                    </a:lnTo>
                    <a:lnTo>
                      <a:pt x="253" y="110"/>
                    </a:lnTo>
                    <a:lnTo>
                      <a:pt x="253" y="110"/>
                    </a:lnTo>
                    <a:lnTo>
                      <a:pt x="253" y="110"/>
                    </a:lnTo>
                    <a:lnTo>
                      <a:pt x="255" y="110"/>
                    </a:lnTo>
                    <a:lnTo>
                      <a:pt x="255" y="110"/>
                    </a:lnTo>
                    <a:lnTo>
                      <a:pt x="255" y="110"/>
                    </a:lnTo>
                    <a:lnTo>
                      <a:pt x="257" y="110"/>
                    </a:lnTo>
                    <a:lnTo>
                      <a:pt x="257" y="110"/>
                    </a:lnTo>
                    <a:lnTo>
                      <a:pt x="257" y="110"/>
                    </a:lnTo>
                    <a:lnTo>
                      <a:pt x="259" y="110"/>
                    </a:lnTo>
                    <a:lnTo>
                      <a:pt x="259" y="110"/>
                    </a:lnTo>
                    <a:lnTo>
                      <a:pt x="259" y="112"/>
                    </a:lnTo>
                    <a:lnTo>
                      <a:pt x="259" y="112"/>
                    </a:lnTo>
                    <a:lnTo>
                      <a:pt x="259" y="112"/>
                    </a:lnTo>
                    <a:lnTo>
                      <a:pt x="259" y="112"/>
                    </a:lnTo>
                    <a:lnTo>
                      <a:pt x="259" y="112"/>
                    </a:lnTo>
                    <a:lnTo>
                      <a:pt x="261" y="112"/>
                    </a:lnTo>
                    <a:lnTo>
                      <a:pt x="261" y="112"/>
                    </a:lnTo>
                    <a:lnTo>
                      <a:pt x="261" y="114"/>
                    </a:lnTo>
                    <a:lnTo>
                      <a:pt x="261" y="114"/>
                    </a:lnTo>
                    <a:lnTo>
                      <a:pt x="261" y="114"/>
                    </a:lnTo>
                    <a:lnTo>
                      <a:pt x="261" y="114"/>
                    </a:lnTo>
                    <a:lnTo>
                      <a:pt x="261" y="114"/>
                    </a:lnTo>
                    <a:lnTo>
                      <a:pt x="261" y="114"/>
                    </a:lnTo>
                    <a:lnTo>
                      <a:pt x="261" y="114"/>
                    </a:lnTo>
                    <a:lnTo>
                      <a:pt x="261" y="112"/>
                    </a:lnTo>
                    <a:lnTo>
                      <a:pt x="261" y="112"/>
                    </a:lnTo>
                    <a:lnTo>
                      <a:pt x="261" y="112"/>
                    </a:lnTo>
                    <a:lnTo>
                      <a:pt x="262" y="112"/>
                    </a:lnTo>
                    <a:lnTo>
                      <a:pt x="262" y="112"/>
                    </a:lnTo>
                    <a:lnTo>
                      <a:pt x="262" y="112"/>
                    </a:lnTo>
                    <a:lnTo>
                      <a:pt x="262" y="112"/>
                    </a:lnTo>
                    <a:lnTo>
                      <a:pt x="264" y="112"/>
                    </a:lnTo>
                    <a:lnTo>
                      <a:pt x="264" y="110"/>
                    </a:lnTo>
                    <a:lnTo>
                      <a:pt x="264" y="110"/>
                    </a:lnTo>
                    <a:lnTo>
                      <a:pt x="264" y="110"/>
                    </a:lnTo>
                    <a:lnTo>
                      <a:pt x="264" y="110"/>
                    </a:lnTo>
                    <a:lnTo>
                      <a:pt x="264" y="110"/>
                    </a:lnTo>
                    <a:lnTo>
                      <a:pt x="264" y="110"/>
                    </a:lnTo>
                    <a:lnTo>
                      <a:pt x="264" y="110"/>
                    </a:lnTo>
                    <a:lnTo>
                      <a:pt x="264" y="108"/>
                    </a:lnTo>
                    <a:lnTo>
                      <a:pt x="266" y="108"/>
                    </a:lnTo>
                    <a:lnTo>
                      <a:pt x="266" y="110"/>
                    </a:lnTo>
                    <a:lnTo>
                      <a:pt x="266" y="110"/>
                    </a:lnTo>
                    <a:lnTo>
                      <a:pt x="266" y="110"/>
                    </a:lnTo>
                    <a:lnTo>
                      <a:pt x="266" y="110"/>
                    </a:lnTo>
                    <a:lnTo>
                      <a:pt x="268" y="110"/>
                    </a:lnTo>
                    <a:lnTo>
                      <a:pt x="268" y="110"/>
                    </a:lnTo>
                    <a:lnTo>
                      <a:pt x="268" y="110"/>
                    </a:lnTo>
                    <a:lnTo>
                      <a:pt x="268" y="110"/>
                    </a:lnTo>
                    <a:lnTo>
                      <a:pt x="268" y="110"/>
                    </a:lnTo>
                    <a:lnTo>
                      <a:pt x="268" y="110"/>
                    </a:lnTo>
                    <a:lnTo>
                      <a:pt x="268" y="110"/>
                    </a:lnTo>
                    <a:lnTo>
                      <a:pt x="268" y="110"/>
                    </a:lnTo>
                    <a:lnTo>
                      <a:pt x="268" y="110"/>
                    </a:lnTo>
                    <a:lnTo>
                      <a:pt x="268" y="112"/>
                    </a:lnTo>
                    <a:lnTo>
                      <a:pt x="270" y="112"/>
                    </a:lnTo>
                    <a:lnTo>
                      <a:pt x="270" y="110"/>
                    </a:lnTo>
                    <a:lnTo>
                      <a:pt x="270" y="110"/>
                    </a:lnTo>
                    <a:lnTo>
                      <a:pt x="270" y="110"/>
                    </a:lnTo>
                    <a:lnTo>
                      <a:pt x="271" y="110"/>
                    </a:lnTo>
                    <a:lnTo>
                      <a:pt x="271" y="110"/>
                    </a:lnTo>
                    <a:lnTo>
                      <a:pt x="271" y="110"/>
                    </a:lnTo>
                    <a:lnTo>
                      <a:pt x="271" y="110"/>
                    </a:lnTo>
                    <a:lnTo>
                      <a:pt x="271" y="108"/>
                    </a:lnTo>
                    <a:lnTo>
                      <a:pt x="271" y="108"/>
                    </a:lnTo>
                    <a:lnTo>
                      <a:pt x="270" y="108"/>
                    </a:lnTo>
                    <a:lnTo>
                      <a:pt x="271" y="108"/>
                    </a:lnTo>
                    <a:lnTo>
                      <a:pt x="271" y="106"/>
                    </a:lnTo>
                    <a:lnTo>
                      <a:pt x="271" y="106"/>
                    </a:lnTo>
                    <a:lnTo>
                      <a:pt x="271" y="106"/>
                    </a:lnTo>
                    <a:lnTo>
                      <a:pt x="271" y="106"/>
                    </a:lnTo>
                    <a:lnTo>
                      <a:pt x="271" y="106"/>
                    </a:lnTo>
                    <a:lnTo>
                      <a:pt x="271" y="106"/>
                    </a:lnTo>
                    <a:lnTo>
                      <a:pt x="271" y="105"/>
                    </a:lnTo>
                    <a:lnTo>
                      <a:pt x="271" y="105"/>
                    </a:lnTo>
                    <a:lnTo>
                      <a:pt x="271" y="105"/>
                    </a:lnTo>
                    <a:lnTo>
                      <a:pt x="271" y="105"/>
                    </a:lnTo>
                    <a:lnTo>
                      <a:pt x="271" y="105"/>
                    </a:lnTo>
                    <a:lnTo>
                      <a:pt x="271" y="105"/>
                    </a:lnTo>
                    <a:lnTo>
                      <a:pt x="271" y="105"/>
                    </a:lnTo>
                    <a:lnTo>
                      <a:pt x="271" y="103"/>
                    </a:lnTo>
                    <a:lnTo>
                      <a:pt x="271" y="103"/>
                    </a:lnTo>
                    <a:lnTo>
                      <a:pt x="271" y="103"/>
                    </a:lnTo>
                    <a:lnTo>
                      <a:pt x="271" y="103"/>
                    </a:lnTo>
                    <a:lnTo>
                      <a:pt x="271" y="101"/>
                    </a:lnTo>
                    <a:lnTo>
                      <a:pt x="271" y="101"/>
                    </a:lnTo>
                    <a:lnTo>
                      <a:pt x="271" y="101"/>
                    </a:lnTo>
                    <a:lnTo>
                      <a:pt x="271" y="101"/>
                    </a:lnTo>
                    <a:lnTo>
                      <a:pt x="271" y="101"/>
                    </a:lnTo>
                    <a:lnTo>
                      <a:pt x="271" y="101"/>
                    </a:lnTo>
                    <a:lnTo>
                      <a:pt x="271" y="101"/>
                    </a:lnTo>
                    <a:lnTo>
                      <a:pt x="273" y="101"/>
                    </a:lnTo>
                    <a:lnTo>
                      <a:pt x="273" y="101"/>
                    </a:lnTo>
                    <a:lnTo>
                      <a:pt x="273" y="101"/>
                    </a:lnTo>
                    <a:lnTo>
                      <a:pt x="273" y="99"/>
                    </a:lnTo>
                    <a:lnTo>
                      <a:pt x="273" y="99"/>
                    </a:lnTo>
                    <a:lnTo>
                      <a:pt x="273" y="99"/>
                    </a:lnTo>
                    <a:lnTo>
                      <a:pt x="273" y="99"/>
                    </a:lnTo>
                    <a:lnTo>
                      <a:pt x="273" y="99"/>
                    </a:lnTo>
                    <a:lnTo>
                      <a:pt x="273" y="99"/>
                    </a:lnTo>
                    <a:lnTo>
                      <a:pt x="273" y="99"/>
                    </a:lnTo>
                    <a:lnTo>
                      <a:pt x="273" y="99"/>
                    </a:lnTo>
                    <a:lnTo>
                      <a:pt x="273" y="99"/>
                    </a:lnTo>
                    <a:lnTo>
                      <a:pt x="273" y="97"/>
                    </a:lnTo>
                    <a:lnTo>
                      <a:pt x="273" y="97"/>
                    </a:lnTo>
                    <a:lnTo>
                      <a:pt x="273" y="97"/>
                    </a:lnTo>
                    <a:lnTo>
                      <a:pt x="273" y="97"/>
                    </a:lnTo>
                    <a:lnTo>
                      <a:pt x="271" y="97"/>
                    </a:lnTo>
                    <a:lnTo>
                      <a:pt x="271" y="96"/>
                    </a:lnTo>
                    <a:lnTo>
                      <a:pt x="271" y="96"/>
                    </a:lnTo>
                    <a:lnTo>
                      <a:pt x="271" y="96"/>
                    </a:lnTo>
                    <a:lnTo>
                      <a:pt x="271" y="96"/>
                    </a:lnTo>
                    <a:lnTo>
                      <a:pt x="270" y="96"/>
                    </a:lnTo>
                    <a:lnTo>
                      <a:pt x="270" y="96"/>
                    </a:lnTo>
                    <a:lnTo>
                      <a:pt x="270" y="96"/>
                    </a:lnTo>
                    <a:lnTo>
                      <a:pt x="270" y="96"/>
                    </a:lnTo>
                    <a:lnTo>
                      <a:pt x="270" y="94"/>
                    </a:lnTo>
                    <a:lnTo>
                      <a:pt x="270" y="94"/>
                    </a:lnTo>
                    <a:lnTo>
                      <a:pt x="268" y="94"/>
                    </a:lnTo>
                    <a:lnTo>
                      <a:pt x="268" y="94"/>
                    </a:lnTo>
                    <a:lnTo>
                      <a:pt x="268" y="94"/>
                    </a:lnTo>
                    <a:lnTo>
                      <a:pt x="268" y="92"/>
                    </a:lnTo>
                    <a:lnTo>
                      <a:pt x="268" y="92"/>
                    </a:lnTo>
                    <a:lnTo>
                      <a:pt x="268" y="92"/>
                    </a:lnTo>
                    <a:lnTo>
                      <a:pt x="268" y="90"/>
                    </a:lnTo>
                    <a:lnTo>
                      <a:pt x="268" y="90"/>
                    </a:lnTo>
                    <a:lnTo>
                      <a:pt x="268" y="90"/>
                    </a:lnTo>
                    <a:lnTo>
                      <a:pt x="268" y="90"/>
                    </a:lnTo>
                    <a:lnTo>
                      <a:pt x="268" y="90"/>
                    </a:lnTo>
                    <a:lnTo>
                      <a:pt x="268" y="88"/>
                    </a:lnTo>
                    <a:lnTo>
                      <a:pt x="268" y="88"/>
                    </a:lnTo>
                    <a:lnTo>
                      <a:pt x="268" y="88"/>
                    </a:lnTo>
                    <a:lnTo>
                      <a:pt x="268" y="88"/>
                    </a:lnTo>
                    <a:lnTo>
                      <a:pt x="268" y="88"/>
                    </a:lnTo>
                    <a:lnTo>
                      <a:pt x="268" y="88"/>
                    </a:lnTo>
                    <a:lnTo>
                      <a:pt x="268" y="88"/>
                    </a:lnTo>
                    <a:lnTo>
                      <a:pt x="268" y="88"/>
                    </a:lnTo>
                    <a:lnTo>
                      <a:pt x="268" y="88"/>
                    </a:lnTo>
                    <a:lnTo>
                      <a:pt x="270" y="88"/>
                    </a:lnTo>
                    <a:lnTo>
                      <a:pt x="270" y="88"/>
                    </a:lnTo>
                    <a:lnTo>
                      <a:pt x="270" y="88"/>
                    </a:lnTo>
                    <a:lnTo>
                      <a:pt x="270" y="88"/>
                    </a:lnTo>
                    <a:lnTo>
                      <a:pt x="270" y="86"/>
                    </a:lnTo>
                    <a:lnTo>
                      <a:pt x="270" y="86"/>
                    </a:lnTo>
                    <a:lnTo>
                      <a:pt x="270" y="86"/>
                    </a:lnTo>
                    <a:lnTo>
                      <a:pt x="270" y="86"/>
                    </a:lnTo>
                    <a:lnTo>
                      <a:pt x="270" y="86"/>
                    </a:lnTo>
                    <a:lnTo>
                      <a:pt x="271" y="86"/>
                    </a:lnTo>
                    <a:lnTo>
                      <a:pt x="271" y="85"/>
                    </a:lnTo>
                    <a:lnTo>
                      <a:pt x="271" y="85"/>
                    </a:lnTo>
                    <a:lnTo>
                      <a:pt x="271" y="85"/>
                    </a:lnTo>
                    <a:lnTo>
                      <a:pt x="271" y="85"/>
                    </a:lnTo>
                    <a:lnTo>
                      <a:pt x="271" y="85"/>
                    </a:lnTo>
                    <a:lnTo>
                      <a:pt x="271" y="83"/>
                    </a:lnTo>
                    <a:lnTo>
                      <a:pt x="271" y="83"/>
                    </a:lnTo>
                    <a:lnTo>
                      <a:pt x="270" y="83"/>
                    </a:lnTo>
                    <a:lnTo>
                      <a:pt x="270" y="83"/>
                    </a:lnTo>
                    <a:lnTo>
                      <a:pt x="270" y="83"/>
                    </a:lnTo>
                    <a:lnTo>
                      <a:pt x="270" y="83"/>
                    </a:lnTo>
                    <a:lnTo>
                      <a:pt x="270" y="83"/>
                    </a:lnTo>
                    <a:lnTo>
                      <a:pt x="270" y="81"/>
                    </a:lnTo>
                    <a:lnTo>
                      <a:pt x="268" y="81"/>
                    </a:lnTo>
                    <a:lnTo>
                      <a:pt x="268" y="81"/>
                    </a:lnTo>
                    <a:lnTo>
                      <a:pt x="268" y="81"/>
                    </a:lnTo>
                    <a:lnTo>
                      <a:pt x="268" y="81"/>
                    </a:lnTo>
                    <a:lnTo>
                      <a:pt x="268" y="81"/>
                    </a:lnTo>
                    <a:lnTo>
                      <a:pt x="268" y="81"/>
                    </a:lnTo>
                    <a:lnTo>
                      <a:pt x="268" y="81"/>
                    </a:lnTo>
                    <a:lnTo>
                      <a:pt x="268" y="81"/>
                    </a:lnTo>
                    <a:lnTo>
                      <a:pt x="268" y="81"/>
                    </a:lnTo>
                    <a:lnTo>
                      <a:pt x="270" y="79"/>
                    </a:lnTo>
                    <a:lnTo>
                      <a:pt x="270" y="79"/>
                    </a:lnTo>
                    <a:lnTo>
                      <a:pt x="270" y="79"/>
                    </a:lnTo>
                    <a:lnTo>
                      <a:pt x="271" y="81"/>
                    </a:lnTo>
                    <a:lnTo>
                      <a:pt x="271" y="81"/>
                    </a:lnTo>
                    <a:lnTo>
                      <a:pt x="271" y="81"/>
                    </a:lnTo>
                    <a:lnTo>
                      <a:pt x="273" y="79"/>
                    </a:lnTo>
                    <a:lnTo>
                      <a:pt x="273" y="79"/>
                    </a:lnTo>
                    <a:lnTo>
                      <a:pt x="275" y="79"/>
                    </a:lnTo>
                    <a:lnTo>
                      <a:pt x="277" y="77"/>
                    </a:lnTo>
                    <a:lnTo>
                      <a:pt x="277" y="77"/>
                    </a:lnTo>
                    <a:lnTo>
                      <a:pt x="277" y="77"/>
                    </a:lnTo>
                    <a:lnTo>
                      <a:pt x="277" y="77"/>
                    </a:lnTo>
                    <a:lnTo>
                      <a:pt x="279" y="77"/>
                    </a:lnTo>
                    <a:lnTo>
                      <a:pt x="279" y="77"/>
                    </a:lnTo>
                    <a:lnTo>
                      <a:pt x="279" y="76"/>
                    </a:lnTo>
                    <a:lnTo>
                      <a:pt x="279" y="76"/>
                    </a:lnTo>
                    <a:lnTo>
                      <a:pt x="281" y="76"/>
                    </a:lnTo>
                    <a:lnTo>
                      <a:pt x="282" y="76"/>
                    </a:lnTo>
                    <a:lnTo>
                      <a:pt x="282" y="76"/>
                    </a:lnTo>
                    <a:lnTo>
                      <a:pt x="282" y="76"/>
                    </a:lnTo>
                    <a:lnTo>
                      <a:pt x="282" y="77"/>
                    </a:lnTo>
                    <a:lnTo>
                      <a:pt x="282" y="77"/>
                    </a:lnTo>
                    <a:lnTo>
                      <a:pt x="282" y="77"/>
                    </a:lnTo>
                    <a:lnTo>
                      <a:pt x="282" y="77"/>
                    </a:lnTo>
                    <a:lnTo>
                      <a:pt x="282" y="77"/>
                    </a:lnTo>
                    <a:lnTo>
                      <a:pt x="282" y="79"/>
                    </a:lnTo>
                    <a:lnTo>
                      <a:pt x="282" y="79"/>
                    </a:lnTo>
                    <a:lnTo>
                      <a:pt x="282" y="79"/>
                    </a:lnTo>
                    <a:lnTo>
                      <a:pt x="282" y="79"/>
                    </a:lnTo>
                    <a:lnTo>
                      <a:pt x="282" y="79"/>
                    </a:lnTo>
                    <a:lnTo>
                      <a:pt x="282" y="79"/>
                    </a:lnTo>
                    <a:lnTo>
                      <a:pt x="284" y="79"/>
                    </a:lnTo>
                    <a:lnTo>
                      <a:pt x="284" y="81"/>
                    </a:lnTo>
                    <a:lnTo>
                      <a:pt x="284" y="81"/>
                    </a:lnTo>
                    <a:lnTo>
                      <a:pt x="284" y="81"/>
                    </a:lnTo>
                    <a:lnTo>
                      <a:pt x="282" y="81"/>
                    </a:lnTo>
                    <a:lnTo>
                      <a:pt x="282" y="81"/>
                    </a:lnTo>
                    <a:lnTo>
                      <a:pt x="282" y="81"/>
                    </a:lnTo>
                    <a:lnTo>
                      <a:pt x="282" y="81"/>
                    </a:lnTo>
                    <a:lnTo>
                      <a:pt x="284" y="83"/>
                    </a:lnTo>
                    <a:lnTo>
                      <a:pt x="284" y="83"/>
                    </a:lnTo>
                    <a:lnTo>
                      <a:pt x="284" y="83"/>
                    </a:lnTo>
                    <a:lnTo>
                      <a:pt x="284" y="83"/>
                    </a:lnTo>
                    <a:lnTo>
                      <a:pt x="284" y="83"/>
                    </a:lnTo>
                    <a:lnTo>
                      <a:pt x="284" y="83"/>
                    </a:lnTo>
                    <a:lnTo>
                      <a:pt x="284" y="83"/>
                    </a:lnTo>
                    <a:lnTo>
                      <a:pt x="284" y="83"/>
                    </a:lnTo>
                    <a:lnTo>
                      <a:pt x="286" y="83"/>
                    </a:lnTo>
                    <a:lnTo>
                      <a:pt x="286" y="83"/>
                    </a:lnTo>
                    <a:lnTo>
                      <a:pt x="286" y="85"/>
                    </a:lnTo>
                    <a:lnTo>
                      <a:pt x="286" y="85"/>
                    </a:lnTo>
                    <a:lnTo>
                      <a:pt x="286" y="85"/>
                    </a:lnTo>
                    <a:lnTo>
                      <a:pt x="286" y="85"/>
                    </a:lnTo>
                    <a:lnTo>
                      <a:pt x="286" y="85"/>
                    </a:lnTo>
                    <a:lnTo>
                      <a:pt x="286" y="85"/>
                    </a:lnTo>
                    <a:lnTo>
                      <a:pt x="286" y="85"/>
                    </a:lnTo>
                    <a:lnTo>
                      <a:pt x="286" y="85"/>
                    </a:lnTo>
                    <a:lnTo>
                      <a:pt x="288" y="85"/>
                    </a:lnTo>
                    <a:lnTo>
                      <a:pt x="288" y="85"/>
                    </a:lnTo>
                    <a:lnTo>
                      <a:pt x="288" y="85"/>
                    </a:lnTo>
                    <a:lnTo>
                      <a:pt x="290" y="85"/>
                    </a:lnTo>
                    <a:lnTo>
                      <a:pt x="290" y="85"/>
                    </a:lnTo>
                    <a:lnTo>
                      <a:pt x="290" y="85"/>
                    </a:lnTo>
                    <a:lnTo>
                      <a:pt x="290" y="85"/>
                    </a:lnTo>
                    <a:lnTo>
                      <a:pt x="291" y="83"/>
                    </a:lnTo>
                    <a:lnTo>
                      <a:pt x="291" y="83"/>
                    </a:lnTo>
                    <a:lnTo>
                      <a:pt x="291" y="83"/>
                    </a:lnTo>
                    <a:lnTo>
                      <a:pt x="291" y="83"/>
                    </a:lnTo>
                    <a:lnTo>
                      <a:pt x="291" y="83"/>
                    </a:lnTo>
                    <a:lnTo>
                      <a:pt x="291" y="83"/>
                    </a:lnTo>
                    <a:lnTo>
                      <a:pt x="291" y="83"/>
                    </a:lnTo>
                    <a:lnTo>
                      <a:pt x="291" y="83"/>
                    </a:lnTo>
                    <a:lnTo>
                      <a:pt x="293" y="83"/>
                    </a:lnTo>
                    <a:lnTo>
                      <a:pt x="293" y="83"/>
                    </a:lnTo>
                    <a:lnTo>
                      <a:pt x="293" y="83"/>
                    </a:lnTo>
                    <a:lnTo>
                      <a:pt x="293" y="83"/>
                    </a:lnTo>
                    <a:lnTo>
                      <a:pt x="293" y="83"/>
                    </a:lnTo>
                    <a:lnTo>
                      <a:pt x="293" y="85"/>
                    </a:lnTo>
                    <a:lnTo>
                      <a:pt x="293" y="85"/>
                    </a:lnTo>
                    <a:lnTo>
                      <a:pt x="295" y="85"/>
                    </a:lnTo>
                    <a:lnTo>
                      <a:pt x="295" y="85"/>
                    </a:lnTo>
                    <a:lnTo>
                      <a:pt x="295" y="85"/>
                    </a:lnTo>
                    <a:lnTo>
                      <a:pt x="295" y="85"/>
                    </a:lnTo>
                    <a:lnTo>
                      <a:pt x="295" y="85"/>
                    </a:lnTo>
                    <a:lnTo>
                      <a:pt x="295" y="85"/>
                    </a:lnTo>
                    <a:lnTo>
                      <a:pt x="297" y="85"/>
                    </a:lnTo>
                    <a:lnTo>
                      <a:pt x="297" y="85"/>
                    </a:lnTo>
                    <a:lnTo>
                      <a:pt x="297" y="85"/>
                    </a:lnTo>
                    <a:lnTo>
                      <a:pt x="297" y="85"/>
                    </a:lnTo>
                    <a:lnTo>
                      <a:pt x="297" y="85"/>
                    </a:lnTo>
                    <a:lnTo>
                      <a:pt x="297" y="85"/>
                    </a:lnTo>
                    <a:lnTo>
                      <a:pt x="297" y="83"/>
                    </a:lnTo>
                    <a:lnTo>
                      <a:pt x="297" y="83"/>
                    </a:lnTo>
                    <a:lnTo>
                      <a:pt x="297" y="83"/>
                    </a:lnTo>
                    <a:lnTo>
                      <a:pt x="297" y="83"/>
                    </a:lnTo>
                    <a:lnTo>
                      <a:pt x="297" y="83"/>
                    </a:lnTo>
                    <a:lnTo>
                      <a:pt x="297" y="83"/>
                    </a:lnTo>
                    <a:lnTo>
                      <a:pt x="299" y="83"/>
                    </a:lnTo>
                    <a:lnTo>
                      <a:pt x="299" y="83"/>
                    </a:lnTo>
                    <a:lnTo>
                      <a:pt x="299" y="81"/>
                    </a:lnTo>
                    <a:lnTo>
                      <a:pt x="299" y="81"/>
                    </a:lnTo>
                    <a:lnTo>
                      <a:pt x="299" y="83"/>
                    </a:lnTo>
                    <a:lnTo>
                      <a:pt x="299" y="83"/>
                    </a:lnTo>
                    <a:lnTo>
                      <a:pt x="300" y="83"/>
                    </a:lnTo>
                    <a:lnTo>
                      <a:pt x="300" y="83"/>
                    </a:lnTo>
                    <a:lnTo>
                      <a:pt x="300" y="81"/>
                    </a:lnTo>
                    <a:lnTo>
                      <a:pt x="300" y="81"/>
                    </a:lnTo>
                    <a:lnTo>
                      <a:pt x="300" y="81"/>
                    </a:lnTo>
                    <a:lnTo>
                      <a:pt x="302" y="81"/>
                    </a:lnTo>
                    <a:lnTo>
                      <a:pt x="302" y="81"/>
                    </a:lnTo>
                    <a:lnTo>
                      <a:pt x="302" y="81"/>
                    </a:lnTo>
                    <a:lnTo>
                      <a:pt x="302" y="81"/>
                    </a:lnTo>
                    <a:lnTo>
                      <a:pt x="302" y="81"/>
                    </a:lnTo>
                    <a:lnTo>
                      <a:pt x="304" y="79"/>
                    </a:lnTo>
                    <a:lnTo>
                      <a:pt x="304" y="81"/>
                    </a:lnTo>
                    <a:lnTo>
                      <a:pt x="304" y="81"/>
                    </a:lnTo>
                    <a:lnTo>
                      <a:pt x="304" y="81"/>
                    </a:lnTo>
                    <a:lnTo>
                      <a:pt x="304" y="81"/>
                    </a:lnTo>
                    <a:lnTo>
                      <a:pt x="304" y="81"/>
                    </a:lnTo>
                    <a:lnTo>
                      <a:pt x="304" y="81"/>
                    </a:lnTo>
                    <a:lnTo>
                      <a:pt x="304" y="81"/>
                    </a:lnTo>
                    <a:lnTo>
                      <a:pt x="304" y="83"/>
                    </a:lnTo>
                    <a:lnTo>
                      <a:pt x="304" y="83"/>
                    </a:lnTo>
                    <a:lnTo>
                      <a:pt x="304" y="83"/>
                    </a:lnTo>
                    <a:lnTo>
                      <a:pt x="306" y="83"/>
                    </a:lnTo>
                    <a:lnTo>
                      <a:pt x="306" y="83"/>
                    </a:lnTo>
                    <a:lnTo>
                      <a:pt x="306" y="81"/>
                    </a:lnTo>
                    <a:lnTo>
                      <a:pt x="306" y="81"/>
                    </a:lnTo>
                    <a:lnTo>
                      <a:pt x="306" y="79"/>
                    </a:lnTo>
                    <a:lnTo>
                      <a:pt x="306" y="79"/>
                    </a:lnTo>
                    <a:lnTo>
                      <a:pt x="308" y="79"/>
                    </a:lnTo>
                    <a:lnTo>
                      <a:pt x="308" y="77"/>
                    </a:lnTo>
                    <a:lnTo>
                      <a:pt x="308" y="77"/>
                    </a:lnTo>
                    <a:lnTo>
                      <a:pt x="308" y="77"/>
                    </a:lnTo>
                    <a:lnTo>
                      <a:pt x="308" y="77"/>
                    </a:lnTo>
                    <a:lnTo>
                      <a:pt x="308" y="76"/>
                    </a:lnTo>
                    <a:lnTo>
                      <a:pt x="308" y="76"/>
                    </a:lnTo>
                    <a:lnTo>
                      <a:pt x="308" y="76"/>
                    </a:lnTo>
                    <a:lnTo>
                      <a:pt x="309" y="76"/>
                    </a:lnTo>
                    <a:lnTo>
                      <a:pt x="309" y="76"/>
                    </a:lnTo>
                    <a:lnTo>
                      <a:pt x="309" y="76"/>
                    </a:lnTo>
                    <a:lnTo>
                      <a:pt x="309" y="76"/>
                    </a:lnTo>
                    <a:lnTo>
                      <a:pt x="309" y="76"/>
                    </a:lnTo>
                    <a:lnTo>
                      <a:pt x="309" y="74"/>
                    </a:lnTo>
                    <a:lnTo>
                      <a:pt x="311" y="74"/>
                    </a:lnTo>
                    <a:lnTo>
                      <a:pt x="311" y="74"/>
                    </a:lnTo>
                    <a:lnTo>
                      <a:pt x="311" y="74"/>
                    </a:lnTo>
                    <a:lnTo>
                      <a:pt x="311" y="74"/>
                    </a:lnTo>
                    <a:lnTo>
                      <a:pt x="311" y="74"/>
                    </a:lnTo>
                    <a:lnTo>
                      <a:pt x="311" y="74"/>
                    </a:lnTo>
                    <a:lnTo>
                      <a:pt x="311" y="74"/>
                    </a:lnTo>
                    <a:lnTo>
                      <a:pt x="313" y="74"/>
                    </a:lnTo>
                    <a:lnTo>
                      <a:pt x="313" y="74"/>
                    </a:lnTo>
                    <a:lnTo>
                      <a:pt x="313" y="74"/>
                    </a:lnTo>
                    <a:lnTo>
                      <a:pt x="313" y="74"/>
                    </a:lnTo>
                    <a:lnTo>
                      <a:pt x="313" y="74"/>
                    </a:lnTo>
                    <a:lnTo>
                      <a:pt x="313" y="74"/>
                    </a:lnTo>
                    <a:lnTo>
                      <a:pt x="315" y="74"/>
                    </a:lnTo>
                    <a:lnTo>
                      <a:pt x="315" y="74"/>
                    </a:lnTo>
                    <a:lnTo>
                      <a:pt x="315" y="74"/>
                    </a:lnTo>
                    <a:lnTo>
                      <a:pt x="315" y="74"/>
                    </a:lnTo>
                    <a:lnTo>
                      <a:pt x="317" y="74"/>
                    </a:lnTo>
                    <a:lnTo>
                      <a:pt x="317" y="74"/>
                    </a:lnTo>
                    <a:lnTo>
                      <a:pt x="317" y="74"/>
                    </a:lnTo>
                    <a:lnTo>
                      <a:pt x="317" y="74"/>
                    </a:lnTo>
                    <a:lnTo>
                      <a:pt x="317" y="76"/>
                    </a:lnTo>
                    <a:lnTo>
                      <a:pt x="319" y="76"/>
                    </a:lnTo>
                    <a:lnTo>
                      <a:pt x="319" y="76"/>
                    </a:lnTo>
                    <a:lnTo>
                      <a:pt x="319" y="76"/>
                    </a:lnTo>
                    <a:lnTo>
                      <a:pt x="320" y="74"/>
                    </a:lnTo>
                    <a:lnTo>
                      <a:pt x="320" y="74"/>
                    </a:lnTo>
                    <a:lnTo>
                      <a:pt x="320" y="74"/>
                    </a:lnTo>
                    <a:lnTo>
                      <a:pt x="320" y="74"/>
                    </a:lnTo>
                    <a:lnTo>
                      <a:pt x="322" y="74"/>
                    </a:lnTo>
                    <a:lnTo>
                      <a:pt x="322" y="74"/>
                    </a:lnTo>
                    <a:lnTo>
                      <a:pt x="322" y="74"/>
                    </a:lnTo>
                    <a:lnTo>
                      <a:pt x="322" y="74"/>
                    </a:lnTo>
                    <a:lnTo>
                      <a:pt x="322" y="74"/>
                    </a:lnTo>
                    <a:lnTo>
                      <a:pt x="322" y="76"/>
                    </a:lnTo>
                    <a:lnTo>
                      <a:pt x="322" y="76"/>
                    </a:lnTo>
                    <a:lnTo>
                      <a:pt x="322" y="76"/>
                    </a:lnTo>
                    <a:lnTo>
                      <a:pt x="322" y="76"/>
                    </a:lnTo>
                    <a:lnTo>
                      <a:pt x="322" y="76"/>
                    </a:lnTo>
                    <a:lnTo>
                      <a:pt x="322" y="76"/>
                    </a:lnTo>
                    <a:lnTo>
                      <a:pt x="322" y="76"/>
                    </a:lnTo>
                    <a:lnTo>
                      <a:pt x="322" y="76"/>
                    </a:lnTo>
                    <a:lnTo>
                      <a:pt x="324" y="76"/>
                    </a:lnTo>
                    <a:lnTo>
                      <a:pt x="324" y="76"/>
                    </a:lnTo>
                    <a:lnTo>
                      <a:pt x="324" y="76"/>
                    </a:lnTo>
                    <a:lnTo>
                      <a:pt x="324" y="76"/>
                    </a:lnTo>
                    <a:lnTo>
                      <a:pt x="324" y="76"/>
                    </a:lnTo>
                    <a:lnTo>
                      <a:pt x="324" y="76"/>
                    </a:lnTo>
                    <a:lnTo>
                      <a:pt x="324" y="76"/>
                    </a:lnTo>
                    <a:lnTo>
                      <a:pt x="324" y="76"/>
                    </a:lnTo>
                    <a:lnTo>
                      <a:pt x="324" y="74"/>
                    </a:lnTo>
                    <a:lnTo>
                      <a:pt x="324" y="74"/>
                    </a:lnTo>
                    <a:lnTo>
                      <a:pt x="326" y="72"/>
                    </a:lnTo>
                    <a:lnTo>
                      <a:pt x="326" y="72"/>
                    </a:lnTo>
                    <a:lnTo>
                      <a:pt x="326" y="72"/>
                    </a:lnTo>
                    <a:lnTo>
                      <a:pt x="326" y="72"/>
                    </a:lnTo>
                    <a:lnTo>
                      <a:pt x="326" y="72"/>
                    </a:lnTo>
                    <a:lnTo>
                      <a:pt x="326" y="72"/>
                    </a:lnTo>
                    <a:lnTo>
                      <a:pt x="326" y="72"/>
                    </a:lnTo>
                    <a:lnTo>
                      <a:pt x="328" y="72"/>
                    </a:lnTo>
                    <a:lnTo>
                      <a:pt x="328" y="70"/>
                    </a:lnTo>
                    <a:lnTo>
                      <a:pt x="328" y="70"/>
                    </a:lnTo>
                    <a:lnTo>
                      <a:pt x="328" y="70"/>
                    </a:lnTo>
                    <a:lnTo>
                      <a:pt x="328" y="70"/>
                    </a:lnTo>
                    <a:lnTo>
                      <a:pt x="328" y="70"/>
                    </a:lnTo>
                    <a:lnTo>
                      <a:pt x="328" y="70"/>
                    </a:lnTo>
                    <a:lnTo>
                      <a:pt x="329" y="70"/>
                    </a:lnTo>
                    <a:lnTo>
                      <a:pt x="329" y="70"/>
                    </a:lnTo>
                    <a:lnTo>
                      <a:pt x="329" y="70"/>
                    </a:lnTo>
                    <a:lnTo>
                      <a:pt x="329" y="70"/>
                    </a:lnTo>
                    <a:lnTo>
                      <a:pt x="329" y="70"/>
                    </a:lnTo>
                    <a:lnTo>
                      <a:pt x="329" y="72"/>
                    </a:lnTo>
                    <a:lnTo>
                      <a:pt x="329" y="72"/>
                    </a:lnTo>
                    <a:lnTo>
                      <a:pt x="329" y="72"/>
                    </a:lnTo>
                    <a:lnTo>
                      <a:pt x="329" y="72"/>
                    </a:lnTo>
                    <a:lnTo>
                      <a:pt x="329" y="72"/>
                    </a:lnTo>
                    <a:lnTo>
                      <a:pt x="329" y="72"/>
                    </a:lnTo>
                    <a:lnTo>
                      <a:pt x="329" y="74"/>
                    </a:lnTo>
                    <a:lnTo>
                      <a:pt x="329" y="74"/>
                    </a:lnTo>
                    <a:lnTo>
                      <a:pt x="329" y="74"/>
                    </a:lnTo>
                    <a:lnTo>
                      <a:pt x="329" y="74"/>
                    </a:lnTo>
                    <a:lnTo>
                      <a:pt x="331" y="74"/>
                    </a:lnTo>
                    <a:lnTo>
                      <a:pt x="331" y="74"/>
                    </a:lnTo>
                    <a:lnTo>
                      <a:pt x="331" y="74"/>
                    </a:lnTo>
                    <a:lnTo>
                      <a:pt x="331" y="74"/>
                    </a:lnTo>
                    <a:lnTo>
                      <a:pt x="331" y="74"/>
                    </a:lnTo>
                    <a:lnTo>
                      <a:pt x="333" y="72"/>
                    </a:lnTo>
                    <a:lnTo>
                      <a:pt x="333" y="72"/>
                    </a:lnTo>
                    <a:lnTo>
                      <a:pt x="333" y="72"/>
                    </a:lnTo>
                    <a:lnTo>
                      <a:pt x="333" y="72"/>
                    </a:lnTo>
                    <a:lnTo>
                      <a:pt x="333" y="72"/>
                    </a:lnTo>
                    <a:lnTo>
                      <a:pt x="333" y="72"/>
                    </a:lnTo>
                    <a:lnTo>
                      <a:pt x="331" y="72"/>
                    </a:lnTo>
                    <a:lnTo>
                      <a:pt x="331" y="72"/>
                    </a:lnTo>
                    <a:lnTo>
                      <a:pt x="333" y="70"/>
                    </a:lnTo>
                    <a:lnTo>
                      <a:pt x="333" y="70"/>
                    </a:lnTo>
                    <a:lnTo>
                      <a:pt x="331" y="70"/>
                    </a:lnTo>
                    <a:lnTo>
                      <a:pt x="331" y="70"/>
                    </a:lnTo>
                    <a:lnTo>
                      <a:pt x="331" y="70"/>
                    </a:lnTo>
                    <a:lnTo>
                      <a:pt x="331" y="70"/>
                    </a:lnTo>
                    <a:lnTo>
                      <a:pt x="331" y="70"/>
                    </a:lnTo>
                    <a:lnTo>
                      <a:pt x="331" y="68"/>
                    </a:lnTo>
                    <a:lnTo>
                      <a:pt x="331" y="68"/>
                    </a:lnTo>
                    <a:lnTo>
                      <a:pt x="331" y="68"/>
                    </a:lnTo>
                    <a:lnTo>
                      <a:pt x="331" y="68"/>
                    </a:lnTo>
                    <a:lnTo>
                      <a:pt x="333" y="68"/>
                    </a:lnTo>
                    <a:lnTo>
                      <a:pt x="333" y="68"/>
                    </a:lnTo>
                    <a:lnTo>
                      <a:pt x="333" y="68"/>
                    </a:lnTo>
                    <a:lnTo>
                      <a:pt x="333" y="68"/>
                    </a:lnTo>
                    <a:lnTo>
                      <a:pt x="333" y="68"/>
                    </a:lnTo>
                    <a:lnTo>
                      <a:pt x="333" y="68"/>
                    </a:lnTo>
                    <a:lnTo>
                      <a:pt x="335" y="67"/>
                    </a:lnTo>
                    <a:lnTo>
                      <a:pt x="333" y="67"/>
                    </a:lnTo>
                    <a:lnTo>
                      <a:pt x="333" y="67"/>
                    </a:lnTo>
                    <a:lnTo>
                      <a:pt x="335" y="67"/>
                    </a:lnTo>
                    <a:lnTo>
                      <a:pt x="335" y="67"/>
                    </a:lnTo>
                    <a:lnTo>
                      <a:pt x="335" y="67"/>
                    </a:lnTo>
                    <a:lnTo>
                      <a:pt x="335" y="67"/>
                    </a:lnTo>
                    <a:lnTo>
                      <a:pt x="335" y="67"/>
                    </a:lnTo>
                    <a:lnTo>
                      <a:pt x="335" y="67"/>
                    </a:lnTo>
                    <a:lnTo>
                      <a:pt x="335" y="67"/>
                    </a:lnTo>
                    <a:lnTo>
                      <a:pt x="335" y="68"/>
                    </a:lnTo>
                    <a:lnTo>
                      <a:pt x="335" y="68"/>
                    </a:lnTo>
                    <a:lnTo>
                      <a:pt x="335" y="68"/>
                    </a:lnTo>
                    <a:lnTo>
                      <a:pt x="335" y="68"/>
                    </a:lnTo>
                    <a:lnTo>
                      <a:pt x="335" y="68"/>
                    </a:lnTo>
                    <a:lnTo>
                      <a:pt x="335" y="70"/>
                    </a:lnTo>
                    <a:lnTo>
                      <a:pt x="335" y="70"/>
                    </a:lnTo>
                    <a:lnTo>
                      <a:pt x="335" y="70"/>
                    </a:lnTo>
                    <a:lnTo>
                      <a:pt x="335" y="70"/>
                    </a:lnTo>
                    <a:lnTo>
                      <a:pt x="335" y="70"/>
                    </a:lnTo>
                    <a:lnTo>
                      <a:pt x="335" y="70"/>
                    </a:lnTo>
                    <a:lnTo>
                      <a:pt x="337" y="70"/>
                    </a:lnTo>
                    <a:lnTo>
                      <a:pt x="337" y="70"/>
                    </a:lnTo>
                    <a:lnTo>
                      <a:pt x="337" y="70"/>
                    </a:lnTo>
                    <a:lnTo>
                      <a:pt x="337" y="70"/>
                    </a:lnTo>
                    <a:lnTo>
                      <a:pt x="337" y="72"/>
                    </a:lnTo>
                    <a:lnTo>
                      <a:pt x="337" y="72"/>
                    </a:lnTo>
                    <a:lnTo>
                      <a:pt x="337" y="72"/>
                    </a:lnTo>
                    <a:lnTo>
                      <a:pt x="337" y="72"/>
                    </a:lnTo>
                    <a:lnTo>
                      <a:pt x="337" y="72"/>
                    </a:lnTo>
                    <a:lnTo>
                      <a:pt x="337" y="72"/>
                    </a:lnTo>
                    <a:lnTo>
                      <a:pt x="337" y="72"/>
                    </a:lnTo>
                    <a:lnTo>
                      <a:pt x="337" y="72"/>
                    </a:lnTo>
                    <a:lnTo>
                      <a:pt x="337" y="74"/>
                    </a:lnTo>
                    <a:lnTo>
                      <a:pt x="337" y="74"/>
                    </a:lnTo>
                    <a:lnTo>
                      <a:pt x="338" y="72"/>
                    </a:lnTo>
                    <a:lnTo>
                      <a:pt x="338" y="72"/>
                    </a:lnTo>
                    <a:lnTo>
                      <a:pt x="338" y="72"/>
                    </a:lnTo>
                    <a:lnTo>
                      <a:pt x="338" y="72"/>
                    </a:lnTo>
                    <a:lnTo>
                      <a:pt x="338" y="72"/>
                    </a:lnTo>
                    <a:lnTo>
                      <a:pt x="338" y="72"/>
                    </a:lnTo>
                    <a:lnTo>
                      <a:pt x="338" y="72"/>
                    </a:lnTo>
                    <a:lnTo>
                      <a:pt x="338" y="72"/>
                    </a:lnTo>
                    <a:lnTo>
                      <a:pt x="338" y="72"/>
                    </a:lnTo>
                    <a:lnTo>
                      <a:pt x="338" y="72"/>
                    </a:lnTo>
                    <a:lnTo>
                      <a:pt x="338" y="70"/>
                    </a:lnTo>
                    <a:lnTo>
                      <a:pt x="338" y="70"/>
                    </a:lnTo>
                    <a:lnTo>
                      <a:pt x="338" y="70"/>
                    </a:lnTo>
                    <a:lnTo>
                      <a:pt x="338" y="70"/>
                    </a:lnTo>
                    <a:lnTo>
                      <a:pt x="338" y="70"/>
                    </a:lnTo>
                    <a:lnTo>
                      <a:pt x="338" y="70"/>
                    </a:lnTo>
                    <a:lnTo>
                      <a:pt x="338" y="70"/>
                    </a:lnTo>
                    <a:lnTo>
                      <a:pt x="338" y="70"/>
                    </a:lnTo>
                    <a:lnTo>
                      <a:pt x="338" y="70"/>
                    </a:lnTo>
                    <a:lnTo>
                      <a:pt x="338" y="70"/>
                    </a:lnTo>
                    <a:lnTo>
                      <a:pt x="338" y="70"/>
                    </a:lnTo>
                    <a:lnTo>
                      <a:pt x="340" y="70"/>
                    </a:lnTo>
                    <a:lnTo>
                      <a:pt x="340" y="70"/>
                    </a:lnTo>
                    <a:lnTo>
                      <a:pt x="340" y="68"/>
                    </a:lnTo>
                    <a:lnTo>
                      <a:pt x="340" y="68"/>
                    </a:lnTo>
                    <a:lnTo>
                      <a:pt x="340" y="68"/>
                    </a:lnTo>
                    <a:lnTo>
                      <a:pt x="340" y="68"/>
                    </a:lnTo>
                    <a:lnTo>
                      <a:pt x="340" y="68"/>
                    </a:lnTo>
                    <a:lnTo>
                      <a:pt x="342" y="68"/>
                    </a:lnTo>
                    <a:lnTo>
                      <a:pt x="342" y="68"/>
                    </a:lnTo>
                    <a:lnTo>
                      <a:pt x="342" y="68"/>
                    </a:lnTo>
                    <a:lnTo>
                      <a:pt x="342" y="68"/>
                    </a:lnTo>
                    <a:lnTo>
                      <a:pt x="342" y="68"/>
                    </a:lnTo>
                    <a:lnTo>
                      <a:pt x="342" y="68"/>
                    </a:lnTo>
                    <a:lnTo>
                      <a:pt x="342" y="70"/>
                    </a:lnTo>
                    <a:lnTo>
                      <a:pt x="342" y="70"/>
                    </a:lnTo>
                    <a:lnTo>
                      <a:pt x="342" y="70"/>
                    </a:lnTo>
                    <a:lnTo>
                      <a:pt x="342" y="70"/>
                    </a:lnTo>
                    <a:lnTo>
                      <a:pt x="344" y="70"/>
                    </a:lnTo>
                    <a:lnTo>
                      <a:pt x="344" y="70"/>
                    </a:lnTo>
                    <a:lnTo>
                      <a:pt x="344" y="68"/>
                    </a:lnTo>
                    <a:lnTo>
                      <a:pt x="344" y="68"/>
                    </a:lnTo>
                    <a:lnTo>
                      <a:pt x="344" y="68"/>
                    </a:lnTo>
                    <a:lnTo>
                      <a:pt x="344" y="68"/>
                    </a:lnTo>
                    <a:lnTo>
                      <a:pt x="344" y="68"/>
                    </a:lnTo>
                    <a:lnTo>
                      <a:pt x="344" y="68"/>
                    </a:lnTo>
                    <a:lnTo>
                      <a:pt x="344" y="70"/>
                    </a:lnTo>
                    <a:lnTo>
                      <a:pt x="344" y="70"/>
                    </a:lnTo>
                    <a:lnTo>
                      <a:pt x="344" y="70"/>
                    </a:lnTo>
                    <a:lnTo>
                      <a:pt x="344" y="70"/>
                    </a:lnTo>
                    <a:lnTo>
                      <a:pt x="344" y="70"/>
                    </a:lnTo>
                    <a:lnTo>
                      <a:pt x="344" y="70"/>
                    </a:lnTo>
                    <a:lnTo>
                      <a:pt x="344" y="70"/>
                    </a:lnTo>
                    <a:lnTo>
                      <a:pt x="346" y="70"/>
                    </a:lnTo>
                    <a:lnTo>
                      <a:pt x="346" y="72"/>
                    </a:lnTo>
                    <a:lnTo>
                      <a:pt x="346" y="72"/>
                    </a:lnTo>
                    <a:lnTo>
                      <a:pt x="346" y="72"/>
                    </a:lnTo>
                    <a:lnTo>
                      <a:pt x="346" y="72"/>
                    </a:lnTo>
                    <a:lnTo>
                      <a:pt x="346" y="72"/>
                    </a:lnTo>
                    <a:lnTo>
                      <a:pt x="346" y="72"/>
                    </a:lnTo>
                    <a:lnTo>
                      <a:pt x="346" y="72"/>
                    </a:lnTo>
                    <a:lnTo>
                      <a:pt x="346" y="72"/>
                    </a:lnTo>
                    <a:lnTo>
                      <a:pt x="347" y="72"/>
                    </a:lnTo>
                    <a:lnTo>
                      <a:pt x="347" y="72"/>
                    </a:lnTo>
                    <a:lnTo>
                      <a:pt x="347" y="72"/>
                    </a:lnTo>
                    <a:lnTo>
                      <a:pt x="347" y="72"/>
                    </a:lnTo>
                    <a:lnTo>
                      <a:pt x="347" y="72"/>
                    </a:lnTo>
                    <a:lnTo>
                      <a:pt x="349" y="72"/>
                    </a:lnTo>
                    <a:lnTo>
                      <a:pt x="349" y="72"/>
                    </a:lnTo>
                    <a:lnTo>
                      <a:pt x="349" y="70"/>
                    </a:lnTo>
                    <a:lnTo>
                      <a:pt x="349" y="70"/>
                    </a:lnTo>
                    <a:lnTo>
                      <a:pt x="349" y="70"/>
                    </a:lnTo>
                    <a:lnTo>
                      <a:pt x="351" y="70"/>
                    </a:lnTo>
                    <a:lnTo>
                      <a:pt x="351" y="68"/>
                    </a:lnTo>
                    <a:lnTo>
                      <a:pt x="351" y="68"/>
                    </a:lnTo>
                    <a:lnTo>
                      <a:pt x="351" y="67"/>
                    </a:lnTo>
                    <a:lnTo>
                      <a:pt x="351" y="67"/>
                    </a:lnTo>
                    <a:lnTo>
                      <a:pt x="351" y="67"/>
                    </a:lnTo>
                    <a:lnTo>
                      <a:pt x="351" y="65"/>
                    </a:lnTo>
                    <a:lnTo>
                      <a:pt x="351" y="65"/>
                    </a:lnTo>
                    <a:lnTo>
                      <a:pt x="351" y="65"/>
                    </a:lnTo>
                    <a:lnTo>
                      <a:pt x="351" y="65"/>
                    </a:lnTo>
                    <a:lnTo>
                      <a:pt x="351" y="63"/>
                    </a:lnTo>
                    <a:lnTo>
                      <a:pt x="351" y="63"/>
                    </a:lnTo>
                    <a:lnTo>
                      <a:pt x="351" y="63"/>
                    </a:lnTo>
                    <a:lnTo>
                      <a:pt x="353" y="63"/>
                    </a:lnTo>
                    <a:lnTo>
                      <a:pt x="351" y="61"/>
                    </a:lnTo>
                    <a:lnTo>
                      <a:pt x="351" y="61"/>
                    </a:lnTo>
                    <a:lnTo>
                      <a:pt x="351" y="61"/>
                    </a:lnTo>
                    <a:lnTo>
                      <a:pt x="351" y="61"/>
                    </a:lnTo>
                    <a:lnTo>
                      <a:pt x="351" y="61"/>
                    </a:lnTo>
                    <a:lnTo>
                      <a:pt x="351" y="61"/>
                    </a:lnTo>
                    <a:lnTo>
                      <a:pt x="351" y="61"/>
                    </a:lnTo>
                    <a:lnTo>
                      <a:pt x="351" y="61"/>
                    </a:lnTo>
                    <a:lnTo>
                      <a:pt x="353" y="61"/>
                    </a:lnTo>
                    <a:lnTo>
                      <a:pt x="353" y="61"/>
                    </a:lnTo>
                    <a:lnTo>
                      <a:pt x="353" y="61"/>
                    </a:lnTo>
                    <a:lnTo>
                      <a:pt x="353" y="61"/>
                    </a:lnTo>
                    <a:lnTo>
                      <a:pt x="353" y="61"/>
                    </a:lnTo>
                    <a:lnTo>
                      <a:pt x="353" y="61"/>
                    </a:lnTo>
                    <a:lnTo>
                      <a:pt x="355" y="63"/>
                    </a:lnTo>
                    <a:lnTo>
                      <a:pt x="355" y="63"/>
                    </a:lnTo>
                    <a:lnTo>
                      <a:pt x="355" y="63"/>
                    </a:lnTo>
                    <a:lnTo>
                      <a:pt x="355" y="63"/>
                    </a:lnTo>
                    <a:lnTo>
                      <a:pt x="355" y="63"/>
                    </a:lnTo>
                    <a:lnTo>
                      <a:pt x="355" y="63"/>
                    </a:lnTo>
                    <a:lnTo>
                      <a:pt x="355" y="63"/>
                    </a:lnTo>
                    <a:lnTo>
                      <a:pt x="356" y="63"/>
                    </a:lnTo>
                    <a:lnTo>
                      <a:pt x="356" y="65"/>
                    </a:lnTo>
                    <a:lnTo>
                      <a:pt x="356" y="65"/>
                    </a:lnTo>
                    <a:lnTo>
                      <a:pt x="356" y="63"/>
                    </a:lnTo>
                    <a:lnTo>
                      <a:pt x="356" y="63"/>
                    </a:lnTo>
                    <a:lnTo>
                      <a:pt x="358" y="63"/>
                    </a:lnTo>
                    <a:lnTo>
                      <a:pt x="358" y="63"/>
                    </a:lnTo>
                    <a:lnTo>
                      <a:pt x="358" y="63"/>
                    </a:lnTo>
                    <a:lnTo>
                      <a:pt x="358" y="63"/>
                    </a:lnTo>
                    <a:lnTo>
                      <a:pt x="358" y="63"/>
                    </a:lnTo>
                    <a:lnTo>
                      <a:pt x="358" y="63"/>
                    </a:lnTo>
                    <a:lnTo>
                      <a:pt x="358" y="63"/>
                    </a:lnTo>
                    <a:lnTo>
                      <a:pt x="358" y="63"/>
                    </a:lnTo>
                    <a:lnTo>
                      <a:pt x="358" y="63"/>
                    </a:lnTo>
                    <a:lnTo>
                      <a:pt x="358" y="63"/>
                    </a:lnTo>
                    <a:lnTo>
                      <a:pt x="356" y="63"/>
                    </a:lnTo>
                    <a:lnTo>
                      <a:pt x="356" y="63"/>
                    </a:lnTo>
                    <a:lnTo>
                      <a:pt x="356" y="63"/>
                    </a:lnTo>
                    <a:lnTo>
                      <a:pt x="356" y="63"/>
                    </a:lnTo>
                    <a:lnTo>
                      <a:pt x="356" y="63"/>
                    </a:lnTo>
                    <a:lnTo>
                      <a:pt x="356" y="63"/>
                    </a:lnTo>
                    <a:lnTo>
                      <a:pt x="356" y="63"/>
                    </a:lnTo>
                    <a:lnTo>
                      <a:pt x="356" y="61"/>
                    </a:lnTo>
                    <a:lnTo>
                      <a:pt x="356" y="61"/>
                    </a:lnTo>
                    <a:lnTo>
                      <a:pt x="356" y="61"/>
                    </a:lnTo>
                    <a:lnTo>
                      <a:pt x="356" y="61"/>
                    </a:lnTo>
                    <a:lnTo>
                      <a:pt x="355" y="59"/>
                    </a:lnTo>
                    <a:lnTo>
                      <a:pt x="355" y="59"/>
                    </a:lnTo>
                    <a:lnTo>
                      <a:pt x="355" y="59"/>
                    </a:lnTo>
                    <a:lnTo>
                      <a:pt x="355" y="59"/>
                    </a:lnTo>
                    <a:lnTo>
                      <a:pt x="356" y="59"/>
                    </a:lnTo>
                    <a:lnTo>
                      <a:pt x="356" y="59"/>
                    </a:lnTo>
                    <a:lnTo>
                      <a:pt x="356" y="59"/>
                    </a:lnTo>
                    <a:lnTo>
                      <a:pt x="356" y="61"/>
                    </a:lnTo>
                    <a:lnTo>
                      <a:pt x="356" y="61"/>
                    </a:lnTo>
                    <a:lnTo>
                      <a:pt x="358" y="61"/>
                    </a:lnTo>
                    <a:lnTo>
                      <a:pt x="358" y="61"/>
                    </a:lnTo>
                    <a:lnTo>
                      <a:pt x="358" y="61"/>
                    </a:lnTo>
                    <a:lnTo>
                      <a:pt x="358" y="61"/>
                    </a:lnTo>
                    <a:lnTo>
                      <a:pt x="358" y="61"/>
                    </a:lnTo>
                    <a:lnTo>
                      <a:pt x="358" y="61"/>
                    </a:lnTo>
                    <a:lnTo>
                      <a:pt x="358" y="61"/>
                    </a:lnTo>
                    <a:lnTo>
                      <a:pt x="358" y="59"/>
                    </a:lnTo>
                    <a:lnTo>
                      <a:pt x="358" y="59"/>
                    </a:lnTo>
                    <a:lnTo>
                      <a:pt x="360" y="59"/>
                    </a:lnTo>
                    <a:lnTo>
                      <a:pt x="360" y="59"/>
                    </a:lnTo>
                    <a:lnTo>
                      <a:pt x="360" y="59"/>
                    </a:lnTo>
                    <a:lnTo>
                      <a:pt x="360" y="58"/>
                    </a:lnTo>
                    <a:lnTo>
                      <a:pt x="360" y="58"/>
                    </a:lnTo>
                    <a:lnTo>
                      <a:pt x="360" y="58"/>
                    </a:lnTo>
                    <a:lnTo>
                      <a:pt x="360" y="58"/>
                    </a:lnTo>
                    <a:lnTo>
                      <a:pt x="360" y="58"/>
                    </a:lnTo>
                    <a:lnTo>
                      <a:pt x="360" y="58"/>
                    </a:lnTo>
                    <a:lnTo>
                      <a:pt x="360" y="58"/>
                    </a:lnTo>
                    <a:lnTo>
                      <a:pt x="360" y="56"/>
                    </a:lnTo>
                    <a:lnTo>
                      <a:pt x="362" y="56"/>
                    </a:lnTo>
                    <a:lnTo>
                      <a:pt x="362" y="58"/>
                    </a:lnTo>
                    <a:lnTo>
                      <a:pt x="362" y="58"/>
                    </a:lnTo>
                    <a:lnTo>
                      <a:pt x="362" y="58"/>
                    </a:lnTo>
                    <a:lnTo>
                      <a:pt x="362" y="58"/>
                    </a:lnTo>
                    <a:lnTo>
                      <a:pt x="362" y="58"/>
                    </a:lnTo>
                    <a:lnTo>
                      <a:pt x="362" y="58"/>
                    </a:lnTo>
                    <a:lnTo>
                      <a:pt x="362" y="58"/>
                    </a:lnTo>
                    <a:lnTo>
                      <a:pt x="364" y="58"/>
                    </a:lnTo>
                    <a:lnTo>
                      <a:pt x="364" y="58"/>
                    </a:lnTo>
                    <a:lnTo>
                      <a:pt x="364" y="58"/>
                    </a:lnTo>
                    <a:lnTo>
                      <a:pt x="364" y="58"/>
                    </a:lnTo>
                    <a:lnTo>
                      <a:pt x="364" y="58"/>
                    </a:lnTo>
                    <a:lnTo>
                      <a:pt x="364" y="56"/>
                    </a:lnTo>
                    <a:lnTo>
                      <a:pt x="364" y="56"/>
                    </a:lnTo>
                    <a:lnTo>
                      <a:pt x="366" y="56"/>
                    </a:lnTo>
                    <a:lnTo>
                      <a:pt x="366" y="56"/>
                    </a:lnTo>
                    <a:lnTo>
                      <a:pt x="366" y="56"/>
                    </a:lnTo>
                    <a:lnTo>
                      <a:pt x="366" y="56"/>
                    </a:lnTo>
                    <a:lnTo>
                      <a:pt x="366" y="56"/>
                    </a:lnTo>
                    <a:lnTo>
                      <a:pt x="367" y="56"/>
                    </a:lnTo>
                    <a:lnTo>
                      <a:pt x="367" y="56"/>
                    </a:lnTo>
                    <a:lnTo>
                      <a:pt x="367" y="56"/>
                    </a:lnTo>
                    <a:lnTo>
                      <a:pt x="367" y="56"/>
                    </a:lnTo>
                    <a:lnTo>
                      <a:pt x="367" y="58"/>
                    </a:lnTo>
                    <a:lnTo>
                      <a:pt x="367" y="58"/>
                    </a:lnTo>
                    <a:lnTo>
                      <a:pt x="367" y="58"/>
                    </a:lnTo>
                    <a:lnTo>
                      <a:pt x="367" y="58"/>
                    </a:lnTo>
                    <a:lnTo>
                      <a:pt x="367" y="58"/>
                    </a:lnTo>
                    <a:lnTo>
                      <a:pt x="367" y="58"/>
                    </a:lnTo>
                    <a:lnTo>
                      <a:pt x="367" y="58"/>
                    </a:lnTo>
                    <a:lnTo>
                      <a:pt x="369" y="58"/>
                    </a:lnTo>
                    <a:lnTo>
                      <a:pt x="369" y="58"/>
                    </a:lnTo>
                    <a:lnTo>
                      <a:pt x="369" y="58"/>
                    </a:lnTo>
                    <a:lnTo>
                      <a:pt x="369" y="58"/>
                    </a:lnTo>
                    <a:lnTo>
                      <a:pt x="369" y="58"/>
                    </a:lnTo>
                    <a:lnTo>
                      <a:pt x="369" y="58"/>
                    </a:lnTo>
                    <a:lnTo>
                      <a:pt x="371" y="58"/>
                    </a:lnTo>
                    <a:lnTo>
                      <a:pt x="371" y="58"/>
                    </a:lnTo>
                    <a:lnTo>
                      <a:pt x="371" y="58"/>
                    </a:lnTo>
                    <a:lnTo>
                      <a:pt x="371" y="58"/>
                    </a:lnTo>
                    <a:lnTo>
                      <a:pt x="373" y="58"/>
                    </a:lnTo>
                    <a:lnTo>
                      <a:pt x="373" y="58"/>
                    </a:lnTo>
                    <a:lnTo>
                      <a:pt x="373" y="58"/>
                    </a:lnTo>
                    <a:lnTo>
                      <a:pt x="373" y="58"/>
                    </a:lnTo>
                    <a:lnTo>
                      <a:pt x="373" y="56"/>
                    </a:lnTo>
                    <a:lnTo>
                      <a:pt x="373" y="56"/>
                    </a:lnTo>
                    <a:lnTo>
                      <a:pt x="373" y="56"/>
                    </a:lnTo>
                    <a:lnTo>
                      <a:pt x="373" y="56"/>
                    </a:lnTo>
                    <a:lnTo>
                      <a:pt x="373" y="56"/>
                    </a:lnTo>
                    <a:lnTo>
                      <a:pt x="373" y="56"/>
                    </a:lnTo>
                    <a:lnTo>
                      <a:pt x="371" y="54"/>
                    </a:lnTo>
                    <a:lnTo>
                      <a:pt x="371" y="54"/>
                    </a:lnTo>
                    <a:lnTo>
                      <a:pt x="371" y="54"/>
                    </a:lnTo>
                    <a:lnTo>
                      <a:pt x="371" y="54"/>
                    </a:lnTo>
                    <a:lnTo>
                      <a:pt x="373" y="54"/>
                    </a:lnTo>
                    <a:lnTo>
                      <a:pt x="373" y="54"/>
                    </a:lnTo>
                    <a:lnTo>
                      <a:pt x="373" y="54"/>
                    </a:lnTo>
                    <a:lnTo>
                      <a:pt x="373" y="54"/>
                    </a:lnTo>
                    <a:lnTo>
                      <a:pt x="373" y="54"/>
                    </a:lnTo>
                    <a:lnTo>
                      <a:pt x="373" y="54"/>
                    </a:lnTo>
                    <a:lnTo>
                      <a:pt x="375" y="54"/>
                    </a:lnTo>
                    <a:lnTo>
                      <a:pt x="375" y="54"/>
                    </a:lnTo>
                    <a:lnTo>
                      <a:pt x="375" y="54"/>
                    </a:lnTo>
                    <a:lnTo>
                      <a:pt x="375" y="54"/>
                    </a:lnTo>
                    <a:lnTo>
                      <a:pt x="375" y="52"/>
                    </a:lnTo>
                    <a:lnTo>
                      <a:pt x="375" y="52"/>
                    </a:lnTo>
                    <a:lnTo>
                      <a:pt x="375" y="52"/>
                    </a:lnTo>
                    <a:lnTo>
                      <a:pt x="375" y="52"/>
                    </a:lnTo>
                    <a:lnTo>
                      <a:pt x="375" y="52"/>
                    </a:lnTo>
                    <a:lnTo>
                      <a:pt x="376" y="52"/>
                    </a:lnTo>
                    <a:lnTo>
                      <a:pt x="376" y="52"/>
                    </a:lnTo>
                    <a:lnTo>
                      <a:pt x="376" y="50"/>
                    </a:lnTo>
                    <a:lnTo>
                      <a:pt x="376" y="50"/>
                    </a:lnTo>
                    <a:lnTo>
                      <a:pt x="378" y="52"/>
                    </a:lnTo>
                    <a:lnTo>
                      <a:pt x="378" y="52"/>
                    </a:lnTo>
                    <a:lnTo>
                      <a:pt x="378" y="52"/>
                    </a:lnTo>
                    <a:lnTo>
                      <a:pt x="378" y="52"/>
                    </a:lnTo>
                    <a:lnTo>
                      <a:pt x="378" y="52"/>
                    </a:lnTo>
                    <a:lnTo>
                      <a:pt x="378" y="52"/>
                    </a:lnTo>
                    <a:lnTo>
                      <a:pt x="378" y="52"/>
                    </a:lnTo>
                    <a:lnTo>
                      <a:pt x="380" y="52"/>
                    </a:lnTo>
                    <a:lnTo>
                      <a:pt x="380" y="52"/>
                    </a:lnTo>
                    <a:lnTo>
                      <a:pt x="380" y="52"/>
                    </a:lnTo>
                    <a:lnTo>
                      <a:pt x="380" y="52"/>
                    </a:lnTo>
                    <a:lnTo>
                      <a:pt x="380" y="52"/>
                    </a:lnTo>
                    <a:lnTo>
                      <a:pt x="382" y="52"/>
                    </a:lnTo>
                    <a:lnTo>
                      <a:pt x="382" y="52"/>
                    </a:lnTo>
                    <a:lnTo>
                      <a:pt x="382" y="52"/>
                    </a:lnTo>
                    <a:lnTo>
                      <a:pt x="382" y="52"/>
                    </a:lnTo>
                    <a:lnTo>
                      <a:pt x="382" y="52"/>
                    </a:lnTo>
                    <a:lnTo>
                      <a:pt x="382" y="52"/>
                    </a:lnTo>
                    <a:lnTo>
                      <a:pt x="382" y="54"/>
                    </a:lnTo>
                    <a:lnTo>
                      <a:pt x="382" y="54"/>
                    </a:lnTo>
                    <a:lnTo>
                      <a:pt x="382" y="54"/>
                    </a:lnTo>
                    <a:lnTo>
                      <a:pt x="382" y="54"/>
                    </a:lnTo>
                    <a:lnTo>
                      <a:pt x="382" y="56"/>
                    </a:lnTo>
                    <a:lnTo>
                      <a:pt x="382" y="56"/>
                    </a:lnTo>
                    <a:lnTo>
                      <a:pt x="384" y="56"/>
                    </a:lnTo>
                    <a:lnTo>
                      <a:pt x="384" y="56"/>
                    </a:lnTo>
                    <a:lnTo>
                      <a:pt x="384" y="56"/>
                    </a:lnTo>
                    <a:lnTo>
                      <a:pt x="384" y="56"/>
                    </a:lnTo>
                    <a:lnTo>
                      <a:pt x="384" y="58"/>
                    </a:lnTo>
                    <a:lnTo>
                      <a:pt x="384" y="58"/>
                    </a:lnTo>
                    <a:lnTo>
                      <a:pt x="384" y="58"/>
                    </a:lnTo>
                    <a:lnTo>
                      <a:pt x="385" y="58"/>
                    </a:lnTo>
                    <a:lnTo>
                      <a:pt x="385" y="58"/>
                    </a:lnTo>
                    <a:lnTo>
                      <a:pt x="385" y="58"/>
                    </a:lnTo>
                    <a:lnTo>
                      <a:pt x="385" y="58"/>
                    </a:lnTo>
                    <a:lnTo>
                      <a:pt x="385" y="58"/>
                    </a:lnTo>
                    <a:lnTo>
                      <a:pt x="385" y="58"/>
                    </a:lnTo>
                    <a:lnTo>
                      <a:pt x="385" y="58"/>
                    </a:lnTo>
                    <a:lnTo>
                      <a:pt x="385" y="58"/>
                    </a:lnTo>
                    <a:lnTo>
                      <a:pt x="385" y="58"/>
                    </a:lnTo>
                    <a:lnTo>
                      <a:pt x="387" y="58"/>
                    </a:lnTo>
                    <a:lnTo>
                      <a:pt x="387" y="56"/>
                    </a:lnTo>
                    <a:lnTo>
                      <a:pt x="387" y="56"/>
                    </a:lnTo>
                    <a:lnTo>
                      <a:pt x="387" y="56"/>
                    </a:lnTo>
                    <a:lnTo>
                      <a:pt x="387" y="56"/>
                    </a:lnTo>
                    <a:lnTo>
                      <a:pt x="387" y="56"/>
                    </a:lnTo>
                    <a:lnTo>
                      <a:pt x="387" y="54"/>
                    </a:lnTo>
                    <a:lnTo>
                      <a:pt x="387" y="54"/>
                    </a:lnTo>
                    <a:lnTo>
                      <a:pt x="387" y="54"/>
                    </a:lnTo>
                    <a:lnTo>
                      <a:pt x="387" y="56"/>
                    </a:lnTo>
                    <a:lnTo>
                      <a:pt x="389" y="56"/>
                    </a:lnTo>
                    <a:lnTo>
                      <a:pt x="389" y="56"/>
                    </a:lnTo>
                    <a:lnTo>
                      <a:pt x="389" y="56"/>
                    </a:lnTo>
                    <a:lnTo>
                      <a:pt x="391" y="56"/>
                    </a:lnTo>
                    <a:lnTo>
                      <a:pt x="391" y="56"/>
                    </a:lnTo>
                    <a:lnTo>
                      <a:pt x="391" y="56"/>
                    </a:lnTo>
                    <a:lnTo>
                      <a:pt x="391" y="56"/>
                    </a:lnTo>
                    <a:lnTo>
                      <a:pt x="391" y="56"/>
                    </a:lnTo>
                    <a:lnTo>
                      <a:pt x="391" y="56"/>
                    </a:lnTo>
                    <a:lnTo>
                      <a:pt x="391" y="58"/>
                    </a:lnTo>
                    <a:lnTo>
                      <a:pt x="391" y="58"/>
                    </a:lnTo>
                    <a:lnTo>
                      <a:pt x="391" y="58"/>
                    </a:lnTo>
                    <a:lnTo>
                      <a:pt x="393" y="58"/>
                    </a:lnTo>
                    <a:lnTo>
                      <a:pt x="393" y="58"/>
                    </a:lnTo>
                    <a:lnTo>
                      <a:pt x="393" y="59"/>
                    </a:lnTo>
                    <a:lnTo>
                      <a:pt x="393" y="59"/>
                    </a:lnTo>
                    <a:lnTo>
                      <a:pt x="393" y="59"/>
                    </a:lnTo>
                    <a:lnTo>
                      <a:pt x="393" y="59"/>
                    </a:lnTo>
                    <a:lnTo>
                      <a:pt x="393" y="59"/>
                    </a:lnTo>
                    <a:lnTo>
                      <a:pt x="394" y="59"/>
                    </a:lnTo>
                    <a:lnTo>
                      <a:pt x="394" y="59"/>
                    </a:lnTo>
                    <a:lnTo>
                      <a:pt x="394" y="61"/>
                    </a:lnTo>
                    <a:lnTo>
                      <a:pt x="394" y="61"/>
                    </a:lnTo>
                    <a:lnTo>
                      <a:pt x="394" y="61"/>
                    </a:lnTo>
                    <a:lnTo>
                      <a:pt x="396" y="61"/>
                    </a:lnTo>
                    <a:lnTo>
                      <a:pt x="396" y="61"/>
                    </a:lnTo>
                    <a:lnTo>
                      <a:pt x="396" y="61"/>
                    </a:lnTo>
                    <a:lnTo>
                      <a:pt x="396" y="61"/>
                    </a:lnTo>
                    <a:lnTo>
                      <a:pt x="396" y="61"/>
                    </a:lnTo>
                    <a:lnTo>
                      <a:pt x="396" y="63"/>
                    </a:lnTo>
                    <a:lnTo>
                      <a:pt x="396" y="63"/>
                    </a:lnTo>
                    <a:lnTo>
                      <a:pt x="396" y="63"/>
                    </a:lnTo>
                    <a:lnTo>
                      <a:pt x="396" y="61"/>
                    </a:lnTo>
                    <a:lnTo>
                      <a:pt x="396" y="61"/>
                    </a:lnTo>
                    <a:lnTo>
                      <a:pt x="398" y="61"/>
                    </a:lnTo>
                    <a:lnTo>
                      <a:pt x="398" y="61"/>
                    </a:lnTo>
                    <a:lnTo>
                      <a:pt x="398" y="61"/>
                    </a:lnTo>
                    <a:lnTo>
                      <a:pt x="398" y="59"/>
                    </a:lnTo>
                    <a:lnTo>
                      <a:pt x="398" y="59"/>
                    </a:lnTo>
                    <a:lnTo>
                      <a:pt x="400" y="59"/>
                    </a:lnTo>
                    <a:lnTo>
                      <a:pt x="400" y="58"/>
                    </a:lnTo>
                    <a:lnTo>
                      <a:pt x="400" y="58"/>
                    </a:lnTo>
                    <a:lnTo>
                      <a:pt x="400" y="58"/>
                    </a:lnTo>
                    <a:lnTo>
                      <a:pt x="400" y="58"/>
                    </a:lnTo>
                    <a:lnTo>
                      <a:pt x="400" y="58"/>
                    </a:lnTo>
                    <a:lnTo>
                      <a:pt x="400" y="58"/>
                    </a:lnTo>
                    <a:lnTo>
                      <a:pt x="400" y="56"/>
                    </a:lnTo>
                    <a:lnTo>
                      <a:pt x="400" y="56"/>
                    </a:lnTo>
                    <a:lnTo>
                      <a:pt x="400" y="56"/>
                    </a:lnTo>
                    <a:lnTo>
                      <a:pt x="400" y="54"/>
                    </a:lnTo>
                    <a:lnTo>
                      <a:pt x="400" y="54"/>
                    </a:lnTo>
                    <a:lnTo>
                      <a:pt x="400" y="54"/>
                    </a:lnTo>
                    <a:lnTo>
                      <a:pt x="400" y="54"/>
                    </a:lnTo>
                    <a:lnTo>
                      <a:pt x="400" y="54"/>
                    </a:lnTo>
                    <a:lnTo>
                      <a:pt x="402" y="54"/>
                    </a:lnTo>
                    <a:lnTo>
                      <a:pt x="402" y="52"/>
                    </a:lnTo>
                    <a:lnTo>
                      <a:pt x="402" y="52"/>
                    </a:lnTo>
                    <a:lnTo>
                      <a:pt x="402" y="52"/>
                    </a:lnTo>
                    <a:lnTo>
                      <a:pt x="402" y="52"/>
                    </a:lnTo>
                    <a:lnTo>
                      <a:pt x="404" y="52"/>
                    </a:lnTo>
                    <a:lnTo>
                      <a:pt x="404" y="52"/>
                    </a:lnTo>
                    <a:lnTo>
                      <a:pt x="404" y="54"/>
                    </a:lnTo>
                    <a:lnTo>
                      <a:pt x="404" y="54"/>
                    </a:lnTo>
                    <a:lnTo>
                      <a:pt x="405" y="54"/>
                    </a:lnTo>
                    <a:lnTo>
                      <a:pt x="405" y="54"/>
                    </a:lnTo>
                    <a:lnTo>
                      <a:pt x="405" y="54"/>
                    </a:lnTo>
                    <a:lnTo>
                      <a:pt x="405" y="54"/>
                    </a:lnTo>
                    <a:lnTo>
                      <a:pt x="407" y="54"/>
                    </a:lnTo>
                    <a:lnTo>
                      <a:pt x="407" y="54"/>
                    </a:lnTo>
                    <a:lnTo>
                      <a:pt x="407" y="54"/>
                    </a:lnTo>
                    <a:lnTo>
                      <a:pt x="407" y="56"/>
                    </a:lnTo>
                    <a:lnTo>
                      <a:pt x="407" y="56"/>
                    </a:lnTo>
                    <a:lnTo>
                      <a:pt x="409" y="56"/>
                    </a:lnTo>
                    <a:lnTo>
                      <a:pt x="409" y="56"/>
                    </a:lnTo>
                    <a:lnTo>
                      <a:pt x="409" y="56"/>
                    </a:lnTo>
                    <a:lnTo>
                      <a:pt x="409" y="56"/>
                    </a:lnTo>
                    <a:lnTo>
                      <a:pt x="409" y="56"/>
                    </a:lnTo>
                    <a:lnTo>
                      <a:pt x="411" y="56"/>
                    </a:lnTo>
                    <a:lnTo>
                      <a:pt x="411" y="54"/>
                    </a:lnTo>
                    <a:lnTo>
                      <a:pt x="411" y="54"/>
                    </a:lnTo>
                    <a:lnTo>
                      <a:pt x="411" y="54"/>
                    </a:lnTo>
                    <a:lnTo>
                      <a:pt x="411" y="54"/>
                    </a:lnTo>
                    <a:lnTo>
                      <a:pt x="411" y="54"/>
                    </a:lnTo>
                    <a:lnTo>
                      <a:pt x="411" y="54"/>
                    </a:lnTo>
                    <a:lnTo>
                      <a:pt x="411" y="52"/>
                    </a:lnTo>
                    <a:lnTo>
                      <a:pt x="411" y="52"/>
                    </a:lnTo>
                    <a:lnTo>
                      <a:pt x="411" y="52"/>
                    </a:lnTo>
                    <a:lnTo>
                      <a:pt x="411" y="52"/>
                    </a:lnTo>
                    <a:lnTo>
                      <a:pt x="411" y="52"/>
                    </a:lnTo>
                    <a:lnTo>
                      <a:pt x="411" y="52"/>
                    </a:lnTo>
                    <a:lnTo>
                      <a:pt x="411" y="52"/>
                    </a:lnTo>
                    <a:lnTo>
                      <a:pt x="411" y="52"/>
                    </a:lnTo>
                    <a:lnTo>
                      <a:pt x="413" y="52"/>
                    </a:lnTo>
                    <a:lnTo>
                      <a:pt x="413" y="52"/>
                    </a:lnTo>
                    <a:lnTo>
                      <a:pt x="413" y="52"/>
                    </a:lnTo>
                    <a:lnTo>
                      <a:pt x="414" y="54"/>
                    </a:lnTo>
                    <a:lnTo>
                      <a:pt x="414" y="54"/>
                    </a:lnTo>
                    <a:lnTo>
                      <a:pt x="414" y="54"/>
                    </a:lnTo>
                    <a:lnTo>
                      <a:pt x="414" y="54"/>
                    </a:lnTo>
                    <a:lnTo>
                      <a:pt x="414" y="56"/>
                    </a:lnTo>
                    <a:lnTo>
                      <a:pt x="414" y="56"/>
                    </a:lnTo>
                    <a:lnTo>
                      <a:pt x="414" y="56"/>
                    </a:lnTo>
                    <a:lnTo>
                      <a:pt x="414" y="56"/>
                    </a:lnTo>
                    <a:lnTo>
                      <a:pt x="414" y="56"/>
                    </a:lnTo>
                    <a:lnTo>
                      <a:pt x="414" y="56"/>
                    </a:lnTo>
                    <a:lnTo>
                      <a:pt x="414" y="58"/>
                    </a:lnTo>
                    <a:lnTo>
                      <a:pt x="414" y="58"/>
                    </a:lnTo>
                    <a:lnTo>
                      <a:pt x="416" y="58"/>
                    </a:lnTo>
                    <a:lnTo>
                      <a:pt x="416" y="58"/>
                    </a:lnTo>
                    <a:lnTo>
                      <a:pt x="416" y="58"/>
                    </a:lnTo>
                    <a:lnTo>
                      <a:pt x="416" y="58"/>
                    </a:lnTo>
                    <a:lnTo>
                      <a:pt x="416" y="58"/>
                    </a:lnTo>
                    <a:lnTo>
                      <a:pt x="416" y="58"/>
                    </a:lnTo>
                    <a:lnTo>
                      <a:pt x="418" y="58"/>
                    </a:lnTo>
                    <a:lnTo>
                      <a:pt x="418" y="56"/>
                    </a:lnTo>
                    <a:lnTo>
                      <a:pt x="418" y="56"/>
                    </a:lnTo>
                    <a:lnTo>
                      <a:pt x="418" y="56"/>
                    </a:lnTo>
                    <a:lnTo>
                      <a:pt x="418" y="56"/>
                    </a:lnTo>
                    <a:lnTo>
                      <a:pt x="420" y="56"/>
                    </a:lnTo>
                    <a:lnTo>
                      <a:pt x="420" y="54"/>
                    </a:lnTo>
                    <a:lnTo>
                      <a:pt x="422" y="54"/>
                    </a:lnTo>
                    <a:lnTo>
                      <a:pt x="422" y="56"/>
                    </a:lnTo>
                    <a:lnTo>
                      <a:pt x="422" y="58"/>
                    </a:lnTo>
                    <a:lnTo>
                      <a:pt x="422" y="58"/>
                    </a:lnTo>
                    <a:lnTo>
                      <a:pt x="422" y="58"/>
                    </a:lnTo>
                    <a:lnTo>
                      <a:pt x="422" y="58"/>
                    </a:lnTo>
                    <a:lnTo>
                      <a:pt x="422" y="58"/>
                    </a:lnTo>
                    <a:lnTo>
                      <a:pt x="422" y="58"/>
                    </a:lnTo>
                    <a:lnTo>
                      <a:pt x="422" y="59"/>
                    </a:lnTo>
                    <a:lnTo>
                      <a:pt x="420" y="59"/>
                    </a:lnTo>
                    <a:lnTo>
                      <a:pt x="420" y="59"/>
                    </a:lnTo>
                    <a:lnTo>
                      <a:pt x="420" y="59"/>
                    </a:lnTo>
                    <a:lnTo>
                      <a:pt x="420" y="59"/>
                    </a:lnTo>
                    <a:lnTo>
                      <a:pt x="420" y="59"/>
                    </a:lnTo>
                    <a:lnTo>
                      <a:pt x="420" y="61"/>
                    </a:lnTo>
                    <a:lnTo>
                      <a:pt x="420" y="61"/>
                    </a:lnTo>
                    <a:lnTo>
                      <a:pt x="420" y="61"/>
                    </a:lnTo>
                    <a:lnTo>
                      <a:pt x="420" y="61"/>
                    </a:lnTo>
                    <a:lnTo>
                      <a:pt x="420" y="61"/>
                    </a:lnTo>
                    <a:lnTo>
                      <a:pt x="420" y="63"/>
                    </a:lnTo>
                    <a:lnTo>
                      <a:pt x="420" y="63"/>
                    </a:lnTo>
                    <a:lnTo>
                      <a:pt x="420" y="63"/>
                    </a:lnTo>
                    <a:lnTo>
                      <a:pt x="420" y="63"/>
                    </a:lnTo>
                    <a:lnTo>
                      <a:pt x="420" y="63"/>
                    </a:lnTo>
                    <a:lnTo>
                      <a:pt x="420" y="63"/>
                    </a:lnTo>
                    <a:lnTo>
                      <a:pt x="420" y="63"/>
                    </a:lnTo>
                    <a:lnTo>
                      <a:pt x="420" y="63"/>
                    </a:lnTo>
                    <a:lnTo>
                      <a:pt x="422" y="63"/>
                    </a:lnTo>
                    <a:lnTo>
                      <a:pt x="422" y="63"/>
                    </a:lnTo>
                    <a:lnTo>
                      <a:pt x="422" y="63"/>
                    </a:lnTo>
                    <a:lnTo>
                      <a:pt x="422" y="65"/>
                    </a:lnTo>
                    <a:lnTo>
                      <a:pt x="422" y="65"/>
                    </a:lnTo>
                    <a:lnTo>
                      <a:pt x="420" y="65"/>
                    </a:lnTo>
                    <a:lnTo>
                      <a:pt x="420" y="65"/>
                    </a:lnTo>
                    <a:lnTo>
                      <a:pt x="422" y="67"/>
                    </a:lnTo>
                    <a:lnTo>
                      <a:pt x="422" y="67"/>
                    </a:lnTo>
                    <a:lnTo>
                      <a:pt x="422" y="67"/>
                    </a:lnTo>
                    <a:lnTo>
                      <a:pt x="422" y="67"/>
                    </a:lnTo>
                    <a:lnTo>
                      <a:pt x="422" y="67"/>
                    </a:lnTo>
                    <a:lnTo>
                      <a:pt x="423" y="67"/>
                    </a:lnTo>
                    <a:lnTo>
                      <a:pt x="423" y="68"/>
                    </a:lnTo>
                    <a:lnTo>
                      <a:pt x="423" y="68"/>
                    </a:lnTo>
                    <a:lnTo>
                      <a:pt x="423" y="68"/>
                    </a:lnTo>
                    <a:lnTo>
                      <a:pt x="423" y="68"/>
                    </a:lnTo>
                    <a:lnTo>
                      <a:pt x="423" y="68"/>
                    </a:lnTo>
                    <a:lnTo>
                      <a:pt x="425" y="68"/>
                    </a:lnTo>
                    <a:lnTo>
                      <a:pt x="425" y="68"/>
                    </a:lnTo>
                    <a:lnTo>
                      <a:pt x="425" y="70"/>
                    </a:lnTo>
                    <a:lnTo>
                      <a:pt x="425" y="70"/>
                    </a:lnTo>
                    <a:lnTo>
                      <a:pt x="425" y="70"/>
                    </a:lnTo>
                    <a:lnTo>
                      <a:pt x="427" y="70"/>
                    </a:lnTo>
                    <a:lnTo>
                      <a:pt x="427" y="70"/>
                    </a:lnTo>
                    <a:lnTo>
                      <a:pt x="427" y="70"/>
                    </a:lnTo>
                    <a:lnTo>
                      <a:pt x="427" y="70"/>
                    </a:lnTo>
                    <a:lnTo>
                      <a:pt x="429" y="70"/>
                    </a:lnTo>
                    <a:lnTo>
                      <a:pt x="429" y="70"/>
                    </a:lnTo>
                    <a:lnTo>
                      <a:pt x="429" y="70"/>
                    </a:lnTo>
                    <a:lnTo>
                      <a:pt x="429" y="68"/>
                    </a:lnTo>
                    <a:lnTo>
                      <a:pt x="429" y="68"/>
                    </a:lnTo>
                    <a:lnTo>
                      <a:pt x="427" y="67"/>
                    </a:lnTo>
                    <a:lnTo>
                      <a:pt x="427" y="67"/>
                    </a:lnTo>
                    <a:lnTo>
                      <a:pt x="427" y="67"/>
                    </a:lnTo>
                    <a:lnTo>
                      <a:pt x="427" y="67"/>
                    </a:lnTo>
                    <a:lnTo>
                      <a:pt x="427" y="67"/>
                    </a:lnTo>
                    <a:lnTo>
                      <a:pt x="427" y="65"/>
                    </a:lnTo>
                    <a:lnTo>
                      <a:pt x="427" y="65"/>
                    </a:lnTo>
                    <a:lnTo>
                      <a:pt x="427" y="65"/>
                    </a:lnTo>
                    <a:lnTo>
                      <a:pt x="427" y="65"/>
                    </a:lnTo>
                    <a:lnTo>
                      <a:pt x="427" y="65"/>
                    </a:lnTo>
                    <a:lnTo>
                      <a:pt x="429" y="65"/>
                    </a:lnTo>
                    <a:lnTo>
                      <a:pt x="429" y="65"/>
                    </a:lnTo>
                    <a:lnTo>
                      <a:pt x="431" y="65"/>
                    </a:lnTo>
                    <a:lnTo>
                      <a:pt x="431" y="65"/>
                    </a:lnTo>
                    <a:lnTo>
                      <a:pt x="431" y="63"/>
                    </a:lnTo>
                    <a:lnTo>
                      <a:pt x="431" y="63"/>
                    </a:lnTo>
                    <a:lnTo>
                      <a:pt x="431" y="63"/>
                    </a:lnTo>
                    <a:lnTo>
                      <a:pt x="431" y="63"/>
                    </a:lnTo>
                    <a:lnTo>
                      <a:pt x="431" y="61"/>
                    </a:lnTo>
                    <a:lnTo>
                      <a:pt x="431" y="61"/>
                    </a:lnTo>
                    <a:lnTo>
                      <a:pt x="431" y="61"/>
                    </a:lnTo>
                    <a:lnTo>
                      <a:pt x="431" y="61"/>
                    </a:lnTo>
                    <a:lnTo>
                      <a:pt x="432" y="61"/>
                    </a:lnTo>
                    <a:lnTo>
                      <a:pt x="432" y="61"/>
                    </a:lnTo>
                    <a:lnTo>
                      <a:pt x="434" y="61"/>
                    </a:lnTo>
                    <a:lnTo>
                      <a:pt x="434" y="61"/>
                    </a:lnTo>
                    <a:lnTo>
                      <a:pt x="434" y="61"/>
                    </a:lnTo>
                    <a:lnTo>
                      <a:pt x="436" y="61"/>
                    </a:lnTo>
                    <a:lnTo>
                      <a:pt x="436" y="61"/>
                    </a:lnTo>
                    <a:lnTo>
                      <a:pt x="438" y="61"/>
                    </a:lnTo>
                    <a:lnTo>
                      <a:pt x="438" y="61"/>
                    </a:lnTo>
                    <a:lnTo>
                      <a:pt x="438" y="59"/>
                    </a:lnTo>
                    <a:lnTo>
                      <a:pt x="438" y="59"/>
                    </a:lnTo>
                    <a:lnTo>
                      <a:pt x="440" y="59"/>
                    </a:lnTo>
                    <a:lnTo>
                      <a:pt x="440" y="59"/>
                    </a:lnTo>
                    <a:lnTo>
                      <a:pt x="440" y="59"/>
                    </a:lnTo>
                    <a:lnTo>
                      <a:pt x="438" y="59"/>
                    </a:lnTo>
                    <a:lnTo>
                      <a:pt x="438" y="59"/>
                    </a:lnTo>
                    <a:lnTo>
                      <a:pt x="438" y="59"/>
                    </a:lnTo>
                    <a:lnTo>
                      <a:pt x="438" y="58"/>
                    </a:lnTo>
                    <a:lnTo>
                      <a:pt x="438" y="58"/>
                    </a:lnTo>
                    <a:lnTo>
                      <a:pt x="438" y="58"/>
                    </a:lnTo>
                    <a:lnTo>
                      <a:pt x="438" y="58"/>
                    </a:lnTo>
                    <a:lnTo>
                      <a:pt x="440" y="58"/>
                    </a:lnTo>
                    <a:lnTo>
                      <a:pt x="440" y="58"/>
                    </a:lnTo>
                    <a:lnTo>
                      <a:pt x="440" y="58"/>
                    </a:lnTo>
                    <a:lnTo>
                      <a:pt x="440" y="58"/>
                    </a:lnTo>
                    <a:lnTo>
                      <a:pt x="440" y="58"/>
                    </a:lnTo>
                    <a:lnTo>
                      <a:pt x="440" y="58"/>
                    </a:lnTo>
                    <a:lnTo>
                      <a:pt x="441" y="58"/>
                    </a:lnTo>
                    <a:lnTo>
                      <a:pt x="441" y="58"/>
                    </a:lnTo>
                    <a:lnTo>
                      <a:pt x="441" y="56"/>
                    </a:lnTo>
                    <a:lnTo>
                      <a:pt x="441" y="56"/>
                    </a:lnTo>
                    <a:lnTo>
                      <a:pt x="443" y="56"/>
                    </a:lnTo>
                    <a:lnTo>
                      <a:pt x="443" y="56"/>
                    </a:lnTo>
                    <a:lnTo>
                      <a:pt x="445" y="56"/>
                    </a:lnTo>
                    <a:lnTo>
                      <a:pt x="445" y="56"/>
                    </a:lnTo>
                    <a:lnTo>
                      <a:pt x="445" y="58"/>
                    </a:lnTo>
                    <a:lnTo>
                      <a:pt x="445" y="58"/>
                    </a:lnTo>
                    <a:lnTo>
                      <a:pt x="445" y="58"/>
                    </a:lnTo>
                    <a:lnTo>
                      <a:pt x="445" y="58"/>
                    </a:lnTo>
                    <a:lnTo>
                      <a:pt x="447" y="58"/>
                    </a:lnTo>
                    <a:lnTo>
                      <a:pt x="447" y="58"/>
                    </a:lnTo>
                    <a:lnTo>
                      <a:pt x="447" y="56"/>
                    </a:lnTo>
                    <a:lnTo>
                      <a:pt x="447" y="56"/>
                    </a:lnTo>
                    <a:lnTo>
                      <a:pt x="449" y="56"/>
                    </a:lnTo>
                    <a:lnTo>
                      <a:pt x="449" y="56"/>
                    </a:lnTo>
                    <a:lnTo>
                      <a:pt x="449" y="56"/>
                    </a:lnTo>
                    <a:lnTo>
                      <a:pt x="449" y="56"/>
                    </a:lnTo>
                    <a:lnTo>
                      <a:pt x="449" y="56"/>
                    </a:lnTo>
                    <a:lnTo>
                      <a:pt x="449" y="54"/>
                    </a:lnTo>
                    <a:lnTo>
                      <a:pt x="449" y="54"/>
                    </a:lnTo>
                    <a:lnTo>
                      <a:pt x="449" y="54"/>
                    </a:lnTo>
                    <a:lnTo>
                      <a:pt x="449" y="54"/>
                    </a:lnTo>
                    <a:lnTo>
                      <a:pt x="447" y="54"/>
                    </a:lnTo>
                    <a:lnTo>
                      <a:pt x="447" y="54"/>
                    </a:lnTo>
                    <a:lnTo>
                      <a:pt x="447" y="54"/>
                    </a:lnTo>
                    <a:lnTo>
                      <a:pt x="447" y="54"/>
                    </a:lnTo>
                    <a:lnTo>
                      <a:pt x="447" y="54"/>
                    </a:lnTo>
                    <a:lnTo>
                      <a:pt x="447" y="54"/>
                    </a:lnTo>
                    <a:lnTo>
                      <a:pt x="447" y="54"/>
                    </a:lnTo>
                    <a:lnTo>
                      <a:pt x="445" y="54"/>
                    </a:lnTo>
                    <a:lnTo>
                      <a:pt x="445" y="54"/>
                    </a:lnTo>
                    <a:lnTo>
                      <a:pt x="445" y="54"/>
                    </a:lnTo>
                    <a:lnTo>
                      <a:pt x="443" y="54"/>
                    </a:lnTo>
                    <a:lnTo>
                      <a:pt x="443" y="54"/>
                    </a:lnTo>
                    <a:lnTo>
                      <a:pt x="443" y="54"/>
                    </a:lnTo>
                    <a:lnTo>
                      <a:pt x="443" y="54"/>
                    </a:lnTo>
                    <a:lnTo>
                      <a:pt x="443" y="52"/>
                    </a:lnTo>
                    <a:lnTo>
                      <a:pt x="443" y="52"/>
                    </a:lnTo>
                    <a:lnTo>
                      <a:pt x="443" y="52"/>
                    </a:lnTo>
                    <a:lnTo>
                      <a:pt x="443" y="50"/>
                    </a:lnTo>
                    <a:lnTo>
                      <a:pt x="443" y="50"/>
                    </a:lnTo>
                    <a:lnTo>
                      <a:pt x="443" y="50"/>
                    </a:lnTo>
                    <a:lnTo>
                      <a:pt x="443" y="50"/>
                    </a:lnTo>
                    <a:lnTo>
                      <a:pt x="445" y="50"/>
                    </a:lnTo>
                    <a:lnTo>
                      <a:pt x="445" y="50"/>
                    </a:lnTo>
                    <a:lnTo>
                      <a:pt x="445" y="48"/>
                    </a:lnTo>
                    <a:lnTo>
                      <a:pt x="445" y="48"/>
                    </a:lnTo>
                    <a:lnTo>
                      <a:pt x="445" y="48"/>
                    </a:lnTo>
                    <a:lnTo>
                      <a:pt x="445" y="48"/>
                    </a:lnTo>
                    <a:lnTo>
                      <a:pt x="445" y="48"/>
                    </a:lnTo>
                    <a:lnTo>
                      <a:pt x="443" y="48"/>
                    </a:lnTo>
                    <a:lnTo>
                      <a:pt x="443" y="48"/>
                    </a:lnTo>
                    <a:lnTo>
                      <a:pt x="443" y="48"/>
                    </a:lnTo>
                    <a:lnTo>
                      <a:pt x="443" y="48"/>
                    </a:lnTo>
                    <a:lnTo>
                      <a:pt x="443" y="47"/>
                    </a:lnTo>
                    <a:lnTo>
                      <a:pt x="445" y="47"/>
                    </a:lnTo>
                    <a:lnTo>
                      <a:pt x="445" y="47"/>
                    </a:lnTo>
                    <a:lnTo>
                      <a:pt x="445" y="47"/>
                    </a:lnTo>
                    <a:lnTo>
                      <a:pt x="445" y="47"/>
                    </a:lnTo>
                    <a:lnTo>
                      <a:pt x="445" y="48"/>
                    </a:lnTo>
                    <a:lnTo>
                      <a:pt x="447" y="48"/>
                    </a:lnTo>
                    <a:lnTo>
                      <a:pt x="447" y="48"/>
                    </a:lnTo>
                    <a:lnTo>
                      <a:pt x="447" y="48"/>
                    </a:lnTo>
                    <a:lnTo>
                      <a:pt x="447" y="48"/>
                    </a:lnTo>
                    <a:lnTo>
                      <a:pt x="449" y="48"/>
                    </a:lnTo>
                    <a:lnTo>
                      <a:pt x="449" y="48"/>
                    </a:lnTo>
                    <a:lnTo>
                      <a:pt x="449" y="48"/>
                    </a:lnTo>
                    <a:lnTo>
                      <a:pt x="451" y="48"/>
                    </a:lnTo>
                    <a:lnTo>
                      <a:pt x="451" y="48"/>
                    </a:lnTo>
                    <a:lnTo>
                      <a:pt x="451" y="47"/>
                    </a:lnTo>
                    <a:lnTo>
                      <a:pt x="452" y="47"/>
                    </a:lnTo>
                    <a:lnTo>
                      <a:pt x="452" y="47"/>
                    </a:lnTo>
                    <a:lnTo>
                      <a:pt x="452" y="47"/>
                    </a:lnTo>
                    <a:lnTo>
                      <a:pt x="452" y="47"/>
                    </a:lnTo>
                    <a:lnTo>
                      <a:pt x="452" y="47"/>
                    </a:lnTo>
                    <a:lnTo>
                      <a:pt x="452"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4" y="45"/>
                    </a:lnTo>
                    <a:lnTo>
                      <a:pt x="456" y="45"/>
                    </a:lnTo>
                    <a:lnTo>
                      <a:pt x="456" y="47"/>
                    </a:lnTo>
                    <a:lnTo>
                      <a:pt x="456" y="47"/>
                    </a:lnTo>
                    <a:lnTo>
                      <a:pt x="456" y="47"/>
                    </a:lnTo>
                    <a:lnTo>
                      <a:pt x="456" y="47"/>
                    </a:lnTo>
                    <a:lnTo>
                      <a:pt x="456" y="47"/>
                    </a:lnTo>
                    <a:lnTo>
                      <a:pt x="456" y="47"/>
                    </a:lnTo>
                    <a:lnTo>
                      <a:pt x="458" y="48"/>
                    </a:lnTo>
                    <a:lnTo>
                      <a:pt x="458" y="48"/>
                    </a:lnTo>
                    <a:lnTo>
                      <a:pt x="458" y="48"/>
                    </a:lnTo>
                    <a:lnTo>
                      <a:pt x="458" y="50"/>
                    </a:lnTo>
                    <a:lnTo>
                      <a:pt x="458" y="50"/>
                    </a:lnTo>
                    <a:lnTo>
                      <a:pt x="456" y="50"/>
                    </a:lnTo>
                    <a:lnTo>
                      <a:pt x="458" y="50"/>
                    </a:lnTo>
                    <a:lnTo>
                      <a:pt x="458" y="52"/>
                    </a:lnTo>
                    <a:lnTo>
                      <a:pt x="458" y="52"/>
                    </a:lnTo>
                    <a:lnTo>
                      <a:pt x="458" y="52"/>
                    </a:lnTo>
                    <a:lnTo>
                      <a:pt x="460" y="52"/>
                    </a:lnTo>
                    <a:lnTo>
                      <a:pt x="460" y="52"/>
                    </a:lnTo>
                    <a:lnTo>
                      <a:pt x="460" y="52"/>
                    </a:lnTo>
                    <a:lnTo>
                      <a:pt x="460" y="52"/>
                    </a:lnTo>
                    <a:lnTo>
                      <a:pt x="460" y="52"/>
                    </a:lnTo>
                    <a:lnTo>
                      <a:pt x="460" y="54"/>
                    </a:lnTo>
                    <a:lnTo>
                      <a:pt x="460" y="54"/>
                    </a:lnTo>
                    <a:lnTo>
                      <a:pt x="461" y="54"/>
                    </a:lnTo>
                    <a:lnTo>
                      <a:pt x="461" y="54"/>
                    </a:lnTo>
                    <a:lnTo>
                      <a:pt x="461" y="54"/>
                    </a:lnTo>
                    <a:lnTo>
                      <a:pt x="461" y="54"/>
                    </a:lnTo>
                    <a:lnTo>
                      <a:pt x="460" y="54"/>
                    </a:lnTo>
                    <a:lnTo>
                      <a:pt x="461" y="56"/>
                    </a:lnTo>
                    <a:lnTo>
                      <a:pt x="460" y="56"/>
                    </a:lnTo>
                    <a:lnTo>
                      <a:pt x="460" y="56"/>
                    </a:lnTo>
                    <a:lnTo>
                      <a:pt x="460" y="56"/>
                    </a:lnTo>
                    <a:lnTo>
                      <a:pt x="460" y="56"/>
                    </a:lnTo>
                    <a:lnTo>
                      <a:pt x="460" y="58"/>
                    </a:lnTo>
                    <a:lnTo>
                      <a:pt x="460" y="58"/>
                    </a:lnTo>
                    <a:lnTo>
                      <a:pt x="460" y="58"/>
                    </a:lnTo>
                    <a:lnTo>
                      <a:pt x="460" y="59"/>
                    </a:lnTo>
                    <a:lnTo>
                      <a:pt x="461" y="59"/>
                    </a:lnTo>
                    <a:lnTo>
                      <a:pt x="461" y="59"/>
                    </a:lnTo>
                    <a:lnTo>
                      <a:pt x="461" y="59"/>
                    </a:lnTo>
                    <a:lnTo>
                      <a:pt x="461" y="59"/>
                    </a:lnTo>
                    <a:lnTo>
                      <a:pt x="461" y="59"/>
                    </a:lnTo>
                    <a:lnTo>
                      <a:pt x="463" y="59"/>
                    </a:lnTo>
                    <a:lnTo>
                      <a:pt x="463" y="59"/>
                    </a:lnTo>
                    <a:lnTo>
                      <a:pt x="463" y="59"/>
                    </a:lnTo>
                    <a:lnTo>
                      <a:pt x="463" y="59"/>
                    </a:lnTo>
                    <a:lnTo>
                      <a:pt x="465" y="59"/>
                    </a:lnTo>
                    <a:lnTo>
                      <a:pt x="465" y="59"/>
                    </a:lnTo>
                    <a:lnTo>
                      <a:pt x="465" y="58"/>
                    </a:lnTo>
                    <a:lnTo>
                      <a:pt x="467" y="58"/>
                    </a:lnTo>
                    <a:lnTo>
                      <a:pt x="467" y="58"/>
                    </a:lnTo>
                    <a:lnTo>
                      <a:pt x="467" y="58"/>
                    </a:lnTo>
                    <a:lnTo>
                      <a:pt x="467" y="58"/>
                    </a:lnTo>
                    <a:lnTo>
                      <a:pt x="467" y="58"/>
                    </a:lnTo>
                    <a:lnTo>
                      <a:pt x="465" y="56"/>
                    </a:lnTo>
                    <a:lnTo>
                      <a:pt x="465" y="56"/>
                    </a:lnTo>
                    <a:lnTo>
                      <a:pt x="465" y="56"/>
                    </a:lnTo>
                    <a:lnTo>
                      <a:pt x="465" y="56"/>
                    </a:lnTo>
                    <a:lnTo>
                      <a:pt x="465" y="56"/>
                    </a:lnTo>
                    <a:lnTo>
                      <a:pt x="465" y="56"/>
                    </a:lnTo>
                    <a:lnTo>
                      <a:pt x="465" y="54"/>
                    </a:lnTo>
                    <a:lnTo>
                      <a:pt x="465" y="54"/>
                    </a:lnTo>
                    <a:lnTo>
                      <a:pt x="467" y="54"/>
                    </a:lnTo>
                    <a:lnTo>
                      <a:pt x="467" y="54"/>
                    </a:lnTo>
                    <a:lnTo>
                      <a:pt x="467" y="54"/>
                    </a:lnTo>
                    <a:lnTo>
                      <a:pt x="467" y="54"/>
                    </a:lnTo>
                    <a:lnTo>
                      <a:pt x="467" y="54"/>
                    </a:lnTo>
                    <a:lnTo>
                      <a:pt x="467" y="54"/>
                    </a:lnTo>
                    <a:lnTo>
                      <a:pt x="467" y="54"/>
                    </a:lnTo>
                    <a:lnTo>
                      <a:pt x="469" y="54"/>
                    </a:lnTo>
                    <a:lnTo>
                      <a:pt x="469" y="54"/>
                    </a:lnTo>
                    <a:lnTo>
                      <a:pt x="469" y="54"/>
                    </a:lnTo>
                    <a:lnTo>
                      <a:pt x="469" y="54"/>
                    </a:lnTo>
                    <a:lnTo>
                      <a:pt x="469" y="54"/>
                    </a:lnTo>
                    <a:lnTo>
                      <a:pt x="469" y="54"/>
                    </a:lnTo>
                    <a:lnTo>
                      <a:pt x="470" y="56"/>
                    </a:lnTo>
                    <a:lnTo>
                      <a:pt x="470" y="56"/>
                    </a:lnTo>
                    <a:lnTo>
                      <a:pt x="470" y="56"/>
                    </a:lnTo>
                    <a:lnTo>
                      <a:pt x="470" y="56"/>
                    </a:lnTo>
                    <a:lnTo>
                      <a:pt x="470" y="56"/>
                    </a:lnTo>
                    <a:lnTo>
                      <a:pt x="472" y="56"/>
                    </a:lnTo>
                    <a:lnTo>
                      <a:pt x="472" y="56"/>
                    </a:lnTo>
                    <a:lnTo>
                      <a:pt x="472" y="54"/>
                    </a:lnTo>
                    <a:lnTo>
                      <a:pt x="472" y="54"/>
                    </a:lnTo>
                    <a:lnTo>
                      <a:pt x="472" y="54"/>
                    </a:lnTo>
                    <a:lnTo>
                      <a:pt x="472" y="54"/>
                    </a:lnTo>
                    <a:lnTo>
                      <a:pt x="472" y="54"/>
                    </a:lnTo>
                    <a:lnTo>
                      <a:pt x="472" y="54"/>
                    </a:lnTo>
                    <a:lnTo>
                      <a:pt x="472" y="52"/>
                    </a:lnTo>
                    <a:lnTo>
                      <a:pt x="472" y="52"/>
                    </a:lnTo>
                    <a:lnTo>
                      <a:pt x="472" y="52"/>
                    </a:lnTo>
                    <a:lnTo>
                      <a:pt x="472" y="52"/>
                    </a:lnTo>
                    <a:lnTo>
                      <a:pt x="474" y="52"/>
                    </a:lnTo>
                    <a:lnTo>
                      <a:pt x="474" y="52"/>
                    </a:lnTo>
                    <a:lnTo>
                      <a:pt x="474" y="52"/>
                    </a:lnTo>
                    <a:lnTo>
                      <a:pt x="474" y="50"/>
                    </a:lnTo>
                    <a:lnTo>
                      <a:pt x="476" y="50"/>
                    </a:lnTo>
                    <a:lnTo>
                      <a:pt x="476" y="50"/>
                    </a:lnTo>
                    <a:lnTo>
                      <a:pt x="476" y="50"/>
                    </a:lnTo>
                    <a:lnTo>
                      <a:pt x="476" y="50"/>
                    </a:lnTo>
                    <a:lnTo>
                      <a:pt x="476" y="50"/>
                    </a:lnTo>
                    <a:lnTo>
                      <a:pt x="478" y="50"/>
                    </a:lnTo>
                    <a:lnTo>
                      <a:pt x="478" y="50"/>
                    </a:lnTo>
                    <a:lnTo>
                      <a:pt x="476" y="50"/>
                    </a:lnTo>
                    <a:lnTo>
                      <a:pt x="476" y="48"/>
                    </a:lnTo>
                    <a:lnTo>
                      <a:pt x="476" y="48"/>
                    </a:lnTo>
                    <a:lnTo>
                      <a:pt x="476" y="48"/>
                    </a:lnTo>
                    <a:lnTo>
                      <a:pt x="476" y="48"/>
                    </a:lnTo>
                    <a:lnTo>
                      <a:pt x="478" y="48"/>
                    </a:lnTo>
                    <a:lnTo>
                      <a:pt x="478" y="48"/>
                    </a:lnTo>
                    <a:lnTo>
                      <a:pt x="478" y="47"/>
                    </a:lnTo>
                    <a:lnTo>
                      <a:pt x="478" y="47"/>
                    </a:lnTo>
                    <a:lnTo>
                      <a:pt x="478" y="47"/>
                    </a:lnTo>
                    <a:lnTo>
                      <a:pt x="478" y="47"/>
                    </a:lnTo>
                    <a:lnTo>
                      <a:pt x="478" y="47"/>
                    </a:lnTo>
                    <a:lnTo>
                      <a:pt x="478" y="47"/>
                    </a:lnTo>
                    <a:lnTo>
                      <a:pt x="479" y="48"/>
                    </a:lnTo>
                    <a:lnTo>
                      <a:pt x="479" y="48"/>
                    </a:lnTo>
                    <a:lnTo>
                      <a:pt x="479" y="48"/>
                    </a:lnTo>
                    <a:lnTo>
                      <a:pt x="479" y="48"/>
                    </a:lnTo>
                    <a:lnTo>
                      <a:pt x="481" y="50"/>
                    </a:lnTo>
                    <a:lnTo>
                      <a:pt x="481" y="50"/>
                    </a:lnTo>
                    <a:lnTo>
                      <a:pt x="481" y="50"/>
                    </a:lnTo>
                    <a:lnTo>
                      <a:pt x="481" y="50"/>
                    </a:lnTo>
                    <a:lnTo>
                      <a:pt x="481" y="50"/>
                    </a:lnTo>
                    <a:lnTo>
                      <a:pt x="481" y="52"/>
                    </a:lnTo>
                    <a:lnTo>
                      <a:pt x="481" y="52"/>
                    </a:lnTo>
                    <a:lnTo>
                      <a:pt x="481" y="54"/>
                    </a:lnTo>
                    <a:lnTo>
                      <a:pt x="481" y="54"/>
                    </a:lnTo>
                    <a:lnTo>
                      <a:pt x="481" y="54"/>
                    </a:lnTo>
                    <a:lnTo>
                      <a:pt x="483" y="54"/>
                    </a:lnTo>
                    <a:lnTo>
                      <a:pt x="483" y="54"/>
                    </a:lnTo>
                    <a:lnTo>
                      <a:pt x="483" y="54"/>
                    </a:lnTo>
                    <a:lnTo>
                      <a:pt x="483" y="54"/>
                    </a:lnTo>
                    <a:lnTo>
                      <a:pt x="485" y="54"/>
                    </a:lnTo>
                    <a:lnTo>
                      <a:pt x="485" y="54"/>
                    </a:lnTo>
                    <a:lnTo>
                      <a:pt x="485" y="54"/>
                    </a:lnTo>
                    <a:lnTo>
                      <a:pt x="487" y="54"/>
                    </a:lnTo>
                    <a:lnTo>
                      <a:pt x="487" y="54"/>
                    </a:lnTo>
                    <a:lnTo>
                      <a:pt x="487" y="54"/>
                    </a:lnTo>
                    <a:lnTo>
                      <a:pt x="487" y="54"/>
                    </a:lnTo>
                    <a:lnTo>
                      <a:pt x="487" y="54"/>
                    </a:lnTo>
                    <a:lnTo>
                      <a:pt x="487" y="54"/>
                    </a:lnTo>
                    <a:lnTo>
                      <a:pt x="489" y="54"/>
                    </a:lnTo>
                    <a:lnTo>
                      <a:pt x="489" y="54"/>
                    </a:lnTo>
                    <a:lnTo>
                      <a:pt x="489" y="54"/>
                    </a:lnTo>
                    <a:lnTo>
                      <a:pt x="489" y="54"/>
                    </a:lnTo>
                    <a:lnTo>
                      <a:pt x="489" y="54"/>
                    </a:lnTo>
                    <a:lnTo>
                      <a:pt x="489" y="56"/>
                    </a:lnTo>
                    <a:lnTo>
                      <a:pt x="489" y="56"/>
                    </a:lnTo>
                    <a:lnTo>
                      <a:pt x="489" y="56"/>
                    </a:lnTo>
                    <a:lnTo>
                      <a:pt x="489" y="56"/>
                    </a:lnTo>
                    <a:lnTo>
                      <a:pt x="489" y="58"/>
                    </a:lnTo>
                    <a:lnTo>
                      <a:pt x="489" y="58"/>
                    </a:lnTo>
                    <a:lnTo>
                      <a:pt x="489" y="58"/>
                    </a:lnTo>
                    <a:lnTo>
                      <a:pt x="490" y="58"/>
                    </a:lnTo>
                    <a:lnTo>
                      <a:pt x="490" y="58"/>
                    </a:lnTo>
                    <a:lnTo>
                      <a:pt x="490" y="58"/>
                    </a:lnTo>
                    <a:lnTo>
                      <a:pt x="490" y="58"/>
                    </a:lnTo>
                    <a:lnTo>
                      <a:pt x="490" y="58"/>
                    </a:lnTo>
                    <a:lnTo>
                      <a:pt x="492" y="58"/>
                    </a:lnTo>
                    <a:lnTo>
                      <a:pt x="492" y="58"/>
                    </a:lnTo>
                    <a:lnTo>
                      <a:pt x="492" y="58"/>
                    </a:lnTo>
                    <a:lnTo>
                      <a:pt x="492" y="56"/>
                    </a:lnTo>
                    <a:lnTo>
                      <a:pt x="492" y="56"/>
                    </a:lnTo>
                    <a:lnTo>
                      <a:pt x="492" y="56"/>
                    </a:lnTo>
                    <a:lnTo>
                      <a:pt x="492" y="56"/>
                    </a:lnTo>
                    <a:lnTo>
                      <a:pt x="490" y="56"/>
                    </a:lnTo>
                    <a:lnTo>
                      <a:pt x="490" y="56"/>
                    </a:lnTo>
                    <a:lnTo>
                      <a:pt x="490" y="56"/>
                    </a:lnTo>
                    <a:lnTo>
                      <a:pt x="490" y="56"/>
                    </a:lnTo>
                    <a:lnTo>
                      <a:pt x="490" y="56"/>
                    </a:lnTo>
                    <a:lnTo>
                      <a:pt x="492" y="54"/>
                    </a:lnTo>
                    <a:lnTo>
                      <a:pt x="492" y="54"/>
                    </a:lnTo>
                    <a:lnTo>
                      <a:pt x="492" y="54"/>
                    </a:lnTo>
                    <a:lnTo>
                      <a:pt x="492" y="54"/>
                    </a:lnTo>
                    <a:lnTo>
                      <a:pt x="494" y="54"/>
                    </a:lnTo>
                    <a:lnTo>
                      <a:pt x="494" y="54"/>
                    </a:lnTo>
                    <a:lnTo>
                      <a:pt x="494" y="54"/>
                    </a:lnTo>
                    <a:lnTo>
                      <a:pt x="494" y="54"/>
                    </a:lnTo>
                    <a:lnTo>
                      <a:pt x="494" y="54"/>
                    </a:lnTo>
                    <a:lnTo>
                      <a:pt x="494" y="54"/>
                    </a:lnTo>
                    <a:lnTo>
                      <a:pt x="496" y="54"/>
                    </a:lnTo>
                    <a:lnTo>
                      <a:pt x="494" y="52"/>
                    </a:lnTo>
                    <a:lnTo>
                      <a:pt x="494" y="52"/>
                    </a:lnTo>
                    <a:lnTo>
                      <a:pt x="494" y="52"/>
                    </a:lnTo>
                    <a:lnTo>
                      <a:pt x="494" y="52"/>
                    </a:lnTo>
                    <a:lnTo>
                      <a:pt x="496" y="52"/>
                    </a:lnTo>
                    <a:lnTo>
                      <a:pt x="496" y="52"/>
                    </a:lnTo>
                    <a:lnTo>
                      <a:pt x="496" y="52"/>
                    </a:lnTo>
                    <a:lnTo>
                      <a:pt x="496" y="52"/>
                    </a:lnTo>
                    <a:lnTo>
                      <a:pt x="498" y="52"/>
                    </a:lnTo>
                    <a:lnTo>
                      <a:pt x="498" y="52"/>
                    </a:lnTo>
                    <a:lnTo>
                      <a:pt x="498" y="54"/>
                    </a:lnTo>
                    <a:lnTo>
                      <a:pt x="498" y="54"/>
                    </a:lnTo>
                    <a:lnTo>
                      <a:pt x="498" y="54"/>
                    </a:lnTo>
                    <a:lnTo>
                      <a:pt x="498" y="54"/>
                    </a:lnTo>
                    <a:lnTo>
                      <a:pt x="498" y="54"/>
                    </a:lnTo>
                    <a:lnTo>
                      <a:pt x="498" y="54"/>
                    </a:lnTo>
                    <a:lnTo>
                      <a:pt x="498" y="52"/>
                    </a:lnTo>
                    <a:lnTo>
                      <a:pt x="498" y="52"/>
                    </a:lnTo>
                    <a:lnTo>
                      <a:pt x="498" y="52"/>
                    </a:lnTo>
                    <a:lnTo>
                      <a:pt x="498" y="50"/>
                    </a:lnTo>
                    <a:lnTo>
                      <a:pt x="499" y="48"/>
                    </a:lnTo>
                    <a:lnTo>
                      <a:pt x="499" y="48"/>
                    </a:lnTo>
                    <a:lnTo>
                      <a:pt x="499" y="48"/>
                    </a:lnTo>
                    <a:lnTo>
                      <a:pt x="499" y="47"/>
                    </a:lnTo>
                    <a:lnTo>
                      <a:pt x="499" y="47"/>
                    </a:lnTo>
                    <a:lnTo>
                      <a:pt x="499" y="47"/>
                    </a:lnTo>
                    <a:lnTo>
                      <a:pt x="501" y="47"/>
                    </a:lnTo>
                    <a:lnTo>
                      <a:pt x="501" y="47"/>
                    </a:lnTo>
                    <a:lnTo>
                      <a:pt x="501" y="47"/>
                    </a:lnTo>
                    <a:lnTo>
                      <a:pt x="501" y="47"/>
                    </a:lnTo>
                    <a:lnTo>
                      <a:pt x="501" y="47"/>
                    </a:lnTo>
                    <a:lnTo>
                      <a:pt x="503" y="48"/>
                    </a:lnTo>
                    <a:lnTo>
                      <a:pt x="503" y="48"/>
                    </a:lnTo>
                    <a:lnTo>
                      <a:pt x="503" y="48"/>
                    </a:lnTo>
                    <a:lnTo>
                      <a:pt x="503" y="48"/>
                    </a:lnTo>
                    <a:lnTo>
                      <a:pt x="503" y="48"/>
                    </a:lnTo>
                    <a:lnTo>
                      <a:pt x="505" y="48"/>
                    </a:lnTo>
                    <a:lnTo>
                      <a:pt x="505" y="48"/>
                    </a:lnTo>
                    <a:lnTo>
                      <a:pt x="505" y="48"/>
                    </a:lnTo>
                    <a:lnTo>
                      <a:pt x="507" y="48"/>
                    </a:lnTo>
                    <a:lnTo>
                      <a:pt x="507" y="50"/>
                    </a:lnTo>
                    <a:lnTo>
                      <a:pt x="507" y="50"/>
                    </a:lnTo>
                    <a:lnTo>
                      <a:pt x="507" y="50"/>
                    </a:lnTo>
                    <a:lnTo>
                      <a:pt x="508" y="50"/>
                    </a:lnTo>
                    <a:lnTo>
                      <a:pt x="508" y="50"/>
                    </a:lnTo>
                    <a:lnTo>
                      <a:pt x="508" y="50"/>
                    </a:lnTo>
                    <a:lnTo>
                      <a:pt x="508" y="50"/>
                    </a:lnTo>
                    <a:lnTo>
                      <a:pt x="508" y="50"/>
                    </a:lnTo>
                    <a:lnTo>
                      <a:pt x="508" y="50"/>
                    </a:lnTo>
                    <a:lnTo>
                      <a:pt x="508" y="50"/>
                    </a:lnTo>
                    <a:lnTo>
                      <a:pt x="510" y="50"/>
                    </a:lnTo>
                    <a:lnTo>
                      <a:pt x="510" y="50"/>
                    </a:lnTo>
                    <a:lnTo>
                      <a:pt x="510" y="50"/>
                    </a:lnTo>
                    <a:lnTo>
                      <a:pt x="510" y="50"/>
                    </a:lnTo>
                    <a:lnTo>
                      <a:pt x="510" y="50"/>
                    </a:lnTo>
                    <a:lnTo>
                      <a:pt x="510" y="50"/>
                    </a:lnTo>
                    <a:lnTo>
                      <a:pt x="510" y="50"/>
                    </a:lnTo>
                    <a:lnTo>
                      <a:pt x="512" y="50"/>
                    </a:lnTo>
                    <a:lnTo>
                      <a:pt x="512" y="50"/>
                    </a:lnTo>
                    <a:lnTo>
                      <a:pt x="512" y="50"/>
                    </a:lnTo>
                    <a:lnTo>
                      <a:pt x="514" y="50"/>
                    </a:lnTo>
                    <a:lnTo>
                      <a:pt x="514" y="50"/>
                    </a:lnTo>
                    <a:lnTo>
                      <a:pt x="514" y="50"/>
                    </a:lnTo>
                    <a:lnTo>
                      <a:pt x="514" y="52"/>
                    </a:lnTo>
                    <a:lnTo>
                      <a:pt x="514" y="52"/>
                    </a:lnTo>
                    <a:lnTo>
                      <a:pt x="514" y="52"/>
                    </a:lnTo>
                    <a:lnTo>
                      <a:pt x="514" y="52"/>
                    </a:lnTo>
                    <a:lnTo>
                      <a:pt x="514" y="54"/>
                    </a:lnTo>
                    <a:lnTo>
                      <a:pt x="516" y="54"/>
                    </a:lnTo>
                    <a:lnTo>
                      <a:pt x="516" y="54"/>
                    </a:lnTo>
                    <a:lnTo>
                      <a:pt x="516" y="54"/>
                    </a:lnTo>
                    <a:lnTo>
                      <a:pt x="516" y="54"/>
                    </a:lnTo>
                    <a:lnTo>
                      <a:pt x="516" y="54"/>
                    </a:lnTo>
                    <a:lnTo>
                      <a:pt x="517" y="54"/>
                    </a:lnTo>
                    <a:lnTo>
                      <a:pt x="517" y="54"/>
                    </a:lnTo>
                    <a:lnTo>
                      <a:pt x="517" y="56"/>
                    </a:lnTo>
                    <a:lnTo>
                      <a:pt x="517" y="56"/>
                    </a:lnTo>
                    <a:lnTo>
                      <a:pt x="517" y="56"/>
                    </a:lnTo>
                    <a:lnTo>
                      <a:pt x="517" y="56"/>
                    </a:lnTo>
                    <a:lnTo>
                      <a:pt x="517" y="56"/>
                    </a:lnTo>
                    <a:lnTo>
                      <a:pt x="517" y="56"/>
                    </a:lnTo>
                    <a:lnTo>
                      <a:pt x="517" y="56"/>
                    </a:lnTo>
                    <a:lnTo>
                      <a:pt x="517" y="56"/>
                    </a:lnTo>
                    <a:lnTo>
                      <a:pt x="517" y="58"/>
                    </a:lnTo>
                    <a:lnTo>
                      <a:pt x="517" y="58"/>
                    </a:lnTo>
                    <a:lnTo>
                      <a:pt x="517" y="58"/>
                    </a:lnTo>
                    <a:lnTo>
                      <a:pt x="517" y="58"/>
                    </a:lnTo>
                    <a:lnTo>
                      <a:pt x="517" y="59"/>
                    </a:lnTo>
                    <a:lnTo>
                      <a:pt x="517" y="59"/>
                    </a:lnTo>
                    <a:lnTo>
                      <a:pt x="517" y="59"/>
                    </a:lnTo>
                    <a:lnTo>
                      <a:pt x="517" y="59"/>
                    </a:lnTo>
                    <a:lnTo>
                      <a:pt x="517" y="59"/>
                    </a:lnTo>
                    <a:lnTo>
                      <a:pt x="517" y="59"/>
                    </a:lnTo>
                    <a:lnTo>
                      <a:pt x="517" y="59"/>
                    </a:lnTo>
                    <a:lnTo>
                      <a:pt x="519" y="59"/>
                    </a:lnTo>
                    <a:lnTo>
                      <a:pt x="519" y="58"/>
                    </a:lnTo>
                    <a:lnTo>
                      <a:pt x="519" y="58"/>
                    </a:lnTo>
                    <a:lnTo>
                      <a:pt x="519" y="58"/>
                    </a:lnTo>
                    <a:lnTo>
                      <a:pt x="519" y="58"/>
                    </a:lnTo>
                    <a:lnTo>
                      <a:pt x="519" y="58"/>
                    </a:lnTo>
                    <a:lnTo>
                      <a:pt x="519" y="56"/>
                    </a:lnTo>
                    <a:lnTo>
                      <a:pt x="519" y="56"/>
                    </a:lnTo>
                    <a:lnTo>
                      <a:pt x="521" y="56"/>
                    </a:lnTo>
                    <a:lnTo>
                      <a:pt x="521" y="56"/>
                    </a:lnTo>
                    <a:lnTo>
                      <a:pt x="521" y="56"/>
                    </a:lnTo>
                    <a:lnTo>
                      <a:pt x="521" y="56"/>
                    </a:lnTo>
                    <a:lnTo>
                      <a:pt x="521" y="56"/>
                    </a:lnTo>
                    <a:lnTo>
                      <a:pt x="521" y="56"/>
                    </a:lnTo>
                    <a:lnTo>
                      <a:pt x="523" y="56"/>
                    </a:lnTo>
                    <a:lnTo>
                      <a:pt x="523" y="56"/>
                    </a:lnTo>
                    <a:lnTo>
                      <a:pt x="523" y="56"/>
                    </a:lnTo>
                    <a:lnTo>
                      <a:pt x="525" y="56"/>
                    </a:lnTo>
                    <a:lnTo>
                      <a:pt x="525" y="56"/>
                    </a:lnTo>
                    <a:lnTo>
                      <a:pt x="525" y="54"/>
                    </a:lnTo>
                    <a:lnTo>
                      <a:pt x="526" y="54"/>
                    </a:lnTo>
                    <a:lnTo>
                      <a:pt x="526" y="54"/>
                    </a:lnTo>
                    <a:lnTo>
                      <a:pt x="526" y="54"/>
                    </a:lnTo>
                    <a:lnTo>
                      <a:pt x="528" y="54"/>
                    </a:lnTo>
                    <a:lnTo>
                      <a:pt x="528" y="56"/>
                    </a:lnTo>
                    <a:lnTo>
                      <a:pt x="528" y="56"/>
                    </a:lnTo>
                    <a:lnTo>
                      <a:pt x="528" y="56"/>
                    </a:lnTo>
                    <a:lnTo>
                      <a:pt x="528" y="58"/>
                    </a:lnTo>
                    <a:lnTo>
                      <a:pt x="528" y="58"/>
                    </a:lnTo>
                    <a:lnTo>
                      <a:pt x="528" y="58"/>
                    </a:lnTo>
                    <a:lnTo>
                      <a:pt x="528" y="58"/>
                    </a:lnTo>
                    <a:lnTo>
                      <a:pt x="528" y="58"/>
                    </a:lnTo>
                    <a:lnTo>
                      <a:pt x="530" y="59"/>
                    </a:lnTo>
                    <a:lnTo>
                      <a:pt x="530" y="59"/>
                    </a:lnTo>
                    <a:lnTo>
                      <a:pt x="530" y="59"/>
                    </a:lnTo>
                    <a:lnTo>
                      <a:pt x="530" y="59"/>
                    </a:lnTo>
                    <a:lnTo>
                      <a:pt x="530" y="59"/>
                    </a:lnTo>
                    <a:lnTo>
                      <a:pt x="530" y="59"/>
                    </a:lnTo>
                    <a:lnTo>
                      <a:pt x="530" y="59"/>
                    </a:lnTo>
                    <a:lnTo>
                      <a:pt x="532" y="59"/>
                    </a:lnTo>
                    <a:lnTo>
                      <a:pt x="532" y="59"/>
                    </a:lnTo>
                    <a:lnTo>
                      <a:pt x="532" y="59"/>
                    </a:lnTo>
                    <a:lnTo>
                      <a:pt x="532" y="58"/>
                    </a:lnTo>
                    <a:lnTo>
                      <a:pt x="532" y="58"/>
                    </a:lnTo>
                    <a:lnTo>
                      <a:pt x="532" y="58"/>
                    </a:lnTo>
                    <a:lnTo>
                      <a:pt x="532" y="56"/>
                    </a:lnTo>
                    <a:lnTo>
                      <a:pt x="532" y="56"/>
                    </a:lnTo>
                    <a:lnTo>
                      <a:pt x="532" y="56"/>
                    </a:lnTo>
                    <a:lnTo>
                      <a:pt x="532" y="56"/>
                    </a:lnTo>
                    <a:lnTo>
                      <a:pt x="532" y="56"/>
                    </a:lnTo>
                    <a:lnTo>
                      <a:pt x="532" y="56"/>
                    </a:lnTo>
                    <a:lnTo>
                      <a:pt x="534" y="56"/>
                    </a:lnTo>
                    <a:lnTo>
                      <a:pt x="534" y="54"/>
                    </a:lnTo>
                    <a:lnTo>
                      <a:pt x="534" y="54"/>
                    </a:lnTo>
                    <a:lnTo>
                      <a:pt x="534" y="52"/>
                    </a:lnTo>
                    <a:lnTo>
                      <a:pt x="534" y="52"/>
                    </a:lnTo>
                    <a:lnTo>
                      <a:pt x="534" y="52"/>
                    </a:lnTo>
                    <a:lnTo>
                      <a:pt x="534" y="52"/>
                    </a:lnTo>
                    <a:lnTo>
                      <a:pt x="534" y="50"/>
                    </a:lnTo>
                    <a:lnTo>
                      <a:pt x="534" y="50"/>
                    </a:lnTo>
                    <a:lnTo>
                      <a:pt x="534" y="50"/>
                    </a:lnTo>
                    <a:lnTo>
                      <a:pt x="534" y="50"/>
                    </a:lnTo>
                    <a:lnTo>
                      <a:pt x="536" y="48"/>
                    </a:lnTo>
                    <a:lnTo>
                      <a:pt x="536" y="48"/>
                    </a:lnTo>
                    <a:lnTo>
                      <a:pt x="536" y="48"/>
                    </a:lnTo>
                    <a:lnTo>
                      <a:pt x="536" y="48"/>
                    </a:lnTo>
                    <a:lnTo>
                      <a:pt x="536" y="48"/>
                    </a:lnTo>
                    <a:lnTo>
                      <a:pt x="536" y="48"/>
                    </a:lnTo>
                    <a:lnTo>
                      <a:pt x="537" y="50"/>
                    </a:lnTo>
                    <a:lnTo>
                      <a:pt x="537" y="50"/>
                    </a:lnTo>
                    <a:lnTo>
                      <a:pt x="537" y="50"/>
                    </a:lnTo>
                    <a:lnTo>
                      <a:pt x="537" y="50"/>
                    </a:lnTo>
                    <a:lnTo>
                      <a:pt x="539" y="50"/>
                    </a:lnTo>
                    <a:lnTo>
                      <a:pt x="539" y="50"/>
                    </a:lnTo>
                    <a:lnTo>
                      <a:pt x="539" y="50"/>
                    </a:lnTo>
                    <a:lnTo>
                      <a:pt x="541" y="50"/>
                    </a:lnTo>
                    <a:lnTo>
                      <a:pt x="543" y="50"/>
                    </a:lnTo>
                    <a:lnTo>
                      <a:pt x="543" y="50"/>
                    </a:lnTo>
                    <a:lnTo>
                      <a:pt x="543" y="50"/>
                    </a:lnTo>
                    <a:lnTo>
                      <a:pt x="543" y="48"/>
                    </a:lnTo>
                    <a:lnTo>
                      <a:pt x="543" y="48"/>
                    </a:lnTo>
                    <a:lnTo>
                      <a:pt x="543" y="48"/>
                    </a:lnTo>
                    <a:lnTo>
                      <a:pt x="543" y="48"/>
                    </a:lnTo>
                    <a:lnTo>
                      <a:pt x="545" y="48"/>
                    </a:lnTo>
                    <a:lnTo>
                      <a:pt x="545" y="50"/>
                    </a:lnTo>
                    <a:lnTo>
                      <a:pt x="545" y="50"/>
                    </a:lnTo>
                    <a:lnTo>
                      <a:pt x="545" y="50"/>
                    </a:lnTo>
                    <a:lnTo>
                      <a:pt x="545" y="52"/>
                    </a:lnTo>
                    <a:lnTo>
                      <a:pt x="545" y="52"/>
                    </a:lnTo>
                    <a:lnTo>
                      <a:pt x="545" y="52"/>
                    </a:lnTo>
                    <a:lnTo>
                      <a:pt x="546" y="52"/>
                    </a:lnTo>
                    <a:lnTo>
                      <a:pt x="546" y="52"/>
                    </a:lnTo>
                    <a:lnTo>
                      <a:pt x="546" y="52"/>
                    </a:lnTo>
                    <a:lnTo>
                      <a:pt x="546" y="52"/>
                    </a:lnTo>
                    <a:lnTo>
                      <a:pt x="546" y="52"/>
                    </a:lnTo>
                    <a:lnTo>
                      <a:pt x="546" y="50"/>
                    </a:lnTo>
                    <a:lnTo>
                      <a:pt x="546" y="50"/>
                    </a:lnTo>
                    <a:lnTo>
                      <a:pt x="548" y="50"/>
                    </a:lnTo>
                    <a:lnTo>
                      <a:pt x="548" y="50"/>
                    </a:lnTo>
                    <a:lnTo>
                      <a:pt x="548" y="50"/>
                    </a:lnTo>
                    <a:lnTo>
                      <a:pt x="548" y="50"/>
                    </a:lnTo>
                    <a:lnTo>
                      <a:pt x="548" y="50"/>
                    </a:lnTo>
                    <a:lnTo>
                      <a:pt x="548" y="50"/>
                    </a:lnTo>
                    <a:lnTo>
                      <a:pt x="550" y="52"/>
                    </a:lnTo>
                    <a:lnTo>
                      <a:pt x="550" y="52"/>
                    </a:lnTo>
                    <a:lnTo>
                      <a:pt x="550" y="52"/>
                    </a:lnTo>
                    <a:lnTo>
                      <a:pt x="550" y="52"/>
                    </a:lnTo>
                    <a:lnTo>
                      <a:pt x="550" y="52"/>
                    </a:lnTo>
                    <a:lnTo>
                      <a:pt x="550" y="52"/>
                    </a:lnTo>
                    <a:lnTo>
                      <a:pt x="550" y="52"/>
                    </a:lnTo>
                    <a:lnTo>
                      <a:pt x="548" y="52"/>
                    </a:lnTo>
                    <a:lnTo>
                      <a:pt x="548" y="52"/>
                    </a:lnTo>
                    <a:lnTo>
                      <a:pt x="548" y="52"/>
                    </a:lnTo>
                    <a:lnTo>
                      <a:pt x="548" y="52"/>
                    </a:lnTo>
                    <a:lnTo>
                      <a:pt x="548" y="52"/>
                    </a:lnTo>
                    <a:lnTo>
                      <a:pt x="548" y="52"/>
                    </a:lnTo>
                    <a:lnTo>
                      <a:pt x="548" y="54"/>
                    </a:lnTo>
                    <a:lnTo>
                      <a:pt x="550" y="54"/>
                    </a:lnTo>
                    <a:lnTo>
                      <a:pt x="550" y="54"/>
                    </a:lnTo>
                    <a:lnTo>
                      <a:pt x="550" y="54"/>
                    </a:lnTo>
                    <a:lnTo>
                      <a:pt x="550" y="54"/>
                    </a:lnTo>
                    <a:lnTo>
                      <a:pt x="550" y="54"/>
                    </a:lnTo>
                    <a:lnTo>
                      <a:pt x="552" y="54"/>
                    </a:lnTo>
                    <a:lnTo>
                      <a:pt x="552" y="54"/>
                    </a:lnTo>
                    <a:lnTo>
                      <a:pt x="552" y="54"/>
                    </a:lnTo>
                    <a:lnTo>
                      <a:pt x="552" y="54"/>
                    </a:lnTo>
                    <a:lnTo>
                      <a:pt x="552" y="54"/>
                    </a:lnTo>
                    <a:lnTo>
                      <a:pt x="552" y="56"/>
                    </a:lnTo>
                    <a:lnTo>
                      <a:pt x="552" y="56"/>
                    </a:lnTo>
                    <a:lnTo>
                      <a:pt x="552" y="56"/>
                    </a:lnTo>
                    <a:lnTo>
                      <a:pt x="552" y="56"/>
                    </a:lnTo>
                    <a:lnTo>
                      <a:pt x="552" y="56"/>
                    </a:lnTo>
                    <a:lnTo>
                      <a:pt x="554" y="56"/>
                    </a:lnTo>
                    <a:lnTo>
                      <a:pt x="554" y="56"/>
                    </a:lnTo>
                    <a:lnTo>
                      <a:pt x="554" y="56"/>
                    </a:lnTo>
                    <a:lnTo>
                      <a:pt x="554" y="56"/>
                    </a:lnTo>
                    <a:lnTo>
                      <a:pt x="554" y="56"/>
                    </a:lnTo>
                    <a:lnTo>
                      <a:pt x="554" y="56"/>
                    </a:lnTo>
                    <a:lnTo>
                      <a:pt x="554" y="56"/>
                    </a:lnTo>
                    <a:lnTo>
                      <a:pt x="554" y="56"/>
                    </a:lnTo>
                    <a:lnTo>
                      <a:pt x="554" y="56"/>
                    </a:lnTo>
                    <a:lnTo>
                      <a:pt x="554" y="54"/>
                    </a:lnTo>
                    <a:lnTo>
                      <a:pt x="554" y="54"/>
                    </a:lnTo>
                    <a:lnTo>
                      <a:pt x="554" y="54"/>
                    </a:lnTo>
                    <a:lnTo>
                      <a:pt x="554" y="54"/>
                    </a:lnTo>
                    <a:lnTo>
                      <a:pt x="554" y="54"/>
                    </a:lnTo>
                    <a:lnTo>
                      <a:pt x="555" y="54"/>
                    </a:lnTo>
                    <a:lnTo>
                      <a:pt x="555" y="54"/>
                    </a:lnTo>
                    <a:lnTo>
                      <a:pt x="555" y="52"/>
                    </a:lnTo>
                    <a:lnTo>
                      <a:pt x="555" y="52"/>
                    </a:lnTo>
                    <a:lnTo>
                      <a:pt x="555" y="52"/>
                    </a:lnTo>
                    <a:lnTo>
                      <a:pt x="557" y="52"/>
                    </a:lnTo>
                    <a:lnTo>
                      <a:pt x="557" y="52"/>
                    </a:lnTo>
                    <a:lnTo>
                      <a:pt x="557" y="52"/>
                    </a:lnTo>
                    <a:lnTo>
                      <a:pt x="557" y="50"/>
                    </a:lnTo>
                    <a:lnTo>
                      <a:pt x="557" y="50"/>
                    </a:lnTo>
                    <a:lnTo>
                      <a:pt x="557" y="50"/>
                    </a:lnTo>
                    <a:lnTo>
                      <a:pt x="557" y="50"/>
                    </a:lnTo>
                    <a:lnTo>
                      <a:pt x="557" y="50"/>
                    </a:lnTo>
                    <a:lnTo>
                      <a:pt x="557" y="50"/>
                    </a:lnTo>
                    <a:lnTo>
                      <a:pt x="557" y="50"/>
                    </a:lnTo>
                    <a:lnTo>
                      <a:pt x="557" y="50"/>
                    </a:lnTo>
                    <a:lnTo>
                      <a:pt x="557" y="50"/>
                    </a:lnTo>
                    <a:lnTo>
                      <a:pt x="559" y="50"/>
                    </a:lnTo>
                    <a:lnTo>
                      <a:pt x="559" y="50"/>
                    </a:lnTo>
                    <a:lnTo>
                      <a:pt x="559" y="48"/>
                    </a:lnTo>
                    <a:lnTo>
                      <a:pt x="559" y="48"/>
                    </a:lnTo>
                    <a:lnTo>
                      <a:pt x="559" y="48"/>
                    </a:lnTo>
                    <a:lnTo>
                      <a:pt x="559" y="48"/>
                    </a:lnTo>
                    <a:lnTo>
                      <a:pt x="559" y="48"/>
                    </a:lnTo>
                    <a:lnTo>
                      <a:pt x="559" y="48"/>
                    </a:lnTo>
                    <a:lnTo>
                      <a:pt x="559" y="48"/>
                    </a:lnTo>
                    <a:lnTo>
                      <a:pt x="557" y="48"/>
                    </a:lnTo>
                    <a:lnTo>
                      <a:pt x="557" y="48"/>
                    </a:lnTo>
                    <a:lnTo>
                      <a:pt x="557" y="47"/>
                    </a:lnTo>
                    <a:lnTo>
                      <a:pt x="557" y="47"/>
                    </a:lnTo>
                    <a:lnTo>
                      <a:pt x="557" y="47"/>
                    </a:lnTo>
                    <a:lnTo>
                      <a:pt x="559" y="47"/>
                    </a:lnTo>
                    <a:lnTo>
                      <a:pt x="559" y="47"/>
                    </a:lnTo>
                    <a:lnTo>
                      <a:pt x="559" y="47"/>
                    </a:lnTo>
                    <a:lnTo>
                      <a:pt x="561" y="47"/>
                    </a:lnTo>
                    <a:lnTo>
                      <a:pt x="561" y="47"/>
                    </a:lnTo>
                    <a:lnTo>
                      <a:pt x="563" y="45"/>
                    </a:lnTo>
                    <a:lnTo>
                      <a:pt x="563" y="45"/>
                    </a:lnTo>
                    <a:lnTo>
                      <a:pt x="563" y="45"/>
                    </a:lnTo>
                    <a:lnTo>
                      <a:pt x="564" y="45"/>
                    </a:lnTo>
                    <a:lnTo>
                      <a:pt x="564" y="45"/>
                    </a:lnTo>
                    <a:lnTo>
                      <a:pt x="564" y="45"/>
                    </a:lnTo>
                    <a:lnTo>
                      <a:pt x="564" y="45"/>
                    </a:lnTo>
                    <a:lnTo>
                      <a:pt x="564" y="47"/>
                    </a:lnTo>
                    <a:lnTo>
                      <a:pt x="564" y="47"/>
                    </a:lnTo>
                    <a:lnTo>
                      <a:pt x="564" y="47"/>
                    </a:lnTo>
                    <a:lnTo>
                      <a:pt x="564" y="47"/>
                    </a:lnTo>
                    <a:lnTo>
                      <a:pt x="564" y="47"/>
                    </a:lnTo>
                    <a:lnTo>
                      <a:pt x="566" y="47"/>
                    </a:lnTo>
                    <a:lnTo>
                      <a:pt x="566" y="47"/>
                    </a:lnTo>
                    <a:lnTo>
                      <a:pt x="566" y="47"/>
                    </a:lnTo>
                    <a:lnTo>
                      <a:pt x="566" y="47"/>
                    </a:lnTo>
                    <a:lnTo>
                      <a:pt x="566" y="47"/>
                    </a:lnTo>
                    <a:lnTo>
                      <a:pt x="568" y="47"/>
                    </a:lnTo>
                    <a:lnTo>
                      <a:pt x="568" y="45"/>
                    </a:lnTo>
                    <a:lnTo>
                      <a:pt x="568" y="45"/>
                    </a:lnTo>
                    <a:lnTo>
                      <a:pt x="568" y="45"/>
                    </a:lnTo>
                    <a:lnTo>
                      <a:pt x="568" y="45"/>
                    </a:lnTo>
                    <a:lnTo>
                      <a:pt x="568" y="45"/>
                    </a:lnTo>
                    <a:lnTo>
                      <a:pt x="568" y="43"/>
                    </a:lnTo>
                    <a:lnTo>
                      <a:pt x="568" y="43"/>
                    </a:lnTo>
                    <a:lnTo>
                      <a:pt x="568" y="43"/>
                    </a:lnTo>
                    <a:lnTo>
                      <a:pt x="570" y="43"/>
                    </a:lnTo>
                    <a:lnTo>
                      <a:pt x="570" y="43"/>
                    </a:lnTo>
                    <a:lnTo>
                      <a:pt x="570" y="43"/>
                    </a:lnTo>
                    <a:lnTo>
                      <a:pt x="570" y="45"/>
                    </a:lnTo>
                    <a:lnTo>
                      <a:pt x="570" y="45"/>
                    </a:lnTo>
                    <a:lnTo>
                      <a:pt x="570" y="45"/>
                    </a:lnTo>
                    <a:lnTo>
                      <a:pt x="572" y="45"/>
                    </a:lnTo>
                    <a:lnTo>
                      <a:pt x="572" y="45"/>
                    </a:lnTo>
                    <a:lnTo>
                      <a:pt x="572" y="45"/>
                    </a:lnTo>
                    <a:lnTo>
                      <a:pt x="574" y="45"/>
                    </a:lnTo>
                    <a:lnTo>
                      <a:pt x="574" y="45"/>
                    </a:lnTo>
                    <a:lnTo>
                      <a:pt x="574" y="45"/>
                    </a:lnTo>
                    <a:lnTo>
                      <a:pt x="574" y="45"/>
                    </a:lnTo>
                    <a:lnTo>
                      <a:pt x="574" y="45"/>
                    </a:lnTo>
                    <a:lnTo>
                      <a:pt x="574" y="43"/>
                    </a:lnTo>
                    <a:lnTo>
                      <a:pt x="574" y="43"/>
                    </a:lnTo>
                    <a:lnTo>
                      <a:pt x="574" y="43"/>
                    </a:lnTo>
                    <a:lnTo>
                      <a:pt x="574" y="43"/>
                    </a:lnTo>
                    <a:lnTo>
                      <a:pt x="574" y="43"/>
                    </a:lnTo>
                    <a:lnTo>
                      <a:pt x="574" y="43"/>
                    </a:lnTo>
                    <a:lnTo>
                      <a:pt x="574" y="43"/>
                    </a:lnTo>
                    <a:lnTo>
                      <a:pt x="574" y="41"/>
                    </a:lnTo>
                    <a:lnTo>
                      <a:pt x="574" y="41"/>
                    </a:lnTo>
                    <a:lnTo>
                      <a:pt x="574" y="41"/>
                    </a:lnTo>
                    <a:lnTo>
                      <a:pt x="574" y="41"/>
                    </a:lnTo>
                    <a:lnTo>
                      <a:pt x="574" y="41"/>
                    </a:lnTo>
                    <a:lnTo>
                      <a:pt x="574" y="41"/>
                    </a:lnTo>
                    <a:lnTo>
                      <a:pt x="574" y="41"/>
                    </a:lnTo>
                    <a:lnTo>
                      <a:pt x="574" y="39"/>
                    </a:lnTo>
                    <a:lnTo>
                      <a:pt x="574" y="39"/>
                    </a:lnTo>
                    <a:lnTo>
                      <a:pt x="575" y="39"/>
                    </a:lnTo>
                    <a:lnTo>
                      <a:pt x="575" y="39"/>
                    </a:lnTo>
                    <a:lnTo>
                      <a:pt x="575" y="39"/>
                    </a:lnTo>
                    <a:lnTo>
                      <a:pt x="577" y="39"/>
                    </a:lnTo>
                    <a:lnTo>
                      <a:pt x="577" y="39"/>
                    </a:lnTo>
                    <a:lnTo>
                      <a:pt x="577" y="39"/>
                    </a:lnTo>
                    <a:lnTo>
                      <a:pt x="577" y="39"/>
                    </a:lnTo>
                    <a:lnTo>
                      <a:pt x="577" y="39"/>
                    </a:lnTo>
                    <a:lnTo>
                      <a:pt x="577" y="39"/>
                    </a:lnTo>
                    <a:lnTo>
                      <a:pt x="577" y="39"/>
                    </a:lnTo>
                    <a:lnTo>
                      <a:pt x="577" y="39"/>
                    </a:lnTo>
                    <a:lnTo>
                      <a:pt x="577" y="39"/>
                    </a:lnTo>
                    <a:lnTo>
                      <a:pt x="577" y="39"/>
                    </a:lnTo>
                    <a:lnTo>
                      <a:pt x="577" y="39"/>
                    </a:lnTo>
                    <a:lnTo>
                      <a:pt x="577" y="38"/>
                    </a:lnTo>
                    <a:lnTo>
                      <a:pt x="577" y="38"/>
                    </a:lnTo>
                    <a:lnTo>
                      <a:pt x="577" y="38"/>
                    </a:lnTo>
                    <a:lnTo>
                      <a:pt x="577" y="38"/>
                    </a:lnTo>
                    <a:lnTo>
                      <a:pt x="577" y="38"/>
                    </a:lnTo>
                    <a:lnTo>
                      <a:pt x="577" y="38"/>
                    </a:lnTo>
                    <a:lnTo>
                      <a:pt x="577" y="38"/>
                    </a:lnTo>
                    <a:lnTo>
                      <a:pt x="579" y="38"/>
                    </a:lnTo>
                    <a:lnTo>
                      <a:pt x="579" y="38"/>
                    </a:lnTo>
                    <a:lnTo>
                      <a:pt x="579" y="38"/>
                    </a:lnTo>
                    <a:lnTo>
                      <a:pt x="579" y="39"/>
                    </a:lnTo>
                    <a:lnTo>
                      <a:pt x="579" y="39"/>
                    </a:lnTo>
                    <a:lnTo>
                      <a:pt x="579" y="39"/>
                    </a:lnTo>
                    <a:lnTo>
                      <a:pt x="579" y="38"/>
                    </a:lnTo>
                    <a:lnTo>
                      <a:pt x="579" y="38"/>
                    </a:lnTo>
                    <a:lnTo>
                      <a:pt x="579" y="38"/>
                    </a:lnTo>
                    <a:lnTo>
                      <a:pt x="579" y="38"/>
                    </a:lnTo>
                    <a:lnTo>
                      <a:pt x="579" y="38"/>
                    </a:lnTo>
                    <a:lnTo>
                      <a:pt x="579" y="36"/>
                    </a:lnTo>
                    <a:lnTo>
                      <a:pt x="579" y="36"/>
                    </a:lnTo>
                    <a:lnTo>
                      <a:pt x="581" y="36"/>
                    </a:lnTo>
                    <a:lnTo>
                      <a:pt x="581" y="36"/>
                    </a:lnTo>
                    <a:lnTo>
                      <a:pt x="581" y="38"/>
                    </a:lnTo>
                    <a:lnTo>
                      <a:pt x="583" y="38"/>
                    </a:lnTo>
                    <a:lnTo>
                      <a:pt x="583" y="38"/>
                    </a:lnTo>
                    <a:lnTo>
                      <a:pt x="583" y="38"/>
                    </a:lnTo>
                    <a:lnTo>
                      <a:pt x="583" y="38"/>
                    </a:lnTo>
                    <a:lnTo>
                      <a:pt x="583" y="38"/>
                    </a:lnTo>
                    <a:lnTo>
                      <a:pt x="583" y="38"/>
                    </a:lnTo>
                    <a:lnTo>
                      <a:pt x="583" y="38"/>
                    </a:lnTo>
                    <a:lnTo>
                      <a:pt x="583" y="38"/>
                    </a:lnTo>
                    <a:lnTo>
                      <a:pt x="584" y="38"/>
                    </a:lnTo>
                    <a:lnTo>
                      <a:pt x="584" y="38"/>
                    </a:lnTo>
                    <a:lnTo>
                      <a:pt x="584" y="39"/>
                    </a:lnTo>
                    <a:lnTo>
                      <a:pt x="584" y="39"/>
                    </a:lnTo>
                    <a:lnTo>
                      <a:pt x="584" y="38"/>
                    </a:lnTo>
                    <a:lnTo>
                      <a:pt x="586" y="38"/>
                    </a:lnTo>
                    <a:lnTo>
                      <a:pt x="586" y="39"/>
                    </a:lnTo>
                    <a:lnTo>
                      <a:pt x="586" y="39"/>
                    </a:lnTo>
                    <a:lnTo>
                      <a:pt x="586" y="39"/>
                    </a:lnTo>
                    <a:lnTo>
                      <a:pt x="586" y="39"/>
                    </a:lnTo>
                    <a:lnTo>
                      <a:pt x="586" y="39"/>
                    </a:lnTo>
                    <a:lnTo>
                      <a:pt x="586" y="39"/>
                    </a:lnTo>
                    <a:lnTo>
                      <a:pt x="588" y="39"/>
                    </a:lnTo>
                    <a:lnTo>
                      <a:pt x="588" y="39"/>
                    </a:lnTo>
                    <a:lnTo>
                      <a:pt x="588" y="39"/>
                    </a:lnTo>
                    <a:lnTo>
                      <a:pt x="586" y="38"/>
                    </a:lnTo>
                    <a:lnTo>
                      <a:pt x="586" y="38"/>
                    </a:lnTo>
                    <a:lnTo>
                      <a:pt x="586" y="38"/>
                    </a:lnTo>
                    <a:lnTo>
                      <a:pt x="586" y="38"/>
                    </a:lnTo>
                    <a:lnTo>
                      <a:pt x="586" y="38"/>
                    </a:lnTo>
                    <a:lnTo>
                      <a:pt x="586" y="38"/>
                    </a:lnTo>
                    <a:lnTo>
                      <a:pt x="586" y="38"/>
                    </a:lnTo>
                    <a:lnTo>
                      <a:pt x="586" y="36"/>
                    </a:lnTo>
                    <a:lnTo>
                      <a:pt x="588" y="36"/>
                    </a:lnTo>
                    <a:lnTo>
                      <a:pt x="588" y="36"/>
                    </a:lnTo>
                    <a:lnTo>
                      <a:pt x="588" y="34"/>
                    </a:lnTo>
                    <a:lnTo>
                      <a:pt x="588" y="34"/>
                    </a:lnTo>
                    <a:lnTo>
                      <a:pt x="588" y="34"/>
                    </a:lnTo>
                    <a:lnTo>
                      <a:pt x="588" y="34"/>
                    </a:lnTo>
                    <a:lnTo>
                      <a:pt x="588" y="34"/>
                    </a:lnTo>
                    <a:lnTo>
                      <a:pt x="588" y="34"/>
                    </a:lnTo>
                    <a:lnTo>
                      <a:pt x="590" y="34"/>
                    </a:lnTo>
                    <a:lnTo>
                      <a:pt x="590" y="34"/>
                    </a:lnTo>
                    <a:lnTo>
                      <a:pt x="590" y="32"/>
                    </a:lnTo>
                    <a:lnTo>
                      <a:pt x="590" y="32"/>
                    </a:lnTo>
                    <a:lnTo>
                      <a:pt x="590" y="32"/>
                    </a:lnTo>
                    <a:lnTo>
                      <a:pt x="590" y="32"/>
                    </a:lnTo>
                    <a:lnTo>
                      <a:pt x="592" y="32"/>
                    </a:lnTo>
                    <a:lnTo>
                      <a:pt x="592" y="32"/>
                    </a:lnTo>
                    <a:lnTo>
                      <a:pt x="592" y="32"/>
                    </a:lnTo>
                    <a:lnTo>
                      <a:pt x="592" y="32"/>
                    </a:lnTo>
                    <a:lnTo>
                      <a:pt x="592" y="32"/>
                    </a:lnTo>
                    <a:lnTo>
                      <a:pt x="592" y="30"/>
                    </a:lnTo>
                    <a:lnTo>
                      <a:pt x="592" y="30"/>
                    </a:lnTo>
                    <a:lnTo>
                      <a:pt x="592" y="30"/>
                    </a:lnTo>
                    <a:lnTo>
                      <a:pt x="592" y="30"/>
                    </a:lnTo>
                    <a:lnTo>
                      <a:pt x="593" y="29"/>
                    </a:lnTo>
                    <a:lnTo>
                      <a:pt x="593" y="29"/>
                    </a:lnTo>
                    <a:lnTo>
                      <a:pt x="593" y="29"/>
                    </a:lnTo>
                    <a:lnTo>
                      <a:pt x="593" y="29"/>
                    </a:lnTo>
                    <a:lnTo>
                      <a:pt x="593" y="29"/>
                    </a:lnTo>
                    <a:lnTo>
                      <a:pt x="593" y="29"/>
                    </a:lnTo>
                    <a:lnTo>
                      <a:pt x="593" y="27"/>
                    </a:lnTo>
                    <a:lnTo>
                      <a:pt x="593" y="27"/>
                    </a:lnTo>
                    <a:lnTo>
                      <a:pt x="593" y="27"/>
                    </a:lnTo>
                    <a:lnTo>
                      <a:pt x="593" y="27"/>
                    </a:lnTo>
                    <a:lnTo>
                      <a:pt x="593" y="27"/>
                    </a:lnTo>
                    <a:lnTo>
                      <a:pt x="593" y="27"/>
                    </a:lnTo>
                    <a:lnTo>
                      <a:pt x="593" y="27"/>
                    </a:lnTo>
                    <a:lnTo>
                      <a:pt x="593" y="27"/>
                    </a:lnTo>
                    <a:lnTo>
                      <a:pt x="593" y="27"/>
                    </a:lnTo>
                    <a:lnTo>
                      <a:pt x="593" y="25"/>
                    </a:lnTo>
                    <a:lnTo>
                      <a:pt x="593" y="25"/>
                    </a:lnTo>
                    <a:lnTo>
                      <a:pt x="593" y="25"/>
                    </a:lnTo>
                    <a:lnTo>
                      <a:pt x="593" y="25"/>
                    </a:lnTo>
                    <a:lnTo>
                      <a:pt x="595" y="25"/>
                    </a:lnTo>
                    <a:lnTo>
                      <a:pt x="595" y="25"/>
                    </a:lnTo>
                    <a:lnTo>
                      <a:pt x="595" y="25"/>
                    </a:lnTo>
                    <a:lnTo>
                      <a:pt x="595" y="25"/>
                    </a:lnTo>
                    <a:lnTo>
                      <a:pt x="595" y="25"/>
                    </a:lnTo>
                    <a:lnTo>
                      <a:pt x="595" y="25"/>
                    </a:lnTo>
                    <a:lnTo>
                      <a:pt x="595" y="25"/>
                    </a:lnTo>
                    <a:lnTo>
                      <a:pt x="595" y="25"/>
                    </a:lnTo>
                    <a:lnTo>
                      <a:pt x="595" y="25"/>
                    </a:lnTo>
                    <a:lnTo>
                      <a:pt x="595" y="23"/>
                    </a:lnTo>
                    <a:lnTo>
                      <a:pt x="595" y="23"/>
                    </a:lnTo>
                    <a:lnTo>
                      <a:pt x="595" y="23"/>
                    </a:lnTo>
                    <a:lnTo>
                      <a:pt x="597" y="23"/>
                    </a:lnTo>
                    <a:lnTo>
                      <a:pt x="597" y="23"/>
                    </a:lnTo>
                    <a:lnTo>
                      <a:pt x="597" y="23"/>
                    </a:lnTo>
                    <a:lnTo>
                      <a:pt x="597" y="23"/>
                    </a:lnTo>
                    <a:lnTo>
                      <a:pt x="597" y="23"/>
                    </a:lnTo>
                    <a:lnTo>
                      <a:pt x="597" y="25"/>
                    </a:lnTo>
                    <a:lnTo>
                      <a:pt x="597" y="25"/>
                    </a:lnTo>
                    <a:lnTo>
                      <a:pt x="597" y="25"/>
                    </a:lnTo>
                    <a:lnTo>
                      <a:pt x="597" y="23"/>
                    </a:lnTo>
                    <a:lnTo>
                      <a:pt x="597" y="23"/>
                    </a:lnTo>
                    <a:lnTo>
                      <a:pt x="597" y="23"/>
                    </a:lnTo>
                    <a:lnTo>
                      <a:pt x="597" y="23"/>
                    </a:lnTo>
                    <a:lnTo>
                      <a:pt x="597" y="23"/>
                    </a:lnTo>
                    <a:lnTo>
                      <a:pt x="597" y="23"/>
                    </a:lnTo>
                    <a:lnTo>
                      <a:pt x="595" y="21"/>
                    </a:lnTo>
                    <a:lnTo>
                      <a:pt x="595" y="21"/>
                    </a:lnTo>
                    <a:lnTo>
                      <a:pt x="597" y="21"/>
                    </a:lnTo>
                    <a:lnTo>
                      <a:pt x="597" y="21"/>
                    </a:lnTo>
                    <a:lnTo>
                      <a:pt x="597" y="21"/>
                    </a:lnTo>
                    <a:lnTo>
                      <a:pt x="599" y="21"/>
                    </a:lnTo>
                    <a:lnTo>
                      <a:pt x="599" y="21"/>
                    </a:lnTo>
                    <a:lnTo>
                      <a:pt x="599" y="21"/>
                    </a:lnTo>
                    <a:lnTo>
                      <a:pt x="599" y="21"/>
                    </a:lnTo>
                    <a:lnTo>
                      <a:pt x="599" y="21"/>
                    </a:lnTo>
                    <a:lnTo>
                      <a:pt x="599" y="21"/>
                    </a:lnTo>
                    <a:lnTo>
                      <a:pt x="599" y="20"/>
                    </a:lnTo>
                    <a:lnTo>
                      <a:pt x="599" y="20"/>
                    </a:lnTo>
                    <a:lnTo>
                      <a:pt x="599" y="20"/>
                    </a:lnTo>
                    <a:lnTo>
                      <a:pt x="599" y="20"/>
                    </a:lnTo>
                    <a:lnTo>
                      <a:pt x="599" y="20"/>
                    </a:lnTo>
                    <a:lnTo>
                      <a:pt x="599" y="18"/>
                    </a:lnTo>
                    <a:lnTo>
                      <a:pt x="599" y="18"/>
                    </a:lnTo>
                    <a:lnTo>
                      <a:pt x="599" y="18"/>
                    </a:lnTo>
                    <a:lnTo>
                      <a:pt x="599" y="18"/>
                    </a:lnTo>
                    <a:lnTo>
                      <a:pt x="599" y="18"/>
                    </a:lnTo>
                    <a:lnTo>
                      <a:pt x="599" y="18"/>
                    </a:lnTo>
                    <a:lnTo>
                      <a:pt x="599" y="18"/>
                    </a:lnTo>
                    <a:lnTo>
                      <a:pt x="599" y="18"/>
                    </a:lnTo>
                    <a:lnTo>
                      <a:pt x="599" y="16"/>
                    </a:lnTo>
                    <a:lnTo>
                      <a:pt x="599" y="16"/>
                    </a:lnTo>
                    <a:lnTo>
                      <a:pt x="599" y="16"/>
                    </a:lnTo>
                    <a:lnTo>
                      <a:pt x="599" y="16"/>
                    </a:lnTo>
                    <a:lnTo>
                      <a:pt x="599" y="16"/>
                    </a:lnTo>
                    <a:lnTo>
                      <a:pt x="599" y="16"/>
                    </a:lnTo>
                    <a:lnTo>
                      <a:pt x="599" y="16"/>
                    </a:lnTo>
                    <a:lnTo>
                      <a:pt x="601" y="16"/>
                    </a:lnTo>
                    <a:lnTo>
                      <a:pt x="601" y="16"/>
                    </a:lnTo>
                    <a:lnTo>
                      <a:pt x="601" y="16"/>
                    </a:lnTo>
                    <a:lnTo>
                      <a:pt x="601" y="14"/>
                    </a:lnTo>
                    <a:lnTo>
                      <a:pt x="601" y="14"/>
                    </a:lnTo>
                    <a:lnTo>
                      <a:pt x="601" y="14"/>
                    </a:lnTo>
                    <a:lnTo>
                      <a:pt x="601" y="14"/>
                    </a:lnTo>
                    <a:lnTo>
                      <a:pt x="601" y="14"/>
                    </a:lnTo>
                    <a:lnTo>
                      <a:pt x="601" y="14"/>
                    </a:lnTo>
                    <a:lnTo>
                      <a:pt x="602" y="14"/>
                    </a:lnTo>
                    <a:lnTo>
                      <a:pt x="602" y="14"/>
                    </a:lnTo>
                    <a:lnTo>
                      <a:pt x="602" y="14"/>
                    </a:lnTo>
                    <a:lnTo>
                      <a:pt x="602" y="14"/>
                    </a:lnTo>
                    <a:lnTo>
                      <a:pt x="602" y="14"/>
                    </a:lnTo>
                    <a:lnTo>
                      <a:pt x="602" y="12"/>
                    </a:lnTo>
                    <a:lnTo>
                      <a:pt x="602" y="12"/>
                    </a:lnTo>
                    <a:lnTo>
                      <a:pt x="602" y="12"/>
                    </a:lnTo>
                    <a:lnTo>
                      <a:pt x="604" y="12"/>
                    </a:lnTo>
                    <a:lnTo>
                      <a:pt x="604" y="12"/>
                    </a:lnTo>
                    <a:lnTo>
                      <a:pt x="604" y="12"/>
                    </a:lnTo>
                    <a:lnTo>
                      <a:pt x="604" y="14"/>
                    </a:lnTo>
                    <a:lnTo>
                      <a:pt x="604" y="14"/>
                    </a:lnTo>
                    <a:lnTo>
                      <a:pt x="604" y="14"/>
                    </a:lnTo>
                    <a:lnTo>
                      <a:pt x="604" y="14"/>
                    </a:lnTo>
                    <a:lnTo>
                      <a:pt x="604" y="14"/>
                    </a:lnTo>
                    <a:lnTo>
                      <a:pt x="604" y="14"/>
                    </a:lnTo>
                    <a:lnTo>
                      <a:pt x="604" y="14"/>
                    </a:lnTo>
                    <a:lnTo>
                      <a:pt x="604" y="14"/>
                    </a:lnTo>
                    <a:lnTo>
                      <a:pt x="606" y="14"/>
                    </a:lnTo>
                    <a:lnTo>
                      <a:pt x="606" y="14"/>
                    </a:lnTo>
                    <a:lnTo>
                      <a:pt x="606" y="14"/>
                    </a:lnTo>
                    <a:lnTo>
                      <a:pt x="606" y="14"/>
                    </a:lnTo>
                    <a:lnTo>
                      <a:pt x="606" y="14"/>
                    </a:lnTo>
                    <a:lnTo>
                      <a:pt x="608" y="14"/>
                    </a:lnTo>
                    <a:lnTo>
                      <a:pt x="608" y="14"/>
                    </a:lnTo>
                    <a:lnTo>
                      <a:pt x="608" y="14"/>
                    </a:lnTo>
                    <a:lnTo>
                      <a:pt x="608" y="14"/>
                    </a:lnTo>
                    <a:lnTo>
                      <a:pt x="610" y="14"/>
                    </a:lnTo>
                    <a:lnTo>
                      <a:pt x="610" y="14"/>
                    </a:lnTo>
                    <a:lnTo>
                      <a:pt x="610" y="16"/>
                    </a:lnTo>
                    <a:lnTo>
                      <a:pt x="610" y="16"/>
                    </a:lnTo>
                    <a:lnTo>
                      <a:pt x="610" y="16"/>
                    </a:lnTo>
                    <a:lnTo>
                      <a:pt x="610" y="14"/>
                    </a:lnTo>
                    <a:lnTo>
                      <a:pt x="610" y="14"/>
                    </a:lnTo>
                    <a:lnTo>
                      <a:pt x="610" y="14"/>
                    </a:lnTo>
                    <a:lnTo>
                      <a:pt x="610" y="14"/>
                    </a:lnTo>
                    <a:lnTo>
                      <a:pt x="610" y="14"/>
                    </a:lnTo>
                    <a:lnTo>
                      <a:pt x="610" y="14"/>
                    </a:lnTo>
                    <a:lnTo>
                      <a:pt x="612" y="14"/>
                    </a:lnTo>
                    <a:lnTo>
                      <a:pt x="612" y="14"/>
                    </a:lnTo>
                    <a:lnTo>
                      <a:pt x="612" y="14"/>
                    </a:lnTo>
                    <a:lnTo>
                      <a:pt x="612" y="14"/>
                    </a:lnTo>
                    <a:lnTo>
                      <a:pt x="612" y="14"/>
                    </a:lnTo>
                    <a:lnTo>
                      <a:pt x="612" y="16"/>
                    </a:lnTo>
                    <a:lnTo>
                      <a:pt x="612" y="16"/>
                    </a:lnTo>
                    <a:lnTo>
                      <a:pt x="612" y="16"/>
                    </a:lnTo>
                    <a:lnTo>
                      <a:pt x="612" y="16"/>
                    </a:lnTo>
                    <a:lnTo>
                      <a:pt x="613" y="16"/>
                    </a:lnTo>
                    <a:lnTo>
                      <a:pt x="613" y="16"/>
                    </a:lnTo>
                    <a:lnTo>
                      <a:pt x="613" y="16"/>
                    </a:lnTo>
                    <a:lnTo>
                      <a:pt x="613" y="16"/>
                    </a:lnTo>
                    <a:lnTo>
                      <a:pt x="613" y="16"/>
                    </a:lnTo>
                    <a:lnTo>
                      <a:pt x="613" y="16"/>
                    </a:lnTo>
                    <a:lnTo>
                      <a:pt x="613" y="16"/>
                    </a:lnTo>
                    <a:lnTo>
                      <a:pt x="613" y="16"/>
                    </a:lnTo>
                    <a:lnTo>
                      <a:pt x="615" y="16"/>
                    </a:lnTo>
                    <a:lnTo>
                      <a:pt x="615" y="16"/>
                    </a:lnTo>
                    <a:lnTo>
                      <a:pt x="615" y="16"/>
                    </a:lnTo>
                    <a:lnTo>
                      <a:pt x="615" y="16"/>
                    </a:lnTo>
                    <a:lnTo>
                      <a:pt x="615" y="16"/>
                    </a:lnTo>
                    <a:lnTo>
                      <a:pt x="615" y="16"/>
                    </a:lnTo>
                    <a:lnTo>
                      <a:pt x="615" y="16"/>
                    </a:lnTo>
                    <a:lnTo>
                      <a:pt x="615" y="18"/>
                    </a:lnTo>
                    <a:lnTo>
                      <a:pt x="615" y="18"/>
                    </a:lnTo>
                    <a:lnTo>
                      <a:pt x="615" y="18"/>
                    </a:lnTo>
                    <a:lnTo>
                      <a:pt x="615" y="18"/>
                    </a:lnTo>
                    <a:lnTo>
                      <a:pt x="617" y="18"/>
                    </a:lnTo>
                    <a:lnTo>
                      <a:pt x="615" y="18"/>
                    </a:lnTo>
                    <a:lnTo>
                      <a:pt x="615" y="18"/>
                    </a:lnTo>
                    <a:lnTo>
                      <a:pt x="615" y="16"/>
                    </a:lnTo>
                    <a:lnTo>
                      <a:pt x="617" y="16"/>
                    </a:lnTo>
                    <a:lnTo>
                      <a:pt x="617" y="16"/>
                    </a:lnTo>
                    <a:lnTo>
                      <a:pt x="617" y="16"/>
                    </a:lnTo>
                    <a:lnTo>
                      <a:pt x="617" y="16"/>
                    </a:lnTo>
                    <a:lnTo>
                      <a:pt x="617" y="16"/>
                    </a:lnTo>
                    <a:lnTo>
                      <a:pt x="617" y="16"/>
                    </a:lnTo>
                    <a:lnTo>
                      <a:pt x="617" y="14"/>
                    </a:lnTo>
                    <a:lnTo>
                      <a:pt x="617" y="14"/>
                    </a:lnTo>
                    <a:lnTo>
                      <a:pt x="617" y="14"/>
                    </a:lnTo>
                    <a:lnTo>
                      <a:pt x="617" y="14"/>
                    </a:lnTo>
                    <a:lnTo>
                      <a:pt x="617" y="14"/>
                    </a:lnTo>
                    <a:lnTo>
                      <a:pt x="617" y="12"/>
                    </a:lnTo>
                    <a:lnTo>
                      <a:pt x="617" y="12"/>
                    </a:lnTo>
                    <a:lnTo>
                      <a:pt x="617" y="12"/>
                    </a:lnTo>
                    <a:lnTo>
                      <a:pt x="617" y="12"/>
                    </a:lnTo>
                    <a:lnTo>
                      <a:pt x="617" y="12"/>
                    </a:lnTo>
                    <a:lnTo>
                      <a:pt x="617" y="12"/>
                    </a:lnTo>
                    <a:lnTo>
                      <a:pt x="617" y="10"/>
                    </a:lnTo>
                    <a:lnTo>
                      <a:pt x="617" y="10"/>
                    </a:lnTo>
                    <a:lnTo>
                      <a:pt x="617" y="10"/>
                    </a:lnTo>
                    <a:lnTo>
                      <a:pt x="617" y="10"/>
                    </a:lnTo>
                    <a:lnTo>
                      <a:pt x="617" y="10"/>
                    </a:lnTo>
                    <a:lnTo>
                      <a:pt x="617" y="10"/>
                    </a:lnTo>
                    <a:lnTo>
                      <a:pt x="619" y="10"/>
                    </a:lnTo>
                    <a:lnTo>
                      <a:pt x="619" y="10"/>
                    </a:lnTo>
                    <a:lnTo>
                      <a:pt x="619" y="10"/>
                    </a:lnTo>
                    <a:lnTo>
                      <a:pt x="619" y="10"/>
                    </a:lnTo>
                    <a:lnTo>
                      <a:pt x="619" y="10"/>
                    </a:lnTo>
                    <a:lnTo>
                      <a:pt x="619" y="12"/>
                    </a:lnTo>
                    <a:lnTo>
                      <a:pt x="621" y="12"/>
                    </a:lnTo>
                    <a:lnTo>
                      <a:pt x="621" y="12"/>
                    </a:lnTo>
                    <a:lnTo>
                      <a:pt x="621" y="10"/>
                    </a:lnTo>
                    <a:lnTo>
                      <a:pt x="621" y="10"/>
                    </a:lnTo>
                    <a:lnTo>
                      <a:pt x="621" y="10"/>
                    </a:lnTo>
                    <a:lnTo>
                      <a:pt x="621" y="9"/>
                    </a:lnTo>
                    <a:lnTo>
                      <a:pt x="621" y="9"/>
                    </a:lnTo>
                    <a:lnTo>
                      <a:pt x="621" y="9"/>
                    </a:lnTo>
                    <a:lnTo>
                      <a:pt x="621" y="9"/>
                    </a:lnTo>
                    <a:lnTo>
                      <a:pt x="621" y="9"/>
                    </a:lnTo>
                    <a:lnTo>
                      <a:pt x="621" y="9"/>
                    </a:lnTo>
                    <a:lnTo>
                      <a:pt x="622" y="7"/>
                    </a:lnTo>
                    <a:lnTo>
                      <a:pt x="622" y="7"/>
                    </a:lnTo>
                    <a:lnTo>
                      <a:pt x="622" y="7"/>
                    </a:lnTo>
                    <a:lnTo>
                      <a:pt x="622" y="7"/>
                    </a:lnTo>
                    <a:lnTo>
                      <a:pt x="622" y="7"/>
                    </a:lnTo>
                    <a:lnTo>
                      <a:pt x="622" y="7"/>
                    </a:lnTo>
                    <a:lnTo>
                      <a:pt x="624" y="5"/>
                    </a:lnTo>
                    <a:lnTo>
                      <a:pt x="624" y="5"/>
                    </a:lnTo>
                    <a:lnTo>
                      <a:pt x="624" y="5"/>
                    </a:lnTo>
                    <a:lnTo>
                      <a:pt x="624" y="7"/>
                    </a:lnTo>
                    <a:lnTo>
                      <a:pt x="624" y="7"/>
                    </a:lnTo>
                    <a:lnTo>
                      <a:pt x="624" y="7"/>
                    </a:lnTo>
                    <a:lnTo>
                      <a:pt x="624" y="7"/>
                    </a:lnTo>
                    <a:lnTo>
                      <a:pt x="624" y="7"/>
                    </a:lnTo>
                    <a:lnTo>
                      <a:pt x="624" y="7"/>
                    </a:lnTo>
                    <a:lnTo>
                      <a:pt x="624" y="7"/>
                    </a:lnTo>
                    <a:lnTo>
                      <a:pt x="624" y="9"/>
                    </a:lnTo>
                    <a:lnTo>
                      <a:pt x="626" y="9"/>
                    </a:lnTo>
                    <a:lnTo>
                      <a:pt x="626" y="9"/>
                    </a:lnTo>
                    <a:lnTo>
                      <a:pt x="626" y="9"/>
                    </a:lnTo>
                    <a:lnTo>
                      <a:pt x="626" y="9"/>
                    </a:lnTo>
                    <a:lnTo>
                      <a:pt x="626" y="9"/>
                    </a:lnTo>
                    <a:lnTo>
                      <a:pt x="626" y="9"/>
                    </a:lnTo>
                    <a:lnTo>
                      <a:pt x="626" y="10"/>
                    </a:lnTo>
                    <a:lnTo>
                      <a:pt x="626" y="10"/>
                    </a:lnTo>
                    <a:lnTo>
                      <a:pt x="626" y="10"/>
                    </a:lnTo>
                    <a:lnTo>
                      <a:pt x="626" y="10"/>
                    </a:lnTo>
                    <a:lnTo>
                      <a:pt x="626" y="10"/>
                    </a:lnTo>
                    <a:lnTo>
                      <a:pt x="626" y="10"/>
                    </a:lnTo>
                    <a:lnTo>
                      <a:pt x="626" y="9"/>
                    </a:lnTo>
                    <a:lnTo>
                      <a:pt x="626" y="9"/>
                    </a:lnTo>
                    <a:lnTo>
                      <a:pt x="626" y="9"/>
                    </a:lnTo>
                    <a:lnTo>
                      <a:pt x="626" y="9"/>
                    </a:lnTo>
                    <a:lnTo>
                      <a:pt x="626" y="9"/>
                    </a:lnTo>
                    <a:lnTo>
                      <a:pt x="626" y="9"/>
                    </a:lnTo>
                    <a:lnTo>
                      <a:pt x="626" y="9"/>
                    </a:lnTo>
                    <a:lnTo>
                      <a:pt x="626" y="9"/>
                    </a:lnTo>
                    <a:lnTo>
                      <a:pt x="626" y="9"/>
                    </a:lnTo>
                    <a:lnTo>
                      <a:pt x="626" y="7"/>
                    </a:lnTo>
                    <a:lnTo>
                      <a:pt x="626" y="7"/>
                    </a:lnTo>
                    <a:lnTo>
                      <a:pt x="626" y="7"/>
                    </a:lnTo>
                    <a:lnTo>
                      <a:pt x="626" y="7"/>
                    </a:lnTo>
                    <a:lnTo>
                      <a:pt x="626" y="7"/>
                    </a:lnTo>
                    <a:lnTo>
                      <a:pt x="626" y="7"/>
                    </a:lnTo>
                    <a:lnTo>
                      <a:pt x="626" y="7"/>
                    </a:lnTo>
                    <a:lnTo>
                      <a:pt x="626" y="7"/>
                    </a:lnTo>
                    <a:lnTo>
                      <a:pt x="626" y="7"/>
                    </a:lnTo>
                    <a:lnTo>
                      <a:pt x="628" y="7"/>
                    </a:lnTo>
                    <a:lnTo>
                      <a:pt x="628" y="7"/>
                    </a:lnTo>
                    <a:lnTo>
                      <a:pt x="628" y="7"/>
                    </a:lnTo>
                    <a:lnTo>
                      <a:pt x="628" y="7"/>
                    </a:lnTo>
                    <a:lnTo>
                      <a:pt x="628" y="7"/>
                    </a:lnTo>
                    <a:lnTo>
                      <a:pt x="628" y="5"/>
                    </a:lnTo>
                    <a:lnTo>
                      <a:pt x="628" y="5"/>
                    </a:lnTo>
                    <a:lnTo>
                      <a:pt x="628" y="7"/>
                    </a:lnTo>
                    <a:lnTo>
                      <a:pt x="628" y="7"/>
                    </a:lnTo>
                    <a:lnTo>
                      <a:pt x="628" y="7"/>
                    </a:lnTo>
                    <a:lnTo>
                      <a:pt x="630" y="7"/>
                    </a:lnTo>
                    <a:lnTo>
                      <a:pt x="630" y="5"/>
                    </a:lnTo>
                    <a:lnTo>
                      <a:pt x="630" y="5"/>
                    </a:lnTo>
                    <a:lnTo>
                      <a:pt x="630" y="5"/>
                    </a:lnTo>
                    <a:lnTo>
                      <a:pt x="630" y="5"/>
                    </a:lnTo>
                    <a:lnTo>
                      <a:pt x="630" y="5"/>
                    </a:lnTo>
                    <a:lnTo>
                      <a:pt x="630" y="5"/>
                    </a:lnTo>
                    <a:lnTo>
                      <a:pt x="631" y="5"/>
                    </a:lnTo>
                    <a:lnTo>
                      <a:pt x="631" y="5"/>
                    </a:lnTo>
                    <a:lnTo>
                      <a:pt x="631" y="5"/>
                    </a:lnTo>
                    <a:lnTo>
                      <a:pt x="631" y="5"/>
                    </a:lnTo>
                    <a:lnTo>
                      <a:pt x="631" y="5"/>
                    </a:lnTo>
                    <a:lnTo>
                      <a:pt x="631" y="5"/>
                    </a:lnTo>
                    <a:lnTo>
                      <a:pt x="631" y="5"/>
                    </a:lnTo>
                    <a:lnTo>
                      <a:pt x="631" y="5"/>
                    </a:lnTo>
                    <a:lnTo>
                      <a:pt x="631" y="5"/>
                    </a:lnTo>
                    <a:lnTo>
                      <a:pt x="631" y="7"/>
                    </a:lnTo>
                    <a:lnTo>
                      <a:pt x="633" y="7"/>
                    </a:lnTo>
                    <a:lnTo>
                      <a:pt x="633" y="5"/>
                    </a:lnTo>
                    <a:lnTo>
                      <a:pt x="633" y="5"/>
                    </a:lnTo>
                    <a:lnTo>
                      <a:pt x="633" y="5"/>
                    </a:lnTo>
                    <a:lnTo>
                      <a:pt x="633" y="5"/>
                    </a:lnTo>
                    <a:lnTo>
                      <a:pt x="633" y="5"/>
                    </a:lnTo>
                    <a:lnTo>
                      <a:pt x="635" y="5"/>
                    </a:lnTo>
                    <a:lnTo>
                      <a:pt x="635" y="5"/>
                    </a:lnTo>
                    <a:lnTo>
                      <a:pt x="633" y="7"/>
                    </a:lnTo>
                    <a:lnTo>
                      <a:pt x="633" y="7"/>
                    </a:lnTo>
                    <a:lnTo>
                      <a:pt x="633" y="7"/>
                    </a:lnTo>
                    <a:lnTo>
                      <a:pt x="635" y="7"/>
                    </a:lnTo>
                    <a:lnTo>
                      <a:pt x="635" y="7"/>
                    </a:lnTo>
                    <a:lnTo>
                      <a:pt x="635" y="7"/>
                    </a:lnTo>
                    <a:lnTo>
                      <a:pt x="635" y="5"/>
                    </a:lnTo>
                    <a:lnTo>
                      <a:pt x="635" y="5"/>
                    </a:lnTo>
                    <a:lnTo>
                      <a:pt x="635" y="5"/>
                    </a:lnTo>
                    <a:lnTo>
                      <a:pt x="635" y="5"/>
                    </a:lnTo>
                    <a:lnTo>
                      <a:pt x="635" y="5"/>
                    </a:lnTo>
                    <a:lnTo>
                      <a:pt x="635" y="5"/>
                    </a:lnTo>
                    <a:lnTo>
                      <a:pt x="635" y="5"/>
                    </a:lnTo>
                    <a:lnTo>
                      <a:pt x="635" y="5"/>
                    </a:lnTo>
                    <a:lnTo>
                      <a:pt x="635" y="5"/>
                    </a:lnTo>
                    <a:lnTo>
                      <a:pt x="635" y="5"/>
                    </a:lnTo>
                    <a:lnTo>
                      <a:pt x="635" y="5"/>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5" y="3"/>
                    </a:lnTo>
                    <a:lnTo>
                      <a:pt x="637" y="3"/>
                    </a:lnTo>
                    <a:lnTo>
                      <a:pt x="637" y="3"/>
                    </a:lnTo>
                    <a:lnTo>
                      <a:pt x="637" y="3"/>
                    </a:lnTo>
                    <a:lnTo>
                      <a:pt x="637" y="3"/>
                    </a:lnTo>
                    <a:lnTo>
                      <a:pt x="637" y="3"/>
                    </a:lnTo>
                    <a:lnTo>
                      <a:pt x="639" y="3"/>
                    </a:lnTo>
                    <a:lnTo>
                      <a:pt x="639" y="3"/>
                    </a:lnTo>
                    <a:lnTo>
                      <a:pt x="639" y="3"/>
                    </a:lnTo>
                    <a:lnTo>
                      <a:pt x="639" y="3"/>
                    </a:lnTo>
                    <a:lnTo>
                      <a:pt x="639" y="3"/>
                    </a:lnTo>
                    <a:lnTo>
                      <a:pt x="639" y="3"/>
                    </a:lnTo>
                    <a:lnTo>
                      <a:pt x="639" y="3"/>
                    </a:lnTo>
                    <a:lnTo>
                      <a:pt x="639" y="1"/>
                    </a:lnTo>
                    <a:lnTo>
                      <a:pt x="639" y="1"/>
                    </a:lnTo>
                    <a:lnTo>
                      <a:pt x="639" y="1"/>
                    </a:lnTo>
                    <a:lnTo>
                      <a:pt x="639" y="1"/>
                    </a:lnTo>
                    <a:lnTo>
                      <a:pt x="639" y="1"/>
                    </a:lnTo>
                    <a:lnTo>
                      <a:pt x="639" y="1"/>
                    </a:lnTo>
                    <a:lnTo>
                      <a:pt x="639" y="1"/>
                    </a:lnTo>
                    <a:lnTo>
                      <a:pt x="639" y="1"/>
                    </a:lnTo>
                    <a:lnTo>
                      <a:pt x="639" y="1"/>
                    </a:lnTo>
                    <a:lnTo>
                      <a:pt x="640" y="0"/>
                    </a:lnTo>
                    <a:lnTo>
                      <a:pt x="640" y="0"/>
                    </a:lnTo>
                    <a:lnTo>
                      <a:pt x="640" y="0"/>
                    </a:lnTo>
                    <a:lnTo>
                      <a:pt x="640" y="0"/>
                    </a:lnTo>
                    <a:lnTo>
                      <a:pt x="640" y="0"/>
                    </a:lnTo>
                    <a:lnTo>
                      <a:pt x="640" y="0"/>
                    </a:lnTo>
                    <a:lnTo>
                      <a:pt x="640" y="0"/>
                    </a:lnTo>
                    <a:lnTo>
                      <a:pt x="642" y="0"/>
                    </a:lnTo>
                    <a:lnTo>
                      <a:pt x="642" y="0"/>
                    </a:lnTo>
                    <a:lnTo>
                      <a:pt x="642" y="0"/>
                    </a:lnTo>
                    <a:lnTo>
                      <a:pt x="642" y="0"/>
                    </a:lnTo>
                    <a:lnTo>
                      <a:pt x="642" y="0"/>
                    </a:lnTo>
                    <a:lnTo>
                      <a:pt x="642" y="0"/>
                    </a:lnTo>
                    <a:lnTo>
                      <a:pt x="642" y="0"/>
                    </a:lnTo>
                    <a:lnTo>
                      <a:pt x="642" y="0"/>
                    </a:lnTo>
                    <a:lnTo>
                      <a:pt x="642" y="0"/>
                    </a:lnTo>
                    <a:lnTo>
                      <a:pt x="644" y="0"/>
                    </a:lnTo>
                    <a:lnTo>
                      <a:pt x="644" y="0"/>
                    </a:lnTo>
                    <a:lnTo>
                      <a:pt x="644" y="0"/>
                    </a:lnTo>
                    <a:lnTo>
                      <a:pt x="644" y="0"/>
                    </a:lnTo>
                    <a:lnTo>
                      <a:pt x="646" y="0"/>
                    </a:lnTo>
                    <a:lnTo>
                      <a:pt x="646" y="0"/>
                    </a:lnTo>
                    <a:lnTo>
                      <a:pt x="646" y="0"/>
                    </a:lnTo>
                    <a:lnTo>
                      <a:pt x="646" y="0"/>
                    </a:lnTo>
                    <a:lnTo>
                      <a:pt x="646" y="0"/>
                    </a:lnTo>
                    <a:lnTo>
                      <a:pt x="644" y="0"/>
                    </a:lnTo>
                    <a:lnTo>
                      <a:pt x="644" y="1"/>
                    </a:lnTo>
                    <a:lnTo>
                      <a:pt x="644" y="1"/>
                    </a:lnTo>
                    <a:lnTo>
                      <a:pt x="644" y="1"/>
                    </a:lnTo>
                    <a:lnTo>
                      <a:pt x="644" y="1"/>
                    </a:lnTo>
                    <a:lnTo>
                      <a:pt x="646" y="1"/>
                    </a:lnTo>
                    <a:lnTo>
                      <a:pt x="646" y="1"/>
                    </a:lnTo>
                    <a:lnTo>
                      <a:pt x="644" y="1"/>
                    </a:lnTo>
                    <a:lnTo>
                      <a:pt x="644" y="1"/>
                    </a:lnTo>
                    <a:lnTo>
                      <a:pt x="646" y="1"/>
                    </a:lnTo>
                    <a:lnTo>
                      <a:pt x="646" y="1"/>
                    </a:lnTo>
                    <a:lnTo>
                      <a:pt x="646" y="1"/>
                    </a:lnTo>
                    <a:lnTo>
                      <a:pt x="646" y="3"/>
                    </a:lnTo>
                    <a:lnTo>
                      <a:pt x="646" y="3"/>
                    </a:lnTo>
                    <a:lnTo>
                      <a:pt x="646" y="3"/>
                    </a:lnTo>
                    <a:lnTo>
                      <a:pt x="646" y="3"/>
                    </a:lnTo>
                    <a:lnTo>
                      <a:pt x="646" y="3"/>
                    </a:lnTo>
                    <a:lnTo>
                      <a:pt x="648" y="3"/>
                    </a:lnTo>
                    <a:lnTo>
                      <a:pt x="648" y="3"/>
                    </a:lnTo>
                    <a:lnTo>
                      <a:pt x="648" y="3"/>
                    </a:lnTo>
                    <a:lnTo>
                      <a:pt x="648" y="3"/>
                    </a:lnTo>
                    <a:lnTo>
                      <a:pt x="648" y="3"/>
                    </a:lnTo>
                    <a:lnTo>
                      <a:pt x="648" y="3"/>
                    </a:lnTo>
                    <a:lnTo>
                      <a:pt x="648" y="3"/>
                    </a:lnTo>
                    <a:lnTo>
                      <a:pt x="648" y="3"/>
                    </a:lnTo>
                    <a:lnTo>
                      <a:pt x="648" y="3"/>
                    </a:lnTo>
                    <a:lnTo>
                      <a:pt x="648" y="3"/>
                    </a:lnTo>
                    <a:lnTo>
                      <a:pt x="648" y="3"/>
                    </a:lnTo>
                    <a:lnTo>
                      <a:pt x="649" y="3"/>
                    </a:lnTo>
                    <a:lnTo>
                      <a:pt x="649" y="5"/>
                    </a:lnTo>
                    <a:lnTo>
                      <a:pt x="649" y="5"/>
                    </a:lnTo>
                    <a:lnTo>
                      <a:pt x="649" y="5"/>
                    </a:lnTo>
                    <a:lnTo>
                      <a:pt x="649" y="5"/>
                    </a:lnTo>
                    <a:lnTo>
                      <a:pt x="649" y="5"/>
                    </a:lnTo>
                    <a:lnTo>
                      <a:pt x="649" y="5"/>
                    </a:lnTo>
                    <a:lnTo>
                      <a:pt x="649" y="5"/>
                    </a:lnTo>
                    <a:lnTo>
                      <a:pt x="651" y="5"/>
                    </a:lnTo>
                    <a:lnTo>
                      <a:pt x="651" y="5"/>
                    </a:lnTo>
                    <a:lnTo>
                      <a:pt x="651" y="5"/>
                    </a:lnTo>
                    <a:lnTo>
                      <a:pt x="651" y="5"/>
                    </a:lnTo>
                    <a:lnTo>
                      <a:pt x="651" y="5"/>
                    </a:lnTo>
                    <a:lnTo>
                      <a:pt x="653" y="5"/>
                    </a:lnTo>
                    <a:lnTo>
                      <a:pt x="653" y="5"/>
                    </a:lnTo>
                    <a:lnTo>
                      <a:pt x="653" y="7"/>
                    </a:lnTo>
                    <a:lnTo>
                      <a:pt x="653" y="7"/>
                    </a:lnTo>
                    <a:lnTo>
                      <a:pt x="653" y="7"/>
                    </a:lnTo>
                    <a:lnTo>
                      <a:pt x="655" y="7"/>
                    </a:lnTo>
                    <a:lnTo>
                      <a:pt x="655" y="7"/>
                    </a:lnTo>
                    <a:lnTo>
                      <a:pt x="655" y="7"/>
                    </a:lnTo>
                    <a:lnTo>
                      <a:pt x="655" y="7"/>
                    </a:lnTo>
                    <a:lnTo>
                      <a:pt x="655" y="7"/>
                    </a:lnTo>
                    <a:lnTo>
                      <a:pt x="655" y="7"/>
                    </a:lnTo>
                    <a:lnTo>
                      <a:pt x="655" y="7"/>
                    </a:lnTo>
                    <a:lnTo>
                      <a:pt x="655" y="7"/>
                    </a:lnTo>
                    <a:lnTo>
                      <a:pt x="655" y="7"/>
                    </a:lnTo>
                    <a:lnTo>
                      <a:pt x="655" y="7"/>
                    </a:lnTo>
                    <a:lnTo>
                      <a:pt x="657" y="7"/>
                    </a:lnTo>
                    <a:lnTo>
                      <a:pt x="657" y="7"/>
                    </a:lnTo>
                    <a:lnTo>
                      <a:pt x="657" y="9"/>
                    </a:lnTo>
                    <a:lnTo>
                      <a:pt x="657" y="9"/>
                    </a:lnTo>
                    <a:lnTo>
                      <a:pt x="657" y="9"/>
                    </a:lnTo>
                    <a:lnTo>
                      <a:pt x="657" y="9"/>
                    </a:lnTo>
                    <a:lnTo>
                      <a:pt x="659" y="9"/>
                    </a:lnTo>
                    <a:lnTo>
                      <a:pt x="659" y="9"/>
                    </a:lnTo>
                    <a:lnTo>
                      <a:pt x="659" y="9"/>
                    </a:lnTo>
                    <a:lnTo>
                      <a:pt x="659" y="9"/>
                    </a:lnTo>
                    <a:lnTo>
                      <a:pt x="659" y="10"/>
                    </a:lnTo>
                    <a:lnTo>
                      <a:pt x="659" y="10"/>
                    </a:lnTo>
                    <a:lnTo>
                      <a:pt x="660" y="10"/>
                    </a:lnTo>
                    <a:lnTo>
                      <a:pt x="660" y="10"/>
                    </a:lnTo>
                    <a:lnTo>
                      <a:pt x="660" y="10"/>
                    </a:lnTo>
                    <a:lnTo>
                      <a:pt x="662" y="10"/>
                    </a:lnTo>
                    <a:lnTo>
                      <a:pt x="662" y="10"/>
                    </a:lnTo>
                    <a:lnTo>
                      <a:pt x="662" y="10"/>
                    </a:lnTo>
                    <a:lnTo>
                      <a:pt x="662" y="10"/>
                    </a:lnTo>
                    <a:lnTo>
                      <a:pt x="662" y="9"/>
                    </a:lnTo>
                    <a:lnTo>
                      <a:pt x="662" y="9"/>
                    </a:lnTo>
                    <a:lnTo>
                      <a:pt x="662" y="9"/>
                    </a:lnTo>
                    <a:lnTo>
                      <a:pt x="662" y="9"/>
                    </a:lnTo>
                    <a:lnTo>
                      <a:pt x="664" y="9"/>
                    </a:lnTo>
                    <a:lnTo>
                      <a:pt x="664" y="9"/>
                    </a:lnTo>
                    <a:lnTo>
                      <a:pt x="664" y="9"/>
                    </a:lnTo>
                    <a:lnTo>
                      <a:pt x="664" y="9"/>
                    </a:lnTo>
                    <a:lnTo>
                      <a:pt x="666" y="9"/>
                    </a:lnTo>
                    <a:lnTo>
                      <a:pt x="666" y="9"/>
                    </a:lnTo>
                    <a:lnTo>
                      <a:pt x="666" y="10"/>
                    </a:lnTo>
                    <a:lnTo>
                      <a:pt x="666" y="10"/>
                    </a:lnTo>
                    <a:lnTo>
                      <a:pt x="666" y="10"/>
                    </a:lnTo>
                    <a:lnTo>
                      <a:pt x="666" y="10"/>
                    </a:lnTo>
                    <a:lnTo>
                      <a:pt x="666" y="10"/>
                    </a:lnTo>
                    <a:lnTo>
                      <a:pt x="668" y="10"/>
                    </a:lnTo>
                    <a:lnTo>
                      <a:pt x="668" y="10"/>
                    </a:lnTo>
                    <a:lnTo>
                      <a:pt x="668" y="10"/>
                    </a:lnTo>
                    <a:lnTo>
                      <a:pt x="668" y="10"/>
                    </a:lnTo>
                    <a:lnTo>
                      <a:pt x="666" y="10"/>
                    </a:lnTo>
                    <a:lnTo>
                      <a:pt x="666" y="12"/>
                    </a:lnTo>
                    <a:lnTo>
                      <a:pt x="666" y="12"/>
                    </a:lnTo>
                    <a:lnTo>
                      <a:pt x="666" y="12"/>
                    </a:lnTo>
                    <a:lnTo>
                      <a:pt x="666" y="12"/>
                    </a:lnTo>
                    <a:lnTo>
                      <a:pt x="666" y="12"/>
                    </a:lnTo>
                    <a:lnTo>
                      <a:pt x="666" y="12"/>
                    </a:lnTo>
                    <a:lnTo>
                      <a:pt x="666" y="12"/>
                    </a:lnTo>
                    <a:lnTo>
                      <a:pt x="666" y="12"/>
                    </a:lnTo>
                    <a:lnTo>
                      <a:pt x="666" y="12"/>
                    </a:lnTo>
                    <a:lnTo>
                      <a:pt x="668" y="12"/>
                    </a:lnTo>
                    <a:lnTo>
                      <a:pt x="668" y="12"/>
                    </a:lnTo>
                    <a:lnTo>
                      <a:pt x="668" y="12"/>
                    </a:lnTo>
                    <a:lnTo>
                      <a:pt x="668" y="12"/>
                    </a:lnTo>
                    <a:lnTo>
                      <a:pt x="668" y="12"/>
                    </a:lnTo>
                    <a:lnTo>
                      <a:pt x="669" y="12"/>
                    </a:lnTo>
                    <a:lnTo>
                      <a:pt x="669" y="12"/>
                    </a:lnTo>
                    <a:lnTo>
                      <a:pt x="669" y="12"/>
                    </a:lnTo>
                    <a:lnTo>
                      <a:pt x="669" y="12"/>
                    </a:lnTo>
                    <a:lnTo>
                      <a:pt x="669" y="12"/>
                    </a:lnTo>
                    <a:lnTo>
                      <a:pt x="669" y="12"/>
                    </a:lnTo>
                    <a:lnTo>
                      <a:pt x="669" y="14"/>
                    </a:lnTo>
                    <a:lnTo>
                      <a:pt x="671" y="14"/>
                    </a:lnTo>
                    <a:lnTo>
                      <a:pt x="671" y="14"/>
                    </a:lnTo>
                    <a:lnTo>
                      <a:pt x="671" y="14"/>
                    </a:lnTo>
                    <a:lnTo>
                      <a:pt x="671" y="14"/>
                    </a:lnTo>
                    <a:lnTo>
                      <a:pt x="671" y="14"/>
                    </a:lnTo>
                    <a:lnTo>
                      <a:pt x="671" y="14"/>
                    </a:lnTo>
                    <a:lnTo>
                      <a:pt x="671" y="14"/>
                    </a:lnTo>
                    <a:lnTo>
                      <a:pt x="671" y="14"/>
                    </a:lnTo>
                    <a:lnTo>
                      <a:pt x="671" y="14"/>
                    </a:lnTo>
                    <a:lnTo>
                      <a:pt x="671" y="14"/>
                    </a:lnTo>
                    <a:lnTo>
                      <a:pt x="673" y="14"/>
                    </a:lnTo>
                    <a:lnTo>
                      <a:pt x="673" y="14"/>
                    </a:lnTo>
                    <a:lnTo>
                      <a:pt x="673" y="14"/>
                    </a:lnTo>
                    <a:lnTo>
                      <a:pt x="673" y="16"/>
                    </a:lnTo>
                    <a:lnTo>
                      <a:pt x="673" y="16"/>
                    </a:lnTo>
                    <a:lnTo>
                      <a:pt x="673" y="16"/>
                    </a:lnTo>
                    <a:lnTo>
                      <a:pt x="673" y="16"/>
                    </a:lnTo>
                    <a:lnTo>
                      <a:pt x="673" y="16"/>
                    </a:lnTo>
                    <a:lnTo>
                      <a:pt x="673" y="16"/>
                    </a:lnTo>
                    <a:lnTo>
                      <a:pt x="673" y="16"/>
                    </a:lnTo>
                    <a:lnTo>
                      <a:pt x="673" y="16"/>
                    </a:lnTo>
                    <a:lnTo>
                      <a:pt x="673" y="16"/>
                    </a:lnTo>
                    <a:lnTo>
                      <a:pt x="673" y="18"/>
                    </a:lnTo>
                    <a:lnTo>
                      <a:pt x="673" y="18"/>
                    </a:lnTo>
                    <a:lnTo>
                      <a:pt x="673" y="18"/>
                    </a:lnTo>
                    <a:lnTo>
                      <a:pt x="675" y="18"/>
                    </a:lnTo>
                    <a:lnTo>
                      <a:pt x="675" y="18"/>
                    </a:lnTo>
                    <a:lnTo>
                      <a:pt x="675" y="18"/>
                    </a:lnTo>
                    <a:lnTo>
                      <a:pt x="675" y="18"/>
                    </a:lnTo>
                    <a:lnTo>
                      <a:pt x="675" y="18"/>
                    </a:lnTo>
                    <a:lnTo>
                      <a:pt x="675" y="18"/>
                    </a:lnTo>
                    <a:lnTo>
                      <a:pt x="677" y="18"/>
                    </a:lnTo>
                    <a:lnTo>
                      <a:pt x="677" y="18"/>
                    </a:lnTo>
                    <a:lnTo>
                      <a:pt x="677" y="18"/>
                    </a:lnTo>
                    <a:lnTo>
                      <a:pt x="677" y="18"/>
                    </a:lnTo>
                    <a:lnTo>
                      <a:pt x="677" y="18"/>
                    </a:lnTo>
                    <a:lnTo>
                      <a:pt x="677" y="18"/>
                    </a:lnTo>
                    <a:lnTo>
                      <a:pt x="677" y="18"/>
                    </a:lnTo>
                    <a:lnTo>
                      <a:pt x="677" y="18"/>
                    </a:lnTo>
                    <a:lnTo>
                      <a:pt x="677" y="18"/>
                    </a:lnTo>
                    <a:lnTo>
                      <a:pt x="677" y="20"/>
                    </a:lnTo>
                    <a:lnTo>
                      <a:pt x="677" y="20"/>
                    </a:lnTo>
                    <a:lnTo>
                      <a:pt x="677" y="20"/>
                    </a:lnTo>
                    <a:lnTo>
                      <a:pt x="677" y="21"/>
                    </a:lnTo>
                    <a:lnTo>
                      <a:pt x="678" y="21"/>
                    </a:lnTo>
                    <a:lnTo>
                      <a:pt x="678" y="21"/>
                    </a:lnTo>
                    <a:lnTo>
                      <a:pt x="678" y="21"/>
                    </a:lnTo>
                    <a:lnTo>
                      <a:pt x="678" y="21"/>
                    </a:lnTo>
                    <a:lnTo>
                      <a:pt x="678" y="21"/>
                    </a:lnTo>
                    <a:lnTo>
                      <a:pt x="678" y="21"/>
                    </a:lnTo>
                    <a:lnTo>
                      <a:pt x="680" y="21"/>
                    </a:lnTo>
                    <a:lnTo>
                      <a:pt x="680" y="23"/>
                    </a:lnTo>
                    <a:lnTo>
                      <a:pt x="680" y="23"/>
                    </a:lnTo>
                    <a:lnTo>
                      <a:pt x="680" y="23"/>
                    </a:lnTo>
                    <a:lnTo>
                      <a:pt x="680" y="23"/>
                    </a:lnTo>
                    <a:lnTo>
                      <a:pt x="680" y="23"/>
                    </a:lnTo>
                    <a:lnTo>
                      <a:pt x="680" y="23"/>
                    </a:lnTo>
                    <a:lnTo>
                      <a:pt x="680" y="23"/>
                    </a:lnTo>
                    <a:lnTo>
                      <a:pt x="680" y="23"/>
                    </a:lnTo>
                    <a:lnTo>
                      <a:pt x="682" y="23"/>
                    </a:lnTo>
                    <a:lnTo>
                      <a:pt x="682" y="23"/>
                    </a:lnTo>
                    <a:lnTo>
                      <a:pt x="682" y="23"/>
                    </a:lnTo>
                    <a:lnTo>
                      <a:pt x="682" y="23"/>
                    </a:lnTo>
                    <a:lnTo>
                      <a:pt x="682" y="23"/>
                    </a:lnTo>
                    <a:lnTo>
                      <a:pt x="682" y="23"/>
                    </a:lnTo>
                    <a:lnTo>
                      <a:pt x="682" y="23"/>
                    </a:lnTo>
                    <a:lnTo>
                      <a:pt x="682" y="23"/>
                    </a:lnTo>
                    <a:lnTo>
                      <a:pt x="684" y="23"/>
                    </a:lnTo>
                    <a:lnTo>
                      <a:pt x="684" y="23"/>
                    </a:lnTo>
                    <a:lnTo>
                      <a:pt x="684" y="23"/>
                    </a:lnTo>
                    <a:lnTo>
                      <a:pt x="684" y="25"/>
                    </a:lnTo>
                    <a:lnTo>
                      <a:pt x="684" y="25"/>
                    </a:lnTo>
                    <a:lnTo>
                      <a:pt x="684" y="25"/>
                    </a:lnTo>
                    <a:lnTo>
                      <a:pt x="684"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6" y="25"/>
                    </a:lnTo>
                    <a:lnTo>
                      <a:pt x="687" y="25"/>
                    </a:lnTo>
                    <a:lnTo>
                      <a:pt x="687" y="25"/>
                    </a:lnTo>
                    <a:lnTo>
                      <a:pt x="687" y="25"/>
                    </a:lnTo>
                    <a:lnTo>
                      <a:pt x="687" y="27"/>
                    </a:lnTo>
                    <a:lnTo>
                      <a:pt x="687" y="27"/>
                    </a:lnTo>
                    <a:lnTo>
                      <a:pt x="687" y="27"/>
                    </a:lnTo>
                    <a:lnTo>
                      <a:pt x="687" y="27"/>
                    </a:lnTo>
                    <a:lnTo>
                      <a:pt x="689" y="27"/>
                    </a:lnTo>
                    <a:lnTo>
                      <a:pt x="689" y="27"/>
                    </a:lnTo>
                    <a:lnTo>
                      <a:pt x="689" y="27"/>
                    </a:lnTo>
                    <a:lnTo>
                      <a:pt x="689" y="27"/>
                    </a:lnTo>
                    <a:lnTo>
                      <a:pt x="689" y="27"/>
                    </a:lnTo>
                    <a:lnTo>
                      <a:pt x="689" y="27"/>
                    </a:lnTo>
                    <a:lnTo>
                      <a:pt x="689" y="27"/>
                    </a:lnTo>
                    <a:lnTo>
                      <a:pt x="689" y="27"/>
                    </a:lnTo>
                    <a:lnTo>
                      <a:pt x="691" y="27"/>
                    </a:lnTo>
                    <a:lnTo>
                      <a:pt x="691" y="27"/>
                    </a:lnTo>
                    <a:lnTo>
                      <a:pt x="691" y="29"/>
                    </a:lnTo>
                    <a:lnTo>
                      <a:pt x="691" y="29"/>
                    </a:lnTo>
                    <a:lnTo>
                      <a:pt x="691" y="29"/>
                    </a:lnTo>
                    <a:lnTo>
                      <a:pt x="691" y="29"/>
                    </a:lnTo>
                    <a:lnTo>
                      <a:pt x="691" y="29"/>
                    </a:lnTo>
                    <a:lnTo>
                      <a:pt x="693" y="29"/>
                    </a:lnTo>
                    <a:lnTo>
                      <a:pt x="693" y="29"/>
                    </a:lnTo>
                    <a:lnTo>
                      <a:pt x="691" y="29"/>
                    </a:lnTo>
                    <a:lnTo>
                      <a:pt x="691" y="29"/>
                    </a:lnTo>
                    <a:lnTo>
                      <a:pt x="691" y="29"/>
                    </a:lnTo>
                    <a:lnTo>
                      <a:pt x="693" y="29"/>
                    </a:lnTo>
                    <a:lnTo>
                      <a:pt x="693" y="29"/>
                    </a:lnTo>
                    <a:lnTo>
                      <a:pt x="693" y="30"/>
                    </a:lnTo>
                    <a:lnTo>
                      <a:pt x="691" y="30"/>
                    </a:lnTo>
                    <a:lnTo>
                      <a:pt x="691" y="30"/>
                    </a:lnTo>
                    <a:lnTo>
                      <a:pt x="691" y="30"/>
                    </a:lnTo>
                    <a:lnTo>
                      <a:pt x="691" y="30"/>
                    </a:lnTo>
                    <a:lnTo>
                      <a:pt x="691" y="30"/>
                    </a:lnTo>
                    <a:lnTo>
                      <a:pt x="691" y="30"/>
                    </a:lnTo>
                    <a:lnTo>
                      <a:pt x="691" y="30"/>
                    </a:lnTo>
                    <a:lnTo>
                      <a:pt x="691" y="32"/>
                    </a:lnTo>
                    <a:lnTo>
                      <a:pt x="693" y="32"/>
                    </a:lnTo>
                    <a:lnTo>
                      <a:pt x="693" y="32"/>
                    </a:lnTo>
                    <a:lnTo>
                      <a:pt x="691" y="32"/>
                    </a:lnTo>
                    <a:lnTo>
                      <a:pt x="693" y="32"/>
                    </a:lnTo>
                    <a:lnTo>
                      <a:pt x="691" y="34"/>
                    </a:lnTo>
                    <a:lnTo>
                      <a:pt x="691" y="34"/>
                    </a:lnTo>
                    <a:lnTo>
                      <a:pt x="691" y="34"/>
                    </a:lnTo>
                    <a:lnTo>
                      <a:pt x="693" y="34"/>
                    </a:lnTo>
                    <a:lnTo>
                      <a:pt x="693" y="34"/>
                    </a:lnTo>
                    <a:lnTo>
                      <a:pt x="693" y="34"/>
                    </a:lnTo>
                    <a:lnTo>
                      <a:pt x="693" y="34"/>
                    </a:lnTo>
                    <a:lnTo>
                      <a:pt x="693" y="36"/>
                    </a:lnTo>
                    <a:lnTo>
                      <a:pt x="695" y="36"/>
                    </a:lnTo>
                    <a:lnTo>
                      <a:pt x="695" y="36"/>
                    </a:lnTo>
                    <a:lnTo>
                      <a:pt x="695" y="36"/>
                    </a:lnTo>
                    <a:lnTo>
                      <a:pt x="693" y="36"/>
                    </a:lnTo>
                    <a:lnTo>
                      <a:pt x="693" y="36"/>
                    </a:lnTo>
                    <a:lnTo>
                      <a:pt x="695" y="36"/>
                    </a:lnTo>
                    <a:lnTo>
                      <a:pt x="695" y="36"/>
                    </a:lnTo>
                    <a:lnTo>
                      <a:pt x="695" y="36"/>
                    </a:lnTo>
                    <a:lnTo>
                      <a:pt x="695" y="36"/>
                    </a:lnTo>
                    <a:lnTo>
                      <a:pt x="695" y="38"/>
                    </a:lnTo>
                    <a:lnTo>
                      <a:pt x="695" y="38"/>
                    </a:lnTo>
                    <a:lnTo>
                      <a:pt x="695" y="38"/>
                    </a:lnTo>
                    <a:lnTo>
                      <a:pt x="695" y="38"/>
                    </a:lnTo>
                    <a:lnTo>
                      <a:pt x="695" y="38"/>
                    </a:lnTo>
                    <a:lnTo>
                      <a:pt x="695" y="38"/>
                    </a:lnTo>
                    <a:lnTo>
                      <a:pt x="695" y="38"/>
                    </a:lnTo>
                    <a:lnTo>
                      <a:pt x="695" y="39"/>
                    </a:lnTo>
                    <a:lnTo>
                      <a:pt x="695" y="39"/>
                    </a:lnTo>
                    <a:lnTo>
                      <a:pt x="695" y="39"/>
                    </a:lnTo>
                    <a:lnTo>
                      <a:pt x="697" y="39"/>
                    </a:lnTo>
                    <a:lnTo>
                      <a:pt x="697" y="39"/>
                    </a:lnTo>
                    <a:lnTo>
                      <a:pt x="697" y="39"/>
                    </a:lnTo>
                    <a:lnTo>
                      <a:pt x="697" y="39"/>
                    </a:lnTo>
                    <a:lnTo>
                      <a:pt x="697" y="39"/>
                    </a:lnTo>
                    <a:lnTo>
                      <a:pt x="697" y="41"/>
                    </a:lnTo>
                    <a:lnTo>
                      <a:pt x="697" y="41"/>
                    </a:lnTo>
                    <a:lnTo>
                      <a:pt x="697" y="41"/>
                    </a:lnTo>
                    <a:lnTo>
                      <a:pt x="697" y="41"/>
                    </a:lnTo>
                    <a:lnTo>
                      <a:pt x="698" y="41"/>
                    </a:lnTo>
                    <a:lnTo>
                      <a:pt x="698" y="43"/>
                    </a:lnTo>
                    <a:lnTo>
                      <a:pt x="698" y="43"/>
                    </a:lnTo>
                    <a:lnTo>
                      <a:pt x="698" y="43"/>
                    </a:lnTo>
                    <a:lnTo>
                      <a:pt x="698" y="43"/>
                    </a:lnTo>
                    <a:lnTo>
                      <a:pt x="698" y="43"/>
                    </a:lnTo>
                    <a:lnTo>
                      <a:pt x="698" y="43"/>
                    </a:lnTo>
                    <a:lnTo>
                      <a:pt x="698" y="43"/>
                    </a:lnTo>
                    <a:lnTo>
                      <a:pt x="698" y="43"/>
                    </a:lnTo>
                    <a:lnTo>
                      <a:pt x="700" y="43"/>
                    </a:lnTo>
                    <a:lnTo>
                      <a:pt x="700" y="45"/>
                    </a:lnTo>
                    <a:lnTo>
                      <a:pt x="700" y="45"/>
                    </a:lnTo>
                    <a:lnTo>
                      <a:pt x="700" y="45"/>
                    </a:lnTo>
                    <a:lnTo>
                      <a:pt x="700" y="45"/>
                    </a:lnTo>
                    <a:lnTo>
                      <a:pt x="700" y="45"/>
                    </a:lnTo>
                    <a:lnTo>
                      <a:pt x="700" y="45"/>
                    </a:lnTo>
                    <a:lnTo>
                      <a:pt x="702" y="45"/>
                    </a:lnTo>
                    <a:lnTo>
                      <a:pt x="702" y="45"/>
                    </a:lnTo>
                    <a:lnTo>
                      <a:pt x="702" y="45"/>
                    </a:lnTo>
                    <a:lnTo>
                      <a:pt x="702" y="45"/>
                    </a:lnTo>
                    <a:lnTo>
                      <a:pt x="702" y="45"/>
                    </a:lnTo>
                    <a:lnTo>
                      <a:pt x="702" y="47"/>
                    </a:lnTo>
                    <a:lnTo>
                      <a:pt x="702" y="47"/>
                    </a:lnTo>
                    <a:lnTo>
                      <a:pt x="702" y="47"/>
                    </a:lnTo>
                    <a:lnTo>
                      <a:pt x="702" y="47"/>
                    </a:lnTo>
                    <a:lnTo>
                      <a:pt x="702" y="47"/>
                    </a:lnTo>
                    <a:lnTo>
                      <a:pt x="702" y="45"/>
                    </a:lnTo>
                    <a:lnTo>
                      <a:pt x="704" y="45"/>
                    </a:lnTo>
                    <a:lnTo>
                      <a:pt x="704" y="45"/>
                    </a:lnTo>
                    <a:lnTo>
                      <a:pt x="704" y="47"/>
                    </a:lnTo>
                    <a:lnTo>
                      <a:pt x="704" y="47"/>
                    </a:lnTo>
                    <a:lnTo>
                      <a:pt x="704" y="47"/>
                    </a:lnTo>
                    <a:lnTo>
                      <a:pt x="704" y="47"/>
                    </a:lnTo>
                    <a:lnTo>
                      <a:pt x="704" y="47"/>
                    </a:lnTo>
                    <a:lnTo>
                      <a:pt x="704" y="47"/>
                    </a:lnTo>
                    <a:lnTo>
                      <a:pt x="704" y="48"/>
                    </a:lnTo>
                    <a:lnTo>
                      <a:pt x="704" y="48"/>
                    </a:lnTo>
                    <a:lnTo>
                      <a:pt x="704" y="48"/>
                    </a:lnTo>
                    <a:lnTo>
                      <a:pt x="704" y="48"/>
                    </a:lnTo>
                    <a:lnTo>
                      <a:pt x="704" y="48"/>
                    </a:lnTo>
                    <a:lnTo>
                      <a:pt x="704" y="48"/>
                    </a:lnTo>
                    <a:lnTo>
                      <a:pt x="704" y="48"/>
                    </a:lnTo>
                    <a:lnTo>
                      <a:pt x="704" y="48"/>
                    </a:lnTo>
                    <a:lnTo>
                      <a:pt x="704" y="50"/>
                    </a:lnTo>
                    <a:lnTo>
                      <a:pt x="704" y="50"/>
                    </a:lnTo>
                    <a:lnTo>
                      <a:pt x="704" y="48"/>
                    </a:lnTo>
                    <a:lnTo>
                      <a:pt x="704" y="48"/>
                    </a:lnTo>
                    <a:lnTo>
                      <a:pt x="704" y="48"/>
                    </a:lnTo>
                    <a:lnTo>
                      <a:pt x="704" y="48"/>
                    </a:lnTo>
                    <a:lnTo>
                      <a:pt x="706" y="48"/>
                    </a:lnTo>
                    <a:lnTo>
                      <a:pt x="706" y="48"/>
                    </a:lnTo>
                    <a:lnTo>
                      <a:pt x="706" y="48"/>
                    </a:lnTo>
                    <a:lnTo>
                      <a:pt x="706" y="48"/>
                    </a:lnTo>
                    <a:lnTo>
                      <a:pt x="706" y="48"/>
                    </a:lnTo>
                    <a:lnTo>
                      <a:pt x="706" y="48"/>
                    </a:lnTo>
                    <a:lnTo>
                      <a:pt x="706" y="48"/>
                    </a:lnTo>
                    <a:lnTo>
                      <a:pt x="706" y="48"/>
                    </a:lnTo>
                    <a:lnTo>
                      <a:pt x="706" y="48"/>
                    </a:lnTo>
                    <a:lnTo>
                      <a:pt x="707" y="48"/>
                    </a:lnTo>
                    <a:lnTo>
                      <a:pt x="707" y="48"/>
                    </a:lnTo>
                    <a:lnTo>
                      <a:pt x="707" y="48"/>
                    </a:lnTo>
                    <a:lnTo>
                      <a:pt x="707" y="50"/>
                    </a:lnTo>
                    <a:lnTo>
                      <a:pt x="707" y="50"/>
                    </a:lnTo>
                    <a:lnTo>
                      <a:pt x="707" y="50"/>
                    </a:lnTo>
                    <a:lnTo>
                      <a:pt x="707" y="52"/>
                    </a:lnTo>
                    <a:lnTo>
                      <a:pt x="707" y="52"/>
                    </a:lnTo>
                    <a:lnTo>
                      <a:pt x="707" y="52"/>
                    </a:lnTo>
                    <a:lnTo>
                      <a:pt x="707" y="52"/>
                    </a:lnTo>
                    <a:lnTo>
                      <a:pt x="707" y="52"/>
                    </a:lnTo>
                    <a:lnTo>
                      <a:pt x="707" y="52"/>
                    </a:lnTo>
                    <a:lnTo>
                      <a:pt x="707" y="52"/>
                    </a:lnTo>
                    <a:lnTo>
                      <a:pt x="707" y="52"/>
                    </a:lnTo>
                    <a:lnTo>
                      <a:pt x="707" y="52"/>
                    </a:lnTo>
                    <a:lnTo>
                      <a:pt x="707" y="52"/>
                    </a:lnTo>
                    <a:lnTo>
                      <a:pt x="707" y="52"/>
                    </a:lnTo>
                    <a:lnTo>
                      <a:pt x="707" y="54"/>
                    </a:lnTo>
                    <a:lnTo>
                      <a:pt x="707" y="54"/>
                    </a:lnTo>
                    <a:lnTo>
                      <a:pt x="709" y="54"/>
                    </a:lnTo>
                    <a:lnTo>
                      <a:pt x="709" y="54"/>
                    </a:lnTo>
                    <a:lnTo>
                      <a:pt x="709" y="54"/>
                    </a:lnTo>
                    <a:lnTo>
                      <a:pt x="709" y="54"/>
                    </a:lnTo>
                    <a:lnTo>
                      <a:pt x="709" y="54"/>
                    </a:lnTo>
                    <a:lnTo>
                      <a:pt x="709" y="54"/>
                    </a:lnTo>
                    <a:lnTo>
                      <a:pt x="709" y="56"/>
                    </a:lnTo>
                    <a:lnTo>
                      <a:pt x="711" y="56"/>
                    </a:lnTo>
                    <a:lnTo>
                      <a:pt x="711" y="56"/>
                    </a:lnTo>
                    <a:lnTo>
                      <a:pt x="711" y="56"/>
                    </a:lnTo>
                    <a:lnTo>
                      <a:pt x="711" y="54"/>
                    </a:lnTo>
                    <a:lnTo>
                      <a:pt x="711" y="54"/>
                    </a:lnTo>
                    <a:lnTo>
                      <a:pt x="711" y="56"/>
                    </a:lnTo>
                    <a:lnTo>
                      <a:pt x="711" y="56"/>
                    </a:lnTo>
                    <a:lnTo>
                      <a:pt x="713" y="56"/>
                    </a:lnTo>
                    <a:lnTo>
                      <a:pt x="713" y="56"/>
                    </a:lnTo>
                    <a:lnTo>
                      <a:pt x="713" y="56"/>
                    </a:lnTo>
                    <a:lnTo>
                      <a:pt x="713" y="54"/>
                    </a:lnTo>
                    <a:lnTo>
                      <a:pt x="713" y="54"/>
                    </a:lnTo>
                    <a:lnTo>
                      <a:pt x="713" y="54"/>
                    </a:lnTo>
                    <a:lnTo>
                      <a:pt x="715" y="56"/>
                    </a:lnTo>
                    <a:lnTo>
                      <a:pt x="715" y="56"/>
                    </a:lnTo>
                    <a:lnTo>
                      <a:pt x="715" y="58"/>
                    </a:lnTo>
                    <a:lnTo>
                      <a:pt x="715" y="58"/>
                    </a:lnTo>
                    <a:lnTo>
                      <a:pt x="715" y="58"/>
                    </a:lnTo>
                    <a:lnTo>
                      <a:pt x="715" y="59"/>
                    </a:lnTo>
                    <a:lnTo>
                      <a:pt x="715" y="59"/>
                    </a:lnTo>
                    <a:lnTo>
                      <a:pt x="715" y="59"/>
                    </a:lnTo>
                    <a:lnTo>
                      <a:pt x="715" y="59"/>
                    </a:lnTo>
                    <a:lnTo>
                      <a:pt x="715" y="59"/>
                    </a:lnTo>
                    <a:lnTo>
                      <a:pt x="715" y="59"/>
                    </a:lnTo>
                    <a:lnTo>
                      <a:pt x="715" y="59"/>
                    </a:lnTo>
                    <a:lnTo>
                      <a:pt x="715" y="61"/>
                    </a:lnTo>
                    <a:lnTo>
                      <a:pt x="715" y="61"/>
                    </a:lnTo>
                    <a:lnTo>
                      <a:pt x="716" y="61"/>
                    </a:lnTo>
                    <a:lnTo>
                      <a:pt x="716" y="61"/>
                    </a:lnTo>
                    <a:lnTo>
                      <a:pt x="716" y="61"/>
                    </a:lnTo>
                    <a:lnTo>
                      <a:pt x="716" y="63"/>
                    </a:lnTo>
                    <a:lnTo>
                      <a:pt x="716" y="63"/>
                    </a:lnTo>
                    <a:lnTo>
                      <a:pt x="716" y="63"/>
                    </a:lnTo>
                    <a:lnTo>
                      <a:pt x="718" y="63"/>
                    </a:lnTo>
                    <a:lnTo>
                      <a:pt x="718" y="63"/>
                    </a:lnTo>
                    <a:lnTo>
                      <a:pt x="718" y="65"/>
                    </a:lnTo>
                    <a:lnTo>
                      <a:pt x="718" y="65"/>
                    </a:lnTo>
                    <a:lnTo>
                      <a:pt x="718" y="65"/>
                    </a:lnTo>
                    <a:lnTo>
                      <a:pt x="718" y="65"/>
                    </a:lnTo>
                    <a:lnTo>
                      <a:pt x="720" y="65"/>
                    </a:lnTo>
                    <a:lnTo>
                      <a:pt x="720" y="65"/>
                    </a:lnTo>
                    <a:lnTo>
                      <a:pt x="720" y="65"/>
                    </a:lnTo>
                    <a:lnTo>
                      <a:pt x="720" y="65"/>
                    </a:lnTo>
                    <a:lnTo>
                      <a:pt x="720" y="67"/>
                    </a:lnTo>
                    <a:lnTo>
                      <a:pt x="720" y="67"/>
                    </a:lnTo>
                    <a:lnTo>
                      <a:pt x="720" y="67"/>
                    </a:lnTo>
                    <a:lnTo>
                      <a:pt x="720" y="67"/>
                    </a:lnTo>
                    <a:lnTo>
                      <a:pt x="722" y="67"/>
                    </a:lnTo>
                    <a:lnTo>
                      <a:pt x="722" y="67"/>
                    </a:lnTo>
                    <a:lnTo>
                      <a:pt x="722" y="67"/>
                    </a:lnTo>
                    <a:lnTo>
                      <a:pt x="722" y="68"/>
                    </a:lnTo>
                    <a:lnTo>
                      <a:pt x="722" y="68"/>
                    </a:lnTo>
                    <a:lnTo>
                      <a:pt x="722" y="68"/>
                    </a:lnTo>
                    <a:lnTo>
                      <a:pt x="722" y="70"/>
                    </a:lnTo>
                    <a:lnTo>
                      <a:pt x="722" y="70"/>
                    </a:lnTo>
                    <a:lnTo>
                      <a:pt x="724" y="70"/>
                    </a:lnTo>
                    <a:lnTo>
                      <a:pt x="724" y="70"/>
                    </a:lnTo>
                    <a:lnTo>
                      <a:pt x="722" y="72"/>
                    </a:lnTo>
                    <a:lnTo>
                      <a:pt x="722" y="72"/>
                    </a:lnTo>
                    <a:lnTo>
                      <a:pt x="722" y="72"/>
                    </a:lnTo>
                    <a:lnTo>
                      <a:pt x="722" y="72"/>
                    </a:lnTo>
                    <a:lnTo>
                      <a:pt x="724" y="72"/>
                    </a:lnTo>
                    <a:lnTo>
                      <a:pt x="724" y="72"/>
                    </a:lnTo>
                    <a:lnTo>
                      <a:pt x="722" y="74"/>
                    </a:lnTo>
                    <a:lnTo>
                      <a:pt x="722" y="74"/>
                    </a:lnTo>
                    <a:lnTo>
                      <a:pt x="722" y="74"/>
                    </a:lnTo>
                    <a:lnTo>
                      <a:pt x="722" y="74"/>
                    </a:lnTo>
                    <a:lnTo>
                      <a:pt x="720" y="74"/>
                    </a:lnTo>
                    <a:lnTo>
                      <a:pt x="720" y="74"/>
                    </a:lnTo>
                    <a:lnTo>
                      <a:pt x="720" y="74"/>
                    </a:lnTo>
                    <a:lnTo>
                      <a:pt x="720" y="76"/>
                    </a:lnTo>
                    <a:lnTo>
                      <a:pt x="720" y="76"/>
                    </a:lnTo>
                    <a:lnTo>
                      <a:pt x="720" y="76"/>
                    </a:lnTo>
                    <a:lnTo>
                      <a:pt x="720" y="76"/>
                    </a:lnTo>
                    <a:lnTo>
                      <a:pt x="720" y="76"/>
                    </a:lnTo>
                    <a:lnTo>
                      <a:pt x="718" y="77"/>
                    </a:lnTo>
                    <a:lnTo>
                      <a:pt x="718" y="77"/>
                    </a:lnTo>
                    <a:lnTo>
                      <a:pt x="718" y="77"/>
                    </a:lnTo>
                    <a:lnTo>
                      <a:pt x="716" y="79"/>
                    </a:lnTo>
                    <a:lnTo>
                      <a:pt x="716" y="79"/>
                    </a:lnTo>
                    <a:lnTo>
                      <a:pt x="716" y="79"/>
                    </a:lnTo>
                    <a:lnTo>
                      <a:pt x="716" y="79"/>
                    </a:lnTo>
                    <a:lnTo>
                      <a:pt x="716" y="81"/>
                    </a:lnTo>
                    <a:lnTo>
                      <a:pt x="716" y="81"/>
                    </a:lnTo>
                    <a:lnTo>
                      <a:pt x="715" y="81"/>
                    </a:lnTo>
                    <a:lnTo>
                      <a:pt x="715" y="83"/>
                    </a:lnTo>
                    <a:lnTo>
                      <a:pt x="715" y="83"/>
                    </a:lnTo>
                    <a:lnTo>
                      <a:pt x="715" y="83"/>
                    </a:lnTo>
                    <a:lnTo>
                      <a:pt x="715" y="85"/>
                    </a:lnTo>
                    <a:lnTo>
                      <a:pt x="715" y="85"/>
                    </a:lnTo>
                    <a:lnTo>
                      <a:pt x="715" y="86"/>
                    </a:lnTo>
                    <a:lnTo>
                      <a:pt x="715" y="86"/>
                    </a:lnTo>
                    <a:lnTo>
                      <a:pt x="715" y="86"/>
                    </a:lnTo>
                    <a:lnTo>
                      <a:pt x="715" y="86"/>
                    </a:lnTo>
                    <a:lnTo>
                      <a:pt x="716" y="86"/>
                    </a:lnTo>
                    <a:lnTo>
                      <a:pt x="716" y="88"/>
                    </a:lnTo>
                    <a:lnTo>
                      <a:pt x="716" y="88"/>
                    </a:lnTo>
                    <a:lnTo>
                      <a:pt x="716" y="88"/>
                    </a:lnTo>
                    <a:lnTo>
                      <a:pt x="716" y="88"/>
                    </a:lnTo>
                    <a:lnTo>
                      <a:pt x="716" y="90"/>
                    </a:lnTo>
                    <a:lnTo>
                      <a:pt x="716" y="90"/>
                    </a:lnTo>
                    <a:lnTo>
                      <a:pt x="716" y="90"/>
                    </a:lnTo>
                    <a:lnTo>
                      <a:pt x="716" y="90"/>
                    </a:lnTo>
                    <a:lnTo>
                      <a:pt x="716" y="90"/>
                    </a:lnTo>
                    <a:lnTo>
                      <a:pt x="716" y="90"/>
                    </a:lnTo>
                    <a:lnTo>
                      <a:pt x="716" y="92"/>
                    </a:lnTo>
                    <a:lnTo>
                      <a:pt x="716" y="92"/>
                    </a:lnTo>
                    <a:lnTo>
                      <a:pt x="716" y="92"/>
                    </a:lnTo>
                    <a:lnTo>
                      <a:pt x="716" y="92"/>
                    </a:lnTo>
                    <a:lnTo>
                      <a:pt x="716" y="94"/>
                    </a:lnTo>
                    <a:lnTo>
                      <a:pt x="716" y="94"/>
                    </a:lnTo>
                    <a:lnTo>
                      <a:pt x="716" y="94"/>
                    </a:lnTo>
                    <a:lnTo>
                      <a:pt x="716" y="94"/>
                    </a:lnTo>
                    <a:lnTo>
                      <a:pt x="716" y="94"/>
                    </a:lnTo>
                    <a:lnTo>
                      <a:pt x="716" y="94"/>
                    </a:lnTo>
                    <a:lnTo>
                      <a:pt x="716" y="96"/>
                    </a:lnTo>
                    <a:lnTo>
                      <a:pt x="716" y="96"/>
                    </a:lnTo>
                    <a:lnTo>
                      <a:pt x="716" y="96"/>
                    </a:lnTo>
                    <a:lnTo>
                      <a:pt x="718" y="96"/>
                    </a:lnTo>
                    <a:lnTo>
                      <a:pt x="718" y="97"/>
                    </a:lnTo>
                    <a:lnTo>
                      <a:pt x="718" y="97"/>
                    </a:lnTo>
                    <a:lnTo>
                      <a:pt x="718" y="97"/>
                    </a:lnTo>
                    <a:lnTo>
                      <a:pt x="718" y="97"/>
                    </a:lnTo>
                    <a:lnTo>
                      <a:pt x="720" y="97"/>
                    </a:lnTo>
                    <a:lnTo>
                      <a:pt x="720" y="97"/>
                    </a:lnTo>
                    <a:lnTo>
                      <a:pt x="720" y="99"/>
                    </a:lnTo>
                    <a:lnTo>
                      <a:pt x="720" y="99"/>
                    </a:lnTo>
                    <a:lnTo>
                      <a:pt x="720" y="99"/>
                    </a:lnTo>
                    <a:lnTo>
                      <a:pt x="720" y="99"/>
                    </a:lnTo>
                    <a:lnTo>
                      <a:pt x="720" y="101"/>
                    </a:lnTo>
                    <a:lnTo>
                      <a:pt x="720" y="101"/>
                    </a:lnTo>
                    <a:lnTo>
                      <a:pt x="720" y="101"/>
                    </a:lnTo>
                    <a:lnTo>
                      <a:pt x="720" y="101"/>
                    </a:lnTo>
                    <a:lnTo>
                      <a:pt x="718" y="101"/>
                    </a:lnTo>
                    <a:lnTo>
                      <a:pt x="718" y="101"/>
                    </a:lnTo>
                    <a:lnTo>
                      <a:pt x="718" y="101"/>
                    </a:lnTo>
                    <a:lnTo>
                      <a:pt x="718" y="101"/>
                    </a:lnTo>
                    <a:lnTo>
                      <a:pt x="716" y="101"/>
                    </a:lnTo>
                    <a:lnTo>
                      <a:pt x="716" y="101"/>
                    </a:lnTo>
                    <a:lnTo>
                      <a:pt x="716" y="101"/>
                    </a:lnTo>
                    <a:lnTo>
                      <a:pt x="716" y="101"/>
                    </a:lnTo>
                    <a:lnTo>
                      <a:pt x="715" y="103"/>
                    </a:lnTo>
                    <a:lnTo>
                      <a:pt x="715" y="103"/>
                    </a:lnTo>
                    <a:lnTo>
                      <a:pt x="715" y="103"/>
                    </a:lnTo>
                    <a:lnTo>
                      <a:pt x="713" y="103"/>
                    </a:lnTo>
                    <a:lnTo>
                      <a:pt x="713" y="103"/>
                    </a:lnTo>
                    <a:lnTo>
                      <a:pt x="713" y="103"/>
                    </a:lnTo>
                    <a:lnTo>
                      <a:pt x="713" y="103"/>
                    </a:lnTo>
                    <a:lnTo>
                      <a:pt x="713" y="103"/>
                    </a:lnTo>
                    <a:lnTo>
                      <a:pt x="713" y="105"/>
                    </a:lnTo>
                    <a:lnTo>
                      <a:pt x="713" y="105"/>
                    </a:lnTo>
                    <a:lnTo>
                      <a:pt x="713" y="105"/>
                    </a:lnTo>
                    <a:lnTo>
                      <a:pt x="713" y="105"/>
                    </a:lnTo>
                    <a:lnTo>
                      <a:pt x="713" y="106"/>
                    </a:lnTo>
                    <a:lnTo>
                      <a:pt x="713" y="106"/>
                    </a:lnTo>
                    <a:lnTo>
                      <a:pt x="711" y="106"/>
                    </a:lnTo>
                    <a:lnTo>
                      <a:pt x="711" y="108"/>
                    </a:lnTo>
                    <a:lnTo>
                      <a:pt x="711" y="108"/>
                    </a:lnTo>
                    <a:lnTo>
                      <a:pt x="711" y="108"/>
                    </a:lnTo>
                    <a:lnTo>
                      <a:pt x="711" y="108"/>
                    </a:lnTo>
                    <a:lnTo>
                      <a:pt x="711" y="110"/>
                    </a:lnTo>
                    <a:lnTo>
                      <a:pt x="713" y="110"/>
                    </a:lnTo>
                    <a:lnTo>
                      <a:pt x="713" y="110"/>
                    </a:lnTo>
                    <a:lnTo>
                      <a:pt x="715" y="110"/>
                    </a:lnTo>
                    <a:lnTo>
                      <a:pt x="715" y="112"/>
                    </a:lnTo>
                    <a:lnTo>
                      <a:pt x="715" y="112"/>
                    </a:lnTo>
                    <a:lnTo>
                      <a:pt x="715" y="112"/>
                    </a:lnTo>
                    <a:lnTo>
                      <a:pt x="716" y="112"/>
                    </a:lnTo>
                    <a:lnTo>
                      <a:pt x="716" y="112"/>
                    </a:lnTo>
                    <a:lnTo>
                      <a:pt x="716" y="112"/>
                    </a:lnTo>
                    <a:lnTo>
                      <a:pt x="716" y="112"/>
                    </a:lnTo>
                    <a:lnTo>
                      <a:pt x="716" y="112"/>
                    </a:lnTo>
                    <a:lnTo>
                      <a:pt x="716" y="112"/>
                    </a:lnTo>
                    <a:lnTo>
                      <a:pt x="718" y="112"/>
                    </a:lnTo>
                    <a:lnTo>
                      <a:pt x="720" y="112"/>
                    </a:lnTo>
                    <a:lnTo>
                      <a:pt x="720" y="114"/>
                    </a:lnTo>
                    <a:lnTo>
                      <a:pt x="720" y="114"/>
                    </a:lnTo>
                    <a:lnTo>
                      <a:pt x="722" y="114"/>
                    </a:lnTo>
                    <a:lnTo>
                      <a:pt x="722" y="114"/>
                    </a:lnTo>
                    <a:lnTo>
                      <a:pt x="722" y="115"/>
                    </a:lnTo>
                    <a:lnTo>
                      <a:pt x="724" y="115"/>
                    </a:lnTo>
                    <a:lnTo>
                      <a:pt x="724" y="117"/>
                    </a:lnTo>
                    <a:lnTo>
                      <a:pt x="724" y="117"/>
                    </a:lnTo>
                    <a:lnTo>
                      <a:pt x="724" y="117"/>
                    </a:lnTo>
                    <a:lnTo>
                      <a:pt x="724" y="117"/>
                    </a:lnTo>
                    <a:lnTo>
                      <a:pt x="725" y="119"/>
                    </a:lnTo>
                    <a:lnTo>
                      <a:pt x="725" y="119"/>
                    </a:lnTo>
                    <a:lnTo>
                      <a:pt x="725" y="119"/>
                    </a:lnTo>
                    <a:lnTo>
                      <a:pt x="725" y="119"/>
                    </a:lnTo>
                    <a:lnTo>
                      <a:pt x="727" y="119"/>
                    </a:lnTo>
                    <a:lnTo>
                      <a:pt x="727" y="119"/>
                    </a:lnTo>
                    <a:lnTo>
                      <a:pt x="727" y="121"/>
                    </a:lnTo>
                    <a:lnTo>
                      <a:pt x="727" y="121"/>
                    </a:lnTo>
                    <a:lnTo>
                      <a:pt x="727" y="121"/>
                    </a:lnTo>
                    <a:lnTo>
                      <a:pt x="727" y="123"/>
                    </a:lnTo>
                    <a:lnTo>
                      <a:pt x="727" y="123"/>
                    </a:lnTo>
                    <a:lnTo>
                      <a:pt x="729" y="123"/>
                    </a:lnTo>
                    <a:lnTo>
                      <a:pt x="729" y="123"/>
                    </a:lnTo>
                    <a:lnTo>
                      <a:pt x="731" y="123"/>
                    </a:lnTo>
                    <a:lnTo>
                      <a:pt x="731" y="123"/>
                    </a:lnTo>
                    <a:lnTo>
                      <a:pt x="731" y="123"/>
                    </a:lnTo>
                    <a:lnTo>
                      <a:pt x="731" y="124"/>
                    </a:lnTo>
                    <a:lnTo>
                      <a:pt x="731" y="124"/>
                    </a:lnTo>
                    <a:lnTo>
                      <a:pt x="731" y="124"/>
                    </a:lnTo>
                    <a:lnTo>
                      <a:pt x="733" y="124"/>
                    </a:lnTo>
                    <a:lnTo>
                      <a:pt x="733" y="126"/>
                    </a:lnTo>
                    <a:lnTo>
                      <a:pt x="733" y="126"/>
                    </a:lnTo>
                    <a:lnTo>
                      <a:pt x="733" y="126"/>
                    </a:lnTo>
                    <a:lnTo>
                      <a:pt x="731" y="128"/>
                    </a:lnTo>
                    <a:lnTo>
                      <a:pt x="731" y="128"/>
                    </a:lnTo>
                    <a:lnTo>
                      <a:pt x="731" y="128"/>
                    </a:lnTo>
                    <a:lnTo>
                      <a:pt x="731" y="130"/>
                    </a:lnTo>
                    <a:lnTo>
                      <a:pt x="731" y="132"/>
                    </a:lnTo>
                    <a:lnTo>
                      <a:pt x="731" y="132"/>
                    </a:lnTo>
                    <a:lnTo>
                      <a:pt x="731" y="134"/>
                    </a:lnTo>
                    <a:lnTo>
                      <a:pt x="731" y="134"/>
                    </a:lnTo>
                    <a:lnTo>
                      <a:pt x="731" y="135"/>
                    </a:lnTo>
                    <a:lnTo>
                      <a:pt x="733" y="135"/>
                    </a:lnTo>
                    <a:lnTo>
                      <a:pt x="733" y="135"/>
                    </a:lnTo>
                    <a:lnTo>
                      <a:pt x="733" y="135"/>
                    </a:lnTo>
                    <a:lnTo>
                      <a:pt x="733" y="135"/>
                    </a:lnTo>
                    <a:lnTo>
                      <a:pt x="734" y="137"/>
                    </a:lnTo>
                    <a:lnTo>
                      <a:pt x="734" y="137"/>
                    </a:lnTo>
                    <a:lnTo>
                      <a:pt x="734" y="137"/>
                    </a:lnTo>
                    <a:lnTo>
                      <a:pt x="734" y="137"/>
                    </a:lnTo>
                    <a:lnTo>
                      <a:pt x="734" y="139"/>
                    </a:lnTo>
                    <a:lnTo>
                      <a:pt x="733" y="139"/>
                    </a:lnTo>
                    <a:lnTo>
                      <a:pt x="733" y="139"/>
                    </a:lnTo>
                    <a:lnTo>
                      <a:pt x="733" y="139"/>
                    </a:lnTo>
                    <a:lnTo>
                      <a:pt x="733" y="141"/>
                    </a:lnTo>
                    <a:lnTo>
                      <a:pt x="731" y="141"/>
                    </a:lnTo>
                    <a:lnTo>
                      <a:pt x="729" y="141"/>
                    </a:lnTo>
                    <a:lnTo>
                      <a:pt x="729" y="141"/>
                    </a:lnTo>
                    <a:lnTo>
                      <a:pt x="729" y="141"/>
                    </a:lnTo>
                    <a:lnTo>
                      <a:pt x="729" y="143"/>
                    </a:lnTo>
                    <a:lnTo>
                      <a:pt x="729" y="143"/>
                    </a:lnTo>
                    <a:lnTo>
                      <a:pt x="729" y="143"/>
                    </a:lnTo>
                    <a:lnTo>
                      <a:pt x="729" y="144"/>
                    </a:lnTo>
                    <a:lnTo>
                      <a:pt x="729" y="144"/>
                    </a:lnTo>
                    <a:lnTo>
                      <a:pt x="729" y="144"/>
                    </a:lnTo>
                    <a:lnTo>
                      <a:pt x="727" y="146"/>
                    </a:lnTo>
                    <a:lnTo>
                      <a:pt x="727" y="146"/>
                    </a:lnTo>
                    <a:lnTo>
                      <a:pt x="727" y="146"/>
                    </a:lnTo>
                    <a:lnTo>
                      <a:pt x="727" y="148"/>
                    </a:lnTo>
                    <a:lnTo>
                      <a:pt x="727" y="148"/>
                    </a:lnTo>
                    <a:lnTo>
                      <a:pt x="725" y="148"/>
                    </a:lnTo>
                    <a:lnTo>
                      <a:pt x="725" y="150"/>
                    </a:lnTo>
                    <a:lnTo>
                      <a:pt x="725" y="150"/>
                    </a:lnTo>
                    <a:lnTo>
                      <a:pt x="727" y="150"/>
                    </a:lnTo>
                    <a:lnTo>
                      <a:pt x="727" y="152"/>
                    </a:lnTo>
                    <a:lnTo>
                      <a:pt x="727" y="152"/>
                    </a:lnTo>
                    <a:lnTo>
                      <a:pt x="727" y="152"/>
                    </a:lnTo>
                    <a:lnTo>
                      <a:pt x="729" y="153"/>
                    </a:lnTo>
                    <a:lnTo>
                      <a:pt x="729" y="153"/>
                    </a:lnTo>
                    <a:lnTo>
                      <a:pt x="729" y="153"/>
                    </a:lnTo>
                    <a:lnTo>
                      <a:pt x="729" y="153"/>
                    </a:lnTo>
                    <a:lnTo>
                      <a:pt x="729" y="155"/>
                    </a:lnTo>
                    <a:lnTo>
                      <a:pt x="731" y="155"/>
                    </a:lnTo>
                    <a:lnTo>
                      <a:pt x="731" y="155"/>
                    </a:lnTo>
                    <a:lnTo>
                      <a:pt x="733" y="155"/>
                    </a:lnTo>
                    <a:lnTo>
                      <a:pt x="733" y="157"/>
                    </a:lnTo>
                    <a:lnTo>
                      <a:pt x="734" y="157"/>
                    </a:lnTo>
                    <a:lnTo>
                      <a:pt x="734" y="157"/>
                    </a:lnTo>
                    <a:lnTo>
                      <a:pt x="736" y="157"/>
                    </a:lnTo>
                    <a:lnTo>
                      <a:pt x="736" y="157"/>
                    </a:lnTo>
                    <a:lnTo>
                      <a:pt x="736" y="157"/>
                    </a:lnTo>
                    <a:lnTo>
                      <a:pt x="738" y="157"/>
                    </a:lnTo>
                    <a:lnTo>
                      <a:pt x="738" y="157"/>
                    </a:lnTo>
                    <a:lnTo>
                      <a:pt x="740" y="157"/>
                    </a:lnTo>
                    <a:lnTo>
                      <a:pt x="740" y="157"/>
                    </a:lnTo>
                    <a:lnTo>
                      <a:pt x="740" y="157"/>
                    </a:lnTo>
                    <a:lnTo>
                      <a:pt x="740" y="159"/>
                    </a:lnTo>
                    <a:lnTo>
                      <a:pt x="742" y="159"/>
                    </a:lnTo>
                    <a:lnTo>
                      <a:pt x="742" y="159"/>
                    </a:lnTo>
                    <a:lnTo>
                      <a:pt x="742" y="159"/>
                    </a:lnTo>
                    <a:lnTo>
                      <a:pt x="742" y="159"/>
                    </a:lnTo>
                    <a:lnTo>
                      <a:pt x="742" y="161"/>
                    </a:lnTo>
                    <a:lnTo>
                      <a:pt x="744" y="161"/>
                    </a:lnTo>
                    <a:lnTo>
                      <a:pt x="744" y="161"/>
                    </a:lnTo>
                    <a:lnTo>
                      <a:pt x="744" y="161"/>
                    </a:lnTo>
                    <a:lnTo>
                      <a:pt x="744" y="161"/>
                    </a:lnTo>
                    <a:lnTo>
                      <a:pt x="744" y="162"/>
                    </a:lnTo>
                    <a:lnTo>
                      <a:pt x="745" y="162"/>
                    </a:lnTo>
                    <a:lnTo>
                      <a:pt x="745" y="162"/>
                    </a:lnTo>
                    <a:lnTo>
                      <a:pt x="745" y="162"/>
                    </a:lnTo>
                    <a:lnTo>
                      <a:pt x="745" y="162"/>
                    </a:lnTo>
                    <a:lnTo>
                      <a:pt x="745" y="162"/>
                    </a:lnTo>
                    <a:lnTo>
                      <a:pt x="747" y="164"/>
                    </a:lnTo>
                    <a:lnTo>
                      <a:pt x="749" y="164"/>
                    </a:lnTo>
                    <a:lnTo>
                      <a:pt x="749" y="164"/>
                    </a:lnTo>
                    <a:lnTo>
                      <a:pt x="749" y="164"/>
                    </a:lnTo>
                    <a:lnTo>
                      <a:pt x="751" y="164"/>
                    </a:lnTo>
                    <a:lnTo>
                      <a:pt x="751" y="164"/>
                    </a:lnTo>
                    <a:lnTo>
                      <a:pt x="751" y="166"/>
                    </a:lnTo>
                    <a:lnTo>
                      <a:pt x="753" y="166"/>
                    </a:lnTo>
                    <a:lnTo>
                      <a:pt x="753" y="166"/>
                    </a:lnTo>
                    <a:lnTo>
                      <a:pt x="753" y="166"/>
                    </a:lnTo>
                    <a:lnTo>
                      <a:pt x="753" y="166"/>
                    </a:lnTo>
                    <a:lnTo>
                      <a:pt x="754" y="166"/>
                    </a:lnTo>
                    <a:lnTo>
                      <a:pt x="754" y="168"/>
                    </a:lnTo>
                    <a:lnTo>
                      <a:pt x="756" y="168"/>
                    </a:lnTo>
                    <a:lnTo>
                      <a:pt x="756" y="168"/>
                    </a:lnTo>
                    <a:lnTo>
                      <a:pt x="756" y="168"/>
                    </a:lnTo>
                    <a:lnTo>
                      <a:pt x="758" y="170"/>
                    </a:lnTo>
                    <a:lnTo>
                      <a:pt x="758" y="170"/>
                    </a:lnTo>
                    <a:lnTo>
                      <a:pt x="758" y="172"/>
                    </a:lnTo>
                    <a:lnTo>
                      <a:pt x="758" y="172"/>
                    </a:lnTo>
                    <a:lnTo>
                      <a:pt x="758" y="172"/>
                    </a:lnTo>
                    <a:lnTo>
                      <a:pt x="758" y="173"/>
                    </a:lnTo>
                    <a:lnTo>
                      <a:pt x="758" y="173"/>
                    </a:lnTo>
                    <a:lnTo>
                      <a:pt x="758" y="173"/>
                    </a:lnTo>
                    <a:lnTo>
                      <a:pt x="758" y="175"/>
                    </a:lnTo>
                    <a:lnTo>
                      <a:pt x="758" y="175"/>
                    </a:lnTo>
                    <a:lnTo>
                      <a:pt x="758" y="175"/>
                    </a:lnTo>
                    <a:lnTo>
                      <a:pt x="758" y="175"/>
                    </a:lnTo>
                    <a:lnTo>
                      <a:pt x="760" y="175"/>
                    </a:lnTo>
                    <a:lnTo>
                      <a:pt x="760" y="177"/>
                    </a:lnTo>
                    <a:lnTo>
                      <a:pt x="762" y="177"/>
                    </a:lnTo>
                    <a:lnTo>
                      <a:pt x="762" y="177"/>
                    </a:lnTo>
                    <a:lnTo>
                      <a:pt x="762" y="177"/>
                    </a:lnTo>
                    <a:lnTo>
                      <a:pt x="763" y="177"/>
                    </a:lnTo>
                    <a:lnTo>
                      <a:pt x="763" y="177"/>
                    </a:lnTo>
                    <a:lnTo>
                      <a:pt x="763" y="177"/>
                    </a:lnTo>
                    <a:lnTo>
                      <a:pt x="765" y="177"/>
                    </a:lnTo>
                    <a:lnTo>
                      <a:pt x="765" y="177"/>
                    </a:lnTo>
                    <a:lnTo>
                      <a:pt x="765" y="177"/>
                    </a:lnTo>
                    <a:lnTo>
                      <a:pt x="765" y="175"/>
                    </a:lnTo>
                    <a:lnTo>
                      <a:pt x="765" y="175"/>
                    </a:lnTo>
                    <a:lnTo>
                      <a:pt x="767" y="175"/>
                    </a:lnTo>
                    <a:lnTo>
                      <a:pt x="767" y="175"/>
                    </a:lnTo>
                    <a:lnTo>
                      <a:pt x="769" y="175"/>
                    </a:lnTo>
                    <a:lnTo>
                      <a:pt x="769" y="173"/>
                    </a:lnTo>
                    <a:lnTo>
                      <a:pt x="769" y="173"/>
                    </a:lnTo>
                    <a:lnTo>
                      <a:pt x="771" y="173"/>
                    </a:lnTo>
                    <a:lnTo>
                      <a:pt x="771" y="173"/>
                    </a:lnTo>
                    <a:lnTo>
                      <a:pt x="771" y="173"/>
                    </a:lnTo>
                    <a:lnTo>
                      <a:pt x="772" y="175"/>
                    </a:lnTo>
                    <a:lnTo>
                      <a:pt x="772" y="175"/>
                    </a:lnTo>
                    <a:lnTo>
                      <a:pt x="774" y="175"/>
                    </a:lnTo>
                    <a:lnTo>
                      <a:pt x="774" y="175"/>
                    </a:lnTo>
                    <a:lnTo>
                      <a:pt x="776" y="175"/>
                    </a:lnTo>
                    <a:lnTo>
                      <a:pt x="776" y="175"/>
                    </a:lnTo>
                    <a:lnTo>
                      <a:pt x="776" y="175"/>
                    </a:lnTo>
                    <a:lnTo>
                      <a:pt x="778" y="175"/>
                    </a:lnTo>
                    <a:lnTo>
                      <a:pt x="778" y="175"/>
                    </a:lnTo>
                    <a:lnTo>
                      <a:pt x="780" y="175"/>
                    </a:lnTo>
                    <a:lnTo>
                      <a:pt x="780" y="175"/>
                    </a:lnTo>
                    <a:lnTo>
                      <a:pt x="780" y="175"/>
                    </a:lnTo>
                    <a:lnTo>
                      <a:pt x="780" y="175"/>
                    </a:lnTo>
                    <a:lnTo>
                      <a:pt x="782" y="175"/>
                    </a:lnTo>
                    <a:lnTo>
                      <a:pt x="782" y="175"/>
                    </a:lnTo>
                    <a:lnTo>
                      <a:pt x="783" y="175"/>
                    </a:lnTo>
                    <a:lnTo>
                      <a:pt x="785" y="175"/>
                    </a:lnTo>
                    <a:lnTo>
                      <a:pt x="785" y="175"/>
                    </a:lnTo>
                    <a:lnTo>
                      <a:pt x="787" y="173"/>
                    </a:lnTo>
                    <a:lnTo>
                      <a:pt x="787" y="173"/>
                    </a:lnTo>
                    <a:lnTo>
                      <a:pt x="787" y="173"/>
                    </a:lnTo>
                    <a:lnTo>
                      <a:pt x="789" y="173"/>
                    </a:lnTo>
                    <a:lnTo>
                      <a:pt x="791" y="173"/>
                    </a:lnTo>
                    <a:lnTo>
                      <a:pt x="791" y="173"/>
                    </a:lnTo>
                    <a:lnTo>
                      <a:pt x="792" y="173"/>
                    </a:lnTo>
                    <a:lnTo>
                      <a:pt x="794" y="173"/>
                    </a:lnTo>
                    <a:lnTo>
                      <a:pt x="794" y="173"/>
                    </a:lnTo>
                    <a:lnTo>
                      <a:pt x="794" y="172"/>
                    </a:lnTo>
                    <a:lnTo>
                      <a:pt x="794" y="172"/>
                    </a:lnTo>
                    <a:lnTo>
                      <a:pt x="796" y="172"/>
                    </a:lnTo>
                    <a:lnTo>
                      <a:pt x="796" y="172"/>
                    </a:lnTo>
                    <a:lnTo>
                      <a:pt x="796" y="172"/>
                    </a:lnTo>
                    <a:lnTo>
                      <a:pt x="798" y="172"/>
                    </a:lnTo>
                    <a:lnTo>
                      <a:pt x="798" y="170"/>
                    </a:lnTo>
                    <a:lnTo>
                      <a:pt x="798" y="170"/>
                    </a:lnTo>
                    <a:lnTo>
                      <a:pt x="800" y="170"/>
                    </a:lnTo>
                    <a:lnTo>
                      <a:pt x="800" y="170"/>
                    </a:lnTo>
                    <a:lnTo>
                      <a:pt x="800" y="170"/>
                    </a:lnTo>
                    <a:lnTo>
                      <a:pt x="800" y="172"/>
                    </a:lnTo>
                    <a:lnTo>
                      <a:pt x="800" y="172"/>
                    </a:lnTo>
                    <a:lnTo>
                      <a:pt x="800" y="172"/>
                    </a:lnTo>
                    <a:lnTo>
                      <a:pt x="800" y="172"/>
                    </a:lnTo>
                    <a:lnTo>
                      <a:pt x="801" y="172"/>
                    </a:lnTo>
                    <a:lnTo>
                      <a:pt x="801" y="172"/>
                    </a:lnTo>
                    <a:lnTo>
                      <a:pt x="801" y="172"/>
                    </a:lnTo>
                    <a:lnTo>
                      <a:pt x="805" y="172"/>
                    </a:lnTo>
                    <a:lnTo>
                      <a:pt x="805" y="172"/>
                    </a:lnTo>
                    <a:lnTo>
                      <a:pt x="805" y="172"/>
                    </a:lnTo>
                    <a:lnTo>
                      <a:pt x="807" y="173"/>
                    </a:lnTo>
                    <a:lnTo>
                      <a:pt x="807" y="173"/>
                    </a:lnTo>
                    <a:lnTo>
                      <a:pt x="809" y="173"/>
                    </a:lnTo>
                    <a:lnTo>
                      <a:pt x="809" y="175"/>
                    </a:lnTo>
                    <a:lnTo>
                      <a:pt x="809" y="175"/>
                    </a:lnTo>
                    <a:lnTo>
                      <a:pt x="810" y="175"/>
                    </a:lnTo>
                    <a:lnTo>
                      <a:pt x="812" y="175"/>
                    </a:lnTo>
                    <a:lnTo>
                      <a:pt x="814" y="175"/>
                    </a:lnTo>
                    <a:lnTo>
                      <a:pt x="814" y="177"/>
                    </a:lnTo>
                    <a:lnTo>
                      <a:pt x="814" y="177"/>
                    </a:lnTo>
                    <a:lnTo>
                      <a:pt x="814" y="177"/>
                    </a:lnTo>
                    <a:lnTo>
                      <a:pt x="816" y="177"/>
                    </a:lnTo>
                    <a:lnTo>
                      <a:pt x="818" y="179"/>
                    </a:lnTo>
                    <a:lnTo>
                      <a:pt x="818" y="179"/>
                    </a:lnTo>
                    <a:lnTo>
                      <a:pt x="818" y="179"/>
                    </a:lnTo>
                    <a:lnTo>
                      <a:pt x="819" y="179"/>
                    </a:lnTo>
                    <a:lnTo>
                      <a:pt x="821" y="179"/>
                    </a:lnTo>
                    <a:lnTo>
                      <a:pt x="821" y="179"/>
                    </a:lnTo>
                    <a:lnTo>
                      <a:pt x="821" y="181"/>
                    </a:lnTo>
                    <a:lnTo>
                      <a:pt x="823" y="181"/>
                    </a:lnTo>
                    <a:lnTo>
                      <a:pt x="823" y="181"/>
                    </a:lnTo>
                    <a:lnTo>
                      <a:pt x="825" y="181"/>
                    </a:lnTo>
                    <a:lnTo>
                      <a:pt x="825" y="181"/>
                    </a:lnTo>
                    <a:lnTo>
                      <a:pt x="827" y="181"/>
                    </a:lnTo>
                    <a:lnTo>
                      <a:pt x="827" y="181"/>
                    </a:lnTo>
                    <a:lnTo>
                      <a:pt x="827" y="181"/>
                    </a:lnTo>
                    <a:lnTo>
                      <a:pt x="827" y="181"/>
                    </a:lnTo>
                    <a:lnTo>
                      <a:pt x="827" y="181"/>
                    </a:lnTo>
                    <a:lnTo>
                      <a:pt x="827" y="181"/>
                    </a:lnTo>
                    <a:lnTo>
                      <a:pt x="829" y="182"/>
                    </a:lnTo>
                    <a:lnTo>
                      <a:pt x="829" y="182"/>
                    </a:lnTo>
                    <a:lnTo>
                      <a:pt x="827" y="182"/>
                    </a:lnTo>
                    <a:lnTo>
                      <a:pt x="827" y="182"/>
                    </a:lnTo>
                    <a:lnTo>
                      <a:pt x="827" y="184"/>
                    </a:lnTo>
                    <a:lnTo>
                      <a:pt x="827" y="184"/>
                    </a:lnTo>
                    <a:lnTo>
                      <a:pt x="827" y="184"/>
                    </a:lnTo>
                    <a:lnTo>
                      <a:pt x="827" y="184"/>
                    </a:lnTo>
                    <a:lnTo>
                      <a:pt x="827" y="184"/>
                    </a:lnTo>
                    <a:lnTo>
                      <a:pt x="827" y="184"/>
                    </a:lnTo>
                    <a:lnTo>
                      <a:pt x="827" y="186"/>
                    </a:lnTo>
                    <a:lnTo>
                      <a:pt x="827" y="186"/>
                    </a:lnTo>
                    <a:lnTo>
                      <a:pt x="827" y="186"/>
                    </a:lnTo>
                    <a:lnTo>
                      <a:pt x="827" y="186"/>
                    </a:lnTo>
                    <a:lnTo>
                      <a:pt x="827" y="186"/>
                    </a:lnTo>
                    <a:lnTo>
                      <a:pt x="827" y="188"/>
                    </a:lnTo>
                    <a:lnTo>
                      <a:pt x="829" y="188"/>
                    </a:lnTo>
                    <a:lnTo>
                      <a:pt x="829" y="188"/>
                    </a:lnTo>
                    <a:lnTo>
                      <a:pt x="829" y="190"/>
                    </a:lnTo>
                    <a:lnTo>
                      <a:pt x="830" y="188"/>
                    </a:lnTo>
                    <a:lnTo>
                      <a:pt x="830" y="190"/>
                    </a:lnTo>
                    <a:lnTo>
                      <a:pt x="832" y="190"/>
                    </a:lnTo>
                    <a:lnTo>
                      <a:pt x="832" y="190"/>
                    </a:lnTo>
                    <a:lnTo>
                      <a:pt x="832" y="190"/>
                    </a:lnTo>
                    <a:lnTo>
                      <a:pt x="832" y="190"/>
                    </a:lnTo>
                    <a:lnTo>
                      <a:pt x="834" y="191"/>
                    </a:lnTo>
                    <a:lnTo>
                      <a:pt x="834" y="191"/>
                    </a:lnTo>
                    <a:lnTo>
                      <a:pt x="834" y="191"/>
                    </a:lnTo>
                    <a:lnTo>
                      <a:pt x="834" y="191"/>
                    </a:lnTo>
                    <a:lnTo>
                      <a:pt x="834" y="191"/>
                    </a:lnTo>
                    <a:lnTo>
                      <a:pt x="836" y="193"/>
                    </a:lnTo>
                    <a:lnTo>
                      <a:pt x="836" y="193"/>
                    </a:lnTo>
                    <a:lnTo>
                      <a:pt x="836" y="193"/>
                    </a:lnTo>
                    <a:lnTo>
                      <a:pt x="836" y="193"/>
                    </a:lnTo>
                    <a:lnTo>
                      <a:pt x="836" y="193"/>
                    </a:lnTo>
                    <a:lnTo>
                      <a:pt x="836" y="195"/>
                    </a:lnTo>
                    <a:lnTo>
                      <a:pt x="836" y="195"/>
                    </a:lnTo>
                    <a:lnTo>
                      <a:pt x="836" y="195"/>
                    </a:lnTo>
                    <a:lnTo>
                      <a:pt x="838" y="195"/>
                    </a:lnTo>
                    <a:lnTo>
                      <a:pt x="838" y="195"/>
                    </a:lnTo>
                    <a:lnTo>
                      <a:pt x="839" y="195"/>
                    </a:lnTo>
                    <a:lnTo>
                      <a:pt x="839" y="195"/>
                    </a:lnTo>
                    <a:lnTo>
                      <a:pt x="839" y="195"/>
                    </a:lnTo>
                    <a:lnTo>
                      <a:pt x="839" y="197"/>
                    </a:lnTo>
                    <a:lnTo>
                      <a:pt x="841" y="197"/>
                    </a:lnTo>
                    <a:lnTo>
                      <a:pt x="841" y="195"/>
                    </a:lnTo>
                    <a:lnTo>
                      <a:pt x="841" y="195"/>
                    </a:lnTo>
                    <a:lnTo>
                      <a:pt x="841" y="195"/>
                    </a:lnTo>
                    <a:lnTo>
                      <a:pt x="841" y="195"/>
                    </a:lnTo>
                    <a:lnTo>
                      <a:pt x="841" y="195"/>
                    </a:lnTo>
                    <a:lnTo>
                      <a:pt x="841" y="195"/>
                    </a:lnTo>
                    <a:lnTo>
                      <a:pt x="841" y="195"/>
                    </a:lnTo>
                    <a:lnTo>
                      <a:pt x="841" y="195"/>
                    </a:lnTo>
                    <a:lnTo>
                      <a:pt x="841" y="193"/>
                    </a:lnTo>
                    <a:lnTo>
                      <a:pt x="841" y="193"/>
                    </a:lnTo>
                    <a:lnTo>
                      <a:pt x="843" y="193"/>
                    </a:lnTo>
                    <a:lnTo>
                      <a:pt x="843" y="193"/>
                    </a:lnTo>
                    <a:lnTo>
                      <a:pt x="845" y="193"/>
                    </a:lnTo>
                    <a:lnTo>
                      <a:pt x="847" y="195"/>
                    </a:lnTo>
                    <a:lnTo>
                      <a:pt x="847" y="195"/>
                    </a:lnTo>
                    <a:lnTo>
                      <a:pt x="847" y="195"/>
                    </a:lnTo>
                    <a:lnTo>
                      <a:pt x="848" y="195"/>
                    </a:lnTo>
                    <a:lnTo>
                      <a:pt x="848" y="195"/>
                    </a:lnTo>
                    <a:lnTo>
                      <a:pt x="848" y="195"/>
                    </a:lnTo>
                    <a:lnTo>
                      <a:pt x="848" y="195"/>
                    </a:lnTo>
                    <a:lnTo>
                      <a:pt x="848" y="195"/>
                    </a:lnTo>
                    <a:lnTo>
                      <a:pt x="848" y="195"/>
                    </a:lnTo>
                    <a:lnTo>
                      <a:pt x="848" y="193"/>
                    </a:lnTo>
                    <a:lnTo>
                      <a:pt x="848" y="193"/>
                    </a:lnTo>
                    <a:lnTo>
                      <a:pt x="848" y="193"/>
                    </a:lnTo>
                    <a:lnTo>
                      <a:pt x="848" y="193"/>
                    </a:lnTo>
                    <a:lnTo>
                      <a:pt x="850" y="193"/>
                    </a:lnTo>
                    <a:lnTo>
                      <a:pt x="850" y="193"/>
                    </a:lnTo>
                    <a:lnTo>
                      <a:pt x="850" y="193"/>
                    </a:lnTo>
                    <a:lnTo>
                      <a:pt x="852" y="193"/>
                    </a:lnTo>
                    <a:lnTo>
                      <a:pt x="852" y="193"/>
                    </a:lnTo>
                    <a:lnTo>
                      <a:pt x="852" y="193"/>
                    </a:lnTo>
                    <a:lnTo>
                      <a:pt x="852" y="193"/>
                    </a:lnTo>
                    <a:lnTo>
                      <a:pt x="854" y="193"/>
                    </a:lnTo>
                    <a:lnTo>
                      <a:pt x="854" y="191"/>
                    </a:lnTo>
                    <a:lnTo>
                      <a:pt x="856" y="191"/>
                    </a:lnTo>
                    <a:lnTo>
                      <a:pt x="856" y="191"/>
                    </a:lnTo>
                    <a:lnTo>
                      <a:pt x="857" y="191"/>
                    </a:lnTo>
                    <a:lnTo>
                      <a:pt x="857" y="191"/>
                    </a:lnTo>
                    <a:lnTo>
                      <a:pt x="857" y="191"/>
                    </a:lnTo>
                    <a:lnTo>
                      <a:pt x="857" y="191"/>
                    </a:lnTo>
                    <a:lnTo>
                      <a:pt x="859" y="191"/>
                    </a:lnTo>
                    <a:lnTo>
                      <a:pt x="859" y="191"/>
                    </a:lnTo>
                    <a:lnTo>
                      <a:pt x="861" y="191"/>
                    </a:lnTo>
                    <a:lnTo>
                      <a:pt x="861" y="191"/>
                    </a:lnTo>
                    <a:lnTo>
                      <a:pt x="863" y="191"/>
                    </a:lnTo>
                    <a:lnTo>
                      <a:pt x="863" y="191"/>
                    </a:lnTo>
                    <a:lnTo>
                      <a:pt x="863" y="193"/>
                    </a:lnTo>
                    <a:lnTo>
                      <a:pt x="863" y="193"/>
                    </a:lnTo>
                    <a:lnTo>
                      <a:pt x="863" y="193"/>
                    </a:lnTo>
                    <a:lnTo>
                      <a:pt x="863" y="193"/>
                    </a:lnTo>
                    <a:lnTo>
                      <a:pt x="863" y="195"/>
                    </a:lnTo>
                    <a:lnTo>
                      <a:pt x="863" y="195"/>
                    </a:lnTo>
                    <a:lnTo>
                      <a:pt x="863" y="197"/>
                    </a:lnTo>
                    <a:lnTo>
                      <a:pt x="865" y="197"/>
                    </a:lnTo>
                    <a:lnTo>
                      <a:pt x="865" y="197"/>
                    </a:lnTo>
                    <a:lnTo>
                      <a:pt x="865" y="199"/>
                    </a:lnTo>
                    <a:lnTo>
                      <a:pt x="865" y="199"/>
                    </a:lnTo>
                    <a:lnTo>
                      <a:pt x="865" y="199"/>
                    </a:lnTo>
                    <a:lnTo>
                      <a:pt x="865" y="200"/>
                    </a:lnTo>
                    <a:lnTo>
                      <a:pt x="867" y="200"/>
                    </a:lnTo>
                    <a:lnTo>
                      <a:pt x="867" y="200"/>
                    </a:lnTo>
                    <a:lnTo>
                      <a:pt x="867" y="200"/>
                    </a:lnTo>
                    <a:lnTo>
                      <a:pt x="867" y="202"/>
                    </a:lnTo>
                    <a:lnTo>
                      <a:pt x="867" y="202"/>
                    </a:lnTo>
                    <a:lnTo>
                      <a:pt x="868" y="202"/>
                    </a:lnTo>
                    <a:lnTo>
                      <a:pt x="868" y="204"/>
                    </a:lnTo>
                    <a:lnTo>
                      <a:pt x="868" y="204"/>
                    </a:lnTo>
                    <a:lnTo>
                      <a:pt x="868" y="204"/>
                    </a:lnTo>
                    <a:lnTo>
                      <a:pt x="870" y="206"/>
                    </a:lnTo>
                    <a:lnTo>
                      <a:pt x="870" y="206"/>
                    </a:lnTo>
                    <a:lnTo>
                      <a:pt x="870" y="206"/>
                    </a:lnTo>
                    <a:lnTo>
                      <a:pt x="872" y="206"/>
                    </a:lnTo>
                    <a:lnTo>
                      <a:pt x="874" y="206"/>
                    </a:lnTo>
                    <a:lnTo>
                      <a:pt x="874" y="208"/>
                    </a:lnTo>
                    <a:lnTo>
                      <a:pt x="874" y="208"/>
                    </a:lnTo>
                    <a:lnTo>
                      <a:pt x="876" y="208"/>
                    </a:lnTo>
                    <a:lnTo>
                      <a:pt x="876" y="208"/>
                    </a:lnTo>
                    <a:lnTo>
                      <a:pt x="877" y="208"/>
                    </a:lnTo>
                    <a:lnTo>
                      <a:pt x="877" y="208"/>
                    </a:lnTo>
                    <a:lnTo>
                      <a:pt x="879" y="208"/>
                    </a:lnTo>
                    <a:lnTo>
                      <a:pt x="879" y="208"/>
                    </a:lnTo>
                    <a:lnTo>
                      <a:pt x="879" y="208"/>
                    </a:lnTo>
                    <a:lnTo>
                      <a:pt x="879" y="208"/>
                    </a:lnTo>
                    <a:lnTo>
                      <a:pt x="881" y="209"/>
                    </a:lnTo>
                    <a:lnTo>
                      <a:pt x="881" y="209"/>
                    </a:lnTo>
                    <a:lnTo>
                      <a:pt x="881" y="209"/>
                    </a:lnTo>
                    <a:lnTo>
                      <a:pt x="881" y="209"/>
                    </a:lnTo>
                    <a:lnTo>
                      <a:pt x="879" y="209"/>
                    </a:lnTo>
                    <a:lnTo>
                      <a:pt x="879" y="211"/>
                    </a:lnTo>
                    <a:lnTo>
                      <a:pt x="879" y="211"/>
                    </a:lnTo>
                    <a:lnTo>
                      <a:pt x="879" y="213"/>
                    </a:lnTo>
                    <a:lnTo>
                      <a:pt x="881" y="213"/>
                    </a:lnTo>
                    <a:lnTo>
                      <a:pt x="881" y="213"/>
                    </a:lnTo>
                    <a:lnTo>
                      <a:pt x="881" y="215"/>
                    </a:lnTo>
                    <a:lnTo>
                      <a:pt x="881" y="215"/>
                    </a:lnTo>
                    <a:lnTo>
                      <a:pt x="881" y="215"/>
                    </a:lnTo>
                    <a:lnTo>
                      <a:pt x="881" y="217"/>
                    </a:lnTo>
                    <a:lnTo>
                      <a:pt x="881" y="217"/>
                    </a:lnTo>
                    <a:lnTo>
                      <a:pt x="881" y="217"/>
                    </a:lnTo>
                    <a:lnTo>
                      <a:pt x="879" y="217"/>
                    </a:lnTo>
                    <a:lnTo>
                      <a:pt x="879" y="219"/>
                    </a:lnTo>
                    <a:lnTo>
                      <a:pt x="879" y="219"/>
                    </a:lnTo>
                    <a:lnTo>
                      <a:pt x="879" y="220"/>
                    </a:lnTo>
                    <a:lnTo>
                      <a:pt x="879" y="220"/>
                    </a:lnTo>
                    <a:lnTo>
                      <a:pt x="881" y="220"/>
                    </a:lnTo>
                    <a:lnTo>
                      <a:pt x="881" y="222"/>
                    </a:lnTo>
                    <a:lnTo>
                      <a:pt x="881" y="222"/>
                    </a:lnTo>
                    <a:lnTo>
                      <a:pt x="881" y="222"/>
                    </a:lnTo>
                    <a:lnTo>
                      <a:pt x="883" y="222"/>
                    </a:lnTo>
                    <a:lnTo>
                      <a:pt x="883" y="222"/>
                    </a:lnTo>
                    <a:lnTo>
                      <a:pt x="885" y="222"/>
                    </a:lnTo>
                    <a:lnTo>
                      <a:pt x="885" y="222"/>
                    </a:lnTo>
                    <a:lnTo>
                      <a:pt x="886" y="222"/>
                    </a:lnTo>
                    <a:lnTo>
                      <a:pt x="888" y="222"/>
                    </a:lnTo>
                    <a:lnTo>
                      <a:pt x="888" y="224"/>
                    </a:lnTo>
                    <a:lnTo>
                      <a:pt x="888" y="224"/>
                    </a:lnTo>
                    <a:lnTo>
                      <a:pt x="888" y="224"/>
                    </a:lnTo>
                    <a:lnTo>
                      <a:pt x="888" y="224"/>
                    </a:lnTo>
                    <a:lnTo>
                      <a:pt x="888" y="226"/>
                    </a:lnTo>
                    <a:lnTo>
                      <a:pt x="888" y="226"/>
                    </a:lnTo>
                    <a:lnTo>
                      <a:pt x="888" y="226"/>
                    </a:lnTo>
                    <a:lnTo>
                      <a:pt x="886" y="226"/>
                    </a:lnTo>
                    <a:lnTo>
                      <a:pt x="886" y="226"/>
                    </a:lnTo>
                    <a:lnTo>
                      <a:pt x="886" y="226"/>
                    </a:lnTo>
                    <a:lnTo>
                      <a:pt x="886" y="226"/>
                    </a:lnTo>
                    <a:lnTo>
                      <a:pt x="886" y="226"/>
                    </a:lnTo>
                    <a:lnTo>
                      <a:pt x="886" y="228"/>
                    </a:lnTo>
                    <a:lnTo>
                      <a:pt x="885" y="228"/>
                    </a:lnTo>
                    <a:lnTo>
                      <a:pt x="885" y="228"/>
                    </a:lnTo>
                    <a:lnTo>
                      <a:pt x="885" y="228"/>
                    </a:lnTo>
                    <a:lnTo>
                      <a:pt x="885" y="228"/>
                    </a:lnTo>
                    <a:lnTo>
                      <a:pt x="885" y="228"/>
                    </a:lnTo>
                    <a:lnTo>
                      <a:pt x="885" y="228"/>
                    </a:lnTo>
                    <a:lnTo>
                      <a:pt x="885" y="229"/>
                    </a:lnTo>
                    <a:lnTo>
                      <a:pt x="885" y="229"/>
                    </a:lnTo>
                    <a:lnTo>
                      <a:pt x="885" y="229"/>
                    </a:lnTo>
                    <a:lnTo>
                      <a:pt x="885" y="229"/>
                    </a:lnTo>
                    <a:lnTo>
                      <a:pt x="885" y="231"/>
                    </a:lnTo>
                    <a:lnTo>
                      <a:pt x="886" y="231"/>
                    </a:lnTo>
                    <a:lnTo>
                      <a:pt x="886" y="231"/>
                    </a:lnTo>
                    <a:lnTo>
                      <a:pt x="886" y="233"/>
                    </a:lnTo>
                    <a:lnTo>
                      <a:pt x="888" y="235"/>
                    </a:lnTo>
                    <a:lnTo>
                      <a:pt x="888" y="235"/>
                    </a:lnTo>
                    <a:lnTo>
                      <a:pt x="888" y="235"/>
                    </a:lnTo>
                    <a:lnTo>
                      <a:pt x="888" y="237"/>
                    </a:lnTo>
                    <a:lnTo>
                      <a:pt x="888" y="237"/>
                    </a:lnTo>
                    <a:lnTo>
                      <a:pt x="886" y="237"/>
                    </a:lnTo>
                    <a:lnTo>
                      <a:pt x="886" y="237"/>
                    </a:lnTo>
                    <a:lnTo>
                      <a:pt x="885" y="237"/>
                    </a:lnTo>
                    <a:lnTo>
                      <a:pt x="885" y="237"/>
                    </a:lnTo>
                    <a:lnTo>
                      <a:pt x="885" y="237"/>
                    </a:lnTo>
                    <a:lnTo>
                      <a:pt x="883" y="237"/>
                    </a:lnTo>
                    <a:lnTo>
                      <a:pt x="883" y="237"/>
                    </a:lnTo>
                    <a:lnTo>
                      <a:pt x="883" y="238"/>
                    </a:lnTo>
                    <a:lnTo>
                      <a:pt x="883" y="238"/>
                    </a:lnTo>
                    <a:lnTo>
                      <a:pt x="883" y="240"/>
                    </a:lnTo>
                    <a:lnTo>
                      <a:pt x="883" y="240"/>
                    </a:lnTo>
                    <a:lnTo>
                      <a:pt x="883" y="240"/>
                    </a:lnTo>
                    <a:lnTo>
                      <a:pt x="881" y="240"/>
                    </a:lnTo>
                    <a:lnTo>
                      <a:pt x="881" y="242"/>
                    </a:lnTo>
                    <a:lnTo>
                      <a:pt x="881" y="242"/>
                    </a:lnTo>
                    <a:lnTo>
                      <a:pt x="881" y="242"/>
                    </a:lnTo>
                    <a:lnTo>
                      <a:pt x="879" y="240"/>
                    </a:lnTo>
                    <a:lnTo>
                      <a:pt x="879" y="240"/>
                    </a:lnTo>
                    <a:lnTo>
                      <a:pt x="879" y="240"/>
                    </a:lnTo>
                    <a:lnTo>
                      <a:pt x="877" y="240"/>
                    </a:lnTo>
                    <a:lnTo>
                      <a:pt x="877" y="240"/>
                    </a:lnTo>
                    <a:lnTo>
                      <a:pt x="876" y="240"/>
                    </a:lnTo>
                    <a:lnTo>
                      <a:pt x="876" y="242"/>
                    </a:lnTo>
                    <a:lnTo>
                      <a:pt x="876" y="242"/>
                    </a:lnTo>
                    <a:lnTo>
                      <a:pt x="876" y="242"/>
                    </a:lnTo>
                    <a:lnTo>
                      <a:pt x="876" y="242"/>
                    </a:lnTo>
                    <a:lnTo>
                      <a:pt x="876" y="242"/>
                    </a:lnTo>
                    <a:lnTo>
                      <a:pt x="876" y="242"/>
                    </a:lnTo>
                    <a:lnTo>
                      <a:pt x="876" y="242"/>
                    </a:lnTo>
                    <a:lnTo>
                      <a:pt x="876" y="242"/>
                    </a:lnTo>
                    <a:lnTo>
                      <a:pt x="874" y="242"/>
                    </a:lnTo>
                    <a:lnTo>
                      <a:pt x="874" y="242"/>
                    </a:lnTo>
                    <a:lnTo>
                      <a:pt x="874" y="242"/>
                    </a:lnTo>
                    <a:lnTo>
                      <a:pt x="874" y="242"/>
                    </a:lnTo>
                    <a:lnTo>
                      <a:pt x="874" y="244"/>
                    </a:lnTo>
                    <a:lnTo>
                      <a:pt x="874" y="244"/>
                    </a:lnTo>
                    <a:lnTo>
                      <a:pt x="872" y="244"/>
                    </a:lnTo>
                    <a:lnTo>
                      <a:pt x="872" y="244"/>
                    </a:lnTo>
                    <a:lnTo>
                      <a:pt x="872" y="246"/>
                    </a:lnTo>
                    <a:lnTo>
                      <a:pt x="872" y="247"/>
                    </a:lnTo>
                    <a:lnTo>
                      <a:pt x="872" y="249"/>
                    </a:lnTo>
                    <a:lnTo>
                      <a:pt x="872" y="249"/>
                    </a:lnTo>
                    <a:lnTo>
                      <a:pt x="872" y="249"/>
                    </a:lnTo>
                    <a:lnTo>
                      <a:pt x="872" y="249"/>
                    </a:lnTo>
                    <a:lnTo>
                      <a:pt x="872" y="251"/>
                    </a:lnTo>
                    <a:lnTo>
                      <a:pt x="872" y="251"/>
                    </a:lnTo>
                    <a:lnTo>
                      <a:pt x="872" y="251"/>
                    </a:lnTo>
                    <a:lnTo>
                      <a:pt x="872" y="251"/>
                    </a:lnTo>
                    <a:lnTo>
                      <a:pt x="872" y="251"/>
                    </a:lnTo>
                    <a:lnTo>
                      <a:pt x="872" y="253"/>
                    </a:lnTo>
                    <a:lnTo>
                      <a:pt x="872" y="253"/>
                    </a:lnTo>
                    <a:lnTo>
                      <a:pt x="872" y="253"/>
                    </a:lnTo>
                    <a:lnTo>
                      <a:pt x="872" y="253"/>
                    </a:lnTo>
                    <a:lnTo>
                      <a:pt x="872" y="253"/>
                    </a:lnTo>
                    <a:lnTo>
                      <a:pt x="872" y="255"/>
                    </a:lnTo>
                    <a:lnTo>
                      <a:pt x="872" y="255"/>
                    </a:lnTo>
                    <a:lnTo>
                      <a:pt x="872" y="255"/>
                    </a:lnTo>
                    <a:lnTo>
                      <a:pt x="872" y="255"/>
                    </a:lnTo>
                    <a:lnTo>
                      <a:pt x="872" y="255"/>
                    </a:lnTo>
                    <a:lnTo>
                      <a:pt x="872" y="257"/>
                    </a:lnTo>
                    <a:lnTo>
                      <a:pt x="870" y="257"/>
                    </a:lnTo>
                    <a:lnTo>
                      <a:pt x="870" y="257"/>
                    </a:lnTo>
                    <a:lnTo>
                      <a:pt x="870" y="258"/>
                    </a:lnTo>
                    <a:lnTo>
                      <a:pt x="870" y="258"/>
                    </a:lnTo>
                    <a:lnTo>
                      <a:pt x="870" y="258"/>
                    </a:lnTo>
                    <a:lnTo>
                      <a:pt x="870" y="258"/>
                    </a:lnTo>
                    <a:lnTo>
                      <a:pt x="870" y="258"/>
                    </a:lnTo>
                    <a:lnTo>
                      <a:pt x="872" y="258"/>
                    </a:lnTo>
                    <a:lnTo>
                      <a:pt x="872" y="258"/>
                    </a:lnTo>
                    <a:lnTo>
                      <a:pt x="872" y="260"/>
                    </a:lnTo>
                    <a:lnTo>
                      <a:pt x="872" y="260"/>
                    </a:lnTo>
                    <a:lnTo>
                      <a:pt x="872" y="260"/>
                    </a:lnTo>
                    <a:lnTo>
                      <a:pt x="870" y="262"/>
                    </a:lnTo>
                    <a:lnTo>
                      <a:pt x="870" y="262"/>
                    </a:lnTo>
                    <a:lnTo>
                      <a:pt x="870" y="262"/>
                    </a:lnTo>
                    <a:lnTo>
                      <a:pt x="870" y="262"/>
                    </a:lnTo>
                    <a:lnTo>
                      <a:pt x="870" y="262"/>
                    </a:lnTo>
                    <a:lnTo>
                      <a:pt x="872" y="262"/>
                    </a:lnTo>
                    <a:lnTo>
                      <a:pt x="872" y="262"/>
                    </a:lnTo>
                    <a:lnTo>
                      <a:pt x="872" y="262"/>
                    </a:lnTo>
                    <a:lnTo>
                      <a:pt x="874" y="264"/>
                    </a:lnTo>
                    <a:lnTo>
                      <a:pt x="874" y="264"/>
                    </a:lnTo>
                    <a:lnTo>
                      <a:pt x="874" y="264"/>
                    </a:lnTo>
                    <a:lnTo>
                      <a:pt x="876" y="264"/>
                    </a:lnTo>
                    <a:lnTo>
                      <a:pt x="876" y="264"/>
                    </a:lnTo>
                    <a:lnTo>
                      <a:pt x="876" y="264"/>
                    </a:lnTo>
                    <a:lnTo>
                      <a:pt x="876" y="264"/>
                    </a:lnTo>
                    <a:lnTo>
                      <a:pt x="876" y="266"/>
                    </a:lnTo>
                    <a:lnTo>
                      <a:pt x="876" y="266"/>
                    </a:lnTo>
                    <a:lnTo>
                      <a:pt x="876" y="266"/>
                    </a:lnTo>
                    <a:lnTo>
                      <a:pt x="876" y="267"/>
                    </a:lnTo>
                    <a:lnTo>
                      <a:pt x="876" y="267"/>
                    </a:lnTo>
                    <a:lnTo>
                      <a:pt x="874" y="269"/>
                    </a:lnTo>
                    <a:lnTo>
                      <a:pt x="874" y="269"/>
                    </a:lnTo>
                    <a:lnTo>
                      <a:pt x="874" y="271"/>
                    </a:lnTo>
                    <a:lnTo>
                      <a:pt x="874" y="271"/>
                    </a:lnTo>
                    <a:lnTo>
                      <a:pt x="874" y="271"/>
                    </a:lnTo>
                    <a:lnTo>
                      <a:pt x="876" y="271"/>
                    </a:lnTo>
                    <a:lnTo>
                      <a:pt x="876" y="273"/>
                    </a:lnTo>
                    <a:lnTo>
                      <a:pt x="876" y="273"/>
                    </a:lnTo>
                    <a:lnTo>
                      <a:pt x="876" y="273"/>
                    </a:lnTo>
                    <a:lnTo>
                      <a:pt x="876" y="275"/>
                    </a:lnTo>
                    <a:lnTo>
                      <a:pt x="876" y="275"/>
                    </a:lnTo>
                    <a:lnTo>
                      <a:pt x="876" y="276"/>
                    </a:lnTo>
                    <a:lnTo>
                      <a:pt x="876" y="276"/>
                    </a:lnTo>
                    <a:lnTo>
                      <a:pt x="876" y="278"/>
                    </a:lnTo>
                    <a:lnTo>
                      <a:pt x="876" y="278"/>
                    </a:lnTo>
                    <a:lnTo>
                      <a:pt x="876" y="280"/>
                    </a:lnTo>
                    <a:lnTo>
                      <a:pt x="876" y="280"/>
                    </a:lnTo>
                    <a:lnTo>
                      <a:pt x="876" y="282"/>
                    </a:lnTo>
                    <a:lnTo>
                      <a:pt x="876" y="282"/>
                    </a:lnTo>
                    <a:lnTo>
                      <a:pt x="876" y="282"/>
                    </a:lnTo>
                    <a:lnTo>
                      <a:pt x="876" y="282"/>
                    </a:lnTo>
                    <a:lnTo>
                      <a:pt x="876" y="284"/>
                    </a:lnTo>
                    <a:lnTo>
                      <a:pt x="876" y="284"/>
                    </a:lnTo>
                    <a:lnTo>
                      <a:pt x="876" y="284"/>
                    </a:lnTo>
                    <a:lnTo>
                      <a:pt x="876" y="284"/>
                    </a:lnTo>
                    <a:lnTo>
                      <a:pt x="876" y="284"/>
                    </a:lnTo>
                    <a:lnTo>
                      <a:pt x="877" y="284"/>
                    </a:lnTo>
                    <a:lnTo>
                      <a:pt x="877" y="284"/>
                    </a:lnTo>
                    <a:lnTo>
                      <a:pt x="877" y="284"/>
                    </a:lnTo>
                    <a:lnTo>
                      <a:pt x="877" y="285"/>
                    </a:lnTo>
                    <a:lnTo>
                      <a:pt x="879" y="285"/>
                    </a:lnTo>
                    <a:lnTo>
                      <a:pt x="879" y="285"/>
                    </a:lnTo>
                    <a:lnTo>
                      <a:pt x="879" y="287"/>
                    </a:lnTo>
                    <a:lnTo>
                      <a:pt x="879" y="287"/>
                    </a:lnTo>
                    <a:lnTo>
                      <a:pt x="879" y="287"/>
                    </a:lnTo>
                    <a:lnTo>
                      <a:pt x="879" y="287"/>
                    </a:lnTo>
                    <a:lnTo>
                      <a:pt x="881" y="287"/>
                    </a:lnTo>
                    <a:lnTo>
                      <a:pt x="881" y="287"/>
                    </a:lnTo>
                    <a:lnTo>
                      <a:pt x="881" y="289"/>
                    </a:lnTo>
                    <a:lnTo>
                      <a:pt x="881" y="289"/>
                    </a:lnTo>
                    <a:lnTo>
                      <a:pt x="881" y="289"/>
                    </a:lnTo>
                    <a:lnTo>
                      <a:pt x="881" y="291"/>
                    </a:lnTo>
                    <a:lnTo>
                      <a:pt x="881" y="291"/>
                    </a:lnTo>
                    <a:lnTo>
                      <a:pt x="881" y="293"/>
                    </a:lnTo>
                    <a:lnTo>
                      <a:pt x="881" y="293"/>
                    </a:lnTo>
                    <a:lnTo>
                      <a:pt x="881" y="293"/>
                    </a:lnTo>
                    <a:lnTo>
                      <a:pt x="881" y="295"/>
                    </a:lnTo>
                    <a:lnTo>
                      <a:pt x="881" y="295"/>
                    </a:lnTo>
                    <a:lnTo>
                      <a:pt x="881" y="295"/>
                    </a:lnTo>
                    <a:lnTo>
                      <a:pt x="881" y="296"/>
                    </a:lnTo>
                    <a:lnTo>
                      <a:pt x="881" y="296"/>
                    </a:lnTo>
                    <a:lnTo>
                      <a:pt x="883" y="298"/>
                    </a:lnTo>
                    <a:lnTo>
                      <a:pt x="883" y="298"/>
                    </a:lnTo>
                    <a:lnTo>
                      <a:pt x="883" y="298"/>
                    </a:lnTo>
                    <a:lnTo>
                      <a:pt x="883" y="300"/>
                    </a:lnTo>
                    <a:lnTo>
                      <a:pt x="883" y="300"/>
                    </a:lnTo>
                    <a:lnTo>
                      <a:pt x="883" y="300"/>
                    </a:lnTo>
                    <a:lnTo>
                      <a:pt x="883" y="302"/>
                    </a:lnTo>
                    <a:lnTo>
                      <a:pt x="883" y="304"/>
                    </a:lnTo>
                    <a:lnTo>
                      <a:pt x="883" y="304"/>
                    </a:lnTo>
                    <a:lnTo>
                      <a:pt x="883" y="304"/>
                    </a:lnTo>
                    <a:lnTo>
                      <a:pt x="885" y="304"/>
                    </a:lnTo>
                    <a:lnTo>
                      <a:pt x="885" y="304"/>
                    </a:lnTo>
                    <a:lnTo>
                      <a:pt x="885" y="304"/>
                    </a:lnTo>
                    <a:lnTo>
                      <a:pt x="885" y="304"/>
                    </a:lnTo>
                    <a:lnTo>
                      <a:pt x="886" y="304"/>
                    </a:lnTo>
                    <a:lnTo>
                      <a:pt x="886" y="305"/>
                    </a:lnTo>
                    <a:lnTo>
                      <a:pt x="886" y="305"/>
                    </a:lnTo>
                    <a:lnTo>
                      <a:pt x="888" y="305"/>
                    </a:lnTo>
                    <a:lnTo>
                      <a:pt x="888" y="305"/>
                    </a:lnTo>
                    <a:lnTo>
                      <a:pt x="888" y="305"/>
                    </a:lnTo>
                    <a:lnTo>
                      <a:pt x="890" y="305"/>
                    </a:lnTo>
                    <a:lnTo>
                      <a:pt x="890" y="305"/>
                    </a:lnTo>
                    <a:lnTo>
                      <a:pt x="890" y="305"/>
                    </a:lnTo>
                    <a:lnTo>
                      <a:pt x="890" y="305"/>
                    </a:lnTo>
                    <a:lnTo>
                      <a:pt x="890" y="305"/>
                    </a:lnTo>
                    <a:lnTo>
                      <a:pt x="890" y="305"/>
                    </a:lnTo>
                    <a:lnTo>
                      <a:pt x="890" y="305"/>
                    </a:lnTo>
                    <a:lnTo>
                      <a:pt x="890" y="305"/>
                    </a:lnTo>
                    <a:lnTo>
                      <a:pt x="890" y="305"/>
                    </a:lnTo>
                    <a:lnTo>
                      <a:pt x="890" y="305"/>
                    </a:lnTo>
                    <a:lnTo>
                      <a:pt x="890" y="307"/>
                    </a:lnTo>
                    <a:lnTo>
                      <a:pt x="890" y="307"/>
                    </a:lnTo>
                    <a:lnTo>
                      <a:pt x="888" y="307"/>
                    </a:lnTo>
                    <a:lnTo>
                      <a:pt x="888" y="307"/>
                    </a:lnTo>
                    <a:lnTo>
                      <a:pt x="888" y="309"/>
                    </a:lnTo>
                    <a:lnTo>
                      <a:pt x="888" y="311"/>
                    </a:lnTo>
                    <a:lnTo>
                      <a:pt x="888" y="311"/>
                    </a:lnTo>
                    <a:lnTo>
                      <a:pt x="888" y="313"/>
                    </a:lnTo>
                    <a:lnTo>
                      <a:pt x="888" y="313"/>
                    </a:lnTo>
                    <a:lnTo>
                      <a:pt x="888" y="314"/>
                    </a:lnTo>
                    <a:lnTo>
                      <a:pt x="888" y="314"/>
                    </a:lnTo>
                    <a:lnTo>
                      <a:pt x="888" y="314"/>
                    </a:lnTo>
                    <a:lnTo>
                      <a:pt x="888" y="314"/>
                    </a:lnTo>
                    <a:lnTo>
                      <a:pt x="888" y="316"/>
                    </a:lnTo>
                    <a:lnTo>
                      <a:pt x="888" y="316"/>
                    </a:lnTo>
                    <a:lnTo>
                      <a:pt x="888" y="316"/>
                    </a:lnTo>
                    <a:lnTo>
                      <a:pt x="888" y="316"/>
                    </a:lnTo>
                    <a:lnTo>
                      <a:pt x="888" y="316"/>
                    </a:lnTo>
                    <a:lnTo>
                      <a:pt x="888" y="316"/>
                    </a:lnTo>
                    <a:lnTo>
                      <a:pt x="888" y="318"/>
                    </a:lnTo>
                    <a:lnTo>
                      <a:pt x="886" y="318"/>
                    </a:lnTo>
                    <a:lnTo>
                      <a:pt x="886" y="318"/>
                    </a:lnTo>
                    <a:lnTo>
                      <a:pt x="886" y="318"/>
                    </a:lnTo>
                    <a:lnTo>
                      <a:pt x="886" y="318"/>
                    </a:lnTo>
                    <a:lnTo>
                      <a:pt x="886" y="318"/>
                    </a:lnTo>
                    <a:lnTo>
                      <a:pt x="885" y="318"/>
                    </a:lnTo>
                    <a:lnTo>
                      <a:pt x="885" y="318"/>
                    </a:lnTo>
                    <a:lnTo>
                      <a:pt x="885" y="320"/>
                    </a:lnTo>
                    <a:lnTo>
                      <a:pt x="885" y="320"/>
                    </a:lnTo>
                    <a:lnTo>
                      <a:pt x="883" y="320"/>
                    </a:lnTo>
                    <a:lnTo>
                      <a:pt x="883" y="322"/>
                    </a:lnTo>
                    <a:lnTo>
                      <a:pt x="883" y="322"/>
                    </a:lnTo>
                    <a:lnTo>
                      <a:pt x="883" y="323"/>
                    </a:lnTo>
                    <a:lnTo>
                      <a:pt x="883" y="323"/>
                    </a:lnTo>
                    <a:lnTo>
                      <a:pt x="883" y="323"/>
                    </a:lnTo>
                    <a:lnTo>
                      <a:pt x="883" y="323"/>
                    </a:lnTo>
                    <a:lnTo>
                      <a:pt x="883" y="325"/>
                    </a:lnTo>
                    <a:lnTo>
                      <a:pt x="883" y="325"/>
                    </a:lnTo>
                    <a:lnTo>
                      <a:pt x="883" y="325"/>
                    </a:lnTo>
                    <a:lnTo>
                      <a:pt x="883" y="325"/>
                    </a:lnTo>
                    <a:lnTo>
                      <a:pt x="881" y="325"/>
                    </a:lnTo>
                    <a:lnTo>
                      <a:pt x="881" y="325"/>
                    </a:lnTo>
                    <a:lnTo>
                      <a:pt x="881" y="327"/>
                    </a:lnTo>
                    <a:lnTo>
                      <a:pt x="881" y="327"/>
                    </a:lnTo>
                    <a:lnTo>
                      <a:pt x="881" y="327"/>
                    </a:lnTo>
                    <a:lnTo>
                      <a:pt x="881" y="329"/>
                    </a:lnTo>
                    <a:lnTo>
                      <a:pt x="879" y="331"/>
                    </a:lnTo>
                    <a:lnTo>
                      <a:pt x="879" y="331"/>
                    </a:lnTo>
                    <a:lnTo>
                      <a:pt x="879" y="331"/>
                    </a:lnTo>
                    <a:lnTo>
                      <a:pt x="879" y="333"/>
                    </a:lnTo>
                    <a:lnTo>
                      <a:pt x="879" y="334"/>
                    </a:lnTo>
                    <a:lnTo>
                      <a:pt x="879" y="336"/>
                    </a:lnTo>
                    <a:lnTo>
                      <a:pt x="879" y="336"/>
                    </a:lnTo>
                    <a:lnTo>
                      <a:pt x="879" y="336"/>
                    </a:lnTo>
                    <a:lnTo>
                      <a:pt x="879" y="338"/>
                    </a:lnTo>
                    <a:lnTo>
                      <a:pt x="879" y="338"/>
                    </a:lnTo>
                    <a:lnTo>
                      <a:pt x="879" y="338"/>
                    </a:lnTo>
                    <a:lnTo>
                      <a:pt x="879" y="340"/>
                    </a:lnTo>
                    <a:lnTo>
                      <a:pt x="879" y="340"/>
                    </a:lnTo>
                    <a:lnTo>
                      <a:pt x="877" y="340"/>
                    </a:lnTo>
                    <a:lnTo>
                      <a:pt x="877" y="340"/>
                    </a:lnTo>
                    <a:lnTo>
                      <a:pt x="877" y="340"/>
                    </a:lnTo>
                    <a:lnTo>
                      <a:pt x="877" y="342"/>
                    </a:lnTo>
                    <a:lnTo>
                      <a:pt x="877" y="342"/>
                    </a:lnTo>
                    <a:lnTo>
                      <a:pt x="876" y="342"/>
                    </a:lnTo>
                    <a:lnTo>
                      <a:pt x="876" y="342"/>
                    </a:lnTo>
                    <a:lnTo>
                      <a:pt x="876" y="342"/>
                    </a:lnTo>
                    <a:lnTo>
                      <a:pt x="876" y="343"/>
                    </a:lnTo>
                    <a:lnTo>
                      <a:pt x="876" y="343"/>
                    </a:lnTo>
                    <a:lnTo>
                      <a:pt x="876" y="343"/>
                    </a:lnTo>
                    <a:lnTo>
                      <a:pt x="876" y="345"/>
                    </a:lnTo>
                    <a:lnTo>
                      <a:pt x="874" y="345"/>
                    </a:lnTo>
                    <a:lnTo>
                      <a:pt x="874" y="347"/>
                    </a:lnTo>
                    <a:lnTo>
                      <a:pt x="874" y="347"/>
                    </a:lnTo>
                    <a:lnTo>
                      <a:pt x="874" y="347"/>
                    </a:lnTo>
                    <a:lnTo>
                      <a:pt x="874" y="347"/>
                    </a:lnTo>
                    <a:lnTo>
                      <a:pt x="874" y="349"/>
                    </a:lnTo>
                    <a:lnTo>
                      <a:pt x="874" y="351"/>
                    </a:lnTo>
                    <a:lnTo>
                      <a:pt x="874" y="351"/>
                    </a:lnTo>
                    <a:lnTo>
                      <a:pt x="872" y="351"/>
                    </a:lnTo>
                    <a:lnTo>
                      <a:pt x="872" y="352"/>
                    </a:lnTo>
                    <a:lnTo>
                      <a:pt x="872" y="352"/>
                    </a:lnTo>
                    <a:lnTo>
                      <a:pt x="870" y="354"/>
                    </a:lnTo>
                    <a:lnTo>
                      <a:pt x="870" y="356"/>
                    </a:lnTo>
                    <a:lnTo>
                      <a:pt x="868" y="356"/>
                    </a:lnTo>
                    <a:lnTo>
                      <a:pt x="868" y="356"/>
                    </a:lnTo>
                    <a:lnTo>
                      <a:pt x="868" y="356"/>
                    </a:lnTo>
                    <a:lnTo>
                      <a:pt x="867" y="356"/>
                    </a:lnTo>
                    <a:lnTo>
                      <a:pt x="867" y="358"/>
                    </a:lnTo>
                    <a:lnTo>
                      <a:pt x="867" y="358"/>
                    </a:lnTo>
                    <a:lnTo>
                      <a:pt x="867" y="358"/>
                    </a:lnTo>
                    <a:lnTo>
                      <a:pt x="867" y="358"/>
                    </a:lnTo>
                    <a:lnTo>
                      <a:pt x="867" y="360"/>
                    </a:lnTo>
                    <a:lnTo>
                      <a:pt x="867" y="360"/>
                    </a:lnTo>
                    <a:lnTo>
                      <a:pt x="867" y="360"/>
                    </a:lnTo>
                    <a:lnTo>
                      <a:pt x="867" y="361"/>
                    </a:lnTo>
                    <a:lnTo>
                      <a:pt x="867" y="361"/>
                    </a:lnTo>
                    <a:lnTo>
                      <a:pt x="865" y="361"/>
                    </a:lnTo>
                    <a:lnTo>
                      <a:pt x="865" y="363"/>
                    </a:lnTo>
                    <a:lnTo>
                      <a:pt x="865" y="365"/>
                    </a:lnTo>
                    <a:lnTo>
                      <a:pt x="865" y="365"/>
                    </a:lnTo>
                    <a:lnTo>
                      <a:pt x="865" y="365"/>
                    </a:lnTo>
                    <a:lnTo>
                      <a:pt x="865" y="365"/>
                    </a:lnTo>
                    <a:lnTo>
                      <a:pt x="865" y="365"/>
                    </a:lnTo>
                    <a:lnTo>
                      <a:pt x="865" y="367"/>
                    </a:lnTo>
                    <a:lnTo>
                      <a:pt x="865" y="367"/>
                    </a:lnTo>
                    <a:lnTo>
                      <a:pt x="865" y="367"/>
                    </a:lnTo>
                    <a:lnTo>
                      <a:pt x="865" y="367"/>
                    </a:lnTo>
                    <a:lnTo>
                      <a:pt x="865" y="369"/>
                    </a:lnTo>
                    <a:lnTo>
                      <a:pt x="865" y="369"/>
                    </a:lnTo>
                    <a:lnTo>
                      <a:pt x="865" y="370"/>
                    </a:lnTo>
                    <a:lnTo>
                      <a:pt x="865" y="370"/>
                    </a:lnTo>
                    <a:lnTo>
                      <a:pt x="865" y="370"/>
                    </a:lnTo>
                    <a:lnTo>
                      <a:pt x="865" y="372"/>
                    </a:lnTo>
                    <a:lnTo>
                      <a:pt x="865" y="372"/>
                    </a:lnTo>
                    <a:lnTo>
                      <a:pt x="865" y="372"/>
                    </a:lnTo>
                    <a:lnTo>
                      <a:pt x="865" y="372"/>
                    </a:lnTo>
                    <a:lnTo>
                      <a:pt x="865" y="374"/>
                    </a:lnTo>
                    <a:lnTo>
                      <a:pt x="867" y="374"/>
                    </a:lnTo>
                    <a:lnTo>
                      <a:pt x="867" y="374"/>
                    </a:lnTo>
                    <a:lnTo>
                      <a:pt x="867" y="374"/>
                    </a:lnTo>
                    <a:lnTo>
                      <a:pt x="867" y="374"/>
                    </a:lnTo>
                    <a:lnTo>
                      <a:pt x="867" y="374"/>
                    </a:lnTo>
                    <a:lnTo>
                      <a:pt x="867" y="376"/>
                    </a:lnTo>
                    <a:lnTo>
                      <a:pt x="868" y="376"/>
                    </a:lnTo>
                    <a:lnTo>
                      <a:pt x="868" y="376"/>
                    </a:lnTo>
                    <a:lnTo>
                      <a:pt x="870" y="376"/>
                    </a:lnTo>
                    <a:lnTo>
                      <a:pt x="870" y="374"/>
                    </a:lnTo>
                    <a:lnTo>
                      <a:pt x="870" y="376"/>
                    </a:lnTo>
                    <a:lnTo>
                      <a:pt x="870" y="376"/>
                    </a:lnTo>
                    <a:lnTo>
                      <a:pt x="872" y="376"/>
                    </a:lnTo>
                    <a:lnTo>
                      <a:pt x="872" y="376"/>
                    </a:lnTo>
                    <a:lnTo>
                      <a:pt x="872" y="378"/>
                    </a:lnTo>
                    <a:lnTo>
                      <a:pt x="870" y="378"/>
                    </a:lnTo>
                    <a:lnTo>
                      <a:pt x="870" y="378"/>
                    </a:lnTo>
                    <a:lnTo>
                      <a:pt x="870" y="380"/>
                    </a:lnTo>
                    <a:lnTo>
                      <a:pt x="870" y="380"/>
                    </a:lnTo>
                    <a:lnTo>
                      <a:pt x="870" y="380"/>
                    </a:lnTo>
                    <a:lnTo>
                      <a:pt x="870" y="381"/>
                    </a:lnTo>
                    <a:lnTo>
                      <a:pt x="870" y="381"/>
                    </a:lnTo>
                    <a:lnTo>
                      <a:pt x="870" y="383"/>
                    </a:lnTo>
                    <a:lnTo>
                      <a:pt x="870" y="383"/>
                    </a:lnTo>
                    <a:lnTo>
                      <a:pt x="870" y="383"/>
                    </a:lnTo>
                    <a:lnTo>
                      <a:pt x="872" y="383"/>
                    </a:lnTo>
                    <a:lnTo>
                      <a:pt x="872" y="385"/>
                    </a:lnTo>
                    <a:lnTo>
                      <a:pt x="870" y="385"/>
                    </a:lnTo>
                    <a:lnTo>
                      <a:pt x="870" y="387"/>
                    </a:lnTo>
                    <a:lnTo>
                      <a:pt x="870" y="387"/>
                    </a:lnTo>
                    <a:lnTo>
                      <a:pt x="870" y="387"/>
                    </a:lnTo>
                    <a:lnTo>
                      <a:pt x="870" y="389"/>
                    </a:lnTo>
                    <a:lnTo>
                      <a:pt x="870" y="389"/>
                    </a:lnTo>
                    <a:lnTo>
                      <a:pt x="870" y="392"/>
                    </a:lnTo>
                    <a:lnTo>
                      <a:pt x="870" y="392"/>
                    </a:lnTo>
                    <a:lnTo>
                      <a:pt x="870" y="392"/>
                    </a:lnTo>
                    <a:lnTo>
                      <a:pt x="870" y="392"/>
                    </a:lnTo>
                    <a:lnTo>
                      <a:pt x="870" y="394"/>
                    </a:lnTo>
                    <a:lnTo>
                      <a:pt x="870" y="394"/>
                    </a:lnTo>
                    <a:lnTo>
                      <a:pt x="870" y="394"/>
                    </a:lnTo>
                    <a:lnTo>
                      <a:pt x="870" y="396"/>
                    </a:lnTo>
                    <a:lnTo>
                      <a:pt x="868" y="396"/>
                    </a:lnTo>
                    <a:lnTo>
                      <a:pt x="868" y="396"/>
                    </a:lnTo>
                    <a:lnTo>
                      <a:pt x="868" y="398"/>
                    </a:lnTo>
                    <a:lnTo>
                      <a:pt x="867" y="398"/>
                    </a:lnTo>
                    <a:lnTo>
                      <a:pt x="867" y="398"/>
                    </a:lnTo>
                    <a:lnTo>
                      <a:pt x="867" y="401"/>
                    </a:lnTo>
                    <a:lnTo>
                      <a:pt x="867" y="401"/>
                    </a:lnTo>
                    <a:lnTo>
                      <a:pt x="867" y="401"/>
                    </a:lnTo>
                    <a:lnTo>
                      <a:pt x="867" y="403"/>
                    </a:lnTo>
                    <a:lnTo>
                      <a:pt x="867" y="403"/>
                    </a:lnTo>
                    <a:lnTo>
                      <a:pt x="867" y="405"/>
                    </a:lnTo>
                    <a:lnTo>
                      <a:pt x="867" y="405"/>
                    </a:lnTo>
                    <a:lnTo>
                      <a:pt x="868" y="405"/>
                    </a:lnTo>
                    <a:lnTo>
                      <a:pt x="868" y="407"/>
                    </a:lnTo>
                    <a:lnTo>
                      <a:pt x="868" y="408"/>
                    </a:lnTo>
                    <a:lnTo>
                      <a:pt x="868" y="408"/>
                    </a:lnTo>
                    <a:lnTo>
                      <a:pt x="870" y="410"/>
                    </a:lnTo>
                    <a:lnTo>
                      <a:pt x="870" y="410"/>
                    </a:lnTo>
                    <a:lnTo>
                      <a:pt x="870" y="410"/>
                    </a:lnTo>
                    <a:lnTo>
                      <a:pt x="870" y="410"/>
                    </a:lnTo>
                    <a:lnTo>
                      <a:pt x="870" y="412"/>
                    </a:lnTo>
                    <a:lnTo>
                      <a:pt x="870" y="412"/>
                    </a:lnTo>
                    <a:lnTo>
                      <a:pt x="870" y="414"/>
                    </a:lnTo>
                    <a:lnTo>
                      <a:pt x="870" y="414"/>
                    </a:lnTo>
                    <a:lnTo>
                      <a:pt x="870" y="414"/>
                    </a:lnTo>
                    <a:lnTo>
                      <a:pt x="870" y="414"/>
                    </a:lnTo>
                    <a:lnTo>
                      <a:pt x="872" y="414"/>
                    </a:lnTo>
                    <a:lnTo>
                      <a:pt x="872" y="414"/>
                    </a:lnTo>
                    <a:lnTo>
                      <a:pt x="872" y="416"/>
                    </a:lnTo>
                    <a:lnTo>
                      <a:pt x="872" y="416"/>
                    </a:lnTo>
                    <a:lnTo>
                      <a:pt x="872" y="416"/>
                    </a:lnTo>
                    <a:lnTo>
                      <a:pt x="872" y="416"/>
                    </a:lnTo>
                    <a:lnTo>
                      <a:pt x="870" y="416"/>
                    </a:lnTo>
                    <a:lnTo>
                      <a:pt x="870" y="416"/>
                    </a:lnTo>
                    <a:lnTo>
                      <a:pt x="870" y="418"/>
                    </a:lnTo>
                    <a:lnTo>
                      <a:pt x="870" y="418"/>
                    </a:lnTo>
                    <a:lnTo>
                      <a:pt x="870" y="418"/>
                    </a:lnTo>
                    <a:lnTo>
                      <a:pt x="870" y="418"/>
                    </a:lnTo>
                    <a:lnTo>
                      <a:pt x="872" y="418"/>
                    </a:lnTo>
                    <a:lnTo>
                      <a:pt x="872" y="419"/>
                    </a:lnTo>
                    <a:lnTo>
                      <a:pt x="872" y="419"/>
                    </a:lnTo>
                    <a:lnTo>
                      <a:pt x="872" y="419"/>
                    </a:lnTo>
                    <a:lnTo>
                      <a:pt x="874" y="421"/>
                    </a:lnTo>
                    <a:lnTo>
                      <a:pt x="874" y="421"/>
                    </a:lnTo>
                    <a:lnTo>
                      <a:pt x="874" y="421"/>
                    </a:lnTo>
                    <a:lnTo>
                      <a:pt x="874" y="423"/>
                    </a:lnTo>
                    <a:lnTo>
                      <a:pt x="874" y="423"/>
                    </a:lnTo>
                    <a:lnTo>
                      <a:pt x="874" y="423"/>
                    </a:lnTo>
                    <a:lnTo>
                      <a:pt x="874" y="423"/>
                    </a:lnTo>
                    <a:lnTo>
                      <a:pt x="874" y="425"/>
                    </a:lnTo>
                    <a:lnTo>
                      <a:pt x="874" y="425"/>
                    </a:lnTo>
                    <a:lnTo>
                      <a:pt x="876" y="425"/>
                    </a:lnTo>
                    <a:lnTo>
                      <a:pt x="876" y="427"/>
                    </a:lnTo>
                    <a:lnTo>
                      <a:pt x="876" y="427"/>
                    </a:lnTo>
                    <a:lnTo>
                      <a:pt x="876" y="427"/>
                    </a:lnTo>
                    <a:lnTo>
                      <a:pt x="876" y="428"/>
                    </a:lnTo>
                    <a:lnTo>
                      <a:pt x="876" y="428"/>
                    </a:lnTo>
                    <a:lnTo>
                      <a:pt x="876" y="428"/>
                    </a:lnTo>
                    <a:lnTo>
                      <a:pt x="876" y="430"/>
                    </a:lnTo>
                    <a:lnTo>
                      <a:pt x="876" y="430"/>
                    </a:lnTo>
                    <a:lnTo>
                      <a:pt x="877" y="430"/>
                    </a:lnTo>
                    <a:lnTo>
                      <a:pt x="877" y="430"/>
                    </a:lnTo>
                    <a:lnTo>
                      <a:pt x="877" y="430"/>
                    </a:lnTo>
                    <a:lnTo>
                      <a:pt x="877" y="432"/>
                    </a:lnTo>
                    <a:lnTo>
                      <a:pt x="877" y="432"/>
                    </a:lnTo>
                    <a:lnTo>
                      <a:pt x="877" y="434"/>
                    </a:lnTo>
                    <a:lnTo>
                      <a:pt x="877" y="434"/>
                    </a:lnTo>
                    <a:lnTo>
                      <a:pt x="877" y="434"/>
                    </a:lnTo>
                    <a:lnTo>
                      <a:pt x="877" y="434"/>
                    </a:lnTo>
                    <a:lnTo>
                      <a:pt x="879" y="434"/>
                    </a:lnTo>
                    <a:lnTo>
                      <a:pt x="879" y="436"/>
                    </a:lnTo>
                    <a:lnTo>
                      <a:pt x="879" y="436"/>
                    </a:lnTo>
                    <a:lnTo>
                      <a:pt x="879" y="437"/>
                    </a:lnTo>
                    <a:lnTo>
                      <a:pt x="879" y="437"/>
                    </a:lnTo>
                    <a:lnTo>
                      <a:pt x="881" y="437"/>
                    </a:lnTo>
                    <a:lnTo>
                      <a:pt x="881" y="437"/>
                    </a:lnTo>
                    <a:lnTo>
                      <a:pt x="881" y="437"/>
                    </a:lnTo>
                    <a:lnTo>
                      <a:pt x="881" y="439"/>
                    </a:lnTo>
                    <a:lnTo>
                      <a:pt x="881" y="439"/>
                    </a:lnTo>
                    <a:lnTo>
                      <a:pt x="883" y="439"/>
                    </a:lnTo>
                    <a:lnTo>
                      <a:pt x="883" y="439"/>
                    </a:lnTo>
                    <a:lnTo>
                      <a:pt x="883" y="441"/>
                    </a:lnTo>
                    <a:lnTo>
                      <a:pt x="883" y="441"/>
                    </a:lnTo>
                    <a:lnTo>
                      <a:pt x="883" y="441"/>
                    </a:lnTo>
                    <a:lnTo>
                      <a:pt x="883" y="441"/>
                    </a:lnTo>
                    <a:lnTo>
                      <a:pt x="883" y="443"/>
                    </a:lnTo>
                    <a:lnTo>
                      <a:pt x="883" y="443"/>
                    </a:lnTo>
                    <a:lnTo>
                      <a:pt x="883" y="443"/>
                    </a:lnTo>
                    <a:lnTo>
                      <a:pt x="883" y="445"/>
                    </a:lnTo>
                    <a:lnTo>
                      <a:pt x="883" y="445"/>
                    </a:lnTo>
                    <a:lnTo>
                      <a:pt x="883" y="445"/>
                    </a:lnTo>
                    <a:lnTo>
                      <a:pt x="883" y="445"/>
                    </a:lnTo>
                    <a:lnTo>
                      <a:pt x="881" y="445"/>
                    </a:lnTo>
                    <a:lnTo>
                      <a:pt x="881" y="446"/>
                    </a:lnTo>
                    <a:lnTo>
                      <a:pt x="881" y="446"/>
                    </a:lnTo>
                    <a:lnTo>
                      <a:pt x="881" y="446"/>
                    </a:lnTo>
                    <a:lnTo>
                      <a:pt x="881" y="446"/>
                    </a:lnTo>
                    <a:lnTo>
                      <a:pt x="883" y="446"/>
                    </a:lnTo>
                    <a:lnTo>
                      <a:pt x="883" y="448"/>
                    </a:lnTo>
                    <a:lnTo>
                      <a:pt x="883" y="448"/>
                    </a:lnTo>
                    <a:lnTo>
                      <a:pt x="883" y="448"/>
                    </a:lnTo>
                    <a:lnTo>
                      <a:pt x="883" y="448"/>
                    </a:lnTo>
                    <a:lnTo>
                      <a:pt x="885" y="448"/>
                    </a:lnTo>
                    <a:lnTo>
                      <a:pt x="885" y="448"/>
                    </a:lnTo>
                    <a:lnTo>
                      <a:pt x="885" y="448"/>
                    </a:lnTo>
                    <a:lnTo>
                      <a:pt x="886" y="448"/>
                    </a:lnTo>
                    <a:lnTo>
                      <a:pt x="886" y="448"/>
                    </a:lnTo>
                    <a:lnTo>
                      <a:pt x="886" y="448"/>
                    </a:lnTo>
                    <a:lnTo>
                      <a:pt x="888" y="448"/>
                    </a:lnTo>
                    <a:lnTo>
                      <a:pt x="888" y="450"/>
                    </a:lnTo>
                    <a:lnTo>
                      <a:pt x="888" y="452"/>
                    </a:lnTo>
                    <a:lnTo>
                      <a:pt x="888" y="452"/>
                    </a:lnTo>
                    <a:lnTo>
                      <a:pt x="888" y="452"/>
                    </a:lnTo>
                    <a:lnTo>
                      <a:pt x="886" y="452"/>
                    </a:lnTo>
                    <a:lnTo>
                      <a:pt x="886" y="452"/>
                    </a:lnTo>
                    <a:lnTo>
                      <a:pt x="886" y="452"/>
                    </a:lnTo>
                    <a:lnTo>
                      <a:pt x="886" y="454"/>
                    </a:lnTo>
                    <a:lnTo>
                      <a:pt x="886" y="454"/>
                    </a:lnTo>
                    <a:lnTo>
                      <a:pt x="888" y="454"/>
                    </a:lnTo>
                    <a:lnTo>
                      <a:pt x="888" y="454"/>
                    </a:lnTo>
                    <a:lnTo>
                      <a:pt x="886" y="456"/>
                    </a:lnTo>
                    <a:lnTo>
                      <a:pt x="886" y="456"/>
                    </a:lnTo>
                    <a:lnTo>
                      <a:pt x="886" y="456"/>
                    </a:lnTo>
                    <a:lnTo>
                      <a:pt x="886" y="456"/>
                    </a:lnTo>
                    <a:lnTo>
                      <a:pt x="885" y="456"/>
                    </a:lnTo>
                    <a:lnTo>
                      <a:pt x="886" y="456"/>
                    </a:lnTo>
                    <a:lnTo>
                      <a:pt x="886" y="456"/>
                    </a:lnTo>
                    <a:lnTo>
                      <a:pt x="886" y="456"/>
                    </a:lnTo>
                    <a:lnTo>
                      <a:pt x="886" y="457"/>
                    </a:lnTo>
                    <a:lnTo>
                      <a:pt x="888" y="457"/>
                    </a:lnTo>
                    <a:lnTo>
                      <a:pt x="888" y="457"/>
                    </a:lnTo>
                    <a:lnTo>
                      <a:pt x="888" y="457"/>
                    </a:lnTo>
                    <a:lnTo>
                      <a:pt x="886" y="459"/>
                    </a:lnTo>
                    <a:lnTo>
                      <a:pt x="886" y="459"/>
                    </a:lnTo>
                    <a:lnTo>
                      <a:pt x="886" y="459"/>
                    </a:lnTo>
                    <a:lnTo>
                      <a:pt x="886" y="459"/>
                    </a:lnTo>
                    <a:lnTo>
                      <a:pt x="886" y="459"/>
                    </a:lnTo>
                    <a:lnTo>
                      <a:pt x="886" y="459"/>
                    </a:lnTo>
                    <a:lnTo>
                      <a:pt x="886" y="459"/>
                    </a:lnTo>
                    <a:lnTo>
                      <a:pt x="888" y="461"/>
                    </a:lnTo>
                    <a:lnTo>
                      <a:pt x="888" y="461"/>
                    </a:lnTo>
                    <a:lnTo>
                      <a:pt x="888" y="463"/>
                    </a:lnTo>
                    <a:lnTo>
                      <a:pt x="888" y="463"/>
                    </a:lnTo>
                    <a:lnTo>
                      <a:pt x="888" y="463"/>
                    </a:lnTo>
                    <a:lnTo>
                      <a:pt x="888" y="463"/>
                    </a:lnTo>
                    <a:lnTo>
                      <a:pt x="888" y="463"/>
                    </a:lnTo>
                    <a:lnTo>
                      <a:pt x="888" y="463"/>
                    </a:lnTo>
                    <a:lnTo>
                      <a:pt x="888" y="465"/>
                    </a:lnTo>
                    <a:lnTo>
                      <a:pt x="890" y="465"/>
                    </a:lnTo>
                    <a:lnTo>
                      <a:pt x="890" y="465"/>
                    </a:lnTo>
                    <a:lnTo>
                      <a:pt x="890" y="465"/>
                    </a:lnTo>
                    <a:lnTo>
                      <a:pt x="890" y="465"/>
                    </a:lnTo>
                    <a:lnTo>
                      <a:pt x="890" y="466"/>
                    </a:lnTo>
                    <a:lnTo>
                      <a:pt x="890" y="466"/>
                    </a:lnTo>
                    <a:lnTo>
                      <a:pt x="890" y="466"/>
                    </a:lnTo>
                    <a:lnTo>
                      <a:pt x="890" y="466"/>
                    </a:lnTo>
                    <a:lnTo>
                      <a:pt x="890" y="468"/>
                    </a:lnTo>
                    <a:lnTo>
                      <a:pt x="890" y="468"/>
                    </a:lnTo>
                    <a:lnTo>
                      <a:pt x="890" y="468"/>
                    </a:lnTo>
                    <a:lnTo>
                      <a:pt x="890" y="468"/>
                    </a:lnTo>
                    <a:lnTo>
                      <a:pt x="890" y="470"/>
                    </a:lnTo>
                    <a:lnTo>
                      <a:pt x="888" y="470"/>
                    </a:lnTo>
                    <a:lnTo>
                      <a:pt x="888" y="470"/>
                    </a:lnTo>
                    <a:lnTo>
                      <a:pt x="890" y="470"/>
                    </a:lnTo>
                    <a:lnTo>
                      <a:pt x="890" y="472"/>
                    </a:lnTo>
                    <a:lnTo>
                      <a:pt x="890" y="474"/>
                    </a:lnTo>
                    <a:lnTo>
                      <a:pt x="890" y="474"/>
                    </a:lnTo>
                    <a:lnTo>
                      <a:pt x="890" y="474"/>
                    </a:lnTo>
                    <a:lnTo>
                      <a:pt x="890" y="474"/>
                    </a:lnTo>
                    <a:lnTo>
                      <a:pt x="890" y="474"/>
                    </a:lnTo>
                    <a:lnTo>
                      <a:pt x="890" y="475"/>
                    </a:lnTo>
                    <a:lnTo>
                      <a:pt x="890" y="475"/>
                    </a:lnTo>
                    <a:lnTo>
                      <a:pt x="892" y="477"/>
                    </a:lnTo>
                    <a:lnTo>
                      <a:pt x="894" y="477"/>
                    </a:lnTo>
                    <a:lnTo>
                      <a:pt x="894" y="477"/>
                    </a:lnTo>
                    <a:lnTo>
                      <a:pt x="895" y="477"/>
                    </a:lnTo>
                    <a:lnTo>
                      <a:pt x="895" y="479"/>
                    </a:lnTo>
                    <a:lnTo>
                      <a:pt x="895" y="479"/>
                    </a:lnTo>
                    <a:lnTo>
                      <a:pt x="895" y="479"/>
                    </a:lnTo>
                    <a:lnTo>
                      <a:pt x="895" y="483"/>
                    </a:lnTo>
                    <a:lnTo>
                      <a:pt x="895" y="483"/>
                    </a:lnTo>
                    <a:lnTo>
                      <a:pt x="895" y="483"/>
                    </a:lnTo>
                    <a:lnTo>
                      <a:pt x="895" y="484"/>
                    </a:lnTo>
                    <a:lnTo>
                      <a:pt x="895" y="484"/>
                    </a:lnTo>
                    <a:lnTo>
                      <a:pt x="895" y="484"/>
                    </a:lnTo>
                    <a:lnTo>
                      <a:pt x="894" y="484"/>
                    </a:lnTo>
                    <a:lnTo>
                      <a:pt x="894" y="484"/>
                    </a:lnTo>
                    <a:lnTo>
                      <a:pt x="892" y="484"/>
                    </a:lnTo>
                    <a:lnTo>
                      <a:pt x="892" y="484"/>
                    </a:lnTo>
                    <a:lnTo>
                      <a:pt x="892" y="484"/>
                    </a:lnTo>
                    <a:lnTo>
                      <a:pt x="892" y="486"/>
                    </a:lnTo>
                    <a:lnTo>
                      <a:pt x="892" y="486"/>
                    </a:lnTo>
                    <a:lnTo>
                      <a:pt x="890" y="486"/>
                    </a:lnTo>
                    <a:lnTo>
                      <a:pt x="890" y="488"/>
                    </a:lnTo>
                    <a:lnTo>
                      <a:pt x="890" y="488"/>
                    </a:lnTo>
                    <a:lnTo>
                      <a:pt x="890" y="488"/>
                    </a:lnTo>
                    <a:lnTo>
                      <a:pt x="890" y="488"/>
                    </a:lnTo>
                    <a:lnTo>
                      <a:pt x="890" y="488"/>
                    </a:lnTo>
                    <a:lnTo>
                      <a:pt x="888" y="490"/>
                    </a:lnTo>
                    <a:lnTo>
                      <a:pt x="888" y="490"/>
                    </a:lnTo>
                    <a:lnTo>
                      <a:pt x="888" y="490"/>
                    </a:lnTo>
                    <a:lnTo>
                      <a:pt x="888" y="490"/>
                    </a:lnTo>
                    <a:lnTo>
                      <a:pt x="888" y="490"/>
                    </a:lnTo>
                    <a:lnTo>
                      <a:pt x="886" y="490"/>
                    </a:lnTo>
                    <a:lnTo>
                      <a:pt x="886" y="492"/>
                    </a:lnTo>
                    <a:lnTo>
                      <a:pt x="886" y="492"/>
                    </a:lnTo>
                    <a:lnTo>
                      <a:pt x="885" y="494"/>
                    </a:lnTo>
                    <a:lnTo>
                      <a:pt x="885" y="494"/>
                    </a:lnTo>
                    <a:lnTo>
                      <a:pt x="885" y="494"/>
                    </a:lnTo>
                    <a:lnTo>
                      <a:pt x="883" y="494"/>
                    </a:lnTo>
                    <a:lnTo>
                      <a:pt x="883" y="495"/>
                    </a:lnTo>
                    <a:lnTo>
                      <a:pt x="883" y="495"/>
                    </a:lnTo>
                    <a:lnTo>
                      <a:pt x="881" y="497"/>
                    </a:lnTo>
                    <a:lnTo>
                      <a:pt x="881" y="497"/>
                    </a:lnTo>
                    <a:lnTo>
                      <a:pt x="881" y="497"/>
                    </a:lnTo>
                    <a:lnTo>
                      <a:pt x="881" y="499"/>
                    </a:lnTo>
                    <a:lnTo>
                      <a:pt x="879" y="499"/>
                    </a:lnTo>
                    <a:lnTo>
                      <a:pt x="879" y="499"/>
                    </a:lnTo>
                    <a:lnTo>
                      <a:pt x="879" y="501"/>
                    </a:lnTo>
                    <a:lnTo>
                      <a:pt x="877" y="501"/>
                    </a:lnTo>
                    <a:lnTo>
                      <a:pt x="877" y="501"/>
                    </a:lnTo>
                    <a:lnTo>
                      <a:pt x="877" y="501"/>
                    </a:lnTo>
                    <a:lnTo>
                      <a:pt x="876" y="503"/>
                    </a:lnTo>
                    <a:lnTo>
                      <a:pt x="876" y="503"/>
                    </a:lnTo>
                    <a:lnTo>
                      <a:pt x="876" y="504"/>
                    </a:lnTo>
                    <a:lnTo>
                      <a:pt x="876" y="504"/>
                    </a:lnTo>
                    <a:lnTo>
                      <a:pt x="874" y="504"/>
                    </a:lnTo>
                    <a:lnTo>
                      <a:pt x="874" y="504"/>
                    </a:lnTo>
                    <a:lnTo>
                      <a:pt x="874" y="504"/>
                    </a:lnTo>
                    <a:lnTo>
                      <a:pt x="872" y="504"/>
                    </a:lnTo>
                    <a:lnTo>
                      <a:pt x="872" y="504"/>
                    </a:lnTo>
                    <a:lnTo>
                      <a:pt x="872" y="504"/>
                    </a:lnTo>
                    <a:lnTo>
                      <a:pt x="872" y="504"/>
                    </a:lnTo>
                    <a:lnTo>
                      <a:pt x="872" y="506"/>
                    </a:lnTo>
                    <a:lnTo>
                      <a:pt x="870" y="506"/>
                    </a:lnTo>
                    <a:lnTo>
                      <a:pt x="870" y="506"/>
                    </a:lnTo>
                    <a:lnTo>
                      <a:pt x="870" y="506"/>
                    </a:lnTo>
                    <a:lnTo>
                      <a:pt x="870" y="506"/>
                    </a:lnTo>
                    <a:lnTo>
                      <a:pt x="870" y="506"/>
                    </a:lnTo>
                    <a:lnTo>
                      <a:pt x="870" y="506"/>
                    </a:lnTo>
                    <a:lnTo>
                      <a:pt x="868" y="506"/>
                    </a:lnTo>
                    <a:lnTo>
                      <a:pt x="868" y="506"/>
                    </a:lnTo>
                    <a:lnTo>
                      <a:pt x="868" y="506"/>
                    </a:lnTo>
                    <a:lnTo>
                      <a:pt x="868" y="506"/>
                    </a:lnTo>
                    <a:lnTo>
                      <a:pt x="867" y="506"/>
                    </a:lnTo>
                    <a:lnTo>
                      <a:pt x="867" y="506"/>
                    </a:lnTo>
                    <a:lnTo>
                      <a:pt x="867" y="506"/>
                    </a:lnTo>
                    <a:lnTo>
                      <a:pt x="867" y="506"/>
                    </a:lnTo>
                    <a:lnTo>
                      <a:pt x="865" y="506"/>
                    </a:lnTo>
                    <a:lnTo>
                      <a:pt x="865" y="506"/>
                    </a:lnTo>
                    <a:lnTo>
                      <a:pt x="865" y="506"/>
                    </a:lnTo>
                    <a:lnTo>
                      <a:pt x="865" y="506"/>
                    </a:lnTo>
                    <a:lnTo>
                      <a:pt x="865" y="504"/>
                    </a:lnTo>
                    <a:lnTo>
                      <a:pt x="863" y="504"/>
                    </a:lnTo>
                    <a:lnTo>
                      <a:pt x="863" y="504"/>
                    </a:lnTo>
                    <a:lnTo>
                      <a:pt x="863" y="504"/>
                    </a:lnTo>
                    <a:lnTo>
                      <a:pt x="863" y="504"/>
                    </a:lnTo>
                    <a:lnTo>
                      <a:pt x="863" y="504"/>
                    </a:lnTo>
                    <a:lnTo>
                      <a:pt x="861" y="504"/>
                    </a:lnTo>
                    <a:lnTo>
                      <a:pt x="861" y="504"/>
                    </a:lnTo>
                    <a:lnTo>
                      <a:pt x="861" y="504"/>
                    </a:lnTo>
                    <a:lnTo>
                      <a:pt x="861" y="504"/>
                    </a:lnTo>
                    <a:lnTo>
                      <a:pt x="859" y="504"/>
                    </a:lnTo>
                    <a:lnTo>
                      <a:pt x="857" y="504"/>
                    </a:lnTo>
                    <a:lnTo>
                      <a:pt x="857" y="504"/>
                    </a:lnTo>
                    <a:lnTo>
                      <a:pt x="856" y="504"/>
                    </a:lnTo>
                    <a:lnTo>
                      <a:pt x="856" y="504"/>
                    </a:lnTo>
                    <a:lnTo>
                      <a:pt x="852" y="504"/>
                    </a:lnTo>
                    <a:lnTo>
                      <a:pt x="850" y="504"/>
                    </a:lnTo>
                    <a:lnTo>
                      <a:pt x="850" y="504"/>
                    </a:lnTo>
                    <a:lnTo>
                      <a:pt x="850" y="504"/>
                    </a:lnTo>
                    <a:lnTo>
                      <a:pt x="850" y="504"/>
                    </a:lnTo>
                    <a:lnTo>
                      <a:pt x="848" y="504"/>
                    </a:lnTo>
                    <a:lnTo>
                      <a:pt x="847" y="504"/>
                    </a:lnTo>
                    <a:lnTo>
                      <a:pt x="847" y="504"/>
                    </a:lnTo>
                    <a:lnTo>
                      <a:pt x="847" y="504"/>
                    </a:lnTo>
                    <a:lnTo>
                      <a:pt x="847" y="506"/>
                    </a:lnTo>
                    <a:lnTo>
                      <a:pt x="845" y="506"/>
                    </a:lnTo>
                    <a:lnTo>
                      <a:pt x="845" y="506"/>
                    </a:lnTo>
                    <a:lnTo>
                      <a:pt x="845" y="506"/>
                    </a:lnTo>
                    <a:lnTo>
                      <a:pt x="845" y="506"/>
                    </a:lnTo>
                    <a:lnTo>
                      <a:pt x="843" y="508"/>
                    </a:lnTo>
                    <a:lnTo>
                      <a:pt x="843" y="508"/>
                    </a:lnTo>
                    <a:lnTo>
                      <a:pt x="843" y="508"/>
                    </a:lnTo>
                    <a:lnTo>
                      <a:pt x="843" y="508"/>
                    </a:lnTo>
                    <a:lnTo>
                      <a:pt x="843" y="508"/>
                    </a:lnTo>
                    <a:lnTo>
                      <a:pt x="841" y="508"/>
                    </a:lnTo>
                    <a:lnTo>
                      <a:pt x="841" y="508"/>
                    </a:lnTo>
                    <a:lnTo>
                      <a:pt x="841" y="508"/>
                    </a:lnTo>
                    <a:lnTo>
                      <a:pt x="841" y="508"/>
                    </a:lnTo>
                    <a:lnTo>
                      <a:pt x="839" y="508"/>
                    </a:lnTo>
                    <a:lnTo>
                      <a:pt x="838" y="508"/>
                    </a:lnTo>
                    <a:lnTo>
                      <a:pt x="838" y="508"/>
                    </a:lnTo>
                    <a:lnTo>
                      <a:pt x="838" y="508"/>
                    </a:lnTo>
                    <a:lnTo>
                      <a:pt x="838" y="508"/>
                    </a:lnTo>
                    <a:lnTo>
                      <a:pt x="836" y="508"/>
                    </a:lnTo>
                    <a:lnTo>
                      <a:pt x="836" y="508"/>
                    </a:lnTo>
                    <a:lnTo>
                      <a:pt x="836" y="508"/>
                    </a:lnTo>
                    <a:lnTo>
                      <a:pt x="836" y="508"/>
                    </a:lnTo>
                    <a:lnTo>
                      <a:pt x="836" y="508"/>
                    </a:lnTo>
                    <a:lnTo>
                      <a:pt x="836" y="508"/>
                    </a:lnTo>
                    <a:lnTo>
                      <a:pt x="836" y="508"/>
                    </a:lnTo>
                    <a:lnTo>
                      <a:pt x="834" y="508"/>
                    </a:lnTo>
                    <a:lnTo>
                      <a:pt x="834" y="508"/>
                    </a:lnTo>
                    <a:lnTo>
                      <a:pt x="834" y="506"/>
                    </a:lnTo>
                    <a:lnTo>
                      <a:pt x="834" y="506"/>
                    </a:lnTo>
                    <a:lnTo>
                      <a:pt x="832" y="506"/>
                    </a:lnTo>
                    <a:lnTo>
                      <a:pt x="832" y="506"/>
                    </a:lnTo>
                    <a:lnTo>
                      <a:pt x="832" y="506"/>
                    </a:lnTo>
                    <a:lnTo>
                      <a:pt x="830" y="506"/>
                    </a:lnTo>
                    <a:lnTo>
                      <a:pt x="830" y="506"/>
                    </a:lnTo>
                    <a:lnTo>
                      <a:pt x="830" y="504"/>
                    </a:lnTo>
                    <a:lnTo>
                      <a:pt x="829" y="503"/>
                    </a:lnTo>
                    <a:lnTo>
                      <a:pt x="829" y="503"/>
                    </a:lnTo>
                    <a:lnTo>
                      <a:pt x="829" y="503"/>
                    </a:lnTo>
                    <a:lnTo>
                      <a:pt x="827" y="503"/>
                    </a:lnTo>
                    <a:lnTo>
                      <a:pt x="827" y="503"/>
                    </a:lnTo>
                    <a:lnTo>
                      <a:pt x="827" y="503"/>
                    </a:lnTo>
                    <a:lnTo>
                      <a:pt x="827" y="503"/>
                    </a:lnTo>
                    <a:lnTo>
                      <a:pt x="825" y="503"/>
                    </a:lnTo>
                    <a:lnTo>
                      <a:pt x="825" y="503"/>
                    </a:lnTo>
                    <a:lnTo>
                      <a:pt x="825" y="503"/>
                    </a:lnTo>
                    <a:lnTo>
                      <a:pt x="823" y="503"/>
                    </a:lnTo>
                    <a:lnTo>
                      <a:pt x="823" y="503"/>
                    </a:lnTo>
                    <a:lnTo>
                      <a:pt x="821" y="503"/>
                    </a:lnTo>
                    <a:lnTo>
                      <a:pt x="821" y="503"/>
                    </a:lnTo>
                    <a:lnTo>
                      <a:pt x="821" y="503"/>
                    </a:lnTo>
                    <a:lnTo>
                      <a:pt x="819" y="503"/>
                    </a:lnTo>
                    <a:lnTo>
                      <a:pt x="819" y="504"/>
                    </a:lnTo>
                    <a:lnTo>
                      <a:pt x="819" y="504"/>
                    </a:lnTo>
                    <a:lnTo>
                      <a:pt x="818" y="504"/>
                    </a:lnTo>
                    <a:lnTo>
                      <a:pt x="818" y="504"/>
                    </a:lnTo>
                    <a:lnTo>
                      <a:pt x="818" y="504"/>
                    </a:lnTo>
                    <a:lnTo>
                      <a:pt x="818" y="506"/>
                    </a:lnTo>
                    <a:lnTo>
                      <a:pt x="818" y="506"/>
                    </a:lnTo>
                    <a:lnTo>
                      <a:pt x="816" y="506"/>
                    </a:lnTo>
                    <a:lnTo>
                      <a:pt x="816" y="506"/>
                    </a:lnTo>
                    <a:lnTo>
                      <a:pt x="816" y="506"/>
                    </a:lnTo>
                    <a:lnTo>
                      <a:pt x="816" y="506"/>
                    </a:lnTo>
                    <a:lnTo>
                      <a:pt x="816" y="508"/>
                    </a:lnTo>
                    <a:lnTo>
                      <a:pt x="816" y="508"/>
                    </a:lnTo>
                    <a:lnTo>
                      <a:pt x="816" y="508"/>
                    </a:lnTo>
                    <a:lnTo>
                      <a:pt x="816" y="506"/>
                    </a:lnTo>
                    <a:lnTo>
                      <a:pt x="816" y="506"/>
                    </a:lnTo>
                    <a:lnTo>
                      <a:pt x="816" y="506"/>
                    </a:lnTo>
                    <a:lnTo>
                      <a:pt x="814" y="504"/>
                    </a:lnTo>
                    <a:lnTo>
                      <a:pt x="814" y="504"/>
                    </a:lnTo>
                    <a:lnTo>
                      <a:pt x="814" y="503"/>
                    </a:lnTo>
                    <a:lnTo>
                      <a:pt x="814" y="503"/>
                    </a:lnTo>
                    <a:lnTo>
                      <a:pt x="814" y="503"/>
                    </a:lnTo>
                    <a:lnTo>
                      <a:pt x="814" y="503"/>
                    </a:lnTo>
                    <a:lnTo>
                      <a:pt x="812" y="503"/>
                    </a:lnTo>
                    <a:lnTo>
                      <a:pt x="812" y="503"/>
                    </a:lnTo>
                    <a:lnTo>
                      <a:pt x="812" y="503"/>
                    </a:lnTo>
                    <a:lnTo>
                      <a:pt x="812" y="503"/>
                    </a:lnTo>
                    <a:lnTo>
                      <a:pt x="810" y="503"/>
                    </a:lnTo>
                    <a:lnTo>
                      <a:pt x="810" y="503"/>
                    </a:lnTo>
                    <a:lnTo>
                      <a:pt x="810" y="503"/>
                    </a:lnTo>
                    <a:lnTo>
                      <a:pt x="810" y="503"/>
                    </a:lnTo>
                    <a:lnTo>
                      <a:pt x="809" y="501"/>
                    </a:lnTo>
                    <a:lnTo>
                      <a:pt x="809" y="501"/>
                    </a:lnTo>
                    <a:lnTo>
                      <a:pt x="807" y="501"/>
                    </a:lnTo>
                    <a:lnTo>
                      <a:pt x="807" y="501"/>
                    </a:lnTo>
                    <a:lnTo>
                      <a:pt x="807" y="501"/>
                    </a:lnTo>
                    <a:lnTo>
                      <a:pt x="805" y="501"/>
                    </a:lnTo>
                    <a:lnTo>
                      <a:pt x="805" y="501"/>
                    </a:lnTo>
                    <a:lnTo>
                      <a:pt x="805" y="501"/>
                    </a:lnTo>
                    <a:lnTo>
                      <a:pt x="805" y="503"/>
                    </a:lnTo>
                    <a:lnTo>
                      <a:pt x="805" y="503"/>
                    </a:lnTo>
                    <a:lnTo>
                      <a:pt x="803" y="503"/>
                    </a:lnTo>
                    <a:lnTo>
                      <a:pt x="803" y="503"/>
                    </a:lnTo>
                    <a:lnTo>
                      <a:pt x="801" y="504"/>
                    </a:lnTo>
                    <a:lnTo>
                      <a:pt x="801" y="504"/>
                    </a:lnTo>
                    <a:lnTo>
                      <a:pt x="801" y="504"/>
                    </a:lnTo>
                    <a:lnTo>
                      <a:pt x="800" y="504"/>
                    </a:lnTo>
                    <a:lnTo>
                      <a:pt x="800" y="506"/>
                    </a:lnTo>
                    <a:lnTo>
                      <a:pt x="800" y="506"/>
                    </a:lnTo>
                    <a:lnTo>
                      <a:pt x="800" y="506"/>
                    </a:lnTo>
                    <a:lnTo>
                      <a:pt x="798" y="506"/>
                    </a:lnTo>
                    <a:lnTo>
                      <a:pt x="798" y="506"/>
                    </a:lnTo>
                    <a:lnTo>
                      <a:pt x="798" y="508"/>
                    </a:lnTo>
                    <a:lnTo>
                      <a:pt x="798" y="508"/>
                    </a:lnTo>
                    <a:lnTo>
                      <a:pt x="796" y="508"/>
                    </a:lnTo>
                    <a:lnTo>
                      <a:pt x="796" y="508"/>
                    </a:lnTo>
                    <a:lnTo>
                      <a:pt x="796" y="508"/>
                    </a:lnTo>
                    <a:lnTo>
                      <a:pt x="796" y="508"/>
                    </a:lnTo>
                    <a:lnTo>
                      <a:pt x="796" y="510"/>
                    </a:lnTo>
                    <a:lnTo>
                      <a:pt x="794" y="510"/>
                    </a:lnTo>
                    <a:lnTo>
                      <a:pt x="794" y="510"/>
                    </a:lnTo>
                    <a:lnTo>
                      <a:pt x="794" y="510"/>
                    </a:lnTo>
                    <a:lnTo>
                      <a:pt x="794" y="510"/>
                    </a:lnTo>
                    <a:lnTo>
                      <a:pt x="792" y="510"/>
                    </a:lnTo>
                    <a:lnTo>
                      <a:pt x="792" y="510"/>
                    </a:lnTo>
                    <a:lnTo>
                      <a:pt x="791" y="510"/>
                    </a:lnTo>
                    <a:lnTo>
                      <a:pt x="791" y="510"/>
                    </a:lnTo>
                    <a:lnTo>
                      <a:pt x="791" y="512"/>
                    </a:lnTo>
                    <a:lnTo>
                      <a:pt x="791" y="512"/>
                    </a:lnTo>
                    <a:lnTo>
                      <a:pt x="791" y="512"/>
                    </a:lnTo>
                    <a:lnTo>
                      <a:pt x="791" y="512"/>
                    </a:lnTo>
                    <a:lnTo>
                      <a:pt x="791" y="512"/>
                    </a:lnTo>
                    <a:lnTo>
                      <a:pt x="789" y="512"/>
                    </a:lnTo>
                    <a:lnTo>
                      <a:pt x="789" y="513"/>
                    </a:lnTo>
                    <a:lnTo>
                      <a:pt x="789" y="513"/>
                    </a:lnTo>
                    <a:lnTo>
                      <a:pt x="789" y="513"/>
                    </a:lnTo>
                    <a:lnTo>
                      <a:pt x="789" y="513"/>
                    </a:lnTo>
                    <a:lnTo>
                      <a:pt x="789" y="515"/>
                    </a:lnTo>
                    <a:lnTo>
                      <a:pt x="789" y="515"/>
                    </a:lnTo>
                    <a:lnTo>
                      <a:pt x="789" y="515"/>
                    </a:lnTo>
                    <a:lnTo>
                      <a:pt x="789" y="515"/>
                    </a:lnTo>
                    <a:lnTo>
                      <a:pt x="787" y="515"/>
                    </a:lnTo>
                    <a:lnTo>
                      <a:pt x="787" y="517"/>
                    </a:lnTo>
                    <a:lnTo>
                      <a:pt x="787" y="517"/>
                    </a:lnTo>
                    <a:lnTo>
                      <a:pt x="787" y="519"/>
                    </a:lnTo>
                    <a:lnTo>
                      <a:pt x="787" y="521"/>
                    </a:lnTo>
                    <a:lnTo>
                      <a:pt x="787" y="521"/>
                    </a:lnTo>
                    <a:lnTo>
                      <a:pt x="787" y="521"/>
                    </a:lnTo>
                    <a:lnTo>
                      <a:pt x="787" y="522"/>
                    </a:lnTo>
                    <a:lnTo>
                      <a:pt x="787" y="522"/>
                    </a:lnTo>
                    <a:lnTo>
                      <a:pt x="787" y="522"/>
                    </a:lnTo>
                    <a:lnTo>
                      <a:pt x="787" y="524"/>
                    </a:lnTo>
                    <a:lnTo>
                      <a:pt x="787" y="524"/>
                    </a:lnTo>
                    <a:lnTo>
                      <a:pt x="787" y="524"/>
                    </a:lnTo>
                    <a:lnTo>
                      <a:pt x="787" y="524"/>
                    </a:lnTo>
                    <a:lnTo>
                      <a:pt x="785" y="526"/>
                    </a:lnTo>
                    <a:lnTo>
                      <a:pt x="785" y="526"/>
                    </a:lnTo>
                    <a:lnTo>
                      <a:pt x="785" y="526"/>
                    </a:lnTo>
                    <a:lnTo>
                      <a:pt x="785" y="528"/>
                    </a:lnTo>
                    <a:lnTo>
                      <a:pt x="785" y="528"/>
                    </a:lnTo>
                    <a:lnTo>
                      <a:pt x="787" y="528"/>
                    </a:lnTo>
                    <a:lnTo>
                      <a:pt x="787" y="530"/>
                    </a:lnTo>
                    <a:lnTo>
                      <a:pt x="785" y="532"/>
                    </a:lnTo>
                    <a:lnTo>
                      <a:pt x="785" y="532"/>
                    </a:lnTo>
                    <a:lnTo>
                      <a:pt x="785" y="532"/>
                    </a:lnTo>
                    <a:lnTo>
                      <a:pt x="785" y="532"/>
                    </a:lnTo>
                    <a:lnTo>
                      <a:pt x="785" y="533"/>
                    </a:lnTo>
                    <a:lnTo>
                      <a:pt x="783" y="533"/>
                    </a:lnTo>
                    <a:lnTo>
                      <a:pt x="782" y="533"/>
                    </a:lnTo>
                    <a:lnTo>
                      <a:pt x="782" y="533"/>
                    </a:lnTo>
                    <a:lnTo>
                      <a:pt x="782" y="533"/>
                    </a:lnTo>
                    <a:lnTo>
                      <a:pt x="782" y="535"/>
                    </a:lnTo>
                    <a:lnTo>
                      <a:pt x="782" y="535"/>
                    </a:lnTo>
                    <a:lnTo>
                      <a:pt x="782" y="535"/>
                    </a:lnTo>
                    <a:lnTo>
                      <a:pt x="782" y="535"/>
                    </a:lnTo>
                    <a:lnTo>
                      <a:pt x="782" y="535"/>
                    </a:lnTo>
                    <a:lnTo>
                      <a:pt x="782" y="537"/>
                    </a:lnTo>
                    <a:lnTo>
                      <a:pt x="782" y="537"/>
                    </a:lnTo>
                    <a:lnTo>
                      <a:pt x="782" y="537"/>
                    </a:lnTo>
                    <a:lnTo>
                      <a:pt x="782" y="539"/>
                    </a:lnTo>
                    <a:lnTo>
                      <a:pt x="782" y="539"/>
                    </a:lnTo>
                    <a:lnTo>
                      <a:pt x="782" y="541"/>
                    </a:lnTo>
                    <a:lnTo>
                      <a:pt x="782" y="541"/>
                    </a:lnTo>
                    <a:lnTo>
                      <a:pt x="782" y="542"/>
                    </a:lnTo>
                    <a:lnTo>
                      <a:pt x="780" y="542"/>
                    </a:lnTo>
                    <a:lnTo>
                      <a:pt x="780" y="544"/>
                    </a:lnTo>
                    <a:lnTo>
                      <a:pt x="780" y="544"/>
                    </a:lnTo>
                    <a:lnTo>
                      <a:pt x="780" y="544"/>
                    </a:lnTo>
                    <a:lnTo>
                      <a:pt x="778" y="544"/>
                    </a:lnTo>
                    <a:lnTo>
                      <a:pt x="776" y="544"/>
                    </a:lnTo>
                    <a:lnTo>
                      <a:pt x="776" y="544"/>
                    </a:lnTo>
                    <a:lnTo>
                      <a:pt x="776" y="544"/>
                    </a:lnTo>
                    <a:lnTo>
                      <a:pt x="776" y="546"/>
                    </a:lnTo>
                    <a:lnTo>
                      <a:pt x="774" y="546"/>
                    </a:lnTo>
                    <a:lnTo>
                      <a:pt x="774" y="546"/>
                    </a:lnTo>
                    <a:lnTo>
                      <a:pt x="774" y="546"/>
                    </a:lnTo>
                    <a:lnTo>
                      <a:pt x="772" y="546"/>
                    </a:lnTo>
                    <a:lnTo>
                      <a:pt x="772" y="546"/>
                    </a:lnTo>
                    <a:lnTo>
                      <a:pt x="772" y="546"/>
                    </a:lnTo>
                    <a:lnTo>
                      <a:pt x="772" y="546"/>
                    </a:lnTo>
                    <a:lnTo>
                      <a:pt x="772" y="548"/>
                    </a:lnTo>
                    <a:lnTo>
                      <a:pt x="772" y="548"/>
                    </a:lnTo>
                    <a:lnTo>
                      <a:pt x="772" y="548"/>
                    </a:lnTo>
                    <a:lnTo>
                      <a:pt x="772" y="548"/>
                    </a:lnTo>
                    <a:lnTo>
                      <a:pt x="772" y="548"/>
                    </a:lnTo>
                    <a:lnTo>
                      <a:pt x="772" y="550"/>
                    </a:lnTo>
                    <a:lnTo>
                      <a:pt x="772" y="550"/>
                    </a:lnTo>
                    <a:lnTo>
                      <a:pt x="772" y="551"/>
                    </a:lnTo>
                    <a:lnTo>
                      <a:pt x="772" y="551"/>
                    </a:lnTo>
                    <a:lnTo>
                      <a:pt x="772" y="551"/>
                    </a:lnTo>
                    <a:lnTo>
                      <a:pt x="772" y="551"/>
                    </a:lnTo>
                    <a:lnTo>
                      <a:pt x="771" y="551"/>
                    </a:lnTo>
                    <a:lnTo>
                      <a:pt x="771" y="553"/>
                    </a:lnTo>
                    <a:lnTo>
                      <a:pt x="771" y="553"/>
                    </a:lnTo>
                    <a:lnTo>
                      <a:pt x="771" y="553"/>
                    </a:lnTo>
                    <a:lnTo>
                      <a:pt x="771" y="555"/>
                    </a:lnTo>
                    <a:lnTo>
                      <a:pt x="771" y="555"/>
                    </a:lnTo>
                    <a:lnTo>
                      <a:pt x="771" y="555"/>
                    </a:lnTo>
                    <a:lnTo>
                      <a:pt x="771" y="557"/>
                    </a:lnTo>
                    <a:lnTo>
                      <a:pt x="771" y="559"/>
                    </a:lnTo>
                    <a:lnTo>
                      <a:pt x="771" y="559"/>
                    </a:lnTo>
                    <a:lnTo>
                      <a:pt x="771" y="559"/>
                    </a:lnTo>
                    <a:lnTo>
                      <a:pt x="771" y="559"/>
                    </a:lnTo>
                    <a:lnTo>
                      <a:pt x="771" y="560"/>
                    </a:lnTo>
                    <a:lnTo>
                      <a:pt x="771" y="560"/>
                    </a:lnTo>
                    <a:lnTo>
                      <a:pt x="771" y="560"/>
                    </a:lnTo>
                    <a:lnTo>
                      <a:pt x="769" y="562"/>
                    </a:lnTo>
                    <a:lnTo>
                      <a:pt x="769" y="562"/>
                    </a:lnTo>
                    <a:lnTo>
                      <a:pt x="769" y="562"/>
                    </a:lnTo>
                    <a:lnTo>
                      <a:pt x="769" y="562"/>
                    </a:lnTo>
                    <a:lnTo>
                      <a:pt x="769" y="562"/>
                    </a:lnTo>
                    <a:lnTo>
                      <a:pt x="767" y="562"/>
                    </a:lnTo>
                    <a:lnTo>
                      <a:pt x="767" y="562"/>
                    </a:lnTo>
                    <a:lnTo>
                      <a:pt x="765" y="562"/>
                    </a:lnTo>
                    <a:lnTo>
                      <a:pt x="765" y="562"/>
                    </a:lnTo>
                    <a:lnTo>
                      <a:pt x="765" y="562"/>
                    </a:lnTo>
                    <a:lnTo>
                      <a:pt x="763" y="564"/>
                    </a:lnTo>
                    <a:lnTo>
                      <a:pt x="763" y="564"/>
                    </a:lnTo>
                    <a:lnTo>
                      <a:pt x="763" y="564"/>
                    </a:lnTo>
                    <a:lnTo>
                      <a:pt x="763" y="564"/>
                    </a:lnTo>
                    <a:lnTo>
                      <a:pt x="762" y="564"/>
                    </a:lnTo>
                    <a:lnTo>
                      <a:pt x="762" y="564"/>
                    </a:lnTo>
                    <a:lnTo>
                      <a:pt x="762" y="564"/>
                    </a:lnTo>
                    <a:lnTo>
                      <a:pt x="762" y="564"/>
                    </a:lnTo>
                    <a:lnTo>
                      <a:pt x="762" y="564"/>
                    </a:lnTo>
                    <a:lnTo>
                      <a:pt x="762" y="566"/>
                    </a:lnTo>
                    <a:lnTo>
                      <a:pt x="762" y="566"/>
                    </a:lnTo>
                    <a:lnTo>
                      <a:pt x="762" y="568"/>
                    </a:lnTo>
                    <a:lnTo>
                      <a:pt x="762" y="568"/>
                    </a:lnTo>
                    <a:lnTo>
                      <a:pt x="762" y="568"/>
                    </a:lnTo>
                    <a:lnTo>
                      <a:pt x="762" y="569"/>
                    </a:lnTo>
                    <a:lnTo>
                      <a:pt x="762" y="569"/>
                    </a:lnTo>
                    <a:lnTo>
                      <a:pt x="762" y="569"/>
                    </a:lnTo>
                    <a:lnTo>
                      <a:pt x="760" y="569"/>
                    </a:lnTo>
                    <a:lnTo>
                      <a:pt x="760" y="571"/>
                    </a:lnTo>
                    <a:lnTo>
                      <a:pt x="760" y="573"/>
                    </a:lnTo>
                    <a:lnTo>
                      <a:pt x="760" y="573"/>
                    </a:lnTo>
                    <a:lnTo>
                      <a:pt x="760" y="573"/>
                    </a:lnTo>
                    <a:lnTo>
                      <a:pt x="758" y="573"/>
                    </a:lnTo>
                    <a:lnTo>
                      <a:pt x="758" y="573"/>
                    </a:lnTo>
                    <a:lnTo>
                      <a:pt x="758" y="573"/>
                    </a:lnTo>
                    <a:lnTo>
                      <a:pt x="758" y="573"/>
                    </a:lnTo>
                    <a:lnTo>
                      <a:pt x="758" y="573"/>
                    </a:lnTo>
                    <a:lnTo>
                      <a:pt x="756" y="575"/>
                    </a:lnTo>
                    <a:lnTo>
                      <a:pt x="756" y="575"/>
                    </a:lnTo>
                    <a:lnTo>
                      <a:pt x="756" y="575"/>
                    </a:lnTo>
                    <a:lnTo>
                      <a:pt x="756" y="575"/>
                    </a:lnTo>
                    <a:lnTo>
                      <a:pt x="756" y="575"/>
                    </a:lnTo>
                    <a:lnTo>
                      <a:pt x="756" y="575"/>
                    </a:lnTo>
                    <a:lnTo>
                      <a:pt x="756" y="575"/>
                    </a:lnTo>
                    <a:lnTo>
                      <a:pt x="754" y="575"/>
                    </a:lnTo>
                    <a:lnTo>
                      <a:pt x="753" y="575"/>
                    </a:lnTo>
                    <a:lnTo>
                      <a:pt x="753" y="575"/>
                    </a:lnTo>
                    <a:lnTo>
                      <a:pt x="751" y="575"/>
                    </a:lnTo>
                    <a:lnTo>
                      <a:pt x="751" y="575"/>
                    </a:lnTo>
                    <a:lnTo>
                      <a:pt x="751" y="575"/>
                    </a:lnTo>
                    <a:lnTo>
                      <a:pt x="751" y="577"/>
                    </a:lnTo>
                    <a:lnTo>
                      <a:pt x="751" y="577"/>
                    </a:lnTo>
                    <a:lnTo>
                      <a:pt x="751" y="577"/>
                    </a:lnTo>
                    <a:lnTo>
                      <a:pt x="751" y="577"/>
                    </a:lnTo>
                    <a:lnTo>
                      <a:pt x="751" y="577"/>
                    </a:lnTo>
                    <a:lnTo>
                      <a:pt x="751" y="579"/>
                    </a:lnTo>
                    <a:lnTo>
                      <a:pt x="751" y="579"/>
                    </a:lnTo>
                    <a:lnTo>
                      <a:pt x="749" y="580"/>
                    </a:lnTo>
                    <a:lnTo>
                      <a:pt x="749" y="582"/>
                    </a:lnTo>
                    <a:lnTo>
                      <a:pt x="749" y="582"/>
                    </a:lnTo>
                    <a:lnTo>
                      <a:pt x="747" y="582"/>
                    </a:lnTo>
                    <a:lnTo>
                      <a:pt x="747" y="582"/>
                    </a:lnTo>
                    <a:lnTo>
                      <a:pt x="745" y="582"/>
                    </a:lnTo>
                    <a:lnTo>
                      <a:pt x="745" y="582"/>
                    </a:lnTo>
                    <a:lnTo>
                      <a:pt x="745" y="582"/>
                    </a:lnTo>
                    <a:lnTo>
                      <a:pt x="745" y="582"/>
                    </a:lnTo>
                    <a:lnTo>
                      <a:pt x="745" y="584"/>
                    </a:lnTo>
                    <a:lnTo>
                      <a:pt x="745" y="584"/>
                    </a:lnTo>
                    <a:lnTo>
                      <a:pt x="745" y="584"/>
                    </a:lnTo>
                    <a:lnTo>
                      <a:pt x="745" y="584"/>
                    </a:lnTo>
                    <a:lnTo>
                      <a:pt x="745" y="584"/>
                    </a:lnTo>
                    <a:lnTo>
                      <a:pt x="745" y="586"/>
                    </a:lnTo>
                    <a:lnTo>
                      <a:pt x="745" y="586"/>
                    </a:lnTo>
                    <a:lnTo>
                      <a:pt x="745" y="586"/>
                    </a:lnTo>
                    <a:lnTo>
                      <a:pt x="745" y="588"/>
                    </a:lnTo>
                    <a:lnTo>
                      <a:pt x="745" y="588"/>
                    </a:lnTo>
                    <a:lnTo>
                      <a:pt x="745" y="588"/>
                    </a:lnTo>
                    <a:lnTo>
                      <a:pt x="744" y="589"/>
                    </a:lnTo>
                    <a:lnTo>
                      <a:pt x="744" y="589"/>
                    </a:lnTo>
                    <a:lnTo>
                      <a:pt x="744" y="589"/>
                    </a:lnTo>
                    <a:lnTo>
                      <a:pt x="744" y="589"/>
                    </a:lnTo>
                    <a:lnTo>
                      <a:pt x="744" y="591"/>
                    </a:lnTo>
                    <a:lnTo>
                      <a:pt x="744" y="591"/>
                    </a:lnTo>
                    <a:lnTo>
                      <a:pt x="744" y="591"/>
                    </a:lnTo>
                    <a:lnTo>
                      <a:pt x="744" y="591"/>
                    </a:lnTo>
                    <a:lnTo>
                      <a:pt x="744" y="591"/>
                    </a:lnTo>
                    <a:lnTo>
                      <a:pt x="742" y="593"/>
                    </a:lnTo>
                    <a:lnTo>
                      <a:pt x="742" y="593"/>
                    </a:lnTo>
                    <a:lnTo>
                      <a:pt x="742" y="593"/>
                    </a:lnTo>
                    <a:lnTo>
                      <a:pt x="742" y="593"/>
                    </a:lnTo>
                    <a:lnTo>
                      <a:pt x="742" y="593"/>
                    </a:lnTo>
                    <a:lnTo>
                      <a:pt x="740" y="593"/>
                    </a:lnTo>
                    <a:lnTo>
                      <a:pt x="740" y="593"/>
                    </a:lnTo>
                    <a:lnTo>
                      <a:pt x="740" y="593"/>
                    </a:lnTo>
                    <a:lnTo>
                      <a:pt x="738" y="593"/>
                    </a:lnTo>
                    <a:lnTo>
                      <a:pt x="738" y="593"/>
                    </a:lnTo>
                    <a:lnTo>
                      <a:pt x="738" y="593"/>
                    </a:lnTo>
                    <a:lnTo>
                      <a:pt x="738" y="593"/>
                    </a:lnTo>
                    <a:lnTo>
                      <a:pt x="736" y="593"/>
                    </a:lnTo>
                    <a:lnTo>
                      <a:pt x="736" y="593"/>
                    </a:lnTo>
                    <a:lnTo>
                      <a:pt x="736" y="593"/>
                    </a:lnTo>
                    <a:lnTo>
                      <a:pt x="736" y="593"/>
                    </a:lnTo>
                    <a:lnTo>
                      <a:pt x="736" y="593"/>
                    </a:lnTo>
                    <a:lnTo>
                      <a:pt x="736" y="595"/>
                    </a:lnTo>
                    <a:lnTo>
                      <a:pt x="736" y="595"/>
                    </a:lnTo>
                    <a:lnTo>
                      <a:pt x="736" y="597"/>
                    </a:lnTo>
                    <a:lnTo>
                      <a:pt x="736" y="597"/>
                    </a:lnTo>
                    <a:lnTo>
                      <a:pt x="736" y="597"/>
                    </a:lnTo>
                    <a:lnTo>
                      <a:pt x="736" y="597"/>
                    </a:lnTo>
                    <a:lnTo>
                      <a:pt x="736" y="597"/>
                    </a:lnTo>
                    <a:lnTo>
                      <a:pt x="736" y="598"/>
                    </a:lnTo>
                    <a:lnTo>
                      <a:pt x="736" y="598"/>
                    </a:lnTo>
                    <a:lnTo>
                      <a:pt x="736" y="598"/>
                    </a:lnTo>
                    <a:lnTo>
                      <a:pt x="734" y="598"/>
                    </a:lnTo>
                    <a:lnTo>
                      <a:pt x="734" y="600"/>
                    </a:lnTo>
                    <a:lnTo>
                      <a:pt x="733" y="602"/>
                    </a:lnTo>
                    <a:lnTo>
                      <a:pt x="733" y="602"/>
                    </a:lnTo>
                    <a:lnTo>
                      <a:pt x="733" y="602"/>
                    </a:lnTo>
                    <a:lnTo>
                      <a:pt x="733" y="602"/>
                    </a:lnTo>
                    <a:lnTo>
                      <a:pt x="733" y="602"/>
                    </a:lnTo>
                    <a:lnTo>
                      <a:pt x="733" y="604"/>
                    </a:lnTo>
                    <a:lnTo>
                      <a:pt x="733" y="604"/>
                    </a:lnTo>
                    <a:lnTo>
                      <a:pt x="733" y="604"/>
                    </a:lnTo>
                    <a:lnTo>
                      <a:pt x="733" y="604"/>
                    </a:lnTo>
                    <a:lnTo>
                      <a:pt x="733" y="606"/>
                    </a:lnTo>
                    <a:lnTo>
                      <a:pt x="733" y="606"/>
                    </a:lnTo>
                    <a:lnTo>
                      <a:pt x="733" y="606"/>
                    </a:lnTo>
                    <a:lnTo>
                      <a:pt x="733" y="607"/>
                    </a:lnTo>
                    <a:lnTo>
                      <a:pt x="733" y="607"/>
                    </a:lnTo>
                    <a:lnTo>
                      <a:pt x="733" y="607"/>
                    </a:lnTo>
                    <a:lnTo>
                      <a:pt x="733" y="609"/>
                    </a:lnTo>
                    <a:lnTo>
                      <a:pt x="733" y="611"/>
                    </a:lnTo>
                    <a:lnTo>
                      <a:pt x="733" y="611"/>
                    </a:lnTo>
                    <a:lnTo>
                      <a:pt x="733" y="613"/>
                    </a:lnTo>
                    <a:lnTo>
                      <a:pt x="733" y="613"/>
                    </a:lnTo>
                    <a:lnTo>
                      <a:pt x="733" y="613"/>
                    </a:lnTo>
                    <a:lnTo>
                      <a:pt x="733" y="613"/>
                    </a:lnTo>
                    <a:lnTo>
                      <a:pt x="733" y="613"/>
                    </a:lnTo>
                    <a:lnTo>
                      <a:pt x="734" y="613"/>
                    </a:lnTo>
                    <a:lnTo>
                      <a:pt x="734" y="615"/>
                    </a:lnTo>
                    <a:lnTo>
                      <a:pt x="734" y="615"/>
                    </a:lnTo>
                    <a:lnTo>
                      <a:pt x="734" y="615"/>
                    </a:lnTo>
                    <a:lnTo>
                      <a:pt x="734" y="615"/>
                    </a:lnTo>
                    <a:lnTo>
                      <a:pt x="733" y="615"/>
                    </a:lnTo>
                    <a:lnTo>
                      <a:pt x="733" y="617"/>
                    </a:lnTo>
                    <a:lnTo>
                      <a:pt x="731" y="617"/>
                    </a:lnTo>
                    <a:lnTo>
                      <a:pt x="731" y="617"/>
                    </a:lnTo>
                    <a:lnTo>
                      <a:pt x="731" y="618"/>
                    </a:lnTo>
                    <a:lnTo>
                      <a:pt x="731" y="618"/>
                    </a:lnTo>
                    <a:lnTo>
                      <a:pt x="731" y="620"/>
                    </a:lnTo>
                    <a:lnTo>
                      <a:pt x="731" y="620"/>
                    </a:lnTo>
                    <a:lnTo>
                      <a:pt x="731" y="620"/>
                    </a:lnTo>
                    <a:lnTo>
                      <a:pt x="731" y="620"/>
                    </a:lnTo>
                    <a:lnTo>
                      <a:pt x="731" y="620"/>
                    </a:lnTo>
                    <a:lnTo>
                      <a:pt x="731" y="620"/>
                    </a:lnTo>
                    <a:lnTo>
                      <a:pt x="731" y="622"/>
                    </a:lnTo>
                    <a:lnTo>
                      <a:pt x="731" y="624"/>
                    </a:lnTo>
                    <a:lnTo>
                      <a:pt x="731" y="624"/>
                    </a:lnTo>
                    <a:lnTo>
                      <a:pt x="731" y="626"/>
                    </a:lnTo>
                    <a:lnTo>
                      <a:pt x="729" y="626"/>
                    </a:lnTo>
                    <a:lnTo>
                      <a:pt x="729" y="626"/>
                    </a:lnTo>
                    <a:lnTo>
                      <a:pt x="729" y="626"/>
                    </a:lnTo>
                    <a:lnTo>
                      <a:pt x="729" y="627"/>
                    </a:lnTo>
                    <a:lnTo>
                      <a:pt x="729" y="629"/>
                    </a:lnTo>
                    <a:lnTo>
                      <a:pt x="729" y="629"/>
                    </a:lnTo>
                    <a:lnTo>
                      <a:pt x="729" y="631"/>
                    </a:lnTo>
                    <a:lnTo>
                      <a:pt x="729" y="631"/>
                    </a:lnTo>
                    <a:lnTo>
                      <a:pt x="729" y="631"/>
                    </a:lnTo>
                    <a:lnTo>
                      <a:pt x="729" y="633"/>
                    </a:lnTo>
                    <a:lnTo>
                      <a:pt x="727" y="633"/>
                    </a:lnTo>
                    <a:lnTo>
                      <a:pt x="727" y="631"/>
                    </a:lnTo>
                    <a:lnTo>
                      <a:pt x="727" y="631"/>
                    </a:lnTo>
                    <a:lnTo>
                      <a:pt x="727" y="631"/>
                    </a:lnTo>
                    <a:lnTo>
                      <a:pt x="727" y="633"/>
                    </a:lnTo>
                    <a:lnTo>
                      <a:pt x="727" y="633"/>
                    </a:lnTo>
                    <a:lnTo>
                      <a:pt x="725" y="633"/>
                    </a:lnTo>
                    <a:lnTo>
                      <a:pt x="725" y="635"/>
                    </a:lnTo>
                    <a:lnTo>
                      <a:pt x="725" y="635"/>
                    </a:lnTo>
                    <a:lnTo>
                      <a:pt x="725" y="636"/>
                    </a:lnTo>
                    <a:lnTo>
                      <a:pt x="725" y="636"/>
                    </a:lnTo>
                    <a:lnTo>
                      <a:pt x="724" y="636"/>
                    </a:lnTo>
                    <a:lnTo>
                      <a:pt x="724" y="636"/>
                    </a:lnTo>
                    <a:lnTo>
                      <a:pt x="724" y="638"/>
                    </a:lnTo>
                    <a:lnTo>
                      <a:pt x="724" y="638"/>
                    </a:lnTo>
                    <a:lnTo>
                      <a:pt x="724" y="638"/>
                    </a:lnTo>
                    <a:lnTo>
                      <a:pt x="722" y="640"/>
                    </a:lnTo>
                    <a:lnTo>
                      <a:pt x="722" y="642"/>
                    </a:lnTo>
                    <a:lnTo>
                      <a:pt x="722" y="642"/>
                    </a:lnTo>
                    <a:lnTo>
                      <a:pt x="722" y="644"/>
                    </a:lnTo>
                    <a:lnTo>
                      <a:pt x="720" y="645"/>
                    </a:lnTo>
                    <a:lnTo>
                      <a:pt x="720" y="645"/>
                    </a:lnTo>
                    <a:lnTo>
                      <a:pt x="720" y="647"/>
                    </a:lnTo>
                    <a:lnTo>
                      <a:pt x="720" y="647"/>
                    </a:lnTo>
                    <a:lnTo>
                      <a:pt x="720" y="647"/>
                    </a:lnTo>
                    <a:lnTo>
                      <a:pt x="720" y="647"/>
                    </a:lnTo>
                    <a:lnTo>
                      <a:pt x="722" y="647"/>
                    </a:lnTo>
                    <a:lnTo>
                      <a:pt x="722" y="647"/>
                    </a:lnTo>
                    <a:lnTo>
                      <a:pt x="724" y="649"/>
                    </a:lnTo>
                    <a:lnTo>
                      <a:pt x="724" y="649"/>
                    </a:lnTo>
                    <a:lnTo>
                      <a:pt x="724" y="649"/>
                    </a:lnTo>
                    <a:lnTo>
                      <a:pt x="724" y="651"/>
                    </a:lnTo>
                    <a:lnTo>
                      <a:pt x="724" y="651"/>
                    </a:lnTo>
                    <a:lnTo>
                      <a:pt x="725" y="651"/>
                    </a:lnTo>
                    <a:lnTo>
                      <a:pt x="724" y="651"/>
                    </a:lnTo>
                    <a:lnTo>
                      <a:pt x="725" y="653"/>
                    </a:lnTo>
                    <a:lnTo>
                      <a:pt x="725" y="655"/>
                    </a:lnTo>
                    <a:lnTo>
                      <a:pt x="725" y="655"/>
                    </a:lnTo>
                    <a:lnTo>
                      <a:pt x="727" y="655"/>
                    </a:lnTo>
                    <a:lnTo>
                      <a:pt x="727" y="656"/>
                    </a:lnTo>
                    <a:lnTo>
                      <a:pt x="727" y="656"/>
                    </a:lnTo>
                    <a:lnTo>
                      <a:pt x="729" y="656"/>
                    </a:lnTo>
                    <a:lnTo>
                      <a:pt x="729" y="658"/>
                    </a:lnTo>
                    <a:lnTo>
                      <a:pt x="729" y="658"/>
                    </a:lnTo>
                    <a:lnTo>
                      <a:pt x="727" y="658"/>
                    </a:lnTo>
                    <a:lnTo>
                      <a:pt x="727" y="660"/>
                    </a:lnTo>
                    <a:lnTo>
                      <a:pt x="727" y="660"/>
                    </a:lnTo>
                    <a:lnTo>
                      <a:pt x="727" y="664"/>
                    </a:lnTo>
                    <a:lnTo>
                      <a:pt x="725" y="664"/>
                    </a:lnTo>
                    <a:lnTo>
                      <a:pt x="725" y="665"/>
                    </a:lnTo>
                    <a:lnTo>
                      <a:pt x="725" y="665"/>
                    </a:lnTo>
                    <a:lnTo>
                      <a:pt x="724" y="665"/>
                    </a:lnTo>
                    <a:lnTo>
                      <a:pt x="724" y="667"/>
                    </a:lnTo>
                    <a:lnTo>
                      <a:pt x="724" y="667"/>
                    </a:lnTo>
                    <a:lnTo>
                      <a:pt x="724" y="667"/>
                    </a:lnTo>
                    <a:lnTo>
                      <a:pt x="724" y="667"/>
                    </a:lnTo>
                    <a:lnTo>
                      <a:pt x="724" y="669"/>
                    </a:lnTo>
                    <a:lnTo>
                      <a:pt x="724" y="669"/>
                    </a:lnTo>
                    <a:lnTo>
                      <a:pt x="724" y="669"/>
                    </a:lnTo>
                    <a:lnTo>
                      <a:pt x="722" y="671"/>
                    </a:lnTo>
                    <a:lnTo>
                      <a:pt x="722" y="671"/>
                    </a:lnTo>
                    <a:lnTo>
                      <a:pt x="722" y="671"/>
                    </a:lnTo>
                    <a:lnTo>
                      <a:pt x="722" y="671"/>
                    </a:lnTo>
                    <a:lnTo>
                      <a:pt x="722" y="673"/>
                    </a:lnTo>
                    <a:lnTo>
                      <a:pt x="722" y="673"/>
                    </a:lnTo>
                    <a:lnTo>
                      <a:pt x="724" y="673"/>
                    </a:lnTo>
                    <a:lnTo>
                      <a:pt x="724" y="673"/>
                    </a:lnTo>
                    <a:lnTo>
                      <a:pt x="724" y="674"/>
                    </a:lnTo>
                    <a:lnTo>
                      <a:pt x="722" y="674"/>
                    </a:lnTo>
                    <a:lnTo>
                      <a:pt x="722" y="674"/>
                    </a:lnTo>
                    <a:lnTo>
                      <a:pt x="722" y="674"/>
                    </a:lnTo>
                    <a:lnTo>
                      <a:pt x="720" y="676"/>
                    </a:lnTo>
                    <a:lnTo>
                      <a:pt x="720" y="676"/>
                    </a:lnTo>
                    <a:lnTo>
                      <a:pt x="718" y="676"/>
                    </a:lnTo>
                    <a:lnTo>
                      <a:pt x="718" y="676"/>
                    </a:lnTo>
                    <a:lnTo>
                      <a:pt x="718" y="676"/>
                    </a:lnTo>
                    <a:lnTo>
                      <a:pt x="716" y="676"/>
                    </a:lnTo>
                    <a:lnTo>
                      <a:pt x="715" y="676"/>
                    </a:lnTo>
                    <a:lnTo>
                      <a:pt x="715" y="674"/>
                    </a:lnTo>
                    <a:lnTo>
                      <a:pt x="715" y="674"/>
                    </a:lnTo>
                    <a:lnTo>
                      <a:pt x="713" y="674"/>
                    </a:lnTo>
                    <a:lnTo>
                      <a:pt x="713" y="674"/>
                    </a:lnTo>
                    <a:lnTo>
                      <a:pt x="713" y="673"/>
                    </a:lnTo>
                    <a:lnTo>
                      <a:pt x="713" y="673"/>
                    </a:lnTo>
                    <a:lnTo>
                      <a:pt x="711" y="671"/>
                    </a:lnTo>
                    <a:lnTo>
                      <a:pt x="711" y="671"/>
                    </a:lnTo>
                    <a:lnTo>
                      <a:pt x="711" y="671"/>
                    </a:lnTo>
                    <a:lnTo>
                      <a:pt x="711" y="671"/>
                    </a:lnTo>
                    <a:lnTo>
                      <a:pt x="711" y="671"/>
                    </a:lnTo>
                    <a:lnTo>
                      <a:pt x="711" y="671"/>
                    </a:lnTo>
                    <a:lnTo>
                      <a:pt x="711" y="671"/>
                    </a:lnTo>
                    <a:lnTo>
                      <a:pt x="711" y="671"/>
                    </a:lnTo>
                    <a:lnTo>
                      <a:pt x="711" y="673"/>
                    </a:lnTo>
                    <a:lnTo>
                      <a:pt x="711" y="673"/>
                    </a:lnTo>
                    <a:lnTo>
                      <a:pt x="711" y="673"/>
                    </a:lnTo>
                    <a:lnTo>
                      <a:pt x="709" y="673"/>
                    </a:lnTo>
                    <a:lnTo>
                      <a:pt x="709" y="674"/>
                    </a:lnTo>
                    <a:lnTo>
                      <a:pt x="709" y="676"/>
                    </a:lnTo>
                    <a:lnTo>
                      <a:pt x="709" y="676"/>
                    </a:lnTo>
                    <a:lnTo>
                      <a:pt x="709" y="678"/>
                    </a:lnTo>
                    <a:lnTo>
                      <a:pt x="709" y="678"/>
                    </a:lnTo>
                    <a:lnTo>
                      <a:pt x="707" y="678"/>
                    </a:lnTo>
                    <a:lnTo>
                      <a:pt x="707" y="678"/>
                    </a:lnTo>
                    <a:lnTo>
                      <a:pt x="707" y="678"/>
                    </a:lnTo>
                    <a:lnTo>
                      <a:pt x="707" y="680"/>
                    </a:lnTo>
                    <a:lnTo>
                      <a:pt x="707" y="680"/>
                    </a:lnTo>
                    <a:lnTo>
                      <a:pt x="706" y="680"/>
                    </a:lnTo>
                    <a:lnTo>
                      <a:pt x="706" y="680"/>
                    </a:lnTo>
                    <a:lnTo>
                      <a:pt x="706" y="680"/>
                    </a:lnTo>
                    <a:lnTo>
                      <a:pt x="706" y="682"/>
                    </a:lnTo>
                    <a:lnTo>
                      <a:pt x="706" y="682"/>
                    </a:lnTo>
                    <a:lnTo>
                      <a:pt x="706" y="683"/>
                    </a:lnTo>
                    <a:lnTo>
                      <a:pt x="706" y="683"/>
                    </a:lnTo>
                    <a:lnTo>
                      <a:pt x="704" y="683"/>
                    </a:lnTo>
                    <a:lnTo>
                      <a:pt x="704" y="683"/>
                    </a:lnTo>
                    <a:lnTo>
                      <a:pt x="704" y="683"/>
                    </a:lnTo>
                    <a:lnTo>
                      <a:pt x="704" y="683"/>
                    </a:lnTo>
                    <a:lnTo>
                      <a:pt x="704" y="683"/>
                    </a:lnTo>
                    <a:lnTo>
                      <a:pt x="702" y="683"/>
                    </a:lnTo>
                    <a:lnTo>
                      <a:pt x="702" y="683"/>
                    </a:lnTo>
                    <a:lnTo>
                      <a:pt x="702" y="683"/>
                    </a:lnTo>
                    <a:lnTo>
                      <a:pt x="702" y="683"/>
                    </a:lnTo>
                    <a:lnTo>
                      <a:pt x="700" y="683"/>
                    </a:lnTo>
                    <a:lnTo>
                      <a:pt x="700" y="685"/>
                    </a:lnTo>
                    <a:lnTo>
                      <a:pt x="698" y="685"/>
                    </a:lnTo>
                    <a:lnTo>
                      <a:pt x="697" y="685"/>
                    </a:lnTo>
                    <a:lnTo>
                      <a:pt x="697" y="685"/>
                    </a:lnTo>
                    <a:lnTo>
                      <a:pt x="697" y="687"/>
                    </a:lnTo>
                    <a:lnTo>
                      <a:pt x="697" y="687"/>
                    </a:lnTo>
                    <a:lnTo>
                      <a:pt x="697" y="689"/>
                    </a:lnTo>
                    <a:lnTo>
                      <a:pt x="695" y="689"/>
                    </a:lnTo>
                    <a:lnTo>
                      <a:pt x="695" y="689"/>
                    </a:lnTo>
                    <a:lnTo>
                      <a:pt x="695" y="689"/>
                    </a:lnTo>
                    <a:lnTo>
                      <a:pt x="695" y="689"/>
                    </a:lnTo>
                    <a:lnTo>
                      <a:pt x="695" y="689"/>
                    </a:lnTo>
                    <a:lnTo>
                      <a:pt x="695" y="689"/>
                    </a:lnTo>
                    <a:lnTo>
                      <a:pt x="693" y="691"/>
                    </a:lnTo>
                    <a:lnTo>
                      <a:pt x="693" y="691"/>
                    </a:lnTo>
                    <a:lnTo>
                      <a:pt x="693" y="691"/>
                    </a:lnTo>
                    <a:lnTo>
                      <a:pt x="693" y="691"/>
                    </a:lnTo>
                    <a:lnTo>
                      <a:pt x="693" y="693"/>
                    </a:lnTo>
                    <a:lnTo>
                      <a:pt x="693" y="693"/>
                    </a:lnTo>
                    <a:lnTo>
                      <a:pt x="693" y="693"/>
                    </a:lnTo>
                    <a:lnTo>
                      <a:pt x="693" y="693"/>
                    </a:lnTo>
                    <a:lnTo>
                      <a:pt x="693" y="693"/>
                    </a:lnTo>
                    <a:lnTo>
                      <a:pt x="693" y="693"/>
                    </a:lnTo>
                    <a:lnTo>
                      <a:pt x="693" y="694"/>
                    </a:lnTo>
                    <a:lnTo>
                      <a:pt x="691" y="694"/>
                    </a:lnTo>
                    <a:lnTo>
                      <a:pt x="691" y="694"/>
                    </a:lnTo>
                    <a:lnTo>
                      <a:pt x="691" y="694"/>
                    </a:lnTo>
                    <a:lnTo>
                      <a:pt x="689" y="694"/>
                    </a:lnTo>
                    <a:lnTo>
                      <a:pt x="687" y="696"/>
                    </a:lnTo>
                    <a:lnTo>
                      <a:pt x="687" y="696"/>
                    </a:lnTo>
                    <a:lnTo>
                      <a:pt x="687" y="696"/>
                    </a:lnTo>
                    <a:lnTo>
                      <a:pt x="687" y="696"/>
                    </a:lnTo>
                    <a:lnTo>
                      <a:pt x="687" y="696"/>
                    </a:lnTo>
                    <a:lnTo>
                      <a:pt x="687" y="696"/>
                    </a:lnTo>
                    <a:lnTo>
                      <a:pt x="687" y="696"/>
                    </a:lnTo>
                    <a:lnTo>
                      <a:pt x="687" y="698"/>
                    </a:lnTo>
                    <a:lnTo>
                      <a:pt x="686" y="700"/>
                    </a:lnTo>
                    <a:lnTo>
                      <a:pt x="686" y="702"/>
                    </a:lnTo>
                    <a:lnTo>
                      <a:pt x="686" y="702"/>
                    </a:lnTo>
                    <a:lnTo>
                      <a:pt x="686" y="702"/>
                    </a:lnTo>
                    <a:lnTo>
                      <a:pt x="686" y="702"/>
                    </a:lnTo>
                    <a:lnTo>
                      <a:pt x="686" y="702"/>
                    </a:lnTo>
                    <a:lnTo>
                      <a:pt x="686" y="703"/>
                    </a:lnTo>
                    <a:lnTo>
                      <a:pt x="684" y="703"/>
                    </a:lnTo>
                    <a:lnTo>
                      <a:pt x="684" y="703"/>
                    </a:lnTo>
                    <a:lnTo>
                      <a:pt x="684" y="705"/>
                    </a:lnTo>
                    <a:lnTo>
                      <a:pt x="684" y="705"/>
                    </a:lnTo>
                    <a:lnTo>
                      <a:pt x="682" y="705"/>
                    </a:lnTo>
                    <a:lnTo>
                      <a:pt x="682" y="705"/>
                    </a:lnTo>
                    <a:lnTo>
                      <a:pt x="682" y="705"/>
                    </a:lnTo>
                    <a:lnTo>
                      <a:pt x="682" y="705"/>
                    </a:lnTo>
                    <a:lnTo>
                      <a:pt x="682" y="705"/>
                    </a:lnTo>
                    <a:lnTo>
                      <a:pt x="680" y="707"/>
                    </a:lnTo>
                    <a:lnTo>
                      <a:pt x="680" y="707"/>
                    </a:lnTo>
                    <a:lnTo>
                      <a:pt x="680" y="707"/>
                    </a:lnTo>
                    <a:lnTo>
                      <a:pt x="680" y="707"/>
                    </a:lnTo>
                    <a:lnTo>
                      <a:pt x="680" y="707"/>
                    </a:lnTo>
                    <a:lnTo>
                      <a:pt x="678" y="707"/>
                    </a:lnTo>
                    <a:lnTo>
                      <a:pt x="678" y="709"/>
                    </a:lnTo>
                    <a:lnTo>
                      <a:pt x="678" y="709"/>
                    </a:lnTo>
                    <a:lnTo>
                      <a:pt x="678" y="711"/>
                    </a:lnTo>
                    <a:lnTo>
                      <a:pt x="678" y="711"/>
                    </a:lnTo>
                    <a:lnTo>
                      <a:pt x="678" y="711"/>
                    </a:lnTo>
                    <a:lnTo>
                      <a:pt x="678" y="711"/>
                    </a:lnTo>
                    <a:lnTo>
                      <a:pt x="678" y="711"/>
                    </a:lnTo>
                    <a:lnTo>
                      <a:pt x="678" y="712"/>
                    </a:lnTo>
                    <a:lnTo>
                      <a:pt x="680" y="712"/>
                    </a:lnTo>
                    <a:lnTo>
                      <a:pt x="680" y="712"/>
                    </a:lnTo>
                    <a:lnTo>
                      <a:pt x="680" y="712"/>
                    </a:lnTo>
                    <a:lnTo>
                      <a:pt x="680" y="714"/>
                    </a:lnTo>
                    <a:lnTo>
                      <a:pt x="682" y="714"/>
                    </a:lnTo>
                    <a:lnTo>
                      <a:pt x="682" y="714"/>
                    </a:lnTo>
                    <a:lnTo>
                      <a:pt x="682" y="714"/>
                    </a:lnTo>
                    <a:lnTo>
                      <a:pt x="682" y="716"/>
                    </a:lnTo>
                    <a:lnTo>
                      <a:pt x="682" y="716"/>
                    </a:lnTo>
                    <a:lnTo>
                      <a:pt x="682" y="716"/>
                    </a:lnTo>
                    <a:lnTo>
                      <a:pt x="680" y="716"/>
                    </a:lnTo>
                    <a:lnTo>
                      <a:pt x="680" y="716"/>
                    </a:lnTo>
                    <a:lnTo>
                      <a:pt x="680" y="716"/>
                    </a:lnTo>
                    <a:lnTo>
                      <a:pt x="678" y="718"/>
                    </a:lnTo>
                    <a:lnTo>
                      <a:pt x="678" y="718"/>
                    </a:lnTo>
                    <a:lnTo>
                      <a:pt x="678" y="718"/>
                    </a:lnTo>
                    <a:lnTo>
                      <a:pt x="678" y="718"/>
                    </a:lnTo>
                    <a:lnTo>
                      <a:pt x="678" y="718"/>
                    </a:lnTo>
                    <a:lnTo>
                      <a:pt x="677" y="720"/>
                    </a:lnTo>
                    <a:lnTo>
                      <a:pt x="677" y="720"/>
                    </a:lnTo>
                    <a:lnTo>
                      <a:pt x="677" y="720"/>
                    </a:lnTo>
                    <a:lnTo>
                      <a:pt x="675" y="720"/>
                    </a:lnTo>
                    <a:lnTo>
                      <a:pt x="675" y="720"/>
                    </a:lnTo>
                    <a:lnTo>
                      <a:pt x="673" y="721"/>
                    </a:lnTo>
                    <a:lnTo>
                      <a:pt x="673" y="723"/>
                    </a:lnTo>
                    <a:lnTo>
                      <a:pt x="671" y="723"/>
                    </a:lnTo>
                    <a:lnTo>
                      <a:pt x="671" y="723"/>
                    </a:lnTo>
                    <a:lnTo>
                      <a:pt x="669" y="723"/>
                    </a:lnTo>
                    <a:lnTo>
                      <a:pt x="669" y="723"/>
                    </a:lnTo>
                    <a:lnTo>
                      <a:pt x="669" y="723"/>
                    </a:lnTo>
                    <a:lnTo>
                      <a:pt x="666" y="723"/>
                    </a:lnTo>
                    <a:lnTo>
                      <a:pt x="666" y="723"/>
                    </a:lnTo>
                    <a:lnTo>
                      <a:pt x="664" y="723"/>
                    </a:lnTo>
                    <a:lnTo>
                      <a:pt x="664" y="723"/>
                    </a:lnTo>
                    <a:lnTo>
                      <a:pt x="662" y="723"/>
                    </a:lnTo>
                    <a:lnTo>
                      <a:pt x="662" y="723"/>
                    </a:lnTo>
                    <a:lnTo>
                      <a:pt x="660" y="723"/>
                    </a:lnTo>
                    <a:lnTo>
                      <a:pt x="659" y="725"/>
                    </a:lnTo>
                    <a:lnTo>
                      <a:pt x="659" y="725"/>
                    </a:lnTo>
                    <a:lnTo>
                      <a:pt x="659" y="725"/>
                    </a:lnTo>
                    <a:lnTo>
                      <a:pt x="659" y="725"/>
                    </a:lnTo>
                    <a:lnTo>
                      <a:pt x="657" y="727"/>
                    </a:lnTo>
                    <a:lnTo>
                      <a:pt x="657" y="727"/>
                    </a:lnTo>
                    <a:lnTo>
                      <a:pt x="657" y="727"/>
                    </a:lnTo>
                    <a:lnTo>
                      <a:pt x="657" y="727"/>
                    </a:lnTo>
                    <a:lnTo>
                      <a:pt x="655" y="727"/>
                    </a:lnTo>
                    <a:lnTo>
                      <a:pt x="655" y="727"/>
                    </a:lnTo>
                    <a:lnTo>
                      <a:pt x="655" y="727"/>
                    </a:lnTo>
                    <a:lnTo>
                      <a:pt x="653" y="727"/>
                    </a:lnTo>
                    <a:lnTo>
                      <a:pt x="653" y="727"/>
                    </a:lnTo>
                    <a:lnTo>
                      <a:pt x="651" y="727"/>
                    </a:lnTo>
                    <a:lnTo>
                      <a:pt x="649" y="727"/>
                    </a:lnTo>
                    <a:lnTo>
                      <a:pt x="649" y="725"/>
                    </a:lnTo>
                    <a:lnTo>
                      <a:pt x="649" y="725"/>
                    </a:lnTo>
                    <a:lnTo>
                      <a:pt x="648" y="725"/>
                    </a:lnTo>
                    <a:lnTo>
                      <a:pt x="648" y="725"/>
                    </a:lnTo>
                    <a:lnTo>
                      <a:pt x="648" y="725"/>
                    </a:lnTo>
                    <a:lnTo>
                      <a:pt x="648" y="725"/>
                    </a:lnTo>
                    <a:lnTo>
                      <a:pt x="646" y="727"/>
                    </a:lnTo>
                    <a:lnTo>
                      <a:pt x="646" y="727"/>
                    </a:lnTo>
                    <a:lnTo>
                      <a:pt x="646" y="727"/>
                    </a:lnTo>
                    <a:lnTo>
                      <a:pt x="646" y="727"/>
                    </a:lnTo>
                    <a:lnTo>
                      <a:pt x="646" y="727"/>
                    </a:lnTo>
                    <a:lnTo>
                      <a:pt x="646" y="727"/>
                    </a:lnTo>
                    <a:lnTo>
                      <a:pt x="646" y="729"/>
                    </a:lnTo>
                    <a:lnTo>
                      <a:pt x="646" y="729"/>
                    </a:lnTo>
                    <a:lnTo>
                      <a:pt x="644" y="729"/>
                    </a:lnTo>
                    <a:lnTo>
                      <a:pt x="642" y="729"/>
                    </a:lnTo>
                    <a:lnTo>
                      <a:pt x="642" y="729"/>
                    </a:lnTo>
                    <a:lnTo>
                      <a:pt x="642" y="729"/>
                    </a:lnTo>
                    <a:lnTo>
                      <a:pt x="642" y="729"/>
                    </a:lnTo>
                    <a:lnTo>
                      <a:pt x="640" y="729"/>
                    </a:lnTo>
                    <a:lnTo>
                      <a:pt x="640" y="729"/>
                    </a:lnTo>
                    <a:lnTo>
                      <a:pt x="639" y="729"/>
                    </a:lnTo>
                    <a:lnTo>
                      <a:pt x="639" y="729"/>
                    </a:lnTo>
                    <a:lnTo>
                      <a:pt x="639" y="729"/>
                    </a:lnTo>
                    <a:lnTo>
                      <a:pt x="637" y="730"/>
                    </a:lnTo>
                    <a:lnTo>
                      <a:pt x="637" y="730"/>
                    </a:lnTo>
                    <a:lnTo>
                      <a:pt x="637" y="730"/>
                    </a:lnTo>
                    <a:lnTo>
                      <a:pt x="637" y="730"/>
                    </a:lnTo>
                    <a:lnTo>
                      <a:pt x="635" y="730"/>
                    </a:lnTo>
                    <a:lnTo>
                      <a:pt x="633" y="732"/>
                    </a:lnTo>
                    <a:lnTo>
                      <a:pt x="633" y="732"/>
                    </a:lnTo>
                    <a:lnTo>
                      <a:pt x="631" y="730"/>
                    </a:lnTo>
                    <a:lnTo>
                      <a:pt x="631" y="730"/>
                    </a:lnTo>
                    <a:lnTo>
                      <a:pt x="630" y="730"/>
                    </a:lnTo>
                    <a:lnTo>
                      <a:pt x="630" y="730"/>
                    </a:lnTo>
                    <a:lnTo>
                      <a:pt x="630" y="730"/>
                    </a:lnTo>
                    <a:lnTo>
                      <a:pt x="630" y="729"/>
                    </a:lnTo>
                    <a:lnTo>
                      <a:pt x="628" y="729"/>
                    </a:lnTo>
                    <a:lnTo>
                      <a:pt x="628" y="729"/>
                    </a:lnTo>
                    <a:lnTo>
                      <a:pt x="628" y="729"/>
                    </a:lnTo>
                    <a:lnTo>
                      <a:pt x="628" y="729"/>
                    </a:lnTo>
                    <a:lnTo>
                      <a:pt x="628" y="729"/>
                    </a:lnTo>
                    <a:lnTo>
                      <a:pt x="628" y="729"/>
                    </a:lnTo>
                    <a:lnTo>
                      <a:pt x="628" y="730"/>
                    </a:lnTo>
                    <a:lnTo>
                      <a:pt x="628" y="730"/>
                    </a:lnTo>
                    <a:lnTo>
                      <a:pt x="628" y="730"/>
                    </a:lnTo>
                    <a:lnTo>
                      <a:pt x="628" y="730"/>
                    </a:lnTo>
                    <a:lnTo>
                      <a:pt x="628" y="732"/>
                    </a:lnTo>
                    <a:lnTo>
                      <a:pt x="626" y="732"/>
                    </a:lnTo>
                    <a:lnTo>
                      <a:pt x="626" y="732"/>
                    </a:lnTo>
                    <a:lnTo>
                      <a:pt x="626" y="734"/>
                    </a:lnTo>
                    <a:lnTo>
                      <a:pt x="626" y="734"/>
                    </a:lnTo>
                    <a:lnTo>
                      <a:pt x="626" y="734"/>
                    </a:lnTo>
                    <a:lnTo>
                      <a:pt x="626" y="734"/>
                    </a:lnTo>
                    <a:lnTo>
                      <a:pt x="626" y="736"/>
                    </a:lnTo>
                    <a:lnTo>
                      <a:pt x="626" y="736"/>
                    </a:lnTo>
                    <a:lnTo>
                      <a:pt x="626" y="736"/>
                    </a:lnTo>
                    <a:lnTo>
                      <a:pt x="626" y="736"/>
                    </a:lnTo>
                    <a:lnTo>
                      <a:pt x="624" y="736"/>
                    </a:lnTo>
                    <a:lnTo>
                      <a:pt x="624" y="736"/>
                    </a:lnTo>
                    <a:lnTo>
                      <a:pt x="624" y="738"/>
                    </a:lnTo>
                    <a:lnTo>
                      <a:pt x="624" y="738"/>
                    </a:lnTo>
                    <a:lnTo>
                      <a:pt x="622" y="738"/>
                    </a:lnTo>
                    <a:lnTo>
                      <a:pt x="621" y="738"/>
                    </a:lnTo>
                    <a:lnTo>
                      <a:pt x="621" y="738"/>
                    </a:lnTo>
                    <a:lnTo>
                      <a:pt x="621" y="738"/>
                    </a:lnTo>
                    <a:lnTo>
                      <a:pt x="619" y="740"/>
                    </a:lnTo>
                    <a:lnTo>
                      <a:pt x="619" y="740"/>
                    </a:lnTo>
                    <a:lnTo>
                      <a:pt x="619" y="740"/>
                    </a:lnTo>
                    <a:lnTo>
                      <a:pt x="619" y="740"/>
                    </a:lnTo>
                    <a:lnTo>
                      <a:pt x="619" y="741"/>
                    </a:lnTo>
                    <a:lnTo>
                      <a:pt x="619" y="741"/>
                    </a:lnTo>
                    <a:lnTo>
                      <a:pt x="617" y="741"/>
                    </a:lnTo>
                    <a:lnTo>
                      <a:pt x="617" y="741"/>
                    </a:lnTo>
                    <a:lnTo>
                      <a:pt x="617" y="741"/>
                    </a:lnTo>
                    <a:lnTo>
                      <a:pt x="617" y="741"/>
                    </a:lnTo>
                    <a:lnTo>
                      <a:pt x="617" y="743"/>
                    </a:lnTo>
                    <a:lnTo>
                      <a:pt x="615" y="743"/>
                    </a:lnTo>
                    <a:lnTo>
                      <a:pt x="615" y="745"/>
                    </a:lnTo>
                    <a:lnTo>
                      <a:pt x="615" y="745"/>
                    </a:lnTo>
                    <a:lnTo>
                      <a:pt x="615" y="745"/>
                    </a:lnTo>
                    <a:lnTo>
                      <a:pt x="615" y="745"/>
                    </a:lnTo>
                    <a:lnTo>
                      <a:pt x="613" y="745"/>
                    </a:lnTo>
                    <a:lnTo>
                      <a:pt x="613" y="747"/>
                    </a:lnTo>
                    <a:lnTo>
                      <a:pt x="612" y="747"/>
                    </a:lnTo>
                    <a:lnTo>
                      <a:pt x="612" y="749"/>
                    </a:lnTo>
                    <a:lnTo>
                      <a:pt x="610" y="750"/>
                    </a:lnTo>
                    <a:lnTo>
                      <a:pt x="610" y="750"/>
                    </a:lnTo>
                    <a:lnTo>
                      <a:pt x="608" y="750"/>
                    </a:lnTo>
                    <a:lnTo>
                      <a:pt x="608" y="752"/>
                    </a:lnTo>
                    <a:lnTo>
                      <a:pt x="608" y="752"/>
                    </a:lnTo>
                    <a:lnTo>
                      <a:pt x="608" y="752"/>
                    </a:lnTo>
                    <a:lnTo>
                      <a:pt x="606" y="752"/>
                    </a:lnTo>
                    <a:lnTo>
                      <a:pt x="606" y="752"/>
                    </a:lnTo>
                    <a:lnTo>
                      <a:pt x="606" y="752"/>
                    </a:lnTo>
                    <a:lnTo>
                      <a:pt x="604" y="752"/>
                    </a:lnTo>
                    <a:lnTo>
                      <a:pt x="604" y="752"/>
                    </a:lnTo>
                    <a:lnTo>
                      <a:pt x="604" y="752"/>
                    </a:lnTo>
                    <a:lnTo>
                      <a:pt x="604" y="752"/>
                    </a:lnTo>
                    <a:lnTo>
                      <a:pt x="604" y="754"/>
                    </a:lnTo>
                    <a:lnTo>
                      <a:pt x="602" y="754"/>
                    </a:lnTo>
                    <a:lnTo>
                      <a:pt x="602" y="754"/>
                    </a:lnTo>
                    <a:lnTo>
                      <a:pt x="601" y="752"/>
                    </a:lnTo>
                    <a:lnTo>
                      <a:pt x="601" y="752"/>
                    </a:lnTo>
                    <a:lnTo>
                      <a:pt x="599" y="752"/>
                    </a:lnTo>
                    <a:lnTo>
                      <a:pt x="599" y="752"/>
                    </a:lnTo>
                    <a:lnTo>
                      <a:pt x="599" y="752"/>
                    </a:lnTo>
                    <a:lnTo>
                      <a:pt x="599" y="750"/>
                    </a:lnTo>
                    <a:lnTo>
                      <a:pt x="597" y="750"/>
                    </a:lnTo>
                    <a:lnTo>
                      <a:pt x="597" y="750"/>
                    </a:lnTo>
                    <a:lnTo>
                      <a:pt x="595" y="750"/>
                    </a:lnTo>
                    <a:lnTo>
                      <a:pt x="595" y="750"/>
                    </a:lnTo>
                    <a:lnTo>
                      <a:pt x="595" y="750"/>
                    </a:lnTo>
                    <a:lnTo>
                      <a:pt x="595" y="750"/>
                    </a:lnTo>
                    <a:lnTo>
                      <a:pt x="595" y="750"/>
                    </a:lnTo>
                    <a:lnTo>
                      <a:pt x="595" y="750"/>
                    </a:lnTo>
                    <a:lnTo>
                      <a:pt x="593" y="750"/>
                    </a:lnTo>
                    <a:lnTo>
                      <a:pt x="593" y="749"/>
                    </a:lnTo>
                    <a:lnTo>
                      <a:pt x="593" y="749"/>
                    </a:lnTo>
                    <a:lnTo>
                      <a:pt x="592" y="749"/>
                    </a:lnTo>
                    <a:lnTo>
                      <a:pt x="592" y="749"/>
                    </a:lnTo>
                    <a:lnTo>
                      <a:pt x="592" y="749"/>
                    </a:lnTo>
                    <a:lnTo>
                      <a:pt x="590" y="747"/>
                    </a:lnTo>
                    <a:lnTo>
                      <a:pt x="590" y="747"/>
                    </a:lnTo>
                    <a:lnTo>
                      <a:pt x="590" y="745"/>
                    </a:lnTo>
                    <a:lnTo>
                      <a:pt x="590" y="745"/>
                    </a:lnTo>
                    <a:lnTo>
                      <a:pt x="590" y="745"/>
                    </a:lnTo>
                    <a:lnTo>
                      <a:pt x="588" y="743"/>
                    </a:lnTo>
                    <a:lnTo>
                      <a:pt x="588" y="743"/>
                    </a:lnTo>
                    <a:lnTo>
                      <a:pt x="588" y="741"/>
                    </a:lnTo>
                    <a:lnTo>
                      <a:pt x="586" y="741"/>
                    </a:lnTo>
                    <a:lnTo>
                      <a:pt x="586" y="741"/>
                    </a:lnTo>
                    <a:lnTo>
                      <a:pt x="586" y="741"/>
                    </a:lnTo>
                    <a:lnTo>
                      <a:pt x="586" y="740"/>
                    </a:lnTo>
                    <a:lnTo>
                      <a:pt x="584" y="740"/>
                    </a:lnTo>
                    <a:lnTo>
                      <a:pt x="584" y="740"/>
                    </a:lnTo>
                    <a:lnTo>
                      <a:pt x="583" y="740"/>
                    </a:lnTo>
                    <a:lnTo>
                      <a:pt x="583" y="740"/>
                    </a:lnTo>
                    <a:lnTo>
                      <a:pt x="583" y="740"/>
                    </a:lnTo>
                    <a:lnTo>
                      <a:pt x="581" y="740"/>
                    </a:lnTo>
                    <a:lnTo>
                      <a:pt x="579" y="738"/>
                    </a:lnTo>
                    <a:lnTo>
                      <a:pt x="579" y="738"/>
                    </a:lnTo>
                    <a:lnTo>
                      <a:pt x="577" y="738"/>
                    </a:lnTo>
                    <a:lnTo>
                      <a:pt x="577" y="738"/>
                    </a:lnTo>
                    <a:lnTo>
                      <a:pt x="575" y="736"/>
                    </a:lnTo>
                    <a:lnTo>
                      <a:pt x="575" y="736"/>
                    </a:lnTo>
                    <a:lnTo>
                      <a:pt x="574" y="734"/>
                    </a:lnTo>
                    <a:lnTo>
                      <a:pt x="572" y="734"/>
                    </a:lnTo>
                    <a:lnTo>
                      <a:pt x="572" y="732"/>
                    </a:lnTo>
                    <a:lnTo>
                      <a:pt x="572" y="732"/>
                    </a:lnTo>
                    <a:lnTo>
                      <a:pt x="572" y="732"/>
                    </a:lnTo>
                    <a:lnTo>
                      <a:pt x="572" y="730"/>
                    </a:lnTo>
                    <a:lnTo>
                      <a:pt x="572" y="730"/>
                    </a:lnTo>
                    <a:lnTo>
                      <a:pt x="572" y="729"/>
                    </a:lnTo>
                    <a:lnTo>
                      <a:pt x="572" y="729"/>
                    </a:lnTo>
                    <a:lnTo>
                      <a:pt x="572" y="729"/>
                    </a:lnTo>
                    <a:lnTo>
                      <a:pt x="572" y="729"/>
                    </a:lnTo>
                    <a:lnTo>
                      <a:pt x="570" y="729"/>
                    </a:lnTo>
                    <a:lnTo>
                      <a:pt x="570" y="729"/>
                    </a:lnTo>
                    <a:lnTo>
                      <a:pt x="570" y="729"/>
                    </a:lnTo>
                    <a:lnTo>
                      <a:pt x="568" y="729"/>
                    </a:lnTo>
                    <a:lnTo>
                      <a:pt x="568" y="729"/>
                    </a:lnTo>
                    <a:lnTo>
                      <a:pt x="568" y="729"/>
                    </a:lnTo>
                    <a:lnTo>
                      <a:pt x="566" y="729"/>
                    </a:lnTo>
                    <a:lnTo>
                      <a:pt x="566" y="729"/>
                    </a:lnTo>
                    <a:lnTo>
                      <a:pt x="566" y="727"/>
                    </a:lnTo>
                    <a:lnTo>
                      <a:pt x="564" y="727"/>
                    </a:lnTo>
                    <a:lnTo>
                      <a:pt x="564" y="727"/>
                    </a:lnTo>
                    <a:lnTo>
                      <a:pt x="563" y="727"/>
                    </a:lnTo>
                    <a:lnTo>
                      <a:pt x="563" y="727"/>
                    </a:lnTo>
                    <a:lnTo>
                      <a:pt x="563" y="727"/>
                    </a:lnTo>
                    <a:lnTo>
                      <a:pt x="561" y="725"/>
                    </a:lnTo>
                    <a:lnTo>
                      <a:pt x="561" y="725"/>
                    </a:lnTo>
                    <a:lnTo>
                      <a:pt x="561" y="725"/>
                    </a:lnTo>
                    <a:lnTo>
                      <a:pt x="559" y="725"/>
                    </a:lnTo>
                    <a:lnTo>
                      <a:pt x="559" y="723"/>
                    </a:lnTo>
                    <a:lnTo>
                      <a:pt x="559" y="723"/>
                    </a:lnTo>
                    <a:lnTo>
                      <a:pt x="559" y="723"/>
                    </a:lnTo>
                    <a:lnTo>
                      <a:pt x="559" y="723"/>
                    </a:lnTo>
                    <a:lnTo>
                      <a:pt x="557" y="721"/>
                    </a:lnTo>
                    <a:lnTo>
                      <a:pt x="557" y="721"/>
                    </a:lnTo>
                    <a:lnTo>
                      <a:pt x="557" y="721"/>
                    </a:lnTo>
                    <a:lnTo>
                      <a:pt x="557" y="721"/>
                    </a:lnTo>
                    <a:lnTo>
                      <a:pt x="557" y="721"/>
                    </a:lnTo>
                    <a:lnTo>
                      <a:pt x="555" y="721"/>
                    </a:lnTo>
                    <a:lnTo>
                      <a:pt x="555" y="721"/>
                    </a:lnTo>
                    <a:lnTo>
                      <a:pt x="554" y="720"/>
                    </a:lnTo>
                    <a:lnTo>
                      <a:pt x="554" y="720"/>
                    </a:lnTo>
                    <a:lnTo>
                      <a:pt x="552" y="720"/>
                    </a:lnTo>
                    <a:lnTo>
                      <a:pt x="552" y="720"/>
                    </a:lnTo>
                    <a:lnTo>
                      <a:pt x="550" y="720"/>
                    </a:lnTo>
                    <a:lnTo>
                      <a:pt x="550" y="720"/>
                    </a:lnTo>
                    <a:lnTo>
                      <a:pt x="550" y="720"/>
                    </a:lnTo>
                    <a:lnTo>
                      <a:pt x="550" y="720"/>
                    </a:lnTo>
                    <a:lnTo>
                      <a:pt x="548" y="718"/>
                    </a:lnTo>
                    <a:lnTo>
                      <a:pt x="548" y="718"/>
                    </a:lnTo>
                    <a:lnTo>
                      <a:pt x="548" y="718"/>
                    </a:lnTo>
                    <a:lnTo>
                      <a:pt x="548" y="718"/>
                    </a:lnTo>
                    <a:lnTo>
                      <a:pt x="548" y="718"/>
                    </a:lnTo>
                    <a:lnTo>
                      <a:pt x="548" y="718"/>
                    </a:lnTo>
                    <a:lnTo>
                      <a:pt x="546" y="716"/>
                    </a:lnTo>
                    <a:lnTo>
                      <a:pt x="546" y="716"/>
                    </a:lnTo>
                    <a:lnTo>
                      <a:pt x="546" y="714"/>
                    </a:lnTo>
                    <a:lnTo>
                      <a:pt x="546" y="714"/>
                    </a:lnTo>
                    <a:lnTo>
                      <a:pt x="546" y="714"/>
                    </a:lnTo>
                    <a:lnTo>
                      <a:pt x="546" y="714"/>
                    </a:lnTo>
                    <a:lnTo>
                      <a:pt x="545" y="714"/>
                    </a:lnTo>
                    <a:lnTo>
                      <a:pt x="545" y="714"/>
                    </a:lnTo>
                    <a:lnTo>
                      <a:pt x="545" y="712"/>
                    </a:lnTo>
                    <a:lnTo>
                      <a:pt x="545" y="712"/>
                    </a:lnTo>
                    <a:lnTo>
                      <a:pt x="543" y="712"/>
                    </a:lnTo>
                    <a:lnTo>
                      <a:pt x="543" y="712"/>
                    </a:lnTo>
                    <a:lnTo>
                      <a:pt x="543" y="712"/>
                    </a:lnTo>
                    <a:lnTo>
                      <a:pt x="543" y="712"/>
                    </a:lnTo>
                    <a:lnTo>
                      <a:pt x="541" y="712"/>
                    </a:lnTo>
                    <a:lnTo>
                      <a:pt x="541" y="712"/>
                    </a:lnTo>
                    <a:lnTo>
                      <a:pt x="541" y="712"/>
                    </a:lnTo>
                    <a:lnTo>
                      <a:pt x="541" y="712"/>
                    </a:lnTo>
                    <a:lnTo>
                      <a:pt x="541" y="712"/>
                    </a:lnTo>
                    <a:lnTo>
                      <a:pt x="539" y="712"/>
                    </a:lnTo>
                    <a:lnTo>
                      <a:pt x="539" y="712"/>
                    </a:lnTo>
                    <a:lnTo>
                      <a:pt x="539" y="712"/>
                    </a:lnTo>
                    <a:lnTo>
                      <a:pt x="539" y="712"/>
                    </a:lnTo>
                    <a:lnTo>
                      <a:pt x="539" y="712"/>
                    </a:lnTo>
                    <a:lnTo>
                      <a:pt x="537" y="712"/>
                    </a:lnTo>
                    <a:lnTo>
                      <a:pt x="537" y="712"/>
                    </a:lnTo>
                    <a:lnTo>
                      <a:pt x="537" y="712"/>
                    </a:lnTo>
                    <a:lnTo>
                      <a:pt x="536" y="711"/>
                    </a:lnTo>
                    <a:lnTo>
                      <a:pt x="534" y="709"/>
                    </a:lnTo>
                    <a:lnTo>
                      <a:pt x="534" y="709"/>
                    </a:lnTo>
                    <a:lnTo>
                      <a:pt x="534" y="709"/>
                    </a:lnTo>
                    <a:lnTo>
                      <a:pt x="534" y="709"/>
                    </a:lnTo>
                    <a:lnTo>
                      <a:pt x="534" y="709"/>
                    </a:lnTo>
                    <a:lnTo>
                      <a:pt x="534" y="709"/>
                    </a:lnTo>
                    <a:lnTo>
                      <a:pt x="532" y="707"/>
                    </a:lnTo>
                    <a:lnTo>
                      <a:pt x="532" y="707"/>
                    </a:lnTo>
                    <a:lnTo>
                      <a:pt x="532" y="707"/>
                    </a:lnTo>
                    <a:lnTo>
                      <a:pt x="532" y="707"/>
                    </a:lnTo>
                    <a:lnTo>
                      <a:pt x="530" y="705"/>
                    </a:lnTo>
                    <a:lnTo>
                      <a:pt x="530" y="705"/>
                    </a:lnTo>
                    <a:lnTo>
                      <a:pt x="528" y="705"/>
                    </a:lnTo>
                    <a:lnTo>
                      <a:pt x="528" y="705"/>
                    </a:lnTo>
                    <a:lnTo>
                      <a:pt x="526" y="707"/>
                    </a:lnTo>
                    <a:lnTo>
                      <a:pt x="526" y="707"/>
                    </a:lnTo>
                    <a:lnTo>
                      <a:pt x="526" y="707"/>
                    </a:lnTo>
                    <a:lnTo>
                      <a:pt x="526" y="707"/>
                    </a:lnTo>
                    <a:lnTo>
                      <a:pt x="525" y="707"/>
                    </a:lnTo>
                    <a:lnTo>
                      <a:pt x="525" y="707"/>
                    </a:lnTo>
                    <a:lnTo>
                      <a:pt x="525" y="707"/>
                    </a:lnTo>
                    <a:lnTo>
                      <a:pt x="525" y="707"/>
                    </a:lnTo>
                    <a:lnTo>
                      <a:pt x="523" y="707"/>
                    </a:lnTo>
                    <a:lnTo>
                      <a:pt x="523" y="707"/>
                    </a:lnTo>
                    <a:lnTo>
                      <a:pt x="523" y="707"/>
                    </a:lnTo>
                    <a:lnTo>
                      <a:pt x="521" y="707"/>
                    </a:lnTo>
                    <a:lnTo>
                      <a:pt x="521" y="707"/>
                    </a:lnTo>
                    <a:lnTo>
                      <a:pt x="521" y="707"/>
                    </a:lnTo>
                    <a:lnTo>
                      <a:pt x="521" y="707"/>
                    </a:lnTo>
                    <a:lnTo>
                      <a:pt x="519" y="705"/>
                    </a:lnTo>
                    <a:lnTo>
                      <a:pt x="519" y="705"/>
                    </a:lnTo>
                    <a:lnTo>
                      <a:pt x="517" y="705"/>
                    </a:lnTo>
                    <a:lnTo>
                      <a:pt x="517" y="705"/>
                    </a:lnTo>
                    <a:lnTo>
                      <a:pt x="517" y="705"/>
                    </a:lnTo>
                    <a:lnTo>
                      <a:pt x="517" y="705"/>
                    </a:lnTo>
                    <a:lnTo>
                      <a:pt x="517" y="705"/>
                    </a:lnTo>
                    <a:lnTo>
                      <a:pt x="517" y="705"/>
                    </a:lnTo>
                    <a:lnTo>
                      <a:pt x="516" y="705"/>
                    </a:lnTo>
                    <a:lnTo>
                      <a:pt x="516" y="705"/>
                    </a:lnTo>
                    <a:lnTo>
                      <a:pt x="516" y="705"/>
                    </a:lnTo>
                    <a:lnTo>
                      <a:pt x="516" y="705"/>
                    </a:lnTo>
                    <a:lnTo>
                      <a:pt x="516" y="705"/>
                    </a:lnTo>
                    <a:lnTo>
                      <a:pt x="516" y="705"/>
                    </a:lnTo>
                    <a:lnTo>
                      <a:pt x="512" y="705"/>
                    </a:lnTo>
                    <a:lnTo>
                      <a:pt x="512" y="705"/>
                    </a:lnTo>
                    <a:lnTo>
                      <a:pt x="512" y="705"/>
                    </a:lnTo>
                    <a:lnTo>
                      <a:pt x="510" y="705"/>
                    </a:lnTo>
                    <a:lnTo>
                      <a:pt x="510" y="705"/>
                    </a:lnTo>
                    <a:lnTo>
                      <a:pt x="508" y="705"/>
                    </a:lnTo>
                    <a:lnTo>
                      <a:pt x="508" y="705"/>
                    </a:lnTo>
                    <a:lnTo>
                      <a:pt x="508" y="705"/>
                    </a:lnTo>
                    <a:lnTo>
                      <a:pt x="508" y="705"/>
                    </a:lnTo>
                    <a:lnTo>
                      <a:pt x="508" y="705"/>
                    </a:lnTo>
                    <a:lnTo>
                      <a:pt x="508" y="707"/>
                    </a:lnTo>
                    <a:lnTo>
                      <a:pt x="507" y="707"/>
                    </a:lnTo>
                    <a:lnTo>
                      <a:pt x="507" y="707"/>
                    </a:lnTo>
                    <a:lnTo>
                      <a:pt x="507" y="707"/>
                    </a:lnTo>
                    <a:lnTo>
                      <a:pt x="507" y="707"/>
                    </a:lnTo>
                    <a:lnTo>
                      <a:pt x="503" y="707"/>
                    </a:lnTo>
                    <a:lnTo>
                      <a:pt x="501" y="707"/>
                    </a:lnTo>
                    <a:lnTo>
                      <a:pt x="501" y="707"/>
                    </a:lnTo>
                    <a:lnTo>
                      <a:pt x="499" y="707"/>
                    </a:lnTo>
                    <a:lnTo>
                      <a:pt x="499" y="707"/>
                    </a:lnTo>
                    <a:lnTo>
                      <a:pt x="499" y="707"/>
                    </a:lnTo>
                    <a:lnTo>
                      <a:pt x="499" y="707"/>
                    </a:lnTo>
                    <a:lnTo>
                      <a:pt x="499" y="707"/>
                    </a:lnTo>
                    <a:lnTo>
                      <a:pt x="499" y="707"/>
                    </a:lnTo>
                    <a:lnTo>
                      <a:pt x="498" y="705"/>
                    </a:lnTo>
                    <a:lnTo>
                      <a:pt x="498" y="705"/>
                    </a:lnTo>
                    <a:lnTo>
                      <a:pt x="498" y="705"/>
                    </a:lnTo>
                    <a:lnTo>
                      <a:pt x="496" y="705"/>
                    </a:lnTo>
                    <a:lnTo>
                      <a:pt x="496" y="705"/>
                    </a:lnTo>
                    <a:lnTo>
                      <a:pt x="496" y="705"/>
                    </a:lnTo>
                    <a:lnTo>
                      <a:pt x="494" y="705"/>
                    </a:lnTo>
                    <a:lnTo>
                      <a:pt x="494" y="705"/>
                    </a:lnTo>
                    <a:lnTo>
                      <a:pt x="494" y="707"/>
                    </a:lnTo>
                    <a:lnTo>
                      <a:pt x="494" y="707"/>
                    </a:lnTo>
                    <a:lnTo>
                      <a:pt x="494" y="707"/>
                    </a:lnTo>
                    <a:lnTo>
                      <a:pt x="494" y="707"/>
                    </a:lnTo>
                    <a:lnTo>
                      <a:pt x="492" y="707"/>
                    </a:lnTo>
                    <a:lnTo>
                      <a:pt x="492" y="707"/>
                    </a:lnTo>
                    <a:lnTo>
                      <a:pt x="492" y="707"/>
                    </a:lnTo>
                    <a:lnTo>
                      <a:pt x="492" y="707"/>
                    </a:lnTo>
                    <a:lnTo>
                      <a:pt x="492" y="707"/>
                    </a:lnTo>
                    <a:lnTo>
                      <a:pt x="490" y="707"/>
                    </a:lnTo>
                    <a:lnTo>
                      <a:pt x="490" y="707"/>
                    </a:lnTo>
                    <a:lnTo>
                      <a:pt x="490" y="707"/>
                    </a:lnTo>
                    <a:lnTo>
                      <a:pt x="489" y="707"/>
                    </a:lnTo>
                    <a:lnTo>
                      <a:pt x="489" y="707"/>
                    </a:lnTo>
                    <a:lnTo>
                      <a:pt x="489" y="707"/>
                    </a:lnTo>
                    <a:lnTo>
                      <a:pt x="489" y="707"/>
                    </a:lnTo>
                    <a:lnTo>
                      <a:pt x="489" y="707"/>
                    </a:lnTo>
                    <a:lnTo>
                      <a:pt x="489" y="707"/>
                    </a:lnTo>
                    <a:lnTo>
                      <a:pt x="487" y="709"/>
                    </a:lnTo>
                    <a:lnTo>
                      <a:pt x="487" y="709"/>
                    </a:lnTo>
                    <a:lnTo>
                      <a:pt x="487" y="709"/>
                    </a:lnTo>
                    <a:lnTo>
                      <a:pt x="487" y="709"/>
                    </a:lnTo>
                    <a:lnTo>
                      <a:pt x="485" y="709"/>
                    </a:lnTo>
                    <a:lnTo>
                      <a:pt x="485" y="709"/>
                    </a:lnTo>
                    <a:lnTo>
                      <a:pt x="485" y="709"/>
                    </a:lnTo>
                    <a:lnTo>
                      <a:pt x="485" y="709"/>
                    </a:lnTo>
                    <a:lnTo>
                      <a:pt x="485" y="709"/>
                    </a:lnTo>
                    <a:lnTo>
                      <a:pt x="483" y="709"/>
                    </a:lnTo>
                    <a:lnTo>
                      <a:pt x="483" y="709"/>
                    </a:lnTo>
                    <a:lnTo>
                      <a:pt x="483" y="709"/>
                    </a:lnTo>
                    <a:lnTo>
                      <a:pt x="481" y="709"/>
                    </a:lnTo>
                    <a:lnTo>
                      <a:pt x="479" y="707"/>
                    </a:lnTo>
                    <a:lnTo>
                      <a:pt x="479" y="707"/>
                    </a:lnTo>
                    <a:lnTo>
                      <a:pt x="479" y="707"/>
                    </a:lnTo>
                    <a:lnTo>
                      <a:pt x="479" y="707"/>
                    </a:lnTo>
                    <a:lnTo>
                      <a:pt x="479" y="707"/>
                    </a:lnTo>
                    <a:lnTo>
                      <a:pt x="479" y="707"/>
                    </a:lnTo>
                    <a:lnTo>
                      <a:pt x="479" y="705"/>
                    </a:lnTo>
                    <a:lnTo>
                      <a:pt x="479" y="705"/>
                    </a:lnTo>
                    <a:lnTo>
                      <a:pt x="479" y="705"/>
                    </a:lnTo>
                    <a:lnTo>
                      <a:pt x="479" y="705"/>
                    </a:lnTo>
                    <a:lnTo>
                      <a:pt x="479" y="705"/>
                    </a:lnTo>
                    <a:lnTo>
                      <a:pt x="479" y="705"/>
                    </a:lnTo>
                    <a:lnTo>
                      <a:pt x="479" y="705"/>
                    </a:lnTo>
                    <a:lnTo>
                      <a:pt x="479" y="705"/>
                    </a:lnTo>
                    <a:lnTo>
                      <a:pt x="478" y="705"/>
                    </a:lnTo>
                    <a:lnTo>
                      <a:pt x="478" y="703"/>
                    </a:lnTo>
                    <a:lnTo>
                      <a:pt x="478" y="703"/>
                    </a:lnTo>
                    <a:lnTo>
                      <a:pt x="476" y="703"/>
                    </a:lnTo>
                    <a:lnTo>
                      <a:pt x="476" y="703"/>
                    </a:lnTo>
                    <a:lnTo>
                      <a:pt x="476" y="703"/>
                    </a:lnTo>
                    <a:lnTo>
                      <a:pt x="476" y="703"/>
                    </a:lnTo>
                    <a:lnTo>
                      <a:pt x="476" y="703"/>
                    </a:lnTo>
                    <a:lnTo>
                      <a:pt x="476" y="703"/>
                    </a:lnTo>
                    <a:lnTo>
                      <a:pt x="474" y="703"/>
                    </a:lnTo>
                    <a:lnTo>
                      <a:pt x="474" y="703"/>
                    </a:lnTo>
                    <a:lnTo>
                      <a:pt x="474" y="703"/>
                    </a:lnTo>
                    <a:lnTo>
                      <a:pt x="474" y="703"/>
                    </a:lnTo>
                    <a:lnTo>
                      <a:pt x="472" y="703"/>
                    </a:lnTo>
                    <a:lnTo>
                      <a:pt x="472" y="703"/>
                    </a:lnTo>
                    <a:lnTo>
                      <a:pt x="472" y="703"/>
                    </a:lnTo>
                    <a:lnTo>
                      <a:pt x="472" y="703"/>
                    </a:lnTo>
                    <a:lnTo>
                      <a:pt x="470" y="703"/>
                    </a:lnTo>
                    <a:lnTo>
                      <a:pt x="470" y="703"/>
                    </a:lnTo>
                    <a:lnTo>
                      <a:pt x="470" y="705"/>
                    </a:lnTo>
                    <a:lnTo>
                      <a:pt x="470" y="705"/>
                    </a:lnTo>
                    <a:lnTo>
                      <a:pt x="470" y="705"/>
                    </a:lnTo>
                    <a:lnTo>
                      <a:pt x="470" y="705"/>
                    </a:lnTo>
                    <a:lnTo>
                      <a:pt x="470" y="705"/>
                    </a:lnTo>
                    <a:lnTo>
                      <a:pt x="470" y="705"/>
                    </a:lnTo>
                    <a:lnTo>
                      <a:pt x="469" y="707"/>
                    </a:lnTo>
                    <a:lnTo>
                      <a:pt x="469" y="709"/>
                    </a:lnTo>
                    <a:lnTo>
                      <a:pt x="469" y="709"/>
                    </a:lnTo>
                    <a:lnTo>
                      <a:pt x="469" y="709"/>
                    </a:lnTo>
                    <a:lnTo>
                      <a:pt x="469" y="709"/>
                    </a:lnTo>
                    <a:lnTo>
                      <a:pt x="469" y="709"/>
                    </a:lnTo>
                    <a:lnTo>
                      <a:pt x="469" y="711"/>
                    </a:lnTo>
                    <a:lnTo>
                      <a:pt x="469" y="711"/>
                    </a:lnTo>
                    <a:lnTo>
                      <a:pt x="469" y="712"/>
                    </a:lnTo>
                    <a:lnTo>
                      <a:pt x="469" y="712"/>
                    </a:lnTo>
                    <a:lnTo>
                      <a:pt x="469" y="712"/>
                    </a:lnTo>
                    <a:lnTo>
                      <a:pt x="470" y="712"/>
                    </a:lnTo>
                    <a:lnTo>
                      <a:pt x="470" y="714"/>
                    </a:lnTo>
                    <a:lnTo>
                      <a:pt x="470" y="714"/>
                    </a:lnTo>
                    <a:lnTo>
                      <a:pt x="470" y="714"/>
                    </a:lnTo>
                    <a:lnTo>
                      <a:pt x="470" y="714"/>
                    </a:lnTo>
                    <a:lnTo>
                      <a:pt x="470" y="714"/>
                    </a:lnTo>
                    <a:lnTo>
                      <a:pt x="470" y="714"/>
                    </a:lnTo>
                    <a:lnTo>
                      <a:pt x="470" y="714"/>
                    </a:lnTo>
                    <a:lnTo>
                      <a:pt x="470" y="716"/>
                    </a:lnTo>
                    <a:lnTo>
                      <a:pt x="470" y="716"/>
                    </a:lnTo>
                    <a:lnTo>
                      <a:pt x="470" y="716"/>
                    </a:lnTo>
                    <a:lnTo>
                      <a:pt x="470" y="716"/>
                    </a:lnTo>
                    <a:lnTo>
                      <a:pt x="470" y="716"/>
                    </a:lnTo>
                    <a:lnTo>
                      <a:pt x="470" y="716"/>
                    </a:lnTo>
                    <a:lnTo>
                      <a:pt x="470" y="718"/>
                    </a:lnTo>
                    <a:lnTo>
                      <a:pt x="470" y="718"/>
                    </a:lnTo>
                    <a:lnTo>
                      <a:pt x="470" y="718"/>
                    </a:lnTo>
                    <a:lnTo>
                      <a:pt x="470" y="718"/>
                    </a:lnTo>
                    <a:lnTo>
                      <a:pt x="470" y="718"/>
                    </a:lnTo>
                    <a:lnTo>
                      <a:pt x="470" y="718"/>
                    </a:lnTo>
                    <a:lnTo>
                      <a:pt x="469" y="720"/>
                    </a:lnTo>
                    <a:lnTo>
                      <a:pt x="469" y="720"/>
                    </a:lnTo>
                    <a:lnTo>
                      <a:pt x="469" y="720"/>
                    </a:lnTo>
                    <a:lnTo>
                      <a:pt x="469" y="720"/>
                    </a:lnTo>
                    <a:lnTo>
                      <a:pt x="469" y="720"/>
                    </a:lnTo>
                    <a:lnTo>
                      <a:pt x="469" y="720"/>
                    </a:lnTo>
                    <a:lnTo>
                      <a:pt x="467" y="720"/>
                    </a:lnTo>
                    <a:lnTo>
                      <a:pt x="467" y="720"/>
                    </a:lnTo>
                    <a:lnTo>
                      <a:pt x="467" y="720"/>
                    </a:lnTo>
                    <a:lnTo>
                      <a:pt x="467" y="720"/>
                    </a:lnTo>
                    <a:lnTo>
                      <a:pt x="467" y="721"/>
                    </a:lnTo>
                    <a:lnTo>
                      <a:pt x="467" y="721"/>
                    </a:lnTo>
                    <a:lnTo>
                      <a:pt x="465" y="721"/>
                    </a:lnTo>
                    <a:lnTo>
                      <a:pt x="465" y="721"/>
                    </a:lnTo>
                    <a:lnTo>
                      <a:pt x="465" y="721"/>
                    </a:lnTo>
                    <a:lnTo>
                      <a:pt x="463" y="721"/>
                    </a:lnTo>
                    <a:lnTo>
                      <a:pt x="463" y="721"/>
                    </a:lnTo>
                    <a:lnTo>
                      <a:pt x="463" y="721"/>
                    </a:lnTo>
                    <a:lnTo>
                      <a:pt x="461" y="721"/>
                    </a:lnTo>
                    <a:lnTo>
                      <a:pt x="461" y="721"/>
                    </a:lnTo>
                    <a:lnTo>
                      <a:pt x="461" y="721"/>
                    </a:lnTo>
                    <a:lnTo>
                      <a:pt x="461" y="721"/>
                    </a:lnTo>
                    <a:lnTo>
                      <a:pt x="461" y="721"/>
                    </a:lnTo>
                    <a:lnTo>
                      <a:pt x="461" y="721"/>
                    </a:lnTo>
                    <a:lnTo>
                      <a:pt x="461" y="723"/>
                    </a:lnTo>
                    <a:lnTo>
                      <a:pt x="461" y="723"/>
                    </a:lnTo>
                    <a:lnTo>
                      <a:pt x="460" y="723"/>
                    </a:lnTo>
                    <a:lnTo>
                      <a:pt x="460" y="725"/>
                    </a:lnTo>
                    <a:lnTo>
                      <a:pt x="460" y="725"/>
                    </a:lnTo>
                    <a:lnTo>
                      <a:pt x="460" y="727"/>
                    </a:lnTo>
                    <a:lnTo>
                      <a:pt x="461" y="727"/>
                    </a:lnTo>
                    <a:lnTo>
                      <a:pt x="461" y="729"/>
                    </a:lnTo>
                    <a:lnTo>
                      <a:pt x="461" y="729"/>
                    </a:lnTo>
                    <a:lnTo>
                      <a:pt x="463" y="729"/>
                    </a:lnTo>
                    <a:lnTo>
                      <a:pt x="463" y="729"/>
                    </a:lnTo>
                    <a:lnTo>
                      <a:pt x="463" y="729"/>
                    </a:lnTo>
                    <a:lnTo>
                      <a:pt x="463" y="730"/>
                    </a:lnTo>
                    <a:lnTo>
                      <a:pt x="463" y="730"/>
                    </a:lnTo>
                    <a:lnTo>
                      <a:pt x="465" y="732"/>
                    </a:lnTo>
                    <a:lnTo>
                      <a:pt x="465" y="732"/>
                    </a:lnTo>
                    <a:lnTo>
                      <a:pt x="465" y="734"/>
                    </a:lnTo>
                    <a:lnTo>
                      <a:pt x="465" y="736"/>
                    </a:lnTo>
                    <a:lnTo>
                      <a:pt x="467" y="736"/>
                    </a:lnTo>
                    <a:lnTo>
                      <a:pt x="467" y="736"/>
                    </a:lnTo>
                    <a:lnTo>
                      <a:pt x="467" y="736"/>
                    </a:lnTo>
                    <a:lnTo>
                      <a:pt x="467" y="736"/>
                    </a:lnTo>
                    <a:lnTo>
                      <a:pt x="467" y="738"/>
                    </a:lnTo>
                    <a:lnTo>
                      <a:pt x="467" y="738"/>
                    </a:lnTo>
                    <a:lnTo>
                      <a:pt x="467" y="740"/>
                    </a:lnTo>
                    <a:lnTo>
                      <a:pt x="467" y="740"/>
                    </a:lnTo>
                    <a:lnTo>
                      <a:pt x="467" y="740"/>
                    </a:lnTo>
                    <a:lnTo>
                      <a:pt x="467" y="740"/>
                    </a:lnTo>
                    <a:lnTo>
                      <a:pt x="467" y="741"/>
                    </a:lnTo>
                    <a:lnTo>
                      <a:pt x="465" y="741"/>
                    </a:lnTo>
                    <a:lnTo>
                      <a:pt x="465" y="741"/>
                    </a:lnTo>
                    <a:lnTo>
                      <a:pt x="465" y="741"/>
                    </a:lnTo>
                    <a:lnTo>
                      <a:pt x="465" y="741"/>
                    </a:lnTo>
                    <a:lnTo>
                      <a:pt x="463" y="741"/>
                    </a:lnTo>
                    <a:lnTo>
                      <a:pt x="463" y="740"/>
                    </a:lnTo>
                    <a:lnTo>
                      <a:pt x="463" y="740"/>
                    </a:lnTo>
                    <a:lnTo>
                      <a:pt x="461" y="740"/>
                    </a:lnTo>
                    <a:lnTo>
                      <a:pt x="460" y="740"/>
                    </a:lnTo>
                    <a:lnTo>
                      <a:pt x="458" y="738"/>
                    </a:lnTo>
                    <a:lnTo>
                      <a:pt x="458" y="738"/>
                    </a:lnTo>
                    <a:lnTo>
                      <a:pt x="458" y="738"/>
                    </a:lnTo>
                    <a:lnTo>
                      <a:pt x="456" y="736"/>
                    </a:lnTo>
                    <a:lnTo>
                      <a:pt x="456" y="736"/>
                    </a:lnTo>
                    <a:lnTo>
                      <a:pt x="454" y="736"/>
                    </a:lnTo>
                    <a:lnTo>
                      <a:pt x="454" y="734"/>
                    </a:lnTo>
                    <a:lnTo>
                      <a:pt x="454" y="734"/>
                    </a:lnTo>
                    <a:lnTo>
                      <a:pt x="454" y="734"/>
                    </a:lnTo>
                    <a:lnTo>
                      <a:pt x="452" y="734"/>
                    </a:lnTo>
                    <a:lnTo>
                      <a:pt x="452" y="734"/>
                    </a:lnTo>
                    <a:lnTo>
                      <a:pt x="452" y="734"/>
                    </a:lnTo>
                    <a:lnTo>
                      <a:pt x="452" y="734"/>
                    </a:lnTo>
                    <a:lnTo>
                      <a:pt x="451" y="734"/>
                    </a:lnTo>
                    <a:lnTo>
                      <a:pt x="451" y="734"/>
                    </a:lnTo>
                    <a:lnTo>
                      <a:pt x="451" y="734"/>
                    </a:lnTo>
                    <a:lnTo>
                      <a:pt x="451" y="736"/>
                    </a:lnTo>
                    <a:lnTo>
                      <a:pt x="451" y="736"/>
                    </a:lnTo>
                    <a:lnTo>
                      <a:pt x="451" y="736"/>
                    </a:lnTo>
                    <a:lnTo>
                      <a:pt x="451" y="736"/>
                    </a:lnTo>
                    <a:lnTo>
                      <a:pt x="449" y="736"/>
                    </a:lnTo>
                    <a:lnTo>
                      <a:pt x="449" y="736"/>
                    </a:lnTo>
                    <a:lnTo>
                      <a:pt x="449" y="736"/>
                    </a:lnTo>
                    <a:lnTo>
                      <a:pt x="449" y="738"/>
                    </a:lnTo>
                    <a:lnTo>
                      <a:pt x="449" y="738"/>
                    </a:lnTo>
                    <a:lnTo>
                      <a:pt x="449" y="738"/>
                    </a:lnTo>
                    <a:lnTo>
                      <a:pt x="449" y="738"/>
                    </a:lnTo>
                    <a:lnTo>
                      <a:pt x="449" y="738"/>
                    </a:lnTo>
                    <a:lnTo>
                      <a:pt x="449" y="740"/>
                    </a:lnTo>
                    <a:lnTo>
                      <a:pt x="449" y="740"/>
                    </a:lnTo>
                    <a:lnTo>
                      <a:pt x="449" y="740"/>
                    </a:lnTo>
                    <a:lnTo>
                      <a:pt x="449" y="741"/>
                    </a:lnTo>
                    <a:lnTo>
                      <a:pt x="451" y="741"/>
                    </a:lnTo>
                    <a:lnTo>
                      <a:pt x="451" y="741"/>
                    </a:lnTo>
                    <a:lnTo>
                      <a:pt x="451" y="743"/>
                    </a:lnTo>
                    <a:lnTo>
                      <a:pt x="452" y="743"/>
                    </a:lnTo>
                    <a:lnTo>
                      <a:pt x="452" y="743"/>
                    </a:lnTo>
                    <a:lnTo>
                      <a:pt x="452" y="743"/>
                    </a:lnTo>
                    <a:lnTo>
                      <a:pt x="454" y="743"/>
                    </a:lnTo>
                    <a:lnTo>
                      <a:pt x="454" y="743"/>
                    </a:lnTo>
                    <a:lnTo>
                      <a:pt x="454" y="745"/>
                    </a:lnTo>
                    <a:lnTo>
                      <a:pt x="454" y="745"/>
                    </a:lnTo>
                    <a:lnTo>
                      <a:pt x="454" y="745"/>
                    </a:lnTo>
                    <a:lnTo>
                      <a:pt x="456" y="747"/>
                    </a:lnTo>
                    <a:lnTo>
                      <a:pt x="456" y="747"/>
                    </a:lnTo>
                    <a:lnTo>
                      <a:pt x="456" y="747"/>
                    </a:lnTo>
                    <a:lnTo>
                      <a:pt x="456" y="749"/>
                    </a:lnTo>
                    <a:lnTo>
                      <a:pt x="458" y="749"/>
                    </a:lnTo>
                    <a:lnTo>
                      <a:pt x="458" y="750"/>
                    </a:lnTo>
                    <a:lnTo>
                      <a:pt x="458" y="750"/>
                    </a:lnTo>
                    <a:lnTo>
                      <a:pt x="458" y="750"/>
                    </a:lnTo>
                    <a:lnTo>
                      <a:pt x="458" y="752"/>
                    </a:lnTo>
                    <a:lnTo>
                      <a:pt x="458" y="752"/>
                    </a:lnTo>
                    <a:lnTo>
                      <a:pt x="458" y="752"/>
                    </a:lnTo>
                    <a:lnTo>
                      <a:pt x="458" y="752"/>
                    </a:lnTo>
                    <a:lnTo>
                      <a:pt x="456" y="752"/>
                    </a:lnTo>
                    <a:lnTo>
                      <a:pt x="456" y="754"/>
                    </a:lnTo>
                    <a:lnTo>
                      <a:pt x="456" y="754"/>
                    </a:lnTo>
                    <a:lnTo>
                      <a:pt x="456" y="754"/>
                    </a:lnTo>
                    <a:lnTo>
                      <a:pt x="456" y="754"/>
                    </a:lnTo>
                    <a:lnTo>
                      <a:pt x="456" y="754"/>
                    </a:lnTo>
                    <a:lnTo>
                      <a:pt x="456" y="756"/>
                    </a:lnTo>
                    <a:lnTo>
                      <a:pt x="456" y="756"/>
                    </a:lnTo>
                    <a:lnTo>
                      <a:pt x="454" y="756"/>
                    </a:lnTo>
                    <a:lnTo>
                      <a:pt x="454" y="756"/>
                    </a:lnTo>
                    <a:lnTo>
                      <a:pt x="452" y="756"/>
                    </a:lnTo>
                    <a:lnTo>
                      <a:pt x="451" y="756"/>
                    </a:lnTo>
                    <a:lnTo>
                      <a:pt x="449" y="758"/>
                    </a:lnTo>
                    <a:lnTo>
                      <a:pt x="449" y="758"/>
                    </a:lnTo>
                    <a:lnTo>
                      <a:pt x="449" y="758"/>
                    </a:lnTo>
                    <a:lnTo>
                      <a:pt x="447" y="758"/>
                    </a:lnTo>
                    <a:lnTo>
                      <a:pt x="447" y="759"/>
                    </a:lnTo>
                    <a:lnTo>
                      <a:pt x="445" y="759"/>
                    </a:lnTo>
                    <a:lnTo>
                      <a:pt x="445" y="761"/>
                    </a:lnTo>
                    <a:lnTo>
                      <a:pt x="445" y="761"/>
                    </a:lnTo>
                    <a:lnTo>
                      <a:pt x="445" y="761"/>
                    </a:lnTo>
                    <a:lnTo>
                      <a:pt x="445" y="763"/>
                    </a:lnTo>
                    <a:lnTo>
                      <a:pt x="445" y="763"/>
                    </a:lnTo>
                    <a:lnTo>
                      <a:pt x="445" y="765"/>
                    </a:lnTo>
                    <a:lnTo>
                      <a:pt x="445" y="765"/>
                    </a:lnTo>
                    <a:lnTo>
                      <a:pt x="445" y="767"/>
                    </a:lnTo>
                    <a:lnTo>
                      <a:pt x="445" y="767"/>
                    </a:lnTo>
                    <a:lnTo>
                      <a:pt x="445" y="767"/>
                    </a:lnTo>
                    <a:lnTo>
                      <a:pt x="445" y="767"/>
                    </a:lnTo>
                    <a:lnTo>
                      <a:pt x="447" y="767"/>
                    </a:lnTo>
                    <a:lnTo>
                      <a:pt x="447" y="767"/>
                    </a:lnTo>
                    <a:lnTo>
                      <a:pt x="447" y="767"/>
                    </a:lnTo>
                    <a:lnTo>
                      <a:pt x="447" y="768"/>
                    </a:lnTo>
                    <a:lnTo>
                      <a:pt x="447" y="768"/>
                    </a:lnTo>
                    <a:lnTo>
                      <a:pt x="447" y="768"/>
                    </a:lnTo>
                    <a:lnTo>
                      <a:pt x="449" y="770"/>
                    </a:lnTo>
                    <a:lnTo>
                      <a:pt x="449" y="770"/>
                    </a:lnTo>
                    <a:lnTo>
                      <a:pt x="451" y="770"/>
                    </a:lnTo>
                    <a:lnTo>
                      <a:pt x="451" y="772"/>
                    </a:lnTo>
                    <a:lnTo>
                      <a:pt x="451" y="774"/>
                    </a:lnTo>
                    <a:lnTo>
                      <a:pt x="451" y="774"/>
                    </a:lnTo>
                    <a:lnTo>
                      <a:pt x="451" y="776"/>
                    </a:lnTo>
                    <a:lnTo>
                      <a:pt x="451" y="776"/>
                    </a:lnTo>
                    <a:lnTo>
                      <a:pt x="451" y="776"/>
                    </a:lnTo>
                    <a:lnTo>
                      <a:pt x="451" y="776"/>
                    </a:lnTo>
                    <a:lnTo>
                      <a:pt x="449" y="776"/>
                    </a:lnTo>
                    <a:lnTo>
                      <a:pt x="449" y="776"/>
                    </a:lnTo>
                    <a:lnTo>
                      <a:pt x="447" y="776"/>
                    </a:lnTo>
                    <a:lnTo>
                      <a:pt x="445" y="774"/>
                    </a:lnTo>
                    <a:lnTo>
                      <a:pt x="443" y="774"/>
                    </a:lnTo>
                    <a:lnTo>
                      <a:pt x="441" y="774"/>
                    </a:lnTo>
                    <a:lnTo>
                      <a:pt x="441" y="774"/>
                    </a:lnTo>
                    <a:lnTo>
                      <a:pt x="440" y="772"/>
                    </a:lnTo>
                    <a:lnTo>
                      <a:pt x="438" y="772"/>
                    </a:lnTo>
                    <a:lnTo>
                      <a:pt x="436" y="772"/>
                    </a:lnTo>
                    <a:lnTo>
                      <a:pt x="436" y="770"/>
                    </a:lnTo>
                    <a:lnTo>
                      <a:pt x="434" y="770"/>
                    </a:lnTo>
                    <a:lnTo>
                      <a:pt x="432" y="770"/>
                    </a:lnTo>
                    <a:lnTo>
                      <a:pt x="432" y="770"/>
                    </a:lnTo>
                    <a:lnTo>
                      <a:pt x="431" y="770"/>
                    </a:lnTo>
                    <a:lnTo>
                      <a:pt x="429" y="768"/>
                    </a:lnTo>
                    <a:lnTo>
                      <a:pt x="429" y="768"/>
                    </a:lnTo>
                    <a:lnTo>
                      <a:pt x="429" y="768"/>
                    </a:lnTo>
                    <a:lnTo>
                      <a:pt x="427" y="768"/>
                    </a:lnTo>
                    <a:lnTo>
                      <a:pt x="427" y="768"/>
                    </a:lnTo>
                    <a:lnTo>
                      <a:pt x="425" y="770"/>
                    </a:lnTo>
                    <a:lnTo>
                      <a:pt x="425" y="770"/>
                    </a:lnTo>
                    <a:lnTo>
                      <a:pt x="425" y="770"/>
                    </a:lnTo>
                    <a:lnTo>
                      <a:pt x="425" y="770"/>
                    </a:lnTo>
                    <a:lnTo>
                      <a:pt x="425" y="770"/>
                    </a:lnTo>
                    <a:lnTo>
                      <a:pt x="425" y="770"/>
                    </a:lnTo>
                    <a:lnTo>
                      <a:pt x="425" y="770"/>
                    </a:lnTo>
                    <a:lnTo>
                      <a:pt x="423" y="770"/>
                    </a:lnTo>
                    <a:lnTo>
                      <a:pt x="425" y="772"/>
                    </a:lnTo>
                    <a:lnTo>
                      <a:pt x="425" y="772"/>
                    </a:lnTo>
                    <a:lnTo>
                      <a:pt x="425" y="772"/>
                    </a:lnTo>
                    <a:lnTo>
                      <a:pt x="425" y="772"/>
                    </a:lnTo>
                    <a:lnTo>
                      <a:pt x="425" y="772"/>
                    </a:lnTo>
                    <a:lnTo>
                      <a:pt x="425" y="772"/>
                    </a:lnTo>
                    <a:lnTo>
                      <a:pt x="427" y="774"/>
                    </a:lnTo>
                    <a:lnTo>
                      <a:pt x="427" y="774"/>
                    </a:lnTo>
                    <a:lnTo>
                      <a:pt x="425" y="774"/>
                    </a:lnTo>
                    <a:lnTo>
                      <a:pt x="425" y="774"/>
                    </a:lnTo>
                    <a:lnTo>
                      <a:pt x="425" y="774"/>
                    </a:lnTo>
                    <a:lnTo>
                      <a:pt x="425" y="774"/>
                    </a:lnTo>
                    <a:lnTo>
                      <a:pt x="425" y="774"/>
                    </a:lnTo>
                    <a:lnTo>
                      <a:pt x="425" y="774"/>
                    </a:lnTo>
                    <a:lnTo>
                      <a:pt x="425" y="774"/>
                    </a:lnTo>
                    <a:lnTo>
                      <a:pt x="423" y="774"/>
                    </a:lnTo>
                    <a:lnTo>
                      <a:pt x="423" y="774"/>
                    </a:lnTo>
                    <a:lnTo>
                      <a:pt x="423" y="774"/>
                    </a:lnTo>
                    <a:lnTo>
                      <a:pt x="423" y="774"/>
                    </a:lnTo>
                    <a:lnTo>
                      <a:pt x="422" y="774"/>
                    </a:lnTo>
                    <a:lnTo>
                      <a:pt x="422" y="774"/>
                    </a:lnTo>
                    <a:lnTo>
                      <a:pt x="422" y="774"/>
                    </a:lnTo>
                    <a:lnTo>
                      <a:pt x="422" y="774"/>
                    </a:lnTo>
                    <a:lnTo>
                      <a:pt x="420" y="774"/>
                    </a:lnTo>
                    <a:lnTo>
                      <a:pt x="420" y="774"/>
                    </a:lnTo>
                    <a:lnTo>
                      <a:pt x="420" y="774"/>
                    </a:lnTo>
                    <a:lnTo>
                      <a:pt x="420" y="774"/>
                    </a:lnTo>
                    <a:lnTo>
                      <a:pt x="418" y="774"/>
                    </a:lnTo>
                    <a:lnTo>
                      <a:pt x="416" y="772"/>
                    </a:lnTo>
                    <a:lnTo>
                      <a:pt x="414" y="772"/>
                    </a:lnTo>
                    <a:lnTo>
                      <a:pt x="414" y="772"/>
                    </a:lnTo>
                    <a:lnTo>
                      <a:pt x="414" y="772"/>
                    </a:lnTo>
                    <a:lnTo>
                      <a:pt x="413" y="772"/>
                    </a:lnTo>
                    <a:lnTo>
                      <a:pt x="413" y="772"/>
                    </a:lnTo>
                    <a:lnTo>
                      <a:pt x="413" y="772"/>
                    </a:lnTo>
                    <a:lnTo>
                      <a:pt x="411" y="772"/>
                    </a:lnTo>
                    <a:lnTo>
                      <a:pt x="411" y="770"/>
                    </a:lnTo>
                    <a:lnTo>
                      <a:pt x="411" y="770"/>
                    </a:lnTo>
                    <a:lnTo>
                      <a:pt x="411" y="770"/>
                    </a:lnTo>
                    <a:lnTo>
                      <a:pt x="411" y="768"/>
                    </a:lnTo>
                    <a:lnTo>
                      <a:pt x="411" y="768"/>
                    </a:lnTo>
                    <a:lnTo>
                      <a:pt x="411" y="768"/>
                    </a:lnTo>
                    <a:lnTo>
                      <a:pt x="413" y="768"/>
                    </a:lnTo>
                    <a:lnTo>
                      <a:pt x="413" y="768"/>
                    </a:lnTo>
                    <a:lnTo>
                      <a:pt x="413" y="767"/>
                    </a:lnTo>
                    <a:lnTo>
                      <a:pt x="413" y="767"/>
                    </a:lnTo>
                    <a:lnTo>
                      <a:pt x="413" y="767"/>
                    </a:lnTo>
                    <a:lnTo>
                      <a:pt x="413" y="767"/>
                    </a:lnTo>
                    <a:lnTo>
                      <a:pt x="413" y="765"/>
                    </a:lnTo>
                    <a:lnTo>
                      <a:pt x="414" y="765"/>
                    </a:lnTo>
                    <a:lnTo>
                      <a:pt x="414" y="765"/>
                    </a:lnTo>
                    <a:lnTo>
                      <a:pt x="414" y="765"/>
                    </a:lnTo>
                    <a:lnTo>
                      <a:pt x="414" y="763"/>
                    </a:lnTo>
                    <a:lnTo>
                      <a:pt x="413" y="763"/>
                    </a:lnTo>
                    <a:lnTo>
                      <a:pt x="413" y="763"/>
                    </a:lnTo>
                    <a:lnTo>
                      <a:pt x="413" y="763"/>
                    </a:lnTo>
                    <a:lnTo>
                      <a:pt x="413" y="763"/>
                    </a:lnTo>
                    <a:lnTo>
                      <a:pt x="413" y="761"/>
                    </a:lnTo>
                    <a:lnTo>
                      <a:pt x="413" y="761"/>
                    </a:lnTo>
                    <a:lnTo>
                      <a:pt x="413" y="761"/>
                    </a:lnTo>
                    <a:lnTo>
                      <a:pt x="413" y="759"/>
                    </a:lnTo>
                    <a:lnTo>
                      <a:pt x="413" y="759"/>
                    </a:lnTo>
                    <a:lnTo>
                      <a:pt x="413" y="759"/>
                    </a:lnTo>
                    <a:lnTo>
                      <a:pt x="413" y="758"/>
                    </a:lnTo>
                    <a:lnTo>
                      <a:pt x="413" y="758"/>
                    </a:lnTo>
                    <a:lnTo>
                      <a:pt x="411" y="758"/>
                    </a:lnTo>
                    <a:lnTo>
                      <a:pt x="411" y="758"/>
                    </a:lnTo>
                    <a:lnTo>
                      <a:pt x="411" y="758"/>
                    </a:lnTo>
                    <a:lnTo>
                      <a:pt x="411" y="758"/>
                    </a:lnTo>
                    <a:lnTo>
                      <a:pt x="411" y="758"/>
                    </a:lnTo>
                    <a:lnTo>
                      <a:pt x="411" y="756"/>
                    </a:lnTo>
                    <a:lnTo>
                      <a:pt x="411" y="756"/>
                    </a:lnTo>
                    <a:lnTo>
                      <a:pt x="411" y="756"/>
                    </a:lnTo>
                    <a:lnTo>
                      <a:pt x="409" y="756"/>
                    </a:lnTo>
                    <a:lnTo>
                      <a:pt x="409" y="754"/>
                    </a:lnTo>
                    <a:lnTo>
                      <a:pt x="409" y="754"/>
                    </a:lnTo>
                    <a:lnTo>
                      <a:pt x="409" y="754"/>
                    </a:lnTo>
                    <a:lnTo>
                      <a:pt x="409" y="754"/>
                    </a:lnTo>
                    <a:lnTo>
                      <a:pt x="409" y="754"/>
                    </a:lnTo>
                    <a:lnTo>
                      <a:pt x="409" y="752"/>
                    </a:lnTo>
                    <a:lnTo>
                      <a:pt x="407" y="752"/>
                    </a:lnTo>
                    <a:lnTo>
                      <a:pt x="407" y="752"/>
                    </a:lnTo>
                    <a:lnTo>
                      <a:pt x="407" y="752"/>
                    </a:lnTo>
                    <a:lnTo>
                      <a:pt x="407" y="75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9" name="Freeform 24">
                <a:extLst>
                  <a:ext uri="{FF2B5EF4-FFF2-40B4-BE49-F238E27FC236}">
                    <a16:creationId xmlns:a16="http://schemas.microsoft.com/office/drawing/2014/main" id="{9906FC3D-A445-3099-8A30-87E5EF26E825}"/>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close/>
                  </a:path>
                </a:pathLst>
              </a:custGeom>
              <a:solidFill>
                <a:srgbClr val="4874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0" name="Freeform 25">
                <a:extLst>
                  <a:ext uri="{FF2B5EF4-FFF2-40B4-BE49-F238E27FC236}">
                    <a16:creationId xmlns:a16="http://schemas.microsoft.com/office/drawing/2014/main" id="{83D90D33-31B6-E304-2B81-C5032C87572A}"/>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1" name="Freeform 26">
                <a:extLst>
                  <a:ext uri="{FF2B5EF4-FFF2-40B4-BE49-F238E27FC236}">
                    <a16:creationId xmlns:a16="http://schemas.microsoft.com/office/drawing/2014/main" id="{99B63BA8-E49B-9BBD-D67C-FA6EEE848B06}"/>
                  </a:ext>
                </a:extLst>
              </p:cNvPr>
              <p:cNvSpPr>
                <a:spLocks/>
              </p:cNvSpPr>
              <p:nvPr/>
            </p:nvSpPr>
            <p:spPr bwMode="auto">
              <a:xfrm>
                <a:off x="2768" y="776"/>
                <a:ext cx="1746" cy="1020"/>
              </a:xfrm>
              <a:custGeom>
                <a:avLst/>
                <a:gdLst>
                  <a:gd name="T0" fmla="*/ 1268 w 1746"/>
                  <a:gd name="T1" fmla="*/ 954 h 1020"/>
                  <a:gd name="T2" fmla="*/ 1154 w 1746"/>
                  <a:gd name="T3" fmla="*/ 939 h 1020"/>
                  <a:gd name="T4" fmla="*/ 1118 w 1746"/>
                  <a:gd name="T5" fmla="*/ 869 h 1020"/>
                  <a:gd name="T6" fmla="*/ 1078 w 1746"/>
                  <a:gd name="T7" fmla="*/ 782 h 1020"/>
                  <a:gd name="T8" fmla="*/ 1057 w 1746"/>
                  <a:gd name="T9" fmla="*/ 729 h 1020"/>
                  <a:gd name="T10" fmla="*/ 1037 w 1746"/>
                  <a:gd name="T11" fmla="*/ 664 h 1020"/>
                  <a:gd name="T12" fmla="*/ 950 w 1746"/>
                  <a:gd name="T13" fmla="*/ 655 h 1020"/>
                  <a:gd name="T14" fmla="*/ 888 w 1746"/>
                  <a:gd name="T15" fmla="*/ 666 h 1020"/>
                  <a:gd name="T16" fmla="*/ 829 w 1746"/>
                  <a:gd name="T17" fmla="*/ 624 h 1020"/>
                  <a:gd name="T18" fmla="*/ 767 w 1746"/>
                  <a:gd name="T19" fmla="*/ 584 h 1020"/>
                  <a:gd name="T20" fmla="*/ 706 w 1746"/>
                  <a:gd name="T21" fmla="*/ 588 h 1020"/>
                  <a:gd name="T22" fmla="*/ 699 w 1746"/>
                  <a:gd name="T23" fmla="*/ 548 h 1020"/>
                  <a:gd name="T24" fmla="*/ 666 w 1746"/>
                  <a:gd name="T25" fmla="*/ 490 h 1020"/>
                  <a:gd name="T26" fmla="*/ 632 w 1746"/>
                  <a:gd name="T27" fmla="*/ 454 h 1020"/>
                  <a:gd name="T28" fmla="*/ 592 w 1746"/>
                  <a:gd name="T29" fmla="*/ 427 h 1020"/>
                  <a:gd name="T30" fmla="*/ 565 w 1746"/>
                  <a:gd name="T31" fmla="*/ 398 h 1020"/>
                  <a:gd name="T32" fmla="*/ 518 w 1746"/>
                  <a:gd name="T33" fmla="*/ 389 h 1020"/>
                  <a:gd name="T34" fmla="*/ 472 w 1746"/>
                  <a:gd name="T35" fmla="*/ 438 h 1020"/>
                  <a:gd name="T36" fmla="*/ 462 w 1746"/>
                  <a:gd name="T37" fmla="*/ 507 h 1020"/>
                  <a:gd name="T38" fmla="*/ 413 w 1746"/>
                  <a:gd name="T39" fmla="*/ 546 h 1020"/>
                  <a:gd name="T40" fmla="*/ 368 w 1746"/>
                  <a:gd name="T41" fmla="*/ 583 h 1020"/>
                  <a:gd name="T42" fmla="*/ 295 w 1746"/>
                  <a:gd name="T43" fmla="*/ 536 h 1020"/>
                  <a:gd name="T44" fmla="*/ 248 w 1746"/>
                  <a:gd name="T45" fmla="*/ 548 h 1020"/>
                  <a:gd name="T46" fmla="*/ 216 w 1746"/>
                  <a:gd name="T47" fmla="*/ 579 h 1020"/>
                  <a:gd name="T48" fmla="*/ 172 w 1746"/>
                  <a:gd name="T49" fmla="*/ 590 h 1020"/>
                  <a:gd name="T50" fmla="*/ 109 w 1746"/>
                  <a:gd name="T51" fmla="*/ 637 h 1020"/>
                  <a:gd name="T52" fmla="*/ 55 w 1746"/>
                  <a:gd name="T53" fmla="*/ 608 h 1020"/>
                  <a:gd name="T54" fmla="*/ 55 w 1746"/>
                  <a:gd name="T55" fmla="*/ 568 h 1020"/>
                  <a:gd name="T56" fmla="*/ 105 w 1746"/>
                  <a:gd name="T57" fmla="*/ 443 h 1020"/>
                  <a:gd name="T58" fmla="*/ 192 w 1746"/>
                  <a:gd name="T59" fmla="*/ 311 h 1020"/>
                  <a:gd name="T60" fmla="*/ 387 w 1746"/>
                  <a:gd name="T61" fmla="*/ 297 h 1020"/>
                  <a:gd name="T62" fmla="*/ 489 w 1746"/>
                  <a:gd name="T63" fmla="*/ 259 h 1020"/>
                  <a:gd name="T64" fmla="*/ 588 w 1746"/>
                  <a:gd name="T65" fmla="*/ 261 h 1020"/>
                  <a:gd name="T66" fmla="*/ 662 w 1746"/>
                  <a:gd name="T67" fmla="*/ 172 h 1020"/>
                  <a:gd name="T68" fmla="*/ 751 w 1746"/>
                  <a:gd name="T69" fmla="*/ 63 h 1020"/>
                  <a:gd name="T70" fmla="*/ 822 w 1746"/>
                  <a:gd name="T71" fmla="*/ 24 h 1020"/>
                  <a:gd name="T72" fmla="*/ 890 w 1746"/>
                  <a:gd name="T73" fmla="*/ 42 h 1020"/>
                  <a:gd name="T74" fmla="*/ 917 w 1746"/>
                  <a:gd name="T75" fmla="*/ 80 h 1020"/>
                  <a:gd name="T76" fmla="*/ 907 w 1746"/>
                  <a:gd name="T77" fmla="*/ 139 h 1020"/>
                  <a:gd name="T78" fmla="*/ 968 w 1746"/>
                  <a:gd name="T79" fmla="*/ 183 h 1020"/>
                  <a:gd name="T80" fmla="*/ 1084 w 1746"/>
                  <a:gd name="T81" fmla="*/ 223 h 1020"/>
                  <a:gd name="T82" fmla="*/ 1187 w 1746"/>
                  <a:gd name="T83" fmla="*/ 277 h 1020"/>
                  <a:gd name="T84" fmla="*/ 1290 w 1746"/>
                  <a:gd name="T85" fmla="*/ 320 h 1020"/>
                  <a:gd name="T86" fmla="*/ 1308 w 1746"/>
                  <a:gd name="T87" fmla="*/ 427 h 1020"/>
                  <a:gd name="T88" fmla="*/ 1272 w 1746"/>
                  <a:gd name="T89" fmla="*/ 530 h 1020"/>
                  <a:gd name="T90" fmla="*/ 1339 w 1746"/>
                  <a:gd name="T91" fmla="*/ 568 h 1020"/>
                  <a:gd name="T92" fmla="*/ 1380 w 1746"/>
                  <a:gd name="T93" fmla="*/ 523 h 1020"/>
                  <a:gd name="T94" fmla="*/ 1505 w 1746"/>
                  <a:gd name="T95" fmla="*/ 552 h 1020"/>
                  <a:gd name="T96" fmla="*/ 1605 w 1746"/>
                  <a:gd name="T97" fmla="*/ 489 h 1020"/>
                  <a:gd name="T98" fmla="*/ 1650 w 1746"/>
                  <a:gd name="T99" fmla="*/ 378 h 1020"/>
                  <a:gd name="T100" fmla="*/ 1733 w 1746"/>
                  <a:gd name="T101" fmla="*/ 320 h 1020"/>
                  <a:gd name="T102" fmla="*/ 1686 w 1746"/>
                  <a:gd name="T103" fmla="*/ 398 h 1020"/>
                  <a:gd name="T104" fmla="*/ 1688 w 1746"/>
                  <a:gd name="T105" fmla="*/ 489 h 1020"/>
                  <a:gd name="T106" fmla="*/ 1675 w 1746"/>
                  <a:gd name="T107" fmla="*/ 561 h 1020"/>
                  <a:gd name="T108" fmla="*/ 1621 w 1746"/>
                  <a:gd name="T109" fmla="*/ 637 h 1020"/>
                  <a:gd name="T110" fmla="*/ 1565 w 1746"/>
                  <a:gd name="T111" fmla="*/ 677 h 1020"/>
                  <a:gd name="T112" fmla="*/ 1480 w 1746"/>
                  <a:gd name="T113" fmla="*/ 733 h 1020"/>
                  <a:gd name="T114" fmla="*/ 1422 w 1746"/>
                  <a:gd name="T115" fmla="*/ 765 h 1020"/>
                  <a:gd name="T116" fmla="*/ 1393 w 1746"/>
                  <a:gd name="T117" fmla="*/ 831 h 1020"/>
                  <a:gd name="T118" fmla="*/ 1393 w 1746"/>
                  <a:gd name="T119" fmla="*/ 883 h 1020"/>
                  <a:gd name="T120" fmla="*/ 1429 w 1746"/>
                  <a:gd name="T121" fmla="*/ 926 h 1020"/>
                  <a:gd name="T122" fmla="*/ 1455 w 1746"/>
                  <a:gd name="T123" fmla="*/ 981 h 1020"/>
                  <a:gd name="T124" fmla="*/ 1469 w 1746"/>
                  <a:gd name="T125" fmla="*/ 101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46" h="1020">
                    <a:moveTo>
                      <a:pt x="1411" y="1020"/>
                    </a:moveTo>
                    <a:lnTo>
                      <a:pt x="1411" y="1020"/>
                    </a:lnTo>
                    <a:lnTo>
                      <a:pt x="1411" y="1020"/>
                    </a:lnTo>
                    <a:lnTo>
                      <a:pt x="1409" y="1020"/>
                    </a:lnTo>
                    <a:lnTo>
                      <a:pt x="1409" y="1019"/>
                    </a:lnTo>
                    <a:lnTo>
                      <a:pt x="1407" y="1019"/>
                    </a:lnTo>
                    <a:lnTo>
                      <a:pt x="1407" y="1019"/>
                    </a:lnTo>
                    <a:lnTo>
                      <a:pt x="1407" y="1017"/>
                    </a:lnTo>
                    <a:lnTo>
                      <a:pt x="1406" y="1017"/>
                    </a:lnTo>
                    <a:lnTo>
                      <a:pt x="1406" y="1017"/>
                    </a:lnTo>
                    <a:lnTo>
                      <a:pt x="1404" y="1015"/>
                    </a:lnTo>
                    <a:lnTo>
                      <a:pt x="1404" y="1015"/>
                    </a:lnTo>
                    <a:lnTo>
                      <a:pt x="1404" y="1015"/>
                    </a:lnTo>
                    <a:lnTo>
                      <a:pt x="1404" y="1015"/>
                    </a:lnTo>
                    <a:lnTo>
                      <a:pt x="1404" y="1013"/>
                    </a:lnTo>
                    <a:lnTo>
                      <a:pt x="1402" y="1013"/>
                    </a:lnTo>
                    <a:lnTo>
                      <a:pt x="1402" y="1013"/>
                    </a:lnTo>
                    <a:lnTo>
                      <a:pt x="1402" y="1013"/>
                    </a:lnTo>
                    <a:lnTo>
                      <a:pt x="1402" y="1013"/>
                    </a:lnTo>
                    <a:lnTo>
                      <a:pt x="1400" y="1013"/>
                    </a:lnTo>
                    <a:lnTo>
                      <a:pt x="1400" y="1011"/>
                    </a:lnTo>
                    <a:lnTo>
                      <a:pt x="1400" y="1011"/>
                    </a:lnTo>
                    <a:lnTo>
                      <a:pt x="1400" y="1011"/>
                    </a:lnTo>
                    <a:lnTo>
                      <a:pt x="1398" y="1011"/>
                    </a:lnTo>
                    <a:lnTo>
                      <a:pt x="1398" y="1011"/>
                    </a:lnTo>
                    <a:lnTo>
                      <a:pt x="1397" y="1011"/>
                    </a:lnTo>
                    <a:lnTo>
                      <a:pt x="1397" y="1010"/>
                    </a:lnTo>
                    <a:lnTo>
                      <a:pt x="1397" y="1010"/>
                    </a:lnTo>
                    <a:lnTo>
                      <a:pt x="1397" y="1010"/>
                    </a:lnTo>
                    <a:lnTo>
                      <a:pt x="1395" y="1010"/>
                    </a:lnTo>
                    <a:lnTo>
                      <a:pt x="1393" y="1010"/>
                    </a:lnTo>
                    <a:lnTo>
                      <a:pt x="1393" y="1010"/>
                    </a:lnTo>
                    <a:lnTo>
                      <a:pt x="1391" y="1010"/>
                    </a:lnTo>
                    <a:lnTo>
                      <a:pt x="1391" y="1010"/>
                    </a:lnTo>
                    <a:lnTo>
                      <a:pt x="1391" y="1010"/>
                    </a:lnTo>
                    <a:lnTo>
                      <a:pt x="1389" y="1010"/>
                    </a:lnTo>
                    <a:lnTo>
                      <a:pt x="1389" y="1010"/>
                    </a:lnTo>
                    <a:lnTo>
                      <a:pt x="1388" y="1010"/>
                    </a:lnTo>
                    <a:lnTo>
                      <a:pt x="1388" y="1010"/>
                    </a:lnTo>
                    <a:lnTo>
                      <a:pt x="1388" y="1010"/>
                    </a:lnTo>
                    <a:lnTo>
                      <a:pt x="1386" y="1010"/>
                    </a:lnTo>
                    <a:lnTo>
                      <a:pt x="1386" y="1010"/>
                    </a:lnTo>
                    <a:lnTo>
                      <a:pt x="1384" y="1010"/>
                    </a:lnTo>
                    <a:lnTo>
                      <a:pt x="1382" y="1010"/>
                    </a:lnTo>
                    <a:lnTo>
                      <a:pt x="1382" y="1010"/>
                    </a:lnTo>
                    <a:lnTo>
                      <a:pt x="1382" y="1010"/>
                    </a:lnTo>
                    <a:lnTo>
                      <a:pt x="1380" y="1011"/>
                    </a:lnTo>
                    <a:lnTo>
                      <a:pt x="1380" y="1011"/>
                    </a:lnTo>
                    <a:lnTo>
                      <a:pt x="1380" y="1011"/>
                    </a:lnTo>
                    <a:lnTo>
                      <a:pt x="1379" y="1011"/>
                    </a:lnTo>
                    <a:lnTo>
                      <a:pt x="1379" y="1010"/>
                    </a:lnTo>
                    <a:lnTo>
                      <a:pt x="1379" y="1010"/>
                    </a:lnTo>
                    <a:lnTo>
                      <a:pt x="1377" y="1010"/>
                    </a:lnTo>
                    <a:lnTo>
                      <a:pt x="1377" y="1010"/>
                    </a:lnTo>
                    <a:lnTo>
                      <a:pt x="1375" y="1011"/>
                    </a:lnTo>
                    <a:lnTo>
                      <a:pt x="1375" y="1011"/>
                    </a:lnTo>
                    <a:lnTo>
                      <a:pt x="1373" y="1011"/>
                    </a:lnTo>
                    <a:lnTo>
                      <a:pt x="1373" y="1010"/>
                    </a:lnTo>
                    <a:lnTo>
                      <a:pt x="1371" y="1010"/>
                    </a:lnTo>
                    <a:lnTo>
                      <a:pt x="1371" y="1008"/>
                    </a:lnTo>
                    <a:lnTo>
                      <a:pt x="1371" y="1008"/>
                    </a:lnTo>
                    <a:lnTo>
                      <a:pt x="1371" y="1008"/>
                    </a:lnTo>
                    <a:lnTo>
                      <a:pt x="1371" y="1008"/>
                    </a:lnTo>
                    <a:lnTo>
                      <a:pt x="1370" y="1008"/>
                    </a:lnTo>
                    <a:lnTo>
                      <a:pt x="1370" y="1006"/>
                    </a:lnTo>
                    <a:lnTo>
                      <a:pt x="1370" y="1006"/>
                    </a:lnTo>
                    <a:lnTo>
                      <a:pt x="1368" y="1006"/>
                    </a:lnTo>
                    <a:lnTo>
                      <a:pt x="1368" y="1006"/>
                    </a:lnTo>
                    <a:lnTo>
                      <a:pt x="1368" y="1004"/>
                    </a:lnTo>
                    <a:lnTo>
                      <a:pt x="1368" y="1004"/>
                    </a:lnTo>
                    <a:lnTo>
                      <a:pt x="1366" y="1004"/>
                    </a:lnTo>
                    <a:lnTo>
                      <a:pt x="1364" y="1004"/>
                    </a:lnTo>
                    <a:lnTo>
                      <a:pt x="1364" y="1004"/>
                    </a:lnTo>
                    <a:lnTo>
                      <a:pt x="1364" y="1004"/>
                    </a:lnTo>
                    <a:lnTo>
                      <a:pt x="1364" y="1004"/>
                    </a:lnTo>
                    <a:lnTo>
                      <a:pt x="1362" y="1002"/>
                    </a:lnTo>
                    <a:lnTo>
                      <a:pt x="1360" y="1002"/>
                    </a:lnTo>
                    <a:lnTo>
                      <a:pt x="1360" y="1001"/>
                    </a:lnTo>
                    <a:lnTo>
                      <a:pt x="1360" y="1001"/>
                    </a:lnTo>
                    <a:lnTo>
                      <a:pt x="1360" y="999"/>
                    </a:lnTo>
                    <a:lnTo>
                      <a:pt x="1362" y="999"/>
                    </a:lnTo>
                    <a:lnTo>
                      <a:pt x="1360" y="997"/>
                    </a:lnTo>
                    <a:lnTo>
                      <a:pt x="1360" y="997"/>
                    </a:lnTo>
                    <a:lnTo>
                      <a:pt x="1360" y="997"/>
                    </a:lnTo>
                    <a:lnTo>
                      <a:pt x="1360" y="997"/>
                    </a:lnTo>
                    <a:lnTo>
                      <a:pt x="1360" y="997"/>
                    </a:lnTo>
                    <a:lnTo>
                      <a:pt x="1359" y="995"/>
                    </a:lnTo>
                    <a:lnTo>
                      <a:pt x="1359" y="995"/>
                    </a:lnTo>
                    <a:lnTo>
                      <a:pt x="1357" y="995"/>
                    </a:lnTo>
                    <a:lnTo>
                      <a:pt x="1357" y="995"/>
                    </a:lnTo>
                    <a:lnTo>
                      <a:pt x="1357" y="995"/>
                    </a:lnTo>
                    <a:lnTo>
                      <a:pt x="1357" y="995"/>
                    </a:lnTo>
                    <a:lnTo>
                      <a:pt x="1355" y="995"/>
                    </a:lnTo>
                    <a:lnTo>
                      <a:pt x="1355" y="995"/>
                    </a:lnTo>
                    <a:lnTo>
                      <a:pt x="1355" y="995"/>
                    </a:lnTo>
                    <a:lnTo>
                      <a:pt x="1355" y="995"/>
                    </a:lnTo>
                    <a:lnTo>
                      <a:pt x="1355" y="995"/>
                    </a:lnTo>
                    <a:lnTo>
                      <a:pt x="1355" y="995"/>
                    </a:lnTo>
                    <a:lnTo>
                      <a:pt x="1355" y="995"/>
                    </a:lnTo>
                    <a:lnTo>
                      <a:pt x="1353" y="995"/>
                    </a:lnTo>
                    <a:lnTo>
                      <a:pt x="1353" y="995"/>
                    </a:lnTo>
                    <a:lnTo>
                      <a:pt x="1351" y="995"/>
                    </a:lnTo>
                    <a:lnTo>
                      <a:pt x="1351" y="995"/>
                    </a:lnTo>
                    <a:lnTo>
                      <a:pt x="1350" y="995"/>
                    </a:lnTo>
                    <a:lnTo>
                      <a:pt x="1350" y="995"/>
                    </a:lnTo>
                    <a:lnTo>
                      <a:pt x="1350" y="995"/>
                    </a:lnTo>
                    <a:lnTo>
                      <a:pt x="1350" y="995"/>
                    </a:lnTo>
                    <a:lnTo>
                      <a:pt x="1348" y="995"/>
                    </a:lnTo>
                    <a:lnTo>
                      <a:pt x="1348" y="995"/>
                    </a:lnTo>
                    <a:lnTo>
                      <a:pt x="1346" y="995"/>
                    </a:lnTo>
                    <a:lnTo>
                      <a:pt x="1346" y="995"/>
                    </a:lnTo>
                    <a:lnTo>
                      <a:pt x="1342" y="995"/>
                    </a:lnTo>
                    <a:lnTo>
                      <a:pt x="1341" y="995"/>
                    </a:lnTo>
                    <a:lnTo>
                      <a:pt x="1339" y="995"/>
                    </a:lnTo>
                    <a:lnTo>
                      <a:pt x="1337" y="995"/>
                    </a:lnTo>
                    <a:lnTo>
                      <a:pt x="1335" y="995"/>
                    </a:lnTo>
                    <a:lnTo>
                      <a:pt x="1333" y="995"/>
                    </a:lnTo>
                    <a:lnTo>
                      <a:pt x="1333" y="995"/>
                    </a:lnTo>
                    <a:lnTo>
                      <a:pt x="1332" y="995"/>
                    </a:lnTo>
                    <a:lnTo>
                      <a:pt x="1332" y="995"/>
                    </a:lnTo>
                    <a:lnTo>
                      <a:pt x="1332" y="993"/>
                    </a:lnTo>
                    <a:lnTo>
                      <a:pt x="1330" y="993"/>
                    </a:lnTo>
                    <a:lnTo>
                      <a:pt x="1330" y="993"/>
                    </a:lnTo>
                    <a:lnTo>
                      <a:pt x="1330" y="993"/>
                    </a:lnTo>
                    <a:lnTo>
                      <a:pt x="1328" y="992"/>
                    </a:lnTo>
                    <a:lnTo>
                      <a:pt x="1328" y="992"/>
                    </a:lnTo>
                    <a:lnTo>
                      <a:pt x="1328" y="992"/>
                    </a:lnTo>
                    <a:lnTo>
                      <a:pt x="1328" y="992"/>
                    </a:lnTo>
                    <a:lnTo>
                      <a:pt x="1326" y="992"/>
                    </a:lnTo>
                    <a:lnTo>
                      <a:pt x="1326" y="990"/>
                    </a:lnTo>
                    <a:lnTo>
                      <a:pt x="1326" y="990"/>
                    </a:lnTo>
                    <a:lnTo>
                      <a:pt x="1326" y="990"/>
                    </a:lnTo>
                    <a:lnTo>
                      <a:pt x="1326" y="990"/>
                    </a:lnTo>
                    <a:lnTo>
                      <a:pt x="1326" y="990"/>
                    </a:lnTo>
                    <a:lnTo>
                      <a:pt x="1324" y="990"/>
                    </a:lnTo>
                    <a:lnTo>
                      <a:pt x="1324" y="990"/>
                    </a:lnTo>
                    <a:lnTo>
                      <a:pt x="1324" y="990"/>
                    </a:lnTo>
                    <a:lnTo>
                      <a:pt x="1324" y="990"/>
                    </a:lnTo>
                    <a:lnTo>
                      <a:pt x="1324" y="990"/>
                    </a:lnTo>
                    <a:lnTo>
                      <a:pt x="1324" y="990"/>
                    </a:lnTo>
                    <a:lnTo>
                      <a:pt x="1324" y="990"/>
                    </a:lnTo>
                    <a:lnTo>
                      <a:pt x="1324" y="990"/>
                    </a:lnTo>
                    <a:lnTo>
                      <a:pt x="1324" y="990"/>
                    </a:lnTo>
                    <a:lnTo>
                      <a:pt x="1324" y="990"/>
                    </a:lnTo>
                    <a:lnTo>
                      <a:pt x="1324" y="988"/>
                    </a:lnTo>
                    <a:lnTo>
                      <a:pt x="1324" y="988"/>
                    </a:lnTo>
                    <a:lnTo>
                      <a:pt x="1324" y="986"/>
                    </a:lnTo>
                    <a:lnTo>
                      <a:pt x="1324" y="986"/>
                    </a:lnTo>
                    <a:lnTo>
                      <a:pt x="1326" y="984"/>
                    </a:lnTo>
                    <a:lnTo>
                      <a:pt x="1326" y="984"/>
                    </a:lnTo>
                    <a:lnTo>
                      <a:pt x="1328" y="982"/>
                    </a:lnTo>
                    <a:lnTo>
                      <a:pt x="1328" y="982"/>
                    </a:lnTo>
                    <a:lnTo>
                      <a:pt x="1328" y="981"/>
                    </a:lnTo>
                    <a:lnTo>
                      <a:pt x="1328" y="981"/>
                    </a:lnTo>
                    <a:lnTo>
                      <a:pt x="1326" y="979"/>
                    </a:lnTo>
                    <a:lnTo>
                      <a:pt x="1326" y="979"/>
                    </a:lnTo>
                    <a:lnTo>
                      <a:pt x="1326" y="979"/>
                    </a:lnTo>
                    <a:lnTo>
                      <a:pt x="1324" y="977"/>
                    </a:lnTo>
                    <a:lnTo>
                      <a:pt x="1322" y="977"/>
                    </a:lnTo>
                    <a:lnTo>
                      <a:pt x="1321" y="975"/>
                    </a:lnTo>
                    <a:lnTo>
                      <a:pt x="1321" y="975"/>
                    </a:lnTo>
                    <a:lnTo>
                      <a:pt x="1319" y="975"/>
                    </a:lnTo>
                    <a:lnTo>
                      <a:pt x="1319" y="975"/>
                    </a:lnTo>
                    <a:lnTo>
                      <a:pt x="1317" y="975"/>
                    </a:lnTo>
                    <a:lnTo>
                      <a:pt x="1317" y="975"/>
                    </a:lnTo>
                    <a:lnTo>
                      <a:pt x="1315" y="975"/>
                    </a:lnTo>
                    <a:lnTo>
                      <a:pt x="1315" y="975"/>
                    </a:lnTo>
                    <a:lnTo>
                      <a:pt x="1315" y="975"/>
                    </a:lnTo>
                    <a:lnTo>
                      <a:pt x="1313" y="975"/>
                    </a:lnTo>
                    <a:lnTo>
                      <a:pt x="1313" y="975"/>
                    </a:lnTo>
                    <a:lnTo>
                      <a:pt x="1312" y="975"/>
                    </a:lnTo>
                    <a:lnTo>
                      <a:pt x="1312" y="975"/>
                    </a:lnTo>
                    <a:lnTo>
                      <a:pt x="1312" y="975"/>
                    </a:lnTo>
                    <a:lnTo>
                      <a:pt x="1310" y="975"/>
                    </a:lnTo>
                    <a:lnTo>
                      <a:pt x="1310" y="973"/>
                    </a:lnTo>
                    <a:lnTo>
                      <a:pt x="1308" y="973"/>
                    </a:lnTo>
                    <a:lnTo>
                      <a:pt x="1308" y="972"/>
                    </a:lnTo>
                    <a:lnTo>
                      <a:pt x="1308" y="972"/>
                    </a:lnTo>
                    <a:lnTo>
                      <a:pt x="1308" y="972"/>
                    </a:lnTo>
                    <a:lnTo>
                      <a:pt x="1308" y="970"/>
                    </a:lnTo>
                    <a:lnTo>
                      <a:pt x="1308" y="970"/>
                    </a:lnTo>
                    <a:lnTo>
                      <a:pt x="1308" y="970"/>
                    </a:lnTo>
                    <a:lnTo>
                      <a:pt x="1308" y="968"/>
                    </a:lnTo>
                    <a:lnTo>
                      <a:pt x="1308" y="968"/>
                    </a:lnTo>
                    <a:lnTo>
                      <a:pt x="1308" y="966"/>
                    </a:lnTo>
                    <a:lnTo>
                      <a:pt x="1308" y="966"/>
                    </a:lnTo>
                    <a:lnTo>
                      <a:pt x="1306" y="964"/>
                    </a:lnTo>
                    <a:lnTo>
                      <a:pt x="1306" y="964"/>
                    </a:lnTo>
                    <a:lnTo>
                      <a:pt x="1306" y="963"/>
                    </a:lnTo>
                    <a:lnTo>
                      <a:pt x="1306" y="961"/>
                    </a:lnTo>
                    <a:lnTo>
                      <a:pt x="1306" y="961"/>
                    </a:lnTo>
                    <a:lnTo>
                      <a:pt x="1304" y="957"/>
                    </a:lnTo>
                    <a:lnTo>
                      <a:pt x="1303" y="957"/>
                    </a:lnTo>
                    <a:lnTo>
                      <a:pt x="1303" y="957"/>
                    </a:lnTo>
                    <a:lnTo>
                      <a:pt x="1303" y="955"/>
                    </a:lnTo>
                    <a:lnTo>
                      <a:pt x="1303" y="955"/>
                    </a:lnTo>
                    <a:lnTo>
                      <a:pt x="1301" y="955"/>
                    </a:lnTo>
                    <a:lnTo>
                      <a:pt x="1299" y="955"/>
                    </a:lnTo>
                    <a:lnTo>
                      <a:pt x="1299" y="955"/>
                    </a:lnTo>
                    <a:lnTo>
                      <a:pt x="1297" y="955"/>
                    </a:lnTo>
                    <a:lnTo>
                      <a:pt x="1294" y="955"/>
                    </a:lnTo>
                    <a:lnTo>
                      <a:pt x="1294" y="955"/>
                    </a:lnTo>
                    <a:lnTo>
                      <a:pt x="1292" y="955"/>
                    </a:lnTo>
                    <a:lnTo>
                      <a:pt x="1292" y="955"/>
                    </a:lnTo>
                    <a:lnTo>
                      <a:pt x="1290" y="955"/>
                    </a:lnTo>
                    <a:lnTo>
                      <a:pt x="1290" y="957"/>
                    </a:lnTo>
                    <a:lnTo>
                      <a:pt x="1290" y="957"/>
                    </a:lnTo>
                    <a:lnTo>
                      <a:pt x="1288" y="957"/>
                    </a:lnTo>
                    <a:lnTo>
                      <a:pt x="1288" y="959"/>
                    </a:lnTo>
                    <a:lnTo>
                      <a:pt x="1286" y="959"/>
                    </a:lnTo>
                    <a:lnTo>
                      <a:pt x="1286" y="959"/>
                    </a:lnTo>
                    <a:lnTo>
                      <a:pt x="1286" y="961"/>
                    </a:lnTo>
                    <a:lnTo>
                      <a:pt x="1285" y="961"/>
                    </a:lnTo>
                    <a:lnTo>
                      <a:pt x="1283" y="961"/>
                    </a:lnTo>
                    <a:lnTo>
                      <a:pt x="1281" y="961"/>
                    </a:lnTo>
                    <a:lnTo>
                      <a:pt x="1279" y="961"/>
                    </a:lnTo>
                    <a:lnTo>
                      <a:pt x="1279" y="961"/>
                    </a:lnTo>
                    <a:lnTo>
                      <a:pt x="1277" y="959"/>
                    </a:lnTo>
                    <a:lnTo>
                      <a:pt x="1275" y="957"/>
                    </a:lnTo>
                    <a:lnTo>
                      <a:pt x="1274" y="957"/>
                    </a:lnTo>
                    <a:lnTo>
                      <a:pt x="1274" y="955"/>
                    </a:lnTo>
                    <a:lnTo>
                      <a:pt x="1274" y="955"/>
                    </a:lnTo>
                    <a:lnTo>
                      <a:pt x="1272" y="954"/>
                    </a:lnTo>
                    <a:lnTo>
                      <a:pt x="1272" y="954"/>
                    </a:lnTo>
                    <a:lnTo>
                      <a:pt x="1272" y="954"/>
                    </a:lnTo>
                    <a:lnTo>
                      <a:pt x="1272" y="954"/>
                    </a:lnTo>
                    <a:lnTo>
                      <a:pt x="1270" y="954"/>
                    </a:lnTo>
                    <a:lnTo>
                      <a:pt x="1270" y="954"/>
                    </a:lnTo>
                    <a:lnTo>
                      <a:pt x="1270" y="954"/>
                    </a:lnTo>
                    <a:lnTo>
                      <a:pt x="1268" y="954"/>
                    </a:lnTo>
                    <a:lnTo>
                      <a:pt x="1268" y="954"/>
                    </a:lnTo>
                    <a:lnTo>
                      <a:pt x="1266" y="954"/>
                    </a:lnTo>
                    <a:lnTo>
                      <a:pt x="1265" y="955"/>
                    </a:lnTo>
                    <a:lnTo>
                      <a:pt x="1263" y="957"/>
                    </a:lnTo>
                    <a:lnTo>
                      <a:pt x="1263" y="957"/>
                    </a:lnTo>
                    <a:lnTo>
                      <a:pt x="1263" y="957"/>
                    </a:lnTo>
                    <a:lnTo>
                      <a:pt x="1263" y="957"/>
                    </a:lnTo>
                    <a:lnTo>
                      <a:pt x="1263" y="959"/>
                    </a:lnTo>
                    <a:lnTo>
                      <a:pt x="1261" y="959"/>
                    </a:lnTo>
                    <a:lnTo>
                      <a:pt x="1261" y="959"/>
                    </a:lnTo>
                    <a:lnTo>
                      <a:pt x="1261" y="961"/>
                    </a:lnTo>
                    <a:lnTo>
                      <a:pt x="1259" y="961"/>
                    </a:lnTo>
                    <a:lnTo>
                      <a:pt x="1259" y="961"/>
                    </a:lnTo>
                    <a:lnTo>
                      <a:pt x="1259" y="961"/>
                    </a:lnTo>
                    <a:lnTo>
                      <a:pt x="1259" y="961"/>
                    </a:lnTo>
                    <a:lnTo>
                      <a:pt x="1257" y="961"/>
                    </a:lnTo>
                    <a:lnTo>
                      <a:pt x="1257" y="961"/>
                    </a:lnTo>
                    <a:lnTo>
                      <a:pt x="1257" y="961"/>
                    </a:lnTo>
                    <a:lnTo>
                      <a:pt x="1256" y="961"/>
                    </a:lnTo>
                    <a:lnTo>
                      <a:pt x="1256" y="961"/>
                    </a:lnTo>
                    <a:lnTo>
                      <a:pt x="1256" y="959"/>
                    </a:lnTo>
                    <a:lnTo>
                      <a:pt x="1254" y="959"/>
                    </a:lnTo>
                    <a:lnTo>
                      <a:pt x="1254" y="957"/>
                    </a:lnTo>
                    <a:lnTo>
                      <a:pt x="1254" y="957"/>
                    </a:lnTo>
                    <a:lnTo>
                      <a:pt x="1254" y="957"/>
                    </a:lnTo>
                    <a:lnTo>
                      <a:pt x="1254" y="957"/>
                    </a:lnTo>
                    <a:lnTo>
                      <a:pt x="1252" y="955"/>
                    </a:lnTo>
                    <a:lnTo>
                      <a:pt x="1252" y="955"/>
                    </a:lnTo>
                    <a:lnTo>
                      <a:pt x="1252" y="955"/>
                    </a:lnTo>
                    <a:lnTo>
                      <a:pt x="1252" y="955"/>
                    </a:lnTo>
                    <a:lnTo>
                      <a:pt x="1252" y="954"/>
                    </a:lnTo>
                    <a:lnTo>
                      <a:pt x="1252" y="954"/>
                    </a:lnTo>
                    <a:lnTo>
                      <a:pt x="1252" y="954"/>
                    </a:lnTo>
                    <a:lnTo>
                      <a:pt x="1252" y="954"/>
                    </a:lnTo>
                    <a:lnTo>
                      <a:pt x="1252" y="954"/>
                    </a:lnTo>
                    <a:lnTo>
                      <a:pt x="1252" y="954"/>
                    </a:lnTo>
                    <a:lnTo>
                      <a:pt x="1252" y="952"/>
                    </a:lnTo>
                    <a:lnTo>
                      <a:pt x="1250" y="952"/>
                    </a:lnTo>
                    <a:lnTo>
                      <a:pt x="1250" y="952"/>
                    </a:lnTo>
                    <a:lnTo>
                      <a:pt x="1250" y="952"/>
                    </a:lnTo>
                    <a:lnTo>
                      <a:pt x="1250" y="952"/>
                    </a:lnTo>
                    <a:lnTo>
                      <a:pt x="1248" y="952"/>
                    </a:lnTo>
                    <a:lnTo>
                      <a:pt x="1247" y="952"/>
                    </a:lnTo>
                    <a:lnTo>
                      <a:pt x="1247" y="952"/>
                    </a:lnTo>
                    <a:lnTo>
                      <a:pt x="1245" y="954"/>
                    </a:lnTo>
                    <a:lnTo>
                      <a:pt x="1245" y="954"/>
                    </a:lnTo>
                    <a:lnTo>
                      <a:pt x="1245" y="954"/>
                    </a:lnTo>
                    <a:lnTo>
                      <a:pt x="1243" y="954"/>
                    </a:lnTo>
                    <a:lnTo>
                      <a:pt x="1243" y="955"/>
                    </a:lnTo>
                    <a:lnTo>
                      <a:pt x="1241" y="955"/>
                    </a:lnTo>
                    <a:lnTo>
                      <a:pt x="1239" y="955"/>
                    </a:lnTo>
                    <a:lnTo>
                      <a:pt x="1237" y="955"/>
                    </a:lnTo>
                    <a:lnTo>
                      <a:pt x="1237" y="955"/>
                    </a:lnTo>
                    <a:lnTo>
                      <a:pt x="1236" y="955"/>
                    </a:lnTo>
                    <a:lnTo>
                      <a:pt x="1236" y="955"/>
                    </a:lnTo>
                    <a:lnTo>
                      <a:pt x="1236" y="955"/>
                    </a:lnTo>
                    <a:lnTo>
                      <a:pt x="1234" y="955"/>
                    </a:lnTo>
                    <a:lnTo>
                      <a:pt x="1234" y="955"/>
                    </a:lnTo>
                    <a:lnTo>
                      <a:pt x="1232" y="954"/>
                    </a:lnTo>
                    <a:lnTo>
                      <a:pt x="1232" y="954"/>
                    </a:lnTo>
                    <a:lnTo>
                      <a:pt x="1232" y="954"/>
                    </a:lnTo>
                    <a:lnTo>
                      <a:pt x="1230" y="954"/>
                    </a:lnTo>
                    <a:lnTo>
                      <a:pt x="1227" y="954"/>
                    </a:lnTo>
                    <a:lnTo>
                      <a:pt x="1227" y="954"/>
                    </a:lnTo>
                    <a:lnTo>
                      <a:pt x="1227" y="954"/>
                    </a:lnTo>
                    <a:lnTo>
                      <a:pt x="1223" y="954"/>
                    </a:lnTo>
                    <a:lnTo>
                      <a:pt x="1223" y="954"/>
                    </a:lnTo>
                    <a:lnTo>
                      <a:pt x="1219" y="954"/>
                    </a:lnTo>
                    <a:lnTo>
                      <a:pt x="1219" y="954"/>
                    </a:lnTo>
                    <a:lnTo>
                      <a:pt x="1218" y="954"/>
                    </a:lnTo>
                    <a:lnTo>
                      <a:pt x="1218" y="954"/>
                    </a:lnTo>
                    <a:lnTo>
                      <a:pt x="1218" y="954"/>
                    </a:lnTo>
                    <a:lnTo>
                      <a:pt x="1216" y="954"/>
                    </a:lnTo>
                    <a:lnTo>
                      <a:pt x="1216" y="954"/>
                    </a:lnTo>
                    <a:lnTo>
                      <a:pt x="1216" y="954"/>
                    </a:lnTo>
                    <a:lnTo>
                      <a:pt x="1216" y="954"/>
                    </a:lnTo>
                    <a:lnTo>
                      <a:pt x="1214" y="952"/>
                    </a:lnTo>
                    <a:lnTo>
                      <a:pt x="1214" y="952"/>
                    </a:lnTo>
                    <a:lnTo>
                      <a:pt x="1214" y="952"/>
                    </a:lnTo>
                    <a:lnTo>
                      <a:pt x="1214" y="952"/>
                    </a:lnTo>
                    <a:lnTo>
                      <a:pt x="1214" y="952"/>
                    </a:lnTo>
                    <a:lnTo>
                      <a:pt x="1212" y="952"/>
                    </a:lnTo>
                    <a:lnTo>
                      <a:pt x="1212" y="950"/>
                    </a:lnTo>
                    <a:lnTo>
                      <a:pt x="1212" y="950"/>
                    </a:lnTo>
                    <a:lnTo>
                      <a:pt x="1210" y="950"/>
                    </a:lnTo>
                    <a:lnTo>
                      <a:pt x="1210" y="950"/>
                    </a:lnTo>
                    <a:lnTo>
                      <a:pt x="1210" y="950"/>
                    </a:lnTo>
                    <a:lnTo>
                      <a:pt x="1210" y="948"/>
                    </a:lnTo>
                    <a:lnTo>
                      <a:pt x="1210" y="948"/>
                    </a:lnTo>
                    <a:lnTo>
                      <a:pt x="1210" y="948"/>
                    </a:lnTo>
                    <a:lnTo>
                      <a:pt x="1210" y="948"/>
                    </a:lnTo>
                    <a:lnTo>
                      <a:pt x="1210" y="948"/>
                    </a:lnTo>
                    <a:lnTo>
                      <a:pt x="1209" y="946"/>
                    </a:lnTo>
                    <a:lnTo>
                      <a:pt x="1209" y="946"/>
                    </a:lnTo>
                    <a:lnTo>
                      <a:pt x="1209" y="946"/>
                    </a:lnTo>
                    <a:lnTo>
                      <a:pt x="1209" y="946"/>
                    </a:lnTo>
                    <a:lnTo>
                      <a:pt x="1209" y="946"/>
                    </a:lnTo>
                    <a:lnTo>
                      <a:pt x="1209" y="946"/>
                    </a:lnTo>
                    <a:lnTo>
                      <a:pt x="1207" y="944"/>
                    </a:lnTo>
                    <a:lnTo>
                      <a:pt x="1207" y="944"/>
                    </a:lnTo>
                    <a:lnTo>
                      <a:pt x="1205" y="944"/>
                    </a:lnTo>
                    <a:lnTo>
                      <a:pt x="1205" y="944"/>
                    </a:lnTo>
                    <a:lnTo>
                      <a:pt x="1203" y="944"/>
                    </a:lnTo>
                    <a:lnTo>
                      <a:pt x="1201" y="944"/>
                    </a:lnTo>
                    <a:lnTo>
                      <a:pt x="1200" y="946"/>
                    </a:lnTo>
                    <a:lnTo>
                      <a:pt x="1200" y="946"/>
                    </a:lnTo>
                    <a:lnTo>
                      <a:pt x="1200" y="946"/>
                    </a:lnTo>
                    <a:lnTo>
                      <a:pt x="1200" y="946"/>
                    </a:lnTo>
                    <a:lnTo>
                      <a:pt x="1200" y="946"/>
                    </a:lnTo>
                    <a:lnTo>
                      <a:pt x="1200" y="946"/>
                    </a:lnTo>
                    <a:lnTo>
                      <a:pt x="1200" y="946"/>
                    </a:lnTo>
                    <a:lnTo>
                      <a:pt x="1198" y="948"/>
                    </a:lnTo>
                    <a:lnTo>
                      <a:pt x="1198" y="948"/>
                    </a:lnTo>
                    <a:lnTo>
                      <a:pt x="1196" y="948"/>
                    </a:lnTo>
                    <a:lnTo>
                      <a:pt x="1196" y="948"/>
                    </a:lnTo>
                    <a:lnTo>
                      <a:pt x="1194" y="948"/>
                    </a:lnTo>
                    <a:lnTo>
                      <a:pt x="1194" y="948"/>
                    </a:lnTo>
                    <a:lnTo>
                      <a:pt x="1194" y="948"/>
                    </a:lnTo>
                    <a:lnTo>
                      <a:pt x="1194" y="948"/>
                    </a:lnTo>
                    <a:lnTo>
                      <a:pt x="1194" y="948"/>
                    </a:lnTo>
                    <a:lnTo>
                      <a:pt x="1192" y="948"/>
                    </a:lnTo>
                    <a:lnTo>
                      <a:pt x="1192" y="948"/>
                    </a:lnTo>
                    <a:lnTo>
                      <a:pt x="1192" y="948"/>
                    </a:lnTo>
                    <a:lnTo>
                      <a:pt x="1192" y="946"/>
                    </a:lnTo>
                    <a:lnTo>
                      <a:pt x="1192" y="946"/>
                    </a:lnTo>
                    <a:lnTo>
                      <a:pt x="1192" y="946"/>
                    </a:lnTo>
                    <a:lnTo>
                      <a:pt x="1192" y="946"/>
                    </a:lnTo>
                    <a:lnTo>
                      <a:pt x="1192" y="946"/>
                    </a:lnTo>
                    <a:lnTo>
                      <a:pt x="1192" y="944"/>
                    </a:lnTo>
                    <a:lnTo>
                      <a:pt x="1192" y="944"/>
                    </a:lnTo>
                    <a:lnTo>
                      <a:pt x="1192" y="943"/>
                    </a:lnTo>
                    <a:lnTo>
                      <a:pt x="1192" y="943"/>
                    </a:lnTo>
                    <a:lnTo>
                      <a:pt x="1192" y="943"/>
                    </a:lnTo>
                    <a:lnTo>
                      <a:pt x="1192" y="941"/>
                    </a:lnTo>
                    <a:lnTo>
                      <a:pt x="1190" y="941"/>
                    </a:lnTo>
                    <a:lnTo>
                      <a:pt x="1190" y="941"/>
                    </a:lnTo>
                    <a:lnTo>
                      <a:pt x="1190" y="941"/>
                    </a:lnTo>
                    <a:lnTo>
                      <a:pt x="1190" y="939"/>
                    </a:lnTo>
                    <a:lnTo>
                      <a:pt x="1190" y="939"/>
                    </a:lnTo>
                    <a:lnTo>
                      <a:pt x="1190" y="939"/>
                    </a:lnTo>
                    <a:lnTo>
                      <a:pt x="1189" y="939"/>
                    </a:lnTo>
                    <a:lnTo>
                      <a:pt x="1189" y="939"/>
                    </a:lnTo>
                    <a:lnTo>
                      <a:pt x="1187" y="939"/>
                    </a:lnTo>
                    <a:lnTo>
                      <a:pt x="1185" y="939"/>
                    </a:lnTo>
                    <a:lnTo>
                      <a:pt x="1185" y="939"/>
                    </a:lnTo>
                    <a:lnTo>
                      <a:pt x="1185" y="941"/>
                    </a:lnTo>
                    <a:lnTo>
                      <a:pt x="1183" y="941"/>
                    </a:lnTo>
                    <a:lnTo>
                      <a:pt x="1183" y="941"/>
                    </a:lnTo>
                    <a:lnTo>
                      <a:pt x="1183" y="941"/>
                    </a:lnTo>
                    <a:lnTo>
                      <a:pt x="1183" y="941"/>
                    </a:lnTo>
                    <a:lnTo>
                      <a:pt x="1183" y="941"/>
                    </a:lnTo>
                    <a:lnTo>
                      <a:pt x="1183" y="943"/>
                    </a:lnTo>
                    <a:lnTo>
                      <a:pt x="1183" y="943"/>
                    </a:lnTo>
                    <a:lnTo>
                      <a:pt x="1181" y="944"/>
                    </a:lnTo>
                    <a:lnTo>
                      <a:pt x="1181" y="944"/>
                    </a:lnTo>
                    <a:lnTo>
                      <a:pt x="1181" y="944"/>
                    </a:lnTo>
                    <a:lnTo>
                      <a:pt x="1181" y="944"/>
                    </a:lnTo>
                    <a:lnTo>
                      <a:pt x="1180" y="946"/>
                    </a:lnTo>
                    <a:lnTo>
                      <a:pt x="1178" y="946"/>
                    </a:lnTo>
                    <a:lnTo>
                      <a:pt x="1178" y="948"/>
                    </a:lnTo>
                    <a:lnTo>
                      <a:pt x="1176" y="948"/>
                    </a:lnTo>
                    <a:lnTo>
                      <a:pt x="1176" y="948"/>
                    </a:lnTo>
                    <a:lnTo>
                      <a:pt x="1174" y="948"/>
                    </a:lnTo>
                    <a:lnTo>
                      <a:pt x="1174" y="948"/>
                    </a:lnTo>
                    <a:lnTo>
                      <a:pt x="1174" y="948"/>
                    </a:lnTo>
                    <a:lnTo>
                      <a:pt x="1174" y="948"/>
                    </a:lnTo>
                    <a:lnTo>
                      <a:pt x="1174" y="948"/>
                    </a:lnTo>
                    <a:lnTo>
                      <a:pt x="1174" y="946"/>
                    </a:lnTo>
                    <a:lnTo>
                      <a:pt x="1172" y="946"/>
                    </a:lnTo>
                    <a:lnTo>
                      <a:pt x="1172" y="946"/>
                    </a:lnTo>
                    <a:lnTo>
                      <a:pt x="1172" y="946"/>
                    </a:lnTo>
                    <a:lnTo>
                      <a:pt x="1172" y="946"/>
                    </a:lnTo>
                    <a:lnTo>
                      <a:pt x="1172" y="944"/>
                    </a:lnTo>
                    <a:lnTo>
                      <a:pt x="1174" y="944"/>
                    </a:lnTo>
                    <a:lnTo>
                      <a:pt x="1174" y="944"/>
                    </a:lnTo>
                    <a:lnTo>
                      <a:pt x="1174" y="943"/>
                    </a:lnTo>
                    <a:lnTo>
                      <a:pt x="1174" y="943"/>
                    </a:lnTo>
                    <a:lnTo>
                      <a:pt x="1176" y="943"/>
                    </a:lnTo>
                    <a:lnTo>
                      <a:pt x="1176" y="941"/>
                    </a:lnTo>
                    <a:lnTo>
                      <a:pt x="1176" y="941"/>
                    </a:lnTo>
                    <a:lnTo>
                      <a:pt x="1176" y="939"/>
                    </a:lnTo>
                    <a:lnTo>
                      <a:pt x="1174" y="939"/>
                    </a:lnTo>
                    <a:lnTo>
                      <a:pt x="1174" y="939"/>
                    </a:lnTo>
                    <a:lnTo>
                      <a:pt x="1174" y="939"/>
                    </a:lnTo>
                    <a:lnTo>
                      <a:pt x="1174" y="939"/>
                    </a:lnTo>
                    <a:lnTo>
                      <a:pt x="1174" y="939"/>
                    </a:lnTo>
                    <a:lnTo>
                      <a:pt x="1172" y="939"/>
                    </a:lnTo>
                    <a:lnTo>
                      <a:pt x="1172" y="939"/>
                    </a:lnTo>
                    <a:lnTo>
                      <a:pt x="1172" y="939"/>
                    </a:lnTo>
                    <a:lnTo>
                      <a:pt x="1172" y="939"/>
                    </a:lnTo>
                    <a:lnTo>
                      <a:pt x="1172" y="941"/>
                    </a:lnTo>
                    <a:lnTo>
                      <a:pt x="1172" y="941"/>
                    </a:lnTo>
                    <a:lnTo>
                      <a:pt x="1172" y="943"/>
                    </a:lnTo>
                    <a:lnTo>
                      <a:pt x="1171" y="943"/>
                    </a:lnTo>
                    <a:lnTo>
                      <a:pt x="1171" y="943"/>
                    </a:lnTo>
                    <a:lnTo>
                      <a:pt x="1169" y="943"/>
                    </a:lnTo>
                    <a:lnTo>
                      <a:pt x="1169" y="943"/>
                    </a:lnTo>
                    <a:lnTo>
                      <a:pt x="1169" y="943"/>
                    </a:lnTo>
                    <a:lnTo>
                      <a:pt x="1169" y="941"/>
                    </a:lnTo>
                    <a:lnTo>
                      <a:pt x="1169" y="941"/>
                    </a:lnTo>
                    <a:lnTo>
                      <a:pt x="1169" y="941"/>
                    </a:lnTo>
                    <a:lnTo>
                      <a:pt x="1169" y="941"/>
                    </a:lnTo>
                    <a:lnTo>
                      <a:pt x="1167" y="941"/>
                    </a:lnTo>
                    <a:lnTo>
                      <a:pt x="1167" y="939"/>
                    </a:lnTo>
                    <a:lnTo>
                      <a:pt x="1167" y="939"/>
                    </a:lnTo>
                    <a:lnTo>
                      <a:pt x="1167" y="939"/>
                    </a:lnTo>
                    <a:lnTo>
                      <a:pt x="1165" y="939"/>
                    </a:lnTo>
                    <a:lnTo>
                      <a:pt x="1165" y="939"/>
                    </a:lnTo>
                    <a:lnTo>
                      <a:pt x="1165" y="939"/>
                    </a:lnTo>
                    <a:lnTo>
                      <a:pt x="1165" y="939"/>
                    </a:lnTo>
                    <a:lnTo>
                      <a:pt x="1165" y="939"/>
                    </a:lnTo>
                    <a:lnTo>
                      <a:pt x="1163" y="939"/>
                    </a:lnTo>
                    <a:lnTo>
                      <a:pt x="1163" y="939"/>
                    </a:lnTo>
                    <a:lnTo>
                      <a:pt x="1163" y="939"/>
                    </a:lnTo>
                    <a:lnTo>
                      <a:pt x="1162" y="939"/>
                    </a:lnTo>
                    <a:lnTo>
                      <a:pt x="1162" y="939"/>
                    </a:lnTo>
                    <a:lnTo>
                      <a:pt x="1162" y="941"/>
                    </a:lnTo>
                    <a:lnTo>
                      <a:pt x="1162" y="941"/>
                    </a:lnTo>
                    <a:lnTo>
                      <a:pt x="1162" y="941"/>
                    </a:lnTo>
                    <a:lnTo>
                      <a:pt x="1162" y="941"/>
                    </a:lnTo>
                    <a:lnTo>
                      <a:pt x="1160" y="941"/>
                    </a:lnTo>
                    <a:lnTo>
                      <a:pt x="1160" y="941"/>
                    </a:lnTo>
                    <a:lnTo>
                      <a:pt x="1160" y="941"/>
                    </a:lnTo>
                    <a:lnTo>
                      <a:pt x="1158" y="941"/>
                    </a:lnTo>
                    <a:lnTo>
                      <a:pt x="1156" y="941"/>
                    </a:lnTo>
                    <a:lnTo>
                      <a:pt x="1156" y="941"/>
                    </a:lnTo>
                    <a:lnTo>
                      <a:pt x="1156" y="941"/>
                    </a:lnTo>
                    <a:lnTo>
                      <a:pt x="1156" y="941"/>
                    </a:lnTo>
                    <a:lnTo>
                      <a:pt x="1156" y="941"/>
                    </a:lnTo>
                    <a:lnTo>
                      <a:pt x="1156" y="939"/>
                    </a:lnTo>
                    <a:lnTo>
                      <a:pt x="1154" y="939"/>
                    </a:lnTo>
                    <a:lnTo>
                      <a:pt x="1154" y="939"/>
                    </a:lnTo>
                    <a:lnTo>
                      <a:pt x="1154" y="939"/>
                    </a:lnTo>
                    <a:lnTo>
                      <a:pt x="1154" y="939"/>
                    </a:lnTo>
                    <a:lnTo>
                      <a:pt x="1154" y="939"/>
                    </a:lnTo>
                    <a:lnTo>
                      <a:pt x="1154" y="939"/>
                    </a:lnTo>
                    <a:lnTo>
                      <a:pt x="1152" y="937"/>
                    </a:lnTo>
                    <a:lnTo>
                      <a:pt x="1152" y="937"/>
                    </a:lnTo>
                    <a:lnTo>
                      <a:pt x="1152" y="937"/>
                    </a:lnTo>
                    <a:lnTo>
                      <a:pt x="1151" y="935"/>
                    </a:lnTo>
                    <a:lnTo>
                      <a:pt x="1149" y="935"/>
                    </a:lnTo>
                    <a:lnTo>
                      <a:pt x="1149" y="935"/>
                    </a:lnTo>
                    <a:lnTo>
                      <a:pt x="1149" y="935"/>
                    </a:lnTo>
                    <a:lnTo>
                      <a:pt x="1149" y="935"/>
                    </a:lnTo>
                    <a:lnTo>
                      <a:pt x="1147" y="935"/>
                    </a:lnTo>
                    <a:lnTo>
                      <a:pt x="1147" y="935"/>
                    </a:lnTo>
                    <a:lnTo>
                      <a:pt x="1147" y="935"/>
                    </a:lnTo>
                    <a:lnTo>
                      <a:pt x="1145" y="935"/>
                    </a:lnTo>
                    <a:lnTo>
                      <a:pt x="1142" y="935"/>
                    </a:lnTo>
                    <a:lnTo>
                      <a:pt x="1140" y="935"/>
                    </a:lnTo>
                    <a:lnTo>
                      <a:pt x="1140" y="935"/>
                    </a:lnTo>
                    <a:lnTo>
                      <a:pt x="1140" y="935"/>
                    </a:lnTo>
                    <a:lnTo>
                      <a:pt x="1140" y="935"/>
                    </a:lnTo>
                    <a:lnTo>
                      <a:pt x="1140" y="935"/>
                    </a:lnTo>
                    <a:lnTo>
                      <a:pt x="1140" y="935"/>
                    </a:lnTo>
                    <a:lnTo>
                      <a:pt x="1140" y="935"/>
                    </a:lnTo>
                    <a:lnTo>
                      <a:pt x="1140" y="935"/>
                    </a:lnTo>
                    <a:lnTo>
                      <a:pt x="1140" y="935"/>
                    </a:lnTo>
                    <a:lnTo>
                      <a:pt x="1140" y="934"/>
                    </a:lnTo>
                    <a:lnTo>
                      <a:pt x="1140" y="934"/>
                    </a:lnTo>
                    <a:lnTo>
                      <a:pt x="1140" y="934"/>
                    </a:lnTo>
                    <a:lnTo>
                      <a:pt x="1140" y="934"/>
                    </a:lnTo>
                    <a:lnTo>
                      <a:pt x="1140" y="934"/>
                    </a:lnTo>
                    <a:lnTo>
                      <a:pt x="1140" y="934"/>
                    </a:lnTo>
                    <a:lnTo>
                      <a:pt x="1140" y="934"/>
                    </a:lnTo>
                    <a:lnTo>
                      <a:pt x="1142" y="934"/>
                    </a:lnTo>
                    <a:lnTo>
                      <a:pt x="1142" y="934"/>
                    </a:lnTo>
                    <a:lnTo>
                      <a:pt x="1142" y="932"/>
                    </a:lnTo>
                    <a:lnTo>
                      <a:pt x="1142" y="932"/>
                    </a:lnTo>
                    <a:lnTo>
                      <a:pt x="1143" y="932"/>
                    </a:lnTo>
                    <a:lnTo>
                      <a:pt x="1143" y="932"/>
                    </a:lnTo>
                    <a:lnTo>
                      <a:pt x="1149" y="928"/>
                    </a:lnTo>
                    <a:lnTo>
                      <a:pt x="1149" y="928"/>
                    </a:lnTo>
                    <a:lnTo>
                      <a:pt x="1149" y="926"/>
                    </a:lnTo>
                    <a:lnTo>
                      <a:pt x="1149" y="926"/>
                    </a:lnTo>
                    <a:lnTo>
                      <a:pt x="1151" y="926"/>
                    </a:lnTo>
                    <a:lnTo>
                      <a:pt x="1151" y="926"/>
                    </a:lnTo>
                    <a:lnTo>
                      <a:pt x="1151" y="926"/>
                    </a:lnTo>
                    <a:lnTo>
                      <a:pt x="1151" y="925"/>
                    </a:lnTo>
                    <a:lnTo>
                      <a:pt x="1151" y="925"/>
                    </a:lnTo>
                    <a:lnTo>
                      <a:pt x="1154" y="923"/>
                    </a:lnTo>
                    <a:lnTo>
                      <a:pt x="1154" y="923"/>
                    </a:lnTo>
                    <a:lnTo>
                      <a:pt x="1154" y="923"/>
                    </a:lnTo>
                    <a:lnTo>
                      <a:pt x="1154" y="921"/>
                    </a:lnTo>
                    <a:lnTo>
                      <a:pt x="1154" y="921"/>
                    </a:lnTo>
                    <a:lnTo>
                      <a:pt x="1154" y="921"/>
                    </a:lnTo>
                    <a:lnTo>
                      <a:pt x="1154" y="921"/>
                    </a:lnTo>
                    <a:lnTo>
                      <a:pt x="1154" y="919"/>
                    </a:lnTo>
                    <a:lnTo>
                      <a:pt x="1152" y="919"/>
                    </a:lnTo>
                    <a:lnTo>
                      <a:pt x="1151" y="919"/>
                    </a:lnTo>
                    <a:lnTo>
                      <a:pt x="1151" y="919"/>
                    </a:lnTo>
                    <a:lnTo>
                      <a:pt x="1149" y="921"/>
                    </a:lnTo>
                    <a:lnTo>
                      <a:pt x="1147" y="921"/>
                    </a:lnTo>
                    <a:lnTo>
                      <a:pt x="1147" y="921"/>
                    </a:lnTo>
                    <a:lnTo>
                      <a:pt x="1147" y="919"/>
                    </a:lnTo>
                    <a:lnTo>
                      <a:pt x="1145" y="919"/>
                    </a:lnTo>
                    <a:lnTo>
                      <a:pt x="1145" y="919"/>
                    </a:lnTo>
                    <a:lnTo>
                      <a:pt x="1145" y="919"/>
                    </a:lnTo>
                    <a:lnTo>
                      <a:pt x="1145" y="919"/>
                    </a:lnTo>
                    <a:lnTo>
                      <a:pt x="1145" y="917"/>
                    </a:lnTo>
                    <a:lnTo>
                      <a:pt x="1145" y="917"/>
                    </a:lnTo>
                    <a:lnTo>
                      <a:pt x="1143" y="917"/>
                    </a:lnTo>
                    <a:lnTo>
                      <a:pt x="1143" y="917"/>
                    </a:lnTo>
                    <a:lnTo>
                      <a:pt x="1143" y="917"/>
                    </a:lnTo>
                    <a:lnTo>
                      <a:pt x="1143" y="916"/>
                    </a:lnTo>
                    <a:lnTo>
                      <a:pt x="1143" y="916"/>
                    </a:lnTo>
                    <a:lnTo>
                      <a:pt x="1143" y="914"/>
                    </a:lnTo>
                    <a:lnTo>
                      <a:pt x="1143" y="914"/>
                    </a:lnTo>
                    <a:lnTo>
                      <a:pt x="1143" y="914"/>
                    </a:lnTo>
                    <a:lnTo>
                      <a:pt x="1143" y="914"/>
                    </a:lnTo>
                    <a:lnTo>
                      <a:pt x="1143" y="912"/>
                    </a:lnTo>
                    <a:lnTo>
                      <a:pt x="1143" y="912"/>
                    </a:lnTo>
                    <a:lnTo>
                      <a:pt x="1143" y="912"/>
                    </a:lnTo>
                    <a:lnTo>
                      <a:pt x="1142" y="912"/>
                    </a:lnTo>
                    <a:lnTo>
                      <a:pt x="1142" y="912"/>
                    </a:lnTo>
                    <a:lnTo>
                      <a:pt x="1142" y="912"/>
                    </a:lnTo>
                    <a:lnTo>
                      <a:pt x="1142" y="912"/>
                    </a:lnTo>
                    <a:lnTo>
                      <a:pt x="1140" y="910"/>
                    </a:lnTo>
                    <a:lnTo>
                      <a:pt x="1140" y="910"/>
                    </a:lnTo>
                    <a:lnTo>
                      <a:pt x="1140" y="910"/>
                    </a:lnTo>
                    <a:lnTo>
                      <a:pt x="1140" y="910"/>
                    </a:lnTo>
                    <a:lnTo>
                      <a:pt x="1138" y="910"/>
                    </a:lnTo>
                    <a:lnTo>
                      <a:pt x="1138" y="910"/>
                    </a:lnTo>
                    <a:lnTo>
                      <a:pt x="1136" y="910"/>
                    </a:lnTo>
                    <a:lnTo>
                      <a:pt x="1136" y="912"/>
                    </a:lnTo>
                    <a:lnTo>
                      <a:pt x="1136" y="912"/>
                    </a:lnTo>
                    <a:lnTo>
                      <a:pt x="1134" y="912"/>
                    </a:lnTo>
                    <a:lnTo>
                      <a:pt x="1134" y="912"/>
                    </a:lnTo>
                    <a:lnTo>
                      <a:pt x="1134" y="912"/>
                    </a:lnTo>
                    <a:lnTo>
                      <a:pt x="1131" y="912"/>
                    </a:lnTo>
                    <a:lnTo>
                      <a:pt x="1131" y="912"/>
                    </a:lnTo>
                    <a:lnTo>
                      <a:pt x="1129" y="910"/>
                    </a:lnTo>
                    <a:lnTo>
                      <a:pt x="1129" y="910"/>
                    </a:lnTo>
                    <a:lnTo>
                      <a:pt x="1129" y="908"/>
                    </a:lnTo>
                    <a:lnTo>
                      <a:pt x="1129" y="908"/>
                    </a:lnTo>
                    <a:lnTo>
                      <a:pt x="1129" y="908"/>
                    </a:lnTo>
                    <a:lnTo>
                      <a:pt x="1129" y="906"/>
                    </a:lnTo>
                    <a:lnTo>
                      <a:pt x="1129" y="906"/>
                    </a:lnTo>
                    <a:lnTo>
                      <a:pt x="1129" y="905"/>
                    </a:lnTo>
                    <a:lnTo>
                      <a:pt x="1129" y="905"/>
                    </a:lnTo>
                    <a:lnTo>
                      <a:pt x="1129" y="905"/>
                    </a:lnTo>
                    <a:lnTo>
                      <a:pt x="1129" y="905"/>
                    </a:lnTo>
                    <a:lnTo>
                      <a:pt x="1129" y="903"/>
                    </a:lnTo>
                    <a:lnTo>
                      <a:pt x="1127" y="903"/>
                    </a:lnTo>
                    <a:lnTo>
                      <a:pt x="1127" y="903"/>
                    </a:lnTo>
                    <a:lnTo>
                      <a:pt x="1125" y="903"/>
                    </a:lnTo>
                    <a:lnTo>
                      <a:pt x="1125" y="903"/>
                    </a:lnTo>
                    <a:lnTo>
                      <a:pt x="1124" y="903"/>
                    </a:lnTo>
                    <a:lnTo>
                      <a:pt x="1122" y="905"/>
                    </a:lnTo>
                    <a:lnTo>
                      <a:pt x="1120" y="905"/>
                    </a:lnTo>
                    <a:lnTo>
                      <a:pt x="1118" y="903"/>
                    </a:lnTo>
                    <a:lnTo>
                      <a:pt x="1118" y="903"/>
                    </a:lnTo>
                    <a:lnTo>
                      <a:pt x="1116" y="901"/>
                    </a:lnTo>
                    <a:lnTo>
                      <a:pt x="1116" y="899"/>
                    </a:lnTo>
                    <a:lnTo>
                      <a:pt x="1115" y="899"/>
                    </a:lnTo>
                    <a:lnTo>
                      <a:pt x="1115" y="899"/>
                    </a:lnTo>
                    <a:lnTo>
                      <a:pt x="1115" y="897"/>
                    </a:lnTo>
                    <a:lnTo>
                      <a:pt x="1115" y="896"/>
                    </a:lnTo>
                    <a:lnTo>
                      <a:pt x="1115" y="896"/>
                    </a:lnTo>
                    <a:lnTo>
                      <a:pt x="1115" y="894"/>
                    </a:lnTo>
                    <a:lnTo>
                      <a:pt x="1115" y="894"/>
                    </a:lnTo>
                    <a:lnTo>
                      <a:pt x="1115" y="894"/>
                    </a:lnTo>
                    <a:lnTo>
                      <a:pt x="1116" y="892"/>
                    </a:lnTo>
                    <a:lnTo>
                      <a:pt x="1116" y="892"/>
                    </a:lnTo>
                    <a:lnTo>
                      <a:pt x="1116" y="892"/>
                    </a:lnTo>
                    <a:lnTo>
                      <a:pt x="1116" y="892"/>
                    </a:lnTo>
                    <a:lnTo>
                      <a:pt x="1116" y="892"/>
                    </a:lnTo>
                    <a:lnTo>
                      <a:pt x="1116" y="890"/>
                    </a:lnTo>
                    <a:lnTo>
                      <a:pt x="1118" y="890"/>
                    </a:lnTo>
                    <a:lnTo>
                      <a:pt x="1118" y="890"/>
                    </a:lnTo>
                    <a:lnTo>
                      <a:pt x="1118" y="890"/>
                    </a:lnTo>
                    <a:lnTo>
                      <a:pt x="1118" y="888"/>
                    </a:lnTo>
                    <a:lnTo>
                      <a:pt x="1118" y="888"/>
                    </a:lnTo>
                    <a:lnTo>
                      <a:pt x="1118" y="888"/>
                    </a:lnTo>
                    <a:lnTo>
                      <a:pt x="1120" y="888"/>
                    </a:lnTo>
                    <a:lnTo>
                      <a:pt x="1120" y="888"/>
                    </a:lnTo>
                    <a:lnTo>
                      <a:pt x="1120" y="888"/>
                    </a:lnTo>
                    <a:lnTo>
                      <a:pt x="1120" y="888"/>
                    </a:lnTo>
                    <a:lnTo>
                      <a:pt x="1122" y="888"/>
                    </a:lnTo>
                    <a:lnTo>
                      <a:pt x="1122" y="888"/>
                    </a:lnTo>
                    <a:lnTo>
                      <a:pt x="1122" y="888"/>
                    </a:lnTo>
                    <a:lnTo>
                      <a:pt x="1122" y="888"/>
                    </a:lnTo>
                    <a:lnTo>
                      <a:pt x="1122" y="888"/>
                    </a:lnTo>
                    <a:lnTo>
                      <a:pt x="1124" y="888"/>
                    </a:lnTo>
                    <a:lnTo>
                      <a:pt x="1124" y="888"/>
                    </a:lnTo>
                    <a:lnTo>
                      <a:pt x="1125" y="888"/>
                    </a:lnTo>
                    <a:lnTo>
                      <a:pt x="1125" y="888"/>
                    </a:lnTo>
                    <a:lnTo>
                      <a:pt x="1127" y="888"/>
                    </a:lnTo>
                    <a:lnTo>
                      <a:pt x="1127" y="888"/>
                    </a:lnTo>
                    <a:lnTo>
                      <a:pt x="1129" y="888"/>
                    </a:lnTo>
                    <a:lnTo>
                      <a:pt x="1129" y="888"/>
                    </a:lnTo>
                    <a:lnTo>
                      <a:pt x="1131" y="887"/>
                    </a:lnTo>
                    <a:lnTo>
                      <a:pt x="1131" y="887"/>
                    </a:lnTo>
                    <a:lnTo>
                      <a:pt x="1131" y="885"/>
                    </a:lnTo>
                    <a:lnTo>
                      <a:pt x="1131" y="885"/>
                    </a:lnTo>
                    <a:lnTo>
                      <a:pt x="1131" y="885"/>
                    </a:lnTo>
                    <a:lnTo>
                      <a:pt x="1131" y="885"/>
                    </a:lnTo>
                    <a:lnTo>
                      <a:pt x="1131" y="885"/>
                    </a:lnTo>
                    <a:lnTo>
                      <a:pt x="1129" y="885"/>
                    </a:lnTo>
                    <a:lnTo>
                      <a:pt x="1129" y="885"/>
                    </a:lnTo>
                    <a:lnTo>
                      <a:pt x="1129" y="885"/>
                    </a:lnTo>
                    <a:lnTo>
                      <a:pt x="1127" y="885"/>
                    </a:lnTo>
                    <a:lnTo>
                      <a:pt x="1127" y="883"/>
                    </a:lnTo>
                    <a:lnTo>
                      <a:pt x="1127" y="883"/>
                    </a:lnTo>
                    <a:lnTo>
                      <a:pt x="1127" y="883"/>
                    </a:lnTo>
                    <a:lnTo>
                      <a:pt x="1125" y="883"/>
                    </a:lnTo>
                    <a:lnTo>
                      <a:pt x="1125" y="883"/>
                    </a:lnTo>
                    <a:lnTo>
                      <a:pt x="1125" y="883"/>
                    </a:lnTo>
                    <a:lnTo>
                      <a:pt x="1125" y="883"/>
                    </a:lnTo>
                    <a:lnTo>
                      <a:pt x="1124" y="883"/>
                    </a:lnTo>
                    <a:lnTo>
                      <a:pt x="1124" y="883"/>
                    </a:lnTo>
                    <a:lnTo>
                      <a:pt x="1124" y="883"/>
                    </a:lnTo>
                    <a:lnTo>
                      <a:pt x="1124" y="885"/>
                    </a:lnTo>
                    <a:lnTo>
                      <a:pt x="1124" y="885"/>
                    </a:lnTo>
                    <a:lnTo>
                      <a:pt x="1124" y="885"/>
                    </a:lnTo>
                    <a:lnTo>
                      <a:pt x="1122" y="885"/>
                    </a:lnTo>
                    <a:lnTo>
                      <a:pt x="1122" y="885"/>
                    </a:lnTo>
                    <a:lnTo>
                      <a:pt x="1122" y="883"/>
                    </a:lnTo>
                    <a:lnTo>
                      <a:pt x="1122" y="883"/>
                    </a:lnTo>
                    <a:lnTo>
                      <a:pt x="1122" y="883"/>
                    </a:lnTo>
                    <a:lnTo>
                      <a:pt x="1120" y="881"/>
                    </a:lnTo>
                    <a:lnTo>
                      <a:pt x="1120" y="881"/>
                    </a:lnTo>
                    <a:lnTo>
                      <a:pt x="1120" y="881"/>
                    </a:lnTo>
                    <a:lnTo>
                      <a:pt x="1120" y="879"/>
                    </a:lnTo>
                    <a:lnTo>
                      <a:pt x="1120" y="879"/>
                    </a:lnTo>
                    <a:lnTo>
                      <a:pt x="1120" y="879"/>
                    </a:lnTo>
                    <a:lnTo>
                      <a:pt x="1120" y="879"/>
                    </a:lnTo>
                    <a:lnTo>
                      <a:pt x="1122" y="879"/>
                    </a:lnTo>
                    <a:lnTo>
                      <a:pt x="1122" y="879"/>
                    </a:lnTo>
                    <a:lnTo>
                      <a:pt x="1122" y="878"/>
                    </a:lnTo>
                    <a:lnTo>
                      <a:pt x="1124" y="878"/>
                    </a:lnTo>
                    <a:lnTo>
                      <a:pt x="1124" y="878"/>
                    </a:lnTo>
                    <a:lnTo>
                      <a:pt x="1125" y="878"/>
                    </a:lnTo>
                    <a:lnTo>
                      <a:pt x="1125" y="878"/>
                    </a:lnTo>
                    <a:lnTo>
                      <a:pt x="1125" y="878"/>
                    </a:lnTo>
                    <a:lnTo>
                      <a:pt x="1125" y="876"/>
                    </a:lnTo>
                    <a:lnTo>
                      <a:pt x="1125" y="876"/>
                    </a:lnTo>
                    <a:lnTo>
                      <a:pt x="1125" y="876"/>
                    </a:lnTo>
                    <a:lnTo>
                      <a:pt x="1125" y="876"/>
                    </a:lnTo>
                    <a:lnTo>
                      <a:pt x="1125" y="876"/>
                    </a:lnTo>
                    <a:lnTo>
                      <a:pt x="1125" y="876"/>
                    </a:lnTo>
                    <a:lnTo>
                      <a:pt x="1125" y="876"/>
                    </a:lnTo>
                    <a:lnTo>
                      <a:pt x="1125" y="876"/>
                    </a:lnTo>
                    <a:lnTo>
                      <a:pt x="1124" y="876"/>
                    </a:lnTo>
                    <a:lnTo>
                      <a:pt x="1124" y="876"/>
                    </a:lnTo>
                    <a:lnTo>
                      <a:pt x="1124" y="876"/>
                    </a:lnTo>
                    <a:lnTo>
                      <a:pt x="1122" y="876"/>
                    </a:lnTo>
                    <a:lnTo>
                      <a:pt x="1122" y="876"/>
                    </a:lnTo>
                    <a:lnTo>
                      <a:pt x="1122" y="876"/>
                    </a:lnTo>
                    <a:lnTo>
                      <a:pt x="1120" y="876"/>
                    </a:lnTo>
                    <a:lnTo>
                      <a:pt x="1120" y="876"/>
                    </a:lnTo>
                    <a:lnTo>
                      <a:pt x="1118" y="876"/>
                    </a:lnTo>
                    <a:lnTo>
                      <a:pt x="1118" y="874"/>
                    </a:lnTo>
                    <a:lnTo>
                      <a:pt x="1118" y="874"/>
                    </a:lnTo>
                    <a:lnTo>
                      <a:pt x="1118" y="874"/>
                    </a:lnTo>
                    <a:lnTo>
                      <a:pt x="1116" y="872"/>
                    </a:lnTo>
                    <a:lnTo>
                      <a:pt x="1116" y="872"/>
                    </a:lnTo>
                    <a:lnTo>
                      <a:pt x="1118" y="872"/>
                    </a:lnTo>
                    <a:lnTo>
                      <a:pt x="1118" y="870"/>
                    </a:lnTo>
                    <a:lnTo>
                      <a:pt x="1118" y="870"/>
                    </a:lnTo>
                    <a:lnTo>
                      <a:pt x="1118" y="870"/>
                    </a:lnTo>
                    <a:lnTo>
                      <a:pt x="1118" y="869"/>
                    </a:lnTo>
                    <a:lnTo>
                      <a:pt x="1118" y="869"/>
                    </a:lnTo>
                    <a:lnTo>
                      <a:pt x="1116" y="869"/>
                    </a:lnTo>
                    <a:lnTo>
                      <a:pt x="1116" y="867"/>
                    </a:lnTo>
                    <a:lnTo>
                      <a:pt x="1115" y="867"/>
                    </a:lnTo>
                    <a:lnTo>
                      <a:pt x="1115" y="865"/>
                    </a:lnTo>
                    <a:lnTo>
                      <a:pt x="1113" y="865"/>
                    </a:lnTo>
                    <a:lnTo>
                      <a:pt x="1111" y="865"/>
                    </a:lnTo>
                    <a:lnTo>
                      <a:pt x="1109" y="863"/>
                    </a:lnTo>
                    <a:lnTo>
                      <a:pt x="1109" y="863"/>
                    </a:lnTo>
                    <a:lnTo>
                      <a:pt x="1109" y="863"/>
                    </a:lnTo>
                    <a:lnTo>
                      <a:pt x="1109" y="863"/>
                    </a:lnTo>
                    <a:lnTo>
                      <a:pt x="1109" y="863"/>
                    </a:lnTo>
                    <a:lnTo>
                      <a:pt x="1109" y="863"/>
                    </a:lnTo>
                    <a:lnTo>
                      <a:pt x="1109" y="861"/>
                    </a:lnTo>
                    <a:lnTo>
                      <a:pt x="1109" y="861"/>
                    </a:lnTo>
                    <a:lnTo>
                      <a:pt x="1111" y="861"/>
                    </a:lnTo>
                    <a:lnTo>
                      <a:pt x="1111" y="861"/>
                    </a:lnTo>
                    <a:lnTo>
                      <a:pt x="1111" y="861"/>
                    </a:lnTo>
                    <a:lnTo>
                      <a:pt x="1111" y="861"/>
                    </a:lnTo>
                    <a:lnTo>
                      <a:pt x="1111" y="861"/>
                    </a:lnTo>
                    <a:lnTo>
                      <a:pt x="1111" y="859"/>
                    </a:lnTo>
                    <a:lnTo>
                      <a:pt x="1111" y="859"/>
                    </a:lnTo>
                    <a:lnTo>
                      <a:pt x="1113" y="859"/>
                    </a:lnTo>
                    <a:lnTo>
                      <a:pt x="1113" y="859"/>
                    </a:lnTo>
                    <a:lnTo>
                      <a:pt x="1113" y="859"/>
                    </a:lnTo>
                    <a:lnTo>
                      <a:pt x="1113" y="859"/>
                    </a:lnTo>
                    <a:lnTo>
                      <a:pt x="1113" y="859"/>
                    </a:lnTo>
                    <a:lnTo>
                      <a:pt x="1113" y="858"/>
                    </a:lnTo>
                    <a:lnTo>
                      <a:pt x="1113" y="856"/>
                    </a:lnTo>
                    <a:lnTo>
                      <a:pt x="1113" y="856"/>
                    </a:lnTo>
                    <a:lnTo>
                      <a:pt x="1113" y="854"/>
                    </a:lnTo>
                    <a:lnTo>
                      <a:pt x="1111" y="854"/>
                    </a:lnTo>
                    <a:lnTo>
                      <a:pt x="1111" y="852"/>
                    </a:lnTo>
                    <a:lnTo>
                      <a:pt x="1111" y="852"/>
                    </a:lnTo>
                    <a:lnTo>
                      <a:pt x="1113" y="852"/>
                    </a:lnTo>
                    <a:lnTo>
                      <a:pt x="1113" y="850"/>
                    </a:lnTo>
                    <a:lnTo>
                      <a:pt x="1113" y="850"/>
                    </a:lnTo>
                    <a:lnTo>
                      <a:pt x="1113" y="849"/>
                    </a:lnTo>
                    <a:lnTo>
                      <a:pt x="1113" y="849"/>
                    </a:lnTo>
                    <a:lnTo>
                      <a:pt x="1111" y="845"/>
                    </a:lnTo>
                    <a:lnTo>
                      <a:pt x="1109" y="845"/>
                    </a:lnTo>
                    <a:lnTo>
                      <a:pt x="1109" y="845"/>
                    </a:lnTo>
                    <a:lnTo>
                      <a:pt x="1107" y="845"/>
                    </a:lnTo>
                    <a:lnTo>
                      <a:pt x="1105" y="845"/>
                    </a:lnTo>
                    <a:lnTo>
                      <a:pt x="1105" y="845"/>
                    </a:lnTo>
                    <a:lnTo>
                      <a:pt x="1104" y="845"/>
                    </a:lnTo>
                    <a:lnTo>
                      <a:pt x="1104" y="845"/>
                    </a:lnTo>
                    <a:lnTo>
                      <a:pt x="1104" y="843"/>
                    </a:lnTo>
                    <a:lnTo>
                      <a:pt x="1104" y="843"/>
                    </a:lnTo>
                    <a:lnTo>
                      <a:pt x="1104" y="843"/>
                    </a:lnTo>
                    <a:lnTo>
                      <a:pt x="1102" y="841"/>
                    </a:lnTo>
                    <a:lnTo>
                      <a:pt x="1102" y="841"/>
                    </a:lnTo>
                    <a:lnTo>
                      <a:pt x="1102" y="841"/>
                    </a:lnTo>
                    <a:lnTo>
                      <a:pt x="1100" y="841"/>
                    </a:lnTo>
                    <a:lnTo>
                      <a:pt x="1100" y="841"/>
                    </a:lnTo>
                    <a:lnTo>
                      <a:pt x="1100" y="841"/>
                    </a:lnTo>
                    <a:lnTo>
                      <a:pt x="1098" y="841"/>
                    </a:lnTo>
                    <a:lnTo>
                      <a:pt x="1098" y="841"/>
                    </a:lnTo>
                    <a:lnTo>
                      <a:pt x="1095" y="840"/>
                    </a:lnTo>
                    <a:lnTo>
                      <a:pt x="1095" y="840"/>
                    </a:lnTo>
                    <a:lnTo>
                      <a:pt x="1095" y="840"/>
                    </a:lnTo>
                    <a:lnTo>
                      <a:pt x="1093" y="840"/>
                    </a:lnTo>
                    <a:lnTo>
                      <a:pt x="1093" y="840"/>
                    </a:lnTo>
                    <a:lnTo>
                      <a:pt x="1093" y="840"/>
                    </a:lnTo>
                    <a:lnTo>
                      <a:pt x="1091" y="840"/>
                    </a:lnTo>
                    <a:lnTo>
                      <a:pt x="1091" y="840"/>
                    </a:lnTo>
                    <a:lnTo>
                      <a:pt x="1091" y="840"/>
                    </a:lnTo>
                    <a:lnTo>
                      <a:pt x="1091" y="838"/>
                    </a:lnTo>
                    <a:lnTo>
                      <a:pt x="1091" y="838"/>
                    </a:lnTo>
                    <a:lnTo>
                      <a:pt x="1091" y="838"/>
                    </a:lnTo>
                    <a:lnTo>
                      <a:pt x="1091" y="836"/>
                    </a:lnTo>
                    <a:lnTo>
                      <a:pt x="1091" y="836"/>
                    </a:lnTo>
                    <a:lnTo>
                      <a:pt x="1091" y="836"/>
                    </a:lnTo>
                    <a:lnTo>
                      <a:pt x="1093" y="834"/>
                    </a:lnTo>
                    <a:lnTo>
                      <a:pt x="1095" y="834"/>
                    </a:lnTo>
                    <a:lnTo>
                      <a:pt x="1096" y="832"/>
                    </a:lnTo>
                    <a:lnTo>
                      <a:pt x="1096" y="832"/>
                    </a:lnTo>
                    <a:lnTo>
                      <a:pt x="1098" y="832"/>
                    </a:lnTo>
                    <a:lnTo>
                      <a:pt x="1100" y="831"/>
                    </a:lnTo>
                    <a:lnTo>
                      <a:pt x="1100" y="829"/>
                    </a:lnTo>
                    <a:lnTo>
                      <a:pt x="1100" y="829"/>
                    </a:lnTo>
                    <a:lnTo>
                      <a:pt x="1100" y="827"/>
                    </a:lnTo>
                    <a:lnTo>
                      <a:pt x="1098" y="827"/>
                    </a:lnTo>
                    <a:lnTo>
                      <a:pt x="1098" y="827"/>
                    </a:lnTo>
                    <a:lnTo>
                      <a:pt x="1098" y="827"/>
                    </a:lnTo>
                    <a:lnTo>
                      <a:pt x="1096" y="827"/>
                    </a:lnTo>
                    <a:lnTo>
                      <a:pt x="1096" y="827"/>
                    </a:lnTo>
                    <a:lnTo>
                      <a:pt x="1096" y="827"/>
                    </a:lnTo>
                    <a:lnTo>
                      <a:pt x="1095" y="827"/>
                    </a:lnTo>
                    <a:lnTo>
                      <a:pt x="1095" y="827"/>
                    </a:lnTo>
                    <a:lnTo>
                      <a:pt x="1095" y="827"/>
                    </a:lnTo>
                    <a:lnTo>
                      <a:pt x="1095" y="829"/>
                    </a:lnTo>
                    <a:lnTo>
                      <a:pt x="1093" y="829"/>
                    </a:lnTo>
                    <a:lnTo>
                      <a:pt x="1093" y="829"/>
                    </a:lnTo>
                    <a:lnTo>
                      <a:pt x="1091" y="829"/>
                    </a:lnTo>
                    <a:lnTo>
                      <a:pt x="1089" y="829"/>
                    </a:lnTo>
                    <a:lnTo>
                      <a:pt x="1089" y="827"/>
                    </a:lnTo>
                    <a:lnTo>
                      <a:pt x="1089" y="827"/>
                    </a:lnTo>
                    <a:lnTo>
                      <a:pt x="1089" y="827"/>
                    </a:lnTo>
                    <a:lnTo>
                      <a:pt x="1089" y="827"/>
                    </a:lnTo>
                    <a:lnTo>
                      <a:pt x="1089" y="825"/>
                    </a:lnTo>
                    <a:lnTo>
                      <a:pt x="1091" y="825"/>
                    </a:lnTo>
                    <a:lnTo>
                      <a:pt x="1091" y="823"/>
                    </a:lnTo>
                    <a:lnTo>
                      <a:pt x="1093" y="823"/>
                    </a:lnTo>
                    <a:lnTo>
                      <a:pt x="1095" y="823"/>
                    </a:lnTo>
                    <a:lnTo>
                      <a:pt x="1095" y="821"/>
                    </a:lnTo>
                    <a:lnTo>
                      <a:pt x="1095" y="821"/>
                    </a:lnTo>
                    <a:lnTo>
                      <a:pt x="1095" y="821"/>
                    </a:lnTo>
                    <a:lnTo>
                      <a:pt x="1095" y="821"/>
                    </a:lnTo>
                    <a:lnTo>
                      <a:pt x="1095" y="820"/>
                    </a:lnTo>
                    <a:lnTo>
                      <a:pt x="1095" y="820"/>
                    </a:lnTo>
                    <a:lnTo>
                      <a:pt x="1095" y="820"/>
                    </a:lnTo>
                    <a:lnTo>
                      <a:pt x="1093" y="820"/>
                    </a:lnTo>
                    <a:lnTo>
                      <a:pt x="1093" y="820"/>
                    </a:lnTo>
                    <a:lnTo>
                      <a:pt x="1093" y="820"/>
                    </a:lnTo>
                    <a:lnTo>
                      <a:pt x="1091" y="820"/>
                    </a:lnTo>
                    <a:lnTo>
                      <a:pt x="1089" y="820"/>
                    </a:lnTo>
                    <a:lnTo>
                      <a:pt x="1087" y="820"/>
                    </a:lnTo>
                    <a:lnTo>
                      <a:pt x="1087" y="820"/>
                    </a:lnTo>
                    <a:lnTo>
                      <a:pt x="1086" y="820"/>
                    </a:lnTo>
                    <a:lnTo>
                      <a:pt x="1086" y="820"/>
                    </a:lnTo>
                    <a:lnTo>
                      <a:pt x="1086" y="820"/>
                    </a:lnTo>
                    <a:lnTo>
                      <a:pt x="1084" y="820"/>
                    </a:lnTo>
                    <a:lnTo>
                      <a:pt x="1084" y="820"/>
                    </a:lnTo>
                    <a:lnTo>
                      <a:pt x="1084" y="818"/>
                    </a:lnTo>
                    <a:lnTo>
                      <a:pt x="1082" y="818"/>
                    </a:lnTo>
                    <a:lnTo>
                      <a:pt x="1082" y="818"/>
                    </a:lnTo>
                    <a:lnTo>
                      <a:pt x="1082" y="816"/>
                    </a:lnTo>
                    <a:lnTo>
                      <a:pt x="1082" y="816"/>
                    </a:lnTo>
                    <a:lnTo>
                      <a:pt x="1082" y="816"/>
                    </a:lnTo>
                    <a:lnTo>
                      <a:pt x="1084" y="816"/>
                    </a:lnTo>
                    <a:lnTo>
                      <a:pt x="1084" y="816"/>
                    </a:lnTo>
                    <a:lnTo>
                      <a:pt x="1084" y="814"/>
                    </a:lnTo>
                    <a:lnTo>
                      <a:pt x="1086" y="814"/>
                    </a:lnTo>
                    <a:lnTo>
                      <a:pt x="1086" y="814"/>
                    </a:lnTo>
                    <a:lnTo>
                      <a:pt x="1086" y="812"/>
                    </a:lnTo>
                    <a:lnTo>
                      <a:pt x="1087" y="812"/>
                    </a:lnTo>
                    <a:lnTo>
                      <a:pt x="1087" y="812"/>
                    </a:lnTo>
                    <a:lnTo>
                      <a:pt x="1087" y="811"/>
                    </a:lnTo>
                    <a:lnTo>
                      <a:pt x="1087" y="811"/>
                    </a:lnTo>
                    <a:lnTo>
                      <a:pt x="1087" y="811"/>
                    </a:lnTo>
                    <a:lnTo>
                      <a:pt x="1086" y="809"/>
                    </a:lnTo>
                    <a:lnTo>
                      <a:pt x="1086" y="809"/>
                    </a:lnTo>
                    <a:lnTo>
                      <a:pt x="1086" y="809"/>
                    </a:lnTo>
                    <a:lnTo>
                      <a:pt x="1086" y="809"/>
                    </a:lnTo>
                    <a:lnTo>
                      <a:pt x="1086" y="807"/>
                    </a:lnTo>
                    <a:lnTo>
                      <a:pt x="1084" y="807"/>
                    </a:lnTo>
                    <a:lnTo>
                      <a:pt x="1084" y="807"/>
                    </a:lnTo>
                    <a:lnTo>
                      <a:pt x="1086" y="805"/>
                    </a:lnTo>
                    <a:lnTo>
                      <a:pt x="1086" y="805"/>
                    </a:lnTo>
                    <a:lnTo>
                      <a:pt x="1086" y="805"/>
                    </a:lnTo>
                    <a:lnTo>
                      <a:pt x="1086" y="805"/>
                    </a:lnTo>
                    <a:lnTo>
                      <a:pt x="1086" y="803"/>
                    </a:lnTo>
                    <a:lnTo>
                      <a:pt x="1086" y="803"/>
                    </a:lnTo>
                    <a:lnTo>
                      <a:pt x="1087" y="803"/>
                    </a:lnTo>
                    <a:lnTo>
                      <a:pt x="1087" y="802"/>
                    </a:lnTo>
                    <a:lnTo>
                      <a:pt x="1087" y="802"/>
                    </a:lnTo>
                    <a:lnTo>
                      <a:pt x="1087" y="800"/>
                    </a:lnTo>
                    <a:lnTo>
                      <a:pt x="1087" y="800"/>
                    </a:lnTo>
                    <a:lnTo>
                      <a:pt x="1087" y="800"/>
                    </a:lnTo>
                    <a:lnTo>
                      <a:pt x="1087" y="798"/>
                    </a:lnTo>
                    <a:lnTo>
                      <a:pt x="1087" y="798"/>
                    </a:lnTo>
                    <a:lnTo>
                      <a:pt x="1087" y="798"/>
                    </a:lnTo>
                    <a:lnTo>
                      <a:pt x="1087" y="798"/>
                    </a:lnTo>
                    <a:lnTo>
                      <a:pt x="1087" y="796"/>
                    </a:lnTo>
                    <a:lnTo>
                      <a:pt x="1086" y="796"/>
                    </a:lnTo>
                    <a:lnTo>
                      <a:pt x="1086" y="796"/>
                    </a:lnTo>
                    <a:lnTo>
                      <a:pt x="1086" y="796"/>
                    </a:lnTo>
                    <a:lnTo>
                      <a:pt x="1084" y="796"/>
                    </a:lnTo>
                    <a:lnTo>
                      <a:pt x="1084" y="794"/>
                    </a:lnTo>
                    <a:lnTo>
                      <a:pt x="1082" y="794"/>
                    </a:lnTo>
                    <a:lnTo>
                      <a:pt x="1082" y="794"/>
                    </a:lnTo>
                    <a:lnTo>
                      <a:pt x="1082" y="794"/>
                    </a:lnTo>
                    <a:lnTo>
                      <a:pt x="1082" y="794"/>
                    </a:lnTo>
                    <a:lnTo>
                      <a:pt x="1082" y="794"/>
                    </a:lnTo>
                    <a:lnTo>
                      <a:pt x="1082" y="794"/>
                    </a:lnTo>
                    <a:lnTo>
                      <a:pt x="1082" y="793"/>
                    </a:lnTo>
                    <a:lnTo>
                      <a:pt x="1082" y="793"/>
                    </a:lnTo>
                    <a:lnTo>
                      <a:pt x="1082" y="793"/>
                    </a:lnTo>
                    <a:lnTo>
                      <a:pt x="1082" y="793"/>
                    </a:lnTo>
                    <a:lnTo>
                      <a:pt x="1084" y="793"/>
                    </a:lnTo>
                    <a:lnTo>
                      <a:pt x="1084" y="793"/>
                    </a:lnTo>
                    <a:lnTo>
                      <a:pt x="1084" y="793"/>
                    </a:lnTo>
                    <a:lnTo>
                      <a:pt x="1084" y="793"/>
                    </a:lnTo>
                    <a:lnTo>
                      <a:pt x="1086" y="793"/>
                    </a:lnTo>
                    <a:lnTo>
                      <a:pt x="1086" y="793"/>
                    </a:lnTo>
                    <a:lnTo>
                      <a:pt x="1086" y="794"/>
                    </a:lnTo>
                    <a:lnTo>
                      <a:pt x="1086" y="794"/>
                    </a:lnTo>
                    <a:lnTo>
                      <a:pt x="1087" y="794"/>
                    </a:lnTo>
                    <a:lnTo>
                      <a:pt x="1087" y="794"/>
                    </a:lnTo>
                    <a:lnTo>
                      <a:pt x="1087" y="794"/>
                    </a:lnTo>
                    <a:lnTo>
                      <a:pt x="1087" y="794"/>
                    </a:lnTo>
                    <a:lnTo>
                      <a:pt x="1089" y="794"/>
                    </a:lnTo>
                    <a:lnTo>
                      <a:pt x="1089" y="794"/>
                    </a:lnTo>
                    <a:lnTo>
                      <a:pt x="1089" y="794"/>
                    </a:lnTo>
                    <a:lnTo>
                      <a:pt x="1089" y="793"/>
                    </a:lnTo>
                    <a:lnTo>
                      <a:pt x="1089" y="793"/>
                    </a:lnTo>
                    <a:lnTo>
                      <a:pt x="1089" y="793"/>
                    </a:lnTo>
                    <a:lnTo>
                      <a:pt x="1089" y="793"/>
                    </a:lnTo>
                    <a:lnTo>
                      <a:pt x="1089" y="793"/>
                    </a:lnTo>
                    <a:lnTo>
                      <a:pt x="1089" y="793"/>
                    </a:lnTo>
                    <a:lnTo>
                      <a:pt x="1089" y="793"/>
                    </a:lnTo>
                    <a:lnTo>
                      <a:pt x="1091" y="793"/>
                    </a:lnTo>
                    <a:lnTo>
                      <a:pt x="1091" y="791"/>
                    </a:lnTo>
                    <a:lnTo>
                      <a:pt x="1091" y="791"/>
                    </a:lnTo>
                    <a:lnTo>
                      <a:pt x="1089" y="789"/>
                    </a:lnTo>
                    <a:lnTo>
                      <a:pt x="1089" y="789"/>
                    </a:lnTo>
                    <a:lnTo>
                      <a:pt x="1087" y="789"/>
                    </a:lnTo>
                    <a:lnTo>
                      <a:pt x="1087" y="787"/>
                    </a:lnTo>
                    <a:lnTo>
                      <a:pt x="1087" y="787"/>
                    </a:lnTo>
                    <a:lnTo>
                      <a:pt x="1087" y="785"/>
                    </a:lnTo>
                    <a:lnTo>
                      <a:pt x="1087" y="785"/>
                    </a:lnTo>
                    <a:lnTo>
                      <a:pt x="1086" y="783"/>
                    </a:lnTo>
                    <a:lnTo>
                      <a:pt x="1086" y="783"/>
                    </a:lnTo>
                    <a:lnTo>
                      <a:pt x="1086" y="783"/>
                    </a:lnTo>
                    <a:lnTo>
                      <a:pt x="1084" y="782"/>
                    </a:lnTo>
                    <a:lnTo>
                      <a:pt x="1084" y="782"/>
                    </a:lnTo>
                    <a:lnTo>
                      <a:pt x="1084" y="782"/>
                    </a:lnTo>
                    <a:lnTo>
                      <a:pt x="1084" y="782"/>
                    </a:lnTo>
                    <a:lnTo>
                      <a:pt x="1082" y="782"/>
                    </a:lnTo>
                    <a:lnTo>
                      <a:pt x="1082" y="782"/>
                    </a:lnTo>
                    <a:lnTo>
                      <a:pt x="1082" y="782"/>
                    </a:lnTo>
                    <a:lnTo>
                      <a:pt x="1082" y="782"/>
                    </a:lnTo>
                    <a:lnTo>
                      <a:pt x="1080" y="782"/>
                    </a:lnTo>
                    <a:lnTo>
                      <a:pt x="1080" y="782"/>
                    </a:lnTo>
                    <a:lnTo>
                      <a:pt x="1080" y="782"/>
                    </a:lnTo>
                    <a:lnTo>
                      <a:pt x="1080" y="782"/>
                    </a:lnTo>
                    <a:lnTo>
                      <a:pt x="1080" y="782"/>
                    </a:lnTo>
                    <a:lnTo>
                      <a:pt x="1080" y="782"/>
                    </a:lnTo>
                    <a:lnTo>
                      <a:pt x="1080" y="782"/>
                    </a:lnTo>
                    <a:lnTo>
                      <a:pt x="1080" y="782"/>
                    </a:lnTo>
                    <a:lnTo>
                      <a:pt x="1078" y="782"/>
                    </a:lnTo>
                    <a:lnTo>
                      <a:pt x="1078" y="782"/>
                    </a:lnTo>
                    <a:lnTo>
                      <a:pt x="1078" y="782"/>
                    </a:lnTo>
                    <a:lnTo>
                      <a:pt x="1078" y="782"/>
                    </a:lnTo>
                    <a:lnTo>
                      <a:pt x="1078" y="782"/>
                    </a:lnTo>
                    <a:lnTo>
                      <a:pt x="1078" y="782"/>
                    </a:lnTo>
                    <a:lnTo>
                      <a:pt x="1078" y="780"/>
                    </a:lnTo>
                    <a:lnTo>
                      <a:pt x="1078" y="780"/>
                    </a:lnTo>
                    <a:lnTo>
                      <a:pt x="1078" y="780"/>
                    </a:lnTo>
                    <a:lnTo>
                      <a:pt x="1078" y="780"/>
                    </a:lnTo>
                    <a:lnTo>
                      <a:pt x="1078" y="778"/>
                    </a:lnTo>
                    <a:lnTo>
                      <a:pt x="1078" y="778"/>
                    </a:lnTo>
                    <a:lnTo>
                      <a:pt x="1078" y="778"/>
                    </a:lnTo>
                    <a:lnTo>
                      <a:pt x="1078" y="778"/>
                    </a:lnTo>
                    <a:lnTo>
                      <a:pt x="1078" y="776"/>
                    </a:lnTo>
                    <a:lnTo>
                      <a:pt x="1078" y="776"/>
                    </a:lnTo>
                    <a:lnTo>
                      <a:pt x="1078" y="776"/>
                    </a:lnTo>
                    <a:lnTo>
                      <a:pt x="1078" y="776"/>
                    </a:lnTo>
                    <a:lnTo>
                      <a:pt x="1080" y="776"/>
                    </a:lnTo>
                    <a:lnTo>
                      <a:pt x="1080" y="776"/>
                    </a:lnTo>
                    <a:lnTo>
                      <a:pt x="1080" y="776"/>
                    </a:lnTo>
                    <a:lnTo>
                      <a:pt x="1082" y="778"/>
                    </a:lnTo>
                    <a:lnTo>
                      <a:pt x="1084" y="778"/>
                    </a:lnTo>
                    <a:lnTo>
                      <a:pt x="1084" y="778"/>
                    </a:lnTo>
                    <a:lnTo>
                      <a:pt x="1084" y="778"/>
                    </a:lnTo>
                    <a:lnTo>
                      <a:pt x="1084" y="778"/>
                    </a:lnTo>
                    <a:lnTo>
                      <a:pt x="1084" y="778"/>
                    </a:lnTo>
                    <a:lnTo>
                      <a:pt x="1084" y="778"/>
                    </a:lnTo>
                    <a:lnTo>
                      <a:pt x="1084" y="778"/>
                    </a:lnTo>
                    <a:lnTo>
                      <a:pt x="1084" y="776"/>
                    </a:lnTo>
                    <a:lnTo>
                      <a:pt x="1084" y="776"/>
                    </a:lnTo>
                    <a:lnTo>
                      <a:pt x="1084" y="774"/>
                    </a:lnTo>
                    <a:lnTo>
                      <a:pt x="1084" y="774"/>
                    </a:lnTo>
                    <a:lnTo>
                      <a:pt x="1084" y="774"/>
                    </a:lnTo>
                    <a:lnTo>
                      <a:pt x="1084" y="773"/>
                    </a:lnTo>
                    <a:lnTo>
                      <a:pt x="1084" y="773"/>
                    </a:lnTo>
                    <a:lnTo>
                      <a:pt x="1084" y="773"/>
                    </a:lnTo>
                    <a:lnTo>
                      <a:pt x="1084" y="773"/>
                    </a:lnTo>
                    <a:lnTo>
                      <a:pt x="1084" y="773"/>
                    </a:lnTo>
                    <a:lnTo>
                      <a:pt x="1084" y="771"/>
                    </a:lnTo>
                    <a:lnTo>
                      <a:pt x="1084" y="771"/>
                    </a:lnTo>
                    <a:lnTo>
                      <a:pt x="1084" y="771"/>
                    </a:lnTo>
                    <a:lnTo>
                      <a:pt x="1084" y="771"/>
                    </a:lnTo>
                    <a:lnTo>
                      <a:pt x="1084" y="769"/>
                    </a:lnTo>
                    <a:lnTo>
                      <a:pt x="1084" y="769"/>
                    </a:lnTo>
                    <a:lnTo>
                      <a:pt x="1086" y="769"/>
                    </a:lnTo>
                    <a:lnTo>
                      <a:pt x="1086" y="769"/>
                    </a:lnTo>
                    <a:lnTo>
                      <a:pt x="1086" y="769"/>
                    </a:lnTo>
                    <a:lnTo>
                      <a:pt x="1086" y="769"/>
                    </a:lnTo>
                    <a:lnTo>
                      <a:pt x="1086" y="767"/>
                    </a:lnTo>
                    <a:lnTo>
                      <a:pt x="1086" y="767"/>
                    </a:lnTo>
                    <a:lnTo>
                      <a:pt x="1086" y="767"/>
                    </a:lnTo>
                    <a:lnTo>
                      <a:pt x="1086" y="767"/>
                    </a:lnTo>
                    <a:lnTo>
                      <a:pt x="1084" y="767"/>
                    </a:lnTo>
                    <a:lnTo>
                      <a:pt x="1082" y="765"/>
                    </a:lnTo>
                    <a:lnTo>
                      <a:pt x="1082" y="765"/>
                    </a:lnTo>
                    <a:lnTo>
                      <a:pt x="1082" y="765"/>
                    </a:lnTo>
                    <a:lnTo>
                      <a:pt x="1080" y="765"/>
                    </a:lnTo>
                    <a:lnTo>
                      <a:pt x="1080" y="765"/>
                    </a:lnTo>
                    <a:lnTo>
                      <a:pt x="1078" y="765"/>
                    </a:lnTo>
                    <a:lnTo>
                      <a:pt x="1078" y="767"/>
                    </a:lnTo>
                    <a:lnTo>
                      <a:pt x="1078" y="767"/>
                    </a:lnTo>
                    <a:lnTo>
                      <a:pt x="1077" y="767"/>
                    </a:lnTo>
                    <a:lnTo>
                      <a:pt x="1077" y="769"/>
                    </a:lnTo>
                    <a:lnTo>
                      <a:pt x="1077" y="769"/>
                    </a:lnTo>
                    <a:lnTo>
                      <a:pt x="1077" y="769"/>
                    </a:lnTo>
                    <a:lnTo>
                      <a:pt x="1075" y="769"/>
                    </a:lnTo>
                    <a:lnTo>
                      <a:pt x="1075" y="771"/>
                    </a:lnTo>
                    <a:lnTo>
                      <a:pt x="1075" y="769"/>
                    </a:lnTo>
                    <a:lnTo>
                      <a:pt x="1075" y="769"/>
                    </a:lnTo>
                    <a:lnTo>
                      <a:pt x="1075" y="769"/>
                    </a:lnTo>
                    <a:lnTo>
                      <a:pt x="1073" y="769"/>
                    </a:lnTo>
                    <a:lnTo>
                      <a:pt x="1073" y="769"/>
                    </a:lnTo>
                    <a:lnTo>
                      <a:pt x="1073" y="769"/>
                    </a:lnTo>
                    <a:lnTo>
                      <a:pt x="1075" y="767"/>
                    </a:lnTo>
                    <a:lnTo>
                      <a:pt x="1075" y="767"/>
                    </a:lnTo>
                    <a:lnTo>
                      <a:pt x="1075" y="767"/>
                    </a:lnTo>
                    <a:lnTo>
                      <a:pt x="1075" y="767"/>
                    </a:lnTo>
                    <a:lnTo>
                      <a:pt x="1075" y="767"/>
                    </a:lnTo>
                    <a:lnTo>
                      <a:pt x="1075" y="765"/>
                    </a:lnTo>
                    <a:lnTo>
                      <a:pt x="1075" y="765"/>
                    </a:lnTo>
                    <a:lnTo>
                      <a:pt x="1075" y="765"/>
                    </a:lnTo>
                    <a:lnTo>
                      <a:pt x="1075" y="765"/>
                    </a:lnTo>
                    <a:lnTo>
                      <a:pt x="1077" y="765"/>
                    </a:lnTo>
                    <a:lnTo>
                      <a:pt x="1077" y="765"/>
                    </a:lnTo>
                    <a:lnTo>
                      <a:pt x="1077" y="764"/>
                    </a:lnTo>
                    <a:lnTo>
                      <a:pt x="1077" y="764"/>
                    </a:lnTo>
                    <a:lnTo>
                      <a:pt x="1077" y="764"/>
                    </a:lnTo>
                    <a:lnTo>
                      <a:pt x="1077" y="762"/>
                    </a:lnTo>
                    <a:lnTo>
                      <a:pt x="1077" y="762"/>
                    </a:lnTo>
                    <a:lnTo>
                      <a:pt x="1077" y="762"/>
                    </a:lnTo>
                    <a:lnTo>
                      <a:pt x="1077" y="762"/>
                    </a:lnTo>
                    <a:lnTo>
                      <a:pt x="1077" y="762"/>
                    </a:lnTo>
                    <a:lnTo>
                      <a:pt x="1077" y="762"/>
                    </a:lnTo>
                    <a:lnTo>
                      <a:pt x="1077" y="762"/>
                    </a:lnTo>
                    <a:lnTo>
                      <a:pt x="1077" y="762"/>
                    </a:lnTo>
                    <a:lnTo>
                      <a:pt x="1077" y="762"/>
                    </a:lnTo>
                    <a:lnTo>
                      <a:pt x="1075" y="762"/>
                    </a:lnTo>
                    <a:lnTo>
                      <a:pt x="1075" y="760"/>
                    </a:lnTo>
                    <a:lnTo>
                      <a:pt x="1075" y="760"/>
                    </a:lnTo>
                    <a:lnTo>
                      <a:pt x="1075" y="760"/>
                    </a:lnTo>
                    <a:lnTo>
                      <a:pt x="1075" y="760"/>
                    </a:lnTo>
                    <a:lnTo>
                      <a:pt x="1073" y="760"/>
                    </a:lnTo>
                    <a:lnTo>
                      <a:pt x="1073" y="760"/>
                    </a:lnTo>
                    <a:lnTo>
                      <a:pt x="1073" y="760"/>
                    </a:lnTo>
                    <a:lnTo>
                      <a:pt x="1071" y="762"/>
                    </a:lnTo>
                    <a:lnTo>
                      <a:pt x="1071" y="762"/>
                    </a:lnTo>
                    <a:lnTo>
                      <a:pt x="1071" y="762"/>
                    </a:lnTo>
                    <a:lnTo>
                      <a:pt x="1069" y="762"/>
                    </a:lnTo>
                    <a:lnTo>
                      <a:pt x="1069" y="762"/>
                    </a:lnTo>
                    <a:lnTo>
                      <a:pt x="1069" y="762"/>
                    </a:lnTo>
                    <a:lnTo>
                      <a:pt x="1067" y="762"/>
                    </a:lnTo>
                    <a:lnTo>
                      <a:pt x="1067" y="762"/>
                    </a:lnTo>
                    <a:lnTo>
                      <a:pt x="1067" y="762"/>
                    </a:lnTo>
                    <a:lnTo>
                      <a:pt x="1066" y="762"/>
                    </a:lnTo>
                    <a:lnTo>
                      <a:pt x="1066" y="764"/>
                    </a:lnTo>
                    <a:lnTo>
                      <a:pt x="1066" y="764"/>
                    </a:lnTo>
                    <a:lnTo>
                      <a:pt x="1064" y="764"/>
                    </a:lnTo>
                    <a:lnTo>
                      <a:pt x="1064" y="762"/>
                    </a:lnTo>
                    <a:lnTo>
                      <a:pt x="1064" y="762"/>
                    </a:lnTo>
                    <a:lnTo>
                      <a:pt x="1064" y="762"/>
                    </a:lnTo>
                    <a:lnTo>
                      <a:pt x="1064" y="762"/>
                    </a:lnTo>
                    <a:lnTo>
                      <a:pt x="1064" y="762"/>
                    </a:lnTo>
                    <a:lnTo>
                      <a:pt x="1064" y="762"/>
                    </a:lnTo>
                    <a:lnTo>
                      <a:pt x="1064" y="760"/>
                    </a:lnTo>
                    <a:lnTo>
                      <a:pt x="1064" y="760"/>
                    </a:lnTo>
                    <a:lnTo>
                      <a:pt x="1064" y="760"/>
                    </a:lnTo>
                    <a:lnTo>
                      <a:pt x="1064" y="760"/>
                    </a:lnTo>
                    <a:lnTo>
                      <a:pt x="1066" y="760"/>
                    </a:lnTo>
                    <a:lnTo>
                      <a:pt x="1066" y="760"/>
                    </a:lnTo>
                    <a:lnTo>
                      <a:pt x="1066" y="760"/>
                    </a:lnTo>
                    <a:lnTo>
                      <a:pt x="1066" y="760"/>
                    </a:lnTo>
                    <a:lnTo>
                      <a:pt x="1066" y="760"/>
                    </a:lnTo>
                    <a:lnTo>
                      <a:pt x="1067" y="760"/>
                    </a:lnTo>
                    <a:lnTo>
                      <a:pt x="1067" y="760"/>
                    </a:lnTo>
                    <a:lnTo>
                      <a:pt x="1067" y="760"/>
                    </a:lnTo>
                    <a:lnTo>
                      <a:pt x="1067" y="760"/>
                    </a:lnTo>
                    <a:lnTo>
                      <a:pt x="1069" y="758"/>
                    </a:lnTo>
                    <a:lnTo>
                      <a:pt x="1069" y="758"/>
                    </a:lnTo>
                    <a:lnTo>
                      <a:pt x="1069" y="758"/>
                    </a:lnTo>
                    <a:lnTo>
                      <a:pt x="1069" y="758"/>
                    </a:lnTo>
                    <a:lnTo>
                      <a:pt x="1069" y="758"/>
                    </a:lnTo>
                    <a:lnTo>
                      <a:pt x="1067" y="758"/>
                    </a:lnTo>
                    <a:lnTo>
                      <a:pt x="1067" y="758"/>
                    </a:lnTo>
                    <a:lnTo>
                      <a:pt x="1067" y="756"/>
                    </a:lnTo>
                    <a:lnTo>
                      <a:pt x="1067" y="756"/>
                    </a:lnTo>
                    <a:lnTo>
                      <a:pt x="1067" y="756"/>
                    </a:lnTo>
                    <a:lnTo>
                      <a:pt x="1067" y="756"/>
                    </a:lnTo>
                    <a:lnTo>
                      <a:pt x="1067" y="756"/>
                    </a:lnTo>
                    <a:lnTo>
                      <a:pt x="1066" y="756"/>
                    </a:lnTo>
                    <a:lnTo>
                      <a:pt x="1066" y="756"/>
                    </a:lnTo>
                    <a:lnTo>
                      <a:pt x="1066" y="756"/>
                    </a:lnTo>
                    <a:lnTo>
                      <a:pt x="1066" y="758"/>
                    </a:lnTo>
                    <a:lnTo>
                      <a:pt x="1066" y="758"/>
                    </a:lnTo>
                    <a:lnTo>
                      <a:pt x="1066" y="758"/>
                    </a:lnTo>
                    <a:lnTo>
                      <a:pt x="1066" y="756"/>
                    </a:lnTo>
                    <a:lnTo>
                      <a:pt x="1064" y="756"/>
                    </a:lnTo>
                    <a:lnTo>
                      <a:pt x="1064" y="756"/>
                    </a:lnTo>
                    <a:lnTo>
                      <a:pt x="1064" y="756"/>
                    </a:lnTo>
                    <a:lnTo>
                      <a:pt x="1064" y="756"/>
                    </a:lnTo>
                    <a:lnTo>
                      <a:pt x="1064" y="756"/>
                    </a:lnTo>
                    <a:lnTo>
                      <a:pt x="1064" y="756"/>
                    </a:lnTo>
                    <a:lnTo>
                      <a:pt x="1064" y="756"/>
                    </a:lnTo>
                    <a:lnTo>
                      <a:pt x="1064" y="756"/>
                    </a:lnTo>
                    <a:lnTo>
                      <a:pt x="1064" y="756"/>
                    </a:lnTo>
                    <a:lnTo>
                      <a:pt x="1064" y="756"/>
                    </a:lnTo>
                    <a:lnTo>
                      <a:pt x="1064" y="755"/>
                    </a:lnTo>
                    <a:lnTo>
                      <a:pt x="1064" y="755"/>
                    </a:lnTo>
                    <a:lnTo>
                      <a:pt x="1064" y="755"/>
                    </a:lnTo>
                    <a:lnTo>
                      <a:pt x="1066" y="755"/>
                    </a:lnTo>
                    <a:lnTo>
                      <a:pt x="1066" y="755"/>
                    </a:lnTo>
                    <a:lnTo>
                      <a:pt x="1066" y="755"/>
                    </a:lnTo>
                    <a:lnTo>
                      <a:pt x="1066" y="753"/>
                    </a:lnTo>
                    <a:lnTo>
                      <a:pt x="1066" y="753"/>
                    </a:lnTo>
                    <a:lnTo>
                      <a:pt x="1066" y="753"/>
                    </a:lnTo>
                    <a:lnTo>
                      <a:pt x="1066" y="753"/>
                    </a:lnTo>
                    <a:lnTo>
                      <a:pt x="1064" y="753"/>
                    </a:lnTo>
                    <a:lnTo>
                      <a:pt x="1064" y="753"/>
                    </a:lnTo>
                    <a:lnTo>
                      <a:pt x="1064" y="751"/>
                    </a:lnTo>
                    <a:lnTo>
                      <a:pt x="1064" y="751"/>
                    </a:lnTo>
                    <a:lnTo>
                      <a:pt x="1062" y="751"/>
                    </a:lnTo>
                    <a:lnTo>
                      <a:pt x="1062" y="751"/>
                    </a:lnTo>
                    <a:lnTo>
                      <a:pt x="1062" y="751"/>
                    </a:lnTo>
                    <a:lnTo>
                      <a:pt x="1062" y="751"/>
                    </a:lnTo>
                    <a:lnTo>
                      <a:pt x="1062" y="749"/>
                    </a:lnTo>
                    <a:lnTo>
                      <a:pt x="1062" y="747"/>
                    </a:lnTo>
                    <a:lnTo>
                      <a:pt x="1062" y="747"/>
                    </a:lnTo>
                    <a:lnTo>
                      <a:pt x="1060" y="745"/>
                    </a:lnTo>
                    <a:lnTo>
                      <a:pt x="1060" y="745"/>
                    </a:lnTo>
                    <a:lnTo>
                      <a:pt x="1060" y="745"/>
                    </a:lnTo>
                    <a:lnTo>
                      <a:pt x="1060" y="745"/>
                    </a:lnTo>
                    <a:lnTo>
                      <a:pt x="1058" y="745"/>
                    </a:lnTo>
                    <a:lnTo>
                      <a:pt x="1058" y="745"/>
                    </a:lnTo>
                    <a:lnTo>
                      <a:pt x="1057" y="745"/>
                    </a:lnTo>
                    <a:lnTo>
                      <a:pt x="1055" y="745"/>
                    </a:lnTo>
                    <a:lnTo>
                      <a:pt x="1055" y="745"/>
                    </a:lnTo>
                    <a:lnTo>
                      <a:pt x="1053" y="745"/>
                    </a:lnTo>
                    <a:lnTo>
                      <a:pt x="1053" y="744"/>
                    </a:lnTo>
                    <a:lnTo>
                      <a:pt x="1053" y="744"/>
                    </a:lnTo>
                    <a:lnTo>
                      <a:pt x="1053" y="742"/>
                    </a:lnTo>
                    <a:lnTo>
                      <a:pt x="1053" y="742"/>
                    </a:lnTo>
                    <a:lnTo>
                      <a:pt x="1055" y="740"/>
                    </a:lnTo>
                    <a:lnTo>
                      <a:pt x="1055" y="740"/>
                    </a:lnTo>
                    <a:lnTo>
                      <a:pt x="1055" y="740"/>
                    </a:lnTo>
                    <a:lnTo>
                      <a:pt x="1057" y="740"/>
                    </a:lnTo>
                    <a:lnTo>
                      <a:pt x="1057" y="740"/>
                    </a:lnTo>
                    <a:lnTo>
                      <a:pt x="1057" y="740"/>
                    </a:lnTo>
                    <a:lnTo>
                      <a:pt x="1057" y="740"/>
                    </a:lnTo>
                    <a:lnTo>
                      <a:pt x="1057" y="740"/>
                    </a:lnTo>
                    <a:lnTo>
                      <a:pt x="1058" y="738"/>
                    </a:lnTo>
                    <a:lnTo>
                      <a:pt x="1058" y="738"/>
                    </a:lnTo>
                    <a:lnTo>
                      <a:pt x="1058" y="736"/>
                    </a:lnTo>
                    <a:lnTo>
                      <a:pt x="1057" y="736"/>
                    </a:lnTo>
                    <a:lnTo>
                      <a:pt x="1055" y="736"/>
                    </a:lnTo>
                    <a:lnTo>
                      <a:pt x="1055" y="736"/>
                    </a:lnTo>
                    <a:lnTo>
                      <a:pt x="1055" y="736"/>
                    </a:lnTo>
                    <a:lnTo>
                      <a:pt x="1053" y="735"/>
                    </a:lnTo>
                    <a:lnTo>
                      <a:pt x="1053" y="735"/>
                    </a:lnTo>
                    <a:lnTo>
                      <a:pt x="1053" y="735"/>
                    </a:lnTo>
                    <a:lnTo>
                      <a:pt x="1053" y="735"/>
                    </a:lnTo>
                    <a:lnTo>
                      <a:pt x="1053" y="733"/>
                    </a:lnTo>
                    <a:lnTo>
                      <a:pt x="1053" y="733"/>
                    </a:lnTo>
                    <a:lnTo>
                      <a:pt x="1053" y="733"/>
                    </a:lnTo>
                    <a:lnTo>
                      <a:pt x="1053" y="733"/>
                    </a:lnTo>
                    <a:lnTo>
                      <a:pt x="1053" y="733"/>
                    </a:lnTo>
                    <a:lnTo>
                      <a:pt x="1053" y="731"/>
                    </a:lnTo>
                    <a:lnTo>
                      <a:pt x="1055" y="731"/>
                    </a:lnTo>
                    <a:lnTo>
                      <a:pt x="1055" y="731"/>
                    </a:lnTo>
                    <a:lnTo>
                      <a:pt x="1055" y="731"/>
                    </a:lnTo>
                    <a:lnTo>
                      <a:pt x="1055" y="729"/>
                    </a:lnTo>
                    <a:lnTo>
                      <a:pt x="1057" y="729"/>
                    </a:lnTo>
                    <a:lnTo>
                      <a:pt x="1057" y="729"/>
                    </a:lnTo>
                    <a:lnTo>
                      <a:pt x="1057" y="729"/>
                    </a:lnTo>
                    <a:lnTo>
                      <a:pt x="1057" y="729"/>
                    </a:lnTo>
                    <a:lnTo>
                      <a:pt x="1057" y="729"/>
                    </a:lnTo>
                    <a:lnTo>
                      <a:pt x="1057" y="727"/>
                    </a:lnTo>
                    <a:lnTo>
                      <a:pt x="1057" y="727"/>
                    </a:lnTo>
                    <a:lnTo>
                      <a:pt x="1057" y="727"/>
                    </a:lnTo>
                    <a:lnTo>
                      <a:pt x="1055" y="727"/>
                    </a:lnTo>
                    <a:lnTo>
                      <a:pt x="1055" y="727"/>
                    </a:lnTo>
                    <a:lnTo>
                      <a:pt x="1053" y="727"/>
                    </a:lnTo>
                    <a:lnTo>
                      <a:pt x="1053" y="727"/>
                    </a:lnTo>
                    <a:lnTo>
                      <a:pt x="1053" y="729"/>
                    </a:lnTo>
                    <a:lnTo>
                      <a:pt x="1051" y="729"/>
                    </a:lnTo>
                    <a:lnTo>
                      <a:pt x="1051" y="729"/>
                    </a:lnTo>
                    <a:lnTo>
                      <a:pt x="1049" y="729"/>
                    </a:lnTo>
                    <a:lnTo>
                      <a:pt x="1049" y="727"/>
                    </a:lnTo>
                    <a:lnTo>
                      <a:pt x="1049" y="727"/>
                    </a:lnTo>
                    <a:lnTo>
                      <a:pt x="1049" y="729"/>
                    </a:lnTo>
                    <a:lnTo>
                      <a:pt x="1048" y="729"/>
                    </a:lnTo>
                    <a:lnTo>
                      <a:pt x="1048" y="729"/>
                    </a:lnTo>
                    <a:lnTo>
                      <a:pt x="1046" y="729"/>
                    </a:lnTo>
                    <a:lnTo>
                      <a:pt x="1046" y="727"/>
                    </a:lnTo>
                    <a:lnTo>
                      <a:pt x="1046" y="727"/>
                    </a:lnTo>
                    <a:lnTo>
                      <a:pt x="1046" y="726"/>
                    </a:lnTo>
                    <a:lnTo>
                      <a:pt x="1046" y="726"/>
                    </a:lnTo>
                    <a:lnTo>
                      <a:pt x="1048" y="724"/>
                    </a:lnTo>
                    <a:lnTo>
                      <a:pt x="1049" y="722"/>
                    </a:lnTo>
                    <a:lnTo>
                      <a:pt x="1049" y="720"/>
                    </a:lnTo>
                    <a:lnTo>
                      <a:pt x="1049" y="720"/>
                    </a:lnTo>
                    <a:lnTo>
                      <a:pt x="1049" y="720"/>
                    </a:lnTo>
                    <a:lnTo>
                      <a:pt x="1051" y="720"/>
                    </a:lnTo>
                    <a:lnTo>
                      <a:pt x="1051" y="720"/>
                    </a:lnTo>
                    <a:lnTo>
                      <a:pt x="1049" y="718"/>
                    </a:lnTo>
                    <a:lnTo>
                      <a:pt x="1048" y="718"/>
                    </a:lnTo>
                    <a:lnTo>
                      <a:pt x="1048" y="717"/>
                    </a:lnTo>
                    <a:lnTo>
                      <a:pt x="1046" y="717"/>
                    </a:lnTo>
                    <a:lnTo>
                      <a:pt x="1044" y="718"/>
                    </a:lnTo>
                    <a:lnTo>
                      <a:pt x="1044" y="718"/>
                    </a:lnTo>
                    <a:lnTo>
                      <a:pt x="1042" y="718"/>
                    </a:lnTo>
                    <a:lnTo>
                      <a:pt x="1042" y="718"/>
                    </a:lnTo>
                    <a:lnTo>
                      <a:pt x="1042" y="718"/>
                    </a:lnTo>
                    <a:lnTo>
                      <a:pt x="1040" y="718"/>
                    </a:lnTo>
                    <a:lnTo>
                      <a:pt x="1040" y="718"/>
                    </a:lnTo>
                    <a:lnTo>
                      <a:pt x="1040" y="717"/>
                    </a:lnTo>
                    <a:lnTo>
                      <a:pt x="1040" y="717"/>
                    </a:lnTo>
                    <a:lnTo>
                      <a:pt x="1040" y="717"/>
                    </a:lnTo>
                    <a:lnTo>
                      <a:pt x="1040" y="717"/>
                    </a:lnTo>
                    <a:lnTo>
                      <a:pt x="1042" y="715"/>
                    </a:lnTo>
                    <a:lnTo>
                      <a:pt x="1042" y="715"/>
                    </a:lnTo>
                    <a:lnTo>
                      <a:pt x="1044" y="715"/>
                    </a:lnTo>
                    <a:lnTo>
                      <a:pt x="1044" y="715"/>
                    </a:lnTo>
                    <a:lnTo>
                      <a:pt x="1044" y="715"/>
                    </a:lnTo>
                    <a:lnTo>
                      <a:pt x="1044" y="715"/>
                    </a:lnTo>
                    <a:lnTo>
                      <a:pt x="1044" y="713"/>
                    </a:lnTo>
                    <a:lnTo>
                      <a:pt x="1044" y="711"/>
                    </a:lnTo>
                    <a:lnTo>
                      <a:pt x="1044" y="711"/>
                    </a:lnTo>
                    <a:lnTo>
                      <a:pt x="1044" y="711"/>
                    </a:lnTo>
                    <a:lnTo>
                      <a:pt x="1042" y="709"/>
                    </a:lnTo>
                    <a:lnTo>
                      <a:pt x="1042" y="708"/>
                    </a:lnTo>
                    <a:lnTo>
                      <a:pt x="1040" y="706"/>
                    </a:lnTo>
                    <a:lnTo>
                      <a:pt x="1040" y="706"/>
                    </a:lnTo>
                    <a:lnTo>
                      <a:pt x="1040" y="704"/>
                    </a:lnTo>
                    <a:lnTo>
                      <a:pt x="1040" y="704"/>
                    </a:lnTo>
                    <a:lnTo>
                      <a:pt x="1040" y="704"/>
                    </a:lnTo>
                    <a:lnTo>
                      <a:pt x="1040" y="704"/>
                    </a:lnTo>
                    <a:lnTo>
                      <a:pt x="1040" y="704"/>
                    </a:lnTo>
                    <a:lnTo>
                      <a:pt x="1040" y="704"/>
                    </a:lnTo>
                    <a:lnTo>
                      <a:pt x="1040" y="702"/>
                    </a:lnTo>
                    <a:lnTo>
                      <a:pt x="1042" y="702"/>
                    </a:lnTo>
                    <a:lnTo>
                      <a:pt x="1042" y="702"/>
                    </a:lnTo>
                    <a:lnTo>
                      <a:pt x="1042" y="702"/>
                    </a:lnTo>
                    <a:lnTo>
                      <a:pt x="1042" y="702"/>
                    </a:lnTo>
                    <a:lnTo>
                      <a:pt x="1044" y="702"/>
                    </a:lnTo>
                    <a:lnTo>
                      <a:pt x="1044" y="700"/>
                    </a:lnTo>
                    <a:lnTo>
                      <a:pt x="1044" y="700"/>
                    </a:lnTo>
                    <a:lnTo>
                      <a:pt x="1046" y="698"/>
                    </a:lnTo>
                    <a:lnTo>
                      <a:pt x="1046" y="697"/>
                    </a:lnTo>
                    <a:lnTo>
                      <a:pt x="1046" y="695"/>
                    </a:lnTo>
                    <a:lnTo>
                      <a:pt x="1046" y="695"/>
                    </a:lnTo>
                    <a:lnTo>
                      <a:pt x="1044" y="693"/>
                    </a:lnTo>
                    <a:lnTo>
                      <a:pt x="1044" y="693"/>
                    </a:lnTo>
                    <a:lnTo>
                      <a:pt x="1044" y="693"/>
                    </a:lnTo>
                    <a:lnTo>
                      <a:pt x="1044" y="693"/>
                    </a:lnTo>
                    <a:lnTo>
                      <a:pt x="1044" y="691"/>
                    </a:lnTo>
                    <a:lnTo>
                      <a:pt x="1044" y="691"/>
                    </a:lnTo>
                    <a:lnTo>
                      <a:pt x="1044" y="691"/>
                    </a:lnTo>
                    <a:lnTo>
                      <a:pt x="1044" y="691"/>
                    </a:lnTo>
                    <a:lnTo>
                      <a:pt x="1044" y="691"/>
                    </a:lnTo>
                    <a:lnTo>
                      <a:pt x="1044" y="691"/>
                    </a:lnTo>
                    <a:lnTo>
                      <a:pt x="1044" y="691"/>
                    </a:lnTo>
                    <a:lnTo>
                      <a:pt x="1046" y="689"/>
                    </a:lnTo>
                    <a:lnTo>
                      <a:pt x="1046" y="689"/>
                    </a:lnTo>
                    <a:lnTo>
                      <a:pt x="1046" y="689"/>
                    </a:lnTo>
                    <a:lnTo>
                      <a:pt x="1046" y="689"/>
                    </a:lnTo>
                    <a:lnTo>
                      <a:pt x="1048" y="689"/>
                    </a:lnTo>
                    <a:lnTo>
                      <a:pt x="1048" y="689"/>
                    </a:lnTo>
                    <a:lnTo>
                      <a:pt x="1048" y="688"/>
                    </a:lnTo>
                    <a:lnTo>
                      <a:pt x="1048" y="688"/>
                    </a:lnTo>
                    <a:lnTo>
                      <a:pt x="1048" y="688"/>
                    </a:lnTo>
                    <a:lnTo>
                      <a:pt x="1049" y="688"/>
                    </a:lnTo>
                    <a:lnTo>
                      <a:pt x="1049" y="688"/>
                    </a:lnTo>
                    <a:lnTo>
                      <a:pt x="1049" y="686"/>
                    </a:lnTo>
                    <a:lnTo>
                      <a:pt x="1049" y="686"/>
                    </a:lnTo>
                    <a:lnTo>
                      <a:pt x="1049" y="684"/>
                    </a:lnTo>
                    <a:lnTo>
                      <a:pt x="1048" y="684"/>
                    </a:lnTo>
                    <a:lnTo>
                      <a:pt x="1048" y="684"/>
                    </a:lnTo>
                    <a:lnTo>
                      <a:pt x="1048" y="684"/>
                    </a:lnTo>
                    <a:lnTo>
                      <a:pt x="1048" y="684"/>
                    </a:lnTo>
                    <a:lnTo>
                      <a:pt x="1049" y="682"/>
                    </a:lnTo>
                    <a:lnTo>
                      <a:pt x="1049" y="682"/>
                    </a:lnTo>
                    <a:lnTo>
                      <a:pt x="1049" y="682"/>
                    </a:lnTo>
                    <a:lnTo>
                      <a:pt x="1049" y="682"/>
                    </a:lnTo>
                    <a:lnTo>
                      <a:pt x="1049" y="682"/>
                    </a:lnTo>
                    <a:lnTo>
                      <a:pt x="1049" y="682"/>
                    </a:lnTo>
                    <a:lnTo>
                      <a:pt x="1051" y="682"/>
                    </a:lnTo>
                    <a:lnTo>
                      <a:pt x="1051" y="682"/>
                    </a:lnTo>
                    <a:lnTo>
                      <a:pt x="1051" y="682"/>
                    </a:lnTo>
                    <a:lnTo>
                      <a:pt x="1053" y="682"/>
                    </a:lnTo>
                    <a:lnTo>
                      <a:pt x="1053" y="684"/>
                    </a:lnTo>
                    <a:lnTo>
                      <a:pt x="1053" y="684"/>
                    </a:lnTo>
                    <a:lnTo>
                      <a:pt x="1053" y="684"/>
                    </a:lnTo>
                    <a:lnTo>
                      <a:pt x="1055" y="684"/>
                    </a:lnTo>
                    <a:lnTo>
                      <a:pt x="1055" y="684"/>
                    </a:lnTo>
                    <a:lnTo>
                      <a:pt x="1055" y="684"/>
                    </a:lnTo>
                    <a:lnTo>
                      <a:pt x="1055" y="684"/>
                    </a:lnTo>
                    <a:lnTo>
                      <a:pt x="1055" y="684"/>
                    </a:lnTo>
                    <a:lnTo>
                      <a:pt x="1055" y="682"/>
                    </a:lnTo>
                    <a:lnTo>
                      <a:pt x="1055" y="682"/>
                    </a:lnTo>
                    <a:lnTo>
                      <a:pt x="1055" y="680"/>
                    </a:lnTo>
                    <a:lnTo>
                      <a:pt x="1055" y="680"/>
                    </a:lnTo>
                    <a:lnTo>
                      <a:pt x="1055" y="680"/>
                    </a:lnTo>
                    <a:lnTo>
                      <a:pt x="1055" y="679"/>
                    </a:lnTo>
                    <a:lnTo>
                      <a:pt x="1057" y="679"/>
                    </a:lnTo>
                    <a:lnTo>
                      <a:pt x="1057" y="679"/>
                    </a:lnTo>
                    <a:lnTo>
                      <a:pt x="1057" y="679"/>
                    </a:lnTo>
                    <a:lnTo>
                      <a:pt x="1057" y="679"/>
                    </a:lnTo>
                    <a:lnTo>
                      <a:pt x="1057" y="679"/>
                    </a:lnTo>
                    <a:lnTo>
                      <a:pt x="1057" y="679"/>
                    </a:lnTo>
                    <a:lnTo>
                      <a:pt x="1058" y="679"/>
                    </a:lnTo>
                    <a:lnTo>
                      <a:pt x="1058" y="679"/>
                    </a:lnTo>
                    <a:lnTo>
                      <a:pt x="1058" y="677"/>
                    </a:lnTo>
                    <a:lnTo>
                      <a:pt x="1058" y="677"/>
                    </a:lnTo>
                    <a:lnTo>
                      <a:pt x="1058" y="677"/>
                    </a:lnTo>
                    <a:lnTo>
                      <a:pt x="1058" y="677"/>
                    </a:lnTo>
                    <a:lnTo>
                      <a:pt x="1058" y="677"/>
                    </a:lnTo>
                    <a:lnTo>
                      <a:pt x="1058" y="675"/>
                    </a:lnTo>
                    <a:lnTo>
                      <a:pt x="1058" y="675"/>
                    </a:lnTo>
                    <a:lnTo>
                      <a:pt x="1057" y="675"/>
                    </a:lnTo>
                    <a:lnTo>
                      <a:pt x="1057" y="675"/>
                    </a:lnTo>
                    <a:lnTo>
                      <a:pt x="1057" y="675"/>
                    </a:lnTo>
                    <a:lnTo>
                      <a:pt x="1057" y="675"/>
                    </a:lnTo>
                    <a:lnTo>
                      <a:pt x="1057" y="675"/>
                    </a:lnTo>
                    <a:lnTo>
                      <a:pt x="1057" y="675"/>
                    </a:lnTo>
                    <a:lnTo>
                      <a:pt x="1057" y="673"/>
                    </a:lnTo>
                    <a:lnTo>
                      <a:pt x="1055" y="673"/>
                    </a:lnTo>
                    <a:lnTo>
                      <a:pt x="1055" y="673"/>
                    </a:lnTo>
                    <a:lnTo>
                      <a:pt x="1055" y="673"/>
                    </a:lnTo>
                    <a:lnTo>
                      <a:pt x="1055" y="673"/>
                    </a:lnTo>
                    <a:lnTo>
                      <a:pt x="1053" y="673"/>
                    </a:lnTo>
                    <a:lnTo>
                      <a:pt x="1053" y="673"/>
                    </a:lnTo>
                    <a:lnTo>
                      <a:pt x="1053" y="673"/>
                    </a:lnTo>
                    <a:lnTo>
                      <a:pt x="1053" y="673"/>
                    </a:lnTo>
                    <a:lnTo>
                      <a:pt x="1053" y="671"/>
                    </a:lnTo>
                    <a:lnTo>
                      <a:pt x="1053" y="671"/>
                    </a:lnTo>
                    <a:lnTo>
                      <a:pt x="1053" y="671"/>
                    </a:lnTo>
                    <a:lnTo>
                      <a:pt x="1053" y="671"/>
                    </a:lnTo>
                    <a:lnTo>
                      <a:pt x="1055" y="670"/>
                    </a:lnTo>
                    <a:lnTo>
                      <a:pt x="1055" y="670"/>
                    </a:lnTo>
                    <a:lnTo>
                      <a:pt x="1055" y="670"/>
                    </a:lnTo>
                    <a:lnTo>
                      <a:pt x="1055" y="670"/>
                    </a:lnTo>
                    <a:lnTo>
                      <a:pt x="1055" y="668"/>
                    </a:lnTo>
                    <a:lnTo>
                      <a:pt x="1055" y="668"/>
                    </a:lnTo>
                    <a:lnTo>
                      <a:pt x="1055" y="668"/>
                    </a:lnTo>
                    <a:lnTo>
                      <a:pt x="1055" y="668"/>
                    </a:lnTo>
                    <a:lnTo>
                      <a:pt x="1053" y="668"/>
                    </a:lnTo>
                    <a:lnTo>
                      <a:pt x="1051" y="670"/>
                    </a:lnTo>
                    <a:lnTo>
                      <a:pt x="1051" y="668"/>
                    </a:lnTo>
                    <a:lnTo>
                      <a:pt x="1051" y="668"/>
                    </a:lnTo>
                    <a:lnTo>
                      <a:pt x="1051" y="668"/>
                    </a:lnTo>
                    <a:lnTo>
                      <a:pt x="1051" y="668"/>
                    </a:lnTo>
                    <a:lnTo>
                      <a:pt x="1051" y="668"/>
                    </a:lnTo>
                    <a:lnTo>
                      <a:pt x="1051" y="666"/>
                    </a:lnTo>
                    <a:lnTo>
                      <a:pt x="1051" y="666"/>
                    </a:lnTo>
                    <a:lnTo>
                      <a:pt x="1051" y="666"/>
                    </a:lnTo>
                    <a:lnTo>
                      <a:pt x="1051" y="666"/>
                    </a:lnTo>
                    <a:lnTo>
                      <a:pt x="1051" y="666"/>
                    </a:lnTo>
                    <a:lnTo>
                      <a:pt x="1049" y="664"/>
                    </a:lnTo>
                    <a:lnTo>
                      <a:pt x="1049" y="664"/>
                    </a:lnTo>
                    <a:lnTo>
                      <a:pt x="1049" y="664"/>
                    </a:lnTo>
                    <a:lnTo>
                      <a:pt x="1049" y="666"/>
                    </a:lnTo>
                    <a:lnTo>
                      <a:pt x="1049" y="666"/>
                    </a:lnTo>
                    <a:lnTo>
                      <a:pt x="1049" y="666"/>
                    </a:lnTo>
                    <a:lnTo>
                      <a:pt x="1049" y="666"/>
                    </a:lnTo>
                    <a:lnTo>
                      <a:pt x="1049" y="666"/>
                    </a:lnTo>
                    <a:lnTo>
                      <a:pt x="1049" y="666"/>
                    </a:lnTo>
                    <a:lnTo>
                      <a:pt x="1048" y="666"/>
                    </a:lnTo>
                    <a:lnTo>
                      <a:pt x="1048" y="666"/>
                    </a:lnTo>
                    <a:lnTo>
                      <a:pt x="1048" y="666"/>
                    </a:lnTo>
                    <a:lnTo>
                      <a:pt x="1048" y="666"/>
                    </a:lnTo>
                    <a:lnTo>
                      <a:pt x="1048" y="666"/>
                    </a:lnTo>
                    <a:lnTo>
                      <a:pt x="1048" y="666"/>
                    </a:lnTo>
                    <a:lnTo>
                      <a:pt x="1046" y="666"/>
                    </a:lnTo>
                    <a:lnTo>
                      <a:pt x="1046" y="666"/>
                    </a:lnTo>
                    <a:lnTo>
                      <a:pt x="1046" y="666"/>
                    </a:lnTo>
                    <a:lnTo>
                      <a:pt x="1046" y="666"/>
                    </a:lnTo>
                    <a:lnTo>
                      <a:pt x="1044" y="664"/>
                    </a:lnTo>
                    <a:lnTo>
                      <a:pt x="1044" y="664"/>
                    </a:lnTo>
                    <a:lnTo>
                      <a:pt x="1044" y="664"/>
                    </a:lnTo>
                    <a:lnTo>
                      <a:pt x="1042" y="664"/>
                    </a:lnTo>
                    <a:lnTo>
                      <a:pt x="1042" y="664"/>
                    </a:lnTo>
                    <a:lnTo>
                      <a:pt x="1042" y="664"/>
                    </a:lnTo>
                    <a:lnTo>
                      <a:pt x="1042" y="664"/>
                    </a:lnTo>
                    <a:lnTo>
                      <a:pt x="1042" y="664"/>
                    </a:lnTo>
                    <a:lnTo>
                      <a:pt x="1042" y="664"/>
                    </a:lnTo>
                    <a:lnTo>
                      <a:pt x="1042" y="664"/>
                    </a:lnTo>
                    <a:lnTo>
                      <a:pt x="1042" y="666"/>
                    </a:lnTo>
                    <a:lnTo>
                      <a:pt x="1042" y="666"/>
                    </a:lnTo>
                    <a:lnTo>
                      <a:pt x="1042" y="666"/>
                    </a:lnTo>
                    <a:lnTo>
                      <a:pt x="1042" y="666"/>
                    </a:lnTo>
                    <a:lnTo>
                      <a:pt x="1042" y="666"/>
                    </a:lnTo>
                    <a:lnTo>
                      <a:pt x="1040" y="668"/>
                    </a:lnTo>
                    <a:lnTo>
                      <a:pt x="1040" y="668"/>
                    </a:lnTo>
                    <a:lnTo>
                      <a:pt x="1040" y="666"/>
                    </a:lnTo>
                    <a:lnTo>
                      <a:pt x="1040" y="666"/>
                    </a:lnTo>
                    <a:lnTo>
                      <a:pt x="1039" y="666"/>
                    </a:lnTo>
                    <a:lnTo>
                      <a:pt x="1039" y="666"/>
                    </a:lnTo>
                    <a:lnTo>
                      <a:pt x="1037" y="666"/>
                    </a:lnTo>
                    <a:lnTo>
                      <a:pt x="1037" y="664"/>
                    </a:lnTo>
                    <a:lnTo>
                      <a:pt x="1037" y="664"/>
                    </a:lnTo>
                    <a:lnTo>
                      <a:pt x="1037" y="664"/>
                    </a:lnTo>
                    <a:lnTo>
                      <a:pt x="1037" y="664"/>
                    </a:lnTo>
                    <a:lnTo>
                      <a:pt x="1037" y="664"/>
                    </a:lnTo>
                    <a:lnTo>
                      <a:pt x="1037" y="664"/>
                    </a:lnTo>
                    <a:lnTo>
                      <a:pt x="1037" y="662"/>
                    </a:lnTo>
                    <a:lnTo>
                      <a:pt x="1037" y="662"/>
                    </a:lnTo>
                    <a:lnTo>
                      <a:pt x="1037" y="662"/>
                    </a:lnTo>
                    <a:lnTo>
                      <a:pt x="1037" y="664"/>
                    </a:lnTo>
                    <a:lnTo>
                      <a:pt x="1035" y="664"/>
                    </a:lnTo>
                    <a:lnTo>
                      <a:pt x="1035" y="664"/>
                    </a:lnTo>
                    <a:lnTo>
                      <a:pt x="1035" y="664"/>
                    </a:lnTo>
                    <a:lnTo>
                      <a:pt x="1033" y="664"/>
                    </a:lnTo>
                    <a:lnTo>
                      <a:pt x="1033" y="664"/>
                    </a:lnTo>
                    <a:lnTo>
                      <a:pt x="1033" y="664"/>
                    </a:lnTo>
                    <a:lnTo>
                      <a:pt x="1033" y="664"/>
                    </a:lnTo>
                    <a:lnTo>
                      <a:pt x="1031" y="664"/>
                    </a:lnTo>
                    <a:lnTo>
                      <a:pt x="1031" y="664"/>
                    </a:lnTo>
                    <a:lnTo>
                      <a:pt x="1031" y="664"/>
                    </a:lnTo>
                    <a:lnTo>
                      <a:pt x="1031" y="664"/>
                    </a:lnTo>
                    <a:lnTo>
                      <a:pt x="1031" y="662"/>
                    </a:lnTo>
                    <a:lnTo>
                      <a:pt x="1031" y="662"/>
                    </a:lnTo>
                    <a:lnTo>
                      <a:pt x="1031" y="662"/>
                    </a:lnTo>
                    <a:lnTo>
                      <a:pt x="1033" y="662"/>
                    </a:lnTo>
                    <a:lnTo>
                      <a:pt x="1033" y="662"/>
                    </a:lnTo>
                    <a:lnTo>
                      <a:pt x="1033" y="660"/>
                    </a:lnTo>
                    <a:lnTo>
                      <a:pt x="1033" y="660"/>
                    </a:lnTo>
                    <a:lnTo>
                      <a:pt x="1031" y="660"/>
                    </a:lnTo>
                    <a:lnTo>
                      <a:pt x="1031" y="660"/>
                    </a:lnTo>
                    <a:lnTo>
                      <a:pt x="1031" y="660"/>
                    </a:lnTo>
                    <a:lnTo>
                      <a:pt x="1031" y="660"/>
                    </a:lnTo>
                    <a:lnTo>
                      <a:pt x="1030" y="662"/>
                    </a:lnTo>
                    <a:lnTo>
                      <a:pt x="1030" y="662"/>
                    </a:lnTo>
                    <a:lnTo>
                      <a:pt x="1030" y="660"/>
                    </a:lnTo>
                    <a:lnTo>
                      <a:pt x="1030" y="660"/>
                    </a:lnTo>
                    <a:lnTo>
                      <a:pt x="1030" y="659"/>
                    </a:lnTo>
                    <a:lnTo>
                      <a:pt x="1030" y="659"/>
                    </a:lnTo>
                    <a:lnTo>
                      <a:pt x="1030" y="659"/>
                    </a:lnTo>
                    <a:lnTo>
                      <a:pt x="1030" y="659"/>
                    </a:lnTo>
                    <a:lnTo>
                      <a:pt x="1030" y="659"/>
                    </a:lnTo>
                    <a:lnTo>
                      <a:pt x="1030" y="659"/>
                    </a:lnTo>
                    <a:lnTo>
                      <a:pt x="1028" y="659"/>
                    </a:lnTo>
                    <a:lnTo>
                      <a:pt x="1028" y="659"/>
                    </a:lnTo>
                    <a:lnTo>
                      <a:pt x="1028" y="659"/>
                    </a:lnTo>
                    <a:lnTo>
                      <a:pt x="1026" y="659"/>
                    </a:lnTo>
                    <a:lnTo>
                      <a:pt x="1026" y="659"/>
                    </a:lnTo>
                    <a:lnTo>
                      <a:pt x="1026" y="659"/>
                    </a:lnTo>
                    <a:lnTo>
                      <a:pt x="1024" y="659"/>
                    </a:lnTo>
                    <a:lnTo>
                      <a:pt x="1024" y="659"/>
                    </a:lnTo>
                    <a:lnTo>
                      <a:pt x="1024" y="659"/>
                    </a:lnTo>
                    <a:lnTo>
                      <a:pt x="1024" y="657"/>
                    </a:lnTo>
                    <a:lnTo>
                      <a:pt x="1024" y="657"/>
                    </a:lnTo>
                    <a:lnTo>
                      <a:pt x="1024" y="657"/>
                    </a:lnTo>
                    <a:lnTo>
                      <a:pt x="1024" y="655"/>
                    </a:lnTo>
                    <a:lnTo>
                      <a:pt x="1024" y="655"/>
                    </a:lnTo>
                    <a:lnTo>
                      <a:pt x="1024" y="655"/>
                    </a:lnTo>
                    <a:lnTo>
                      <a:pt x="1024" y="653"/>
                    </a:lnTo>
                    <a:lnTo>
                      <a:pt x="1024" y="653"/>
                    </a:lnTo>
                    <a:lnTo>
                      <a:pt x="1022" y="653"/>
                    </a:lnTo>
                    <a:lnTo>
                      <a:pt x="1022" y="653"/>
                    </a:lnTo>
                    <a:lnTo>
                      <a:pt x="1022" y="653"/>
                    </a:lnTo>
                    <a:lnTo>
                      <a:pt x="1022" y="653"/>
                    </a:lnTo>
                    <a:lnTo>
                      <a:pt x="1020" y="653"/>
                    </a:lnTo>
                    <a:lnTo>
                      <a:pt x="1020" y="655"/>
                    </a:lnTo>
                    <a:lnTo>
                      <a:pt x="1020" y="655"/>
                    </a:lnTo>
                    <a:lnTo>
                      <a:pt x="1020" y="657"/>
                    </a:lnTo>
                    <a:lnTo>
                      <a:pt x="1019" y="657"/>
                    </a:lnTo>
                    <a:lnTo>
                      <a:pt x="1019" y="657"/>
                    </a:lnTo>
                    <a:lnTo>
                      <a:pt x="1019" y="657"/>
                    </a:lnTo>
                    <a:lnTo>
                      <a:pt x="1019" y="657"/>
                    </a:lnTo>
                    <a:lnTo>
                      <a:pt x="1019" y="657"/>
                    </a:lnTo>
                    <a:lnTo>
                      <a:pt x="1019" y="655"/>
                    </a:lnTo>
                    <a:lnTo>
                      <a:pt x="1017" y="655"/>
                    </a:lnTo>
                    <a:lnTo>
                      <a:pt x="1017" y="655"/>
                    </a:lnTo>
                    <a:lnTo>
                      <a:pt x="1017" y="655"/>
                    </a:lnTo>
                    <a:lnTo>
                      <a:pt x="1017" y="653"/>
                    </a:lnTo>
                    <a:lnTo>
                      <a:pt x="1017" y="653"/>
                    </a:lnTo>
                    <a:lnTo>
                      <a:pt x="1017" y="653"/>
                    </a:lnTo>
                    <a:lnTo>
                      <a:pt x="1017" y="653"/>
                    </a:lnTo>
                    <a:lnTo>
                      <a:pt x="1017" y="651"/>
                    </a:lnTo>
                    <a:lnTo>
                      <a:pt x="1017" y="651"/>
                    </a:lnTo>
                    <a:lnTo>
                      <a:pt x="1017" y="653"/>
                    </a:lnTo>
                    <a:lnTo>
                      <a:pt x="1017" y="653"/>
                    </a:lnTo>
                    <a:lnTo>
                      <a:pt x="1015" y="653"/>
                    </a:lnTo>
                    <a:lnTo>
                      <a:pt x="1015" y="653"/>
                    </a:lnTo>
                    <a:lnTo>
                      <a:pt x="1015" y="653"/>
                    </a:lnTo>
                    <a:lnTo>
                      <a:pt x="1015" y="655"/>
                    </a:lnTo>
                    <a:lnTo>
                      <a:pt x="1013" y="655"/>
                    </a:lnTo>
                    <a:lnTo>
                      <a:pt x="1013" y="655"/>
                    </a:lnTo>
                    <a:lnTo>
                      <a:pt x="1013" y="655"/>
                    </a:lnTo>
                    <a:lnTo>
                      <a:pt x="1011" y="655"/>
                    </a:lnTo>
                    <a:lnTo>
                      <a:pt x="1011" y="655"/>
                    </a:lnTo>
                    <a:lnTo>
                      <a:pt x="1011" y="655"/>
                    </a:lnTo>
                    <a:lnTo>
                      <a:pt x="1011" y="653"/>
                    </a:lnTo>
                    <a:lnTo>
                      <a:pt x="1011" y="653"/>
                    </a:lnTo>
                    <a:lnTo>
                      <a:pt x="1011" y="653"/>
                    </a:lnTo>
                    <a:lnTo>
                      <a:pt x="1011" y="653"/>
                    </a:lnTo>
                    <a:lnTo>
                      <a:pt x="1011" y="653"/>
                    </a:lnTo>
                    <a:lnTo>
                      <a:pt x="1010" y="651"/>
                    </a:lnTo>
                    <a:lnTo>
                      <a:pt x="1010" y="651"/>
                    </a:lnTo>
                    <a:lnTo>
                      <a:pt x="1010" y="651"/>
                    </a:lnTo>
                    <a:lnTo>
                      <a:pt x="1010" y="651"/>
                    </a:lnTo>
                    <a:lnTo>
                      <a:pt x="1008" y="651"/>
                    </a:lnTo>
                    <a:lnTo>
                      <a:pt x="1008" y="651"/>
                    </a:lnTo>
                    <a:lnTo>
                      <a:pt x="1008" y="650"/>
                    </a:lnTo>
                    <a:lnTo>
                      <a:pt x="1008" y="650"/>
                    </a:lnTo>
                    <a:lnTo>
                      <a:pt x="1006" y="650"/>
                    </a:lnTo>
                    <a:lnTo>
                      <a:pt x="1006" y="650"/>
                    </a:lnTo>
                    <a:lnTo>
                      <a:pt x="1006" y="650"/>
                    </a:lnTo>
                    <a:lnTo>
                      <a:pt x="1006" y="650"/>
                    </a:lnTo>
                    <a:lnTo>
                      <a:pt x="1004" y="650"/>
                    </a:lnTo>
                    <a:lnTo>
                      <a:pt x="1004" y="650"/>
                    </a:lnTo>
                    <a:lnTo>
                      <a:pt x="1004" y="648"/>
                    </a:lnTo>
                    <a:lnTo>
                      <a:pt x="1004" y="648"/>
                    </a:lnTo>
                    <a:lnTo>
                      <a:pt x="1002" y="648"/>
                    </a:lnTo>
                    <a:lnTo>
                      <a:pt x="1002" y="648"/>
                    </a:lnTo>
                    <a:lnTo>
                      <a:pt x="1002" y="648"/>
                    </a:lnTo>
                    <a:lnTo>
                      <a:pt x="1002" y="648"/>
                    </a:lnTo>
                    <a:lnTo>
                      <a:pt x="1001" y="648"/>
                    </a:lnTo>
                    <a:lnTo>
                      <a:pt x="1001" y="648"/>
                    </a:lnTo>
                    <a:lnTo>
                      <a:pt x="1001" y="648"/>
                    </a:lnTo>
                    <a:lnTo>
                      <a:pt x="1001" y="646"/>
                    </a:lnTo>
                    <a:lnTo>
                      <a:pt x="1001" y="646"/>
                    </a:lnTo>
                    <a:lnTo>
                      <a:pt x="999" y="646"/>
                    </a:lnTo>
                    <a:lnTo>
                      <a:pt x="999" y="646"/>
                    </a:lnTo>
                    <a:lnTo>
                      <a:pt x="999" y="648"/>
                    </a:lnTo>
                    <a:lnTo>
                      <a:pt x="997" y="648"/>
                    </a:lnTo>
                    <a:lnTo>
                      <a:pt x="997" y="648"/>
                    </a:lnTo>
                    <a:lnTo>
                      <a:pt x="997" y="648"/>
                    </a:lnTo>
                    <a:lnTo>
                      <a:pt x="995" y="646"/>
                    </a:lnTo>
                    <a:lnTo>
                      <a:pt x="995" y="646"/>
                    </a:lnTo>
                    <a:lnTo>
                      <a:pt x="993" y="646"/>
                    </a:lnTo>
                    <a:lnTo>
                      <a:pt x="993" y="646"/>
                    </a:lnTo>
                    <a:lnTo>
                      <a:pt x="992" y="646"/>
                    </a:lnTo>
                    <a:lnTo>
                      <a:pt x="992" y="646"/>
                    </a:lnTo>
                    <a:lnTo>
                      <a:pt x="992" y="646"/>
                    </a:lnTo>
                    <a:lnTo>
                      <a:pt x="992" y="646"/>
                    </a:lnTo>
                    <a:lnTo>
                      <a:pt x="990" y="644"/>
                    </a:lnTo>
                    <a:lnTo>
                      <a:pt x="990" y="644"/>
                    </a:lnTo>
                    <a:lnTo>
                      <a:pt x="990" y="644"/>
                    </a:lnTo>
                    <a:lnTo>
                      <a:pt x="990" y="644"/>
                    </a:lnTo>
                    <a:lnTo>
                      <a:pt x="988" y="644"/>
                    </a:lnTo>
                    <a:lnTo>
                      <a:pt x="988" y="646"/>
                    </a:lnTo>
                    <a:lnTo>
                      <a:pt x="988" y="646"/>
                    </a:lnTo>
                    <a:lnTo>
                      <a:pt x="988" y="646"/>
                    </a:lnTo>
                    <a:lnTo>
                      <a:pt x="986" y="644"/>
                    </a:lnTo>
                    <a:lnTo>
                      <a:pt x="986" y="644"/>
                    </a:lnTo>
                    <a:lnTo>
                      <a:pt x="984" y="644"/>
                    </a:lnTo>
                    <a:lnTo>
                      <a:pt x="984" y="644"/>
                    </a:lnTo>
                    <a:lnTo>
                      <a:pt x="984" y="644"/>
                    </a:lnTo>
                    <a:lnTo>
                      <a:pt x="982" y="644"/>
                    </a:lnTo>
                    <a:lnTo>
                      <a:pt x="982" y="644"/>
                    </a:lnTo>
                    <a:lnTo>
                      <a:pt x="981" y="644"/>
                    </a:lnTo>
                    <a:lnTo>
                      <a:pt x="981" y="644"/>
                    </a:lnTo>
                    <a:lnTo>
                      <a:pt x="981" y="644"/>
                    </a:lnTo>
                    <a:lnTo>
                      <a:pt x="981" y="644"/>
                    </a:lnTo>
                    <a:lnTo>
                      <a:pt x="979" y="644"/>
                    </a:lnTo>
                    <a:lnTo>
                      <a:pt x="979" y="644"/>
                    </a:lnTo>
                    <a:lnTo>
                      <a:pt x="979" y="642"/>
                    </a:lnTo>
                    <a:lnTo>
                      <a:pt x="979" y="642"/>
                    </a:lnTo>
                    <a:lnTo>
                      <a:pt x="979" y="642"/>
                    </a:lnTo>
                    <a:lnTo>
                      <a:pt x="979" y="642"/>
                    </a:lnTo>
                    <a:lnTo>
                      <a:pt x="979" y="642"/>
                    </a:lnTo>
                    <a:lnTo>
                      <a:pt x="977" y="642"/>
                    </a:lnTo>
                    <a:lnTo>
                      <a:pt x="977" y="642"/>
                    </a:lnTo>
                    <a:lnTo>
                      <a:pt x="975" y="642"/>
                    </a:lnTo>
                    <a:lnTo>
                      <a:pt x="975" y="642"/>
                    </a:lnTo>
                    <a:lnTo>
                      <a:pt x="975" y="642"/>
                    </a:lnTo>
                    <a:lnTo>
                      <a:pt x="975" y="641"/>
                    </a:lnTo>
                    <a:lnTo>
                      <a:pt x="975" y="641"/>
                    </a:lnTo>
                    <a:lnTo>
                      <a:pt x="975" y="641"/>
                    </a:lnTo>
                    <a:lnTo>
                      <a:pt x="973" y="641"/>
                    </a:lnTo>
                    <a:lnTo>
                      <a:pt x="973" y="641"/>
                    </a:lnTo>
                    <a:lnTo>
                      <a:pt x="973" y="641"/>
                    </a:lnTo>
                    <a:lnTo>
                      <a:pt x="973" y="641"/>
                    </a:lnTo>
                    <a:lnTo>
                      <a:pt x="973" y="641"/>
                    </a:lnTo>
                    <a:lnTo>
                      <a:pt x="972" y="642"/>
                    </a:lnTo>
                    <a:lnTo>
                      <a:pt x="972" y="642"/>
                    </a:lnTo>
                    <a:lnTo>
                      <a:pt x="970" y="642"/>
                    </a:lnTo>
                    <a:lnTo>
                      <a:pt x="970" y="642"/>
                    </a:lnTo>
                    <a:lnTo>
                      <a:pt x="970" y="642"/>
                    </a:lnTo>
                    <a:lnTo>
                      <a:pt x="968" y="642"/>
                    </a:lnTo>
                    <a:lnTo>
                      <a:pt x="968" y="642"/>
                    </a:lnTo>
                    <a:lnTo>
                      <a:pt x="968" y="642"/>
                    </a:lnTo>
                    <a:lnTo>
                      <a:pt x="968" y="642"/>
                    </a:lnTo>
                    <a:lnTo>
                      <a:pt x="966" y="642"/>
                    </a:lnTo>
                    <a:lnTo>
                      <a:pt x="966" y="642"/>
                    </a:lnTo>
                    <a:lnTo>
                      <a:pt x="964" y="642"/>
                    </a:lnTo>
                    <a:lnTo>
                      <a:pt x="963" y="642"/>
                    </a:lnTo>
                    <a:lnTo>
                      <a:pt x="963" y="642"/>
                    </a:lnTo>
                    <a:lnTo>
                      <a:pt x="963" y="642"/>
                    </a:lnTo>
                    <a:lnTo>
                      <a:pt x="963" y="642"/>
                    </a:lnTo>
                    <a:lnTo>
                      <a:pt x="963" y="644"/>
                    </a:lnTo>
                    <a:lnTo>
                      <a:pt x="963" y="644"/>
                    </a:lnTo>
                    <a:lnTo>
                      <a:pt x="963" y="644"/>
                    </a:lnTo>
                    <a:lnTo>
                      <a:pt x="964" y="646"/>
                    </a:lnTo>
                    <a:lnTo>
                      <a:pt x="966" y="646"/>
                    </a:lnTo>
                    <a:lnTo>
                      <a:pt x="966" y="646"/>
                    </a:lnTo>
                    <a:lnTo>
                      <a:pt x="966" y="648"/>
                    </a:lnTo>
                    <a:lnTo>
                      <a:pt x="966" y="648"/>
                    </a:lnTo>
                    <a:lnTo>
                      <a:pt x="966" y="648"/>
                    </a:lnTo>
                    <a:lnTo>
                      <a:pt x="966" y="648"/>
                    </a:lnTo>
                    <a:lnTo>
                      <a:pt x="964" y="650"/>
                    </a:lnTo>
                    <a:lnTo>
                      <a:pt x="963" y="650"/>
                    </a:lnTo>
                    <a:lnTo>
                      <a:pt x="961" y="650"/>
                    </a:lnTo>
                    <a:lnTo>
                      <a:pt x="959" y="650"/>
                    </a:lnTo>
                    <a:lnTo>
                      <a:pt x="959" y="651"/>
                    </a:lnTo>
                    <a:lnTo>
                      <a:pt x="959" y="651"/>
                    </a:lnTo>
                    <a:lnTo>
                      <a:pt x="957" y="651"/>
                    </a:lnTo>
                    <a:lnTo>
                      <a:pt x="957" y="651"/>
                    </a:lnTo>
                    <a:lnTo>
                      <a:pt x="955" y="651"/>
                    </a:lnTo>
                    <a:lnTo>
                      <a:pt x="955" y="651"/>
                    </a:lnTo>
                    <a:lnTo>
                      <a:pt x="954" y="651"/>
                    </a:lnTo>
                    <a:lnTo>
                      <a:pt x="954" y="651"/>
                    </a:lnTo>
                    <a:lnTo>
                      <a:pt x="952" y="653"/>
                    </a:lnTo>
                    <a:lnTo>
                      <a:pt x="952" y="653"/>
                    </a:lnTo>
                    <a:lnTo>
                      <a:pt x="952" y="653"/>
                    </a:lnTo>
                    <a:lnTo>
                      <a:pt x="952" y="653"/>
                    </a:lnTo>
                    <a:lnTo>
                      <a:pt x="952" y="653"/>
                    </a:lnTo>
                    <a:lnTo>
                      <a:pt x="952" y="653"/>
                    </a:lnTo>
                    <a:lnTo>
                      <a:pt x="950" y="653"/>
                    </a:lnTo>
                    <a:lnTo>
                      <a:pt x="950" y="653"/>
                    </a:lnTo>
                    <a:lnTo>
                      <a:pt x="950" y="653"/>
                    </a:lnTo>
                    <a:lnTo>
                      <a:pt x="948" y="653"/>
                    </a:lnTo>
                    <a:lnTo>
                      <a:pt x="948" y="653"/>
                    </a:lnTo>
                    <a:lnTo>
                      <a:pt x="946" y="653"/>
                    </a:lnTo>
                    <a:lnTo>
                      <a:pt x="946" y="651"/>
                    </a:lnTo>
                    <a:lnTo>
                      <a:pt x="946" y="653"/>
                    </a:lnTo>
                    <a:lnTo>
                      <a:pt x="946" y="653"/>
                    </a:lnTo>
                    <a:lnTo>
                      <a:pt x="944" y="653"/>
                    </a:lnTo>
                    <a:lnTo>
                      <a:pt x="944" y="655"/>
                    </a:lnTo>
                    <a:lnTo>
                      <a:pt x="946" y="655"/>
                    </a:lnTo>
                    <a:lnTo>
                      <a:pt x="948" y="655"/>
                    </a:lnTo>
                    <a:lnTo>
                      <a:pt x="948" y="655"/>
                    </a:lnTo>
                    <a:lnTo>
                      <a:pt x="950" y="655"/>
                    </a:lnTo>
                    <a:lnTo>
                      <a:pt x="950" y="657"/>
                    </a:lnTo>
                    <a:lnTo>
                      <a:pt x="950" y="657"/>
                    </a:lnTo>
                    <a:lnTo>
                      <a:pt x="950" y="659"/>
                    </a:lnTo>
                    <a:lnTo>
                      <a:pt x="950" y="659"/>
                    </a:lnTo>
                    <a:lnTo>
                      <a:pt x="950" y="660"/>
                    </a:lnTo>
                    <a:lnTo>
                      <a:pt x="950" y="660"/>
                    </a:lnTo>
                    <a:lnTo>
                      <a:pt x="950" y="660"/>
                    </a:lnTo>
                    <a:lnTo>
                      <a:pt x="950" y="660"/>
                    </a:lnTo>
                    <a:lnTo>
                      <a:pt x="950" y="662"/>
                    </a:lnTo>
                    <a:lnTo>
                      <a:pt x="950" y="662"/>
                    </a:lnTo>
                    <a:lnTo>
                      <a:pt x="950" y="662"/>
                    </a:lnTo>
                    <a:lnTo>
                      <a:pt x="950" y="664"/>
                    </a:lnTo>
                    <a:lnTo>
                      <a:pt x="952" y="664"/>
                    </a:lnTo>
                    <a:lnTo>
                      <a:pt x="952" y="666"/>
                    </a:lnTo>
                    <a:lnTo>
                      <a:pt x="952" y="666"/>
                    </a:lnTo>
                    <a:lnTo>
                      <a:pt x="952" y="666"/>
                    </a:lnTo>
                    <a:lnTo>
                      <a:pt x="952" y="668"/>
                    </a:lnTo>
                    <a:lnTo>
                      <a:pt x="954" y="668"/>
                    </a:lnTo>
                    <a:lnTo>
                      <a:pt x="954" y="668"/>
                    </a:lnTo>
                    <a:lnTo>
                      <a:pt x="954" y="670"/>
                    </a:lnTo>
                    <a:lnTo>
                      <a:pt x="954" y="670"/>
                    </a:lnTo>
                    <a:lnTo>
                      <a:pt x="954" y="671"/>
                    </a:lnTo>
                    <a:lnTo>
                      <a:pt x="954" y="671"/>
                    </a:lnTo>
                    <a:lnTo>
                      <a:pt x="952" y="671"/>
                    </a:lnTo>
                    <a:lnTo>
                      <a:pt x="952" y="671"/>
                    </a:lnTo>
                    <a:lnTo>
                      <a:pt x="952" y="673"/>
                    </a:lnTo>
                    <a:lnTo>
                      <a:pt x="952" y="673"/>
                    </a:lnTo>
                    <a:lnTo>
                      <a:pt x="952" y="673"/>
                    </a:lnTo>
                    <a:lnTo>
                      <a:pt x="950" y="673"/>
                    </a:lnTo>
                    <a:lnTo>
                      <a:pt x="950" y="673"/>
                    </a:lnTo>
                    <a:lnTo>
                      <a:pt x="950" y="673"/>
                    </a:lnTo>
                    <a:lnTo>
                      <a:pt x="950" y="673"/>
                    </a:lnTo>
                    <a:lnTo>
                      <a:pt x="950" y="673"/>
                    </a:lnTo>
                    <a:lnTo>
                      <a:pt x="948" y="673"/>
                    </a:lnTo>
                    <a:lnTo>
                      <a:pt x="948" y="673"/>
                    </a:lnTo>
                    <a:lnTo>
                      <a:pt x="948" y="675"/>
                    </a:lnTo>
                    <a:lnTo>
                      <a:pt x="946" y="675"/>
                    </a:lnTo>
                    <a:lnTo>
                      <a:pt x="946" y="675"/>
                    </a:lnTo>
                    <a:lnTo>
                      <a:pt x="946" y="677"/>
                    </a:lnTo>
                    <a:lnTo>
                      <a:pt x="946" y="677"/>
                    </a:lnTo>
                    <a:lnTo>
                      <a:pt x="946" y="677"/>
                    </a:lnTo>
                    <a:lnTo>
                      <a:pt x="944" y="677"/>
                    </a:lnTo>
                    <a:lnTo>
                      <a:pt x="944" y="677"/>
                    </a:lnTo>
                    <a:lnTo>
                      <a:pt x="944" y="677"/>
                    </a:lnTo>
                    <a:lnTo>
                      <a:pt x="943" y="677"/>
                    </a:lnTo>
                    <a:lnTo>
                      <a:pt x="943" y="677"/>
                    </a:lnTo>
                    <a:lnTo>
                      <a:pt x="943" y="677"/>
                    </a:lnTo>
                    <a:lnTo>
                      <a:pt x="943" y="677"/>
                    </a:lnTo>
                    <a:lnTo>
                      <a:pt x="943" y="677"/>
                    </a:lnTo>
                    <a:lnTo>
                      <a:pt x="941" y="677"/>
                    </a:lnTo>
                    <a:lnTo>
                      <a:pt x="941" y="679"/>
                    </a:lnTo>
                    <a:lnTo>
                      <a:pt x="941" y="679"/>
                    </a:lnTo>
                    <a:lnTo>
                      <a:pt x="941" y="680"/>
                    </a:lnTo>
                    <a:lnTo>
                      <a:pt x="941" y="680"/>
                    </a:lnTo>
                    <a:lnTo>
                      <a:pt x="939" y="680"/>
                    </a:lnTo>
                    <a:lnTo>
                      <a:pt x="939" y="680"/>
                    </a:lnTo>
                    <a:lnTo>
                      <a:pt x="939" y="680"/>
                    </a:lnTo>
                    <a:lnTo>
                      <a:pt x="937" y="680"/>
                    </a:lnTo>
                    <a:lnTo>
                      <a:pt x="937" y="680"/>
                    </a:lnTo>
                    <a:lnTo>
                      <a:pt x="937" y="680"/>
                    </a:lnTo>
                    <a:lnTo>
                      <a:pt x="937" y="680"/>
                    </a:lnTo>
                    <a:lnTo>
                      <a:pt x="937" y="680"/>
                    </a:lnTo>
                    <a:lnTo>
                      <a:pt x="935" y="680"/>
                    </a:lnTo>
                    <a:lnTo>
                      <a:pt x="935" y="680"/>
                    </a:lnTo>
                    <a:lnTo>
                      <a:pt x="935" y="680"/>
                    </a:lnTo>
                    <a:lnTo>
                      <a:pt x="935" y="682"/>
                    </a:lnTo>
                    <a:lnTo>
                      <a:pt x="934" y="682"/>
                    </a:lnTo>
                    <a:lnTo>
                      <a:pt x="934" y="682"/>
                    </a:lnTo>
                    <a:lnTo>
                      <a:pt x="932" y="682"/>
                    </a:lnTo>
                    <a:lnTo>
                      <a:pt x="932" y="682"/>
                    </a:lnTo>
                    <a:lnTo>
                      <a:pt x="932" y="682"/>
                    </a:lnTo>
                    <a:lnTo>
                      <a:pt x="932" y="682"/>
                    </a:lnTo>
                    <a:lnTo>
                      <a:pt x="932" y="682"/>
                    </a:lnTo>
                    <a:lnTo>
                      <a:pt x="932" y="682"/>
                    </a:lnTo>
                    <a:lnTo>
                      <a:pt x="930" y="682"/>
                    </a:lnTo>
                    <a:lnTo>
                      <a:pt x="930" y="682"/>
                    </a:lnTo>
                    <a:lnTo>
                      <a:pt x="930" y="682"/>
                    </a:lnTo>
                    <a:lnTo>
                      <a:pt x="928" y="682"/>
                    </a:lnTo>
                    <a:lnTo>
                      <a:pt x="928" y="682"/>
                    </a:lnTo>
                    <a:lnTo>
                      <a:pt x="928" y="682"/>
                    </a:lnTo>
                    <a:lnTo>
                      <a:pt x="928" y="682"/>
                    </a:lnTo>
                    <a:lnTo>
                      <a:pt x="928" y="682"/>
                    </a:lnTo>
                    <a:lnTo>
                      <a:pt x="928" y="682"/>
                    </a:lnTo>
                    <a:lnTo>
                      <a:pt x="926" y="682"/>
                    </a:lnTo>
                    <a:lnTo>
                      <a:pt x="926" y="682"/>
                    </a:lnTo>
                    <a:lnTo>
                      <a:pt x="926" y="684"/>
                    </a:lnTo>
                    <a:lnTo>
                      <a:pt x="925" y="684"/>
                    </a:lnTo>
                    <a:lnTo>
                      <a:pt x="925" y="684"/>
                    </a:lnTo>
                    <a:lnTo>
                      <a:pt x="925" y="684"/>
                    </a:lnTo>
                    <a:lnTo>
                      <a:pt x="925" y="684"/>
                    </a:lnTo>
                    <a:lnTo>
                      <a:pt x="925" y="684"/>
                    </a:lnTo>
                    <a:lnTo>
                      <a:pt x="925" y="684"/>
                    </a:lnTo>
                    <a:lnTo>
                      <a:pt x="925" y="684"/>
                    </a:lnTo>
                    <a:lnTo>
                      <a:pt x="925" y="684"/>
                    </a:lnTo>
                    <a:lnTo>
                      <a:pt x="925" y="684"/>
                    </a:lnTo>
                    <a:lnTo>
                      <a:pt x="925" y="684"/>
                    </a:lnTo>
                    <a:lnTo>
                      <a:pt x="923" y="686"/>
                    </a:lnTo>
                    <a:lnTo>
                      <a:pt x="923" y="686"/>
                    </a:lnTo>
                    <a:lnTo>
                      <a:pt x="923" y="686"/>
                    </a:lnTo>
                    <a:lnTo>
                      <a:pt x="923" y="686"/>
                    </a:lnTo>
                    <a:lnTo>
                      <a:pt x="923" y="686"/>
                    </a:lnTo>
                    <a:lnTo>
                      <a:pt x="923" y="686"/>
                    </a:lnTo>
                    <a:lnTo>
                      <a:pt x="921" y="686"/>
                    </a:lnTo>
                    <a:lnTo>
                      <a:pt x="921" y="686"/>
                    </a:lnTo>
                    <a:lnTo>
                      <a:pt x="921" y="686"/>
                    </a:lnTo>
                    <a:lnTo>
                      <a:pt x="921" y="686"/>
                    </a:lnTo>
                    <a:lnTo>
                      <a:pt x="921" y="686"/>
                    </a:lnTo>
                    <a:lnTo>
                      <a:pt x="921" y="686"/>
                    </a:lnTo>
                    <a:lnTo>
                      <a:pt x="921" y="686"/>
                    </a:lnTo>
                    <a:lnTo>
                      <a:pt x="919" y="686"/>
                    </a:lnTo>
                    <a:lnTo>
                      <a:pt x="919" y="688"/>
                    </a:lnTo>
                    <a:lnTo>
                      <a:pt x="919" y="688"/>
                    </a:lnTo>
                    <a:lnTo>
                      <a:pt x="919" y="688"/>
                    </a:lnTo>
                    <a:lnTo>
                      <a:pt x="917" y="688"/>
                    </a:lnTo>
                    <a:lnTo>
                      <a:pt x="917" y="688"/>
                    </a:lnTo>
                    <a:lnTo>
                      <a:pt x="917" y="688"/>
                    </a:lnTo>
                    <a:lnTo>
                      <a:pt x="916" y="688"/>
                    </a:lnTo>
                    <a:lnTo>
                      <a:pt x="916" y="688"/>
                    </a:lnTo>
                    <a:lnTo>
                      <a:pt x="916" y="688"/>
                    </a:lnTo>
                    <a:lnTo>
                      <a:pt x="916" y="688"/>
                    </a:lnTo>
                    <a:lnTo>
                      <a:pt x="916" y="688"/>
                    </a:lnTo>
                    <a:lnTo>
                      <a:pt x="914" y="689"/>
                    </a:lnTo>
                    <a:lnTo>
                      <a:pt x="914" y="689"/>
                    </a:lnTo>
                    <a:lnTo>
                      <a:pt x="914" y="689"/>
                    </a:lnTo>
                    <a:lnTo>
                      <a:pt x="914" y="689"/>
                    </a:lnTo>
                    <a:lnTo>
                      <a:pt x="912" y="689"/>
                    </a:lnTo>
                    <a:lnTo>
                      <a:pt x="912" y="689"/>
                    </a:lnTo>
                    <a:lnTo>
                      <a:pt x="914" y="689"/>
                    </a:lnTo>
                    <a:lnTo>
                      <a:pt x="914" y="689"/>
                    </a:lnTo>
                    <a:lnTo>
                      <a:pt x="914" y="691"/>
                    </a:lnTo>
                    <a:lnTo>
                      <a:pt x="912" y="691"/>
                    </a:lnTo>
                    <a:lnTo>
                      <a:pt x="912" y="691"/>
                    </a:lnTo>
                    <a:lnTo>
                      <a:pt x="912" y="691"/>
                    </a:lnTo>
                    <a:lnTo>
                      <a:pt x="912" y="693"/>
                    </a:lnTo>
                    <a:lnTo>
                      <a:pt x="912" y="693"/>
                    </a:lnTo>
                    <a:lnTo>
                      <a:pt x="912" y="693"/>
                    </a:lnTo>
                    <a:lnTo>
                      <a:pt x="910" y="693"/>
                    </a:lnTo>
                    <a:lnTo>
                      <a:pt x="910" y="695"/>
                    </a:lnTo>
                    <a:lnTo>
                      <a:pt x="910" y="695"/>
                    </a:lnTo>
                    <a:lnTo>
                      <a:pt x="910" y="695"/>
                    </a:lnTo>
                    <a:lnTo>
                      <a:pt x="910" y="695"/>
                    </a:lnTo>
                    <a:lnTo>
                      <a:pt x="908" y="693"/>
                    </a:lnTo>
                    <a:lnTo>
                      <a:pt x="908" y="693"/>
                    </a:lnTo>
                    <a:lnTo>
                      <a:pt x="907" y="693"/>
                    </a:lnTo>
                    <a:lnTo>
                      <a:pt x="907" y="691"/>
                    </a:lnTo>
                    <a:lnTo>
                      <a:pt x="907" y="691"/>
                    </a:lnTo>
                    <a:lnTo>
                      <a:pt x="907" y="691"/>
                    </a:lnTo>
                    <a:lnTo>
                      <a:pt x="907" y="691"/>
                    </a:lnTo>
                    <a:lnTo>
                      <a:pt x="907" y="691"/>
                    </a:lnTo>
                    <a:lnTo>
                      <a:pt x="905" y="691"/>
                    </a:lnTo>
                    <a:lnTo>
                      <a:pt x="905" y="691"/>
                    </a:lnTo>
                    <a:lnTo>
                      <a:pt x="905" y="691"/>
                    </a:lnTo>
                    <a:lnTo>
                      <a:pt x="903" y="691"/>
                    </a:lnTo>
                    <a:lnTo>
                      <a:pt x="903" y="691"/>
                    </a:lnTo>
                    <a:lnTo>
                      <a:pt x="903" y="691"/>
                    </a:lnTo>
                    <a:lnTo>
                      <a:pt x="903" y="691"/>
                    </a:lnTo>
                    <a:lnTo>
                      <a:pt x="903" y="691"/>
                    </a:lnTo>
                    <a:lnTo>
                      <a:pt x="901" y="691"/>
                    </a:lnTo>
                    <a:lnTo>
                      <a:pt x="901" y="689"/>
                    </a:lnTo>
                    <a:lnTo>
                      <a:pt x="901" y="689"/>
                    </a:lnTo>
                    <a:lnTo>
                      <a:pt x="901" y="689"/>
                    </a:lnTo>
                    <a:lnTo>
                      <a:pt x="899" y="688"/>
                    </a:lnTo>
                    <a:lnTo>
                      <a:pt x="899" y="688"/>
                    </a:lnTo>
                    <a:lnTo>
                      <a:pt x="899" y="688"/>
                    </a:lnTo>
                    <a:lnTo>
                      <a:pt x="899" y="688"/>
                    </a:lnTo>
                    <a:lnTo>
                      <a:pt x="897" y="688"/>
                    </a:lnTo>
                    <a:lnTo>
                      <a:pt x="897" y="688"/>
                    </a:lnTo>
                    <a:lnTo>
                      <a:pt x="897" y="688"/>
                    </a:lnTo>
                    <a:lnTo>
                      <a:pt x="896" y="688"/>
                    </a:lnTo>
                    <a:lnTo>
                      <a:pt x="896" y="688"/>
                    </a:lnTo>
                    <a:lnTo>
                      <a:pt x="896" y="688"/>
                    </a:lnTo>
                    <a:lnTo>
                      <a:pt x="896" y="688"/>
                    </a:lnTo>
                    <a:lnTo>
                      <a:pt x="894" y="688"/>
                    </a:lnTo>
                    <a:lnTo>
                      <a:pt x="894" y="688"/>
                    </a:lnTo>
                    <a:lnTo>
                      <a:pt x="894" y="686"/>
                    </a:lnTo>
                    <a:lnTo>
                      <a:pt x="894" y="686"/>
                    </a:lnTo>
                    <a:lnTo>
                      <a:pt x="892" y="686"/>
                    </a:lnTo>
                    <a:lnTo>
                      <a:pt x="892" y="686"/>
                    </a:lnTo>
                    <a:lnTo>
                      <a:pt x="892" y="688"/>
                    </a:lnTo>
                    <a:lnTo>
                      <a:pt x="890" y="688"/>
                    </a:lnTo>
                    <a:lnTo>
                      <a:pt x="890" y="688"/>
                    </a:lnTo>
                    <a:lnTo>
                      <a:pt x="890" y="688"/>
                    </a:lnTo>
                    <a:lnTo>
                      <a:pt x="890" y="688"/>
                    </a:lnTo>
                    <a:lnTo>
                      <a:pt x="890" y="688"/>
                    </a:lnTo>
                    <a:lnTo>
                      <a:pt x="890" y="688"/>
                    </a:lnTo>
                    <a:lnTo>
                      <a:pt x="890" y="688"/>
                    </a:lnTo>
                    <a:lnTo>
                      <a:pt x="888" y="686"/>
                    </a:lnTo>
                    <a:lnTo>
                      <a:pt x="890" y="686"/>
                    </a:lnTo>
                    <a:lnTo>
                      <a:pt x="890" y="686"/>
                    </a:lnTo>
                    <a:lnTo>
                      <a:pt x="888" y="686"/>
                    </a:lnTo>
                    <a:lnTo>
                      <a:pt x="888" y="686"/>
                    </a:lnTo>
                    <a:lnTo>
                      <a:pt x="888" y="684"/>
                    </a:lnTo>
                    <a:lnTo>
                      <a:pt x="888" y="684"/>
                    </a:lnTo>
                    <a:lnTo>
                      <a:pt x="888" y="684"/>
                    </a:lnTo>
                    <a:lnTo>
                      <a:pt x="888" y="682"/>
                    </a:lnTo>
                    <a:lnTo>
                      <a:pt x="888" y="682"/>
                    </a:lnTo>
                    <a:lnTo>
                      <a:pt x="888" y="682"/>
                    </a:lnTo>
                    <a:lnTo>
                      <a:pt x="888" y="682"/>
                    </a:lnTo>
                    <a:lnTo>
                      <a:pt x="888" y="682"/>
                    </a:lnTo>
                    <a:lnTo>
                      <a:pt x="888" y="680"/>
                    </a:lnTo>
                    <a:lnTo>
                      <a:pt x="888" y="680"/>
                    </a:lnTo>
                    <a:lnTo>
                      <a:pt x="888" y="680"/>
                    </a:lnTo>
                    <a:lnTo>
                      <a:pt x="887" y="680"/>
                    </a:lnTo>
                    <a:lnTo>
                      <a:pt x="887" y="679"/>
                    </a:lnTo>
                    <a:lnTo>
                      <a:pt x="887" y="679"/>
                    </a:lnTo>
                    <a:lnTo>
                      <a:pt x="887" y="679"/>
                    </a:lnTo>
                    <a:lnTo>
                      <a:pt x="885" y="679"/>
                    </a:lnTo>
                    <a:lnTo>
                      <a:pt x="885" y="679"/>
                    </a:lnTo>
                    <a:lnTo>
                      <a:pt x="885" y="679"/>
                    </a:lnTo>
                    <a:lnTo>
                      <a:pt x="885" y="679"/>
                    </a:lnTo>
                    <a:lnTo>
                      <a:pt x="887" y="679"/>
                    </a:lnTo>
                    <a:lnTo>
                      <a:pt x="887" y="679"/>
                    </a:lnTo>
                    <a:lnTo>
                      <a:pt x="887" y="677"/>
                    </a:lnTo>
                    <a:lnTo>
                      <a:pt x="887" y="677"/>
                    </a:lnTo>
                    <a:lnTo>
                      <a:pt x="887" y="675"/>
                    </a:lnTo>
                    <a:lnTo>
                      <a:pt x="888" y="675"/>
                    </a:lnTo>
                    <a:lnTo>
                      <a:pt x="888" y="673"/>
                    </a:lnTo>
                    <a:lnTo>
                      <a:pt x="888" y="673"/>
                    </a:lnTo>
                    <a:lnTo>
                      <a:pt x="888" y="673"/>
                    </a:lnTo>
                    <a:lnTo>
                      <a:pt x="888" y="671"/>
                    </a:lnTo>
                    <a:lnTo>
                      <a:pt x="888" y="671"/>
                    </a:lnTo>
                    <a:lnTo>
                      <a:pt x="888" y="671"/>
                    </a:lnTo>
                    <a:lnTo>
                      <a:pt x="888" y="670"/>
                    </a:lnTo>
                    <a:lnTo>
                      <a:pt x="888" y="670"/>
                    </a:lnTo>
                    <a:lnTo>
                      <a:pt x="888" y="670"/>
                    </a:lnTo>
                    <a:lnTo>
                      <a:pt x="888" y="670"/>
                    </a:lnTo>
                    <a:lnTo>
                      <a:pt x="888" y="668"/>
                    </a:lnTo>
                    <a:lnTo>
                      <a:pt x="888" y="668"/>
                    </a:lnTo>
                    <a:lnTo>
                      <a:pt x="888" y="668"/>
                    </a:lnTo>
                    <a:lnTo>
                      <a:pt x="888" y="668"/>
                    </a:lnTo>
                    <a:lnTo>
                      <a:pt x="888" y="666"/>
                    </a:lnTo>
                    <a:lnTo>
                      <a:pt x="888" y="666"/>
                    </a:lnTo>
                    <a:lnTo>
                      <a:pt x="888" y="666"/>
                    </a:lnTo>
                    <a:lnTo>
                      <a:pt x="888" y="666"/>
                    </a:lnTo>
                    <a:lnTo>
                      <a:pt x="888" y="666"/>
                    </a:lnTo>
                    <a:lnTo>
                      <a:pt x="888" y="664"/>
                    </a:lnTo>
                    <a:lnTo>
                      <a:pt x="888" y="664"/>
                    </a:lnTo>
                    <a:lnTo>
                      <a:pt x="888" y="664"/>
                    </a:lnTo>
                    <a:lnTo>
                      <a:pt x="888" y="664"/>
                    </a:lnTo>
                    <a:lnTo>
                      <a:pt x="888" y="664"/>
                    </a:lnTo>
                    <a:lnTo>
                      <a:pt x="888" y="664"/>
                    </a:lnTo>
                    <a:lnTo>
                      <a:pt x="888" y="664"/>
                    </a:lnTo>
                    <a:lnTo>
                      <a:pt x="888" y="662"/>
                    </a:lnTo>
                    <a:lnTo>
                      <a:pt x="888" y="662"/>
                    </a:lnTo>
                    <a:lnTo>
                      <a:pt x="888" y="662"/>
                    </a:lnTo>
                    <a:lnTo>
                      <a:pt x="887" y="662"/>
                    </a:lnTo>
                    <a:lnTo>
                      <a:pt x="888" y="662"/>
                    </a:lnTo>
                    <a:lnTo>
                      <a:pt x="888" y="660"/>
                    </a:lnTo>
                    <a:lnTo>
                      <a:pt x="888" y="660"/>
                    </a:lnTo>
                    <a:lnTo>
                      <a:pt x="887" y="660"/>
                    </a:lnTo>
                    <a:lnTo>
                      <a:pt x="887" y="660"/>
                    </a:lnTo>
                    <a:lnTo>
                      <a:pt x="887" y="660"/>
                    </a:lnTo>
                    <a:lnTo>
                      <a:pt x="887" y="659"/>
                    </a:lnTo>
                    <a:lnTo>
                      <a:pt x="887" y="659"/>
                    </a:lnTo>
                    <a:lnTo>
                      <a:pt x="887" y="659"/>
                    </a:lnTo>
                    <a:lnTo>
                      <a:pt x="887" y="659"/>
                    </a:lnTo>
                    <a:lnTo>
                      <a:pt x="887" y="657"/>
                    </a:lnTo>
                    <a:lnTo>
                      <a:pt x="887" y="657"/>
                    </a:lnTo>
                    <a:lnTo>
                      <a:pt x="887" y="655"/>
                    </a:lnTo>
                    <a:lnTo>
                      <a:pt x="887" y="655"/>
                    </a:lnTo>
                    <a:lnTo>
                      <a:pt x="887" y="655"/>
                    </a:lnTo>
                    <a:lnTo>
                      <a:pt x="887" y="655"/>
                    </a:lnTo>
                    <a:lnTo>
                      <a:pt x="887" y="655"/>
                    </a:lnTo>
                    <a:lnTo>
                      <a:pt x="885" y="653"/>
                    </a:lnTo>
                    <a:lnTo>
                      <a:pt x="885" y="653"/>
                    </a:lnTo>
                    <a:lnTo>
                      <a:pt x="885" y="651"/>
                    </a:lnTo>
                    <a:lnTo>
                      <a:pt x="885" y="651"/>
                    </a:lnTo>
                    <a:lnTo>
                      <a:pt x="885" y="651"/>
                    </a:lnTo>
                    <a:lnTo>
                      <a:pt x="885" y="651"/>
                    </a:lnTo>
                    <a:lnTo>
                      <a:pt x="885" y="650"/>
                    </a:lnTo>
                    <a:lnTo>
                      <a:pt x="885" y="650"/>
                    </a:lnTo>
                    <a:lnTo>
                      <a:pt x="885" y="650"/>
                    </a:lnTo>
                    <a:lnTo>
                      <a:pt x="885" y="648"/>
                    </a:lnTo>
                    <a:lnTo>
                      <a:pt x="885" y="648"/>
                    </a:lnTo>
                    <a:lnTo>
                      <a:pt x="885" y="648"/>
                    </a:lnTo>
                    <a:lnTo>
                      <a:pt x="883" y="648"/>
                    </a:lnTo>
                    <a:lnTo>
                      <a:pt x="883" y="648"/>
                    </a:lnTo>
                    <a:lnTo>
                      <a:pt x="883" y="646"/>
                    </a:lnTo>
                    <a:lnTo>
                      <a:pt x="883" y="646"/>
                    </a:lnTo>
                    <a:lnTo>
                      <a:pt x="883" y="646"/>
                    </a:lnTo>
                    <a:lnTo>
                      <a:pt x="883" y="646"/>
                    </a:lnTo>
                    <a:lnTo>
                      <a:pt x="883" y="646"/>
                    </a:lnTo>
                    <a:lnTo>
                      <a:pt x="883" y="644"/>
                    </a:lnTo>
                    <a:lnTo>
                      <a:pt x="883" y="644"/>
                    </a:lnTo>
                    <a:lnTo>
                      <a:pt x="883" y="644"/>
                    </a:lnTo>
                    <a:lnTo>
                      <a:pt x="883" y="644"/>
                    </a:lnTo>
                    <a:lnTo>
                      <a:pt x="883" y="644"/>
                    </a:lnTo>
                    <a:lnTo>
                      <a:pt x="881" y="642"/>
                    </a:lnTo>
                    <a:lnTo>
                      <a:pt x="881" y="642"/>
                    </a:lnTo>
                    <a:lnTo>
                      <a:pt x="881" y="642"/>
                    </a:lnTo>
                    <a:lnTo>
                      <a:pt x="881" y="642"/>
                    </a:lnTo>
                    <a:lnTo>
                      <a:pt x="879" y="642"/>
                    </a:lnTo>
                    <a:lnTo>
                      <a:pt x="879" y="642"/>
                    </a:lnTo>
                    <a:lnTo>
                      <a:pt x="879" y="642"/>
                    </a:lnTo>
                    <a:lnTo>
                      <a:pt x="879" y="641"/>
                    </a:lnTo>
                    <a:lnTo>
                      <a:pt x="879" y="641"/>
                    </a:lnTo>
                    <a:lnTo>
                      <a:pt x="879" y="641"/>
                    </a:lnTo>
                    <a:lnTo>
                      <a:pt x="879" y="639"/>
                    </a:lnTo>
                    <a:lnTo>
                      <a:pt x="878" y="639"/>
                    </a:lnTo>
                    <a:lnTo>
                      <a:pt x="878" y="639"/>
                    </a:lnTo>
                    <a:lnTo>
                      <a:pt x="878" y="639"/>
                    </a:lnTo>
                    <a:lnTo>
                      <a:pt x="878" y="639"/>
                    </a:lnTo>
                    <a:lnTo>
                      <a:pt x="878" y="639"/>
                    </a:lnTo>
                    <a:lnTo>
                      <a:pt x="878" y="639"/>
                    </a:lnTo>
                    <a:lnTo>
                      <a:pt x="878" y="639"/>
                    </a:lnTo>
                    <a:lnTo>
                      <a:pt x="876" y="639"/>
                    </a:lnTo>
                    <a:lnTo>
                      <a:pt x="876" y="639"/>
                    </a:lnTo>
                    <a:lnTo>
                      <a:pt x="876" y="639"/>
                    </a:lnTo>
                    <a:lnTo>
                      <a:pt x="876" y="639"/>
                    </a:lnTo>
                    <a:lnTo>
                      <a:pt x="876" y="639"/>
                    </a:lnTo>
                    <a:lnTo>
                      <a:pt x="874" y="639"/>
                    </a:lnTo>
                    <a:lnTo>
                      <a:pt x="874" y="639"/>
                    </a:lnTo>
                    <a:lnTo>
                      <a:pt x="874" y="639"/>
                    </a:lnTo>
                    <a:lnTo>
                      <a:pt x="874" y="639"/>
                    </a:lnTo>
                    <a:lnTo>
                      <a:pt x="874" y="639"/>
                    </a:lnTo>
                    <a:lnTo>
                      <a:pt x="874" y="639"/>
                    </a:lnTo>
                    <a:lnTo>
                      <a:pt x="874" y="639"/>
                    </a:lnTo>
                    <a:lnTo>
                      <a:pt x="872" y="639"/>
                    </a:lnTo>
                    <a:lnTo>
                      <a:pt x="872" y="639"/>
                    </a:lnTo>
                    <a:lnTo>
                      <a:pt x="872" y="639"/>
                    </a:lnTo>
                    <a:lnTo>
                      <a:pt x="872" y="639"/>
                    </a:lnTo>
                    <a:lnTo>
                      <a:pt x="872" y="639"/>
                    </a:lnTo>
                    <a:lnTo>
                      <a:pt x="870" y="639"/>
                    </a:lnTo>
                    <a:lnTo>
                      <a:pt x="870" y="639"/>
                    </a:lnTo>
                    <a:lnTo>
                      <a:pt x="870" y="639"/>
                    </a:lnTo>
                    <a:lnTo>
                      <a:pt x="870" y="639"/>
                    </a:lnTo>
                    <a:lnTo>
                      <a:pt x="870" y="639"/>
                    </a:lnTo>
                    <a:lnTo>
                      <a:pt x="869" y="639"/>
                    </a:lnTo>
                    <a:lnTo>
                      <a:pt x="869" y="639"/>
                    </a:lnTo>
                    <a:lnTo>
                      <a:pt x="869" y="639"/>
                    </a:lnTo>
                    <a:lnTo>
                      <a:pt x="869" y="639"/>
                    </a:lnTo>
                    <a:lnTo>
                      <a:pt x="867" y="639"/>
                    </a:lnTo>
                    <a:lnTo>
                      <a:pt x="867" y="639"/>
                    </a:lnTo>
                    <a:lnTo>
                      <a:pt x="867" y="639"/>
                    </a:lnTo>
                    <a:lnTo>
                      <a:pt x="867" y="639"/>
                    </a:lnTo>
                    <a:lnTo>
                      <a:pt x="867" y="639"/>
                    </a:lnTo>
                    <a:lnTo>
                      <a:pt x="865" y="639"/>
                    </a:lnTo>
                    <a:lnTo>
                      <a:pt x="865" y="639"/>
                    </a:lnTo>
                    <a:lnTo>
                      <a:pt x="865" y="639"/>
                    </a:lnTo>
                    <a:lnTo>
                      <a:pt x="865" y="639"/>
                    </a:lnTo>
                    <a:lnTo>
                      <a:pt x="863" y="637"/>
                    </a:lnTo>
                    <a:lnTo>
                      <a:pt x="863" y="637"/>
                    </a:lnTo>
                    <a:lnTo>
                      <a:pt x="863" y="637"/>
                    </a:lnTo>
                    <a:lnTo>
                      <a:pt x="863" y="637"/>
                    </a:lnTo>
                    <a:lnTo>
                      <a:pt x="861" y="637"/>
                    </a:lnTo>
                    <a:lnTo>
                      <a:pt x="861" y="637"/>
                    </a:lnTo>
                    <a:lnTo>
                      <a:pt x="861" y="637"/>
                    </a:lnTo>
                    <a:lnTo>
                      <a:pt x="861" y="637"/>
                    </a:lnTo>
                    <a:lnTo>
                      <a:pt x="861" y="637"/>
                    </a:lnTo>
                    <a:lnTo>
                      <a:pt x="859" y="637"/>
                    </a:lnTo>
                    <a:lnTo>
                      <a:pt x="859" y="637"/>
                    </a:lnTo>
                    <a:lnTo>
                      <a:pt x="859" y="637"/>
                    </a:lnTo>
                    <a:lnTo>
                      <a:pt x="859" y="637"/>
                    </a:lnTo>
                    <a:lnTo>
                      <a:pt x="859" y="637"/>
                    </a:lnTo>
                    <a:lnTo>
                      <a:pt x="858" y="637"/>
                    </a:lnTo>
                    <a:lnTo>
                      <a:pt x="858" y="637"/>
                    </a:lnTo>
                    <a:lnTo>
                      <a:pt x="858" y="637"/>
                    </a:lnTo>
                    <a:lnTo>
                      <a:pt x="858" y="637"/>
                    </a:lnTo>
                    <a:lnTo>
                      <a:pt x="856" y="637"/>
                    </a:lnTo>
                    <a:lnTo>
                      <a:pt x="856" y="637"/>
                    </a:lnTo>
                    <a:lnTo>
                      <a:pt x="856" y="637"/>
                    </a:lnTo>
                    <a:lnTo>
                      <a:pt x="856" y="637"/>
                    </a:lnTo>
                    <a:lnTo>
                      <a:pt x="856" y="637"/>
                    </a:lnTo>
                    <a:lnTo>
                      <a:pt x="854" y="637"/>
                    </a:lnTo>
                    <a:lnTo>
                      <a:pt x="854" y="637"/>
                    </a:lnTo>
                    <a:lnTo>
                      <a:pt x="854" y="637"/>
                    </a:lnTo>
                    <a:lnTo>
                      <a:pt x="854" y="637"/>
                    </a:lnTo>
                    <a:lnTo>
                      <a:pt x="852" y="637"/>
                    </a:lnTo>
                    <a:lnTo>
                      <a:pt x="852" y="637"/>
                    </a:lnTo>
                    <a:lnTo>
                      <a:pt x="852" y="637"/>
                    </a:lnTo>
                    <a:lnTo>
                      <a:pt x="852" y="637"/>
                    </a:lnTo>
                    <a:lnTo>
                      <a:pt x="852" y="637"/>
                    </a:lnTo>
                    <a:lnTo>
                      <a:pt x="852" y="637"/>
                    </a:lnTo>
                    <a:lnTo>
                      <a:pt x="850" y="637"/>
                    </a:lnTo>
                    <a:lnTo>
                      <a:pt x="850" y="637"/>
                    </a:lnTo>
                    <a:lnTo>
                      <a:pt x="850" y="637"/>
                    </a:lnTo>
                    <a:lnTo>
                      <a:pt x="850" y="637"/>
                    </a:lnTo>
                    <a:lnTo>
                      <a:pt x="850" y="637"/>
                    </a:lnTo>
                    <a:lnTo>
                      <a:pt x="850" y="639"/>
                    </a:lnTo>
                    <a:lnTo>
                      <a:pt x="850" y="639"/>
                    </a:lnTo>
                    <a:lnTo>
                      <a:pt x="849" y="639"/>
                    </a:lnTo>
                    <a:lnTo>
                      <a:pt x="849" y="639"/>
                    </a:lnTo>
                    <a:lnTo>
                      <a:pt x="849" y="639"/>
                    </a:lnTo>
                    <a:lnTo>
                      <a:pt x="849" y="637"/>
                    </a:lnTo>
                    <a:lnTo>
                      <a:pt x="849" y="637"/>
                    </a:lnTo>
                    <a:lnTo>
                      <a:pt x="847" y="637"/>
                    </a:lnTo>
                    <a:lnTo>
                      <a:pt x="847" y="637"/>
                    </a:lnTo>
                    <a:lnTo>
                      <a:pt x="847" y="637"/>
                    </a:lnTo>
                    <a:lnTo>
                      <a:pt x="847" y="637"/>
                    </a:lnTo>
                    <a:lnTo>
                      <a:pt x="847" y="637"/>
                    </a:lnTo>
                    <a:lnTo>
                      <a:pt x="847" y="637"/>
                    </a:lnTo>
                    <a:lnTo>
                      <a:pt x="847" y="637"/>
                    </a:lnTo>
                    <a:lnTo>
                      <a:pt x="845" y="637"/>
                    </a:lnTo>
                    <a:lnTo>
                      <a:pt x="845" y="637"/>
                    </a:lnTo>
                    <a:lnTo>
                      <a:pt x="845" y="637"/>
                    </a:lnTo>
                    <a:lnTo>
                      <a:pt x="845" y="637"/>
                    </a:lnTo>
                    <a:lnTo>
                      <a:pt x="845" y="637"/>
                    </a:lnTo>
                    <a:lnTo>
                      <a:pt x="845" y="637"/>
                    </a:lnTo>
                    <a:lnTo>
                      <a:pt x="843" y="637"/>
                    </a:lnTo>
                    <a:lnTo>
                      <a:pt x="843" y="637"/>
                    </a:lnTo>
                    <a:lnTo>
                      <a:pt x="843" y="637"/>
                    </a:lnTo>
                    <a:lnTo>
                      <a:pt x="843" y="637"/>
                    </a:lnTo>
                    <a:lnTo>
                      <a:pt x="843" y="637"/>
                    </a:lnTo>
                    <a:lnTo>
                      <a:pt x="843" y="637"/>
                    </a:lnTo>
                    <a:lnTo>
                      <a:pt x="841" y="635"/>
                    </a:lnTo>
                    <a:lnTo>
                      <a:pt x="841" y="635"/>
                    </a:lnTo>
                    <a:lnTo>
                      <a:pt x="841" y="635"/>
                    </a:lnTo>
                    <a:lnTo>
                      <a:pt x="841" y="635"/>
                    </a:lnTo>
                    <a:lnTo>
                      <a:pt x="841" y="635"/>
                    </a:lnTo>
                    <a:lnTo>
                      <a:pt x="841" y="635"/>
                    </a:lnTo>
                    <a:lnTo>
                      <a:pt x="840" y="635"/>
                    </a:lnTo>
                    <a:lnTo>
                      <a:pt x="840" y="635"/>
                    </a:lnTo>
                    <a:lnTo>
                      <a:pt x="840" y="635"/>
                    </a:lnTo>
                    <a:lnTo>
                      <a:pt x="840" y="635"/>
                    </a:lnTo>
                    <a:lnTo>
                      <a:pt x="840" y="635"/>
                    </a:lnTo>
                    <a:lnTo>
                      <a:pt x="840" y="635"/>
                    </a:lnTo>
                    <a:lnTo>
                      <a:pt x="840" y="635"/>
                    </a:lnTo>
                    <a:lnTo>
                      <a:pt x="838" y="635"/>
                    </a:lnTo>
                    <a:lnTo>
                      <a:pt x="838" y="635"/>
                    </a:lnTo>
                    <a:lnTo>
                      <a:pt x="838" y="635"/>
                    </a:lnTo>
                    <a:lnTo>
                      <a:pt x="838" y="635"/>
                    </a:lnTo>
                    <a:lnTo>
                      <a:pt x="838" y="633"/>
                    </a:lnTo>
                    <a:lnTo>
                      <a:pt x="838" y="633"/>
                    </a:lnTo>
                    <a:lnTo>
                      <a:pt x="838" y="633"/>
                    </a:lnTo>
                    <a:lnTo>
                      <a:pt x="838" y="633"/>
                    </a:lnTo>
                    <a:lnTo>
                      <a:pt x="836" y="633"/>
                    </a:lnTo>
                    <a:lnTo>
                      <a:pt x="836" y="633"/>
                    </a:lnTo>
                    <a:lnTo>
                      <a:pt x="836" y="633"/>
                    </a:lnTo>
                    <a:lnTo>
                      <a:pt x="836" y="632"/>
                    </a:lnTo>
                    <a:lnTo>
                      <a:pt x="836" y="632"/>
                    </a:lnTo>
                    <a:lnTo>
                      <a:pt x="834" y="632"/>
                    </a:lnTo>
                    <a:lnTo>
                      <a:pt x="834" y="632"/>
                    </a:lnTo>
                    <a:lnTo>
                      <a:pt x="834" y="632"/>
                    </a:lnTo>
                    <a:lnTo>
                      <a:pt x="832" y="630"/>
                    </a:lnTo>
                    <a:lnTo>
                      <a:pt x="832" y="630"/>
                    </a:lnTo>
                    <a:lnTo>
                      <a:pt x="832" y="630"/>
                    </a:lnTo>
                    <a:lnTo>
                      <a:pt x="832" y="630"/>
                    </a:lnTo>
                    <a:lnTo>
                      <a:pt x="832" y="630"/>
                    </a:lnTo>
                    <a:lnTo>
                      <a:pt x="832" y="630"/>
                    </a:lnTo>
                    <a:lnTo>
                      <a:pt x="832" y="630"/>
                    </a:lnTo>
                    <a:lnTo>
                      <a:pt x="832" y="628"/>
                    </a:lnTo>
                    <a:lnTo>
                      <a:pt x="831" y="628"/>
                    </a:lnTo>
                    <a:lnTo>
                      <a:pt x="831" y="628"/>
                    </a:lnTo>
                    <a:lnTo>
                      <a:pt x="831" y="628"/>
                    </a:lnTo>
                    <a:lnTo>
                      <a:pt x="831" y="628"/>
                    </a:lnTo>
                    <a:lnTo>
                      <a:pt x="831" y="626"/>
                    </a:lnTo>
                    <a:lnTo>
                      <a:pt x="831" y="626"/>
                    </a:lnTo>
                    <a:lnTo>
                      <a:pt x="831" y="626"/>
                    </a:lnTo>
                    <a:lnTo>
                      <a:pt x="831" y="626"/>
                    </a:lnTo>
                    <a:lnTo>
                      <a:pt x="831" y="626"/>
                    </a:lnTo>
                    <a:lnTo>
                      <a:pt x="831" y="626"/>
                    </a:lnTo>
                    <a:lnTo>
                      <a:pt x="831" y="626"/>
                    </a:lnTo>
                    <a:lnTo>
                      <a:pt x="829" y="626"/>
                    </a:lnTo>
                    <a:lnTo>
                      <a:pt x="829" y="624"/>
                    </a:lnTo>
                    <a:lnTo>
                      <a:pt x="829" y="624"/>
                    </a:lnTo>
                    <a:lnTo>
                      <a:pt x="829" y="624"/>
                    </a:lnTo>
                    <a:lnTo>
                      <a:pt x="829" y="624"/>
                    </a:lnTo>
                    <a:lnTo>
                      <a:pt x="829" y="624"/>
                    </a:lnTo>
                    <a:lnTo>
                      <a:pt x="829" y="624"/>
                    </a:lnTo>
                    <a:lnTo>
                      <a:pt x="829" y="624"/>
                    </a:lnTo>
                    <a:lnTo>
                      <a:pt x="829" y="624"/>
                    </a:lnTo>
                    <a:lnTo>
                      <a:pt x="829" y="624"/>
                    </a:lnTo>
                    <a:lnTo>
                      <a:pt x="829" y="624"/>
                    </a:lnTo>
                    <a:lnTo>
                      <a:pt x="827" y="624"/>
                    </a:lnTo>
                    <a:lnTo>
                      <a:pt x="827" y="624"/>
                    </a:lnTo>
                    <a:lnTo>
                      <a:pt x="827" y="622"/>
                    </a:lnTo>
                    <a:lnTo>
                      <a:pt x="827" y="622"/>
                    </a:lnTo>
                    <a:lnTo>
                      <a:pt x="827" y="622"/>
                    </a:lnTo>
                    <a:lnTo>
                      <a:pt x="827" y="622"/>
                    </a:lnTo>
                    <a:lnTo>
                      <a:pt x="827" y="622"/>
                    </a:lnTo>
                    <a:lnTo>
                      <a:pt x="827" y="622"/>
                    </a:lnTo>
                    <a:lnTo>
                      <a:pt x="827" y="622"/>
                    </a:lnTo>
                    <a:lnTo>
                      <a:pt x="827" y="622"/>
                    </a:lnTo>
                    <a:lnTo>
                      <a:pt x="827" y="621"/>
                    </a:lnTo>
                    <a:lnTo>
                      <a:pt x="827" y="621"/>
                    </a:lnTo>
                    <a:lnTo>
                      <a:pt x="827" y="621"/>
                    </a:lnTo>
                    <a:lnTo>
                      <a:pt x="827" y="621"/>
                    </a:lnTo>
                    <a:lnTo>
                      <a:pt x="825" y="621"/>
                    </a:lnTo>
                    <a:lnTo>
                      <a:pt x="825" y="621"/>
                    </a:lnTo>
                    <a:lnTo>
                      <a:pt x="825" y="621"/>
                    </a:lnTo>
                    <a:lnTo>
                      <a:pt x="825" y="621"/>
                    </a:lnTo>
                    <a:lnTo>
                      <a:pt x="825" y="619"/>
                    </a:lnTo>
                    <a:lnTo>
                      <a:pt x="825" y="619"/>
                    </a:lnTo>
                    <a:lnTo>
                      <a:pt x="825" y="619"/>
                    </a:lnTo>
                    <a:lnTo>
                      <a:pt x="825" y="619"/>
                    </a:lnTo>
                    <a:lnTo>
                      <a:pt x="825" y="619"/>
                    </a:lnTo>
                    <a:lnTo>
                      <a:pt x="825" y="617"/>
                    </a:lnTo>
                    <a:lnTo>
                      <a:pt x="825" y="617"/>
                    </a:lnTo>
                    <a:lnTo>
                      <a:pt x="825" y="617"/>
                    </a:lnTo>
                    <a:lnTo>
                      <a:pt x="825" y="617"/>
                    </a:lnTo>
                    <a:lnTo>
                      <a:pt x="825" y="617"/>
                    </a:lnTo>
                    <a:lnTo>
                      <a:pt x="825" y="617"/>
                    </a:lnTo>
                    <a:lnTo>
                      <a:pt x="823" y="617"/>
                    </a:lnTo>
                    <a:lnTo>
                      <a:pt x="823" y="615"/>
                    </a:lnTo>
                    <a:lnTo>
                      <a:pt x="823" y="615"/>
                    </a:lnTo>
                    <a:lnTo>
                      <a:pt x="823" y="615"/>
                    </a:lnTo>
                    <a:lnTo>
                      <a:pt x="823" y="615"/>
                    </a:lnTo>
                    <a:lnTo>
                      <a:pt x="823" y="615"/>
                    </a:lnTo>
                    <a:lnTo>
                      <a:pt x="823" y="613"/>
                    </a:lnTo>
                    <a:lnTo>
                      <a:pt x="823" y="613"/>
                    </a:lnTo>
                    <a:lnTo>
                      <a:pt x="823" y="613"/>
                    </a:lnTo>
                    <a:lnTo>
                      <a:pt x="823" y="613"/>
                    </a:lnTo>
                    <a:lnTo>
                      <a:pt x="823" y="613"/>
                    </a:lnTo>
                    <a:lnTo>
                      <a:pt x="822" y="613"/>
                    </a:lnTo>
                    <a:lnTo>
                      <a:pt x="822" y="612"/>
                    </a:lnTo>
                    <a:lnTo>
                      <a:pt x="822" y="612"/>
                    </a:lnTo>
                    <a:lnTo>
                      <a:pt x="822" y="612"/>
                    </a:lnTo>
                    <a:lnTo>
                      <a:pt x="822" y="612"/>
                    </a:lnTo>
                    <a:lnTo>
                      <a:pt x="822" y="612"/>
                    </a:lnTo>
                    <a:lnTo>
                      <a:pt x="820" y="612"/>
                    </a:lnTo>
                    <a:lnTo>
                      <a:pt x="820" y="612"/>
                    </a:lnTo>
                    <a:lnTo>
                      <a:pt x="820" y="612"/>
                    </a:lnTo>
                    <a:lnTo>
                      <a:pt x="820" y="612"/>
                    </a:lnTo>
                    <a:lnTo>
                      <a:pt x="820" y="612"/>
                    </a:lnTo>
                    <a:lnTo>
                      <a:pt x="820" y="612"/>
                    </a:lnTo>
                    <a:lnTo>
                      <a:pt x="820" y="610"/>
                    </a:lnTo>
                    <a:lnTo>
                      <a:pt x="818" y="610"/>
                    </a:lnTo>
                    <a:lnTo>
                      <a:pt x="818" y="610"/>
                    </a:lnTo>
                    <a:lnTo>
                      <a:pt x="818" y="610"/>
                    </a:lnTo>
                    <a:lnTo>
                      <a:pt x="818" y="610"/>
                    </a:lnTo>
                    <a:lnTo>
                      <a:pt x="818" y="610"/>
                    </a:lnTo>
                    <a:lnTo>
                      <a:pt x="818" y="608"/>
                    </a:lnTo>
                    <a:lnTo>
                      <a:pt x="816" y="608"/>
                    </a:lnTo>
                    <a:lnTo>
                      <a:pt x="816" y="608"/>
                    </a:lnTo>
                    <a:lnTo>
                      <a:pt x="816" y="608"/>
                    </a:lnTo>
                    <a:lnTo>
                      <a:pt x="816" y="608"/>
                    </a:lnTo>
                    <a:lnTo>
                      <a:pt x="816" y="608"/>
                    </a:lnTo>
                    <a:lnTo>
                      <a:pt x="816" y="608"/>
                    </a:lnTo>
                    <a:lnTo>
                      <a:pt x="816" y="608"/>
                    </a:lnTo>
                    <a:lnTo>
                      <a:pt x="814" y="608"/>
                    </a:lnTo>
                    <a:lnTo>
                      <a:pt x="814" y="608"/>
                    </a:lnTo>
                    <a:lnTo>
                      <a:pt x="814" y="608"/>
                    </a:lnTo>
                    <a:lnTo>
                      <a:pt x="814" y="608"/>
                    </a:lnTo>
                    <a:lnTo>
                      <a:pt x="814" y="608"/>
                    </a:lnTo>
                    <a:lnTo>
                      <a:pt x="814" y="608"/>
                    </a:lnTo>
                    <a:lnTo>
                      <a:pt x="814" y="608"/>
                    </a:lnTo>
                    <a:lnTo>
                      <a:pt x="814" y="608"/>
                    </a:lnTo>
                    <a:lnTo>
                      <a:pt x="812" y="608"/>
                    </a:lnTo>
                    <a:lnTo>
                      <a:pt x="812" y="608"/>
                    </a:lnTo>
                    <a:lnTo>
                      <a:pt x="811" y="608"/>
                    </a:lnTo>
                    <a:lnTo>
                      <a:pt x="811" y="608"/>
                    </a:lnTo>
                    <a:lnTo>
                      <a:pt x="811" y="608"/>
                    </a:lnTo>
                    <a:lnTo>
                      <a:pt x="811" y="608"/>
                    </a:lnTo>
                    <a:lnTo>
                      <a:pt x="811" y="608"/>
                    </a:lnTo>
                    <a:lnTo>
                      <a:pt x="811" y="608"/>
                    </a:lnTo>
                    <a:lnTo>
                      <a:pt x="811" y="608"/>
                    </a:lnTo>
                    <a:lnTo>
                      <a:pt x="809" y="608"/>
                    </a:lnTo>
                    <a:lnTo>
                      <a:pt x="809" y="608"/>
                    </a:lnTo>
                    <a:lnTo>
                      <a:pt x="809" y="608"/>
                    </a:lnTo>
                    <a:lnTo>
                      <a:pt x="809" y="608"/>
                    </a:lnTo>
                    <a:lnTo>
                      <a:pt x="809" y="608"/>
                    </a:lnTo>
                    <a:lnTo>
                      <a:pt x="809" y="608"/>
                    </a:lnTo>
                    <a:lnTo>
                      <a:pt x="807" y="608"/>
                    </a:lnTo>
                    <a:lnTo>
                      <a:pt x="807" y="608"/>
                    </a:lnTo>
                    <a:lnTo>
                      <a:pt x="807" y="608"/>
                    </a:lnTo>
                    <a:lnTo>
                      <a:pt x="807" y="608"/>
                    </a:lnTo>
                    <a:lnTo>
                      <a:pt x="805" y="608"/>
                    </a:lnTo>
                    <a:lnTo>
                      <a:pt x="805" y="608"/>
                    </a:lnTo>
                    <a:lnTo>
                      <a:pt x="805" y="606"/>
                    </a:lnTo>
                    <a:lnTo>
                      <a:pt x="805" y="606"/>
                    </a:lnTo>
                    <a:lnTo>
                      <a:pt x="805" y="606"/>
                    </a:lnTo>
                    <a:lnTo>
                      <a:pt x="805" y="606"/>
                    </a:lnTo>
                    <a:lnTo>
                      <a:pt x="805" y="606"/>
                    </a:lnTo>
                    <a:lnTo>
                      <a:pt x="803" y="606"/>
                    </a:lnTo>
                    <a:lnTo>
                      <a:pt x="803" y="606"/>
                    </a:lnTo>
                    <a:lnTo>
                      <a:pt x="803" y="606"/>
                    </a:lnTo>
                    <a:lnTo>
                      <a:pt x="803" y="606"/>
                    </a:lnTo>
                    <a:lnTo>
                      <a:pt x="803" y="606"/>
                    </a:lnTo>
                    <a:lnTo>
                      <a:pt x="803" y="604"/>
                    </a:lnTo>
                    <a:lnTo>
                      <a:pt x="803" y="604"/>
                    </a:lnTo>
                    <a:lnTo>
                      <a:pt x="803" y="604"/>
                    </a:lnTo>
                    <a:lnTo>
                      <a:pt x="802" y="604"/>
                    </a:lnTo>
                    <a:lnTo>
                      <a:pt x="802" y="604"/>
                    </a:lnTo>
                    <a:lnTo>
                      <a:pt x="802" y="604"/>
                    </a:lnTo>
                    <a:lnTo>
                      <a:pt x="800" y="604"/>
                    </a:lnTo>
                    <a:lnTo>
                      <a:pt x="800" y="604"/>
                    </a:lnTo>
                    <a:lnTo>
                      <a:pt x="800" y="603"/>
                    </a:lnTo>
                    <a:lnTo>
                      <a:pt x="800" y="603"/>
                    </a:lnTo>
                    <a:lnTo>
                      <a:pt x="800" y="603"/>
                    </a:lnTo>
                    <a:lnTo>
                      <a:pt x="800" y="603"/>
                    </a:lnTo>
                    <a:lnTo>
                      <a:pt x="798" y="603"/>
                    </a:lnTo>
                    <a:lnTo>
                      <a:pt x="798" y="603"/>
                    </a:lnTo>
                    <a:lnTo>
                      <a:pt x="798" y="603"/>
                    </a:lnTo>
                    <a:lnTo>
                      <a:pt x="798" y="603"/>
                    </a:lnTo>
                    <a:lnTo>
                      <a:pt x="798" y="603"/>
                    </a:lnTo>
                    <a:lnTo>
                      <a:pt x="796" y="601"/>
                    </a:lnTo>
                    <a:lnTo>
                      <a:pt x="796" y="603"/>
                    </a:lnTo>
                    <a:lnTo>
                      <a:pt x="794" y="601"/>
                    </a:lnTo>
                    <a:lnTo>
                      <a:pt x="794" y="601"/>
                    </a:lnTo>
                    <a:lnTo>
                      <a:pt x="793" y="601"/>
                    </a:lnTo>
                    <a:lnTo>
                      <a:pt x="793" y="601"/>
                    </a:lnTo>
                    <a:lnTo>
                      <a:pt x="793" y="601"/>
                    </a:lnTo>
                    <a:lnTo>
                      <a:pt x="793" y="601"/>
                    </a:lnTo>
                    <a:lnTo>
                      <a:pt x="793" y="601"/>
                    </a:lnTo>
                    <a:lnTo>
                      <a:pt x="791" y="601"/>
                    </a:lnTo>
                    <a:lnTo>
                      <a:pt x="791" y="601"/>
                    </a:lnTo>
                    <a:lnTo>
                      <a:pt x="791" y="601"/>
                    </a:lnTo>
                    <a:lnTo>
                      <a:pt x="791" y="601"/>
                    </a:lnTo>
                    <a:lnTo>
                      <a:pt x="791" y="601"/>
                    </a:lnTo>
                    <a:lnTo>
                      <a:pt x="791" y="599"/>
                    </a:lnTo>
                    <a:lnTo>
                      <a:pt x="789" y="599"/>
                    </a:lnTo>
                    <a:lnTo>
                      <a:pt x="789" y="599"/>
                    </a:lnTo>
                    <a:lnTo>
                      <a:pt x="789" y="599"/>
                    </a:lnTo>
                    <a:lnTo>
                      <a:pt x="789" y="599"/>
                    </a:lnTo>
                    <a:lnTo>
                      <a:pt x="789" y="599"/>
                    </a:lnTo>
                    <a:lnTo>
                      <a:pt x="789" y="599"/>
                    </a:lnTo>
                    <a:lnTo>
                      <a:pt x="787" y="597"/>
                    </a:lnTo>
                    <a:lnTo>
                      <a:pt x="787" y="597"/>
                    </a:lnTo>
                    <a:lnTo>
                      <a:pt x="787" y="597"/>
                    </a:lnTo>
                    <a:lnTo>
                      <a:pt x="787" y="599"/>
                    </a:lnTo>
                    <a:lnTo>
                      <a:pt x="785" y="599"/>
                    </a:lnTo>
                    <a:lnTo>
                      <a:pt x="785" y="599"/>
                    </a:lnTo>
                    <a:lnTo>
                      <a:pt x="785" y="599"/>
                    </a:lnTo>
                    <a:lnTo>
                      <a:pt x="785" y="597"/>
                    </a:lnTo>
                    <a:lnTo>
                      <a:pt x="785" y="597"/>
                    </a:lnTo>
                    <a:lnTo>
                      <a:pt x="785" y="597"/>
                    </a:lnTo>
                    <a:lnTo>
                      <a:pt x="785" y="597"/>
                    </a:lnTo>
                    <a:lnTo>
                      <a:pt x="784" y="597"/>
                    </a:lnTo>
                    <a:lnTo>
                      <a:pt x="784" y="597"/>
                    </a:lnTo>
                    <a:lnTo>
                      <a:pt x="784" y="597"/>
                    </a:lnTo>
                    <a:lnTo>
                      <a:pt x="784" y="597"/>
                    </a:lnTo>
                    <a:lnTo>
                      <a:pt x="784" y="597"/>
                    </a:lnTo>
                    <a:lnTo>
                      <a:pt x="784" y="597"/>
                    </a:lnTo>
                    <a:lnTo>
                      <a:pt x="782" y="597"/>
                    </a:lnTo>
                    <a:lnTo>
                      <a:pt x="782" y="597"/>
                    </a:lnTo>
                    <a:lnTo>
                      <a:pt x="782" y="597"/>
                    </a:lnTo>
                    <a:lnTo>
                      <a:pt x="782" y="597"/>
                    </a:lnTo>
                    <a:lnTo>
                      <a:pt x="782" y="597"/>
                    </a:lnTo>
                    <a:lnTo>
                      <a:pt x="782" y="597"/>
                    </a:lnTo>
                    <a:lnTo>
                      <a:pt x="782" y="595"/>
                    </a:lnTo>
                    <a:lnTo>
                      <a:pt x="782" y="595"/>
                    </a:lnTo>
                    <a:lnTo>
                      <a:pt x="782" y="595"/>
                    </a:lnTo>
                    <a:lnTo>
                      <a:pt x="780" y="595"/>
                    </a:lnTo>
                    <a:lnTo>
                      <a:pt x="780" y="594"/>
                    </a:lnTo>
                    <a:lnTo>
                      <a:pt x="780" y="594"/>
                    </a:lnTo>
                    <a:lnTo>
                      <a:pt x="780" y="594"/>
                    </a:lnTo>
                    <a:lnTo>
                      <a:pt x="780" y="594"/>
                    </a:lnTo>
                    <a:lnTo>
                      <a:pt x="780" y="594"/>
                    </a:lnTo>
                    <a:lnTo>
                      <a:pt x="780" y="594"/>
                    </a:lnTo>
                    <a:lnTo>
                      <a:pt x="780" y="594"/>
                    </a:lnTo>
                    <a:lnTo>
                      <a:pt x="780" y="592"/>
                    </a:lnTo>
                    <a:lnTo>
                      <a:pt x="780" y="592"/>
                    </a:lnTo>
                    <a:lnTo>
                      <a:pt x="780" y="592"/>
                    </a:lnTo>
                    <a:lnTo>
                      <a:pt x="778" y="592"/>
                    </a:lnTo>
                    <a:lnTo>
                      <a:pt x="778" y="592"/>
                    </a:lnTo>
                    <a:lnTo>
                      <a:pt x="778" y="592"/>
                    </a:lnTo>
                    <a:lnTo>
                      <a:pt x="778" y="592"/>
                    </a:lnTo>
                    <a:lnTo>
                      <a:pt x="778" y="592"/>
                    </a:lnTo>
                    <a:lnTo>
                      <a:pt x="778" y="592"/>
                    </a:lnTo>
                    <a:lnTo>
                      <a:pt x="776" y="590"/>
                    </a:lnTo>
                    <a:lnTo>
                      <a:pt x="776" y="590"/>
                    </a:lnTo>
                    <a:lnTo>
                      <a:pt x="776" y="592"/>
                    </a:lnTo>
                    <a:lnTo>
                      <a:pt x="776" y="592"/>
                    </a:lnTo>
                    <a:lnTo>
                      <a:pt x="776" y="592"/>
                    </a:lnTo>
                    <a:lnTo>
                      <a:pt x="776" y="592"/>
                    </a:lnTo>
                    <a:lnTo>
                      <a:pt x="776" y="592"/>
                    </a:lnTo>
                    <a:lnTo>
                      <a:pt x="776" y="592"/>
                    </a:lnTo>
                    <a:lnTo>
                      <a:pt x="774" y="592"/>
                    </a:lnTo>
                    <a:lnTo>
                      <a:pt x="774" y="594"/>
                    </a:lnTo>
                    <a:lnTo>
                      <a:pt x="774" y="594"/>
                    </a:lnTo>
                    <a:lnTo>
                      <a:pt x="774" y="594"/>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2"/>
                    </a:lnTo>
                    <a:lnTo>
                      <a:pt x="773" y="590"/>
                    </a:lnTo>
                    <a:lnTo>
                      <a:pt x="773" y="590"/>
                    </a:lnTo>
                    <a:lnTo>
                      <a:pt x="771" y="590"/>
                    </a:lnTo>
                    <a:lnTo>
                      <a:pt x="771" y="590"/>
                    </a:lnTo>
                    <a:lnTo>
                      <a:pt x="771" y="590"/>
                    </a:lnTo>
                    <a:lnTo>
                      <a:pt x="771" y="590"/>
                    </a:lnTo>
                    <a:lnTo>
                      <a:pt x="771" y="588"/>
                    </a:lnTo>
                    <a:lnTo>
                      <a:pt x="769" y="588"/>
                    </a:lnTo>
                    <a:lnTo>
                      <a:pt x="769" y="588"/>
                    </a:lnTo>
                    <a:lnTo>
                      <a:pt x="769" y="588"/>
                    </a:lnTo>
                    <a:lnTo>
                      <a:pt x="769" y="588"/>
                    </a:lnTo>
                    <a:lnTo>
                      <a:pt x="769" y="586"/>
                    </a:lnTo>
                    <a:lnTo>
                      <a:pt x="769" y="586"/>
                    </a:lnTo>
                    <a:lnTo>
                      <a:pt x="769" y="586"/>
                    </a:lnTo>
                    <a:lnTo>
                      <a:pt x="769" y="586"/>
                    </a:lnTo>
                    <a:lnTo>
                      <a:pt x="769" y="586"/>
                    </a:lnTo>
                    <a:lnTo>
                      <a:pt x="769" y="586"/>
                    </a:lnTo>
                    <a:lnTo>
                      <a:pt x="769" y="586"/>
                    </a:lnTo>
                    <a:lnTo>
                      <a:pt x="769" y="584"/>
                    </a:lnTo>
                    <a:lnTo>
                      <a:pt x="767" y="584"/>
                    </a:lnTo>
                    <a:lnTo>
                      <a:pt x="767" y="584"/>
                    </a:lnTo>
                    <a:lnTo>
                      <a:pt x="767" y="584"/>
                    </a:lnTo>
                    <a:lnTo>
                      <a:pt x="767" y="584"/>
                    </a:lnTo>
                    <a:lnTo>
                      <a:pt x="767" y="584"/>
                    </a:lnTo>
                    <a:lnTo>
                      <a:pt x="765" y="584"/>
                    </a:lnTo>
                    <a:lnTo>
                      <a:pt x="765" y="583"/>
                    </a:lnTo>
                    <a:lnTo>
                      <a:pt x="765" y="583"/>
                    </a:lnTo>
                    <a:lnTo>
                      <a:pt x="765" y="583"/>
                    </a:lnTo>
                    <a:lnTo>
                      <a:pt x="765" y="583"/>
                    </a:lnTo>
                    <a:lnTo>
                      <a:pt x="767" y="583"/>
                    </a:lnTo>
                    <a:lnTo>
                      <a:pt x="765" y="583"/>
                    </a:lnTo>
                    <a:lnTo>
                      <a:pt x="765" y="583"/>
                    </a:lnTo>
                    <a:lnTo>
                      <a:pt x="765" y="583"/>
                    </a:lnTo>
                    <a:lnTo>
                      <a:pt x="765" y="583"/>
                    </a:lnTo>
                    <a:lnTo>
                      <a:pt x="765" y="581"/>
                    </a:lnTo>
                    <a:lnTo>
                      <a:pt x="765" y="581"/>
                    </a:lnTo>
                    <a:lnTo>
                      <a:pt x="765" y="581"/>
                    </a:lnTo>
                    <a:lnTo>
                      <a:pt x="765" y="581"/>
                    </a:lnTo>
                    <a:lnTo>
                      <a:pt x="764" y="581"/>
                    </a:lnTo>
                    <a:lnTo>
                      <a:pt x="764" y="581"/>
                    </a:lnTo>
                    <a:lnTo>
                      <a:pt x="764" y="581"/>
                    </a:lnTo>
                    <a:lnTo>
                      <a:pt x="764" y="581"/>
                    </a:lnTo>
                    <a:lnTo>
                      <a:pt x="764" y="581"/>
                    </a:lnTo>
                    <a:lnTo>
                      <a:pt x="762" y="579"/>
                    </a:lnTo>
                    <a:lnTo>
                      <a:pt x="762" y="579"/>
                    </a:lnTo>
                    <a:lnTo>
                      <a:pt x="762" y="579"/>
                    </a:lnTo>
                    <a:lnTo>
                      <a:pt x="762" y="579"/>
                    </a:lnTo>
                    <a:lnTo>
                      <a:pt x="762" y="579"/>
                    </a:lnTo>
                    <a:lnTo>
                      <a:pt x="762" y="579"/>
                    </a:lnTo>
                    <a:lnTo>
                      <a:pt x="762" y="579"/>
                    </a:lnTo>
                    <a:lnTo>
                      <a:pt x="762" y="579"/>
                    </a:lnTo>
                    <a:lnTo>
                      <a:pt x="762" y="577"/>
                    </a:lnTo>
                    <a:lnTo>
                      <a:pt x="762" y="577"/>
                    </a:lnTo>
                    <a:lnTo>
                      <a:pt x="760" y="577"/>
                    </a:lnTo>
                    <a:lnTo>
                      <a:pt x="760" y="577"/>
                    </a:lnTo>
                    <a:lnTo>
                      <a:pt x="762" y="577"/>
                    </a:lnTo>
                    <a:lnTo>
                      <a:pt x="762" y="577"/>
                    </a:lnTo>
                    <a:lnTo>
                      <a:pt x="762" y="577"/>
                    </a:lnTo>
                    <a:lnTo>
                      <a:pt x="760" y="577"/>
                    </a:lnTo>
                    <a:lnTo>
                      <a:pt x="760" y="575"/>
                    </a:lnTo>
                    <a:lnTo>
                      <a:pt x="760" y="575"/>
                    </a:lnTo>
                    <a:lnTo>
                      <a:pt x="760" y="575"/>
                    </a:lnTo>
                    <a:lnTo>
                      <a:pt x="760" y="575"/>
                    </a:lnTo>
                    <a:lnTo>
                      <a:pt x="760" y="575"/>
                    </a:lnTo>
                    <a:lnTo>
                      <a:pt x="760" y="575"/>
                    </a:lnTo>
                    <a:lnTo>
                      <a:pt x="760" y="575"/>
                    </a:lnTo>
                    <a:lnTo>
                      <a:pt x="760" y="575"/>
                    </a:lnTo>
                    <a:lnTo>
                      <a:pt x="760" y="575"/>
                    </a:lnTo>
                    <a:lnTo>
                      <a:pt x="760" y="575"/>
                    </a:lnTo>
                    <a:lnTo>
                      <a:pt x="760" y="574"/>
                    </a:lnTo>
                    <a:lnTo>
                      <a:pt x="760" y="574"/>
                    </a:lnTo>
                    <a:lnTo>
                      <a:pt x="760" y="574"/>
                    </a:lnTo>
                    <a:lnTo>
                      <a:pt x="760" y="574"/>
                    </a:lnTo>
                    <a:lnTo>
                      <a:pt x="758" y="574"/>
                    </a:lnTo>
                    <a:lnTo>
                      <a:pt x="758" y="574"/>
                    </a:lnTo>
                    <a:lnTo>
                      <a:pt x="758" y="574"/>
                    </a:lnTo>
                    <a:lnTo>
                      <a:pt x="758" y="574"/>
                    </a:lnTo>
                    <a:lnTo>
                      <a:pt x="756" y="574"/>
                    </a:lnTo>
                    <a:lnTo>
                      <a:pt x="756" y="574"/>
                    </a:lnTo>
                    <a:lnTo>
                      <a:pt x="756" y="574"/>
                    </a:lnTo>
                    <a:lnTo>
                      <a:pt x="756" y="574"/>
                    </a:lnTo>
                    <a:lnTo>
                      <a:pt x="755" y="574"/>
                    </a:lnTo>
                    <a:lnTo>
                      <a:pt x="755" y="572"/>
                    </a:lnTo>
                    <a:lnTo>
                      <a:pt x="755" y="572"/>
                    </a:lnTo>
                    <a:lnTo>
                      <a:pt x="755" y="572"/>
                    </a:lnTo>
                    <a:lnTo>
                      <a:pt x="755" y="572"/>
                    </a:lnTo>
                    <a:lnTo>
                      <a:pt x="755" y="572"/>
                    </a:lnTo>
                    <a:lnTo>
                      <a:pt x="753" y="572"/>
                    </a:lnTo>
                    <a:lnTo>
                      <a:pt x="753" y="572"/>
                    </a:lnTo>
                    <a:lnTo>
                      <a:pt x="753" y="572"/>
                    </a:lnTo>
                    <a:lnTo>
                      <a:pt x="753" y="572"/>
                    </a:lnTo>
                    <a:lnTo>
                      <a:pt x="753" y="572"/>
                    </a:lnTo>
                    <a:lnTo>
                      <a:pt x="753" y="572"/>
                    </a:lnTo>
                    <a:lnTo>
                      <a:pt x="753" y="572"/>
                    </a:lnTo>
                    <a:lnTo>
                      <a:pt x="751" y="572"/>
                    </a:lnTo>
                    <a:lnTo>
                      <a:pt x="751" y="572"/>
                    </a:lnTo>
                    <a:lnTo>
                      <a:pt x="751" y="572"/>
                    </a:lnTo>
                    <a:lnTo>
                      <a:pt x="751" y="570"/>
                    </a:lnTo>
                    <a:lnTo>
                      <a:pt x="751" y="570"/>
                    </a:lnTo>
                    <a:lnTo>
                      <a:pt x="751" y="570"/>
                    </a:lnTo>
                    <a:lnTo>
                      <a:pt x="749" y="570"/>
                    </a:lnTo>
                    <a:lnTo>
                      <a:pt x="749" y="570"/>
                    </a:lnTo>
                    <a:lnTo>
                      <a:pt x="749" y="570"/>
                    </a:lnTo>
                    <a:lnTo>
                      <a:pt x="749" y="570"/>
                    </a:lnTo>
                    <a:lnTo>
                      <a:pt x="749" y="570"/>
                    </a:lnTo>
                    <a:lnTo>
                      <a:pt x="749" y="570"/>
                    </a:lnTo>
                    <a:lnTo>
                      <a:pt x="747" y="570"/>
                    </a:lnTo>
                    <a:lnTo>
                      <a:pt x="747" y="570"/>
                    </a:lnTo>
                    <a:lnTo>
                      <a:pt x="747" y="570"/>
                    </a:lnTo>
                    <a:lnTo>
                      <a:pt x="747" y="570"/>
                    </a:lnTo>
                    <a:lnTo>
                      <a:pt x="747" y="570"/>
                    </a:lnTo>
                    <a:lnTo>
                      <a:pt x="746" y="570"/>
                    </a:lnTo>
                    <a:lnTo>
                      <a:pt x="746" y="570"/>
                    </a:lnTo>
                    <a:lnTo>
                      <a:pt x="746" y="570"/>
                    </a:lnTo>
                    <a:lnTo>
                      <a:pt x="746" y="570"/>
                    </a:lnTo>
                    <a:lnTo>
                      <a:pt x="744" y="570"/>
                    </a:lnTo>
                    <a:lnTo>
                      <a:pt x="744" y="570"/>
                    </a:lnTo>
                    <a:lnTo>
                      <a:pt x="744" y="570"/>
                    </a:lnTo>
                    <a:lnTo>
                      <a:pt x="744" y="572"/>
                    </a:lnTo>
                    <a:lnTo>
                      <a:pt x="744" y="572"/>
                    </a:lnTo>
                    <a:lnTo>
                      <a:pt x="744" y="570"/>
                    </a:lnTo>
                    <a:lnTo>
                      <a:pt x="742" y="570"/>
                    </a:lnTo>
                    <a:lnTo>
                      <a:pt x="742" y="570"/>
                    </a:lnTo>
                    <a:lnTo>
                      <a:pt x="742" y="570"/>
                    </a:lnTo>
                    <a:lnTo>
                      <a:pt x="742" y="570"/>
                    </a:lnTo>
                    <a:lnTo>
                      <a:pt x="742" y="570"/>
                    </a:lnTo>
                    <a:lnTo>
                      <a:pt x="740" y="570"/>
                    </a:lnTo>
                    <a:lnTo>
                      <a:pt x="740" y="570"/>
                    </a:lnTo>
                    <a:lnTo>
                      <a:pt x="740" y="570"/>
                    </a:lnTo>
                    <a:lnTo>
                      <a:pt x="740" y="572"/>
                    </a:lnTo>
                    <a:lnTo>
                      <a:pt x="740" y="572"/>
                    </a:lnTo>
                    <a:lnTo>
                      <a:pt x="737" y="572"/>
                    </a:lnTo>
                    <a:lnTo>
                      <a:pt x="737" y="572"/>
                    </a:lnTo>
                    <a:lnTo>
                      <a:pt x="737" y="570"/>
                    </a:lnTo>
                    <a:lnTo>
                      <a:pt x="737" y="570"/>
                    </a:lnTo>
                    <a:lnTo>
                      <a:pt x="737" y="570"/>
                    </a:lnTo>
                    <a:lnTo>
                      <a:pt x="737" y="570"/>
                    </a:lnTo>
                    <a:lnTo>
                      <a:pt x="737" y="570"/>
                    </a:lnTo>
                    <a:lnTo>
                      <a:pt x="735" y="570"/>
                    </a:lnTo>
                    <a:lnTo>
                      <a:pt x="735" y="572"/>
                    </a:lnTo>
                    <a:lnTo>
                      <a:pt x="735" y="572"/>
                    </a:lnTo>
                    <a:lnTo>
                      <a:pt x="735" y="572"/>
                    </a:lnTo>
                    <a:lnTo>
                      <a:pt x="735" y="572"/>
                    </a:lnTo>
                    <a:lnTo>
                      <a:pt x="735" y="572"/>
                    </a:lnTo>
                    <a:lnTo>
                      <a:pt x="735" y="574"/>
                    </a:lnTo>
                    <a:lnTo>
                      <a:pt x="735" y="574"/>
                    </a:lnTo>
                    <a:lnTo>
                      <a:pt x="735" y="574"/>
                    </a:lnTo>
                    <a:lnTo>
                      <a:pt x="735" y="575"/>
                    </a:lnTo>
                    <a:lnTo>
                      <a:pt x="735" y="575"/>
                    </a:lnTo>
                    <a:lnTo>
                      <a:pt x="735" y="575"/>
                    </a:lnTo>
                    <a:lnTo>
                      <a:pt x="735" y="577"/>
                    </a:lnTo>
                    <a:lnTo>
                      <a:pt x="733" y="575"/>
                    </a:lnTo>
                    <a:lnTo>
                      <a:pt x="733" y="575"/>
                    </a:lnTo>
                    <a:lnTo>
                      <a:pt x="733" y="575"/>
                    </a:lnTo>
                    <a:lnTo>
                      <a:pt x="733" y="577"/>
                    </a:lnTo>
                    <a:lnTo>
                      <a:pt x="733" y="577"/>
                    </a:lnTo>
                    <a:lnTo>
                      <a:pt x="733" y="577"/>
                    </a:lnTo>
                    <a:lnTo>
                      <a:pt x="733" y="577"/>
                    </a:lnTo>
                    <a:lnTo>
                      <a:pt x="733" y="577"/>
                    </a:lnTo>
                    <a:lnTo>
                      <a:pt x="731" y="577"/>
                    </a:lnTo>
                    <a:lnTo>
                      <a:pt x="731" y="577"/>
                    </a:lnTo>
                    <a:lnTo>
                      <a:pt x="731" y="577"/>
                    </a:lnTo>
                    <a:lnTo>
                      <a:pt x="731" y="577"/>
                    </a:lnTo>
                    <a:lnTo>
                      <a:pt x="731" y="577"/>
                    </a:lnTo>
                    <a:lnTo>
                      <a:pt x="731" y="577"/>
                    </a:lnTo>
                    <a:lnTo>
                      <a:pt x="731" y="577"/>
                    </a:lnTo>
                    <a:lnTo>
                      <a:pt x="731" y="577"/>
                    </a:lnTo>
                    <a:lnTo>
                      <a:pt x="729" y="577"/>
                    </a:lnTo>
                    <a:lnTo>
                      <a:pt x="729" y="577"/>
                    </a:lnTo>
                    <a:lnTo>
                      <a:pt x="729" y="577"/>
                    </a:lnTo>
                    <a:lnTo>
                      <a:pt x="729" y="575"/>
                    </a:lnTo>
                    <a:lnTo>
                      <a:pt x="729" y="575"/>
                    </a:lnTo>
                    <a:lnTo>
                      <a:pt x="729" y="575"/>
                    </a:lnTo>
                    <a:lnTo>
                      <a:pt x="729" y="575"/>
                    </a:lnTo>
                    <a:lnTo>
                      <a:pt x="727" y="575"/>
                    </a:lnTo>
                    <a:lnTo>
                      <a:pt x="727" y="575"/>
                    </a:lnTo>
                    <a:lnTo>
                      <a:pt x="727" y="575"/>
                    </a:lnTo>
                    <a:lnTo>
                      <a:pt x="727" y="575"/>
                    </a:lnTo>
                    <a:lnTo>
                      <a:pt x="727" y="575"/>
                    </a:lnTo>
                    <a:lnTo>
                      <a:pt x="727" y="575"/>
                    </a:lnTo>
                    <a:lnTo>
                      <a:pt x="727" y="575"/>
                    </a:lnTo>
                    <a:lnTo>
                      <a:pt x="726" y="575"/>
                    </a:lnTo>
                    <a:lnTo>
                      <a:pt x="726" y="577"/>
                    </a:lnTo>
                    <a:lnTo>
                      <a:pt x="726" y="577"/>
                    </a:lnTo>
                    <a:lnTo>
                      <a:pt x="726" y="577"/>
                    </a:lnTo>
                    <a:lnTo>
                      <a:pt x="726" y="577"/>
                    </a:lnTo>
                    <a:lnTo>
                      <a:pt x="726" y="577"/>
                    </a:lnTo>
                    <a:lnTo>
                      <a:pt x="726" y="577"/>
                    </a:lnTo>
                    <a:lnTo>
                      <a:pt x="726" y="577"/>
                    </a:lnTo>
                    <a:lnTo>
                      <a:pt x="726" y="579"/>
                    </a:lnTo>
                    <a:lnTo>
                      <a:pt x="726" y="579"/>
                    </a:lnTo>
                    <a:lnTo>
                      <a:pt x="726" y="579"/>
                    </a:lnTo>
                    <a:lnTo>
                      <a:pt x="724" y="579"/>
                    </a:lnTo>
                    <a:lnTo>
                      <a:pt x="724" y="579"/>
                    </a:lnTo>
                    <a:lnTo>
                      <a:pt x="724" y="579"/>
                    </a:lnTo>
                    <a:lnTo>
                      <a:pt x="724" y="579"/>
                    </a:lnTo>
                    <a:lnTo>
                      <a:pt x="724" y="579"/>
                    </a:lnTo>
                    <a:lnTo>
                      <a:pt x="722" y="579"/>
                    </a:lnTo>
                    <a:lnTo>
                      <a:pt x="722" y="579"/>
                    </a:lnTo>
                    <a:lnTo>
                      <a:pt x="722" y="579"/>
                    </a:lnTo>
                    <a:lnTo>
                      <a:pt x="722" y="581"/>
                    </a:lnTo>
                    <a:lnTo>
                      <a:pt x="720" y="583"/>
                    </a:lnTo>
                    <a:lnTo>
                      <a:pt x="720" y="583"/>
                    </a:lnTo>
                    <a:lnTo>
                      <a:pt x="720" y="583"/>
                    </a:lnTo>
                    <a:lnTo>
                      <a:pt x="720" y="583"/>
                    </a:lnTo>
                    <a:lnTo>
                      <a:pt x="720" y="583"/>
                    </a:lnTo>
                    <a:lnTo>
                      <a:pt x="720" y="583"/>
                    </a:lnTo>
                    <a:lnTo>
                      <a:pt x="718" y="583"/>
                    </a:lnTo>
                    <a:lnTo>
                      <a:pt x="718" y="583"/>
                    </a:lnTo>
                    <a:lnTo>
                      <a:pt x="718" y="583"/>
                    </a:lnTo>
                    <a:lnTo>
                      <a:pt x="718" y="583"/>
                    </a:lnTo>
                    <a:lnTo>
                      <a:pt x="718" y="583"/>
                    </a:lnTo>
                    <a:lnTo>
                      <a:pt x="718" y="583"/>
                    </a:lnTo>
                    <a:lnTo>
                      <a:pt x="717" y="583"/>
                    </a:lnTo>
                    <a:lnTo>
                      <a:pt x="717" y="584"/>
                    </a:lnTo>
                    <a:lnTo>
                      <a:pt x="717" y="584"/>
                    </a:lnTo>
                    <a:lnTo>
                      <a:pt x="715" y="586"/>
                    </a:lnTo>
                    <a:lnTo>
                      <a:pt x="715" y="586"/>
                    </a:lnTo>
                    <a:lnTo>
                      <a:pt x="715" y="586"/>
                    </a:lnTo>
                    <a:lnTo>
                      <a:pt x="715" y="586"/>
                    </a:lnTo>
                    <a:lnTo>
                      <a:pt x="713" y="586"/>
                    </a:lnTo>
                    <a:lnTo>
                      <a:pt x="713" y="586"/>
                    </a:lnTo>
                    <a:lnTo>
                      <a:pt x="713" y="586"/>
                    </a:lnTo>
                    <a:lnTo>
                      <a:pt x="713" y="586"/>
                    </a:lnTo>
                    <a:lnTo>
                      <a:pt x="713" y="586"/>
                    </a:lnTo>
                    <a:lnTo>
                      <a:pt x="711" y="586"/>
                    </a:lnTo>
                    <a:lnTo>
                      <a:pt x="711" y="586"/>
                    </a:lnTo>
                    <a:lnTo>
                      <a:pt x="711" y="586"/>
                    </a:lnTo>
                    <a:lnTo>
                      <a:pt x="711" y="586"/>
                    </a:lnTo>
                    <a:lnTo>
                      <a:pt x="709" y="586"/>
                    </a:lnTo>
                    <a:lnTo>
                      <a:pt x="709" y="586"/>
                    </a:lnTo>
                    <a:lnTo>
                      <a:pt x="709" y="586"/>
                    </a:lnTo>
                    <a:lnTo>
                      <a:pt x="708" y="586"/>
                    </a:lnTo>
                    <a:lnTo>
                      <a:pt x="708" y="586"/>
                    </a:lnTo>
                    <a:lnTo>
                      <a:pt x="708" y="586"/>
                    </a:lnTo>
                    <a:lnTo>
                      <a:pt x="708" y="586"/>
                    </a:lnTo>
                    <a:lnTo>
                      <a:pt x="708" y="586"/>
                    </a:lnTo>
                    <a:lnTo>
                      <a:pt x="708" y="586"/>
                    </a:lnTo>
                    <a:lnTo>
                      <a:pt x="708" y="586"/>
                    </a:lnTo>
                    <a:lnTo>
                      <a:pt x="708" y="586"/>
                    </a:lnTo>
                    <a:lnTo>
                      <a:pt x="708" y="588"/>
                    </a:lnTo>
                    <a:lnTo>
                      <a:pt x="708" y="588"/>
                    </a:lnTo>
                    <a:lnTo>
                      <a:pt x="708" y="588"/>
                    </a:lnTo>
                    <a:lnTo>
                      <a:pt x="708" y="588"/>
                    </a:lnTo>
                    <a:lnTo>
                      <a:pt x="708" y="588"/>
                    </a:lnTo>
                    <a:lnTo>
                      <a:pt x="708" y="588"/>
                    </a:lnTo>
                    <a:lnTo>
                      <a:pt x="708" y="588"/>
                    </a:lnTo>
                    <a:lnTo>
                      <a:pt x="706" y="588"/>
                    </a:lnTo>
                    <a:lnTo>
                      <a:pt x="706" y="588"/>
                    </a:lnTo>
                    <a:lnTo>
                      <a:pt x="706" y="588"/>
                    </a:lnTo>
                    <a:lnTo>
                      <a:pt x="706" y="588"/>
                    </a:lnTo>
                    <a:lnTo>
                      <a:pt x="706" y="588"/>
                    </a:lnTo>
                    <a:lnTo>
                      <a:pt x="706" y="588"/>
                    </a:lnTo>
                    <a:lnTo>
                      <a:pt x="704" y="588"/>
                    </a:lnTo>
                    <a:lnTo>
                      <a:pt x="704" y="588"/>
                    </a:lnTo>
                    <a:lnTo>
                      <a:pt x="704" y="588"/>
                    </a:lnTo>
                    <a:lnTo>
                      <a:pt x="704" y="586"/>
                    </a:lnTo>
                    <a:lnTo>
                      <a:pt x="704" y="586"/>
                    </a:lnTo>
                    <a:lnTo>
                      <a:pt x="704" y="586"/>
                    </a:lnTo>
                    <a:lnTo>
                      <a:pt x="704" y="586"/>
                    </a:lnTo>
                    <a:lnTo>
                      <a:pt x="704" y="586"/>
                    </a:lnTo>
                    <a:lnTo>
                      <a:pt x="704" y="586"/>
                    </a:lnTo>
                    <a:lnTo>
                      <a:pt x="704" y="584"/>
                    </a:lnTo>
                    <a:lnTo>
                      <a:pt x="702" y="584"/>
                    </a:lnTo>
                    <a:lnTo>
                      <a:pt x="702" y="584"/>
                    </a:lnTo>
                    <a:lnTo>
                      <a:pt x="702" y="584"/>
                    </a:lnTo>
                    <a:lnTo>
                      <a:pt x="702" y="584"/>
                    </a:lnTo>
                    <a:lnTo>
                      <a:pt x="700" y="584"/>
                    </a:lnTo>
                    <a:lnTo>
                      <a:pt x="700" y="584"/>
                    </a:lnTo>
                    <a:lnTo>
                      <a:pt x="700" y="584"/>
                    </a:lnTo>
                    <a:lnTo>
                      <a:pt x="700" y="584"/>
                    </a:lnTo>
                    <a:lnTo>
                      <a:pt x="700" y="584"/>
                    </a:lnTo>
                    <a:lnTo>
                      <a:pt x="699" y="584"/>
                    </a:lnTo>
                    <a:lnTo>
                      <a:pt x="699" y="584"/>
                    </a:lnTo>
                    <a:lnTo>
                      <a:pt x="699" y="583"/>
                    </a:lnTo>
                    <a:lnTo>
                      <a:pt x="699" y="583"/>
                    </a:lnTo>
                    <a:lnTo>
                      <a:pt x="699" y="583"/>
                    </a:lnTo>
                    <a:lnTo>
                      <a:pt x="699" y="583"/>
                    </a:lnTo>
                    <a:lnTo>
                      <a:pt x="699" y="583"/>
                    </a:lnTo>
                    <a:lnTo>
                      <a:pt x="699" y="583"/>
                    </a:lnTo>
                    <a:lnTo>
                      <a:pt x="697" y="583"/>
                    </a:lnTo>
                    <a:lnTo>
                      <a:pt x="697" y="583"/>
                    </a:lnTo>
                    <a:lnTo>
                      <a:pt x="697" y="583"/>
                    </a:lnTo>
                    <a:lnTo>
                      <a:pt x="697" y="583"/>
                    </a:lnTo>
                    <a:lnTo>
                      <a:pt x="697" y="583"/>
                    </a:lnTo>
                    <a:lnTo>
                      <a:pt x="697" y="583"/>
                    </a:lnTo>
                    <a:lnTo>
                      <a:pt x="697" y="583"/>
                    </a:lnTo>
                    <a:lnTo>
                      <a:pt x="697" y="583"/>
                    </a:lnTo>
                    <a:lnTo>
                      <a:pt x="695" y="583"/>
                    </a:lnTo>
                    <a:lnTo>
                      <a:pt x="695" y="583"/>
                    </a:lnTo>
                    <a:lnTo>
                      <a:pt x="695" y="583"/>
                    </a:lnTo>
                    <a:lnTo>
                      <a:pt x="695" y="583"/>
                    </a:lnTo>
                    <a:lnTo>
                      <a:pt x="695" y="583"/>
                    </a:lnTo>
                    <a:lnTo>
                      <a:pt x="697" y="581"/>
                    </a:lnTo>
                    <a:lnTo>
                      <a:pt x="697" y="581"/>
                    </a:lnTo>
                    <a:lnTo>
                      <a:pt x="697" y="581"/>
                    </a:lnTo>
                    <a:lnTo>
                      <a:pt x="697" y="581"/>
                    </a:lnTo>
                    <a:lnTo>
                      <a:pt x="697" y="581"/>
                    </a:lnTo>
                    <a:lnTo>
                      <a:pt x="697" y="579"/>
                    </a:lnTo>
                    <a:lnTo>
                      <a:pt x="697" y="579"/>
                    </a:lnTo>
                    <a:lnTo>
                      <a:pt x="697" y="579"/>
                    </a:lnTo>
                    <a:lnTo>
                      <a:pt x="697" y="579"/>
                    </a:lnTo>
                    <a:lnTo>
                      <a:pt x="697" y="579"/>
                    </a:lnTo>
                    <a:lnTo>
                      <a:pt x="697" y="579"/>
                    </a:lnTo>
                    <a:lnTo>
                      <a:pt x="697" y="579"/>
                    </a:lnTo>
                    <a:lnTo>
                      <a:pt x="697" y="579"/>
                    </a:lnTo>
                    <a:lnTo>
                      <a:pt x="697" y="579"/>
                    </a:lnTo>
                    <a:lnTo>
                      <a:pt x="695" y="577"/>
                    </a:lnTo>
                    <a:lnTo>
                      <a:pt x="695" y="577"/>
                    </a:lnTo>
                    <a:lnTo>
                      <a:pt x="695" y="577"/>
                    </a:lnTo>
                    <a:lnTo>
                      <a:pt x="695" y="577"/>
                    </a:lnTo>
                    <a:lnTo>
                      <a:pt x="695" y="577"/>
                    </a:lnTo>
                    <a:lnTo>
                      <a:pt x="695" y="577"/>
                    </a:lnTo>
                    <a:lnTo>
                      <a:pt x="693" y="577"/>
                    </a:lnTo>
                    <a:lnTo>
                      <a:pt x="693" y="577"/>
                    </a:lnTo>
                    <a:lnTo>
                      <a:pt x="693" y="577"/>
                    </a:lnTo>
                    <a:lnTo>
                      <a:pt x="693" y="579"/>
                    </a:lnTo>
                    <a:lnTo>
                      <a:pt x="693" y="579"/>
                    </a:lnTo>
                    <a:lnTo>
                      <a:pt x="693" y="579"/>
                    </a:lnTo>
                    <a:lnTo>
                      <a:pt x="693" y="579"/>
                    </a:lnTo>
                    <a:lnTo>
                      <a:pt x="691" y="579"/>
                    </a:lnTo>
                    <a:lnTo>
                      <a:pt x="691" y="579"/>
                    </a:lnTo>
                    <a:lnTo>
                      <a:pt x="691" y="581"/>
                    </a:lnTo>
                    <a:lnTo>
                      <a:pt x="691" y="581"/>
                    </a:lnTo>
                    <a:lnTo>
                      <a:pt x="689" y="581"/>
                    </a:lnTo>
                    <a:lnTo>
                      <a:pt x="689" y="579"/>
                    </a:lnTo>
                    <a:lnTo>
                      <a:pt x="689" y="579"/>
                    </a:lnTo>
                    <a:lnTo>
                      <a:pt x="689" y="579"/>
                    </a:lnTo>
                    <a:lnTo>
                      <a:pt x="689" y="579"/>
                    </a:lnTo>
                    <a:lnTo>
                      <a:pt x="691" y="579"/>
                    </a:lnTo>
                    <a:lnTo>
                      <a:pt x="691" y="579"/>
                    </a:lnTo>
                    <a:lnTo>
                      <a:pt x="691" y="579"/>
                    </a:lnTo>
                    <a:lnTo>
                      <a:pt x="691" y="579"/>
                    </a:lnTo>
                    <a:lnTo>
                      <a:pt x="691" y="579"/>
                    </a:lnTo>
                    <a:lnTo>
                      <a:pt x="689" y="577"/>
                    </a:lnTo>
                    <a:lnTo>
                      <a:pt x="689" y="579"/>
                    </a:lnTo>
                    <a:lnTo>
                      <a:pt x="689" y="579"/>
                    </a:lnTo>
                    <a:lnTo>
                      <a:pt x="688" y="579"/>
                    </a:lnTo>
                    <a:lnTo>
                      <a:pt x="688" y="579"/>
                    </a:lnTo>
                    <a:lnTo>
                      <a:pt x="688" y="579"/>
                    </a:lnTo>
                    <a:lnTo>
                      <a:pt x="688" y="579"/>
                    </a:lnTo>
                    <a:lnTo>
                      <a:pt x="688" y="579"/>
                    </a:lnTo>
                    <a:lnTo>
                      <a:pt x="688" y="579"/>
                    </a:lnTo>
                    <a:lnTo>
                      <a:pt x="688" y="579"/>
                    </a:lnTo>
                    <a:lnTo>
                      <a:pt x="688" y="579"/>
                    </a:lnTo>
                    <a:lnTo>
                      <a:pt x="686" y="579"/>
                    </a:lnTo>
                    <a:lnTo>
                      <a:pt x="686" y="579"/>
                    </a:lnTo>
                    <a:lnTo>
                      <a:pt x="686" y="577"/>
                    </a:lnTo>
                    <a:lnTo>
                      <a:pt x="686" y="577"/>
                    </a:lnTo>
                    <a:lnTo>
                      <a:pt x="686" y="577"/>
                    </a:lnTo>
                    <a:lnTo>
                      <a:pt x="686" y="577"/>
                    </a:lnTo>
                    <a:lnTo>
                      <a:pt x="686" y="577"/>
                    </a:lnTo>
                    <a:lnTo>
                      <a:pt x="686" y="577"/>
                    </a:lnTo>
                    <a:lnTo>
                      <a:pt x="688" y="577"/>
                    </a:lnTo>
                    <a:lnTo>
                      <a:pt x="688" y="577"/>
                    </a:lnTo>
                    <a:lnTo>
                      <a:pt x="688" y="577"/>
                    </a:lnTo>
                    <a:lnTo>
                      <a:pt x="688" y="577"/>
                    </a:lnTo>
                    <a:lnTo>
                      <a:pt x="688" y="575"/>
                    </a:lnTo>
                    <a:lnTo>
                      <a:pt x="688" y="575"/>
                    </a:lnTo>
                    <a:lnTo>
                      <a:pt x="688" y="575"/>
                    </a:lnTo>
                    <a:lnTo>
                      <a:pt x="688" y="575"/>
                    </a:lnTo>
                    <a:lnTo>
                      <a:pt x="688" y="575"/>
                    </a:lnTo>
                    <a:lnTo>
                      <a:pt x="688" y="575"/>
                    </a:lnTo>
                    <a:lnTo>
                      <a:pt x="688" y="575"/>
                    </a:lnTo>
                    <a:lnTo>
                      <a:pt x="688" y="574"/>
                    </a:lnTo>
                    <a:lnTo>
                      <a:pt x="688" y="574"/>
                    </a:lnTo>
                    <a:lnTo>
                      <a:pt x="688" y="574"/>
                    </a:lnTo>
                    <a:lnTo>
                      <a:pt x="688" y="574"/>
                    </a:lnTo>
                    <a:lnTo>
                      <a:pt x="688" y="574"/>
                    </a:lnTo>
                    <a:lnTo>
                      <a:pt x="688" y="574"/>
                    </a:lnTo>
                    <a:lnTo>
                      <a:pt x="688" y="574"/>
                    </a:lnTo>
                    <a:lnTo>
                      <a:pt x="688" y="572"/>
                    </a:lnTo>
                    <a:lnTo>
                      <a:pt x="688" y="572"/>
                    </a:lnTo>
                    <a:lnTo>
                      <a:pt x="688" y="572"/>
                    </a:lnTo>
                    <a:lnTo>
                      <a:pt x="688" y="572"/>
                    </a:lnTo>
                    <a:lnTo>
                      <a:pt x="689" y="572"/>
                    </a:lnTo>
                    <a:lnTo>
                      <a:pt x="689" y="572"/>
                    </a:lnTo>
                    <a:lnTo>
                      <a:pt x="689" y="570"/>
                    </a:lnTo>
                    <a:lnTo>
                      <a:pt x="689" y="570"/>
                    </a:lnTo>
                    <a:lnTo>
                      <a:pt x="688" y="570"/>
                    </a:lnTo>
                    <a:lnTo>
                      <a:pt x="688" y="570"/>
                    </a:lnTo>
                    <a:lnTo>
                      <a:pt x="688" y="570"/>
                    </a:lnTo>
                    <a:lnTo>
                      <a:pt x="688" y="570"/>
                    </a:lnTo>
                    <a:lnTo>
                      <a:pt x="689" y="570"/>
                    </a:lnTo>
                    <a:lnTo>
                      <a:pt x="689" y="568"/>
                    </a:lnTo>
                    <a:lnTo>
                      <a:pt x="689" y="568"/>
                    </a:lnTo>
                    <a:lnTo>
                      <a:pt x="689" y="568"/>
                    </a:lnTo>
                    <a:lnTo>
                      <a:pt x="688" y="568"/>
                    </a:lnTo>
                    <a:lnTo>
                      <a:pt x="689" y="568"/>
                    </a:lnTo>
                    <a:lnTo>
                      <a:pt x="689" y="568"/>
                    </a:lnTo>
                    <a:lnTo>
                      <a:pt x="689" y="568"/>
                    </a:lnTo>
                    <a:lnTo>
                      <a:pt x="689" y="568"/>
                    </a:lnTo>
                    <a:lnTo>
                      <a:pt x="689" y="566"/>
                    </a:lnTo>
                    <a:lnTo>
                      <a:pt x="689" y="566"/>
                    </a:lnTo>
                    <a:lnTo>
                      <a:pt x="691" y="566"/>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1" y="565"/>
                    </a:lnTo>
                    <a:lnTo>
                      <a:pt x="693" y="565"/>
                    </a:lnTo>
                    <a:lnTo>
                      <a:pt x="693" y="565"/>
                    </a:lnTo>
                    <a:lnTo>
                      <a:pt x="693" y="565"/>
                    </a:lnTo>
                    <a:lnTo>
                      <a:pt x="693" y="565"/>
                    </a:lnTo>
                    <a:lnTo>
                      <a:pt x="693" y="565"/>
                    </a:lnTo>
                    <a:lnTo>
                      <a:pt x="693" y="565"/>
                    </a:lnTo>
                    <a:lnTo>
                      <a:pt x="693" y="565"/>
                    </a:lnTo>
                    <a:lnTo>
                      <a:pt x="693" y="565"/>
                    </a:lnTo>
                    <a:lnTo>
                      <a:pt x="693" y="565"/>
                    </a:lnTo>
                    <a:lnTo>
                      <a:pt x="695" y="565"/>
                    </a:lnTo>
                    <a:lnTo>
                      <a:pt x="695" y="563"/>
                    </a:lnTo>
                    <a:lnTo>
                      <a:pt x="695" y="563"/>
                    </a:lnTo>
                    <a:lnTo>
                      <a:pt x="695" y="563"/>
                    </a:lnTo>
                    <a:lnTo>
                      <a:pt x="695" y="563"/>
                    </a:lnTo>
                    <a:lnTo>
                      <a:pt x="695" y="561"/>
                    </a:lnTo>
                    <a:lnTo>
                      <a:pt x="695" y="561"/>
                    </a:lnTo>
                    <a:lnTo>
                      <a:pt x="695" y="561"/>
                    </a:lnTo>
                    <a:lnTo>
                      <a:pt x="695" y="561"/>
                    </a:lnTo>
                    <a:lnTo>
                      <a:pt x="695" y="561"/>
                    </a:lnTo>
                    <a:lnTo>
                      <a:pt x="695" y="561"/>
                    </a:lnTo>
                    <a:lnTo>
                      <a:pt x="695" y="561"/>
                    </a:lnTo>
                    <a:lnTo>
                      <a:pt x="695" y="559"/>
                    </a:lnTo>
                    <a:lnTo>
                      <a:pt x="695" y="559"/>
                    </a:lnTo>
                    <a:lnTo>
                      <a:pt x="695" y="559"/>
                    </a:lnTo>
                    <a:lnTo>
                      <a:pt x="695" y="559"/>
                    </a:lnTo>
                    <a:lnTo>
                      <a:pt x="695" y="559"/>
                    </a:lnTo>
                    <a:lnTo>
                      <a:pt x="695" y="559"/>
                    </a:lnTo>
                    <a:lnTo>
                      <a:pt x="695" y="559"/>
                    </a:lnTo>
                    <a:lnTo>
                      <a:pt x="695" y="559"/>
                    </a:lnTo>
                    <a:lnTo>
                      <a:pt x="695" y="559"/>
                    </a:lnTo>
                    <a:lnTo>
                      <a:pt x="695" y="559"/>
                    </a:lnTo>
                    <a:lnTo>
                      <a:pt x="695" y="557"/>
                    </a:lnTo>
                    <a:lnTo>
                      <a:pt x="695" y="557"/>
                    </a:lnTo>
                    <a:lnTo>
                      <a:pt x="695" y="557"/>
                    </a:lnTo>
                    <a:lnTo>
                      <a:pt x="695" y="557"/>
                    </a:lnTo>
                    <a:lnTo>
                      <a:pt x="695" y="557"/>
                    </a:lnTo>
                    <a:lnTo>
                      <a:pt x="695" y="557"/>
                    </a:lnTo>
                    <a:lnTo>
                      <a:pt x="695" y="557"/>
                    </a:lnTo>
                    <a:lnTo>
                      <a:pt x="695" y="557"/>
                    </a:lnTo>
                    <a:lnTo>
                      <a:pt x="695" y="556"/>
                    </a:lnTo>
                    <a:lnTo>
                      <a:pt x="695" y="556"/>
                    </a:lnTo>
                    <a:lnTo>
                      <a:pt x="695" y="556"/>
                    </a:lnTo>
                    <a:lnTo>
                      <a:pt x="695" y="556"/>
                    </a:lnTo>
                    <a:lnTo>
                      <a:pt x="695" y="556"/>
                    </a:lnTo>
                    <a:lnTo>
                      <a:pt x="697" y="556"/>
                    </a:lnTo>
                    <a:lnTo>
                      <a:pt x="697" y="556"/>
                    </a:lnTo>
                    <a:lnTo>
                      <a:pt x="695" y="556"/>
                    </a:lnTo>
                    <a:lnTo>
                      <a:pt x="695" y="556"/>
                    </a:lnTo>
                    <a:lnTo>
                      <a:pt x="695" y="554"/>
                    </a:lnTo>
                    <a:lnTo>
                      <a:pt x="695" y="554"/>
                    </a:lnTo>
                    <a:lnTo>
                      <a:pt x="695" y="554"/>
                    </a:lnTo>
                    <a:lnTo>
                      <a:pt x="695" y="554"/>
                    </a:lnTo>
                    <a:lnTo>
                      <a:pt x="695" y="554"/>
                    </a:lnTo>
                    <a:lnTo>
                      <a:pt x="695" y="552"/>
                    </a:lnTo>
                    <a:lnTo>
                      <a:pt x="695" y="552"/>
                    </a:lnTo>
                    <a:lnTo>
                      <a:pt x="695" y="552"/>
                    </a:lnTo>
                    <a:lnTo>
                      <a:pt x="697" y="552"/>
                    </a:lnTo>
                    <a:lnTo>
                      <a:pt x="697" y="552"/>
                    </a:lnTo>
                    <a:lnTo>
                      <a:pt x="697" y="552"/>
                    </a:lnTo>
                    <a:lnTo>
                      <a:pt x="697" y="552"/>
                    </a:lnTo>
                    <a:lnTo>
                      <a:pt x="697" y="552"/>
                    </a:lnTo>
                    <a:lnTo>
                      <a:pt x="697" y="552"/>
                    </a:lnTo>
                    <a:lnTo>
                      <a:pt x="697" y="552"/>
                    </a:lnTo>
                    <a:lnTo>
                      <a:pt x="697" y="550"/>
                    </a:lnTo>
                    <a:lnTo>
                      <a:pt x="697" y="550"/>
                    </a:lnTo>
                    <a:lnTo>
                      <a:pt x="697" y="550"/>
                    </a:lnTo>
                    <a:lnTo>
                      <a:pt x="697" y="550"/>
                    </a:lnTo>
                    <a:lnTo>
                      <a:pt x="697" y="550"/>
                    </a:lnTo>
                    <a:lnTo>
                      <a:pt x="697" y="550"/>
                    </a:lnTo>
                    <a:lnTo>
                      <a:pt x="699" y="550"/>
                    </a:lnTo>
                    <a:lnTo>
                      <a:pt x="699" y="550"/>
                    </a:lnTo>
                    <a:lnTo>
                      <a:pt x="699" y="550"/>
                    </a:lnTo>
                    <a:lnTo>
                      <a:pt x="699" y="550"/>
                    </a:lnTo>
                    <a:lnTo>
                      <a:pt x="699" y="548"/>
                    </a:lnTo>
                    <a:lnTo>
                      <a:pt x="699" y="548"/>
                    </a:lnTo>
                    <a:lnTo>
                      <a:pt x="699" y="548"/>
                    </a:lnTo>
                    <a:lnTo>
                      <a:pt x="699" y="548"/>
                    </a:lnTo>
                    <a:lnTo>
                      <a:pt x="699" y="548"/>
                    </a:lnTo>
                    <a:lnTo>
                      <a:pt x="699" y="548"/>
                    </a:lnTo>
                    <a:lnTo>
                      <a:pt x="699" y="546"/>
                    </a:lnTo>
                    <a:lnTo>
                      <a:pt x="699" y="546"/>
                    </a:lnTo>
                    <a:lnTo>
                      <a:pt x="699" y="546"/>
                    </a:lnTo>
                    <a:lnTo>
                      <a:pt x="699" y="546"/>
                    </a:lnTo>
                    <a:lnTo>
                      <a:pt x="699" y="546"/>
                    </a:lnTo>
                    <a:lnTo>
                      <a:pt x="699" y="546"/>
                    </a:lnTo>
                    <a:lnTo>
                      <a:pt x="699" y="545"/>
                    </a:lnTo>
                    <a:lnTo>
                      <a:pt x="699" y="545"/>
                    </a:lnTo>
                    <a:lnTo>
                      <a:pt x="697" y="545"/>
                    </a:lnTo>
                    <a:lnTo>
                      <a:pt x="697" y="545"/>
                    </a:lnTo>
                    <a:lnTo>
                      <a:pt x="697" y="545"/>
                    </a:lnTo>
                    <a:lnTo>
                      <a:pt x="697" y="545"/>
                    </a:lnTo>
                    <a:lnTo>
                      <a:pt x="697" y="545"/>
                    </a:lnTo>
                    <a:lnTo>
                      <a:pt x="697" y="543"/>
                    </a:lnTo>
                    <a:lnTo>
                      <a:pt x="697" y="543"/>
                    </a:lnTo>
                    <a:lnTo>
                      <a:pt x="697" y="543"/>
                    </a:lnTo>
                    <a:lnTo>
                      <a:pt x="695" y="543"/>
                    </a:lnTo>
                    <a:lnTo>
                      <a:pt x="695" y="543"/>
                    </a:lnTo>
                    <a:lnTo>
                      <a:pt x="695" y="543"/>
                    </a:lnTo>
                    <a:lnTo>
                      <a:pt x="695" y="543"/>
                    </a:lnTo>
                    <a:lnTo>
                      <a:pt x="695" y="543"/>
                    </a:lnTo>
                    <a:lnTo>
                      <a:pt x="695" y="541"/>
                    </a:lnTo>
                    <a:lnTo>
                      <a:pt x="695" y="541"/>
                    </a:lnTo>
                    <a:lnTo>
                      <a:pt x="695" y="541"/>
                    </a:lnTo>
                    <a:lnTo>
                      <a:pt x="695" y="541"/>
                    </a:lnTo>
                    <a:lnTo>
                      <a:pt x="695" y="541"/>
                    </a:lnTo>
                    <a:lnTo>
                      <a:pt x="695" y="541"/>
                    </a:lnTo>
                    <a:lnTo>
                      <a:pt x="695" y="541"/>
                    </a:lnTo>
                    <a:lnTo>
                      <a:pt x="695" y="541"/>
                    </a:lnTo>
                    <a:lnTo>
                      <a:pt x="695" y="539"/>
                    </a:lnTo>
                    <a:lnTo>
                      <a:pt x="693" y="539"/>
                    </a:lnTo>
                    <a:lnTo>
                      <a:pt x="693" y="539"/>
                    </a:lnTo>
                    <a:lnTo>
                      <a:pt x="693" y="539"/>
                    </a:lnTo>
                    <a:lnTo>
                      <a:pt x="693" y="539"/>
                    </a:lnTo>
                    <a:lnTo>
                      <a:pt x="693" y="537"/>
                    </a:lnTo>
                    <a:lnTo>
                      <a:pt x="693" y="537"/>
                    </a:lnTo>
                    <a:lnTo>
                      <a:pt x="693" y="537"/>
                    </a:lnTo>
                    <a:lnTo>
                      <a:pt x="693" y="537"/>
                    </a:lnTo>
                    <a:lnTo>
                      <a:pt x="693" y="537"/>
                    </a:lnTo>
                    <a:lnTo>
                      <a:pt x="693" y="537"/>
                    </a:lnTo>
                    <a:lnTo>
                      <a:pt x="693" y="537"/>
                    </a:lnTo>
                    <a:lnTo>
                      <a:pt x="693" y="536"/>
                    </a:lnTo>
                    <a:lnTo>
                      <a:pt x="693" y="536"/>
                    </a:lnTo>
                    <a:lnTo>
                      <a:pt x="693" y="536"/>
                    </a:lnTo>
                    <a:lnTo>
                      <a:pt x="693" y="536"/>
                    </a:lnTo>
                    <a:lnTo>
                      <a:pt x="693" y="536"/>
                    </a:lnTo>
                    <a:lnTo>
                      <a:pt x="693" y="536"/>
                    </a:lnTo>
                    <a:lnTo>
                      <a:pt x="693" y="536"/>
                    </a:lnTo>
                    <a:lnTo>
                      <a:pt x="693" y="534"/>
                    </a:lnTo>
                    <a:lnTo>
                      <a:pt x="691" y="534"/>
                    </a:lnTo>
                    <a:lnTo>
                      <a:pt x="691" y="534"/>
                    </a:lnTo>
                    <a:lnTo>
                      <a:pt x="691" y="534"/>
                    </a:lnTo>
                    <a:lnTo>
                      <a:pt x="691" y="534"/>
                    </a:lnTo>
                    <a:lnTo>
                      <a:pt x="691" y="534"/>
                    </a:lnTo>
                    <a:lnTo>
                      <a:pt x="691" y="534"/>
                    </a:lnTo>
                    <a:lnTo>
                      <a:pt x="691" y="534"/>
                    </a:lnTo>
                    <a:lnTo>
                      <a:pt x="691" y="534"/>
                    </a:lnTo>
                    <a:lnTo>
                      <a:pt x="691" y="534"/>
                    </a:lnTo>
                    <a:lnTo>
                      <a:pt x="691" y="534"/>
                    </a:lnTo>
                    <a:lnTo>
                      <a:pt x="689" y="534"/>
                    </a:lnTo>
                    <a:lnTo>
                      <a:pt x="689" y="534"/>
                    </a:lnTo>
                    <a:lnTo>
                      <a:pt x="689" y="534"/>
                    </a:lnTo>
                    <a:lnTo>
                      <a:pt x="689" y="534"/>
                    </a:lnTo>
                    <a:lnTo>
                      <a:pt x="689" y="534"/>
                    </a:lnTo>
                    <a:lnTo>
                      <a:pt x="689" y="534"/>
                    </a:lnTo>
                    <a:lnTo>
                      <a:pt x="689" y="534"/>
                    </a:lnTo>
                    <a:lnTo>
                      <a:pt x="689" y="532"/>
                    </a:lnTo>
                    <a:lnTo>
                      <a:pt x="689" y="532"/>
                    </a:lnTo>
                    <a:lnTo>
                      <a:pt x="689" y="532"/>
                    </a:lnTo>
                    <a:lnTo>
                      <a:pt x="689" y="532"/>
                    </a:lnTo>
                    <a:lnTo>
                      <a:pt x="689" y="532"/>
                    </a:lnTo>
                    <a:lnTo>
                      <a:pt x="689" y="532"/>
                    </a:lnTo>
                    <a:lnTo>
                      <a:pt x="689" y="532"/>
                    </a:lnTo>
                    <a:lnTo>
                      <a:pt x="689" y="532"/>
                    </a:lnTo>
                    <a:lnTo>
                      <a:pt x="689" y="532"/>
                    </a:lnTo>
                    <a:lnTo>
                      <a:pt x="689" y="532"/>
                    </a:lnTo>
                    <a:lnTo>
                      <a:pt x="689" y="530"/>
                    </a:lnTo>
                    <a:lnTo>
                      <a:pt x="689" y="530"/>
                    </a:lnTo>
                    <a:lnTo>
                      <a:pt x="688" y="530"/>
                    </a:lnTo>
                    <a:lnTo>
                      <a:pt x="688" y="530"/>
                    </a:lnTo>
                    <a:lnTo>
                      <a:pt x="688" y="530"/>
                    </a:lnTo>
                    <a:lnTo>
                      <a:pt x="688" y="530"/>
                    </a:lnTo>
                    <a:lnTo>
                      <a:pt x="688" y="530"/>
                    </a:lnTo>
                    <a:lnTo>
                      <a:pt x="688" y="528"/>
                    </a:lnTo>
                    <a:lnTo>
                      <a:pt x="686" y="528"/>
                    </a:lnTo>
                    <a:lnTo>
                      <a:pt x="686" y="528"/>
                    </a:lnTo>
                    <a:lnTo>
                      <a:pt x="686" y="528"/>
                    </a:lnTo>
                    <a:lnTo>
                      <a:pt x="686" y="528"/>
                    </a:lnTo>
                    <a:lnTo>
                      <a:pt x="686" y="528"/>
                    </a:lnTo>
                    <a:lnTo>
                      <a:pt x="686" y="528"/>
                    </a:lnTo>
                    <a:lnTo>
                      <a:pt x="686" y="528"/>
                    </a:lnTo>
                    <a:lnTo>
                      <a:pt x="684" y="528"/>
                    </a:lnTo>
                    <a:lnTo>
                      <a:pt x="684" y="527"/>
                    </a:lnTo>
                    <a:lnTo>
                      <a:pt x="684" y="527"/>
                    </a:lnTo>
                    <a:lnTo>
                      <a:pt x="684" y="527"/>
                    </a:lnTo>
                    <a:lnTo>
                      <a:pt x="684" y="527"/>
                    </a:lnTo>
                    <a:lnTo>
                      <a:pt x="684" y="527"/>
                    </a:lnTo>
                    <a:lnTo>
                      <a:pt x="684" y="527"/>
                    </a:lnTo>
                    <a:lnTo>
                      <a:pt x="684" y="527"/>
                    </a:lnTo>
                    <a:lnTo>
                      <a:pt x="684" y="527"/>
                    </a:lnTo>
                    <a:lnTo>
                      <a:pt x="682" y="527"/>
                    </a:lnTo>
                    <a:lnTo>
                      <a:pt x="682" y="527"/>
                    </a:lnTo>
                    <a:lnTo>
                      <a:pt x="682" y="527"/>
                    </a:lnTo>
                    <a:lnTo>
                      <a:pt x="682" y="525"/>
                    </a:lnTo>
                    <a:lnTo>
                      <a:pt x="682" y="525"/>
                    </a:lnTo>
                    <a:lnTo>
                      <a:pt x="682" y="525"/>
                    </a:lnTo>
                    <a:lnTo>
                      <a:pt x="682" y="523"/>
                    </a:lnTo>
                    <a:lnTo>
                      <a:pt x="682" y="521"/>
                    </a:lnTo>
                    <a:lnTo>
                      <a:pt x="682" y="521"/>
                    </a:lnTo>
                    <a:lnTo>
                      <a:pt x="682" y="521"/>
                    </a:lnTo>
                    <a:lnTo>
                      <a:pt x="680" y="519"/>
                    </a:lnTo>
                    <a:lnTo>
                      <a:pt x="680" y="519"/>
                    </a:lnTo>
                    <a:lnTo>
                      <a:pt x="680" y="519"/>
                    </a:lnTo>
                    <a:lnTo>
                      <a:pt x="680" y="519"/>
                    </a:lnTo>
                    <a:lnTo>
                      <a:pt x="679" y="521"/>
                    </a:lnTo>
                    <a:lnTo>
                      <a:pt x="679" y="521"/>
                    </a:lnTo>
                    <a:lnTo>
                      <a:pt x="679" y="521"/>
                    </a:lnTo>
                    <a:lnTo>
                      <a:pt x="679" y="521"/>
                    </a:lnTo>
                    <a:lnTo>
                      <a:pt x="679" y="521"/>
                    </a:lnTo>
                    <a:lnTo>
                      <a:pt x="679" y="521"/>
                    </a:lnTo>
                    <a:lnTo>
                      <a:pt x="679" y="521"/>
                    </a:lnTo>
                    <a:lnTo>
                      <a:pt x="679" y="521"/>
                    </a:lnTo>
                    <a:lnTo>
                      <a:pt x="679" y="521"/>
                    </a:lnTo>
                    <a:lnTo>
                      <a:pt x="679" y="519"/>
                    </a:lnTo>
                    <a:lnTo>
                      <a:pt x="679" y="519"/>
                    </a:lnTo>
                    <a:lnTo>
                      <a:pt x="679" y="519"/>
                    </a:lnTo>
                    <a:lnTo>
                      <a:pt x="679" y="518"/>
                    </a:lnTo>
                    <a:lnTo>
                      <a:pt x="679" y="518"/>
                    </a:lnTo>
                    <a:lnTo>
                      <a:pt x="679" y="518"/>
                    </a:lnTo>
                    <a:lnTo>
                      <a:pt x="679" y="518"/>
                    </a:lnTo>
                    <a:lnTo>
                      <a:pt x="679" y="518"/>
                    </a:lnTo>
                    <a:lnTo>
                      <a:pt x="677" y="518"/>
                    </a:lnTo>
                    <a:lnTo>
                      <a:pt x="677" y="518"/>
                    </a:lnTo>
                    <a:lnTo>
                      <a:pt x="677" y="518"/>
                    </a:lnTo>
                    <a:lnTo>
                      <a:pt x="677" y="518"/>
                    </a:lnTo>
                    <a:lnTo>
                      <a:pt x="677" y="516"/>
                    </a:lnTo>
                    <a:lnTo>
                      <a:pt x="675" y="516"/>
                    </a:lnTo>
                    <a:lnTo>
                      <a:pt x="675" y="516"/>
                    </a:lnTo>
                    <a:lnTo>
                      <a:pt x="675" y="516"/>
                    </a:lnTo>
                    <a:lnTo>
                      <a:pt x="675" y="516"/>
                    </a:lnTo>
                    <a:lnTo>
                      <a:pt x="675" y="516"/>
                    </a:lnTo>
                    <a:lnTo>
                      <a:pt x="673" y="516"/>
                    </a:lnTo>
                    <a:lnTo>
                      <a:pt x="673" y="516"/>
                    </a:lnTo>
                    <a:lnTo>
                      <a:pt x="673" y="516"/>
                    </a:lnTo>
                    <a:lnTo>
                      <a:pt x="673" y="518"/>
                    </a:lnTo>
                    <a:lnTo>
                      <a:pt x="673" y="518"/>
                    </a:lnTo>
                    <a:lnTo>
                      <a:pt x="671" y="518"/>
                    </a:lnTo>
                    <a:lnTo>
                      <a:pt x="671" y="518"/>
                    </a:lnTo>
                    <a:lnTo>
                      <a:pt x="671" y="518"/>
                    </a:lnTo>
                    <a:lnTo>
                      <a:pt x="671" y="518"/>
                    </a:lnTo>
                    <a:lnTo>
                      <a:pt x="671" y="518"/>
                    </a:lnTo>
                    <a:lnTo>
                      <a:pt x="671" y="518"/>
                    </a:lnTo>
                    <a:lnTo>
                      <a:pt x="671" y="516"/>
                    </a:lnTo>
                    <a:lnTo>
                      <a:pt x="671" y="516"/>
                    </a:lnTo>
                    <a:lnTo>
                      <a:pt x="671" y="516"/>
                    </a:lnTo>
                    <a:lnTo>
                      <a:pt x="671" y="516"/>
                    </a:lnTo>
                    <a:lnTo>
                      <a:pt x="671" y="514"/>
                    </a:lnTo>
                    <a:lnTo>
                      <a:pt x="670" y="514"/>
                    </a:lnTo>
                    <a:lnTo>
                      <a:pt x="670" y="514"/>
                    </a:lnTo>
                    <a:lnTo>
                      <a:pt x="670" y="514"/>
                    </a:lnTo>
                    <a:lnTo>
                      <a:pt x="670" y="514"/>
                    </a:lnTo>
                    <a:lnTo>
                      <a:pt x="670" y="512"/>
                    </a:lnTo>
                    <a:lnTo>
                      <a:pt x="670" y="512"/>
                    </a:lnTo>
                    <a:lnTo>
                      <a:pt x="670" y="512"/>
                    </a:lnTo>
                    <a:lnTo>
                      <a:pt x="670" y="512"/>
                    </a:lnTo>
                    <a:lnTo>
                      <a:pt x="670" y="512"/>
                    </a:lnTo>
                    <a:lnTo>
                      <a:pt x="670" y="512"/>
                    </a:lnTo>
                    <a:lnTo>
                      <a:pt x="670" y="512"/>
                    </a:lnTo>
                    <a:lnTo>
                      <a:pt x="670" y="510"/>
                    </a:lnTo>
                    <a:lnTo>
                      <a:pt x="670" y="510"/>
                    </a:lnTo>
                    <a:lnTo>
                      <a:pt x="670" y="510"/>
                    </a:lnTo>
                    <a:lnTo>
                      <a:pt x="670" y="510"/>
                    </a:lnTo>
                    <a:lnTo>
                      <a:pt x="670" y="509"/>
                    </a:lnTo>
                    <a:lnTo>
                      <a:pt x="670" y="509"/>
                    </a:lnTo>
                    <a:lnTo>
                      <a:pt x="670" y="509"/>
                    </a:lnTo>
                    <a:lnTo>
                      <a:pt x="670" y="509"/>
                    </a:lnTo>
                    <a:lnTo>
                      <a:pt x="670" y="509"/>
                    </a:lnTo>
                    <a:lnTo>
                      <a:pt x="670" y="509"/>
                    </a:lnTo>
                    <a:lnTo>
                      <a:pt x="670" y="507"/>
                    </a:lnTo>
                    <a:lnTo>
                      <a:pt x="670" y="507"/>
                    </a:lnTo>
                    <a:lnTo>
                      <a:pt x="670" y="507"/>
                    </a:lnTo>
                    <a:lnTo>
                      <a:pt x="670" y="507"/>
                    </a:lnTo>
                    <a:lnTo>
                      <a:pt x="670" y="507"/>
                    </a:lnTo>
                    <a:lnTo>
                      <a:pt x="670" y="505"/>
                    </a:lnTo>
                    <a:lnTo>
                      <a:pt x="670" y="505"/>
                    </a:lnTo>
                    <a:lnTo>
                      <a:pt x="670" y="505"/>
                    </a:lnTo>
                    <a:lnTo>
                      <a:pt x="670" y="505"/>
                    </a:lnTo>
                    <a:lnTo>
                      <a:pt x="668" y="505"/>
                    </a:lnTo>
                    <a:lnTo>
                      <a:pt x="668" y="505"/>
                    </a:lnTo>
                    <a:lnTo>
                      <a:pt x="666" y="505"/>
                    </a:lnTo>
                    <a:lnTo>
                      <a:pt x="666" y="505"/>
                    </a:lnTo>
                    <a:lnTo>
                      <a:pt x="666" y="505"/>
                    </a:lnTo>
                    <a:lnTo>
                      <a:pt x="666" y="503"/>
                    </a:lnTo>
                    <a:lnTo>
                      <a:pt x="666" y="503"/>
                    </a:lnTo>
                    <a:lnTo>
                      <a:pt x="666" y="501"/>
                    </a:lnTo>
                    <a:lnTo>
                      <a:pt x="666" y="501"/>
                    </a:lnTo>
                    <a:lnTo>
                      <a:pt x="666" y="501"/>
                    </a:lnTo>
                    <a:lnTo>
                      <a:pt x="664" y="501"/>
                    </a:lnTo>
                    <a:lnTo>
                      <a:pt x="664" y="501"/>
                    </a:lnTo>
                    <a:lnTo>
                      <a:pt x="664" y="501"/>
                    </a:lnTo>
                    <a:lnTo>
                      <a:pt x="664" y="501"/>
                    </a:lnTo>
                    <a:lnTo>
                      <a:pt x="664" y="499"/>
                    </a:lnTo>
                    <a:lnTo>
                      <a:pt x="664" y="499"/>
                    </a:lnTo>
                    <a:lnTo>
                      <a:pt x="662" y="498"/>
                    </a:lnTo>
                    <a:lnTo>
                      <a:pt x="662" y="498"/>
                    </a:lnTo>
                    <a:lnTo>
                      <a:pt x="662" y="498"/>
                    </a:lnTo>
                    <a:lnTo>
                      <a:pt x="662" y="498"/>
                    </a:lnTo>
                    <a:lnTo>
                      <a:pt x="662" y="498"/>
                    </a:lnTo>
                    <a:lnTo>
                      <a:pt x="662" y="498"/>
                    </a:lnTo>
                    <a:lnTo>
                      <a:pt x="662" y="498"/>
                    </a:lnTo>
                    <a:lnTo>
                      <a:pt x="664" y="496"/>
                    </a:lnTo>
                    <a:lnTo>
                      <a:pt x="664" y="496"/>
                    </a:lnTo>
                    <a:lnTo>
                      <a:pt x="664" y="496"/>
                    </a:lnTo>
                    <a:lnTo>
                      <a:pt x="664" y="496"/>
                    </a:lnTo>
                    <a:lnTo>
                      <a:pt x="664" y="496"/>
                    </a:lnTo>
                    <a:lnTo>
                      <a:pt x="664" y="496"/>
                    </a:lnTo>
                    <a:lnTo>
                      <a:pt x="664" y="494"/>
                    </a:lnTo>
                    <a:lnTo>
                      <a:pt x="664" y="494"/>
                    </a:lnTo>
                    <a:lnTo>
                      <a:pt x="664" y="494"/>
                    </a:lnTo>
                    <a:lnTo>
                      <a:pt x="664" y="494"/>
                    </a:lnTo>
                    <a:lnTo>
                      <a:pt x="664" y="492"/>
                    </a:lnTo>
                    <a:lnTo>
                      <a:pt x="666" y="492"/>
                    </a:lnTo>
                    <a:lnTo>
                      <a:pt x="666" y="492"/>
                    </a:lnTo>
                    <a:lnTo>
                      <a:pt x="666" y="492"/>
                    </a:lnTo>
                    <a:lnTo>
                      <a:pt x="666" y="492"/>
                    </a:lnTo>
                    <a:lnTo>
                      <a:pt x="666" y="492"/>
                    </a:lnTo>
                    <a:lnTo>
                      <a:pt x="666" y="492"/>
                    </a:lnTo>
                    <a:lnTo>
                      <a:pt x="666" y="490"/>
                    </a:lnTo>
                    <a:lnTo>
                      <a:pt x="666" y="490"/>
                    </a:lnTo>
                    <a:lnTo>
                      <a:pt x="666" y="489"/>
                    </a:lnTo>
                    <a:lnTo>
                      <a:pt x="666" y="489"/>
                    </a:lnTo>
                    <a:lnTo>
                      <a:pt x="666" y="489"/>
                    </a:lnTo>
                    <a:lnTo>
                      <a:pt x="666" y="489"/>
                    </a:lnTo>
                    <a:lnTo>
                      <a:pt x="666" y="489"/>
                    </a:lnTo>
                    <a:lnTo>
                      <a:pt x="668" y="489"/>
                    </a:lnTo>
                    <a:lnTo>
                      <a:pt x="668" y="489"/>
                    </a:lnTo>
                    <a:lnTo>
                      <a:pt x="668" y="489"/>
                    </a:lnTo>
                    <a:lnTo>
                      <a:pt x="668" y="489"/>
                    </a:lnTo>
                    <a:lnTo>
                      <a:pt x="668" y="487"/>
                    </a:lnTo>
                    <a:lnTo>
                      <a:pt x="668" y="487"/>
                    </a:lnTo>
                    <a:lnTo>
                      <a:pt x="668" y="487"/>
                    </a:lnTo>
                    <a:lnTo>
                      <a:pt x="668" y="487"/>
                    </a:lnTo>
                    <a:lnTo>
                      <a:pt x="668" y="487"/>
                    </a:lnTo>
                    <a:lnTo>
                      <a:pt x="668" y="487"/>
                    </a:lnTo>
                    <a:lnTo>
                      <a:pt x="668" y="485"/>
                    </a:lnTo>
                    <a:lnTo>
                      <a:pt x="668" y="485"/>
                    </a:lnTo>
                    <a:lnTo>
                      <a:pt x="668" y="485"/>
                    </a:lnTo>
                    <a:lnTo>
                      <a:pt x="668" y="485"/>
                    </a:lnTo>
                    <a:lnTo>
                      <a:pt x="668" y="485"/>
                    </a:lnTo>
                    <a:lnTo>
                      <a:pt x="668" y="485"/>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3"/>
                    </a:lnTo>
                    <a:lnTo>
                      <a:pt x="668" y="481"/>
                    </a:lnTo>
                    <a:lnTo>
                      <a:pt x="668" y="481"/>
                    </a:lnTo>
                    <a:lnTo>
                      <a:pt x="668" y="481"/>
                    </a:lnTo>
                    <a:lnTo>
                      <a:pt x="668" y="481"/>
                    </a:lnTo>
                    <a:lnTo>
                      <a:pt x="668" y="481"/>
                    </a:lnTo>
                    <a:lnTo>
                      <a:pt x="668" y="481"/>
                    </a:lnTo>
                    <a:lnTo>
                      <a:pt x="668" y="481"/>
                    </a:lnTo>
                    <a:lnTo>
                      <a:pt x="668" y="481"/>
                    </a:lnTo>
                    <a:lnTo>
                      <a:pt x="666" y="481"/>
                    </a:lnTo>
                    <a:lnTo>
                      <a:pt x="666" y="481"/>
                    </a:lnTo>
                    <a:lnTo>
                      <a:pt x="666" y="481"/>
                    </a:lnTo>
                    <a:lnTo>
                      <a:pt x="666" y="481"/>
                    </a:lnTo>
                    <a:lnTo>
                      <a:pt x="666" y="480"/>
                    </a:lnTo>
                    <a:lnTo>
                      <a:pt x="666" y="480"/>
                    </a:lnTo>
                    <a:lnTo>
                      <a:pt x="666" y="480"/>
                    </a:lnTo>
                    <a:lnTo>
                      <a:pt x="666" y="480"/>
                    </a:lnTo>
                    <a:lnTo>
                      <a:pt x="666" y="480"/>
                    </a:lnTo>
                    <a:lnTo>
                      <a:pt x="666"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4" y="480"/>
                    </a:lnTo>
                    <a:lnTo>
                      <a:pt x="662" y="480"/>
                    </a:lnTo>
                    <a:lnTo>
                      <a:pt x="662" y="480"/>
                    </a:lnTo>
                    <a:lnTo>
                      <a:pt x="662" y="480"/>
                    </a:lnTo>
                    <a:lnTo>
                      <a:pt x="662" y="480"/>
                    </a:lnTo>
                    <a:lnTo>
                      <a:pt x="662" y="480"/>
                    </a:lnTo>
                    <a:lnTo>
                      <a:pt x="662" y="480"/>
                    </a:lnTo>
                    <a:lnTo>
                      <a:pt x="662" y="480"/>
                    </a:lnTo>
                    <a:lnTo>
                      <a:pt x="662" y="480"/>
                    </a:lnTo>
                    <a:lnTo>
                      <a:pt x="662" y="480"/>
                    </a:lnTo>
                    <a:lnTo>
                      <a:pt x="662" y="480"/>
                    </a:lnTo>
                    <a:lnTo>
                      <a:pt x="661" y="480"/>
                    </a:lnTo>
                    <a:lnTo>
                      <a:pt x="661" y="480"/>
                    </a:lnTo>
                    <a:lnTo>
                      <a:pt x="661" y="480"/>
                    </a:lnTo>
                    <a:lnTo>
                      <a:pt x="661" y="478"/>
                    </a:lnTo>
                    <a:lnTo>
                      <a:pt x="661" y="478"/>
                    </a:lnTo>
                    <a:lnTo>
                      <a:pt x="661" y="478"/>
                    </a:lnTo>
                    <a:lnTo>
                      <a:pt x="661" y="478"/>
                    </a:lnTo>
                    <a:lnTo>
                      <a:pt x="659" y="478"/>
                    </a:lnTo>
                    <a:lnTo>
                      <a:pt x="659" y="480"/>
                    </a:lnTo>
                    <a:lnTo>
                      <a:pt x="659" y="480"/>
                    </a:lnTo>
                    <a:lnTo>
                      <a:pt x="659" y="480"/>
                    </a:lnTo>
                    <a:lnTo>
                      <a:pt x="659" y="480"/>
                    </a:lnTo>
                    <a:lnTo>
                      <a:pt x="659" y="480"/>
                    </a:lnTo>
                    <a:lnTo>
                      <a:pt x="659"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80"/>
                    </a:lnTo>
                    <a:lnTo>
                      <a:pt x="657" y="478"/>
                    </a:lnTo>
                    <a:lnTo>
                      <a:pt x="657" y="478"/>
                    </a:lnTo>
                    <a:lnTo>
                      <a:pt x="657" y="478"/>
                    </a:lnTo>
                    <a:lnTo>
                      <a:pt x="657" y="478"/>
                    </a:lnTo>
                    <a:lnTo>
                      <a:pt x="657" y="478"/>
                    </a:lnTo>
                    <a:lnTo>
                      <a:pt x="657" y="478"/>
                    </a:lnTo>
                    <a:lnTo>
                      <a:pt x="657" y="478"/>
                    </a:lnTo>
                    <a:lnTo>
                      <a:pt x="657" y="478"/>
                    </a:lnTo>
                    <a:lnTo>
                      <a:pt x="657" y="478"/>
                    </a:lnTo>
                    <a:lnTo>
                      <a:pt x="657" y="478"/>
                    </a:lnTo>
                    <a:lnTo>
                      <a:pt x="655" y="478"/>
                    </a:lnTo>
                    <a:lnTo>
                      <a:pt x="655" y="478"/>
                    </a:lnTo>
                    <a:lnTo>
                      <a:pt x="655" y="478"/>
                    </a:lnTo>
                    <a:lnTo>
                      <a:pt x="655" y="478"/>
                    </a:lnTo>
                    <a:lnTo>
                      <a:pt x="655" y="478"/>
                    </a:lnTo>
                    <a:lnTo>
                      <a:pt x="653" y="480"/>
                    </a:lnTo>
                    <a:lnTo>
                      <a:pt x="653" y="480"/>
                    </a:lnTo>
                    <a:lnTo>
                      <a:pt x="653" y="478"/>
                    </a:lnTo>
                    <a:lnTo>
                      <a:pt x="652" y="478"/>
                    </a:lnTo>
                    <a:lnTo>
                      <a:pt x="652" y="478"/>
                    </a:lnTo>
                    <a:lnTo>
                      <a:pt x="652" y="478"/>
                    </a:lnTo>
                    <a:lnTo>
                      <a:pt x="650" y="478"/>
                    </a:lnTo>
                    <a:lnTo>
                      <a:pt x="650" y="478"/>
                    </a:lnTo>
                    <a:lnTo>
                      <a:pt x="650" y="478"/>
                    </a:lnTo>
                    <a:lnTo>
                      <a:pt x="650" y="476"/>
                    </a:lnTo>
                    <a:lnTo>
                      <a:pt x="650" y="476"/>
                    </a:lnTo>
                    <a:lnTo>
                      <a:pt x="650" y="476"/>
                    </a:lnTo>
                    <a:lnTo>
                      <a:pt x="650" y="476"/>
                    </a:lnTo>
                    <a:lnTo>
                      <a:pt x="648" y="476"/>
                    </a:lnTo>
                    <a:lnTo>
                      <a:pt x="648" y="474"/>
                    </a:lnTo>
                    <a:lnTo>
                      <a:pt x="648" y="474"/>
                    </a:lnTo>
                    <a:lnTo>
                      <a:pt x="648" y="474"/>
                    </a:lnTo>
                    <a:lnTo>
                      <a:pt x="648" y="474"/>
                    </a:lnTo>
                    <a:lnTo>
                      <a:pt x="648" y="474"/>
                    </a:lnTo>
                    <a:lnTo>
                      <a:pt x="648" y="474"/>
                    </a:lnTo>
                    <a:lnTo>
                      <a:pt x="648" y="474"/>
                    </a:lnTo>
                    <a:lnTo>
                      <a:pt x="648" y="474"/>
                    </a:lnTo>
                    <a:lnTo>
                      <a:pt x="648" y="472"/>
                    </a:lnTo>
                    <a:lnTo>
                      <a:pt x="648" y="472"/>
                    </a:lnTo>
                    <a:lnTo>
                      <a:pt x="648" y="472"/>
                    </a:lnTo>
                    <a:lnTo>
                      <a:pt x="648" y="471"/>
                    </a:lnTo>
                    <a:lnTo>
                      <a:pt x="648" y="471"/>
                    </a:lnTo>
                    <a:lnTo>
                      <a:pt x="648" y="471"/>
                    </a:lnTo>
                    <a:lnTo>
                      <a:pt x="646" y="471"/>
                    </a:lnTo>
                    <a:lnTo>
                      <a:pt x="644" y="469"/>
                    </a:lnTo>
                    <a:lnTo>
                      <a:pt x="644" y="469"/>
                    </a:lnTo>
                    <a:lnTo>
                      <a:pt x="642" y="469"/>
                    </a:lnTo>
                    <a:lnTo>
                      <a:pt x="642" y="469"/>
                    </a:lnTo>
                    <a:lnTo>
                      <a:pt x="642" y="469"/>
                    </a:lnTo>
                    <a:lnTo>
                      <a:pt x="642" y="469"/>
                    </a:lnTo>
                    <a:lnTo>
                      <a:pt x="642" y="469"/>
                    </a:lnTo>
                    <a:lnTo>
                      <a:pt x="641" y="469"/>
                    </a:lnTo>
                    <a:lnTo>
                      <a:pt x="641" y="469"/>
                    </a:lnTo>
                    <a:lnTo>
                      <a:pt x="641" y="469"/>
                    </a:lnTo>
                    <a:lnTo>
                      <a:pt x="641" y="469"/>
                    </a:lnTo>
                    <a:lnTo>
                      <a:pt x="641" y="469"/>
                    </a:lnTo>
                    <a:lnTo>
                      <a:pt x="641" y="469"/>
                    </a:lnTo>
                    <a:lnTo>
                      <a:pt x="641" y="469"/>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7"/>
                    </a:lnTo>
                    <a:lnTo>
                      <a:pt x="641"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5"/>
                    </a:lnTo>
                    <a:lnTo>
                      <a:pt x="639" y="463"/>
                    </a:lnTo>
                    <a:lnTo>
                      <a:pt x="639" y="463"/>
                    </a:lnTo>
                    <a:lnTo>
                      <a:pt x="639" y="463"/>
                    </a:lnTo>
                    <a:lnTo>
                      <a:pt x="639" y="463"/>
                    </a:lnTo>
                    <a:lnTo>
                      <a:pt x="639" y="463"/>
                    </a:lnTo>
                    <a:lnTo>
                      <a:pt x="639" y="463"/>
                    </a:lnTo>
                    <a:lnTo>
                      <a:pt x="639" y="463"/>
                    </a:lnTo>
                    <a:lnTo>
                      <a:pt x="639" y="461"/>
                    </a:lnTo>
                    <a:lnTo>
                      <a:pt x="639" y="461"/>
                    </a:lnTo>
                    <a:lnTo>
                      <a:pt x="639" y="461"/>
                    </a:lnTo>
                    <a:lnTo>
                      <a:pt x="641" y="461"/>
                    </a:lnTo>
                    <a:lnTo>
                      <a:pt x="641" y="461"/>
                    </a:lnTo>
                    <a:lnTo>
                      <a:pt x="641" y="461"/>
                    </a:lnTo>
                    <a:lnTo>
                      <a:pt x="641" y="461"/>
                    </a:lnTo>
                    <a:lnTo>
                      <a:pt x="641" y="461"/>
                    </a:lnTo>
                    <a:lnTo>
                      <a:pt x="639" y="461"/>
                    </a:lnTo>
                    <a:lnTo>
                      <a:pt x="639" y="460"/>
                    </a:lnTo>
                    <a:lnTo>
                      <a:pt x="639" y="460"/>
                    </a:lnTo>
                    <a:lnTo>
                      <a:pt x="641" y="460"/>
                    </a:lnTo>
                    <a:lnTo>
                      <a:pt x="641" y="458"/>
                    </a:lnTo>
                    <a:lnTo>
                      <a:pt x="641" y="458"/>
                    </a:lnTo>
                    <a:lnTo>
                      <a:pt x="639" y="458"/>
                    </a:lnTo>
                    <a:lnTo>
                      <a:pt x="639" y="458"/>
                    </a:lnTo>
                    <a:lnTo>
                      <a:pt x="639" y="458"/>
                    </a:lnTo>
                    <a:lnTo>
                      <a:pt x="639" y="458"/>
                    </a:lnTo>
                    <a:lnTo>
                      <a:pt x="637" y="458"/>
                    </a:lnTo>
                    <a:lnTo>
                      <a:pt x="637" y="458"/>
                    </a:lnTo>
                    <a:lnTo>
                      <a:pt x="637" y="458"/>
                    </a:lnTo>
                    <a:lnTo>
                      <a:pt x="637" y="458"/>
                    </a:lnTo>
                    <a:lnTo>
                      <a:pt x="637" y="458"/>
                    </a:lnTo>
                    <a:lnTo>
                      <a:pt x="637" y="458"/>
                    </a:lnTo>
                    <a:lnTo>
                      <a:pt x="637" y="458"/>
                    </a:lnTo>
                    <a:lnTo>
                      <a:pt x="637" y="456"/>
                    </a:lnTo>
                    <a:lnTo>
                      <a:pt x="637" y="456"/>
                    </a:lnTo>
                    <a:lnTo>
                      <a:pt x="637" y="456"/>
                    </a:lnTo>
                    <a:lnTo>
                      <a:pt x="637" y="456"/>
                    </a:lnTo>
                    <a:lnTo>
                      <a:pt x="637" y="456"/>
                    </a:lnTo>
                    <a:lnTo>
                      <a:pt x="637" y="454"/>
                    </a:lnTo>
                    <a:lnTo>
                      <a:pt x="637" y="454"/>
                    </a:lnTo>
                    <a:lnTo>
                      <a:pt x="635" y="454"/>
                    </a:lnTo>
                    <a:lnTo>
                      <a:pt x="635" y="454"/>
                    </a:lnTo>
                    <a:lnTo>
                      <a:pt x="635" y="454"/>
                    </a:lnTo>
                    <a:lnTo>
                      <a:pt x="635" y="454"/>
                    </a:lnTo>
                    <a:lnTo>
                      <a:pt x="635" y="454"/>
                    </a:lnTo>
                    <a:lnTo>
                      <a:pt x="633" y="454"/>
                    </a:lnTo>
                    <a:lnTo>
                      <a:pt x="633" y="454"/>
                    </a:lnTo>
                    <a:lnTo>
                      <a:pt x="633" y="454"/>
                    </a:lnTo>
                    <a:lnTo>
                      <a:pt x="632" y="454"/>
                    </a:lnTo>
                    <a:lnTo>
                      <a:pt x="632" y="454"/>
                    </a:lnTo>
                    <a:lnTo>
                      <a:pt x="632" y="454"/>
                    </a:lnTo>
                    <a:lnTo>
                      <a:pt x="632" y="454"/>
                    </a:lnTo>
                    <a:lnTo>
                      <a:pt x="632" y="454"/>
                    </a:lnTo>
                    <a:lnTo>
                      <a:pt x="632" y="454"/>
                    </a:lnTo>
                    <a:lnTo>
                      <a:pt x="633" y="454"/>
                    </a:lnTo>
                    <a:lnTo>
                      <a:pt x="633" y="454"/>
                    </a:lnTo>
                    <a:lnTo>
                      <a:pt x="633" y="456"/>
                    </a:lnTo>
                    <a:lnTo>
                      <a:pt x="633" y="456"/>
                    </a:lnTo>
                    <a:lnTo>
                      <a:pt x="633" y="456"/>
                    </a:lnTo>
                    <a:lnTo>
                      <a:pt x="632" y="454"/>
                    </a:lnTo>
                    <a:lnTo>
                      <a:pt x="632" y="454"/>
                    </a:lnTo>
                    <a:lnTo>
                      <a:pt x="632" y="454"/>
                    </a:lnTo>
                    <a:lnTo>
                      <a:pt x="630" y="454"/>
                    </a:lnTo>
                    <a:lnTo>
                      <a:pt x="630" y="454"/>
                    </a:lnTo>
                    <a:lnTo>
                      <a:pt x="630" y="454"/>
                    </a:lnTo>
                    <a:lnTo>
                      <a:pt x="630" y="454"/>
                    </a:lnTo>
                    <a:lnTo>
                      <a:pt x="630" y="454"/>
                    </a:lnTo>
                    <a:lnTo>
                      <a:pt x="630" y="454"/>
                    </a:lnTo>
                    <a:lnTo>
                      <a:pt x="630" y="454"/>
                    </a:lnTo>
                    <a:lnTo>
                      <a:pt x="628" y="454"/>
                    </a:lnTo>
                    <a:lnTo>
                      <a:pt x="628" y="454"/>
                    </a:lnTo>
                    <a:lnTo>
                      <a:pt x="626" y="454"/>
                    </a:lnTo>
                    <a:lnTo>
                      <a:pt x="626" y="454"/>
                    </a:lnTo>
                    <a:lnTo>
                      <a:pt x="626" y="452"/>
                    </a:lnTo>
                    <a:lnTo>
                      <a:pt x="626" y="452"/>
                    </a:lnTo>
                    <a:lnTo>
                      <a:pt x="624" y="452"/>
                    </a:lnTo>
                    <a:lnTo>
                      <a:pt x="624" y="452"/>
                    </a:lnTo>
                    <a:lnTo>
                      <a:pt x="624" y="452"/>
                    </a:lnTo>
                    <a:lnTo>
                      <a:pt x="624" y="452"/>
                    </a:lnTo>
                    <a:lnTo>
                      <a:pt x="624" y="452"/>
                    </a:lnTo>
                    <a:lnTo>
                      <a:pt x="624" y="452"/>
                    </a:lnTo>
                    <a:lnTo>
                      <a:pt x="623" y="452"/>
                    </a:lnTo>
                    <a:lnTo>
                      <a:pt x="623" y="452"/>
                    </a:lnTo>
                    <a:lnTo>
                      <a:pt x="623" y="451"/>
                    </a:lnTo>
                    <a:lnTo>
                      <a:pt x="623" y="451"/>
                    </a:lnTo>
                    <a:lnTo>
                      <a:pt x="623" y="451"/>
                    </a:lnTo>
                    <a:lnTo>
                      <a:pt x="623" y="451"/>
                    </a:lnTo>
                    <a:lnTo>
                      <a:pt x="623" y="449"/>
                    </a:lnTo>
                    <a:lnTo>
                      <a:pt x="623" y="449"/>
                    </a:lnTo>
                    <a:lnTo>
                      <a:pt x="621" y="449"/>
                    </a:lnTo>
                    <a:lnTo>
                      <a:pt x="621" y="449"/>
                    </a:lnTo>
                    <a:lnTo>
                      <a:pt x="621" y="449"/>
                    </a:lnTo>
                    <a:lnTo>
                      <a:pt x="621" y="447"/>
                    </a:lnTo>
                    <a:lnTo>
                      <a:pt x="621" y="447"/>
                    </a:lnTo>
                    <a:lnTo>
                      <a:pt x="621" y="447"/>
                    </a:lnTo>
                    <a:lnTo>
                      <a:pt x="621" y="447"/>
                    </a:lnTo>
                    <a:lnTo>
                      <a:pt x="619" y="447"/>
                    </a:lnTo>
                    <a:lnTo>
                      <a:pt x="619" y="447"/>
                    </a:lnTo>
                    <a:lnTo>
                      <a:pt x="619" y="447"/>
                    </a:lnTo>
                    <a:lnTo>
                      <a:pt x="619" y="445"/>
                    </a:lnTo>
                    <a:lnTo>
                      <a:pt x="619" y="445"/>
                    </a:lnTo>
                    <a:lnTo>
                      <a:pt x="619" y="445"/>
                    </a:lnTo>
                    <a:lnTo>
                      <a:pt x="619" y="445"/>
                    </a:lnTo>
                    <a:lnTo>
                      <a:pt x="617" y="445"/>
                    </a:lnTo>
                    <a:lnTo>
                      <a:pt x="617" y="443"/>
                    </a:lnTo>
                    <a:lnTo>
                      <a:pt x="617" y="443"/>
                    </a:lnTo>
                    <a:lnTo>
                      <a:pt x="617" y="443"/>
                    </a:lnTo>
                    <a:lnTo>
                      <a:pt x="617" y="443"/>
                    </a:lnTo>
                    <a:lnTo>
                      <a:pt x="617" y="443"/>
                    </a:lnTo>
                    <a:lnTo>
                      <a:pt x="617" y="443"/>
                    </a:lnTo>
                    <a:lnTo>
                      <a:pt x="617" y="443"/>
                    </a:lnTo>
                    <a:lnTo>
                      <a:pt x="617" y="442"/>
                    </a:lnTo>
                    <a:lnTo>
                      <a:pt x="617" y="442"/>
                    </a:lnTo>
                    <a:lnTo>
                      <a:pt x="617" y="442"/>
                    </a:lnTo>
                    <a:lnTo>
                      <a:pt x="617" y="442"/>
                    </a:lnTo>
                    <a:lnTo>
                      <a:pt x="617" y="442"/>
                    </a:lnTo>
                    <a:lnTo>
                      <a:pt x="615" y="442"/>
                    </a:lnTo>
                    <a:lnTo>
                      <a:pt x="615" y="442"/>
                    </a:lnTo>
                    <a:lnTo>
                      <a:pt x="615" y="442"/>
                    </a:lnTo>
                    <a:lnTo>
                      <a:pt x="615" y="442"/>
                    </a:lnTo>
                    <a:lnTo>
                      <a:pt x="615" y="442"/>
                    </a:lnTo>
                    <a:lnTo>
                      <a:pt x="614" y="442"/>
                    </a:lnTo>
                    <a:lnTo>
                      <a:pt x="614" y="442"/>
                    </a:lnTo>
                    <a:lnTo>
                      <a:pt x="614" y="442"/>
                    </a:lnTo>
                    <a:lnTo>
                      <a:pt x="614" y="443"/>
                    </a:lnTo>
                    <a:lnTo>
                      <a:pt x="614" y="443"/>
                    </a:lnTo>
                    <a:lnTo>
                      <a:pt x="614" y="443"/>
                    </a:lnTo>
                    <a:lnTo>
                      <a:pt x="612" y="443"/>
                    </a:lnTo>
                    <a:lnTo>
                      <a:pt x="612" y="443"/>
                    </a:lnTo>
                    <a:lnTo>
                      <a:pt x="612" y="442"/>
                    </a:lnTo>
                    <a:lnTo>
                      <a:pt x="612" y="442"/>
                    </a:lnTo>
                    <a:lnTo>
                      <a:pt x="612" y="442"/>
                    </a:lnTo>
                    <a:lnTo>
                      <a:pt x="612" y="442"/>
                    </a:lnTo>
                    <a:lnTo>
                      <a:pt x="612" y="442"/>
                    </a:lnTo>
                    <a:lnTo>
                      <a:pt x="610" y="442"/>
                    </a:lnTo>
                    <a:lnTo>
                      <a:pt x="610" y="442"/>
                    </a:lnTo>
                    <a:lnTo>
                      <a:pt x="612" y="442"/>
                    </a:lnTo>
                    <a:lnTo>
                      <a:pt x="612" y="442"/>
                    </a:lnTo>
                    <a:lnTo>
                      <a:pt x="610" y="443"/>
                    </a:lnTo>
                    <a:lnTo>
                      <a:pt x="610" y="443"/>
                    </a:lnTo>
                    <a:lnTo>
                      <a:pt x="610" y="443"/>
                    </a:lnTo>
                    <a:lnTo>
                      <a:pt x="610" y="443"/>
                    </a:lnTo>
                    <a:lnTo>
                      <a:pt x="610" y="443"/>
                    </a:lnTo>
                    <a:lnTo>
                      <a:pt x="610" y="443"/>
                    </a:lnTo>
                    <a:lnTo>
                      <a:pt x="610" y="443"/>
                    </a:lnTo>
                    <a:lnTo>
                      <a:pt x="610" y="443"/>
                    </a:lnTo>
                    <a:lnTo>
                      <a:pt x="608" y="443"/>
                    </a:lnTo>
                    <a:lnTo>
                      <a:pt x="610" y="443"/>
                    </a:lnTo>
                    <a:lnTo>
                      <a:pt x="610" y="443"/>
                    </a:lnTo>
                    <a:lnTo>
                      <a:pt x="610" y="443"/>
                    </a:lnTo>
                    <a:lnTo>
                      <a:pt x="610" y="443"/>
                    </a:lnTo>
                    <a:lnTo>
                      <a:pt x="610" y="443"/>
                    </a:lnTo>
                    <a:lnTo>
                      <a:pt x="610" y="442"/>
                    </a:lnTo>
                    <a:lnTo>
                      <a:pt x="610" y="442"/>
                    </a:lnTo>
                    <a:lnTo>
                      <a:pt x="610" y="442"/>
                    </a:lnTo>
                    <a:lnTo>
                      <a:pt x="610" y="442"/>
                    </a:lnTo>
                    <a:lnTo>
                      <a:pt x="610" y="442"/>
                    </a:lnTo>
                    <a:lnTo>
                      <a:pt x="608" y="442"/>
                    </a:lnTo>
                    <a:lnTo>
                      <a:pt x="608" y="442"/>
                    </a:lnTo>
                    <a:lnTo>
                      <a:pt x="608" y="442"/>
                    </a:lnTo>
                    <a:lnTo>
                      <a:pt x="608" y="442"/>
                    </a:lnTo>
                    <a:lnTo>
                      <a:pt x="608" y="443"/>
                    </a:lnTo>
                    <a:lnTo>
                      <a:pt x="608" y="443"/>
                    </a:lnTo>
                    <a:lnTo>
                      <a:pt x="608" y="443"/>
                    </a:lnTo>
                    <a:lnTo>
                      <a:pt x="608" y="443"/>
                    </a:lnTo>
                    <a:lnTo>
                      <a:pt x="608" y="443"/>
                    </a:lnTo>
                    <a:lnTo>
                      <a:pt x="608" y="443"/>
                    </a:lnTo>
                    <a:lnTo>
                      <a:pt x="608" y="442"/>
                    </a:lnTo>
                    <a:lnTo>
                      <a:pt x="606" y="442"/>
                    </a:lnTo>
                    <a:lnTo>
                      <a:pt x="606" y="442"/>
                    </a:lnTo>
                    <a:lnTo>
                      <a:pt x="606" y="442"/>
                    </a:lnTo>
                    <a:lnTo>
                      <a:pt x="606" y="442"/>
                    </a:lnTo>
                    <a:lnTo>
                      <a:pt x="606" y="442"/>
                    </a:lnTo>
                    <a:lnTo>
                      <a:pt x="604" y="442"/>
                    </a:lnTo>
                    <a:lnTo>
                      <a:pt x="604" y="442"/>
                    </a:lnTo>
                    <a:lnTo>
                      <a:pt x="604" y="442"/>
                    </a:lnTo>
                    <a:lnTo>
                      <a:pt x="604" y="442"/>
                    </a:lnTo>
                    <a:lnTo>
                      <a:pt x="604" y="442"/>
                    </a:lnTo>
                    <a:lnTo>
                      <a:pt x="606" y="442"/>
                    </a:lnTo>
                    <a:lnTo>
                      <a:pt x="606" y="442"/>
                    </a:lnTo>
                    <a:lnTo>
                      <a:pt x="606" y="442"/>
                    </a:lnTo>
                    <a:lnTo>
                      <a:pt x="606" y="442"/>
                    </a:lnTo>
                    <a:lnTo>
                      <a:pt x="606" y="442"/>
                    </a:lnTo>
                    <a:lnTo>
                      <a:pt x="606" y="443"/>
                    </a:lnTo>
                    <a:lnTo>
                      <a:pt x="606" y="443"/>
                    </a:lnTo>
                    <a:lnTo>
                      <a:pt x="606" y="443"/>
                    </a:lnTo>
                    <a:lnTo>
                      <a:pt x="606" y="443"/>
                    </a:lnTo>
                    <a:lnTo>
                      <a:pt x="606" y="443"/>
                    </a:lnTo>
                    <a:lnTo>
                      <a:pt x="606" y="443"/>
                    </a:lnTo>
                    <a:lnTo>
                      <a:pt x="606" y="443"/>
                    </a:lnTo>
                    <a:lnTo>
                      <a:pt x="606" y="443"/>
                    </a:lnTo>
                    <a:lnTo>
                      <a:pt x="604" y="443"/>
                    </a:lnTo>
                    <a:lnTo>
                      <a:pt x="604" y="443"/>
                    </a:lnTo>
                    <a:lnTo>
                      <a:pt x="604" y="443"/>
                    </a:lnTo>
                    <a:lnTo>
                      <a:pt x="604" y="445"/>
                    </a:lnTo>
                    <a:lnTo>
                      <a:pt x="604" y="445"/>
                    </a:lnTo>
                    <a:lnTo>
                      <a:pt x="604" y="445"/>
                    </a:lnTo>
                    <a:lnTo>
                      <a:pt x="604" y="445"/>
                    </a:lnTo>
                    <a:lnTo>
                      <a:pt x="604" y="445"/>
                    </a:lnTo>
                    <a:lnTo>
                      <a:pt x="603" y="445"/>
                    </a:lnTo>
                    <a:lnTo>
                      <a:pt x="603" y="445"/>
                    </a:lnTo>
                    <a:lnTo>
                      <a:pt x="603" y="445"/>
                    </a:lnTo>
                    <a:lnTo>
                      <a:pt x="603" y="445"/>
                    </a:lnTo>
                    <a:lnTo>
                      <a:pt x="603" y="443"/>
                    </a:lnTo>
                    <a:lnTo>
                      <a:pt x="603" y="443"/>
                    </a:lnTo>
                    <a:lnTo>
                      <a:pt x="603" y="443"/>
                    </a:lnTo>
                    <a:lnTo>
                      <a:pt x="603" y="443"/>
                    </a:lnTo>
                    <a:lnTo>
                      <a:pt x="603" y="443"/>
                    </a:lnTo>
                    <a:lnTo>
                      <a:pt x="603" y="443"/>
                    </a:lnTo>
                    <a:lnTo>
                      <a:pt x="603" y="443"/>
                    </a:lnTo>
                    <a:lnTo>
                      <a:pt x="601" y="443"/>
                    </a:lnTo>
                    <a:lnTo>
                      <a:pt x="601" y="443"/>
                    </a:lnTo>
                    <a:lnTo>
                      <a:pt x="601" y="443"/>
                    </a:lnTo>
                    <a:lnTo>
                      <a:pt x="601" y="443"/>
                    </a:lnTo>
                    <a:lnTo>
                      <a:pt x="601" y="442"/>
                    </a:lnTo>
                    <a:lnTo>
                      <a:pt x="601" y="442"/>
                    </a:lnTo>
                    <a:lnTo>
                      <a:pt x="601" y="442"/>
                    </a:lnTo>
                    <a:lnTo>
                      <a:pt x="601" y="442"/>
                    </a:lnTo>
                    <a:lnTo>
                      <a:pt x="601" y="442"/>
                    </a:lnTo>
                    <a:lnTo>
                      <a:pt x="601" y="442"/>
                    </a:lnTo>
                    <a:lnTo>
                      <a:pt x="601" y="440"/>
                    </a:lnTo>
                    <a:lnTo>
                      <a:pt x="601" y="440"/>
                    </a:lnTo>
                    <a:lnTo>
                      <a:pt x="601" y="440"/>
                    </a:lnTo>
                    <a:lnTo>
                      <a:pt x="599" y="440"/>
                    </a:lnTo>
                    <a:lnTo>
                      <a:pt x="599" y="440"/>
                    </a:lnTo>
                    <a:lnTo>
                      <a:pt x="599" y="440"/>
                    </a:lnTo>
                    <a:lnTo>
                      <a:pt x="599" y="440"/>
                    </a:lnTo>
                    <a:lnTo>
                      <a:pt x="599" y="440"/>
                    </a:lnTo>
                    <a:lnTo>
                      <a:pt x="599" y="440"/>
                    </a:lnTo>
                    <a:lnTo>
                      <a:pt x="599" y="440"/>
                    </a:lnTo>
                    <a:lnTo>
                      <a:pt x="599" y="440"/>
                    </a:lnTo>
                    <a:lnTo>
                      <a:pt x="599" y="440"/>
                    </a:lnTo>
                    <a:lnTo>
                      <a:pt x="599" y="440"/>
                    </a:lnTo>
                    <a:lnTo>
                      <a:pt x="597" y="440"/>
                    </a:lnTo>
                    <a:lnTo>
                      <a:pt x="597" y="438"/>
                    </a:lnTo>
                    <a:lnTo>
                      <a:pt x="597" y="438"/>
                    </a:lnTo>
                    <a:lnTo>
                      <a:pt x="597" y="438"/>
                    </a:lnTo>
                    <a:lnTo>
                      <a:pt x="597" y="438"/>
                    </a:lnTo>
                    <a:lnTo>
                      <a:pt x="597" y="438"/>
                    </a:lnTo>
                    <a:lnTo>
                      <a:pt x="597" y="438"/>
                    </a:lnTo>
                    <a:lnTo>
                      <a:pt x="597" y="436"/>
                    </a:lnTo>
                    <a:lnTo>
                      <a:pt x="597" y="436"/>
                    </a:lnTo>
                    <a:lnTo>
                      <a:pt x="595" y="436"/>
                    </a:lnTo>
                    <a:lnTo>
                      <a:pt x="595" y="436"/>
                    </a:lnTo>
                    <a:lnTo>
                      <a:pt x="595" y="436"/>
                    </a:lnTo>
                    <a:lnTo>
                      <a:pt x="595" y="436"/>
                    </a:lnTo>
                    <a:lnTo>
                      <a:pt x="595" y="436"/>
                    </a:lnTo>
                    <a:lnTo>
                      <a:pt x="594" y="434"/>
                    </a:lnTo>
                    <a:lnTo>
                      <a:pt x="594" y="434"/>
                    </a:lnTo>
                    <a:lnTo>
                      <a:pt x="594" y="434"/>
                    </a:lnTo>
                    <a:lnTo>
                      <a:pt x="594" y="434"/>
                    </a:lnTo>
                    <a:lnTo>
                      <a:pt x="594" y="434"/>
                    </a:lnTo>
                    <a:lnTo>
                      <a:pt x="594" y="433"/>
                    </a:lnTo>
                    <a:lnTo>
                      <a:pt x="594" y="433"/>
                    </a:lnTo>
                    <a:lnTo>
                      <a:pt x="595" y="433"/>
                    </a:lnTo>
                    <a:lnTo>
                      <a:pt x="595" y="433"/>
                    </a:lnTo>
                    <a:lnTo>
                      <a:pt x="594" y="433"/>
                    </a:lnTo>
                    <a:lnTo>
                      <a:pt x="594" y="433"/>
                    </a:lnTo>
                    <a:lnTo>
                      <a:pt x="594" y="433"/>
                    </a:lnTo>
                    <a:lnTo>
                      <a:pt x="594" y="431"/>
                    </a:lnTo>
                    <a:lnTo>
                      <a:pt x="594" y="431"/>
                    </a:lnTo>
                    <a:lnTo>
                      <a:pt x="594" y="431"/>
                    </a:lnTo>
                    <a:lnTo>
                      <a:pt x="594" y="431"/>
                    </a:lnTo>
                    <a:lnTo>
                      <a:pt x="594" y="431"/>
                    </a:lnTo>
                    <a:lnTo>
                      <a:pt x="594" y="431"/>
                    </a:lnTo>
                    <a:lnTo>
                      <a:pt x="594" y="431"/>
                    </a:lnTo>
                    <a:lnTo>
                      <a:pt x="594" y="431"/>
                    </a:lnTo>
                    <a:lnTo>
                      <a:pt x="594" y="431"/>
                    </a:lnTo>
                    <a:lnTo>
                      <a:pt x="595" y="431"/>
                    </a:lnTo>
                    <a:lnTo>
                      <a:pt x="595" y="431"/>
                    </a:lnTo>
                    <a:lnTo>
                      <a:pt x="595" y="431"/>
                    </a:lnTo>
                    <a:lnTo>
                      <a:pt x="595" y="431"/>
                    </a:lnTo>
                    <a:lnTo>
                      <a:pt x="594" y="431"/>
                    </a:lnTo>
                    <a:lnTo>
                      <a:pt x="594" y="431"/>
                    </a:lnTo>
                    <a:lnTo>
                      <a:pt x="594" y="429"/>
                    </a:lnTo>
                    <a:lnTo>
                      <a:pt x="594" y="429"/>
                    </a:lnTo>
                    <a:lnTo>
                      <a:pt x="594" y="429"/>
                    </a:lnTo>
                    <a:lnTo>
                      <a:pt x="594" y="429"/>
                    </a:lnTo>
                    <a:lnTo>
                      <a:pt x="594" y="427"/>
                    </a:lnTo>
                    <a:lnTo>
                      <a:pt x="592" y="427"/>
                    </a:lnTo>
                    <a:lnTo>
                      <a:pt x="592" y="427"/>
                    </a:lnTo>
                    <a:lnTo>
                      <a:pt x="592" y="427"/>
                    </a:lnTo>
                    <a:lnTo>
                      <a:pt x="594" y="427"/>
                    </a:lnTo>
                    <a:lnTo>
                      <a:pt x="594" y="427"/>
                    </a:lnTo>
                    <a:lnTo>
                      <a:pt x="594" y="425"/>
                    </a:lnTo>
                    <a:lnTo>
                      <a:pt x="594" y="425"/>
                    </a:lnTo>
                    <a:lnTo>
                      <a:pt x="592" y="425"/>
                    </a:lnTo>
                    <a:lnTo>
                      <a:pt x="592" y="425"/>
                    </a:lnTo>
                    <a:lnTo>
                      <a:pt x="592" y="425"/>
                    </a:lnTo>
                    <a:lnTo>
                      <a:pt x="592" y="423"/>
                    </a:lnTo>
                    <a:lnTo>
                      <a:pt x="592" y="423"/>
                    </a:lnTo>
                    <a:lnTo>
                      <a:pt x="592" y="423"/>
                    </a:lnTo>
                    <a:lnTo>
                      <a:pt x="592" y="423"/>
                    </a:lnTo>
                    <a:lnTo>
                      <a:pt x="592" y="423"/>
                    </a:lnTo>
                    <a:lnTo>
                      <a:pt x="590" y="422"/>
                    </a:lnTo>
                    <a:lnTo>
                      <a:pt x="590"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2"/>
                    </a:lnTo>
                    <a:lnTo>
                      <a:pt x="592" y="420"/>
                    </a:lnTo>
                    <a:lnTo>
                      <a:pt x="594" y="420"/>
                    </a:lnTo>
                    <a:lnTo>
                      <a:pt x="594" y="420"/>
                    </a:lnTo>
                    <a:lnTo>
                      <a:pt x="594" y="420"/>
                    </a:lnTo>
                    <a:lnTo>
                      <a:pt x="594" y="420"/>
                    </a:lnTo>
                    <a:lnTo>
                      <a:pt x="594" y="420"/>
                    </a:lnTo>
                    <a:lnTo>
                      <a:pt x="594" y="418"/>
                    </a:lnTo>
                    <a:lnTo>
                      <a:pt x="594" y="418"/>
                    </a:lnTo>
                    <a:lnTo>
                      <a:pt x="594" y="418"/>
                    </a:lnTo>
                    <a:lnTo>
                      <a:pt x="594" y="418"/>
                    </a:lnTo>
                    <a:lnTo>
                      <a:pt x="594" y="418"/>
                    </a:lnTo>
                    <a:lnTo>
                      <a:pt x="594" y="418"/>
                    </a:lnTo>
                    <a:lnTo>
                      <a:pt x="592" y="418"/>
                    </a:lnTo>
                    <a:lnTo>
                      <a:pt x="592" y="418"/>
                    </a:lnTo>
                    <a:lnTo>
                      <a:pt x="592" y="418"/>
                    </a:lnTo>
                    <a:lnTo>
                      <a:pt x="592" y="418"/>
                    </a:lnTo>
                    <a:lnTo>
                      <a:pt x="592" y="418"/>
                    </a:lnTo>
                    <a:lnTo>
                      <a:pt x="592" y="420"/>
                    </a:lnTo>
                    <a:lnTo>
                      <a:pt x="592" y="420"/>
                    </a:lnTo>
                    <a:lnTo>
                      <a:pt x="592" y="418"/>
                    </a:lnTo>
                    <a:lnTo>
                      <a:pt x="590" y="418"/>
                    </a:lnTo>
                    <a:lnTo>
                      <a:pt x="590" y="418"/>
                    </a:lnTo>
                    <a:lnTo>
                      <a:pt x="590" y="418"/>
                    </a:lnTo>
                    <a:lnTo>
                      <a:pt x="590" y="418"/>
                    </a:lnTo>
                    <a:lnTo>
                      <a:pt x="590" y="418"/>
                    </a:lnTo>
                    <a:lnTo>
                      <a:pt x="590" y="416"/>
                    </a:lnTo>
                    <a:lnTo>
                      <a:pt x="590" y="416"/>
                    </a:lnTo>
                    <a:lnTo>
                      <a:pt x="590" y="416"/>
                    </a:lnTo>
                    <a:lnTo>
                      <a:pt x="590" y="416"/>
                    </a:lnTo>
                    <a:lnTo>
                      <a:pt x="590" y="414"/>
                    </a:lnTo>
                    <a:lnTo>
                      <a:pt x="590" y="414"/>
                    </a:lnTo>
                    <a:lnTo>
                      <a:pt x="592" y="414"/>
                    </a:lnTo>
                    <a:lnTo>
                      <a:pt x="592" y="414"/>
                    </a:lnTo>
                    <a:lnTo>
                      <a:pt x="592" y="414"/>
                    </a:lnTo>
                    <a:lnTo>
                      <a:pt x="592" y="414"/>
                    </a:lnTo>
                    <a:lnTo>
                      <a:pt x="592" y="414"/>
                    </a:lnTo>
                    <a:lnTo>
                      <a:pt x="592" y="414"/>
                    </a:lnTo>
                    <a:lnTo>
                      <a:pt x="592" y="414"/>
                    </a:lnTo>
                    <a:lnTo>
                      <a:pt x="592" y="414"/>
                    </a:lnTo>
                    <a:lnTo>
                      <a:pt x="592" y="414"/>
                    </a:lnTo>
                    <a:lnTo>
                      <a:pt x="592" y="414"/>
                    </a:lnTo>
                    <a:lnTo>
                      <a:pt x="594" y="414"/>
                    </a:lnTo>
                    <a:lnTo>
                      <a:pt x="592" y="413"/>
                    </a:lnTo>
                    <a:lnTo>
                      <a:pt x="592" y="413"/>
                    </a:lnTo>
                    <a:lnTo>
                      <a:pt x="592" y="413"/>
                    </a:lnTo>
                    <a:lnTo>
                      <a:pt x="592" y="411"/>
                    </a:lnTo>
                    <a:lnTo>
                      <a:pt x="592" y="411"/>
                    </a:lnTo>
                    <a:lnTo>
                      <a:pt x="592" y="411"/>
                    </a:lnTo>
                    <a:lnTo>
                      <a:pt x="592" y="411"/>
                    </a:lnTo>
                    <a:lnTo>
                      <a:pt x="592" y="411"/>
                    </a:lnTo>
                    <a:lnTo>
                      <a:pt x="592" y="411"/>
                    </a:lnTo>
                    <a:lnTo>
                      <a:pt x="592" y="411"/>
                    </a:lnTo>
                    <a:lnTo>
                      <a:pt x="592" y="411"/>
                    </a:lnTo>
                    <a:lnTo>
                      <a:pt x="592" y="411"/>
                    </a:lnTo>
                    <a:lnTo>
                      <a:pt x="592" y="411"/>
                    </a:lnTo>
                    <a:lnTo>
                      <a:pt x="594" y="411"/>
                    </a:lnTo>
                    <a:lnTo>
                      <a:pt x="594" y="411"/>
                    </a:lnTo>
                    <a:lnTo>
                      <a:pt x="594" y="411"/>
                    </a:lnTo>
                    <a:lnTo>
                      <a:pt x="594" y="411"/>
                    </a:lnTo>
                    <a:lnTo>
                      <a:pt x="594" y="411"/>
                    </a:lnTo>
                    <a:lnTo>
                      <a:pt x="592" y="409"/>
                    </a:lnTo>
                    <a:lnTo>
                      <a:pt x="592" y="409"/>
                    </a:lnTo>
                    <a:lnTo>
                      <a:pt x="592" y="409"/>
                    </a:lnTo>
                    <a:lnTo>
                      <a:pt x="592" y="409"/>
                    </a:lnTo>
                    <a:lnTo>
                      <a:pt x="592" y="409"/>
                    </a:lnTo>
                    <a:lnTo>
                      <a:pt x="592" y="409"/>
                    </a:lnTo>
                    <a:lnTo>
                      <a:pt x="592" y="409"/>
                    </a:lnTo>
                    <a:lnTo>
                      <a:pt x="590" y="409"/>
                    </a:lnTo>
                    <a:lnTo>
                      <a:pt x="590" y="409"/>
                    </a:lnTo>
                    <a:lnTo>
                      <a:pt x="590" y="409"/>
                    </a:lnTo>
                    <a:lnTo>
                      <a:pt x="590" y="409"/>
                    </a:lnTo>
                    <a:lnTo>
                      <a:pt x="590" y="409"/>
                    </a:lnTo>
                    <a:lnTo>
                      <a:pt x="590" y="409"/>
                    </a:lnTo>
                    <a:lnTo>
                      <a:pt x="590" y="409"/>
                    </a:lnTo>
                    <a:lnTo>
                      <a:pt x="590" y="407"/>
                    </a:lnTo>
                    <a:lnTo>
                      <a:pt x="590" y="407"/>
                    </a:lnTo>
                    <a:lnTo>
                      <a:pt x="590" y="407"/>
                    </a:lnTo>
                    <a:lnTo>
                      <a:pt x="590" y="407"/>
                    </a:lnTo>
                    <a:lnTo>
                      <a:pt x="590"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8" y="407"/>
                    </a:lnTo>
                    <a:lnTo>
                      <a:pt x="586" y="407"/>
                    </a:lnTo>
                    <a:lnTo>
                      <a:pt x="586" y="407"/>
                    </a:lnTo>
                    <a:lnTo>
                      <a:pt x="586" y="407"/>
                    </a:lnTo>
                    <a:lnTo>
                      <a:pt x="586" y="407"/>
                    </a:lnTo>
                    <a:lnTo>
                      <a:pt x="586" y="407"/>
                    </a:lnTo>
                    <a:lnTo>
                      <a:pt x="586" y="407"/>
                    </a:lnTo>
                    <a:lnTo>
                      <a:pt x="586" y="407"/>
                    </a:lnTo>
                    <a:lnTo>
                      <a:pt x="586" y="407"/>
                    </a:lnTo>
                    <a:lnTo>
                      <a:pt x="585" y="407"/>
                    </a:lnTo>
                    <a:lnTo>
                      <a:pt x="585" y="407"/>
                    </a:lnTo>
                    <a:lnTo>
                      <a:pt x="585" y="407"/>
                    </a:lnTo>
                    <a:lnTo>
                      <a:pt x="585" y="407"/>
                    </a:lnTo>
                    <a:lnTo>
                      <a:pt x="585" y="407"/>
                    </a:lnTo>
                    <a:lnTo>
                      <a:pt x="585" y="407"/>
                    </a:lnTo>
                    <a:lnTo>
                      <a:pt x="585" y="407"/>
                    </a:lnTo>
                    <a:lnTo>
                      <a:pt x="583" y="407"/>
                    </a:lnTo>
                    <a:lnTo>
                      <a:pt x="583" y="407"/>
                    </a:lnTo>
                    <a:lnTo>
                      <a:pt x="583" y="409"/>
                    </a:lnTo>
                    <a:lnTo>
                      <a:pt x="583" y="409"/>
                    </a:lnTo>
                    <a:lnTo>
                      <a:pt x="583" y="409"/>
                    </a:lnTo>
                    <a:lnTo>
                      <a:pt x="583" y="407"/>
                    </a:lnTo>
                    <a:lnTo>
                      <a:pt x="583" y="407"/>
                    </a:lnTo>
                    <a:lnTo>
                      <a:pt x="583"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81" y="407"/>
                    </a:lnTo>
                    <a:lnTo>
                      <a:pt x="579" y="407"/>
                    </a:lnTo>
                    <a:lnTo>
                      <a:pt x="579" y="407"/>
                    </a:lnTo>
                    <a:lnTo>
                      <a:pt x="579" y="407"/>
                    </a:lnTo>
                    <a:lnTo>
                      <a:pt x="579" y="407"/>
                    </a:lnTo>
                    <a:lnTo>
                      <a:pt x="579" y="407"/>
                    </a:lnTo>
                    <a:lnTo>
                      <a:pt x="579" y="405"/>
                    </a:lnTo>
                    <a:lnTo>
                      <a:pt x="579" y="405"/>
                    </a:lnTo>
                    <a:lnTo>
                      <a:pt x="579" y="405"/>
                    </a:lnTo>
                    <a:lnTo>
                      <a:pt x="579" y="405"/>
                    </a:lnTo>
                    <a:lnTo>
                      <a:pt x="579" y="405"/>
                    </a:lnTo>
                    <a:lnTo>
                      <a:pt x="579" y="405"/>
                    </a:lnTo>
                    <a:lnTo>
                      <a:pt x="579" y="405"/>
                    </a:lnTo>
                    <a:lnTo>
                      <a:pt x="579" y="405"/>
                    </a:lnTo>
                    <a:lnTo>
                      <a:pt x="579" y="405"/>
                    </a:lnTo>
                    <a:lnTo>
                      <a:pt x="579" y="405"/>
                    </a:lnTo>
                    <a:lnTo>
                      <a:pt x="577" y="405"/>
                    </a:lnTo>
                    <a:lnTo>
                      <a:pt x="577" y="405"/>
                    </a:lnTo>
                    <a:lnTo>
                      <a:pt x="577" y="405"/>
                    </a:lnTo>
                    <a:lnTo>
                      <a:pt x="577" y="405"/>
                    </a:lnTo>
                    <a:lnTo>
                      <a:pt x="577" y="405"/>
                    </a:lnTo>
                    <a:lnTo>
                      <a:pt x="577" y="407"/>
                    </a:lnTo>
                    <a:lnTo>
                      <a:pt x="577" y="407"/>
                    </a:lnTo>
                    <a:lnTo>
                      <a:pt x="577" y="407"/>
                    </a:lnTo>
                    <a:lnTo>
                      <a:pt x="577" y="407"/>
                    </a:lnTo>
                    <a:lnTo>
                      <a:pt x="577" y="407"/>
                    </a:lnTo>
                    <a:lnTo>
                      <a:pt x="577" y="407"/>
                    </a:lnTo>
                    <a:lnTo>
                      <a:pt x="577" y="407"/>
                    </a:lnTo>
                    <a:lnTo>
                      <a:pt x="576" y="407"/>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6" y="405"/>
                    </a:lnTo>
                    <a:lnTo>
                      <a:pt x="574" y="404"/>
                    </a:lnTo>
                    <a:lnTo>
                      <a:pt x="574" y="404"/>
                    </a:lnTo>
                    <a:lnTo>
                      <a:pt x="574" y="404"/>
                    </a:lnTo>
                    <a:lnTo>
                      <a:pt x="574" y="404"/>
                    </a:lnTo>
                    <a:lnTo>
                      <a:pt x="574" y="404"/>
                    </a:lnTo>
                    <a:lnTo>
                      <a:pt x="574" y="404"/>
                    </a:lnTo>
                    <a:lnTo>
                      <a:pt x="574" y="404"/>
                    </a:lnTo>
                    <a:lnTo>
                      <a:pt x="572" y="404"/>
                    </a:lnTo>
                    <a:lnTo>
                      <a:pt x="572" y="404"/>
                    </a:lnTo>
                    <a:lnTo>
                      <a:pt x="572" y="404"/>
                    </a:lnTo>
                    <a:lnTo>
                      <a:pt x="572" y="402"/>
                    </a:lnTo>
                    <a:lnTo>
                      <a:pt x="572" y="402"/>
                    </a:lnTo>
                    <a:lnTo>
                      <a:pt x="572" y="402"/>
                    </a:lnTo>
                    <a:lnTo>
                      <a:pt x="572" y="402"/>
                    </a:lnTo>
                    <a:lnTo>
                      <a:pt x="570" y="402"/>
                    </a:lnTo>
                    <a:lnTo>
                      <a:pt x="570" y="402"/>
                    </a:lnTo>
                    <a:lnTo>
                      <a:pt x="570" y="402"/>
                    </a:lnTo>
                    <a:lnTo>
                      <a:pt x="570" y="402"/>
                    </a:lnTo>
                    <a:lnTo>
                      <a:pt x="570" y="402"/>
                    </a:lnTo>
                    <a:lnTo>
                      <a:pt x="570" y="402"/>
                    </a:lnTo>
                    <a:lnTo>
                      <a:pt x="570" y="402"/>
                    </a:lnTo>
                    <a:lnTo>
                      <a:pt x="570" y="402"/>
                    </a:lnTo>
                    <a:lnTo>
                      <a:pt x="570" y="400"/>
                    </a:lnTo>
                    <a:lnTo>
                      <a:pt x="570" y="400"/>
                    </a:lnTo>
                    <a:lnTo>
                      <a:pt x="570" y="400"/>
                    </a:lnTo>
                    <a:lnTo>
                      <a:pt x="568" y="400"/>
                    </a:lnTo>
                    <a:lnTo>
                      <a:pt x="568" y="400"/>
                    </a:lnTo>
                    <a:lnTo>
                      <a:pt x="568" y="400"/>
                    </a:lnTo>
                    <a:lnTo>
                      <a:pt x="568" y="400"/>
                    </a:lnTo>
                    <a:lnTo>
                      <a:pt x="568" y="400"/>
                    </a:lnTo>
                    <a:lnTo>
                      <a:pt x="568" y="400"/>
                    </a:lnTo>
                    <a:lnTo>
                      <a:pt x="568" y="400"/>
                    </a:lnTo>
                    <a:lnTo>
                      <a:pt x="568" y="400"/>
                    </a:lnTo>
                    <a:lnTo>
                      <a:pt x="566" y="400"/>
                    </a:lnTo>
                    <a:lnTo>
                      <a:pt x="566" y="400"/>
                    </a:lnTo>
                    <a:lnTo>
                      <a:pt x="566" y="400"/>
                    </a:lnTo>
                    <a:lnTo>
                      <a:pt x="566" y="400"/>
                    </a:lnTo>
                    <a:lnTo>
                      <a:pt x="565" y="398"/>
                    </a:lnTo>
                    <a:lnTo>
                      <a:pt x="565" y="398"/>
                    </a:lnTo>
                    <a:lnTo>
                      <a:pt x="565" y="398"/>
                    </a:lnTo>
                    <a:lnTo>
                      <a:pt x="565" y="398"/>
                    </a:lnTo>
                    <a:lnTo>
                      <a:pt x="565" y="398"/>
                    </a:lnTo>
                    <a:lnTo>
                      <a:pt x="565" y="398"/>
                    </a:lnTo>
                    <a:lnTo>
                      <a:pt x="565" y="398"/>
                    </a:lnTo>
                    <a:lnTo>
                      <a:pt x="565" y="398"/>
                    </a:lnTo>
                    <a:lnTo>
                      <a:pt x="565" y="398"/>
                    </a:lnTo>
                    <a:lnTo>
                      <a:pt x="565" y="396"/>
                    </a:lnTo>
                    <a:lnTo>
                      <a:pt x="563" y="396"/>
                    </a:lnTo>
                    <a:lnTo>
                      <a:pt x="563" y="396"/>
                    </a:lnTo>
                    <a:lnTo>
                      <a:pt x="563" y="396"/>
                    </a:lnTo>
                    <a:lnTo>
                      <a:pt x="563" y="396"/>
                    </a:lnTo>
                    <a:lnTo>
                      <a:pt x="563" y="396"/>
                    </a:lnTo>
                    <a:lnTo>
                      <a:pt x="563" y="396"/>
                    </a:lnTo>
                    <a:lnTo>
                      <a:pt x="563" y="395"/>
                    </a:lnTo>
                    <a:lnTo>
                      <a:pt x="561" y="395"/>
                    </a:lnTo>
                    <a:lnTo>
                      <a:pt x="561" y="395"/>
                    </a:lnTo>
                    <a:lnTo>
                      <a:pt x="561" y="395"/>
                    </a:lnTo>
                    <a:lnTo>
                      <a:pt x="561" y="395"/>
                    </a:lnTo>
                    <a:lnTo>
                      <a:pt x="561" y="396"/>
                    </a:lnTo>
                    <a:lnTo>
                      <a:pt x="561" y="396"/>
                    </a:lnTo>
                    <a:lnTo>
                      <a:pt x="561" y="396"/>
                    </a:lnTo>
                    <a:lnTo>
                      <a:pt x="561" y="396"/>
                    </a:lnTo>
                    <a:lnTo>
                      <a:pt x="561" y="396"/>
                    </a:lnTo>
                    <a:lnTo>
                      <a:pt x="559" y="396"/>
                    </a:lnTo>
                    <a:lnTo>
                      <a:pt x="559" y="396"/>
                    </a:lnTo>
                    <a:lnTo>
                      <a:pt x="559" y="396"/>
                    </a:lnTo>
                    <a:lnTo>
                      <a:pt x="559" y="396"/>
                    </a:lnTo>
                    <a:lnTo>
                      <a:pt x="559" y="396"/>
                    </a:lnTo>
                    <a:lnTo>
                      <a:pt x="559" y="398"/>
                    </a:lnTo>
                    <a:lnTo>
                      <a:pt x="559" y="398"/>
                    </a:lnTo>
                    <a:lnTo>
                      <a:pt x="559" y="398"/>
                    </a:lnTo>
                    <a:lnTo>
                      <a:pt x="559" y="398"/>
                    </a:lnTo>
                    <a:lnTo>
                      <a:pt x="559" y="398"/>
                    </a:lnTo>
                    <a:lnTo>
                      <a:pt x="559" y="400"/>
                    </a:lnTo>
                    <a:lnTo>
                      <a:pt x="557" y="400"/>
                    </a:lnTo>
                    <a:lnTo>
                      <a:pt x="557" y="400"/>
                    </a:lnTo>
                    <a:lnTo>
                      <a:pt x="557" y="400"/>
                    </a:lnTo>
                    <a:lnTo>
                      <a:pt x="557" y="400"/>
                    </a:lnTo>
                    <a:lnTo>
                      <a:pt x="557" y="402"/>
                    </a:lnTo>
                    <a:lnTo>
                      <a:pt x="557" y="402"/>
                    </a:lnTo>
                    <a:lnTo>
                      <a:pt x="556" y="402"/>
                    </a:lnTo>
                    <a:lnTo>
                      <a:pt x="556" y="402"/>
                    </a:lnTo>
                    <a:lnTo>
                      <a:pt x="556" y="402"/>
                    </a:lnTo>
                    <a:lnTo>
                      <a:pt x="556" y="402"/>
                    </a:lnTo>
                    <a:lnTo>
                      <a:pt x="556" y="402"/>
                    </a:lnTo>
                    <a:lnTo>
                      <a:pt x="556" y="402"/>
                    </a:lnTo>
                    <a:lnTo>
                      <a:pt x="556" y="402"/>
                    </a:lnTo>
                    <a:lnTo>
                      <a:pt x="556" y="402"/>
                    </a:lnTo>
                    <a:lnTo>
                      <a:pt x="556" y="402"/>
                    </a:lnTo>
                    <a:lnTo>
                      <a:pt x="556" y="402"/>
                    </a:lnTo>
                    <a:lnTo>
                      <a:pt x="556" y="404"/>
                    </a:lnTo>
                    <a:lnTo>
                      <a:pt x="554" y="404"/>
                    </a:lnTo>
                    <a:lnTo>
                      <a:pt x="554" y="404"/>
                    </a:lnTo>
                    <a:lnTo>
                      <a:pt x="554" y="404"/>
                    </a:lnTo>
                    <a:lnTo>
                      <a:pt x="554" y="404"/>
                    </a:lnTo>
                    <a:lnTo>
                      <a:pt x="554" y="404"/>
                    </a:lnTo>
                    <a:lnTo>
                      <a:pt x="554" y="404"/>
                    </a:lnTo>
                    <a:lnTo>
                      <a:pt x="554" y="404"/>
                    </a:lnTo>
                    <a:lnTo>
                      <a:pt x="552" y="404"/>
                    </a:lnTo>
                    <a:lnTo>
                      <a:pt x="552" y="404"/>
                    </a:lnTo>
                    <a:lnTo>
                      <a:pt x="552" y="404"/>
                    </a:lnTo>
                    <a:lnTo>
                      <a:pt x="552" y="404"/>
                    </a:lnTo>
                    <a:lnTo>
                      <a:pt x="552" y="404"/>
                    </a:lnTo>
                    <a:lnTo>
                      <a:pt x="552" y="404"/>
                    </a:lnTo>
                    <a:lnTo>
                      <a:pt x="552" y="404"/>
                    </a:lnTo>
                    <a:lnTo>
                      <a:pt x="550" y="404"/>
                    </a:lnTo>
                    <a:lnTo>
                      <a:pt x="550" y="404"/>
                    </a:lnTo>
                    <a:lnTo>
                      <a:pt x="550" y="404"/>
                    </a:lnTo>
                    <a:lnTo>
                      <a:pt x="550" y="404"/>
                    </a:lnTo>
                    <a:lnTo>
                      <a:pt x="550" y="404"/>
                    </a:lnTo>
                    <a:lnTo>
                      <a:pt x="550" y="404"/>
                    </a:lnTo>
                    <a:lnTo>
                      <a:pt x="550" y="404"/>
                    </a:lnTo>
                    <a:lnTo>
                      <a:pt x="550" y="404"/>
                    </a:lnTo>
                    <a:lnTo>
                      <a:pt x="548" y="404"/>
                    </a:lnTo>
                    <a:lnTo>
                      <a:pt x="548" y="404"/>
                    </a:lnTo>
                    <a:lnTo>
                      <a:pt x="548" y="404"/>
                    </a:lnTo>
                    <a:lnTo>
                      <a:pt x="548" y="402"/>
                    </a:lnTo>
                    <a:lnTo>
                      <a:pt x="547" y="402"/>
                    </a:lnTo>
                    <a:lnTo>
                      <a:pt x="547" y="402"/>
                    </a:lnTo>
                    <a:lnTo>
                      <a:pt x="547" y="402"/>
                    </a:lnTo>
                    <a:lnTo>
                      <a:pt x="547" y="402"/>
                    </a:lnTo>
                    <a:lnTo>
                      <a:pt x="547" y="404"/>
                    </a:lnTo>
                    <a:lnTo>
                      <a:pt x="547" y="402"/>
                    </a:lnTo>
                    <a:lnTo>
                      <a:pt x="547" y="402"/>
                    </a:lnTo>
                    <a:lnTo>
                      <a:pt x="547" y="402"/>
                    </a:lnTo>
                    <a:lnTo>
                      <a:pt x="547" y="402"/>
                    </a:lnTo>
                    <a:lnTo>
                      <a:pt x="547" y="402"/>
                    </a:lnTo>
                    <a:lnTo>
                      <a:pt x="545" y="402"/>
                    </a:lnTo>
                    <a:lnTo>
                      <a:pt x="545" y="402"/>
                    </a:lnTo>
                    <a:lnTo>
                      <a:pt x="545" y="402"/>
                    </a:lnTo>
                    <a:lnTo>
                      <a:pt x="545" y="402"/>
                    </a:lnTo>
                    <a:lnTo>
                      <a:pt x="545" y="400"/>
                    </a:lnTo>
                    <a:lnTo>
                      <a:pt x="543" y="400"/>
                    </a:lnTo>
                    <a:lnTo>
                      <a:pt x="543" y="400"/>
                    </a:lnTo>
                    <a:lnTo>
                      <a:pt x="543" y="400"/>
                    </a:lnTo>
                    <a:lnTo>
                      <a:pt x="543" y="400"/>
                    </a:lnTo>
                    <a:lnTo>
                      <a:pt x="543" y="398"/>
                    </a:lnTo>
                    <a:lnTo>
                      <a:pt x="543" y="398"/>
                    </a:lnTo>
                    <a:lnTo>
                      <a:pt x="543" y="398"/>
                    </a:lnTo>
                    <a:lnTo>
                      <a:pt x="543" y="398"/>
                    </a:lnTo>
                    <a:lnTo>
                      <a:pt x="541" y="398"/>
                    </a:lnTo>
                    <a:lnTo>
                      <a:pt x="541" y="398"/>
                    </a:lnTo>
                    <a:lnTo>
                      <a:pt x="541" y="398"/>
                    </a:lnTo>
                    <a:lnTo>
                      <a:pt x="541" y="398"/>
                    </a:lnTo>
                    <a:lnTo>
                      <a:pt x="541" y="398"/>
                    </a:lnTo>
                    <a:lnTo>
                      <a:pt x="541" y="400"/>
                    </a:lnTo>
                    <a:lnTo>
                      <a:pt x="541" y="400"/>
                    </a:lnTo>
                    <a:lnTo>
                      <a:pt x="541" y="400"/>
                    </a:lnTo>
                    <a:lnTo>
                      <a:pt x="541" y="398"/>
                    </a:lnTo>
                    <a:lnTo>
                      <a:pt x="541" y="398"/>
                    </a:lnTo>
                    <a:lnTo>
                      <a:pt x="541" y="398"/>
                    </a:lnTo>
                    <a:lnTo>
                      <a:pt x="541" y="398"/>
                    </a:lnTo>
                    <a:lnTo>
                      <a:pt x="539" y="398"/>
                    </a:lnTo>
                    <a:lnTo>
                      <a:pt x="539" y="398"/>
                    </a:lnTo>
                    <a:lnTo>
                      <a:pt x="539" y="398"/>
                    </a:lnTo>
                    <a:lnTo>
                      <a:pt x="539" y="398"/>
                    </a:lnTo>
                    <a:lnTo>
                      <a:pt x="539" y="400"/>
                    </a:lnTo>
                    <a:lnTo>
                      <a:pt x="539" y="400"/>
                    </a:lnTo>
                    <a:lnTo>
                      <a:pt x="539" y="400"/>
                    </a:lnTo>
                    <a:lnTo>
                      <a:pt x="539" y="400"/>
                    </a:lnTo>
                    <a:lnTo>
                      <a:pt x="539" y="400"/>
                    </a:lnTo>
                    <a:lnTo>
                      <a:pt x="539" y="400"/>
                    </a:lnTo>
                    <a:lnTo>
                      <a:pt x="538" y="400"/>
                    </a:lnTo>
                    <a:lnTo>
                      <a:pt x="538" y="400"/>
                    </a:lnTo>
                    <a:lnTo>
                      <a:pt x="538" y="400"/>
                    </a:lnTo>
                    <a:lnTo>
                      <a:pt x="538" y="400"/>
                    </a:lnTo>
                    <a:lnTo>
                      <a:pt x="538" y="400"/>
                    </a:lnTo>
                    <a:lnTo>
                      <a:pt x="536" y="400"/>
                    </a:lnTo>
                    <a:lnTo>
                      <a:pt x="536" y="400"/>
                    </a:lnTo>
                    <a:lnTo>
                      <a:pt x="536" y="400"/>
                    </a:lnTo>
                    <a:lnTo>
                      <a:pt x="536" y="400"/>
                    </a:lnTo>
                    <a:lnTo>
                      <a:pt x="536" y="400"/>
                    </a:lnTo>
                    <a:lnTo>
                      <a:pt x="536" y="400"/>
                    </a:lnTo>
                    <a:lnTo>
                      <a:pt x="534" y="398"/>
                    </a:lnTo>
                    <a:lnTo>
                      <a:pt x="534" y="398"/>
                    </a:lnTo>
                    <a:lnTo>
                      <a:pt x="534" y="398"/>
                    </a:lnTo>
                    <a:lnTo>
                      <a:pt x="534" y="398"/>
                    </a:lnTo>
                    <a:lnTo>
                      <a:pt x="534" y="398"/>
                    </a:lnTo>
                    <a:lnTo>
                      <a:pt x="534" y="398"/>
                    </a:lnTo>
                    <a:lnTo>
                      <a:pt x="534" y="398"/>
                    </a:lnTo>
                    <a:lnTo>
                      <a:pt x="534" y="396"/>
                    </a:lnTo>
                    <a:lnTo>
                      <a:pt x="534" y="396"/>
                    </a:lnTo>
                    <a:lnTo>
                      <a:pt x="534" y="396"/>
                    </a:lnTo>
                    <a:lnTo>
                      <a:pt x="534" y="396"/>
                    </a:lnTo>
                    <a:lnTo>
                      <a:pt x="534" y="396"/>
                    </a:lnTo>
                    <a:lnTo>
                      <a:pt x="534" y="396"/>
                    </a:lnTo>
                    <a:lnTo>
                      <a:pt x="534" y="395"/>
                    </a:lnTo>
                    <a:lnTo>
                      <a:pt x="534" y="395"/>
                    </a:lnTo>
                    <a:lnTo>
                      <a:pt x="532" y="395"/>
                    </a:lnTo>
                    <a:lnTo>
                      <a:pt x="532" y="395"/>
                    </a:lnTo>
                    <a:lnTo>
                      <a:pt x="532" y="393"/>
                    </a:lnTo>
                    <a:lnTo>
                      <a:pt x="532" y="393"/>
                    </a:lnTo>
                    <a:lnTo>
                      <a:pt x="532" y="393"/>
                    </a:lnTo>
                    <a:lnTo>
                      <a:pt x="532" y="393"/>
                    </a:lnTo>
                    <a:lnTo>
                      <a:pt x="532" y="391"/>
                    </a:lnTo>
                    <a:lnTo>
                      <a:pt x="532" y="391"/>
                    </a:lnTo>
                    <a:lnTo>
                      <a:pt x="532" y="389"/>
                    </a:lnTo>
                    <a:lnTo>
                      <a:pt x="530" y="389"/>
                    </a:lnTo>
                    <a:lnTo>
                      <a:pt x="530" y="389"/>
                    </a:lnTo>
                    <a:lnTo>
                      <a:pt x="530" y="389"/>
                    </a:lnTo>
                    <a:lnTo>
                      <a:pt x="530" y="389"/>
                    </a:lnTo>
                    <a:lnTo>
                      <a:pt x="530" y="387"/>
                    </a:lnTo>
                    <a:lnTo>
                      <a:pt x="530" y="387"/>
                    </a:lnTo>
                    <a:lnTo>
                      <a:pt x="530" y="387"/>
                    </a:lnTo>
                    <a:lnTo>
                      <a:pt x="530" y="385"/>
                    </a:lnTo>
                    <a:lnTo>
                      <a:pt x="530" y="385"/>
                    </a:lnTo>
                    <a:lnTo>
                      <a:pt x="529" y="385"/>
                    </a:lnTo>
                    <a:lnTo>
                      <a:pt x="529" y="385"/>
                    </a:lnTo>
                    <a:lnTo>
                      <a:pt x="529" y="385"/>
                    </a:lnTo>
                    <a:lnTo>
                      <a:pt x="529" y="385"/>
                    </a:lnTo>
                    <a:lnTo>
                      <a:pt x="529" y="385"/>
                    </a:lnTo>
                    <a:lnTo>
                      <a:pt x="527" y="385"/>
                    </a:lnTo>
                    <a:lnTo>
                      <a:pt x="527" y="385"/>
                    </a:lnTo>
                    <a:lnTo>
                      <a:pt x="527" y="385"/>
                    </a:lnTo>
                    <a:lnTo>
                      <a:pt x="527" y="385"/>
                    </a:lnTo>
                    <a:lnTo>
                      <a:pt x="527" y="384"/>
                    </a:lnTo>
                    <a:lnTo>
                      <a:pt x="527" y="384"/>
                    </a:lnTo>
                    <a:lnTo>
                      <a:pt x="529" y="384"/>
                    </a:lnTo>
                    <a:lnTo>
                      <a:pt x="529" y="384"/>
                    </a:lnTo>
                    <a:lnTo>
                      <a:pt x="529" y="384"/>
                    </a:lnTo>
                    <a:lnTo>
                      <a:pt x="527" y="384"/>
                    </a:lnTo>
                    <a:lnTo>
                      <a:pt x="527" y="384"/>
                    </a:lnTo>
                    <a:lnTo>
                      <a:pt x="527" y="384"/>
                    </a:lnTo>
                    <a:lnTo>
                      <a:pt x="527" y="384"/>
                    </a:lnTo>
                    <a:lnTo>
                      <a:pt x="527" y="384"/>
                    </a:lnTo>
                    <a:lnTo>
                      <a:pt x="527" y="384"/>
                    </a:lnTo>
                    <a:lnTo>
                      <a:pt x="525" y="384"/>
                    </a:lnTo>
                    <a:lnTo>
                      <a:pt x="525" y="384"/>
                    </a:lnTo>
                    <a:lnTo>
                      <a:pt x="525" y="384"/>
                    </a:lnTo>
                    <a:lnTo>
                      <a:pt x="525" y="384"/>
                    </a:lnTo>
                    <a:lnTo>
                      <a:pt x="525" y="384"/>
                    </a:lnTo>
                    <a:lnTo>
                      <a:pt x="523" y="384"/>
                    </a:lnTo>
                    <a:lnTo>
                      <a:pt x="523" y="382"/>
                    </a:lnTo>
                    <a:lnTo>
                      <a:pt x="523" y="382"/>
                    </a:lnTo>
                    <a:lnTo>
                      <a:pt x="523" y="382"/>
                    </a:lnTo>
                    <a:lnTo>
                      <a:pt x="523" y="382"/>
                    </a:lnTo>
                    <a:lnTo>
                      <a:pt x="523" y="382"/>
                    </a:lnTo>
                    <a:lnTo>
                      <a:pt x="523" y="382"/>
                    </a:lnTo>
                    <a:lnTo>
                      <a:pt x="523" y="382"/>
                    </a:lnTo>
                    <a:lnTo>
                      <a:pt x="523" y="382"/>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4"/>
                    </a:lnTo>
                    <a:lnTo>
                      <a:pt x="523" y="385"/>
                    </a:lnTo>
                    <a:lnTo>
                      <a:pt x="521" y="385"/>
                    </a:lnTo>
                    <a:lnTo>
                      <a:pt x="521" y="385"/>
                    </a:lnTo>
                    <a:lnTo>
                      <a:pt x="521" y="385"/>
                    </a:lnTo>
                    <a:lnTo>
                      <a:pt x="521" y="385"/>
                    </a:lnTo>
                    <a:lnTo>
                      <a:pt x="521" y="385"/>
                    </a:lnTo>
                    <a:lnTo>
                      <a:pt x="521" y="387"/>
                    </a:lnTo>
                    <a:lnTo>
                      <a:pt x="519" y="387"/>
                    </a:lnTo>
                    <a:lnTo>
                      <a:pt x="519" y="387"/>
                    </a:lnTo>
                    <a:lnTo>
                      <a:pt x="519" y="387"/>
                    </a:lnTo>
                    <a:lnTo>
                      <a:pt x="519" y="387"/>
                    </a:lnTo>
                    <a:lnTo>
                      <a:pt x="519" y="387"/>
                    </a:lnTo>
                    <a:lnTo>
                      <a:pt x="519" y="387"/>
                    </a:lnTo>
                    <a:lnTo>
                      <a:pt x="518" y="387"/>
                    </a:lnTo>
                    <a:lnTo>
                      <a:pt x="518" y="387"/>
                    </a:lnTo>
                    <a:lnTo>
                      <a:pt x="518" y="387"/>
                    </a:lnTo>
                    <a:lnTo>
                      <a:pt x="518" y="387"/>
                    </a:lnTo>
                    <a:lnTo>
                      <a:pt x="518" y="387"/>
                    </a:lnTo>
                    <a:lnTo>
                      <a:pt x="518" y="389"/>
                    </a:lnTo>
                    <a:lnTo>
                      <a:pt x="518" y="389"/>
                    </a:lnTo>
                    <a:lnTo>
                      <a:pt x="518" y="389"/>
                    </a:lnTo>
                    <a:lnTo>
                      <a:pt x="518" y="389"/>
                    </a:lnTo>
                    <a:lnTo>
                      <a:pt x="518" y="389"/>
                    </a:lnTo>
                    <a:lnTo>
                      <a:pt x="518" y="389"/>
                    </a:lnTo>
                    <a:lnTo>
                      <a:pt x="518" y="389"/>
                    </a:lnTo>
                    <a:lnTo>
                      <a:pt x="516" y="391"/>
                    </a:lnTo>
                    <a:lnTo>
                      <a:pt x="516" y="391"/>
                    </a:lnTo>
                    <a:lnTo>
                      <a:pt x="516" y="391"/>
                    </a:lnTo>
                    <a:lnTo>
                      <a:pt x="516" y="391"/>
                    </a:lnTo>
                    <a:lnTo>
                      <a:pt x="516" y="391"/>
                    </a:lnTo>
                    <a:lnTo>
                      <a:pt x="516" y="391"/>
                    </a:lnTo>
                    <a:lnTo>
                      <a:pt x="516" y="389"/>
                    </a:lnTo>
                    <a:lnTo>
                      <a:pt x="516" y="389"/>
                    </a:lnTo>
                    <a:lnTo>
                      <a:pt x="516" y="389"/>
                    </a:lnTo>
                    <a:lnTo>
                      <a:pt x="516" y="389"/>
                    </a:lnTo>
                    <a:lnTo>
                      <a:pt x="514" y="389"/>
                    </a:lnTo>
                    <a:lnTo>
                      <a:pt x="514" y="389"/>
                    </a:lnTo>
                    <a:lnTo>
                      <a:pt x="514" y="391"/>
                    </a:lnTo>
                    <a:lnTo>
                      <a:pt x="514" y="391"/>
                    </a:lnTo>
                    <a:lnTo>
                      <a:pt x="514" y="391"/>
                    </a:lnTo>
                    <a:lnTo>
                      <a:pt x="514" y="391"/>
                    </a:lnTo>
                    <a:lnTo>
                      <a:pt x="514" y="391"/>
                    </a:lnTo>
                    <a:lnTo>
                      <a:pt x="514" y="391"/>
                    </a:lnTo>
                    <a:lnTo>
                      <a:pt x="516" y="391"/>
                    </a:lnTo>
                    <a:lnTo>
                      <a:pt x="516" y="393"/>
                    </a:lnTo>
                    <a:lnTo>
                      <a:pt x="516" y="393"/>
                    </a:lnTo>
                    <a:lnTo>
                      <a:pt x="516" y="393"/>
                    </a:lnTo>
                    <a:lnTo>
                      <a:pt x="514" y="393"/>
                    </a:lnTo>
                    <a:lnTo>
                      <a:pt x="514" y="393"/>
                    </a:lnTo>
                    <a:lnTo>
                      <a:pt x="514" y="393"/>
                    </a:lnTo>
                    <a:lnTo>
                      <a:pt x="514" y="393"/>
                    </a:lnTo>
                    <a:lnTo>
                      <a:pt x="514" y="393"/>
                    </a:lnTo>
                    <a:lnTo>
                      <a:pt x="514" y="393"/>
                    </a:lnTo>
                    <a:lnTo>
                      <a:pt x="514" y="395"/>
                    </a:lnTo>
                    <a:lnTo>
                      <a:pt x="514" y="395"/>
                    </a:lnTo>
                    <a:lnTo>
                      <a:pt x="514" y="395"/>
                    </a:lnTo>
                    <a:lnTo>
                      <a:pt x="512" y="395"/>
                    </a:lnTo>
                    <a:lnTo>
                      <a:pt x="512" y="395"/>
                    </a:lnTo>
                    <a:lnTo>
                      <a:pt x="512" y="395"/>
                    </a:lnTo>
                    <a:lnTo>
                      <a:pt x="512" y="395"/>
                    </a:lnTo>
                    <a:lnTo>
                      <a:pt x="510" y="396"/>
                    </a:lnTo>
                    <a:lnTo>
                      <a:pt x="510" y="396"/>
                    </a:lnTo>
                    <a:lnTo>
                      <a:pt x="510" y="396"/>
                    </a:lnTo>
                    <a:lnTo>
                      <a:pt x="510" y="396"/>
                    </a:lnTo>
                    <a:lnTo>
                      <a:pt x="510" y="396"/>
                    </a:lnTo>
                    <a:lnTo>
                      <a:pt x="510" y="396"/>
                    </a:lnTo>
                    <a:lnTo>
                      <a:pt x="510" y="396"/>
                    </a:lnTo>
                    <a:lnTo>
                      <a:pt x="510" y="396"/>
                    </a:lnTo>
                    <a:lnTo>
                      <a:pt x="510" y="396"/>
                    </a:lnTo>
                    <a:lnTo>
                      <a:pt x="510" y="396"/>
                    </a:lnTo>
                    <a:lnTo>
                      <a:pt x="510" y="398"/>
                    </a:lnTo>
                    <a:lnTo>
                      <a:pt x="510" y="398"/>
                    </a:lnTo>
                    <a:lnTo>
                      <a:pt x="510" y="398"/>
                    </a:lnTo>
                    <a:lnTo>
                      <a:pt x="512" y="398"/>
                    </a:lnTo>
                    <a:lnTo>
                      <a:pt x="512" y="398"/>
                    </a:lnTo>
                    <a:lnTo>
                      <a:pt x="512" y="398"/>
                    </a:lnTo>
                    <a:lnTo>
                      <a:pt x="514" y="398"/>
                    </a:lnTo>
                    <a:lnTo>
                      <a:pt x="514" y="398"/>
                    </a:lnTo>
                    <a:lnTo>
                      <a:pt x="514" y="400"/>
                    </a:lnTo>
                    <a:lnTo>
                      <a:pt x="514" y="400"/>
                    </a:lnTo>
                    <a:lnTo>
                      <a:pt x="514" y="400"/>
                    </a:lnTo>
                    <a:lnTo>
                      <a:pt x="514" y="400"/>
                    </a:lnTo>
                    <a:lnTo>
                      <a:pt x="512" y="400"/>
                    </a:lnTo>
                    <a:lnTo>
                      <a:pt x="512" y="400"/>
                    </a:lnTo>
                    <a:lnTo>
                      <a:pt x="512" y="400"/>
                    </a:lnTo>
                    <a:lnTo>
                      <a:pt x="510" y="400"/>
                    </a:lnTo>
                    <a:lnTo>
                      <a:pt x="510" y="400"/>
                    </a:lnTo>
                    <a:lnTo>
                      <a:pt x="510" y="400"/>
                    </a:lnTo>
                    <a:lnTo>
                      <a:pt x="510" y="400"/>
                    </a:lnTo>
                    <a:lnTo>
                      <a:pt x="510" y="400"/>
                    </a:lnTo>
                    <a:lnTo>
                      <a:pt x="510" y="400"/>
                    </a:lnTo>
                    <a:lnTo>
                      <a:pt x="510" y="400"/>
                    </a:lnTo>
                    <a:lnTo>
                      <a:pt x="510" y="402"/>
                    </a:lnTo>
                    <a:lnTo>
                      <a:pt x="510" y="402"/>
                    </a:lnTo>
                    <a:lnTo>
                      <a:pt x="509" y="402"/>
                    </a:lnTo>
                    <a:lnTo>
                      <a:pt x="509" y="402"/>
                    </a:lnTo>
                    <a:lnTo>
                      <a:pt x="509" y="402"/>
                    </a:lnTo>
                    <a:lnTo>
                      <a:pt x="509" y="402"/>
                    </a:lnTo>
                    <a:lnTo>
                      <a:pt x="509" y="402"/>
                    </a:lnTo>
                    <a:lnTo>
                      <a:pt x="507" y="402"/>
                    </a:lnTo>
                    <a:lnTo>
                      <a:pt x="507" y="402"/>
                    </a:lnTo>
                    <a:lnTo>
                      <a:pt x="507" y="402"/>
                    </a:lnTo>
                    <a:lnTo>
                      <a:pt x="507" y="402"/>
                    </a:lnTo>
                    <a:lnTo>
                      <a:pt x="505" y="402"/>
                    </a:lnTo>
                    <a:lnTo>
                      <a:pt x="505" y="400"/>
                    </a:lnTo>
                    <a:lnTo>
                      <a:pt x="505" y="400"/>
                    </a:lnTo>
                    <a:lnTo>
                      <a:pt x="505" y="400"/>
                    </a:lnTo>
                    <a:lnTo>
                      <a:pt x="507" y="400"/>
                    </a:lnTo>
                    <a:lnTo>
                      <a:pt x="507" y="400"/>
                    </a:lnTo>
                    <a:lnTo>
                      <a:pt x="507" y="398"/>
                    </a:lnTo>
                    <a:lnTo>
                      <a:pt x="505" y="398"/>
                    </a:lnTo>
                    <a:lnTo>
                      <a:pt x="505" y="398"/>
                    </a:lnTo>
                    <a:lnTo>
                      <a:pt x="505" y="398"/>
                    </a:lnTo>
                    <a:lnTo>
                      <a:pt x="505" y="398"/>
                    </a:lnTo>
                    <a:lnTo>
                      <a:pt x="505" y="398"/>
                    </a:lnTo>
                    <a:lnTo>
                      <a:pt x="503" y="398"/>
                    </a:lnTo>
                    <a:lnTo>
                      <a:pt x="503" y="398"/>
                    </a:lnTo>
                    <a:lnTo>
                      <a:pt x="503" y="398"/>
                    </a:lnTo>
                    <a:lnTo>
                      <a:pt x="501" y="398"/>
                    </a:lnTo>
                    <a:lnTo>
                      <a:pt x="501" y="398"/>
                    </a:lnTo>
                    <a:lnTo>
                      <a:pt x="501" y="398"/>
                    </a:lnTo>
                    <a:lnTo>
                      <a:pt x="500" y="398"/>
                    </a:lnTo>
                    <a:lnTo>
                      <a:pt x="500" y="396"/>
                    </a:lnTo>
                    <a:lnTo>
                      <a:pt x="500" y="396"/>
                    </a:lnTo>
                    <a:lnTo>
                      <a:pt x="498" y="396"/>
                    </a:lnTo>
                    <a:lnTo>
                      <a:pt x="498" y="396"/>
                    </a:lnTo>
                    <a:lnTo>
                      <a:pt x="498" y="396"/>
                    </a:lnTo>
                    <a:lnTo>
                      <a:pt x="498" y="396"/>
                    </a:lnTo>
                    <a:lnTo>
                      <a:pt x="498" y="396"/>
                    </a:lnTo>
                    <a:lnTo>
                      <a:pt x="498" y="396"/>
                    </a:lnTo>
                    <a:lnTo>
                      <a:pt x="498" y="396"/>
                    </a:lnTo>
                    <a:lnTo>
                      <a:pt x="498" y="396"/>
                    </a:lnTo>
                    <a:lnTo>
                      <a:pt x="498" y="398"/>
                    </a:lnTo>
                    <a:lnTo>
                      <a:pt x="498" y="398"/>
                    </a:lnTo>
                    <a:lnTo>
                      <a:pt x="498" y="398"/>
                    </a:lnTo>
                    <a:lnTo>
                      <a:pt x="498" y="398"/>
                    </a:lnTo>
                    <a:lnTo>
                      <a:pt x="496" y="398"/>
                    </a:lnTo>
                    <a:lnTo>
                      <a:pt x="496" y="398"/>
                    </a:lnTo>
                    <a:lnTo>
                      <a:pt x="496" y="398"/>
                    </a:lnTo>
                    <a:lnTo>
                      <a:pt x="496" y="398"/>
                    </a:lnTo>
                    <a:lnTo>
                      <a:pt x="496" y="398"/>
                    </a:lnTo>
                    <a:lnTo>
                      <a:pt x="496" y="398"/>
                    </a:lnTo>
                    <a:lnTo>
                      <a:pt x="496" y="398"/>
                    </a:lnTo>
                    <a:lnTo>
                      <a:pt x="496" y="398"/>
                    </a:lnTo>
                    <a:lnTo>
                      <a:pt x="496" y="400"/>
                    </a:lnTo>
                    <a:lnTo>
                      <a:pt x="496" y="400"/>
                    </a:lnTo>
                    <a:lnTo>
                      <a:pt x="496" y="400"/>
                    </a:lnTo>
                    <a:lnTo>
                      <a:pt x="496" y="400"/>
                    </a:lnTo>
                    <a:lnTo>
                      <a:pt x="496" y="402"/>
                    </a:lnTo>
                    <a:lnTo>
                      <a:pt x="494" y="402"/>
                    </a:lnTo>
                    <a:lnTo>
                      <a:pt x="494" y="402"/>
                    </a:lnTo>
                    <a:lnTo>
                      <a:pt x="494" y="402"/>
                    </a:lnTo>
                    <a:lnTo>
                      <a:pt x="494" y="402"/>
                    </a:lnTo>
                    <a:lnTo>
                      <a:pt x="494" y="402"/>
                    </a:lnTo>
                    <a:lnTo>
                      <a:pt x="494" y="402"/>
                    </a:lnTo>
                    <a:lnTo>
                      <a:pt x="494" y="404"/>
                    </a:lnTo>
                    <a:lnTo>
                      <a:pt x="494" y="404"/>
                    </a:lnTo>
                    <a:lnTo>
                      <a:pt x="494" y="404"/>
                    </a:lnTo>
                    <a:lnTo>
                      <a:pt x="494" y="404"/>
                    </a:lnTo>
                    <a:lnTo>
                      <a:pt x="494" y="404"/>
                    </a:lnTo>
                    <a:lnTo>
                      <a:pt x="494" y="404"/>
                    </a:lnTo>
                    <a:lnTo>
                      <a:pt x="494" y="404"/>
                    </a:lnTo>
                    <a:lnTo>
                      <a:pt x="494" y="404"/>
                    </a:lnTo>
                    <a:lnTo>
                      <a:pt x="494" y="405"/>
                    </a:lnTo>
                    <a:lnTo>
                      <a:pt x="494" y="405"/>
                    </a:lnTo>
                    <a:lnTo>
                      <a:pt x="494" y="405"/>
                    </a:lnTo>
                    <a:lnTo>
                      <a:pt x="494" y="405"/>
                    </a:lnTo>
                    <a:lnTo>
                      <a:pt x="494" y="405"/>
                    </a:lnTo>
                    <a:lnTo>
                      <a:pt x="494" y="405"/>
                    </a:lnTo>
                    <a:lnTo>
                      <a:pt x="494" y="407"/>
                    </a:lnTo>
                    <a:lnTo>
                      <a:pt x="494" y="407"/>
                    </a:lnTo>
                    <a:lnTo>
                      <a:pt x="494" y="407"/>
                    </a:lnTo>
                    <a:lnTo>
                      <a:pt x="494" y="407"/>
                    </a:lnTo>
                    <a:lnTo>
                      <a:pt x="494" y="407"/>
                    </a:lnTo>
                    <a:lnTo>
                      <a:pt x="494" y="407"/>
                    </a:lnTo>
                    <a:lnTo>
                      <a:pt x="494" y="409"/>
                    </a:lnTo>
                    <a:lnTo>
                      <a:pt x="494" y="409"/>
                    </a:lnTo>
                    <a:lnTo>
                      <a:pt x="494" y="409"/>
                    </a:lnTo>
                    <a:lnTo>
                      <a:pt x="494" y="409"/>
                    </a:lnTo>
                    <a:lnTo>
                      <a:pt x="494" y="409"/>
                    </a:lnTo>
                    <a:lnTo>
                      <a:pt x="494" y="411"/>
                    </a:lnTo>
                    <a:lnTo>
                      <a:pt x="494" y="411"/>
                    </a:lnTo>
                    <a:lnTo>
                      <a:pt x="494" y="411"/>
                    </a:lnTo>
                    <a:lnTo>
                      <a:pt x="494" y="411"/>
                    </a:lnTo>
                    <a:lnTo>
                      <a:pt x="494" y="411"/>
                    </a:lnTo>
                    <a:lnTo>
                      <a:pt x="494" y="413"/>
                    </a:lnTo>
                    <a:lnTo>
                      <a:pt x="492" y="413"/>
                    </a:lnTo>
                    <a:lnTo>
                      <a:pt x="492" y="413"/>
                    </a:lnTo>
                    <a:lnTo>
                      <a:pt x="492" y="413"/>
                    </a:lnTo>
                    <a:lnTo>
                      <a:pt x="492" y="413"/>
                    </a:lnTo>
                    <a:lnTo>
                      <a:pt x="489" y="411"/>
                    </a:lnTo>
                    <a:lnTo>
                      <a:pt x="489" y="411"/>
                    </a:lnTo>
                    <a:lnTo>
                      <a:pt x="489" y="411"/>
                    </a:lnTo>
                    <a:lnTo>
                      <a:pt x="489" y="411"/>
                    </a:lnTo>
                    <a:lnTo>
                      <a:pt x="489" y="411"/>
                    </a:lnTo>
                    <a:lnTo>
                      <a:pt x="489" y="411"/>
                    </a:lnTo>
                    <a:lnTo>
                      <a:pt x="489" y="411"/>
                    </a:lnTo>
                    <a:lnTo>
                      <a:pt x="487" y="411"/>
                    </a:lnTo>
                    <a:lnTo>
                      <a:pt x="487" y="411"/>
                    </a:lnTo>
                    <a:lnTo>
                      <a:pt x="487" y="413"/>
                    </a:lnTo>
                    <a:lnTo>
                      <a:pt x="487" y="413"/>
                    </a:lnTo>
                    <a:lnTo>
                      <a:pt x="487" y="413"/>
                    </a:lnTo>
                    <a:lnTo>
                      <a:pt x="487" y="413"/>
                    </a:lnTo>
                    <a:lnTo>
                      <a:pt x="487" y="413"/>
                    </a:lnTo>
                    <a:lnTo>
                      <a:pt x="487" y="413"/>
                    </a:lnTo>
                    <a:lnTo>
                      <a:pt x="485" y="414"/>
                    </a:lnTo>
                    <a:lnTo>
                      <a:pt x="485" y="414"/>
                    </a:lnTo>
                    <a:lnTo>
                      <a:pt x="485" y="414"/>
                    </a:lnTo>
                    <a:lnTo>
                      <a:pt x="485" y="416"/>
                    </a:lnTo>
                    <a:lnTo>
                      <a:pt x="485" y="416"/>
                    </a:lnTo>
                    <a:lnTo>
                      <a:pt x="485" y="416"/>
                    </a:lnTo>
                    <a:lnTo>
                      <a:pt x="483" y="416"/>
                    </a:lnTo>
                    <a:lnTo>
                      <a:pt x="483" y="416"/>
                    </a:lnTo>
                    <a:lnTo>
                      <a:pt x="483" y="418"/>
                    </a:lnTo>
                    <a:lnTo>
                      <a:pt x="483" y="418"/>
                    </a:lnTo>
                    <a:lnTo>
                      <a:pt x="483" y="418"/>
                    </a:lnTo>
                    <a:lnTo>
                      <a:pt x="483" y="420"/>
                    </a:lnTo>
                    <a:lnTo>
                      <a:pt x="481" y="422"/>
                    </a:lnTo>
                    <a:lnTo>
                      <a:pt x="481" y="423"/>
                    </a:lnTo>
                    <a:lnTo>
                      <a:pt x="481" y="423"/>
                    </a:lnTo>
                    <a:lnTo>
                      <a:pt x="481" y="425"/>
                    </a:lnTo>
                    <a:lnTo>
                      <a:pt x="480" y="425"/>
                    </a:lnTo>
                    <a:lnTo>
                      <a:pt x="480" y="425"/>
                    </a:lnTo>
                    <a:lnTo>
                      <a:pt x="480" y="427"/>
                    </a:lnTo>
                    <a:lnTo>
                      <a:pt x="480" y="427"/>
                    </a:lnTo>
                    <a:lnTo>
                      <a:pt x="480" y="427"/>
                    </a:lnTo>
                    <a:lnTo>
                      <a:pt x="480" y="427"/>
                    </a:lnTo>
                    <a:lnTo>
                      <a:pt x="480" y="427"/>
                    </a:lnTo>
                    <a:lnTo>
                      <a:pt x="480" y="429"/>
                    </a:lnTo>
                    <a:lnTo>
                      <a:pt x="480" y="429"/>
                    </a:lnTo>
                    <a:lnTo>
                      <a:pt x="480" y="429"/>
                    </a:lnTo>
                    <a:lnTo>
                      <a:pt x="480" y="429"/>
                    </a:lnTo>
                    <a:lnTo>
                      <a:pt x="480" y="429"/>
                    </a:lnTo>
                    <a:lnTo>
                      <a:pt x="480" y="429"/>
                    </a:lnTo>
                    <a:lnTo>
                      <a:pt x="478" y="431"/>
                    </a:lnTo>
                    <a:lnTo>
                      <a:pt x="478" y="431"/>
                    </a:lnTo>
                    <a:lnTo>
                      <a:pt x="478" y="431"/>
                    </a:lnTo>
                    <a:lnTo>
                      <a:pt x="478" y="431"/>
                    </a:lnTo>
                    <a:lnTo>
                      <a:pt x="478" y="431"/>
                    </a:lnTo>
                    <a:lnTo>
                      <a:pt x="478" y="431"/>
                    </a:lnTo>
                    <a:lnTo>
                      <a:pt x="478" y="431"/>
                    </a:lnTo>
                    <a:lnTo>
                      <a:pt x="478" y="433"/>
                    </a:lnTo>
                    <a:lnTo>
                      <a:pt x="478" y="433"/>
                    </a:lnTo>
                    <a:lnTo>
                      <a:pt x="476" y="433"/>
                    </a:lnTo>
                    <a:lnTo>
                      <a:pt x="476" y="434"/>
                    </a:lnTo>
                    <a:lnTo>
                      <a:pt x="476" y="434"/>
                    </a:lnTo>
                    <a:lnTo>
                      <a:pt x="474" y="436"/>
                    </a:lnTo>
                    <a:lnTo>
                      <a:pt x="474" y="436"/>
                    </a:lnTo>
                    <a:lnTo>
                      <a:pt x="474" y="438"/>
                    </a:lnTo>
                    <a:lnTo>
                      <a:pt x="474" y="438"/>
                    </a:lnTo>
                    <a:lnTo>
                      <a:pt x="472" y="438"/>
                    </a:lnTo>
                    <a:lnTo>
                      <a:pt x="472" y="438"/>
                    </a:lnTo>
                    <a:lnTo>
                      <a:pt x="472" y="438"/>
                    </a:lnTo>
                    <a:lnTo>
                      <a:pt x="472" y="440"/>
                    </a:lnTo>
                    <a:lnTo>
                      <a:pt x="472" y="440"/>
                    </a:lnTo>
                    <a:lnTo>
                      <a:pt x="472" y="440"/>
                    </a:lnTo>
                    <a:lnTo>
                      <a:pt x="471" y="440"/>
                    </a:lnTo>
                    <a:lnTo>
                      <a:pt x="471" y="442"/>
                    </a:lnTo>
                    <a:lnTo>
                      <a:pt x="471" y="442"/>
                    </a:lnTo>
                    <a:lnTo>
                      <a:pt x="471" y="443"/>
                    </a:lnTo>
                    <a:lnTo>
                      <a:pt x="471" y="443"/>
                    </a:lnTo>
                    <a:lnTo>
                      <a:pt x="469" y="443"/>
                    </a:lnTo>
                    <a:lnTo>
                      <a:pt x="469" y="443"/>
                    </a:lnTo>
                    <a:lnTo>
                      <a:pt x="469" y="443"/>
                    </a:lnTo>
                    <a:lnTo>
                      <a:pt x="469" y="445"/>
                    </a:lnTo>
                    <a:lnTo>
                      <a:pt x="469" y="445"/>
                    </a:lnTo>
                    <a:lnTo>
                      <a:pt x="469" y="445"/>
                    </a:lnTo>
                    <a:lnTo>
                      <a:pt x="467" y="447"/>
                    </a:lnTo>
                    <a:lnTo>
                      <a:pt x="467" y="449"/>
                    </a:lnTo>
                    <a:lnTo>
                      <a:pt x="467" y="449"/>
                    </a:lnTo>
                    <a:lnTo>
                      <a:pt x="467" y="451"/>
                    </a:lnTo>
                    <a:lnTo>
                      <a:pt x="467" y="451"/>
                    </a:lnTo>
                    <a:lnTo>
                      <a:pt x="465" y="451"/>
                    </a:lnTo>
                    <a:lnTo>
                      <a:pt x="465" y="451"/>
                    </a:lnTo>
                    <a:lnTo>
                      <a:pt x="465" y="451"/>
                    </a:lnTo>
                    <a:lnTo>
                      <a:pt x="465" y="452"/>
                    </a:lnTo>
                    <a:lnTo>
                      <a:pt x="465" y="452"/>
                    </a:lnTo>
                    <a:lnTo>
                      <a:pt x="463" y="452"/>
                    </a:lnTo>
                    <a:lnTo>
                      <a:pt x="463" y="452"/>
                    </a:lnTo>
                    <a:lnTo>
                      <a:pt x="463" y="452"/>
                    </a:lnTo>
                    <a:lnTo>
                      <a:pt x="463" y="454"/>
                    </a:lnTo>
                    <a:lnTo>
                      <a:pt x="463" y="454"/>
                    </a:lnTo>
                    <a:lnTo>
                      <a:pt x="463" y="454"/>
                    </a:lnTo>
                    <a:lnTo>
                      <a:pt x="463" y="454"/>
                    </a:lnTo>
                    <a:lnTo>
                      <a:pt x="463" y="454"/>
                    </a:lnTo>
                    <a:lnTo>
                      <a:pt x="463" y="454"/>
                    </a:lnTo>
                    <a:lnTo>
                      <a:pt x="462" y="454"/>
                    </a:lnTo>
                    <a:lnTo>
                      <a:pt x="462" y="454"/>
                    </a:lnTo>
                    <a:lnTo>
                      <a:pt x="462" y="456"/>
                    </a:lnTo>
                    <a:lnTo>
                      <a:pt x="462" y="456"/>
                    </a:lnTo>
                    <a:lnTo>
                      <a:pt x="462" y="456"/>
                    </a:lnTo>
                    <a:lnTo>
                      <a:pt x="462" y="456"/>
                    </a:lnTo>
                    <a:lnTo>
                      <a:pt x="462" y="456"/>
                    </a:lnTo>
                    <a:lnTo>
                      <a:pt x="462" y="456"/>
                    </a:lnTo>
                    <a:lnTo>
                      <a:pt x="462" y="456"/>
                    </a:lnTo>
                    <a:lnTo>
                      <a:pt x="460" y="456"/>
                    </a:lnTo>
                    <a:lnTo>
                      <a:pt x="460" y="458"/>
                    </a:lnTo>
                    <a:lnTo>
                      <a:pt x="460" y="458"/>
                    </a:lnTo>
                    <a:lnTo>
                      <a:pt x="460" y="458"/>
                    </a:lnTo>
                    <a:lnTo>
                      <a:pt x="458" y="460"/>
                    </a:lnTo>
                    <a:lnTo>
                      <a:pt x="458" y="460"/>
                    </a:lnTo>
                    <a:lnTo>
                      <a:pt x="458" y="460"/>
                    </a:lnTo>
                    <a:lnTo>
                      <a:pt x="458" y="460"/>
                    </a:lnTo>
                    <a:lnTo>
                      <a:pt x="458" y="460"/>
                    </a:lnTo>
                    <a:lnTo>
                      <a:pt x="456" y="461"/>
                    </a:lnTo>
                    <a:lnTo>
                      <a:pt x="456" y="461"/>
                    </a:lnTo>
                    <a:lnTo>
                      <a:pt x="456" y="461"/>
                    </a:lnTo>
                    <a:lnTo>
                      <a:pt x="456" y="461"/>
                    </a:lnTo>
                    <a:lnTo>
                      <a:pt x="456" y="461"/>
                    </a:lnTo>
                    <a:lnTo>
                      <a:pt x="454" y="461"/>
                    </a:lnTo>
                    <a:lnTo>
                      <a:pt x="454" y="461"/>
                    </a:lnTo>
                    <a:lnTo>
                      <a:pt x="454" y="461"/>
                    </a:lnTo>
                    <a:lnTo>
                      <a:pt x="456" y="463"/>
                    </a:lnTo>
                    <a:lnTo>
                      <a:pt x="456" y="463"/>
                    </a:lnTo>
                    <a:lnTo>
                      <a:pt x="456" y="463"/>
                    </a:lnTo>
                    <a:lnTo>
                      <a:pt x="456" y="463"/>
                    </a:lnTo>
                    <a:lnTo>
                      <a:pt x="456" y="463"/>
                    </a:lnTo>
                    <a:lnTo>
                      <a:pt x="456" y="463"/>
                    </a:lnTo>
                    <a:lnTo>
                      <a:pt x="456" y="463"/>
                    </a:lnTo>
                    <a:lnTo>
                      <a:pt x="456" y="465"/>
                    </a:lnTo>
                    <a:lnTo>
                      <a:pt x="456" y="465"/>
                    </a:lnTo>
                    <a:lnTo>
                      <a:pt x="456" y="465"/>
                    </a:lnTo>
                    <a:lnTo>
                      <a:pt x="456" y="465"/>
                    </a:lnTo>
                    <a:lnTo>
                      <a:pt x="456" y="465"/>
                    </a:lnTo>
                    <a:lnTo>
                      <a:pt x="454" y="465"/>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7"/>
                    </a:lnTo>
                    <a:lnTo>
                      <a:pt x="454" y="469"/>
                    </a:lnTo>
                    <a:lnTo>
                      <a:pt x="454" y="469"/>
                    </a:lnTo>
                    <a:lnTo>
                      <a:pt x="456" y="469"/>
                    </a:lnTo>
                    <a:lnTo>
                      <a:pt x="456" y="469"/>
                    </a:lnTo>
                    <a:lnTo>
                      <a:pt x="456" y="471"/>
                    </a:lnTo>
                    <a:lnTo>
                      <a:pt x="456" y="471"/>
                    </a:lnTo>
                    <a:lnTo>
                      <a:pt x="456" y="471"/>
                    </a:lnTo>
                    <a:lnTo>
                      <a:pt x="456" y="471"/>
                    </a:lnTo>
                    <a:lnTo>
                      <a:pt x="456" y="471"/>
                    </a:lnTo>
                    <a:lnTo>
                      <a:pt x="456" y="471"/>
                    </a:lnTo>
                    <a:lnTo>
                      <a:pt x="456" y="471"/>
                    </a:lnTo>
                    <a:lnTo>
                      <a:pt x="456" y="472"/>
                    </a:lnTo>
                    <a:lnTo>
                      <a:pt x="456" y="472"/>
                    </a:lnTo>
                    <a:lnTo>
                      <a:pt x="456" y="472"/>
                    </a:lnTo>
                    <a:lnTo>
                      <a:pt x="456" y="472"/>
                    </a:lnTo>
                    <a:lnTo>
                      <a:pt x="454" y="472"/>
                    </a:lnTo>
                    <a:lnTo>
                      <a:pt x="454" y="472"/>
                    </a:lnTo>
                    <a:lnTo>
                      <a:pt x="454" y="474"/>
                    </a:lnTo>
                    <a:lnTo>
                      <a:pt x="454" y="474"/>
                    </a:lnTo>
                    <a:lnTo>
                      <a:pt x="456" y="474"/>
                    </a:lnTo>
                    <a:lnTo>
                      <a:pt x="456" y="474"/>
                    </a:lnTo>
                    <a:lnTo>
                      <a:pt x="456" y="474"/>
                    </a:lnTo>
                    <a:lnTo>
                      <a:pt x="456" y="476"/>
                    </a:lnTo>
                    <a:lnTo>
                      <a:pt x="456" y="476"/>
                    </a:lnTo>
                    <a:lnTo>
                      <a:pt x="456" y="476"/>
                    </a:lnTo>
                    <a:lnTo>
                      <a:pt x="456" y="476"/>
                    </a:lnTo>
                    <a:lnTo>
                      <a:pt x="456" y="476"/>
                    </a:lnTo>
                    <a:lnTo>
                      <a:pt x="458" y="476"/>
                    </a:lnTo>
                    <a:lnTo>
                      <a:pt x="458" y="476"/>
                    </a:lnTo>
                    <a:lnTo>
                      <a:pt x="458" y="476"/>
                    </a:lnTo>
                    <a:lnTo>
                      <a:pt x="458" y="478"/>
                    </a:lnTo>
                    <a:lnTo>
                      <a:pt x="458" y="478"/>
                    </a:lnTo>
                    <a:lnTo>
                      <a:pt x="458" y="478"/>
                    </a:lnTo>
                    <a:lnTo>
                      <a:pt x="458" y="478"/>
                    </a:lnTo>
                    <a:lnTo>
                      <a:pt x="458" y="478"/>
                    </a:lnTo>
                    <a:lnTo>
                      <a:pt x="460" y="478"/>
                    </a:lnTo>
                    <a:lnTo>
                      <a:pt x="460" y="478"/>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0" y="480"/>
                    </a:lnTo>
                    <a:lnTo>
                      <a:pt x="462" y="480"/>
                    </a:lnTo>
                    <a:lnTo>
                      <a:pt x="462" y="480"/>
                    </a:lnTo>
                    <a:lnTo>
                      <a:pt x="462" y="480"/>
                    </a:lnTo>
                    <a:lnTo>
                      <a:pt x="462" y="480"/>
                    </a:lnTo>
                    <a:lnTo>
                      <a:pt x="462" y="480"/>
                    </a:lnTo>
                    <a:lnTo>
                      <a:pt x="462" y="481"/>
                    </a:lnTo>
                    <a:lnTo>
                      <a:pt x="462" y="481"/>
                    </a:lnTo>
                    <a:lnTo>
                      <a:pt x="460" y="481"/>
                    </a:lnTo>
                    <a:lnTo>
                      <a:pt x="460" y="481"/>
                    </a:lnTo>
                    <a:lnTo>
                      <a:pt x="460" y="481"/>
                    </a:lnTo>
                    <a:lnTo>
                      <a:pt x="460" y="481"/>
                    </a:lnTo>
                    <a:lnTo>
                      <a:pt x="460" y="483"/>
                    </a:lnTo>
                    <a:lnTo>
                      <a:pt x="460" y="483"/>
                    </a:lnTo>
                    <a:lnTo>
                      <a:pt x="460" y="483"/>
                    </a:lnTo>
                    <a:lnTo>
                      <a:pt x="460" y="483"/>
                    </a:lnTo>
                    <a:lnTo>
                      <a:pt x="462" y="485"/>
                    </a:lnTo>
                    <a:lnTo>
                      <a:pt x="462" y="485"/>
                    </a:lnTo>
                    <a:lnTo>
                      <a:pt x="462" y="485"/>
                    </a:lnTo>
                    <a:lnTo>
                      <a:pt x="462" y="485"/>
                    </a:lnTo>
                    <a:lnTo>
                      <a:pt x="462" y="485"/>
                    </a:lnTo>
                    <a:lnTo>
                      <a:pt x="462" y="487"/>
                    </a:lnTo>
                    <a:lnTo>
                      <a:pt x="462" y="487"/>
                    </a:lnTo>
                    <a:lnTo>
                      <a:pt x="462" y="487"/>
                    </a:lnTo>
                    <a:lnTo>
                      <a:pt x="460" y="489"/>
                    </a:lnTo>
                    <a:lnTo>
                      <a:pt x="460" y="489"/>
                    </a:lnTo>
                    <a:lnTo>
                      <a:pt x="460" y="489"/>
                    </a:lnTo>
                    <a:lnTo>
                      <a:pt x="460" y="489"/>
                    </a:lnTo>
                    <a:lnTo>
                      <a:pt x="460" y="489"/>
                    </a:lnTo>
                    <a:lnTo>
                      <a:pt x="460" y="490"/>
                    </a:lnTo>
                    <a:lnTo>
                      <a:pt x="460" y="490"/>
                    </a:lnTo>
                    <a:lnTo>
                      <a:pt x="460" y="490"/>
                    </a:lnTo>
                    <a:lnTo>
                      <a:pt x="460" y="490"/>
                    </a:lnTo>
                    <a:lnTo>
                      <a:pt x="460" y="492"/>
                    </a:lnTo>
                    <a:lnTo>
                      <a:pt x="458" y="492"/>
                    </a:lnTo>
                    <a:lnTo>
                      <a:pt x="458" y="492"/>
                    </a:lnTo>
                    <a:lnTo>
                      <a:pt x="458" y="492"/>
                    </a:lnTo>
                    <a:lnTo>
                      <a:pt x="458" y="492"/>
                    </a:lnTo>
                    <a:lnTo>
                      <a:pt x="458" y="492"/>
                    </a:lnTo>
                    <a:lnTo>
                      <a:pt x="458" y="494"/>
                    </a:lnTo>
                    <a:lnTo>
                      <a:pt x="458" y="494"/>
                    </a:lnTo>
                    <a:lnTo>
                      <a:pt x="458" y="494"/>
                    </a:lnTo>
                    <a:lnTo>
                      <a:pt x="456" y="496"/>
                    </a:lnTo>
                    <a:lnTo>
                      <a:pt x="456" y="496"/>
                    </a:lnTo>
                    <a:lnTo>
                      <a:pt x="454" y="496"/>
                    </a:lnTo>
                    <a:lnTo>
                      <a:pt x="454" y="496"/>
                    </a:lnTo>
                    <a:lnTo>
                      <a:pt x="454" y="496"/>
                    </a:lnTo>
                    <a:lnTo>
                      <a:pt x="454" y="498"/>
                    </a:lnTo>
                    <a:lnTo>
                      <a:pt x="454" y="498"/>
                    </a:lnTo>
                    <a:lnTo>
                      <a:pt x="454" y="498"/>
                    </a:lnTo>
                    <a:lnTo>
                      <a:pt x="454" y="498"/>
                    </a:lnTo>
                    <a:lnTo>
                      <a:pt x="454" y="498"/>
                    </a:lnTo>
                    <a:lnTo>
                      <a:pt x="456" y="498"/>
                    </a:lnTo>
                    <a:lnTo>
                      <a:pt x="456" y="499"/>
                    </a:lnTo>
                    <a:lnTo>
                      <a:pt x="454" y="499"/>
                    </a:lnTo>
                    <a:lnTo>
                      <a:pt x="456" y="499"/>
                    </a:lnTo>
                    <a:lnTo>
                      <a:pt x="456" y="499"/>
                    </a:lnTo>
                    <a:lnTo>
                      <a:pt x="456" y="499"/>
                    </a:lnTo>
                    <a:lnTo>
                      <a:pt x="456" y="499"/>
                    </a:lnTo>
                    <a:lnTo>
                      <a:pt x="456" y="501"/>
                    </a:lnTo>
                    <a:lnTo>
                      <a:pt x="456" y="501"/>
                    </a:lnTo>
                    <a:lnTo>
                      <a:pt x="456" y="501"/>
                    </a:lnTo>
                    <a:lnTo>
                      <a:pt x="456" y="501"/>
                    </a:lnTo>
                    <a:lnTo>
                      <a:pt x="456" y="501"/>
                    </a:lnTo>
                    <a:lnTo>
                      <a:pt x="456" y="501"/>
                    </a:lnTo>
                    <a:lnTo>
                      <a:pt x="456" y="503"/>
                    </a:lnTo>
                    <a:lnTo>
                      <a:pt x="456" y="503"/>
                    </a:lnTo>
                    <a:lnTo>
                      <a:pt x="456" y="503"/>
                    </a:lnTo>
                    <a:lnTo>
                      <a:pt x="456" y="503"/>
                    </a:lnTo>
                    <a:lnTo>
                      <a:pt x="454" y="503"/>
                    </a:lnTo>
                    <a:lnTo>
                      <a:pt x="454" y="503"/>
                    </a:lnTo>
                    <a:lnTo>
                      <a:pt x="456" y="503"/>
                    </a:lnTo>
                    <a:lnTo>
                      <a:pt x="456" y="503"/>
                    </a:lnTo>
                    <a:lnTo>
                      <a:pt x="456" y="503"/>
                    </a:lnTo>
                    <a:lnTo>
                      <a:pt x="456" y="503"/>
                    </a:lnTo>
                    <a:lnTo>
                      <a:pt x="456" y="505"/>
                    </a:lnTo>
                    <a:lnTo>
                      <a:pt x="458" y="505"/>
                    </a:lnTo>
                    <a:lnTo>
                      <a:pt x="458" y="505"/>
                    </a:lnTo>
                    <a:lnTo>
                      <a:pt x="458" y="505"/>
                    </a:lnTo>
                    <a:lnTo>
                      <a:pt x="458" y="505"/>
                    </a:lnTo>
                    <a:lnTo>
                      <a:pt x="458" y="505"/>
                    </a:lnTo>
                    <a:lnTo>
                      <a:pt x="460" y="505"/>
                    </a:lnTo>
                    <a:lnTo>
                      <a:pt x="460" y="507"/>
                    </a:lnTo>
                    <a:lnTo>
                      <a:pt x="460" y="507"/>
                    </a:lnTo>
                    <a:lnTo>
                      <a:pt x="460" y="507"/>
                    </a:lnTo>
                    <a:lnTo>
                      <a:pt x="460" y="507"/>
                    </a:lnTo>
                    <a:lnTo>
                      <a:pt x="460" y="507"/>
                    </a:lnTo>
                    <a:lnTo>
                      <a:pt x="460" y="509"/>
                    </a:lnTo>
                    <a:lnTo>
                      <a:pt x="460" y="509"/>
                    </a:lnTo>
                    <a:lnTo>
                      <a:pt x="460" y="509"/>
                    </a:lnTo>
                    <a:lnTo>
                      <a:pt x="462" y="507"/>
                    </a:lnTo>
                    <a:lnTo>
                      <a:pt x="462" y="507"/>
                    </a:lnTo>
                    <a:lnTo>
                      <a:pt x="462" y="507"/>
                    </a:lnTo>
                    <a:lnTo>
                      <a:pt x="462" y="507"/>
                    </a:lnTo>
                    <a:lnTo>
                      <a:pt x="462" y="507"/>
                    </a:lnTo>
                    <a:lnTo>
                      <a:pt x="462" y="507"/>
                    </a:lnTo>
                    <a:lnTo>
                      <a:pt x="462" y="507"/>
                    </a:lnTo>
                    <a:lnTo>
                      <a:pt x="462" y="507"/>
                    </a:lnTo>
                    <a:lnTo>
                      <a:pt x="462"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3" y="507"/>
                    </a:lnTo>
                    <a:lnTo>
                      <a:pt x="462" y="507"/>
                    </a:lnTo>
                    <a:lnTo>
                      <a:pt x="462" y="509"/>
                    </a:lnTo>
                    <a:lnTo>
                      <a:pt x="462" y="509"/>
                    </a:lnTo>
                    <a:lnTo>
                      <a:pt x="462" y="509"/>
                    </a:lnTo>
                    <a:lnTo>
                      <a:pt x="462" y="509"/>
                    </a:lnTo>
                    <a:lnTo>
                      <a:pt x="462" y="509"/>
                    </a:lnTo>
                    <a:lnTo>
                      <a:pt x="462" y="509"/>
                    </a:lnTo>
                    <a:lnTo>
                      <a:pt x="462" y="509"/>
                    </a:lnTo>
                    <a:lnTo>
                      <a:pt x="462" y="509"/>
                    </a:lnTo>
                    <a:lnTo>
                      <a:pt x="462" y="509"/>
                    </a:lnTo>
                    <a:lnTo>
                      <a:pt x="460" y="509"/>
                    </a:lnTo>
                    <a:lnTo>
                      <a:pt x="460" y="509"/>
                    </a:lnTo>
                    <a:lnTo>
                      <a:pt x="460" y="510"/>
                    </a:lnTo>
                    <a:lnTo>
                      <a:pt x="460" y="510"/>
                    </a:lnTo>
                    <a:lnTo>
                      <a:pt x="460" y="510"/>
                    </a:lnTo>
                    <a:lnTo>
                      <a:pt x="460" y="510"/>
                    </a:lnTo>
                    <a:lnTo>
                      <a:pt x="460" y="510"/>
                    </a:lnTo>
                    <a:lnTo>
                      <a:pt x="458" y="510"/>
                    </a:lnTo>
                    <a:lnTo>
                      <a:pt x="458" y="510"/>
                    </a:lnTo>
                    <a:lnTo>
                      <a:pt x="458" y="510"/>
                    </a:lnTo>
                    <a:lnTo>
                      <a:pt x="458" y="512"/>
                    </a:lnTo>
                    <a:lnTo>
                      <a:pt x="458" y="512"/>
                    </a:lnTo>
                    <a:lnTo>
                      <a:pt x="458" y="512"/>
                    </a:lnTo>
                    <a:lnTo>
                      <a:pt x="458" y="512"/>
                    </a:lnTo>
                    <a:lnTo>
                      <a:pt x="458" y="512"/>
                    </a:lnTo>
                    <a:lnTo>
                      <a:pt x="458" y="512"/>
                    </a:lnTo>
                    <a:lnTo>
                      <a:pt x="458" y="512"/>
                    </a:lnTo>
                    <a:lnTo>
                      <a:pt x="458" y="512"/>
                    </a:lnTo>
                    <a:lnTo>
                      <a:pt x="458" y="512"/>
                    </a:lnTo>
                    <a:lnTo>
                      <a:pt x="456" y="512"/>
                    </a:lnTo>
                    <a:lnTo>
                      <a:pt x="456" y="514"/>
                    </a:lnTo>
                    <a:lnTo>
                      <a:pt x="456" y="514"/>
                    </a:lnTo>
                    <a:lnTo>
                      <a:pt x="456" y="516"/>
                    </a:lnTo>
                    <a:lnTo>
                      <a:pt x="458" y="516"/>
                    </a:lnTo>
                    <a:lnTo>
                      <a:pt x="456" y="516"/>
                    </a:lnTo>
                    <a:lnTo>
                      <a:pt x="456" y="516"/>
                    </a:lnTo>
                    <a:lnTo>
                      <a:pt x="456" y="516"/>
                    </a:lnTo>
                    <a:lnTo>
                      <a:pt x="456" y="516"/>
                    </a:lnTo>
                    <a:lnTo>
                      <a:pt x="454" y="516"/>
                    </a:lnTo>
                    <a:lnTo>
                      <a:pt x="454" y="516"/>
                    </a:lnTo>
                    <a:lnTo>
                      <a:pt x="453" y="516"/>
                    </a:lnTo>
                    <a:lnTo>
                      <a:pt x="453" y="516"/>
                    </a:lnTo>
                    <a:lnTo>
                      <a:pt x="453" y="516"/>
                    </a:lnTo>
                    <a:lnTo>
                      <a:pt x="453" y="516"/>
                    </a:lnTo>
                    <a:lnTo>
                      <a:pt x="451" y="514"/>
                    </a:lnTo>
                    <a:lnTo>
                      <a:pt x="451" y="514"/>
                    </a:lnTo>
                    <a:lnTo>
                      <a:pt x="449" y="514"/>
                    </a:lnTo>
                    <a:lnTo>
                      <a:pt x="449" y="514"/>
                    </a:lnTo>
                    <a:lnTo>
                      <a:pt x="449" y="512"/>
                    </a:lnTo>
                    <a:lnTo>
                      <a:pt x="449" y="512"/>
                    </a:lnTo>
                    <a:lnTo>
                      <a:pt x="449" y="514"/>
                    </a:lnTo>
                    <a:lnTo>
                      <a:pt x="447" y="514"/>
                    </a:lnTo>
                    <a:lnTo>
                      <a:pt x="447" y="514"/>
                    </a:lnTo>
                    <a:lnTo>
                      <a:pt x="447" y="514"/>
                    </a:lnTo>
                    <a:lnTo>
                      <a:pt x="445" y="514"/>
                    </a:lnTo>
                    <a:lnTo>
                      <a:pt x="445" y="514"/>
                    </a:lnTo>
                    <a:lnTo>
                      <a:pt x="445" y="514"/>
                    </a:lnTo>
                    <a:lnTo>
                      <a:pt x="445" y="516"/>
                    </a:lnTo>
                    <a:lnTo>
                      <a:pt x="445" y="516"/>
                    </a:lnTo>
                    <a:lnTo>
                      <a:pt x="447" y="516"/>
                    </a:lnTo>
                    <a:lnTo>
                      <a:pt x="447" y="516"/>
                    </a:lnTo>
                    <a:lnTo>
                      <a:pt x="447" y="518"/>
                    </a:lnTo>
                    <a:lnTo>
                      <a:pt x="447" y="518"/>
                    </a:lnTo>
                    <a:lnTo>
                      <a:pt x="445" y="518"/>
                    </a:lnTo>
                    <a:lnTo>
                      <a:pt x="445" y="518"/>
                    </a:lnTo>
                    <a:lnTo>
                      <a:pt x="445" y="518"/>
                    </a:lnTo>
                    <a:lnTo>
                      <a:pt x="445" y="518"/>
                    </a:lnTo>
                    <a:lnTo>
                      <a:pt x="445" y="518"/>
                    </a:lnTo>
                    <a:lnTo>
                      <a:pt x="445" y="518"/>
                    </a:lnTo>
                    <a:lnTo>
                      <a:pt x="444" y="518"/>
                    </a:lnTo>
                    <a:lnTo>
                      <a:pt x="444" y="518"/>
                    </a:lnTo>
                    <a:lnTo>
                      <a:pt x="444" y="518"/>
                    </a:lnTo>
                    <a:lnTo>
                      <a:pt x="444" y="518"/>
                    </a:lnTo>
                    <a:lnTo>
                      <a:pt x="444" y="518"/>
                    </a:lnTo>
                    <a:lnTo>
                      <a:pt x="444" y="518"/>
                    </a:lnTo>
                    <a:lnTo>
                      <a:pt x="442" y="519"/>
                    </a:lnTo>
                    <a:lnTo>
                      <a:pt x="442" y="519"/>
                    </a:lnTo>
                    <a:lnTo>
                      <a:pt x="442" y="519"/>
                    </a:lnTo>
                    <a:lnTo>
                      <a:pt x="442" y="519"/>
                    </a:lnTo>
                    <a:lnTo>
                      <a:pt x="442" y="519"/>
                    </a:lnTo>
                    <a:lnTo>
                      <a:pt x="440" y="519"/>
                    </a:lnTo>
                    <a:lnTo>
                      <a:pt x="440" y="519"/>
                    </a:lnTo>
                    <a:lnTo>
                      <a:pt x="440" y="519"/>
                    </a:lnTo>
                    <a:lnTo>
                      <a:pt x="440" y="519"/>
                    </a:lnTo>
                    <a:lnTo>
                      <a:pt x="438" y="519"/>
                    </a:lnTo>
                    <a:lnTo>
                      <a:pt x="438" y="519"/>
                    </a:lnTo>
                    <a:lnTo>
                      <a:pt x="438" y="519"/>
                    </a:lnTo>
                    <a:lnTo>
                      <a:pt x="438" y="519"/>
                    </a:lnTo>
                    <a:lnTo>
                      <a:pt x="438" y="519"/>
                    </a:lnTo>
                    <a:lnTo>
                      <a:pt x="438" y="519"/>
                    </a:lnTo>
                    <a:lnTo>
                      <a:pt x="438" y="519"/>
                    </a:lnTo>
                    <a:lnTo>
                      <a:pt x="438" y="519"/>
                    </a:lnTo>
                    <a:lnTo>
                      <a:pt x="436" y="521"/>
                    </a:lnTo>
                    <a:lnTo>
                      <a:pt x="436" y="521"/>
                    </a:lnTo>
                    <a:lnTo>
                      <a:pt x="436" y="521"/>
                    </a:lnTo>
                    <a:lnTo>
                      <a:pt x="436" y="521"/>
                    </a:lnTo>
                    <a:lnTo>
                      <a:pt x="436" y="521"/>
                    </a:lnTo>
                    <a:lnTo>
                      <a:pt x="436" y="521"/>
                    </a:lnTo>
                    <a:lnTo>
                      <a:pt x="436" y="521"/>
                    </a:lnTo>
                    <a:lnTo>
                      <a:pt x="434" y="521"/>
                    </a:lnTo>
                    <a:lnTo>
                      <a:pt x="434" y="521"/>
                    </a:lnTo>
                    <a:lnTo>
                      <a:pt x="434" y="521"/>
                    </a:lnTo>
                    <a:lnTo>
                      <a:pt x="434" y="521"/>
                    </a:lnTo>
                    <a:lnTo>
                      <a:pt x="434" y="521"/>
                    </a:lnTo>
                    <a:lnTo>
                      <a:pt x="434" y="521"/>
                    </a:lnTo>
                    <a:lnTo>
                      <a:pt x="434" y="523"/>
                    </a:lnTo>
                    <a:lnTo>
                      <a:pt x="434" y="523"/>
                    </a:lnTo>
                    <a:lnTo>
                      <a:pt x="434" y="523"/>
                    </a:lnTo>
                    <a:lnTo>
                      <a:pt x="434" y="523"/>
                    </a:lnTo>
                    <a:lnTo>
                      <a:pt x="433" y="523"/>
                    </a:lnTo>
                    <a:lnTo>
                      <a:pt x="434" y="523"/>
                    </a:lnTo>
                    <a:lnTo>
                      <a:pt x="434" y="523"/>
                    </a:lnTo>
                    <a:lnTo>
                      <a:pt x="434" y="523"/>
                    </a:lnTo>
                    <a:lnTo>
                      <a:pt x="434" y="523"/>
                    </a:lnTo>
                    <a:lnTo>
                      <a:pt x="434" y="523"/>
                    </a:lnTo>
                    <a:lnTo>
                      <a:pt x="434" y="525"/>
                    </a:lnTo>
                    <a:lnTo>
                      <a:pt x="434" y="525"/>
                    </a:lnTo>
                    <a:lnTo>
                      <a:pt x="434" y="525"/>
                    </a:lnTo>
                    <a:lnTo>
                      <a:pt x="434" y="525"/>
                    </a:lnTo>
                    <a:lnTo>
                      <a:pt x="434" y="527"/>
                    </a:lnTo>
                    <a:lnTo>
                      <a:pt x="434" y="527"/>
                    </a:lnTo>
                    <a:lnTo>
                      <a:pt x="434" y="527"/>
                    </a:lnTo>
                    <a:lnTo>
                      <a:pt x="433" y="527"/>
                    </a:lnTo>
                    <a:lnTo>
                      <a:pt x="433" y="527"/>
                    </a:lnTo>
                    <a:lnTo>
                      <a:pt x="433" y="527"/>
                    </a:lnTo>
                    <a:lnTo>
                      <a:pt x="433" y="527"/>
                    </a:lnTo>
                    <a:lnTo>
                      <a:pt x="433" y="527"/>
                    </a:lnTo>
                    <a:lnTo>
                      <a:pt x="433" y="528"/>
                    </a:lnTo>
                    <a:lnTo>
                      <a:pt x="433" y="528"/>
                    </a:lnTo>
                    <a:lnTo>
                      <a:pt x="433" y="528"/>
                    </a:lnTo>
                    <a:lnTo>
                      <a:pt x="433" y="528"/>
                    </a:lnTo>
                    <a:lnTo>
                      <a:pt x="433" y="528"/>
                    </a:lnTo>
                    <a:lnTo>
                      <a:pt x="433" y="528"/>
                    </a:lnTo>
                    <a:lnTo>
                      <a:pt x="433" y="528"/>
                    </a:lnTo>
                    <a:lnTo>
                      <a:pt x="433" y="528"/>
                    </a:lnTo>
                    <a:lnTo>
                      <a:pt x="431" y="528"/>
                    </a:lnTo>
                    <a:lnTo>
                      <a:pt x="431" y="528"/>
                    </a:lnTo>
                    <a:lnTo>
                      <a:pt x="431" y="528"/>
                    </a:lnTo>
                    <a:lnTo>
                      <a:pt x="429" y="528"/>
                    </a:lnTo>
                    <a:lnTo>
                      <a:pt x="429" y="528"/>
                    </a:lnTo>
                    <a:lnTo>
                      <a:pt x="429" y="528"/>
                    </a:lnTo>
                    <a:lnTo>
                      <a:pt x="427" y="528"/>
                    </a:lnTo>
                    <a:lnTo>
                      <a:pt x="427" y="528"/>
                    </a:lnTo>
                    <a:lnTo>
                      <a:pt x="427" y="528"/>
                    </a:lnTo>
                    <a:lnTo>
                      <a:pt x="427" y="528"/>
                    </a:lnTo>
                    <a:lnTo>
                      <a:pt x="427" y="528"/>
                    </a:lnTo>
                    <a:lnTo>
                      <a:pt x="427" y="528"/>
                    </a:lnTo>
                    <a:lnTo>
                      <a:pt x="425" y="528"/>
                    </a:lnTo>
                    <a:lnTo>
                      <a:pt x="425" y="528"/>
                    </a:lnTo>
                    <a:lnTo>
                      <a:pt x="425" y="528"/>
                    </a:lnTo>
                    <a:lnTo>
                      <a:pt x="425" y="528"/>
                    </a:lnTo>
                    <a:lnTo>
                      <a:pt x="424" y="528"/>
                    </a:lnTo>
                    <a:lnTo>
                      <a:pt x="424" y="528"/>
                    </a:lnTo>
                    <a:lnTo>
                      <a:pt x="424" y="528"/>
                    </a:lnTo>
                    <a:lnTo>
                      <a:pt x="424" y="528"/>
                    </a:lnTo>
                    <a:lnTo>
                      <a:pt x="424" y="530"/>
                    </a:lnTo>
                    <a:lnTo>
                      <a:pt x="424" y="530"/>
                    </a:lnTo>
                    <a:lnTo>
                      <a:pt x="424" y="530"/>
                    </a:lnTo>
                    <a:lnTo>
                      <a:pt x="424" y="530"/>
                    </a:lnTo>
                    <a:lnTo>
                      <a:pt x="424" y="530"/>
                    </a:lnTo>
                    <a:lnTo>
                      <a:pt x="424" y="530"/>
                    </a:lnTo>
                    <a:lnTo>
                      <a:pt x="424" y="530"/>
                    </a:lnTo>
                    <a:lnTo>
                      <a:pt x="424" y="530"/>
                    </a:lnTo>
                    <a:lnTo>
                      <a:pt x="424" y="530"/>
                    </a:lnTo>
                    <a:lnTo>
                      <a:pt x="422" y="530"/>
                    </a:lnTo>
                    <a:lnTo>
                      <a:pt x="422" y="532"/>
                    </a:lnTo>
                    <a:lnTo>
                      <a:pt x="422" y="532"/>
                    </a:lnTo>
                    <a:lnTo>
                      <a:pt x="422" y="532"/>
                    </a:lnTo>
                    <a:lnTo>
                      <a:pt x="422" y="532"/>
                    </a:lnTo>
                    <a:lnTo>
                      <a:pt x="422" y="532"/>
                    </a:lnTo>
                    <a:lnTo>
                      <a:pt x="422" y="532"/>
                    </a:lnTo>
                    <a:lnTo>
                      <a:pt x="422" y="532"/>
                    </a:lnTo>
                    <a:lnTo>
                      <a:pt x="422" y="532"/>
                    </a:lnTo>
                    <a:lnTo>
                      <a:pt x="422" y="532"/>
                    </a:lnTo>
                    <a:lnTo>
                      <a:pt x="422" y="534"/>
                    </a:lnTo>
                    <a:lnTo>
                      <a:pt x="422" y="534"/>
                    </a:lnTo>
                    <a:lnTo>
                      <a:pt x="422" y="534"/>
                    </a:lnTo>
                    <a:lnTo>
                      <a:pt x="422" y="536"/>
                    </a:lnTo>
                    <a:lnTo>
                      <a:pt x="420" y="536"/>
                    </a:lnTo>
                    <a:lnTo>
                      <a:pt x="420" y="536"/>
                    </a:lnTo>
                    <a:lnTo>
                      <a:pt x="420" y="537"/>
                    </a:lnTo>
                    <a:lnTo>
                      <a:pt x="420" y="537"/>
                    </a:lnTo>
                    <a:lnTo>
                      <a:pt x="420" y="537"/>
                    </a:lnTo>
                    <a:lnTo>
                      <a:pt x="420" y="537"/>
                    </a:lnTo>
                    <a:lnTo>
                      <a:pt x="420" y="537"/>
                    </a:lnTo>
                    <a:lnTo>
                      <a:pt x="420" y="539"/>
                    </a:lnTo>
                    <a:lnTo>
                      <a:pt x="420" y="539"/>
                    </a:lnTo>
                    <a:lnTo>
                      <a:pt x="420" y="539"/>
                    </a:lnTo>
                    <a:lnTo>
                      <a:pt x="420" y="539"/>
                    </a:lnTo>
                    <a:lnTo>
                      <a:pt x="420" y="539"/>
                    </a:lnTo>
                    <a:lnTo>
                      <a:pt x="420" y="541"/>
                    </a:lnTo>
                    <a:lnTo>
                      <a:pt x="420" y="541"/>
                    </a:lnTo>
                    <a:lnTo>
                      <a:pt x="420" y="541"/>
                    </a:lnTo>
                    <a:lnTo>
                      <a:pt x="420" y="541"/>
                    </a:lnTo>
                    <a:lnTo>
                      <a:pt x="418" y="543"/>
                    </a:lnTo>
                    <a:lnTo>
                      <a:pt x="418" y="543"/>
                    </a:lnTo>
                    <a:lnTo>
                      <a:pt x="418" y="543"/>
                    </a:lnTo>
                    <a:lnTo>
                      <a:pt x="418" y="543"/>
                    </a:lnTo>
                    <a:lnTo>
                      <a:pt x="418" y="543"/>
                    </a:lnTo>
                    <a:lnTo>
                      <a:pt x="418" y="543"/>
                    </a:lnTo>
                    <a:lnTo>
                      <a:pt x="418" y="543"/>
                    </a:lnTo>
                    <a:lnTo>
                      <a:pt x="418" y="543"/>
                    </a:lnTo>
                    <a:lnTo>
                      <a:pt x="416" y="543"/>
                    </a:lnTo>
                    <a:lnTo>
                      <a:pt x="416" y="543"/>
                    </a:lnTo>
                    <a:lnTo>
                      <a:pt x="416" y="543"/>
                    </a:lnTo>
                    <a:lnTo>
                      <a:pt x="416" y="545"/>
                    </a:lnTo>
                    <a:lnTo>
                      <a:pt x="416" y="545"/>
                    </a:lnTo>
                    <a:lnTo>
                      <a:pt x="416" y="545"/>
                    </a:lnTo>
                    <a:lnTo>
                      <a:pt x="415" y="545"/>
                    </a:lnTo>
                    <a:lnTo>
                      <a:pt x="415" y="545"/>
                    </a:lnTo>
                    <a:lnTo>
                      <a:pt x="415" y="546"/>
                    </a:lnTo>
                    <a:lnTo>
                      <a:pt x="415" y="546"/>
                    </a:lnTo>
                    <a:lnTo>
                      <a:pt x="413" y="546"/>
                    </a:lnTo>
                    <a:lnTo>
                      <a:pt x="413" y="546"/>
                    </a:lnTo>
                    <a:lnTo>
                      <a:pt x="413" y="546"/>
                    </a:lnTo>
                    <a:lnTo>
                      <a:pt x="413" y="546"/>
                    </a:lnTo>
                    <a:lnTo>
                      <a:pt x="413" y="546"/>
                    </a:lnTo>
                    <a:lnTo>
                      <a:pt x="413" y="546"/>
                    </a:lnTo>
                    <a:lnTo>
                      <a:pt x="413" y="548"/>
                    </a:lnTo>
                    <a:lnTo>
                      <a:pt x="413" y="548"/>
                    </a:lnTo>
                    <a:lnTo>
                      <a:pt x="413" y="548"/>
                    </a:lnTo>
                    <a:lnTo>
                      <a:pt x="413" y="548"/>
                    </a:lnTo>
                    <a:lnTo>
                      <a:pt x="413" y="548"/>
                    </a:lnTo>
                    <a:lnTo>
                      <a:pt x="411" y="548"/>
                    </a:lnTo>
                    <a:lnTo>
                      <a:pt x="411" y="548"/>
                    </a:lnTo>
                    <a:lnTo>
                      <a:pt x="411" y="548"/>
                    </a:lnTo>
                    <a:lnTo>
                      <a:pt x="411" y="550"/>
                    </a:lnTo>
                    <a:lnTo>
                      <a:pt x="411" y="550"/>
                    </a:lnTo>
                    <a:lnTo>
                      <a:pt x="411" y="550"/>
                    </a:lnTo>
                    <a:lnTo>
                      <a:pt x="411" y="550"/>
                    </a:lnTo>
                    <a:lnTo>
                      <a:pt x="411" y="552"/>
                    </a:lnTo>
                    <a:lnTo>
                      <a:pt x="411" y="552"/>
                    </a:lnTo>
                    <a:lnTo>
                      <a:pt x="411" y="552"/>
                    </a:lnTo>
                    <a:lnTo>
                      <a:pt x="411" y="552"/>
                    </a:lnTo>
                    <a:lnTo>
                      <a:pt x="411" y="552"/>
                    </a:lnTo>
                    <a:lnTo>
                      <a:pt x="411" y="552"/>
                    </a:lnTo>
                    <a:lnTo>
                      <a:pt x="409" y="552"/>
                    </a:lnTo>
                    <a:lnTo>
                      <a:pt x="409" y="552"/>
                    </a:lnTo>
                    <a:lnTo>
                      <a:pt x="409" y="552"/>
                    </a:lnTo>
                    <a:lnTo>
                      <a:pt x="409" y="552"/>
                    </a:lnTo>
                    <a:lnTo>
                      <a:pt x="409" y="552"/>
                    </a:lnTo>
                    <a:lnTo>
                      <a:pt x="409" y="554"/>
                    </a:lnTo>
                    <a:lnTo>
                      <a:pt x="409" y="554"/>
                    </a:lnTo>
                    <a:lnTo>
                      <a:pt x="409" y="554"/>
                    </a:lnTo>
                    <a:lnTo>
                      <a:pt x="409" y="554"/>
                    </a:lnTo>
                    <a:lnTo>
                      <a:pt x="409" y="554"/>
                    </a:lnTo>
                    <a:lnTo>
                      <a:pt x="409" y="554"/>
                    </a:lnTo>
                    <a:lnTo>
                      <a:pt x="409" y="556"/>
                    </a:lnTo>
                    <a:lnTo>
                      <a:pt x="409" y="556"/>
                    </a:lnTo>
                    <a:lnTo>
                      <a:pt x="409" y="556"/>
                    </a:lnTo>
                    <a:lnTo>
                      <a:pt x="409" y="556"/>
                    </a:lnTo>
                    <a:lnTo>
                      <a:pt x="409" y="556"/>
                    </a:lnTo>
                    <a:lnTo>
                      <a:pt x="409" y="556"/>
                    </a:lnTo>
                    <a:lnTo>
                      <a:pt x="409" y="556"/>
                    </a:lnTo>
                    <a:lnTo>
                      <a:pt x="409" y="556"/>
                    </a:lnTo>
                    <a:lnTo>
                      <a:pt x="409" y="556"/>
                    </a:lnTo>
                    <a:lnTo>
                      <a:pt x="407" y="557"/>
                    </a:lnTo>
                    <a:lnTo>
                      <a:pt x="407" y="557"/>
                    </a:lnTo>
                    <a:lnTo>
                      <a:pt x="407" y="557"/>
                    </a:lnTo>
                    <a:lnTo>
                      <a:pt x="409" y="557"/>
                    </a:lnTo>
                    <a:lnTo>
                      <a:pt x="409" y="557"/>
                    </a:lnTo>
                    <a:lnTo>
                      <a:pt x="407" y="559"/>
                    </a:lnTo>
                    <a:lnTo>
                      <a:pt x="407" y="559"/>
                    </a:lnTo>
                    <a:lnTo>
                      <a:pt x="407" y="559"/>
                    </a:lnTo>
                    <a:lnTo>
                      <a:pt x="407" y="559"/>
                    </a:lnTo>
                    <a:lnTo>
                      <a:pt x="407" y="559"/>
                    </a:lnTo>
                    <a:lnTo>
                      <a:pt x="407" y="559"/>
                    </a:lnTo>
                    <a:lnTo>
                      <a:pt x="407" y="559"/>
                    </a:lnTo>
                    <a:lnTo>
                      <a:pt x="406" y="559"/>
                    </a:lnTo>
                    <a:lnTo>
                      <a:pt x="406" y="559"/>
                    </a:lnTo>
                    <a:lnTo>
                      <a:pt x="407" y="559"/>
                    </a:lnTo>
                    <a:lnTo>
                      <a:pt x="406" y="559"/>
                    </a:lnTo>
                    <a:lnTo>
                      <a:pt x="406" y="561"/>
                    </a:lnTo>
                    <a:lnTo>
                      <a:pt x="406" y="561"/>
                    </a:lnTo>
                    <a:lnTo>
                      <a:pt x="406" y="561"/>
                    </a:lnTo>
                    <a:lnTo>
                      <a:pt x="406" y="561"/>
                    </a:lnTo>
                    <a:lnTo>
                      <a:pt x="406" y="561"/>
                    </a:lnTo>
                    <a:lnTo>
                      <a:pt x="406" y="561"/>
                    </a:lnTo>
                    <a:lnTo>
                      <a:pt x="406" y="561"/>
                    </a:lnTo>
                    <a:lnTo>
                      <a:pt x="406" y="561"/>
                    </a:lnTo>
                    <a:lnTo>
                      <a:pt x="404" y="561"/>
                    </a:lnTo>
                    <a:lnTo>
                      <a:pt x="404" y="561"/>
                    </a:lnTo>
                    <a:lnTo>
                      <a:pt x="404" y="561"/>
                    </a:lnTo>
                    <a:lnTo>
                      <a:pt x="404" y="561"/>
                    </a:lnTo>
                    <a:lnTo>
                      <a:pt x="404" y="563"/>
                    </a:lnTo>
                    <a:lnTo>
                      <a:pt x="404" y="563"/>
                    </a:lnTo>
                    <a:lnTo>
                      <a:pt x="404" y="563"/>
                    </a:lnTo>
                    <a:lnTo>
                      <a:pt x="404" y="563"/>
                    </a:lnTo>
                    <a:lnTo>
                      <a:pt x="404" y="563"/>
                    </a:lnTo>
                    <a:lnTo>
                      <a:pt x="404" y="563"/>
                    </a:lnTo>
                    <a:lnTo>
                      <a:pt x="402" y="565"/>
                    </a:lnTo>
                    <a:lnTo>
                      <a:pt x="402" y="565"/>
                    </a:lnTo>
                    <a:lnTo>
                      <a:pt x="402" y="565"/>
                    </a:lnTo>
                    <a:lnTo>
                      <a:pt x="402" y="565"/>
                    </a:lnTo>
                    <a:lnTo>
                      <a:pt x="402" y="565"/>
                    </a:lnTo>
                    <a:lnTo>
                      <a:pt x="402" y="565"/>
                    </a:lnTo>
                    <a:lnTo>
                      <a:pt x="400" y="565"/>
                    </a:lnTo>
                    <a:lnTo>
                      <a:pt x="400" y="565"/>
                    </a:lnTo>
                    <a:lnTo>
                      <a:pt x="400" y="565"/>
                    </a:lnTo>
                    <a:lnTo>
                      <a:pt x="400" y="565"/>
                    </a:lnTo>
                    <a:lnTo>
                      <a:pt x="400" y="565"/>
                    </a:lnTo>
                    <a:lnTo>
                      <a:pt x="400" y="565"/>
                    </a:lnTo>
                    <a:lnTo>
                      <a:pt x="400" y="565"/>
                    </a:lnTo>
                    <a:lnTo>
                      <a:pt x="400" y="565"/>
                    </a:lnTo>
                    <a:lnTo>
                      <a:pt x="400" y="566"/>
                    </a:lnTo>
                    <a:lnTo>
                      <a:pt x="400" y="566"/>
                    </a:lnTo>
                    <a:lnTo>
                      <a:pt x="400" y="566"/>
                    </a:lnTo>
                    <a:lnTo>
                      <a:pt x="400" y="566"/>
                    </a:lnTo>
                    <a:lnTo>
                      <a:pt x="400" y="566"/>
                    </a:lnTo>
                    <a:lnTo>
                      <a:pt x="400" y="568"/>
                    </a:lnTo>
                    <a:lnTo>
                      <a:pt x="400" y="568"/>
                    </a:lnTo>
                    <a:lnTo>
                      <a:pt x="400" y="568"/>
                    </a:lnTo>
                    <a:lnTo>
                      <a:pt x="400" y="568"/>
                    </a:lnTo>
                    <a:lnTo>
                      <a:pt x="400" y="568"/>
                    </a:lnTo>
                    <a:lnTo>
                      <a:pt x="400" y="568"/>
                    </a:lnTo>
                    <a:lnTo>
                      <a:pt x="400" y="570"/>
                    </a:lnTo>
                    <a:lnTo>
                      <a:pt x="400" y="570"/>
                    </a:lnTo>
                    <a:lnTo>
                      <a:pt x="400" y="570"/>
                    </a:lnTo>
                    <a:lnTo>
                      <a:pt x="400" y="570"/>
                    </a:lnTo>
                    <a:lnTo>
                      <a:pt x="400" y="570"/>
                    </a:lnTo>
                    <a:lnTo>
                      <a:pt x="400" y="570"/>
                    </a:lnTo>
                    <a:lnTo>
                      <a:pt x="400" y="570"/>
                    </a:lnTo>
                    <a:lnTo>
                      <a:pt x="400" y="572"/>
                    </a:lnTo>
                    <a:lnTo>
                      <a:pt x="400" y="572"/>
                    </a:lnTo>
                    <a:lnTo>
                      <a:pt x="400" y="572"/>
                    </a:lnTo>
                    <a:lnTo>
                      <a:pt x="400" y="572"/>
                    </a:lnTo>
                    <a:lnTo>
                      <a:pt x="400" y="572"/>
                    </a:lnTo>
                    <a:lnTo>
                      <a:pt x="398" y="574"/>
                    </a:lnTo>
                    <a:lnTo>
                      <a:pt x="398" y="574"/>
                    </a:lnTo>
                    <a:lnTo>
                      <a:pt x="398" y="574"/>
                    </a:lnTo>
                    <a:lnTo>
                      <a:pt x="398" y="574"/>
                    </a:lnTo>
                    <a:lnTo>
                      <a:pt x="398" y="574"/>
                    </a:lnTo>
                    <a:lnTo>
                      <a:pt x="398" y="574"/>
                    </a:lnTo>
                    <a:lnTo>
                      <a:pt x="396" y="574"/>
                    </a:lnTo>
                    <a:lnTo>
                      <a:pt x="396" y="574"/>
                    </a:lnTo>
                    <a:lnTo>
                      <a:pt x="396" y="574"/>
                    </a:lnTo>
                    <a:lnTo>
                      <a:pt x="396" y="574"/>
                    </a:lnTo>
                    <a:lnTo>
                      <a:pt x="396" y="574"/>
                    </a:lnTo>
                    <a:lnTo>
                      <a:pt x="395" y="574"/>
                    </a:lnTo>
                    <a:lnTo>
                      <a:pt x="393" y="574"/>
                    </a:lnTo>
                    <a:lnTo>
                      <a:pt x="393" y="574"/>
                    </a:lnTo>
                    <a:lnTo>
                      <a:pt x="393" y="574"/>
                    </a:lnTo>
                    <a:lnTo>
                      <a:pt x="393" y="574"/>
                    </a:lnTo>
                    <a:lnTo>
                      <a:pt x="393" y="574"/>
                    </a:lnTo>
                    <a:lnTo>
                      <a:pt x="391" y="574"/>
                    </a:lnTo>
                    <a:lnTo>
                      <a:pt x="391" y="575"/>
                    </a:lnTo>
                    <a:lnTo>
                      <a:pt x="391" y="575"/>
                    </a:lnTo>
                    <a:lnTo>
                      <a:pt x="391" y="575"/>
                    </a:lnTo>
                    <a:lnTo>
                      <a:pt x="391" y="575"/>
                    </a:lnTo>
                    <a:lnTo>
                      <a:pt x="391" y="577"/>
                    </a:lnTo>
                    <a:lnTo>
                      <a:pt x="391" y="577"/>
                    </a:lnTo>
                    <a:lnTo>
                      <a:pt x="391" y="577"/>
                    </a:lnTo>
                    <a:lnTo>
                      <a:pt x="391" y="577"/>
                    </a:lnTo>
                    <a:lnTo>
                      <a:pt x="391" y="577"/>
                    </a:lnTo>
                    <a:lnTo>
                      <a:pt x="391" y="577"/>
                    </a:lnTo>
                    <a:lnTo>
                      <a:pt x="391" y="577"/>
                    </a:lnTo>
                    <a:lnTo>
                      <a:pt x="391" y="577"/>
                    </a:lnTo>
                    <a:lnTo>
                      <a:pt x="393" y="579"/>
                    </a:lnTo>
                    <a:lnTo>
                      <a:pt x="393" y="579"/>
                    </a:lnTo>
                    <a:lnTo>
                      <a:pt x="393" y="579"/>
                    </a:lnTo>
                    <a:lnTo>
                      <a:pt x="395" y="579"/>
                    </a:lnTo>
                    <a:lnTo>
                      <a:pt x="395" y="579"/>
                    </a:lnTo>
                    <a:lnTo>
                      <a:pt x="395" y="579"/>
                    </a:lnTo>
                    <a:lnTo>
                      <a:pt x="395" y="579"/>
                    </a:lnTo>
                    <a:lnTo>
                      <a:pt x="395" y="581"/>
                    </a:lnTo>
                    <a:lnTo>
                      <a:pt x="393" y="581"/>
                    </a:lnTo>
                    <a:lnTo>
                      <a:pt x="393" y="581"/>
                    </a:lnTo>
                    <a:lnTo>
                      <a:pt x="391" y="581"/>
                    </a:lnTo>
                    <a:lnTo>
                      <a:pt x="391" y="581"/>
                    </a:lnTo>
                    <a:lnTo>
                      <a:pt x="391" y="581"/>
                    </a:lnTo>
                    <a:lnTo>
                      <a:pt x="391" y="581"/>
                    </a:lnTo>
                    <a:lnTo>
                      <a:pt x="391" y="581"/>
                    </a:lnTo>
                    <a:lnTo>
                      <a:pt x="391" y="581"/>
                    </a:lnTo>
                    <a:lnTo>
                      <a:pt x="389" y="583"/>
                    </a:lnTo>
                    <a:lnTo>
                      <a:pt x="387" y="584"/>
                    </a:lnTo>
                    <a:lnTo>
                      <a:pt x="387" y="584"/>
                    </a:lnTo>
                    <a:lnTo>
                      <a:pt x="387" y="584"/>
                    </a:lnTo>
                    <a:lnTo>
                      <a:pt x="387" y="584"/>
                    </a:lnTo>
                    <a:lnTo>
                      <a:pt x="386" y="584"/>
                    </a:lnTo>
                    <a:lnTo>
                      <a:pt x="386" y="584"/>
                    </a:lnTo>
                    <a:lnTo>
                      <a:pt x="386" y="584"/>
                    </a:lnTo>
                    <a:lnTo>
                      <a:pt x="386" y="584"/>
                    </a:lnTo>
                    <a:lnTo>
                      <a:pt x="384" y="584"/>
                    </a:lnTo>
                    <a:lnTo>
                      <a:pt x="384" y="584"/>
                    </a:lnTo>
                    <a:lnTo>
                      <a:pt x="384" y="584"/>
                    </a:lnTo>
                    <a:lnTo>
                      <a:pt x="384" y="583"/>
                    </a:lnTo>
                    <a:lnTo>
                      <a:pt x="384" y="583"/>
                    </a:lnTo>
                    <a:lnTo>
                      <a:pt x="384" y="583"/>
                    </a:lnTo>
                    <a:lnTo>
                      <a:pt x="384" y="583"/>
                    </a:lnTo>
                    <a:lnTo>
                      <a:pt x="384" y="581"/>
                    </a:lnTo>
                    <a:lnTo>
                      <a:pt x="384" y="581"/>
                    </a:lnTo>
                    <a:lnTo>
                      <a:pt x="384" y="581"/>
                    </a:lnTo>
                    <a:lnTo>
                      <a:pt x="384" y="581"/>
                    </a:lnTo>
                    <a:lnTo>
                      <a:pt x="384" y="581"/>
                    </a:lnTo>
                    <a:lnTo>
                      <a:pt x="382" y="579"/>
                    </a:lnTo>
                    <a:lnTo>
                      <a:pt x="380" y="579"/>
                    </a:lnTo>
                    <a:lnTo>
                      <a:pt x="380" y="577"/>
                    </a:lnTo>
                    <a:lnTo>
                      <a:pt x="380" y="577"/>
                    </a:lnTo>
                    <a:lnTo>
                      <a:pt x="380" y="577"/>
                    </a:lnTo>
                    <a:lnTo>
                      <a:pt x="380" y="577"/>
                    </a:lnTo>
                    <a:lnTo>
                      <a:pt x="380" y="575"/>
                    </a:lnTo>
                    <a:lnTo>
                      <a:pt x="380" y="575"/>
                    </a:lnTo>
                    <a:lnTo>
                      <a:pt x="380" y="575"/>
                    </a:lnTo>
                    <a:lnTo>
                      <a:pt x="380" y="574"/>
                    </a:lnTo>
                    <a:lnTo>
                      <a:pt x="380" y="574"/>
                    </a:lnTo>
                    <a:lnTo>
                      <a:pt x="380" y="572"/>
                    </a:lnTo>
                    <a:lnTo>
                      <a:pt x="378" y="572"/>
                    </a:lnTo>
                    <a:lnTo>
                      <a:pt x="378" y="572"/>
                    </a:lnTo>
                    <a:lnTo>
                      <a:pt x="378" y="572"/>
                    </a:lnTo>
                    <a:lnTo>
                      <a:pt x="378" y="572"/>
                    </a:lnTo>
                    <a:lnTo>
                      <a:pt x="377" y="572"/>
                    </a:lnTo>
                    <a:lnTo>
                      <a:pt x="375" y="572"/>
                    </a:lnTo>
                    <a:lnTo>
                      <a:pt x="375" y="572"/>
                    </a:lnTo>
                    <a:lnTo>
                      <a:pt x="375" y="572"/>
                    </a:lnTo>
                    <a:lnTo>
                      <a:pt x="375" y="572"/>
                    </a:lnTo>
                    <a:lnTo>
                      <a:pt x="375" y="572"/>
                    </a:lnTo>
                    <a:lnTo>
                      <a:pt x="375" y="574"/>
                    </a:lnTo>
                    <a:lnTo>
                      <a:pt x="375" y="574"/>
                    </a:lnTo>
                    <a:lnTo>
                      <a:pt x="375" y="575"/>
                    </a:lnTo>
                    <a:lnTo>
                      <a:pt x="373" y="575"/>
                    </a:lnTo>
                    <a:lnTo>
                      <a:pt x="373" y="577"/>
                    </a:lnTo>
                    <a:lnTo>
                      <a:pt x="371" y="577"/>
                    </a:lnTo>
                    <a:lnTo>
                      <a:pt x="371" y="575"/>
                    </a:lnTo>
                    <a:lnTo>
                      <a:pt x="371" y="575"/>
                    </a:lnTo>
                    <a:lnTo>
                      <a:pt x="369" y="575"/>
                    </a:lnTo>
                    <a:lnTo>
                      <a:pt x="369" y="575"/>
                    </a:lnTo>
                    <a:lnTo>
                      <a:pt x="369" y="575"/>
                    </a:lnTo>
                    <a:lnTo>
                      <a:pt x="369" y="575"/>
                    </a:lnTo>
                    <a:lnTo>
                      <a:pt x="368" y="577"/>
                    </a:lnTo>
                    <a:lnTo>
                      <a:pt x="368" y="577"/>
                    </a:lnTo>
                    <a:lnTo>
                      <a:pt x="368" y="577"/>
                    </a:lnTo>
                    <a:lnTo>
                      <a:pt x="368" y="577"/>
                    </a:lnTo>
                    <a:lnTo>
                      <a:pt x="368" y="577"/>
                    </a:lnTo>
                    <a:lnTo>
                      <a:pt x="368" y="577"/>
                    </a:lnTo>
                    <a:lnTo>
                      <a:pt x="368" y="577"/>
                    </a:lnTo>
                    <a:lnTo>
                      <a:pt x="368" y="579"/>
                    </a:lnTo>
                    <a:lnTo>
                      <a:pt x="368" y="579"/>
                    </a:lnTo>
                    <a:lnTo>
                      <a:pt x="368" y="579"/>
                    </a:lnTo>
                    <a:lnTo>
                      <a:pt x="368" y="579"/>
                    </a:lnTo>
                    <a:lnTo>
                      <a:pt x="368" y="581"/>
                    </a:lnTo>
                    <a:lnTo>
                      <a:pt x="368" y="581"/>
                    </a:lnTo>
                    <a:lnTo>
                      <a:pt x="369" y="581"/>
                    </a:lnTo>
                    <a:lnTo>
                      <a:pt x="368" y="581"/>
                    </a:lnTo>
                    <a:lnTo>
                      <a:pt x="368" y="581"/>
                    </a:lnTo>
                    <a:lnTo>
                      <a:pt x="368" y="581"/>
                    </a:lnTo>
                    <a:lnTo>
                      <a:pt x="368" y="583"/>
                    </a:lnTo>
                    <a:lnTo>
                      <a:pt x="368" y="583"/>
                    </a:lnTo>
                    <a:lnTo>
                      <a:pt x="368" y="583"/>
                    </a:lnTo>
                    <a:lnTo>
                      <a:pt x="368" y="583"/>
                    </a:lnTo>
                    <a:lnTo>
                      <a:pt x="366" y="581"/>
                    </a:lnTo>
                    <a:lnTo>
                      <a:pt x="366" y="581"/>
                    </a:lnTo>
                    <a:lnTo>
                      <a:pt x="366" y="581"/>
                    </a:lnTo>
                    <a:lnTo>
                      <a:pt x="366" y="581"/>
                    </a:lnTo>
                    <a:lnTo>
                      <a:pt x="366" y="581"/>
                    </a:lnTo>
                    <a:lnTo>
                      <a:pt x="364" y="579"/>
                    </a:lnTo>
                    <a:lnTo>
                      <a:pt x="364" y="579"/>
                    </a:lnTo>
                    <a:lnTo>
                      <a:pt x="364" y="579"/>
                    </a:lnTo>
                    <a:lnTo>
                      <a:pt x="364" y="579"/>
                    </a:lnTo>
                    <a:lnTo>
                      <a:pt x="362" y="577"/>
                    </a:lnTo>
                    <a:lnTo>
                      <a:pt x="362" y="577"/>
                    </a:lnTo>
                    <a:lnTo>
                      <a:pt x="362" y="577"/>
                    </a:lnTo>
                    <a:lnTo>
                      <a:pt x="360" y="577"/>
                    </a:lnTo>
                    <a:lnTo>
                      <a:pt x="360" y="575"/>
                    </a:lnTo>
                    <a:lnTo>
                      <a:pt x="360" y="575"/>
                    </a:lnTo>
                    <a:lnTo>
                      <a:pt x="360" y="575"/>
                    </a:lnTo>
                    <a:lnTo>
                      <a:pt x="360" y="575"/>
                    </a:lnTo>
                    <a:lnTo>
                      <a:pt x="360" y="574"/>
                    </a:lnTo>
                    <a:lnTo>
                      <a:pt x="360" y="574"/>
                    </a:lnTo>
                    <a:lnTo>
                      <a:pt x="360" y="574"/>
                    </a:lnTo>
                    <a:lnTo>
                      <a:pt x="359" y="572"/>
                    </a:lnTo>
                    <a:lnTo>
                      <a:pt x="359" y="572"/>
                    </a:lnTo>
                    <a:lnTo>
                      <a:pt x="359" y="572"/>
                    </a:lnTo>
                    <a:lnTo>
                      <a:pt x="359" y="572"/>
                    </a:lnTo>
                    <a:lnTo>
                      <a:pt x="357" y="572"/>
                    </a:lnTo>
                    <a:lnTo>
                      <a:pt x="357" y="572"/>
                    </a:lnTo>
                    <a:lnTo>
                      <a:pt x="357" y="572"/>
                    </a:lnTo>
                    <a:lnTo>
                      <a:pt x="357" y="572"/>
                    </a:lnTo>
                    <a:lnTo>
                      <a:pt x="357" y="572"/>
                    </a:lnTo>
                    <a:lnTo>
                      <a:pt x="357" y="572"/>
                    </a:lnTo>
                    <a:lnTo>
                      <a:pt x="357" y="574"/>
                    </a:lnTo>
                    <a:lnTo>
                      <a:pt x="357" y="574"/>
                    </a:lnTo>
                    <a:lnTo>
                      <a:pt x="357" y="574"/>
                    </a:lnTo>
                    <a:lnTo>
                      <a:pt x="357" y="574"/>
                    </a:lnTo>
                    <a:lnTo>
                      <a:pt x="357" y="574"/>
                    </a:lnTo>
                    <a:lnTo>
                      <a:pt x="357" y="574"/>
                    </a:lnTo>
                    <a:lnTo>
                      <a:pt x="357" y="575"/>
                    </a:lnTo>
                    <a:lnTo>
                      <a:pt x="357" y="575"/>
                    </a:lnTo>
                    <a:lnTo>
                      <a:pt x="357" y="575"/>
                    </a:lnTo>
                    <a:lnTo>
                      <a:pt x="357" y="575"/>
                    </a:lnTo>
                    <a:lnTo>
                      <a:pt x="357" y="575"/>
                    </a:lnTo>
                    <a:lnTo>
                      <a:pt x="357" y="575"/>
                    </a:lnTo>
                    <a:lnTo>
                      <a:pt x="357" y="575"/>
                    </a:lnTo>
                    <a:lnTo>
                      <a:pt x="355" y="575"/>
                    </a:lnTo>
                    <a:lnTo>
                      <a:pt x="355" y="575"/>
                    </a:lnTo>
                    <a:lnTo>
                      <a:pt x="355" y="574"/>
                    </a:lnTo>
                    <a:lnTo>
                      <a:pt x="355" y="574"/>
                    </a:lnTo>
                    <a:lnTo>
                      <a:pt x="355" y="574"/>
                    </a:lnTo>
                    <a:lnTo>
                      <a:pt x="355" y="572"/>
                    </a:lnTo>
                    <a:lnTo>
                      <a:pt x="355" y="572"/>
                    </a:lnTo>
                    <a:lnTo>
                      <a:pt x="353" y="572"/>
                    </a:lnTo>
                    <a:lnTo>
                      <a:pt x="353" y="572"/>
                    </a:lnTo>
                    <a:lnTo>
                      <a:pt x="353" y="572"/>
                    </a:lnTo>
                    <a:lnTo>
                      <a:pt x="351" y="572"/>
                    </a:lnTo>
                    <a:lnTo>
                      <a:pt x="351" y="572"/>
                    </a:lnTo>
                    <a:lnTo>
                      <a:pt x="351" y="572"/>
                    </a:lnTo>
                    <a:lnTo>
                      <a:pt x="351" y="572"/>
                    </a:lnTo>
                    <a:lnTo>
                      <a:pt x="351" y="574"/>
                    </a:lnTo>
                    <a:lnTo>
                      <a:pt x="349" y="574"/>
                    </a:lnTo>
                    <a:lnTo>
                      <a:pt x="349" y="574"/>
                    </a:lnTo>
                    <a:lnTo>
                      <a:pt x="349" y="574"/>
                    </a:lnTo>
                    <a:lnTo>
                      <a:pt x="348" y="572"/>
                    </a:lnTo>
                    <a:lnTo>
                      <a:pt x="348" y="572"/>
                    </a:lnTo>
                    <a:lnTo>
                      <a:pt x="348" y="572"/>
                    </a:lnTo>
                    <a:lnTo>
                      <a:pt x="348" y="572"/>
                    </a:lnTo>
                    <a:lnTo>
                      <a:pt x="348" y="572"/>
                    </a:lnTo>
                    <a:lnTo>
                      <a:pt x="348" y="572"/>
                    </a:lnTo>
                    <a:lnTo>
                      <a:pt x="348" y="572"/>
                    </a:lnTo>
                    <a:lnTo>
                      <a:pt x="348" y="572"/>
                    </a:lnTo>
                    <a:lnTo>
                      <a:pt x="348" y="572"/>
                    </a:lnTo>
                    <a:lnTo>
                      <a:pt x="348" y="570"/>
                    </a:lnTo>
                    <a:lnTo>
                      <a:pt x="348" y="570"/>
                    </a:lnTo>
                    <a:lnTo>
                      <a:pt x="348" y="570"/>
                    </a:lnTo>
                    <a:lnTo>
                      <a:pt x="346" y="572"/>
                    </a:lnTo>
                    <a:lnTo>
                      <a:pt x="346" y="572"/>
                    </a:lnTo>
                    <a:lnTo>
                      <a:pt x="346" y="572"/>
                    </a:lnTo>
                    <a:lnTo>
                      <a:pt x="344" y="572"/>
                    </a:lnTo>
                    <a:lnTo>
                      <a:pt x="344" y="572"/>
                    </a:lnTo>
                    <a:lnTo>
                      <a:pt x="344" y="572"/>
                    </a:lnTo>
                    <a:lnTo>
                      <a:pt x="342" y="572"/>
                    </a:lnTo>
                    <a:lnTo>
                      <a:pt x="342" y="572"/>
                    </a:lnTo>
                    <a:lnTo>
                      <a:pt x="342" y="574"/>
                    </a:lnTo>
                    <a:lnTo>
                      <a:pt x="340" y="574"/>
                    </a:lnTo>
                    <a:lnTo>
                      <a:pt x="340" y="574"/>
                    </a:lnTo>
                    <a:lnTo>
                      <a:pt x="340" y="574"/>
                    </a:lnTo>
                    <a:lnTo>
                      <a:pt x="340" y="574"/>
                    </a:lnTo>
                    <a:lnTo>
                      <a:pt x="340" y="574"/>
                    </a:lnTo>
                    <a:lnTo>
                      <a:pt x="339" y="574"/>
                    </a:lnTo>
                    <a:lnTo>
                      <a:pt x="337" y="574"/>
                    </a:lnTo>
                    <a:lnTo>
                      <a:pt x="337" y="574"/>
                    </a:lnTo>
                    <a:lnTo>
                      <a:pt x="337" y="574"/>
                    </a:lnTo>
                    <a:lnTo>
                      <a:pt x="337" y="574"/>
                    </a:lnTo>
                    <a:lnTo>
                      <a:pt x="335" y="574"/>
                    </a:lnTo>
                    <a:lnTo>
                      <a:pt x="333" y="574"/>
                    </a:lnTo>
                    <a:lnTo>
                      <a:pt x="333" y="574"/>
                    </a:lnTo>
                    <a:lnTo>
                      <a:pt x="333" y="574"/>
                    </a:lnTo>
                    <a:lnTo>
                      <a:pt x="333" y="574"/>
                    </a:lnTo>
                    <a:lnTo>
                      <a:pt x="333" y="572"/>
                    </a:lnTo>
                    <a:lnTo>
                      <a:pt x="333" y="572"/>
                    </a:lnTo>
                    <a:lnTo>
                      <a:pt x="330" y="570"/>
                    </a:lnTo>
                    <a:lnTo>
                      <a:pt x="330" y="570"/>
                    </a:lnTo>
                    <a:lnTo>
                      <a:pt x="330" y="570"/>
                    </a:lnTo>
                    <a:lnTo>
                      <a:pt x="330" y="570"/>
                    </a:lnTo>
                    <a:lnTo>
                      <a:pt x="330" y="568"/>
                    </a:lnTo>
                    <a:lnTo>
                      <a:pt x="328" y="568"/>
                    </a:lnTo>
                    <a:lnTo>
                      <a:pt x="328" y="568"/>
                    </a:lnTo>
                    <a:lnTo>
                      <a:pt x="328" y="568"/>
                    </a:lnTo>
                    <a:lnTo>
                      <a:pt x="328" y="568"/>
                    </a:lnTo>
                    <a:lnTo>
                      <a:pt x="328" y="568"/>
                    </a:lnTo>
                    <a:lnTo>
                      <a:pt x="328" y="568"/>
                    </a:lnTo>
                    <a:lnTo>
                      <a:pt x="326" y="566"/>
                    </a:lnTo>
                    <a:lnTo>
                      <a:pt x="326" y="566"/>
                    </a:lnTo>
                    <a:lnTo>
                      <a:pt x="326" y="566"/>
                    </a:lnTo>
                    <a:lnTo>
                      <a:pt x="322" y="566"/>
                    </a:lnTo>
                    <a:lnTo>
                      <a:pt x="322" y="565"/>
                    </a:lnTo>
                    <a:lnTo>
                      <a:pt x="322" y="565"/>
                    </a:lnTo>
                    <a:lnTo>
                      <a:pt x="322" y="565"/>
                    </a:lnTo>
                    <a:lnTo>
                      <a:pt x="322" y="565"/>
                    </a:lnTo>
                    <a:lnTo>
                      <a:pt x="322" y="565"/>
                    </a:lnTo>
                    <a:lnTo>
                      <a:pt x="322" y="565"/>
                    </a:lnTo>
                    <a:lnTo>
                      <a:pt x="324" y="563"/>
                    </a:lnTo>
                    <a:lnTo>
                      <a:pt x="324" y="563"/>
                    </a:lnTo>
                    <a:lnTo>
                      <a:pt x="324" y="563"/>
                    </a:lnTo>
                    <a:lnTo>
                      <a:pt x="324" y="563"/>
                    </a:lnTo>
                    <a:lnTo>
                      <a:pt x="324" y="561"/>
                    </a:lnTo>
                    <a:lnTo>
                      <a:pt x="322" y="561"/>
                    </a:lnTo>
                    <a:lnTo>
                      <a:pt x="322" y="561"/>
                    </a:lnTo>
                    <a:lnTo>
                      <a:pt x="321" y="561"/>
                    </a:lnTo>
                    <a:lnTo>
                      <a:pt x="321" y="561"/>
                    </a:lnTo>
                    <a:lnTo>
                      <a:pt x="321" y="561"/>
                    </a:lnTo>
                    <a:lnTo>
                      <a:pt x="321" y="561"/>
                    </a:lnTo>
                    <a:lnTo>
                      <a:pt x="321" y="561"/>
                    </a:lnTo>
                    <a:lnTo>
                      <a:pt x="321" y="559"/>
                    </a:lnTo>
                    <a:lnTo>
                      <a:pt x="321" y="559"/>
                    </a:lnTo>
                    <a:lnTo>
                      <a:pt x="321" y="559"/>
                    </a:lnTo>
                    <a:lnTo>
                      <a:pt x="319" y="557"/>
                    </a:lnTo>
                    <a:lnTo>
                      <a:pt x="319" y="557"/>
                    </a:lnTo>
                    <a:lnTo>
                      <a:pt x="317" y="557"/>
                    </a:lnTo>
                    <a:lnTo>
                      <a:pt x="317" y="557"/>
                    </a:lnTo>
                    <a:lnTo>
                      <a:pt x="315" y="557"/>
                    </a:lnTo>
                    <a:lnTo>
                      <a:pt x="315" y="557"/>
                    </a:lnTo>
                    <a:lnTo>
                      <a:pt x="313" y="557"/>
                    </a:lnTo>
                    <a:lnTo>
                      <a:pt x="310" y="557"/>
                    </a:lnTo>
                    <a:lnTo>
                      <a:pt x="308" y="557"/>
                    </a:lnTo>
                    <a:lnTo>
                      <a:pt x="306" y="557"/>
                    </a:lnTo>
                    <a:lnTo>
                      <a:pt x="306" y="557"/>
                    </a:lnTo>
                    <a:lnTo>
                      <a:pt x="304" y="557"/>
                    </a:lnTo>
                    <a:lnTo>
                      <a:pt x="304" y="557"/>
                    </a:lnTo>
                    <a:lnTo>
                      <a:pt x="304" y="557"/>
                    </a:lnTo>
                    <a:lnTo>
                      <a:pt x="304" y="557"/>
                    </a:lnTo>
                    <a:lnTo>
                      <a:pt x="304" y="557"/>
                    </a:lnTo>
                    <a:lnTo>
                      <a:pt x="304" y="557"/>
                    </a:lnTo>
                    <a:lnTo>
                      <a:pt x="302" y="557"/>
                    </a:lnTo>
                    <a:lnTo>
                      <a:pt x="302" y="557"/>
                    </a:lnTo>
                    <a:lnTo>
                      <a:pt x="302" y="557"/>
                    </a:lnTo>
                    <a:lnTo>
                      <a:pt x="302" y="557"/>
                    </a:lnTo>
                    <a:lnTo>
                      <a:pt x="302" y="556"/>
                    </a:lnTo>
                    <a:lnTo>
                      <a:pt x="302" y="556"/>
                    </a:lnTo>
                    <a:lnTo>
                      <a:pt x="302" y="556"/>
                    </a:lnTo>
                    <a:lnTo>
                      <a:pt x="304" y="556"/>
                    </a:lnTo>
                    <a:lnTo>
                      <a:pt x="304" y="554"/>
                    </a:lnTo>
                    <a:lnTo>
                      <a:pt x="304" y="554"/>
                    </a:lnTo>
                    <a:lnTo>
                      <a:pt x="304" y="554"/>
                    </a:lnTo>
                    <a:lnTo>
                      <a:pt x="304" y="552"/>
                    </a:lnTo>
                    <a:lnTo>
                      <a:pt x="304" y="552"/>
                    </a:lnTo>
                    <a:lnTo>
                      <a:pt x="304" y="552"/>
                    </a:lnTo>
                    <a:lnTo>
                      <a:pt x="304" y="550"/>
                    </a:lnTo>
                    <a:lnTo>
                      <a:pt x="302" y="550"/>
                    </a:lnTo>
                    <a:lnTo>
                      <a:pt x="302" y="550"/>
                    </a:lnTo>
                    <a:lnTo>
                      <a:pt x="302" y="550"/>
                    </a:lnTo>
                    <a:lnTo>
                      <a:pt x="302" y="548"/>
                    </a:lnTo>
                    <a:lnTo>
                      <a:pt x="302" y="548"/>
                    </a:lnTo>
                    <a:lnTo>
                      <a:pt x="302" y="548"/>
                    </a:lnTo>
                    <a:lnTo>
                      <a:pt x="302" y="546"/>
                    </a:lnTo>
                    <a:lnTo>
                      <a:pt x="302" y="546"/>
                    </a:lnTo>
                    <a:lnTo>
                      <a:pt x="302" y="546"/>
                    </a:lnTo>
                    <a:lnTo>
                      <a:pt x="302" y="546"/>
                    </a:lnTo>
                    <a:lnTo>
                      <a:pt x="302" y="546"/>
                    </a:lnTo>
                    <a:lnTo>
                      <a:pt x="301" y="546"/>
                    </a:lnTo>
                    <a:lnTo>
                      <a:pt x="299" y="546"/>
                    </a:lnTo>
                    <a:lnTo>
                      <a:pt x="299" y="545"/>
                    </a:lnTo>
                    <a:lnTo>
                      <a:pt x="299" y="545"/>
                    </a:lnTo>
                    <a:lnTo>
                      <a:pt x="299" y="545"/>
                    </a:lnTo>
                    <a:lnTo>
                      <a:pt x="299" y="545"/>
                    </a:lnTo>
                    <a:lnTo>
                      <a:pt x="299" y="545"/>
                    </a:lnTo>
                    <a:lnTo>
                      <a:pt x="299" y="545"/>
                    </a:lnTo>
                    <a:lnTo>
                      <a:pt x="299" y="545"/>
                    </a:lnTo>
                    <a:lnTo>
                      <a:pt x="299" y="545"/>
                    </a:lnTo>
                    <a:lnTo>
                      <a:pt x="301" y="545"/>
                    </a:lnTo>
                    <a:lnTo>
                      <a:pt x="301" y="543"/>
                    </a:lnTo>
                    <a:lnTo>
                      <a:pt x="301" y="543"/>
                    </a:lnTo>
                    <a:lnTo>
                      <a:pt x="301" y="543"/>
                    </a:lnTo>
                    <a:lnTo>
                      <a:pt x="301" y="543"/>
                    </a:lnTo>
                    <a:lnTo>
                      <a:pt x="301" y="543"/>
                    </a:lnTo>
                    <a:lnTo>
                      <a:pt x="301" y="543"/>
                    </a:lnTo>
                    <a:lnTo>
                      <a:pt x="301" y="543"/>
                    </a:lnTo>
                    <a:lnTo>
                      <a:pt x="301" y="543"/>
                    </a:lnTo>
                    <a:lnTo>
                      <a:pt x="299" y="543"/>
                    </a:lnTo>
                    <a:lnTo>
                      <a:pt x="299" y="543"/>
                    </a:lnTo>
                    <a:lnTo>
                      <a:pt x="299" y="543"/>
                    </a:lnTo>
                    <a:lnTo>
                      <a:pt x="299" y="543"/>
                    </a:lnTo>
                    <a:lnTo>
                      <a:pt x="297" y="543"/>
                    </a:lnTo>
                    <a:lnTo>
                      <a:pt x="297" y="543"/>
                    </a:lnTo>
                    <a:lnTo>
                      <a:pt x="297" y="541"/>
                    </a:lnTo>
                    <a:lnTo>
                      <a:pt x="297" y="541"/>
                    </a:lnTo>
                    <a:lnTo>
                      <a:pt x="297" y="541"/>
                    </a:lnTo>
                    <a:lnTo>
                      <a:pt x="297" y="541"/>
                    </a:lnTo>
                    <a:lnTo>
                      <a:pt x="297" y="539"/>
                    </a:lnTo>
                    <a:lnTo>
                      <a:pt x="299" y="539"/>
                    </a:lnTo>
                    <a:lnTo>
                      <a:pt x="299" y="539"/>
                    </a:lnTo>
                    <a:lnTo>
                      <a:pt x="299" y="539"/>
                    </a:lnTo>
                    <a:lnTo>
                      <a:pt x="299" y="539"/>
                    </a:lnTo>
                    <a:lnTo>
                      <a:pt x="301" y="539"/>
                    </a:lnTo>
                    <a:lnTo>
                      <a:pt x="301" y="539"/>
                    </a:lnTo>
                    <a:lnTo>
                      <a:pt x="301" y="539"/>
                    </a:lnTo>
                    <a:lnTo>
                      <a:pt x="301" y="537"/>
                    </a:lnTo>
                    <a:lnTo>
                      <a:pt x="301" y="537"/>
                    </a:lnTo>
                    <a:lnTo>
                      <a:pt x="302" y="537"/>
                    </a:lnTo>
                    <a:lnTo>
                      <a:pt x="301" y="537"/>
                    </a:lnTo>
                    <a:lnTo>
                      <a:pt x="301" y="537"/>
                    </a:lnTo>
                    <a:lnTo>
                      <a:pt x="301" y="537"/>
                    </a:lnTo>
                    <a:lnTo>
                      <a:pt x="299" y="537"/>
                    </a:lnTo>
                    <a:lnTo>
                      <a:pt x="299" y="537"/>
                    </a:lnTo>
                    <a:lnTo>
                      <a:pt x="297" y="537"/>
                    </a:lnTo>
                    <a:lnTo>
                      <a:pt x="297" y="537"/>
                    </a:lnTo>
                    <a:lnTo>
                      <a:pt x="295" y="537"/>
                    </a:lnTo>
                    <a:lnTo>
                      <a:pt x="295" y="537"/>
                    </a:lnTo>
                    <a:lnTo>
                      <a:pt x="295" y="537"/>
                    </a:lnTo>
                    <a:lnTo>
                      <a:pt x="295" y="536"/>
                    </a:lnTo>
                    <a:lnTo>
                      <a:pt x="295" y="536"/>
                    </a:lnTo>
                    <a:lnTo>
                      <a:pt x="297" y="536"/>
                    </a:lnTo>
                    <a:lnTo>
                      <a:pt x="297" y="536"/>
                    </a:lnTo>
                    <a:lnTo>
                      <a:pt x="297" y="536"/>
                    </a:lnTo>
                    <a:lnTo>
                      <a:pt x="297" y="536"/>
                    </a:lnTo>
                    <a:lnTo>
                      <a:pt x="297" y="536"/>
                    </a:lnTo>
                    <a:lnTo>
                      <a:pt x="297" y="536"/>
                    </a:lnTo>
                    <a:lnTo>
                      <a:pt x="299" y="536"/>
                    </a:lnTo>
                    <a:lnTo>
                      <a:pt x="299" y="534"/>
                    </a:lnTo>
                    <a:lnTo>
                      <a:pt x="299" y="534"/>
                    </a:lnTo>
                    <a:lnTo>
                      <a:pt x="299" y="534"/>
                    </a:lnTo>
                    <a:lnTo>
                      <a:pt x="297" y="534"/>
                    </a:lnTo>
                    <a:lnTo>
                      <a:pt x="297" y="534"/>
                    </a:lnTo>
                    <a:lnTo>
                      <a:pt x="297" y="534"/>
                    </a:lnTo>
                    <a:lnTo>
                      <a:pt x="297" y="532"/>
                    </a:lnTo>
                    <a:lnTo>
                      <a:pt x="295" y="532"/>
                    </a:lnTo>
                    <a:lnTo>
                      <a:pt x="293" y="532"/>
                    </a:lnTo>
                    <a:lnTo>
                      <a:pt x="293" y="530"/>
                    </a:lnTo>
                    <a:lnTo>
                      <a:pt x="292" y="530"/>
                    </a:lnTo>
                    <a:lnTo>
                      <a:pt x="290" y="530"/>
                    </a:lnTo>
                    <a:lnTo>
                      <a:pt x="290" y="530"/>
                    </a:lnTo>
                    <a:lnTo>
                      <a:pt x="288" y="528"/>
                    </a:lnTo>
                    <a:lnTo>
                      <a:pt x="288" y="528"/>
                    </a:lnTo>
                    <a:lnTo>
                      <a:pt x="288" y="528"/>
                    </a:lnTo>
                    <a:lnTo>
                      <a:pt x="286" y="528"/>
                    </a:lnTo>
                    <a:lnTo>
                      <a:pt x="286" y="528"/>
                    </a:lnTo>
                    <a:lnTo>
                      <a:pt x="286" y="528"/>
                    </a:lnTo>
                    <a:lnTo>
                      <a:pt x="286" y="528"/>
                    </a:lnTo>
                    <a:lnTo>
                      <a:pt x="284" y="528"/>
                    </a:lnTo>
                    <a:lnTo>
                      <a:pt x="284" y="528"/>
                    </a:lnTo>
                    <a:lnTo>
                      <a:pt x="284" y="528"/>
                    </a:lnTo>
                    <a:lnTo>
                      <a:pt x="283" y="530"/>
                    </a:lnTo>
                    <a:lnTo>
                      <a:pt x="283" y="530"/>
                    </a:lnTo>
                    <a:lnTo>
                      <a:pt x="281" y="532"/>
                    </a:lnTo>
                    <a:lnTo>
                      <a:pt x="281" y="532"/>
                    </a:lnTo>
                    <a:lnTo>
                      <a:pt x="281" y="532"/>
                    </a:lnTo>
                    <a:lnTo>
                      <a:pt x="281" y="532"/>
                    </a:lnTo>
                    <a:lnTo>
                      <a:pt x="281" y="532"/>
                    </a:lnTo>
                    <a:lnTo>
                      <a:pt x="281" y="532"/>
                    </a:lnTo>
                    <a:lnTo>
                      <a:pt x="281" y="532"/>
                    </a:lnTo>
                    <a:lnTo>
                      <a:pt x="281" y="532"/>
                    </a:lnTo>
                    <a:lnTo>
                      <a:pt x="279" y="532"/>
                    </a:lnTo>
                    <a:lnTo>
                      <a:pt x="279" y="532"/>
                    </a:lnTo>
                    <a:lnTo>
                      <a:pt x="279" y="532"/>
                    </a:lnTo>
                    <a:lnTo>
                      <a:pt x="279" y="532"/>
                    </a:lnTo>
                    <a:lnTo>
                      <a:pt x="277" y="532"/>
                    </a:lnTo>
                    <a:lnTo>
                      <a:pt x="277" y="532"/>
                    </a:lnTo>
                    <a:lnTo>
                      <a:pt x="274" y="534"/>
                    </a:lnTo>
                    <a:lnTo>
                      <a:pt x="274" y="534"/>
                    </a:lnTo>
                    <a:lnTo>
                      <a:pt x="274" y="534"/>
                    </a:lnTo>
                    <a:lnTo>
                      <a:pt x="272" y="534"/>
                    </a:lnTo>
                    <a:lnTo>
                      <a:pt x="272" y="534"/>
                    </a:lnTo>
                    <a:lnTo>
                      <a:pt x="272" y="534"/>
                    </a:lnTo>
                    <a:lnTo>
                      <a:pt x="272" y="534"/>
                    </a:lnTo>
                    <a:lnTo>
                      <a:pt x="272" y="534"/>
                    </a:lnTo>
                    <a:lnTo>
                      <a:pt x="272" y="532"/>
                    </a:lnTo>
                    <a:lnTo>
                      <a:pt x="272" y="532"/>
                    </a:lnTo>
                    <a:lnTo>
                      <a:pt x="272" y="530"/>
                    </a:lnTo>
                    <a:lnTo>
                      <a:pt x="270" y="530"/>
                    </a:lnTo>
                    <a:lnTo>
                      <a:pt x="270" y="530"/>
                    </a:lnTo>
                    <a:lnTo>
                      <a:pt x="270" y="530"/>
                    </a:lnTo>
                    <a:lnTo>
                      <a:pt x="270" y="530"/>
                    </a:lnTo>
                    <a:lnTo>
                      <a:pt x="270" y="532"/>
                    </a:lnTo>
                    <a:lnTo>
                      <a:pt x="270" y="532"/>
                    </a:lnTo>
                    <a:lnTo>
                      <a:pt x="270" y="532"/>
                    </a:lnTo>
                    <a:lnTo>
                      <a:pt x="270" y="532"/>
                    </a:lnTo>
                    <a:lnTo>
                      <a:pt x="270" y="534"/>
                    </a:lnTo>
                    <a:lnTo>
                      <a:pt x="270" y="534"/>
                    </a:lnTo>
                    <a:lnTo>
                      <a:pt x="270" y="534"/>
                    </a:lnTo>
                    <a:lnTo>
                      <a:pt x="270" y="534"/>
                    </a:lnTo>
                    <a:lnTo>
                      <a:pt x="270" y="534"/>
                    </a:lnTo>
                    <a:lnTo>
                      <a:pt x="270" y="534"/>
                    </a:lnTo>
                    <a:lnTo>
                      <a:pt x="270" y="534"/>
                    </a:lnTo>
                    <a:lnTo>
                      <a:pt x="270" y="536"/>
                    </a:lnTo>
                    <a:lnTo>
                      <a:pt x="270" y="536"/>
                    </a:lnTo>
                    <a:lnTo>
                      <a:pt x="268" y="536"/>
                    </a:lnTo>
                    <a:lnTo>
                      <a:pt x="268" y="536"/>
                    </a:lnTo>
                    <a:lnTo>
                      <a:pt x="268" y="536"/>
                    </a:lnTo>
                    <a:lnTo>
                      <a:pt x="268" y="536"/>
                    </a:lnTo>
                    <a:lnTo>
                      <a:pt x="268" y="536"/>
                    </a:lnTo>
                    <a:lnTo>
                      <a:pt x="268" y="536"/>
                    </a:lnTo>
                    <a:lnTo>
                      <a:pt x="268" y="536"/>
                    </a:lnTo>
                    <a:lnTo>
                      <a:pt x="268" y="536"/>
                    </a:lnTo>
                    <a:lnTo>
                      <a:pt x="266" y="536"/>
                    </a:lnTo>
                    <a:lnTo>
                      <a:pt x="266" y="536"/>
                    </a:lnTo>
                    <a:lnTo>
                      <a:pt x="266" y="536"/>
                    </a:lnTo>
                    <a:lnTo>
                      <a:pt x="266" y="537"/>
                    </a:lnTo>
                    <a:lnTo>
                      <a:pt x="266" y="537"/>
                    </a:lnTo>
                    <a:lnTo>
                      <a:pt x="268" y="537"/>
                    </a:lnTo>
                    <a:lnTo>
                      <a:pt x="268" y="539"/>
                    </a:lnTo>
                    <a:lnTo>
                      <a:pt x="268" y="539"/>
                    </a:lnTo>
                    <a:lnTo>
                      <a:pt x="268" y="539"/>
                    </a:lnTo>
                    <a:lnTo>
                      <a:pt x="268" y="539"/>
                    </a:lnTo>
                    <a:lnTo>
                      <a:pt x="268" y="539"/>
                    </a:lnTo>
                    <a:lnTo>
                      <a:pt x="266" y="539"/>
                    </a:lnTo>
                    <a:lnTo>
                      <a:pt x="266" y="539"/>
                    </a:lnTo>
                    <a:lnTo>
                      <a:pt x="266" y="539"/>
                    </a:lnTo>
                    <a:lnTo>
                      <a:pt x="266" y="539"/>
                    </a:lnTo>
                    <a:lnTo>
                      <a:pt x="266" y="539"/>
                    </a:lnTo>
                    <a:lnTo>
                      <a:pt x="266" y="539"/>
                    </a:lnTo>
                    <a:lnTo>
                      <a:pt x="266" y="539"/>
                    </a:lnTo>
                    <a:lnTo>
                      <a:pt x="264" y="537"/>
                    </a:lnTo>
                    <a:lnTo>
                      <a:pt x="264" y="537"/>
                    </a:lnTo>
                    <a:lnTo>
                      <a:pt x="264" y="537"/>
                    </a:lnTo>
                    <a:lnTo>
                      <a:pt x="264" y="537"/>
                    </a:lnTo>
                    <a:lnTo>
                      <a:pt x="264" y="537"/>
                    </a:lnTo>
                    <a:lnTo>
                      <a:pt x="264" y="536"/>
                    </a:lnTo>
                    <a:lnTo>
                      <a:pt x="264" y="536"/>
                    </a:lnTo>
                    <a:lnTo>
                      <a:pt x="263" y="536"/>
                    </a:lnTo>
                    <a:lnTo>
                      <a:pt x="263" y="536"/>
                    </a:lnTo>
                    <a:lnTo>
                      <a:pt x="263" y="536"/>
                    </a:lnTo>
                    <a:lnTo>
                      <a:pt x="263" y="536"/>
                    </a:lnTo>
                    <a:lnTo>
                      <a:pt x="263" y="534"/>
                    </a:lnTo>
                    <a:lnTo>
                      <a:pt x="263" y="534"/>
                    </a:lnTo>
                    <a:lnTo>
                      <a:pt x="263" y="534"/>
                    </a:lnTo>
                    <a:lnTo>
                      <a:pt x="261" y="532"/>
                    </a:lnTo>
                    <a:lnTo>
                      <a:pt x="261" y="532"/>
                    </a:lnTo>
                    <a:lnTo>
                      <a:pt x="261" y="532"/>
                    </a:lnTo>
                    <a:lnTo>
                      <a:pt x="261" y="532"/>
                    </a:lnTo>
                    <a:lnTo>
                      <a:pt x="261" y="532"/>
                    </a:lnTo>
                    <a:lnTo>
                      <a:pt x="261" y="532"/>
                    </a:lnTo>
                    <a:lnTo>
                      <a:pt x="261" y="532"/>
                    </a:lnTo>
                    <a:lnTo>
                      <a:pt x="261" y="532"/>
                    </a:lnTo>
                    <a:lnTo>
                      <a:pt x="261" y="532"/>
                    </a:lnTo>
                    <a:lnTo>
                      <a:pt x="259" y="532"/>
                    </a:lnTo>
                    <a:lnTo>
                      <a:pt x="259" y="532"/>
                    </a:lnTo>
                    <a:lnTo>
                      <a:pt x="259" y="532"/>
                    </a:lnTo>
                    <a:lnTo>
                      <a:pt x="259" y="532"/>
                    </a:lnTo>
                    <a:lnTo>
                      <a:pt x="259" y="532"/>
                    </a:lnTo>
                    <a:lnTo>
                      <a:pt x="259" y="532"/>
                    </a:lnTo>
                    <a:lnTo>
                      <a:pt x="259" y="534"/>
                    </a:lnTo>
                    <a:lnTo>
                      <a:pt x="259" y="534"/>
                    </a:lnTo>
                    <a:lnTo>
                      <a:pt x="259" y="534"/>
                    </a:lnTo>
                    <a:lnTo>
                      <a:pt x="259" y="534"/>
                    </a:lnTo>
                    <a:lnTo>
                      <a:pt x="259" y="536"/>
                    </a:lnTo>
                    <a:lnTo>
                      <a:pt x="259" y="536"/>
                    </a:lnTo>
                    <a:lnTo>
                      <a:pt x="259" y="536"/>
                    </a:lnTo>
                    <a:lnTo>
                      <a:pt x="259" y="536"/>
                    </a:lnTo>
                    <a:lnTo>
                      <a:pt x="259" y="536"/>
                    </a:lnTo>
                    <a:lnTo>
                      <a:pt x="259" y="537"/>
                    </a:lnTo>
                    <a:lnTo>
                      <a:pt x="259" y="537"/>
                    </a:lnTo>
                    <a:lnTo>
                      <a:pt x="259" y="537"/>
                    </a:lnTo>
                    <a:lnTo>
                      <a:pt x="259" y="537"/>
                    </a:lnTo>
                    <a:lnTo>
                      <a:pt x="259" y="537"/>
                    </a:lnTo>
                    <a:lnTo>
                      <a:pt x="261" y="539"/>
                    </a:lnTo>
                    <a:lnTo>
                      <a:pt x="261" y="539"/>
                    </a:lnTo>
                    <a:lnTo>
                      <a:pt x="261" y="539"/>
                    </a:lnTo>
                    <a:lnTo>
                      <a:pt x="261" y="539"/>
                    </a:lnTo>
                    <a:lnTo>
                      <a:pt x="261" y="539"/>
                    </a:lnTo>
                    <a:lnTo>
                      <a:pt x="261" y="539"/>
                    </a:lnTo>
                    <a:lnTo>
                      <a:pt x="259" y="539"/>
                    </a:lnTo>
                    <a:lnTo>
                      <a:pt x="259" y="541"/>
                    </a:lnTo>
                    <a:lnTo>
                      <a:pt x="259" y="541"/>
                    </a:lnTo>
                    <a:lnTo>
                      <a:pt x="259" y="541"/>
                    </a:lnTo>
                    <a:lnTo>
                      <a:pt x="259" y="541"/>
                    </a:lnTo>
                    <a:lnTo>
                      <a:pt x="259" y="541"/>
                    </a:lnTo>
                    <a:lnTo>
                      <a:pt x="259" y="541"/>
                    </a:lnTo>
                    <a:lnTo>
                      <a:pt x="259" y="543"/>
                    </a:lnTo>
                    <a:lnTo>
                      <a:pt x="259" y="543"/>
                    </a:lnTo>
                    <a:lnTo>
                      <a:pt x="259" y="543"/>
                    </a:lnTo>
                    <a:lnTo>
                      <a:pt x="259" y="543"/>
                    </a:lnTo>
                    <a:lnTo>
                      <a:pt x="259" y="545"/>
                    </a:lnTo>
                    <a:lnTo>
                      <a:pt x="261" y="545"/>
                    </a:lnTo>
                    <a:lnTo>
                      <a:pt x="261" y="545"/>
                    </a:lnTo>
                    <a:lnTo>
                      <a:pt x="261" y="545"/>
                    </a:lnTo>
                    <a:lnTo>
                      <a:pt x="261" y="545"/>
                    </a:lnTo>
                    <a:lnTo>
                      <a:pt x="261" y="546"/>
                    </a:lnTo>
                    <a:lnTo>
                      <a:pt x="261" y="546"/>
                    </a:lnTo>
                    <a:lnTo>
                      <a:pt x="261" y="546"/>
                    </a:lnTo>
                    <a:lnTo>
                      <a:pt x="261" y="546"/>
                    </a:lnTo>
                    <a:lnTo>
                      <a:pt x="261" y="546"/>
                    </a:lnTo>
                    <a:lnTo>
                      <a:pt x="261" y="546"/>
                    </a:lnTo>
                    <a:lnTo>
                      <a:pt x="261" y="546"/>
                    </a:lnTo>
                    <a:lnTo>
                      <a:pt x="261" y="546"/>
                    </a:lnTo>
                    <a:lnTo>
                      <a:pt x="261" y="546"/>
                    </a:lnTo>
                    <a:lnTo>
                      <a:pt x="261" y="548"/>
                    </a:lnTo>
                    <a:lnTo>
                      <a:pt x="261" y="548"/>
                    </a:lnTo>
                    <a:lnTo>
                      <a:pt x="261" y="548"/>
                    </a:lnTo>
                    <a:lnTo>
                      <a:pt x="259" y="548"/>
                    </a:lnTo>
                    <a:lnTo>
                      <a:pt x="259" y="548"/>
                    </a:lnTo>
                    <a:lnTo>
                      <a:pt x="259" y="548"/>
                    </a:lnTo>
                    <a:lnTo>
                      <a:pt x="259" y="548"/>
                    </a:lnTo>
                    <a:lnTo>
                      <a:pt x="257" y="546"/>
                    </a:lnTo>
                    <a:lnTo>
                      <a:pt x="257" y="546"/>
                    </a:lnTo>
                    <a:lnTo>
                      <a:pt x="257" y="546"/>
                    </a:lnTo>
                    <a:lnTo>
                      <a:pt x="257" y="546"/>
                    </a:lnTo>
                    <a:lnTo>
                      <a:pt x="255" y="546"/>
                    </a:lnTo>
                    <a:lnTo>
                      <a:pt x="255" y="546"/>
                    </a:lnTo>
                    <a:lnTo>
                      <a:pt x="255" y="546"/>
                    </a:lnTo>
                    <a:lnTo>
                      <a:pt x="255" y="546"/>
                    </a:lnTo>
                    <a:lnTo>
                      <a:pt x="255" y="546"/>
                    </a:lnTo>
                    <a:lnTo>
                      <a:pt x="255" y="546"/>
                    </a:lnTo>
                    <a:lnTo>
                      <a:pt x="255" y="546"/>
                    </a:lnTo>
                    <a:lnTo>
                      <a:pt x="255" y="548"/>
                    </a:lnTo>
                    <a:lnTo>
                      <a:pt x="254" y="548"/>
                    </a:lnTo>
                    <a:lnTo>
                      <a:pt x="254" y="548"/>
                    </a:lnTo>
                    <a:lnTo>
                      <a:pt x="254" y="548"/>
                    </a:lnTo>
                    <a:lnTo>
                      <a:pt x="254" y="548"/>
                    </a:lnTo>
                    <a:lnTo>
                      <a:pt x="254" y="548"/>
                    </a:lnTo>
                    <a:lnTo>
                      <a:pt x="254" y="550"/>
                    </a:lnTo>
                    <a:lnTo>
                      <a:pt x="254" y="550"/>
                    </a:lnTo>
                    <a:lnTo>
                      <a:pt x="254" y="550"/>
                    </a:lnTo>
                    <a:lnTo>
                      <a:pt x="254" y="550"/>
                    </a:lnTo>
                    <a:lnTo>
                      <a:pt x="254" y="550"/>
                    </a:lnTo>
                    <a:lnTo>
                      <a:pt x="254" y="552"/>
                    </a:lnTo>
                    <a:lnTo>
                      <a:pt x="254" y="552"/>
                    </a:lnTo>
                    <a:lnTo>
                      <a:pt x="254" y="552"/>
                    </a:lnTo>
                    <a:lnTo>
                      <a:pt x="254" y="552"/>
                    </a:lnTo>
                    <a:lnTo>
                      <a:pt x="254" y="552"/>
                    </a:lnTo>
                    <a:lnTo>
                      <a:pt x="254" y="552"/>
                    </a:lnTo>
                    <a:lnTo>
                      <a:pt x="254" y="552"/>
                    </a:lnTo>
                    <a:lnTo>
                      <a:pt x="252" y="552"/>
                    </a:lnTo>
                    <a:lnTo>
                      <a:pt x="252" y="550"/>
                    </a:lnTo>
                    <a:lnTo>
                      <a:pt x="252" y="550"/>
                    </a:lnTo>
                    <a:lnTo>
                      <a:pt x="252" y="550"/>
                    </a:lnTo>
                    <a:lnTo>
                      <a:pt x="252" y="548"/>
                    </a:lnTo>
                    <a:lnTo>
                      <a:pt x="252" y="548"/>
                    </a:lnTo>
                    <a:lnTo>
                      <a:pt x="252" y="548"/>
                    </a:lnTo>
                    <a:lnTo>
                      <a:pt x="252" y="548"/>
                    </a:lnTo>
                    <a:lnTo>
                      <a:pt x="250" y="548"/>
                    </a:lnTo>
                    <a:lnTo>
                      <a:pt x="250" y="548"/>
                    </a:lnTo>
                    <a:lnTo>
                      <a:pt x="250" y="548"/>
                    </a:lnTo>
                    <a:lnTo>
                      <a:pt x="250" y="548"/>
                    </a:lnTo>
                    <a:lnTo>
                      <a:pt x="250" y="548"/>
                    </a:lnTo>
                    <a:lnTo>
                      <a:pt x="250" y="548"/>
                    </a:lnTo>
                    <a:lnTo>
                      <a:pt x="250" y="548"/>
                    </a:lnTo>
                    <a:lnTo>
                      <a:pt x="250" y="548"/>
                    </a:lnTo>
                    <a:lnTo>
                      <a:pt x="248" y="548"/>
                    </a:lnTo>
                    <a:lnTo>
                      <a:pt x="248" y="548"/>
                    </a:lnTo>
                    <a:lnTo>
                      <a:pt x="248" y="548"/>
                    </a:lnTo>
                    <a:lnTo>
                      <a:pt x="248" y="548"/>
                    </a:lnTo>
                    <a:lnTo>
                      <a:pt x="248" y="548"/>
                    </a:lnTo>
                    <a:lnTo>
                      <a:pt x="248" y="550"/>
                    </a:lnTo>
                    <a:lnTo>
                      <a:pt x="248" y="550"/>
                    </a:lnTo>
                    <a:lnTo>
                      <a:pt x="248" y="550"/>
                    </a:lnTo>
                    <a:lnTo>
                      <a:pt x="248" y="550"/>
                    </a:lnTo>
                    <a:lnTo>
                      <a:pt x="248" y="550"/>
                    </a:lnTo>
                    <a:lnTo>
                      <a:pt x="248" y="552"/>
                    </a:lnTo>
                    <a:lnTo>
                      <a:pt x="248" y="552"/>
                    </a:lnTo>
                    <a:lnTo>
                      <a:pt x="248" y="552"/>
                    </a:lnTo>
                    <a:lnTo>
                      <a:pt x="248" y="552"/>
                    </a:lnTo>
                    <a:lnTo>
                      <a:pt x="248" y="552"/>
                    </a:lnTo>
                    <a:lnTo>
                      <a:pt x="248" y="552"/>
                    </a:lnTo>
                    <a:lnTo>
                      <a:pt x="248" y="552"/>
                    </a:lnTo>
                    <a:lnTo>
                      <a:pt x="248" y="552"/>
                    </a:lnTo>
                    <a:lnTo>
                      <a:pt x="250" y="552"/>
                    </a:lnTo>
                    <a:lnTo>
                      <a:pt x="250" y="552"/>
                    </a:lnTo>
                    <a:lnTo>
                      <a:pt x="250" y="552"/>
                    </a:lnTo>
                    <a:lnTo>
                      <a:pt x="250" y="552"/>
                    </a:lnTo>
                    <a:lnTo>
                      <a:pt x="250" y="554"/>
                    </a:lnTo>
                    <a:lnTo>
                      <a:pt x="250" y="554"/>
                    </a:lnTo>
                    <a:lnTo>
                      <a:pt x="250" y="554"/>
                    </a:lnTo>
                    <a:lnTo>
                      <a:pt x="250" y="554"/>
                    </a:lnTo>
                    <a:lnTo>
                      <a:pt x="250" y="554"/>
                    </a:lnTo>
                    <a:lnTo>
                      <a:pt x="250" y="554"/>
                    </a:lnTo>
                    <a:lnTo>
                      <a:pt x="250" y="554"/>
                    </a:lnTo>
                    <a:lnTo>
                      <a:pt x="250" y="556"/>
                    </a:lnTo>
                    <a:lnTo>
                      <a:pt x="250" y="556"/>
                    </a:lnTo>
                    <a:lnTo>
                      <a:pt x="250" y="556"/>
                    </a:lnTo>
                    <a:lnTo>
                      <a:pt x="250" y="556"/>
                    </a:lnTo>
                    <a:lnTo>
                      <a:pt x="248" y="557"/>
                    </a:lnTo>
                    <a:lnTo>
                      <a:pt x="248" y="557"/>
                    </a:lnTo>
                    <a:lnTo>
                      <a:pt x="248" y="557"/>
                    </a:lnTo>
                    <a:lnTo>
                      <a:pt x="248" y="557"/>
                    </a:lnTo>
                    <a:lnTo>
                      <a:pt x="248" y="557"/>
                    </a:lnTo>
                    <a:lnTo>
                      <a:pt x="248" y="557"/>
                    </a:lnTo>
                    <a:lnTo>
                      <a:pt x="246" y="557"/>
                    </a:lnTo>
                    <a:lnTo>
                      <a:pt x="246" y="559"/>
                    </a:lnTo>
                    <a:lnTo>
                      <a:pt x="246" y="559"/>
                    </a:lnTo>
                    <a:lnTo>
                      <a:pt x="246" y="559"/>
                    </a:lnTo>
                    <a:lnTo>
                      <a:pt x="248" y="559"/>
                    </a:lnTo>
                    <a:lnTo>
                      <a:pt x="248" y="559"/>
                    </a:lnTo>
                    <a:lnTo>
                      <a:pt x="248" y="559"/>
                    </a:lnTo>
                    <a:lnTo>
                      <a:pt x="248" y="559"/>
                    </a:lnTo>
                    <a:lnTo>
                      <a:pt x="248" y="559"/>
                    </a:lnTo>
                    <a:lnTo>
                      <a:pt x="248" y="559"/>
                    </a:lnTo>
                    <a:lnTo>
                      <a:pt x="248" y="561"/>
                    </a:lnTo>
                    <a:lnTo>
                      <a:pt x="248" y="561"/>
                    </a:lnTo>
                    <a:lnTo>
                      <a:pt x="248" y="561"/>
                    </a:lnTo>
                    <a:lnTo>
                      <a:pt x="248" y="561"/>
                    </a:lnTo>
                    <a:lnTo>
                      <a:pt x="246" y="563"/>
                    </a:lnTo>
                    <a:lnTo>
                      <a:pt x="246" y="563"/>
                    </a:lnTo>
                    <a:lnTo>
                      <a:pt x="246" y="563"/>
                    </a:lnTo>
                    <a:lnTo>
                      <a:pt x="246" y="563"/>
                    </a:lnTo>
                    <a:lnTo>
                      <a:pt x="246" y="563"/>
                    </a:lnTo>
                    <a:lnTo>
                      <a:pt x="246" y="563"/>
                    </a:lnTo>
                    <a:lnTo>
                      <a:pt x="246" y="565"/>
                    </a:lnTo>
                    <a:lnTo>
                      <a:pt x="246" y="565"/>
                    </a:lnTo>
                    <a:lnTo>
                      <a:pt x="245" y="565"/>
                    </a:lnTo>
                    <a:lnTo>
                      <a:pt x="245" y="565"/>
                    </a:lnTo>
                    <a:lnTo>
                      <a:pt x="245" y="565"/>
                    </a:lnTo>
                    <a:lnTo>
                      <a:pt x="243" y="565"/>
                    </a:lnTo>
                    <a:lnTo>
                      <a:pt x="243" y="565"/>
                    </a:lnTo>
                    <a:lnTo>
                      <a:pt x="243" y="563"/>
                    </a:lnTo>
                    <a:lnTo>
                      <a:pt x="243" y="563"/>
                    </a:lnTo>
                    <a:lnTo>
                      <a:pt x="243" y="563"/>
                    </a:lnTo>
                    <a:lnTo>
                      <a:pt x="243" y="561"/>
                    </a:lnTo>
                    <a:lnTo>
                      <a:pt x="243" y="561"/>
                    </a:lnTo>
                    <a:lnTo>
                      <a:pt x="243" y="561"/>
                    </a:lnTo>
                    <a:lnTo>
                      <a:pt x="243" y="561"/>
                    </a:lnTo>
                    <a:lnTo>
                      <a:pt x="243" y="561"/>
                    </a:lnTo>
                    <a:lnTo>
                      <a:pt x="243" y="561"/>
                    </a:lnTo>
                    <a:lnTo>
                      <a:pt x="243" y="561"/>
                    </a:lnTo>
                    <a:lnTo>
                      <a:pt x="241" y="563"/>
                    </a:lnTo>
                    <a:lnTo>
                      <a:pt x="241" y="563"/>
                    </a:lnTo>
                    <a:lnTo>
                      <a:pt x="241" y="563"/>
                    </a:lnTo>
                    <a:lnTo>
                      <a:pt x="241" y="563"/>
                    </a:lnTo>
                    <a:lnTo>
                      <a:pt x="239" y="563"/>
                    </a:lnTo>
                    <a:lnTo>
                      <a:pt x="239" y="563"/>
                    </a:lnTo>
                    <a:lnTo>
                      <a:pt x="237" y="563"/>
                    </a:lnTo>
                    <a:lnTo>
                      <a:pt x="237" y="563"/>
                    </a:lnTo>
                    <a:lnTo>
                      <a:pt x="237" y="563"/>
                    </a:lnTo>
                    <a:lnTo>
                      <a:pt x="236" y="565"/>
                    </a:lnTo>
                    <a:lnTo>
                      <a:pt x="236" y="565"/>
                    </a:lnTo>
                    <a:lnTo>
                      <a:pt x="234" y="565"/>
                    </a:lnTo>
                    <a:lnTo>
                      <a:pt x="234" y="566"/>
                    </a:lnTo>
                    <a:lnTo>
                      <a:pt x="234" y="566"/>
                    </a:lnTo>
                    <a:lnTo>
                      <a:pt x="234" y="566"/>
                    </a:lnTo>
                    <a:lnTo>
                      <a:pt x="232" y="566"/>
                    </a:lnTo>
                    <a:lnTo>
                      <a:pt x="232" y="566"/>
                    </a:lnTo>
                    <a:lnTo>
                      <a:pt x="232" y="566"/>
                    </a:lnTo>
                    <a:lnTo>
                      <a:pt x="232" y="566"/>
                    </a:lnTo>
                    <a:lnTo>
                      <a:pt x="232" y="566"/>
                    </a:lnTo>
                    <a:lnTo>
                      <a:pt x="232" y="566"/>
                    </a:lnTo>
                    <a:lnTo>
                      <a:pt x="230" y="566"/>
                    </a:lnTo>
                    <a:lnTo>
                      <a:pt x="230" y="565"/>
                    </a:lnTo>
                    <a:lnTo>
                      <a:pt x="230" y="565"/>
                    </a:lnTo>
                    <a:lnTo>
                      <a:pt x="230" y="565"/>
                    </a:lnTo>
                    <a:lnTo>
                      <a:pt x="230" y="565"/>
                    </a:lnTo>
                    <a:lnTo>
                      <a:pt x="230" y="565"/>
                    </a:lnTo>
                    <a:lnTo>
                      <a:pt x="230" y="565"/>
                    </a:lnTo>
                    <a:lnTo>
                      <a:pt x="230" y="563"/>
                    </a:lnTo>
                    <a:lnTo>
                      <a:pt x="230" y="563"/>
                    </a:lnTo>
                    <a:lnTo>
                      <a:pt x="230" y="563"/>
                    </a:lnTo>
                    <a:lnTo>
                      <a:pt x="232" y="563"/>
                    </a:lnTo>
                    <a:lnTo>
                      <a:pt x="232" y="563"/>
                    </a:lnTo>
                    <a:lnTo>
                      <a:pt x="230" y="561"/>
                    </a:lnTo>
                    <a:lnTo>
                      <a:pt x="230" y="561"/>
                    </a:lnTo>
                    <a:lnTo>
                      <a:pt x="230" y="561"/>
                    </a:lnTo>
                    <a:lnTo>
                      <a:pt x="230" y="561"/>
                    </a:lnTo>
                    <a:lnTo>
                      <a:pt x="230" y="561"/>
                    </a:lnTo>
                    <a:lnTo>
                      <a:pt x="228" y="559"/>
                    </a:lnTo>
                    <a:lnTo>
                      <a:pt x="228" y="559"/>
                    </a:lnTo>
                    <a:lnTo>
                      <a:pt x="228" y="559"/>
                    </a:lnTo>
                    <a:lnTo>
                      <a:pt x="228" y="559"/>
                    </a:lnTo>
                    <a:lnTo>
                      <a:pt x="228" y="559"/>
                    </a:lnTo>
                    <a:lnTo>
                      <a:pt x="228" y="559"/>
                    </a:lnTo>
                    <a:lnTo>
                      <a:pt x="228" y="559"/>
                    </a:lnTo>
                    <a:lnTo>
                      <a:pt x="228" y="559"/>
                    </a:lnTo>
                    <a:lnTo>
                      <a:pt x="228" y="557"/>
                    </a:lnTo>
                    <a:lnTo>
                      <a:pt x="228" y="557"/>
                    </a:lnTo>
                    <a:lnTo>
                      <a:pt x="228" y="557"/>
                    </a:lnTo>
                    <a:lnTo>
                      <a:pt x="228" y="557"/>
                    </a:lnTo>
                    <a:lnTo>
                      <a:pt x="228" y="557"/>
                    </a:lnTo>
                    <a:lnTo>
                      <a:pt x="228" y="557"/>
                    </a:lnTo>
                    <a:lnTo>
                      <a:pt x="226" y="556"/>
                    </a:lnTo>
                    <a:lnTo>
                      <a:pt x="226" y="556"/>
                    </a:lnTo>
                    <a:lnTo>
                      <a:pt x="226" y="556"/>
                    </a:lnTo>
                    <a:lnTo>
                      <a:pt x="226" y="556"/>
                    </a:lnTo>
                    <a:lnTo>
                      <a:pt x="225" y="556"/>
                    </a:lnTo>
                    <a:lnTo>
                      <a:pt x="225" y="556"/>
                    </a:lnTo>
                    <a:lnTo>
                      <a:pt x="225" y="556"/>
                    </a:lnTo>
                    <a:lnTo>
                      <a:pt x="225" y="556"/>
                    </a:lnTo>
                    <a:lnTo>
                      <a:pt x="225" y="556"/>
                    </a:lnTo>
                    <a:lnTo>
                      <a:pt x="225" y="557"/>
                    </a:lnTo>
                    <a:lnTo>
                      <a:pt x="225" y="557"/>
                    </a:lnTo>
                    <a:lnTo>
                      <a:pt x="225" y="557"/>
                    </a:lnTo>
                    <a:lnTo>
                      <a:pt x="226" y="559"/>
                    </a:lnTo>
                    <a:lnTo>
                      <a:pt x="226" y="559"/>
                    </a:lnTo>
                    <a:lnTo>
                      <a:pt x="226" y="559"/>
                    </a:lnTo>
                    <a:lnTo>
                      <a:pt x="226" y="559"/>
                    </a:lnTo>
                    <a:lnTo>
                      <a:pt x="226" y="559"/>
                    </a:lnTo>
                    <a:lnTo>
                      <a:pt x="226" y="559"/>
                    </a:lnTo>
                    <a:lnTo>
                      <a:pt x="226" y="561"/>
                    </a:lnTo>
                    <a:lnTo>
                      <a:pt x="225" y="561"/>
                    </a:lnTo>
                    <a:lnTo>
                      <a:pt x="225" y="563"/>
                    </a:lnTo>
                    <a:lnTo>
                      <a:pt x="225" y="563"/>
                    </a:lnTo>
                    <a:lnTo>
                      <a:pt x="225" y="563"/>
                    </a:lnTo>
                    <a:lnTo>
                      <a:pt x="225" y="563"/>
                    </a:lnTo>
                    <a:lnTo>
                      <a:pt x="225" y="563"/>
                    </a:lnTo>
                    <a:lnTo>
                      <a:pt x="225" y="561"/>
                    </a:lnTo>
                    <a:lnTo>
                      <a:pt x="223" y="561"/>
                    </a:lnTo>
                    <a:lnTo>
                      <a:pt x="223" y="561"/>
                    </a:lnTo>
                    <a:lnTo>
                      <a:pt x="223" y="561"/>
                    </a:lnTo>
                    <a:lnTo>
                      <a:pt x="223" y="561"/>
                    </a:lnTo>
                    <a:lnTo>
                      <a:pt x="221" y="561"/>
                    </a:lnTo>
                    <a:lnTo>
                      <a:pt x="221" y="561"/>
                    </a:lnTo>
                    <a:lnTo>
                      <a:pt x="221" y="561"/>
                    </a:lnTo>
                    <a:lnTo>
                      <a:pt x="221" y="561"/>
                    </a:lnTo>
                    <a:lnTo>
                      <a:pt x="221" y="563"/>
                    </a:lnTo>
                    <a:lnTo>
                      <a:pt x="221" y="563"/>
                    </a:lnTo>
                    <a:lnTo>
                      <a:pt x="221" y="563"/>
                    </a:lnTo>
                    <a:lnTo>
                      <a:pt x="221" y="563"/>
                    </a:lnTo>
                    <a:lnTo>
                      <a:pt x="221" y="563"/>
                    </a:lnTo>
                    <a:lnTo>
                      <a:pt x="221" y="563"/>
                    </a:lnTo>
                    <a:lnTo>
                      <a:pt x="221" y="563"/>
                    </a:lnTo>
                    <a:lnTo>
                      <a:pt x="221" y="563"/>
                    </a:lnTo>
                    <a:lnTo>
                      <a:pt x="221" y="563"/>
                    </a:lnTo>
                    <a:lnTo>
                      <a:pt x="223" y="563"/>
                    </a:lnTo>
                    <a:lnTo>
                      <a:pt x="223" y="563"/>
                    </a:lnTo>
                    <a:lnTo>
                      <a:pt x="223" y="563"/>
                    </a:lnTo>
                    <a:lnTo>
                      <a:pt x="223" y="563"/>
                    </a:lnTo>
                    <a:lnTo>
                      <a:pt x="223" y="563"/>
                    </a:lnTo>
                    <a:lnTo>
                      <a:pt x="223" y="563"/>
                    </a:lnTo>
                    <a:lnTo>
                      <a:pt x="225" y="563"/>
                    </a:lnTo>
                    <a:lnTo>
                      <a:pt x="225" y="563"/>
                    </a:lnTo>
                    <a:lnTo>
                      <a:pt x="225" y="563"/>
                    </a:lnTo>
                    <a:lnTo>
                      <a:pt x="225" y="563"/>
                    </a:lnTo>
                    <a:lnTo>
                      <a:pt x="225" y="563"/>
                    </a:lnTo>
                    <a:lnTo>
                      <a:pt x="225" y="563"/>
                    </a:lnTo>
                    <a:lnTo>
                      <a:pt x="225" y="565"/>
                    </a:lnTo>
                    <a:lnTo>
                      <a:pt x="225" y="565"/>
                    </a:lnTo>
                    <a:lnTo>
                      <a:pt x="223" y="565"/>
                    </a:lnTo>
                    <a:lnTo>
                      <a:pt x="223" y="565"/>
                    </a:lnTo>
                    <a:lnTo>
                      <a:pt x="223" y="565"/>
                    </a:lnTo>
                    <a:lnTo>
                      <a:pt x="223" y="565"/>
                    </a:lnTo>
                    <a:lnTo>
                      <a:pt x="221" y="565"/>
                    </a:lnTo>
                    <a:lnTo>
                      <a:pt x="221" y="565"/>
                    </a:lnTo>
                    <a:lnTo>
                      <a:pt x="221" y="565"/>
                    </a:lnTo>
                    <a:lnTo>
                      <a:pt x="221" y="565"/>
                    </a:lnTo>
                    <a:lnTo>
                      <a:pt x="221" y="566"/>
                    </a:lnTo>
                    <a:lnTo>
                      <a:pt x="219" y="566"/>
                    </a:lnTo>
                    <a:lnTo>
                      <a:pt x="219" y="566"/>
                    </a:lnTo>
                    <a:lnTo>
                      <a:pt x="219" y="566"/>
                    </a:lnTo>
                    <a:lnTo>
                      <a:pt x="219" y="568"/>
                    </a:lnTo>
                    <a:lnTo>
                      <a:pt x="219" y="568"/>
                    </a:lnTo>
                    <a:lnTo>
                      <a:pt x="219" y="568"/>
                    </a:lnTo>
                    <a:lnTo>
                      <a:pt x="217" y="570"/>
                    </a:lnTo>
                    <a:lnTo>
                      <a:pt x="217" y="570"/>
                    </a:lnTo>
                    <a:lnTo>
                      <a:pt x="217" y="570"/>
                    </a:lnTo>
                    <a:lnTo>
                      <a:pt x="217" y="570"/>
                    </a:lnTo>
                    <a:lnTo>
                      <a:pt x="217" y="570"/>
                    </a:lnTo>
                    <a:lnTo>
                      <a:pt x="217" y="570"/>
                    </a:lnTo>
                    <a:lnTo>
                      <a:pt x="216" y="572"/>
                    </a:lnTo>
                    <a:lnTo>
                      <a:pt x="216" y="572"/>
                    </a:lnTo>
                    <a:lnTo>
                      <a:pt x="216" y="572"/>
                    </a:lnTo>
                    <a:lnTo>
                      <a:pt x="217" y="572"/>
                    </a:lnTo>
                    <a:lnTo>
                      <a:pt x="217" y="572"/>
                    </a:lnTo>
                    <a:lnTo>
                      <a:pt x="217" y="574"/>
                    </a:lnTo>
                    <a:lnTo>
                      <a:pt x="217" y="574"/>
                    </a:lnTo>
                    <a:lnTo>
                      <a:pt x="217" y="574"/>
                    </a:lnTo>
                    <a:lnTo>
                      <a:pt x="217" y="574"/>
                    </a:lnTo>
                    <a:lnTo>
                      <a:pt x="217" y="574"/>
                    </a:lnTo>
                    <a:lnTo>
                      <a:pt x="217" y="574"/>
                    </a:lnTo>
                    <a:lnTo>
                      <a:pt x="217" y="574"/>
                    </a:lnTo>
                    <a:lnTo>
                      <a:pt x="217" y="574"/>
                    </a:lnTo>
                    <a:lnTo>
                      <a:pt x="216" y="574"/>
                    </a:lnTo>
                    <a:lnTo>
                      <a:pt x="216" y="574"/>
                    </a:lnTo>
                    <a:lnTo>
                      <a:pt x="216" y="574"/>
                    </a:lnTo>
                    <a:lnTo>
                      <a:pt x="216" y="574"/>
                    </a:lnTo>
                    <a:lnTo>
                      <a:pt x="216" y="574"/>
                    </a:lnTo>
                    <a:lnTo>
                      <a:pt x="214" y="574"/>
                    </a:lnTo>
                    <a:lnTo>
                      <a:pt x="214" y="575"/>
                    </a:lnTo>
                    <a:lnTo>
                      <a:pt x="214" y="575"/>
                    </a:lnTo>
                    <a:lnTo>
                      <a:pt x="214" y="575"/>
                    </a:lnTo>
                    <a:lnTo>
                      <a:pt x="216" y="577"/>
                    </a:lnTo>
                    <a:lnTo>
                      <a:pt x="216" y="577"/>
                    </a:lnTo>
                    <a:lnTo>
                      <a:pt x="216" y="577"/>
                    </a:lnTo>
                    <a:lnTo>
                      <a:pt x="216" y="579"/>
                    </a:lnTo>
                    <a:lnTo>
                      <a:pt x="216" y="579"/>
                    </a:lnTo>
                    <a:lnTo>
                      <a:pt x="216" y="579"/>
                    </a:lnTo>
                    <a:lnTo>
                      <a:pt x="216" y="579"/>
                    </a:lnTo>
                    <a:lnTo>
                      <a:pt x="216" y="579"/>
                    </a:lnTo>
                    <a:lnTo>
                      <a:pt x="214" y="581"/>
                    </a:lnTo>
                    <a:lnTo>
                      <a:pt x="214" y="581"/>
                    </a:lnTo>
                    <a:lnTo>
                      <a:pt x="214" y="581"/>
                    </a:lnTo>
                    <a:lnTo>
                      <a:pt x="214" y="581"/>
                    </a:lnTo>
                    <a:lnTo>
                      <a:pt x="214" y="581"/>
                    </a:lnTo>
                    <a:lnTo>
                      <a:pt x="214" y="581"/>
                    </a:lnTo>
                    <a:lnTo>
                      <a:pt x="214" y="581"/>
                    </a:lnTo>
                    <a:lnTo>
                      <a:pt x="214" y="581"/>
                    </a:lnTo>
                    <a:lnTo>
                      <a:pt x="214" y="581"/>
                    </a:lnTo>
                    <a:lnTo>
                      <a:pt x="216" y="581"/>
                    </a:lnTo>
                    <a:lnTo>
                      <a:pt x="216" y="581"/>
                    </a:lnTo>
                    <a:lnTo>
                      <a:pt x="216" y="581"/>
                    </a:lnTo>
                    <a:lnTo>
                      <a:pt x="217" y="583"/>
                    </a:lnTo>
                    <a:lnTo>
                      <a:pt x="217" y="583"/>
                    </a:lnTo>
                    <a:lnTo>
                      <a:pt x="216" y="584"/>
                    </a:lnTo>
                    <a:lnTo>
                      <a:pt x="216" y="584"/>
                    </a:lnTo>
                    <a:lnTo>
                      <a:pt x="216" y="584"/>
                    </a:lnTo>
                    <a:lnTo>
                      <a:pt x="216" y="584"/>
                    </a:lnTo>
                    <a:lnTo>
                      <a:pt x="216" y="586"/>
                    </a:lnTo>
                    <a:lnTo>
                      <a:pt x="216" y="586"/>
                    </a:lnTo>
                    <a:lnTo>
                      <a:pt x="216" y="586"/>
                    </a:lnTo>
                    <a:lnTo>
                      <a:pt x="216" y="586"/>
                    </a:lnTo>
                    <a:lnTo>
                      <a:pt x="216" y="586"/>
                    </a:lnTo>
                    <a:lnTo>
                      <a:pt x="216" y="586"/>
                    </a:lnTo>
                    <a:lnTo>
                      <a:pt x="216" y="586"/>
                    </a:lnTo>
                    <a:lnTo>
                      <a:pt x="216" y="586"/>
                    </a:lnTo>
                    <a:lnTo>
                      <a:pt x="216" y="586"/>
                    </a:lnTo>
                    <a:lnTo>
                      <a:pt x="216" y="586"/>
                    </a:lnTo>
                    <a:lnTo>
                      <a:pt x="216" y="588"/>
                    </a:lnTo>
                    <a:lnTo>
                      <a:pt x="216" y="588"/>
                    </a:lnTo>
                    <a:lnTo>
                      <a:pt x="216" y="588"/>
                    </a:lnTo>
                    <a:lnTo>
                      <a:pt x="216" y="588"/>
                    </a:lnTo>
                    <a:lnTo>
                      <a:pt x="216" y="588"/>
                    </a:lnTo>
                    <a:lnTo>
                      <a:pt x="216" y="588"/>
                    </a:lnTo>
                    <a:lnTo>
                      <a:pt x="216" y="588"/>
                    </a:lnTo>
                    <a:lnTo>
                      <a:pt x="216" y="588"/>
                    </a:lnTo>
                    <a:lnTo>
                      <a:pt x="214" y="588"/>
                    </a:lnTo>
                    <a:lnTo>
                      <a:pt x="214" y="588"/>
                    </a:lnTo>
                    <a:lnTo>
                      <a:pt x="214" y="588"/>
                    </a:lnTo>
                    <a:lnTo>
                      <a:pt x="214" y="588"/>
                    </a:lnTo>
                    <a:lnTo>
                      <a:pt x="212" y="586"/>
                    </a:lnTo>
                    <a:lnTo>
                      <a:pt x="212" y="586"/>
                    </a:lnTo>
                    <a:lnTo>
                      <a:pt x="212" y="586"/>
                    </a:lnTo>
                    <a:lnTo>
                      <a:pt x="212" y="586"/>
                    </a:lnTo>
                    <a:lnTo>
                      <a:pt x="210" y="584"/>
                    </a:lnTo>
                    <a:lnTo>
                      <a:pt x="208" y="583"/>
                    </a:lnTo>
                    <a:lnTo>
                      <a:pt x="208" y="583"/>
                    </a:lnTo>
                    <a:lnTo>
                      <a:pt x="208" y="583"/>
                    </a:lnTo>
                    <a:lnTo>
                      <a:pt x="208" y="583"/>
                    </a:lnTo>
                    <a:lnTo>
                      <a:pt x="208" y="583"/>
                    </a:lnTo>
                    <a:lnTo>
                      <a:pt x="208" y="583"/>
                    </a:lnTo>
                    <a:lnTo>
                      <a:pt x="208" y="583"/>
                    </a:lnTo>
                    <a:lnTo>
                      <a:pt x="207" y="583"/>
                    </a:lnTo>
                    <a:lnTo>
                      <a:pt x="205" y="583"/>
                    </a:lnTo>
                    <a:lnTo>
                      <a:pt x="205" y="583"/>
                    </a:lnTo>
                    <a:lnTo>
                      <a:pt x="205" y="583"/>
                    </a:lnTo>
                    <a:lnTo>
                      <a:pt x="203" y="581"/>
                    </a:lnTo>
                    <a:lnTo>
                      <a:pt x="203" y="581"/>
                    </a:lnTo>
                    <a:lnTo>
                      <a:pt x="203" y="581"/>
                    </a:lnTo>
                    <a:lnTo>
                      <a:pt x="201" y="579"/>
                    </a:lnTo>
                    <a:lnTo>
                      <a:pt x="201" y="579"/>
                    </a:lnTo>
                    <a:lnTo>
                      <a:pt x="201" y="579"/>
                    </a:lnTo>
                    <a:lnTo>
                      <a:pt x="201" y="579"/>
                    </a:lnTo>
                    <a:lnTo>
                      <a:pt x="201" y="577"/>
                    </a:lnTo>
                    <a:lnTo>
                      <a:pt x="203" y="577"/>
                    </a:lnTo>
                    <a:lnTo>
                      <a:pt x="203" y="577"/>
                    </a:lnTo>
                    <a:lnTo>
                      <a:pt x="203" y="577"/>
                    </a:lnTo>
                    <a:lnTo>
                      <a:pt x="203" y="577"/>
                    </a:lnTo>
                    <a:lnTo>
                      <a:pt x="203" y="577"/>
                    </a:lnTo>
                    <a:lnTo>
                      <a:pt x="203" y="577"/>
                    </a:lnTo>
                    <a:lnTo>
                      <a:pt x="203" y="575"/>
                    </a:lnTo>
                    <a:lnTo>
                      <a:pt x="201" y="575"/>
                    </a:lnTo>
                    <a:lnTo>
                      <a:pt x="201" y="577"/>
                    </a:lnTo>
                    <a:lnTo>
                      <a:pt x="199" y="577"/>
                    </a:lnTo>
                    <a:lnTo>
                      <a:pt x="199" y="577"/>
                    </a:lnTo>
                    <a:lnTo>
                      <a:pt x="199" y="577"/>
                    </a:lnTo>
                    <a:lnTo>
                      <a:pt x="199" y="575"/>
                    </a:lnTo>
                    <a:lnTo>
                      <a:pt x="199" y="575"/>
                    </a:lnTo>
                    <a:lnTo>
                      <a:pt x="199" y="575"/>
                    </a:lnTo>
                    <a:lnTo>
                      <a:pt x="199" y="575"/>
                    </a:lnTo>
                    <a:lnTo>
                      <a:pt x="199" y="575"/>
                    </a:lnTo>
                    <a:lnTo>
                      <a:pt x="199" y="575"/>
                    </a:lnTo>
                    <a:lnTo>
                      <a:pt x="198" y="575"/>
                    </a:lnTo>
                    <a:lnTo>
                      <a:pt x="198" y="574"/>
                    </a:lnTo>
                    <a:lnTo>
                      <a:pt x="198" y="574"/>
                    </a:lnTo>
                    <a:lnTo>
                      <a:pt x="198" y="574"/>
                    </a:lnTo>
                    <a:lnTo>
                      <a:pt x="198" y="572"/>
                    </a:lnTo>
                    <a:lnTo>
                      <a:pt x="198" y="572"/>
                    </a:lnTo>
                    <a:lnTo>
                      <a:pt x="198" y="572"/>
                    </a:lnTo>
                    <a:lnTo>
                      <a:pt x="196" y="572"/>
                    </a:lnTo>
                    <a:lnTo>
                      <a:pt x="196" y="572"/>
                    </a:lnTo>
                    <a:lnTo>
                      <a:pt x="196" y="572"/>
                    </a:lnTo>
                    <a:lnTo>
                      <a:pt x="196" y="572"/>
                    </a:lnTo>
                    <a:lnTo>
                      <a:pt x="196" y="574"/>
                    </a:lnTo>
                    <a:lnTo>
                      <a:pt x="196" y="574"/>
                    </a:lnTo>
                    <a:lnTo>
                      <a:pt x="194" y="574"/>
                    </a:lnTo>
                    <a:lnTo>
                      <a:pt x="194" y="574"/>
                    </a:lnTo>
                    <a:lnTo>
                      <a:pt x="194" y="574"/>
                    </a:lnTo>
                    <a:lnTo>
                      <a:pt x="194" y="575"/>
                    </a:lnTo>
                    <a:lnTo>
                      <a:pt x="194" y="575"/>
                    </a:lnTo>
                    <a:lnTo>
                      <a:pt x="194" y="575"/>
                    </a:lnTo>
                    <a:lnTo>
                      <a:pt x="192" y="575"/>
                    </a:lnTo>
                    <a:lnTo>
                      <a:pt x="192" y="575"/>
                    </a:lnTo>
                    <a:lnTo>
                      <a:pt x="192" y="574"/>
                    </a:lnTo>
                    <a:lnTo>
                      <a:pt x="190" y="574"/>
                    </a:lnTo>
                    <a:lnTo>
                      <a:pt x="190" y="574"/>
                    </a:lnTo>
                    <a:lnTo>
                      <a:pt x="190" y="574"/>
                    </a:lnTo>
                    <a:lnTo>
                      <a:pt x="190" y="572"/>
                    </a:lnTo>
                    <a:lnTo>
                      <a:pt x="190" y="572"/>
                    </a:lnTo>
                    <a:lnTo>
                      <a:pt x="190" y="572"/>
                    </a:lnTo>
                    <a:lnTo>
                      <a:pt x="190" y="572"/>
                    </a:lnTo>
                    <a:lnTo>
                      <a:pt x="190" y="572"/>
                    </a:lnTo>
                    <a:lnTo>
                      <a:pt x="188" y="572"/>
                    </a:lnTo>
                    <a:lnTo>
                      <a:pt x="188" y="572"/>
                    </a:lnTo>
                    <a:lnTo>
                      <a:pt x="188" y="572"/>
                    </a:lnTo>
                    <a:lnTo>
                      <a:pt x="188" y="574"/>
                    </a:lnTo>
                    <a:lnTo>
                      <a:pt x="188" y="574"/>
                    </a:lnTo>
                    <a:lnTo>
                      <a:pt x="188" y="574"/>
                    </a:lnTo>
                    <a:lnTo>
                      <a:pt x="188" y="574"/>
                    </a:lnTo>
                    <a:lnTo>
                      <a:pt x="187" y="574"/>
                    </a:lnTo>
                    <a:lnTo>
                      <a:pt x="187" y="574"/>
                    </a:lnTo>
                    <a:lnTo>
                      <a:pt x="187" y="574"/>
                    </a:lnTo>
                    <a:lnTo>
                      <a:pt x="187" y="574"/>
                    </a:lnTo>
                    <a:lnTo>
                      <a:pt x="187" y="574"/>
                    </a:lnTo>
                    <a:lnTo>
                      <a:pt x="187" y="574"/>
                    </a:lnTo>
                    <a:lnTo>
                      <a:pt x="187" y="575"/>
                    </a:lnTo>
                    <a:lnTo>
                      <a:pt x="188" y="575"/>
                    </a:lnTo>
                    <a:lnTo>
                      <a:pt x="188" y="575"/>
                    </a:lnTo>
                    <a:lnTo>
                      <a:pt x="188" y="575"/>
                    </a:lnTo>
                    <a:lnTo>
                      <a:pt x="188" y="575"/>
                    </a:lnTo>
                    <a:lnTo>
                      <a:pt x="188" y="577"/>
                    </a:lnTo>
                    <a:lnTo>
                      <a:pt x="188" y="577"/>
                    </a:lnTo>
                    <a:lnTo>
                      <a:pt x="188" y="577"/>
                    </a:lnTo>
                    <a:lnTo>
                      <a:pt x="188" y="577"/>
                    </a:lnTo>
                    <a:lnTo>
                      <a:pt x="188" y="577"/>
                    </a:lnTo>
                    <a:lnTo>
                      <a:pt x="188" y="577"/>
                    </a:lnTo>
                    <a:lnTo>
                      <a:pt x="187" y="577"/>
                    </a:lnTo>
                    <a:lnTo>
                      <a:pt x="187" y="575"/>
                    </a:lnTo>
                    <a:lnTo>
                      <a:pt x="187" y="575"/>
                    </a:lnTo>
                    <a:lnTo>
                      <a:pt x="185" y="574"/>
                    </a:lnTo>
                    <a:lnTo>
                      <a:pt x="185" y="574"/>
                    </a:lnTo>
                    <a:lnTo>
                      <a:pt x="185" y="574"/>
                    </a:lnTo>
                    <a:lnTo>
                      <a:pt x="185" y="574"/>
                    </a:lnTo>
                    <a:lnTo>
                      <a:pt x="185" y="574"/>
                    </a:lnTo>
                    <a:lnTo>
                      <a:pt x="183" y="574"/>
                    </a:lnTo>
                    <a:lnTo>
                      <a:pt x="183" y="574"/>
                    </a:lnTo>
                    <a:lnTo>
                      <a:pt x="183" y="574"/>
                    </a:lnTo>
                    <a:lnTo>
                      <a:pt x="183" y="574"/>
                    </a:lnTo>
                    <a:lnTo>
                      <a:pt x="183" y="574"/>
                    </a:lnTo>
                    <a:lnTo>
                      <a:pt x="183" y="575"/>
                    </a:lnTo>
                    <a:lnTo>
                      <a:pt x="183" y="575"/>
                    </a:lnTo>
                    <a:lnTo>
                      <a:pt x="183" y="575"/>
                    </a:lnTo>
                    <a:lnTo>
                      <a:pt x="183" y="575"/>
                    </a:lnTo>
                    <a:lnTo>
                      <a:pt x="183" y="577"/>
                    </a:lnTo>
                    <a:lnTo>
                      <a:pt x="183" y="577"/>
                    </a:lnTo>
                    <a:lnTo>
                      <a:pt x="183" y="577"/>
                    </a:lnTo>
                    <a:lnTo>
                      <a:pt x="185" y="577"/>
                    </a:lnTo>
                    <a:lnTo>
                      <a:pt x="185" y="577"/>
                    </a:lnTo>
                    <a:lnTo>
                      <a:pt x="185" y="577"/>
                    </a:lnTo>
                    <a:lnTo>
                      <a:pt x="185" y="579"/>
                    </a:lnTo>
                    <a:lnTo>
                      <a:pt x="185" y="579"/>
                    </a:lnTo>
                    <a:lnTo>
                      <a:pt x="183" y="579"/>
                    </a:lnTo>
                    <a:lnTo>
                      <a:pt x="183" y="579"/>
                    </a:lnTo>
                    <a:lnTo>
                      <a:pt x="183" y="579"/>
                    </a:lnTo>
                    <a:lnTo>
                      <a:pt x="183" y="579"/>
                    </a:lnTo>
                    <a:lnTo>
                      <a:pt x="183" y="579"/>
                    </a:lnTo>
                    <a:lnTo>
                      <a:pt x="183" y="579"/>
                    </a:lnTo>
                    <a:lnTo>
                      <a:pt x="183" y="579"/>
                    </a:lnTo>
                    <a:lnTo>
                      <a:pt x="183" y="579"/>
                    </a:lnTo>
                    <a:lnTo>
                      <a:pt x="183" y="577"/>
                    </a:lnTo>
                    <a:lnTo>
                      <a:pt x="181" y="577"/>
                    </a:lnTo>
                    <a:lnTo>
                      <a:pt x="181" y="577"/>
                    </a:lnTo>
                    <a:lnTo>
                      <a:pt x="181" y="577"/>
                    </a:lnTo>
                    <a:lnTo>
                      <a:pt x="178" y="575"/>
                    </a:lnTo>
                    <a:lnTo>
                      <a:pt x="178" y="575"/>
                    </a:lnTo>
                    <a:lnTo>
                      <a:pt x="178" y="575"/>
                    </a:lnTo>
                    <a:lnTo>
                      <a:pt x="178" y="575"/>
                    </a:lnTo>
                    <a:lnTo>
                      <a:pt x="178" y="577"/>
                    </a:lnTo>
                    <a:lnTo>
                      <a:pt x="178" y="577"/>
                    </a:lnTo>
                    <a:lnTo>
                      <a:pt x="178" y="577"/>
                    </a:lnTo>
                    <a:lnTo>
                      <a:pt x="178" y="577"/>
                    </a:lnTo>
                    <a:lnTo>
                      <a:pt x="178" y="577"/>
                    </a:lnTo>
                    <a:lnTo>
                      <a:pt x="178" y="577"/>
                    </a:lnTo>
                    <a:lnTo>
                      <a:pt x="178" y="579"/>
                    </a:lnTo>
                    <a:lnTo>
                      <a:pt x="176" y="579"/>
                    </a:lnTo>
                    <a:lnTo>
                      <a:pt x="176" y="579"/>
                    </a:lnTo>
                    <a:lnTo>
                      <a:pt x="176" y="579"/>
                    </a:lnTo>
                    <a:lnTo>
                      <a:pt x="176" y="581"/>
                    </a:lnTo>
                    <a:lnTo>
                      <a:pt x="174" y="581"/>
                    </a:lnTo>
                    <a:lnTo>
                      <a:pt x="174" y="581"/>
                    </a:lnTo>
                    <a:lnTo>
                      <a:pt x="174" y="581"/>
                    </a:lnTo>
                    <a:lnTo>
                      <a:pt x="174" y="581"/>
                    </a:lnTo>
                    <a:lnTo>
                      <a:pt x="174" y="581"/>
                    </a:lnTo>
                    <a:lnTo>
                      <a:pt x="172" y="581"/>
                    </a:lnTo>
                    <a:lnTo>
                      <a:pt x="172" y="581"/>
                    </a:lnTo>
                    <a:lnTo>
                      <a:pt x="172" y="581"/>
                    </a:lnTo>
                    <a:lnTo>
                      <a:pt x="172" y="581"/>
                    </a:lnTo>
                    <a:lnTo>
                      <a:pt x="170" y="581"/>
                    </a:lnTo>
                    <a:lnTo>
                      <a:pt x="170" y="581"/>
                    </a:lnTo>
                    <a:lnTo>
                      <a:pt x="170" y="583"/>
                    </a:lnTo>
                    <a:lnTo>
                      <a:pt x="170" y="583"/>
                    </a:lnTo>
                    <a:lnTo>
                      <a:pt x="170" y="583"/>
                    </a:lnTo>
                    <a:lnTo>
                      <a:pt x="170" y="583"/>
                    </a:lnTo>
                    <a:lnTo>
                      <a:pt x="172" y="583"/>
                    </a:lnTo>
                    <a:lnTo>
                      <a:pt x="172" y="583"/>
                    </a:lnTo>
                    <a:lnTo>
                      <a:pt x="172" y="583"/>
                    </a:lnTo>
                    <a:lnTo>
                      <a:pt x="172" y="584"/>
                    </a:lnTo>
                    <a:lnTo>
                      <a:pt x="172" y="584"/>
                    </a:lnTo>
                    <a:lnTo>
                      <a:pt x="172" y="584"/>
                    </a:lnTo>
                    <a:lnTo>
                      <a:pt x="172" y="584"/>
                    </a:lnTo>
                    <a:lnTo>
                      <a:pt x="172" y="584"/>
                    </a:lnTo>
                    <a:lnTo>
                      <a:pt x="172" y="584"/>
                    </a:lnTo>
                    <a:lnTo>
                      <a:pt x="172" y="584"/>
                    </a:lnTo>
                    <a:lnTo>
                      <a:pt x="172" y="586"/>
                    </a:lnTo>
                    <a:lnTo>
                      <a:pt x="172" y="586"/>
                    </a:lnTo>
                    <a:lnTo>
                      <a:pt x="172" y="586"/>
                    </a:lnTo>
                    <a:lnTo>
                      <a:pt x="172" y="586"/>
                    </a:lnTo>
                    <a:lnTo>
                      <a:pt x="170" y="586"/>
                    </a:lnTo>
                    <a:lnTo>
                      <a:pt x="170" y="586"/>
                    </a:lnTo>
                    <a:lnTo>
                      <a:pt x="170" y="586"/>
                    </a:lnTo>
                    <a:lnTo>
                      <a:pt x="170" y="588"/>
                    </a:lnTo>
                    <a:lnTo>
                      <a:pt x="170" y="588"/>
                    </a:lnTo>
                    <a:lnTo>
                      <a:pt x="172" y="588"/>
                    </a:lnTo>
                    <a:lnTo>
                      <a:pt x="172" y="588"/>
                    </a:lnTo>
                    <a:lnTo>
                      <a:pt x="172" y="590"/>
                    </a:lnTo>
                    <a:lnTo>
                      <a:pt x="174" y="590"/>
                    </a:lnTo>
                    <a:lnTo>
                      <a:pt x="174" y="590"/>
                    </a:lnTo>
                    <a:lnTo>
                      <a:pt x="174" y="590"/>
                    </a:lnTo>
                    <a:lnTo>
                      <a:pt x="172" y="590"/>
                    </a:lnTo>
                    <a:lnTo>
                      <a:pt x="172" y="590"/>
                    </a:lnTo>
                    <a:lnTo>
                      <a:pt x="172" y="590"/>
                    </a:lnTo>
                    <a:lnTo>
                      <a:pt x="170" y="590"/>
                    </a:lnTo>
                    <a:lnTo>
                      <a:pt x="170" y="590"/>
                    </a:lnTo>
                    <a:lnTo>
                      <a:pt x="170" y="590"/>
                    </a:lnTo>
                    <a:lnTo>
                      <a:pt x="169" y="590"/>
                    </a:lnTo>
                    <a:lnTo>
                      <a:pt x="169" y="590"/>
                    </a:lnTo>
                    <a:lnTo>
                      <a:pt x="169" y="590"/>
                    </a:lnTo>
                    <a:lnTo>
                      <a:pt x="169" y="590"/>
                    </a:lnTo>
                    <a:lnTo>
                      <a:pt x="169" y="590"/>
                    </a:lnTo>
                    <a:lnTo>
                      <a:pt x="169" y="592"/>
                    </a:lnTo>
                    <a:lnTo>
                      <a:pt x="169" y="592"/>
                    </a:lnTo>
                    <a:lnTo>
                      <a:pt x="169" y="592"/>
                    </a:lnTo>
                    <a:lnTo>
                      <a:pt x="169" y="594"/>
                    </a:lnTo>
                    <a:lnTo>
                      <a:pt x="169" y="594"/>
                    </a:lnTo>
                    <a:lnTo>
                      <a:pt x="169" y="594"/>
                    </a:lnTo>
                    <a:lnTo>
                      <a:pt x="169" y="594"/>
                    </a:lnTo>
                    <a:lnTo>
                      <a:pt x="169" y="594"/>
                    </a:lnTo>
                    <a:lnTo>
                      <a:pt x="169" y="594"/>
                    </a:lnTo>
                    <a:lnTo>
                      <a:pt x="169" y="594"/>
                    </a:lnTo>
                    <a:lnTo>
                      <a:pt x="169" y="594"/>
                    </a:lnTo>
                    <a:lnTo>
                      <a:pt x="167" y="594"/>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7" y="595"/>
                    </a:lnTo>
                    <a:lnTo>
                      <a:pt x="165" y="595"/>
                    </a:lnTo>
                    <a:lnTo>
                      <a:pt x="165" y="595"/>
                    </a:lnTo>
                    <a:lnTo>
                      <a:pt x="165" y="595"/>
                    </a:lnTo>
                    <a:lnTo>
                      <a:pt x="165" y="595"/>
                    </a:lnTo>
                    <a:lnTo>
                      <a:pt x="163" y="595"/>
                    </a:lnTo>
                    <a:lnTo>
                      <a:pt x="163" y="595"/>
                    </a:lnTo>
                    <a:lnTo>
                      <a:pt x="161" y="595"/>
                    </a:lnTo>
                    <a:lnTo>
                      <a:pt x="161" y="595"/>
                    </a:lnTo>
                    <a:lnTo>
                      <a:pt x="160" y="597"/>
                    </a:lnTo>
                    <a:lnTo>
                      <a:pt x="160" y="597"/>
                    </a:lnTo>
                    <a:lnTo>
                      <a:pt x="160" y="597"/>
                    </a:lnTo>
                    <a:lnTo>
                      <a:pt x="158" y="597"/>
                    </a:lnTo>
                    <a:lnTo>
                      <a:pt x="156" y="597"/>
                    </a:lnTo>
                    <a:lnTo>
                      <a:pt x="154" y="597"/>
                    </a:lnTo>
                    <a:lnTo>
                      <a:pt x="152" y="597"/>
                    </a:lnTo>
                    <a:lnTo>
                      <a:pt x="152" y="597"/>
                    </a:lnTo>
                    <a:lnTo>
                      <a:pt x="152" y="597"/>
                    </a:lnTo>
                    <a:lnTo>
                      <a:pt x="152" y="597"/>
                    </a:lnTo>
                    <a:lnTo>
                      <a:pt x="152" y="597"/>
                    </a:lnTo>
                    <a:lnTo>
                      <a:pt x="152" y="597"/>
                    </a:lnTo>
                    <a:lnTo>
                      <a:pt x="151" y="597"/>
                    </a:lnTo>
                    <a:lnTo>
                      <a:pt x="151" y="597"/>
                    </a:lnTo>
                    <a:lnTo>
                      <a:pt x="151" y="597"/>
                    </a:lnTo>
                    <a:lnTo>
                      <a:pt x="151" y="597"/>
                    </a:lnTo>
                    <a:lnTo>
                      <a:pt x="151" y="597"/>
                    </a:lnTo>
                    <a:lnTo>
                      <a:pt x="151" y="597"/>
                    </a:lnTo>
                    <a:lnTo>
                      <a:pt x="151" y="597"/>
                    </a:lnTo>
                    <a:lnTo>
                      <a:pt x="151" y="599"/>
                    </a:lnTo>
                    <a:lnTo>
                      <a:pt x="151" y="599"/>
                    </a:lnTo>
                    <a:lnTo>
                      <a:pt x="151" y="599"/>
                    </a:lnTo>
                    <a:lnTo>
                      <a:pt x="151" y="599"/>
                    </a:lnTo>
                    <a:lnTo>
                      <a:pt x="151" y="599"/>
                    </a:lnTo>
                    <a:lnTo>
                      <a:pt x="151" y="599"/>
                    </a:lnTo>
                    <a:lnTo>
                      <a:pt x="151" y="601"/>
                    </a:lnTo>
                    <a:lnTo>
                      <a:pt x="149" y="601"/>
                    </a:lnTo>
                    <a:lnTo>
                      <a:pt x="149" y="601"/>
                    </a:lnTo>
                    <a:lnTo>
                      <a:pt x="147" y="601"/>
                    </a:lnTo>
                    <a:lnTo>
                      <a:pt x="147" y="601"/>
                    </a:lnTo>
                    <a:lnTo>
                      <a:pt x="147" y="601"/>
                    </a:lnTo>
                    <a:lnTo>
                      <a:pt x="147" y="603"/>
                    </a:lnTo>
                    <a:lnTo>
                      <a:pt x="147" y="603"/>
                    </a:lnTo>
                    <a:lnTo>
                      <a:pt x="145" y="604"/>
                    </a:lnTo>
                    <a:lnTo>
                      <a:pt x="145" y="604"/>
                    </a:lnTo>
                    <a:lnTo>
                      <a:pt x="145" y="604"/>
                    </a:lnTo>
                    <a:lnTo>
                      <a:pt x="145" y="604"/>
                    </a:lnTo>
                    <a:lnTo>
                      <a:pt x="145" y="604"/>
                    </a:lnTo>
                    <a:lnTo>
                      <a:pt x="145" y="604"/>
                    </a:lnTo>
                    <a:lnTo>
                      <a:pt x="145" y="604"/>
                    </a:lnTo>
                    <a:lnTo>
                      <a:pt x="145" y="604"/>
                    </a:lnTo>
                    <a:lnTo>
                      <a:pt x="145" y="604"/>
                    </a:lnTo>
                    <a:lnTo>
                      <a:pt x="143" y="604"/>
                    </a:lnTo>
                    <a:lnTo>
                      <a:pt x="143" y="604"/>
                    </a:lnTo>
                    <a:lnTo>
                      <a:pt x="143" y="604"/>
                    </a:lnTo>
                    <a:lnTo>
                      <a:pt x="141" y="604"/>
                    </a:lnTo>
                    <a:lnTo>
                      <a:pt x="141" y="604"/>
                    </a:lnTo>
                    <a:lnTo>
                      <a:pt x="141" y="604"/>
                    </a:lnTo>
                    <a:lnTo>
                      <a:pt x="141" y="606"/>
                    </a:lnTo>
                    <a:lnTo>
                      <a:pt x="143" y="606"/>
                    </a:lnTo>
                    <a:lnTo>
                      <a:pt x="143" y="606"/>
                    </a:lnTo>
                    <a:lnTo>
                      <a:pt x="143" y="608"/>
                    </a:lnTo>
                    <a:lnTo>
                      <a:pt x="143" y="608"/>
                    </a:lnTo>
                    <a:lnTo>
                      <a:pt x="143" y="608"/>
                    </a:lnTo>
                    <a:lnTo>
                      <a:pt x="143" y="608"/>
                    </a:lnTo>
                    <a:lnTo>
                      <a:pt x="143" y="610"/>
                    </a:lnTo>
                    <a:lnTo>
                      <a:pt x="143" y="612"/>
                    </a:lnTo>
                    <a:lnTo>
                      <a:pt x="143" y="612"/>
                    </a:lnTo>
                    <a:lnTo>
                      <a:pt x="143" y="612"/>
                    </a:lnTo>
                    <a:lnTo>
                      <a:pt x="143" y="612"/>
                    </a:lnTo>
                    <a:lnTo>
                      <a:pt x="143" y="613"/>
                    </a:lnTo>
                    <a:lnTo>
                      <a:pt x="143" y="613"/>
                    </a:lnTo>
                    <a:lnTo>
                      <a:pt x="143" y="613"/>
                    </a:lnTo>
                    <a:lnTo>
                      <a:pt x="141" y="613"/>
                    </a:lnTo>
                    <a:lnTo>
                      <a:pt x="141" y="613"/>
                    </a:lnTo>
                    <a:lnTo>
                      <a:pt x="141" y="613"/>
                    </a:lnTo>
                    <a:lnTo>
                      <a:pt x="140" y="610"/>
                    </a:lnTo>
                    <a:lnTo>
                      <a:pt x="140" y="608"/>
                    </a:lnTo>
                    <a:lnTo>
                      <a:pt x="140" y="608"/>
                    </a:lnTo>
                    <a:lnTo>
                      <a:pt x="140" y="608"/>
                    </a:lnTo>
                    <a:lnTo>
                      <a:pt x="138" y="610"/>
                    </a:lnTo>
                    <a:lnTo>
                      <a:pt x="138" y="610"/>
                    </a:lnTo>
                    <a:lnTo>
                      <a:pt x="138" y="610"/>
                    </a:lnTo>
                    <a:lnTo>
                      <a:pt x="138" y="610"/>
                    </a:lnTo>
                    <a:lnTo>
                      <a:pt x="138" y="610"/>
                    </a:lnTo>
                    <a:lnTo>
                      <a:pt x="138" y="612"/>
                    </a:lnTo>
                    <a:lnTo>
                      <a:pt x="138" y="612"/>
                    </a:lnTo>
                    <a:lnTo>
                      <a:pt x="136" y="612"/>
                    </a:lnTo>
                    <a:lnTo>
                      <a:pt x="136" y="612"/>
                    </a:lnTo>
                    <a:lnTo>
                      <a:pt x="136" y="612"/>
                    </a:lnTo>
                    <a:lnTo>
                      <a:pt x="136" y="612"/>
                    </a:lnTo>
                    <a:lnTo>
                      <a:pt x="136" y="612"/>
                    </a:lnTo>
                    <a:lnTo>
                      <a:pt x="134" y="612"/>
                    </a:lnTo>
                    <a:lnTo>
                      <a:pt x="134" y="613"/>
                    </a:lnTo>
                    <a:lnTo>
                      <a:pt x="134" y="613"/>
                    </a:lnTo>
                    <a:lnTo>
                      <a:pt x="134" y="613"/>
                    </a:lnTo>
                    <a:lnTo>
                      <a:pt x="134" y="615"/>
                    </a:lnTo>
                    <a:lnTo>
                      <a:pt x="134" y="615"/>
                    </a:lnTo>
                    <a:lnTo>
                      <a:pt x="134" y="617"/>
                    </a:lnTo>
                    <a:lnTo>
                      <a:pt x="134" y="617"/>
                    </a:lnTo>
                    <a:lnTo>
                      <a:pt x="134" y="617"/>
                    </a:lnTo>
                    <a:lnTo>
                      <a:pt x="134" y="619"/>
                    </a:lnTo>
                    <a:lnTo>
                      <a:pt x="134" y="621"/>
                    </a:lnTo>
                    <a:lnTo>
                      <a:pt x="132" y="621"/>
                    </a:lnTo>
                    <a:lnTo>
                      <a:pt x="132" y="621"/>
                    </a:lnTo>
                    <a:lnTo>
                      <a:pt x="132" y="622"/>
                    </a:lnTo>
                    <a:lnTo>
                      <a:pt x="132" y="622"/>
                    </a:lnTo>
                    <a:lnTo>
                      <a:pt x="132" y="622"/>
                    </a:lnTo>
                    <a:lnTo>
                      <a:pt x="132" y="624"/>
                    </a:lnTo>
                    <a:lnTo>
                      <a:pt x="132" y="624"/>
                    </a:lnTo>
                    <a:lnTo>
                      <a:pt x="132" y="624"/>
                    </a:lnTo>
                    <a:lnTo>
                      <a:pt x="131" y="622"/>
                    </a:lnTo>
                    <a:lnTo>
                      <a:pt x="131" y="622"/>
                    </a:lnTo>
                    <a:lnTo>
                      <a:pt x="131" y="622"/>
                    </a:lnTo>
                    <a:lnTo>
                      <a:pt x="131" y="622"/>
                    </a:lnTo>
                    <a:lnTo>
                      <a:pt x="131" y="624"/>
                    </a:lnTo>
                    <a:lnTo>
                      <a:pt x="131" y="624"/>
                    </a:lnTo>
                    <a:lnTo>
                      <a:pt x="129" y="626"/>
                    </a:lnTo>
                    <a:lnTo>
                      <a:pt x="129" y="626"/>
                    </a:lnTo>
                    <a:lnTo>
                      <a:pt x="129" y="628"/>
                    </a:lnTo>
                    <a:lnTo>
                      <a:pt x="129" y="628"/>
                    </a:lnTo>
                    <a:lnTo>
                      <a:pt x="129" y="628"/>
                    </a:lnTo>
                    <a:lnTo>
                      <a:pt x="129" y="630"/>
                    </a:lnTo>
                    <a:lnTo>
                      <a:pt x="129" y="630"/>
                    </a:lnTo>
                    <a:lnTo>
                      <a:pt x="131" y="630"/>
                    </a:lnTo>
                    <a:lnTo>
                      <a:pt x="131" y="630"/>
                    </a:lnTo>
                    <a:lnTo>
                      <a:pt x="131" y="630"/>
                    </a:lnTo>
                    <a:lnTo>
                      <a:pt x="131" y="630"/>
                    </a:lnTo>
                    <a:lnTo>
                      <a:pt x="132" y="630"/>
                    </a:lnTo>
                    <a:lnTo>
                      <a:pt x="132" y="630"/>
                    </a:lnTo>
                    <a:lnTo>
                      <a:pt x="132" y="630"/>
                    </a:lnTo>
                    <a:lnTo>
                      <a:pt x="131" y="632"/>
                    </a:lnTo>
                    <a:lnTo>
                      <a:pt x="131" y="632"/>
                    </a:lnTo>
                    <a:lnTo>
                      <a:pt x="131" y="632"/>
                    </a:lnTo>
                    <a:lnTo>
                      <a:pt x="131" y="632"/>
                    </a:lnTo>
                    <a:lnTo>
                      <a:pt x="131" y="632"/>
                    </a:lnTo>
                    <a:lnTo>
                      <a:pt x="129" y="632"/>
                    </a:lnTo>
                    <a:lnTo>
                      <a:pt x="129" y="632"/>
                    </a:lnTo>
                    <a:lnTo>
                      <a:pt x="129" y="633"/>
                    </a:lnTo>
                    <a:lnTo>
                      <a:pt x="129" y="633"/>
                    </a:lnTo>
                    <a:lnTo>
                      <a:pt x="129" y="633"/>
                    </a:lnTo>
                    <a:lnTo>
                      <a:pt x="129" y="633"/>
                    </a:lnTo>
                    <a:lnTo>
                      <a:pt x="129" y="633"/>
                    </a:lnTo>
                    <a:lnTo>
                      <a:pt x="129" y="635"/>
                    </a:lnTo>
                    <a:lnTo>
                      <a:pt x="127" y="635"/>
                    </a:lnTo>
                    <a:lnTo>
                      <a:pt x="127" y="635"/>
                    </a:lnTo>
                    <a:lnTo>
                      <a:pt x="127" y="635"/>
                    </a:lnTo>
                    <a:lnTo>
                      <a:pt x="127" y="635"/>
                    </a:lnTo>
                    <a:lnTo>
                      <a:pt x="127" y="635"/>
                    </a:lnTo>
                    <a:lnTo>
                      <a:pt x="125" y="635"/>
                    </a:lnTo>
                    <a:lnTo>
                      <a:pt x="125" y="633"/>
                    </a:lnTo>
                    <a:lnTo>
                      <a:pt x="125" y="633"/>
                    </a:lnTo>
                    <a:lnTo>
                      <a:pt x="125" y="633"/>
                    </a:lnTo>
                    <a:lnTo>
                      <a:pt x="125" y="632"/>
                    </a:lnTo>
                    <a:lnTo>
                      <a:pt x="123" y="632"/>
                    </a:lnTo>
                    <a:lnTo>
                      <a:pt x="123" y="632"/>
                    </a:lnTo>
                    <a:lnTo>
                      <a:pt x="123" y="632"/>
                    </a:lnTo>
                    <a:lnTo>
                      <a:pt x="123" y="632"/>
                    </a:lnTo>
                    <a:lnTo>
                      <a:pt x="123" y="633"/>
                    </a:lnTo>
                    <a:lnTo>
                      <a:pt x="123" y="633"/>
                    </a:lnTo>
                    <a:lnTo>
                      <a:pt x="123" y="633"/>
                    </a:lnTo>
                    <a:lnTo>
                      <a:pt x="123" y="635"/>
                    </a:lnTo>
                    <a:lnTo>
                      <a:pt x="123" y="635"/>
                    </a:lnTo>
                    <a:lnTo>
                      <a:pt x="123" y="635"/>
                    </a:lnTo>
                    <a:lnTo>
                      <a:pt x="122" y="635"/>
                    </a:lnTo>
                    <a:lnTo>
                      <a:pt x="122" y="635"/>
                    </a:lnTo>
                    <a:lnTo>
                      <a:pt x="122" y="635"/>
                    </a:lnTo>
                    <a:lnTo>
                      <a:pt x="122" y="635"/>
                    </a:lnTo>
                    <a:lnTo>
                      <a:pt x="122" y="635"/>
                    </a:lnTo>
                    <a:lnTo>
                      <a:pt x="120" y="635"/>
                    </a:lnTo>
                    <a:lnTo>
                      <a:pt x="120" y="635"/>
                    </a:lnTo>
                    <a:lnTo>
                      <a:pt x="120" y="635"/>
                    </a:lnTo>
                    <a:lnTo>
                      <a:pt x="120" y="635"/>
                    </a:lnTo>
                    <a:lnTo>
                      <a:pt x="120" y="637"/>
                    </a:lnTo>
                    <a:lnTo>
                      <a:pt x="120" y="637"/>
                    </a:lnTo>
                    <a:lnTo>
                      <a:pt x="120" y="637"/>
                    </a:lnTo>
                    <a:lnTo>
                      <a:pt x="120" y="639"/>
                    </a:lnTo>
                    <a:lnTo>
                      <a:pt x="120" y="639"/>
                    </a:lnTo>
                    <a:lnTo>
                      <a:pt x="120" y="639"/>
                    </a:lnTo>
                    <a:lnTo>
                      <a:pt x="120" y="639"/>
                    </a:lnTo>
                    <a:lnTo>
                      <a:pt x="120" y="639"/>
                    </a:lnTo>
                    <a:lnTo>
                      <a:pt x="120" y="639"/>
                    </a:lnTo>
                    <a:lnTo>
                      <a:pt x="118" y="639"/>
                    </a:lnTo>
                    <a:lnTo>
                      <a:pt x="118" y="637"/>
                    </a:lnTo>
                    <a:lnTo>
                      <a:pt x="118" y="637"/>
                    </a:lnTo>
                    <a:lnTo>
                      <a:pt x="118" y="637"/>
                    </a:lnTo>
                    <a:lnTo>
                      <a:pt x="116" y="637"/>
                    </a:lnTo>
                    <a:lnTo>
                      <a:pt x="116" y="637"/>
                    </a:lnTo>
                    <a:lnTo>
                      <a:pt x="116" y="635"/>
                    </a:lnTo>
                    <a:lnTo>
                      <a:pt x="118" y="635"/>
                    </a:lnTo>
                    <a:lnTo>
                      <a:pt x="116" y="635"/>
                    </a:lnTo>
                    <a:lnTo>
                      <a:pt x="116" y="635"/>
                    </a:lnTo>
                    <a:lnTo>
                      <a:pt x="116" y="635"/>
                    </a:lnTo>
                    <a:lnTo>
                      <a:pt x="114" y="635"/>
                    </a:lnTo>
                    <a:lnTo>
                      <a:pt x="114" y="635"/>
                    </a:lnTo>
                    <a:lnTo>
                      <a:pt x="113" y="635"/>
                    </a:lnTo>
                    <a:lnTo>
                      <a:pt x="111" y="637"/>
                    </a:lnTo>
                    <a:lnTo>
                      <a:pt x="111" y="637"/>
                    </a:lnTo>
                    <a:lnTo>
                      <a:pt x="109" y="637"/>
                    </a:lnTo>
                    <a:lnTo>
                      <a:pt x="109" y="637"/>
                    </a:lnTo>
                    <a:lnTo>
                      <a:pt x="107" y="637"/>
                    </a:lnTo>
                    <a:lnTo>
                      <a:pt x="107" y="635"/>
                    </a:lnTo>
                    <a:lnTo>
                      <a:pt x="107" y="633"/>
                    </a:lnTo>
                    <a:lnTo>
                      <a:pt x="107" y="633"/>
                    </a:lnTo>
                    <a:lnTo>
                      <a:pt x="107" y="633"/>
                    </a:lnTo>
                    <a:lnTo>
                      <a:pt x="107" y="632"/>
                    </a:lnTo>
                    <a:lnTo>
                      <a:pt x="107" y="632"/>
                    </a:lnTo>
                    <a:lnTo>
                      <a:pt x="105" y="630"/>
                    </a:lnTo>
                    <a:lnTo>
                      <a:pt x="105" y="630"/>
                    </a:lnTo>
                    <a:lnTo>
                      <a:pt x="105" y="630"/>
                    </a:lnTo>
                    <a:lnTo>
                      <a:pt x="103" y="630"/>
                    </a:lnTo>
                    <a:lnTo>
                      <a:pt x="103" y="630"/>
                    </a:lnTo>
                    <a:lnTo>
                      <a:pt x="102" y="630"/>
                    </a:lnTo>
                    <a:lnTo>
                      <a:pt x="102" y="628"/>
                    </a:lnTo>
                    <a:lnTo>
                      <a:pt x="102" y="628"/>
                    </a:lnTo>
                    <a:lnTo>
                      <a:pt x="102" y="626"/>
                    </a:lnTo>
                    <a:lnTo>
                      <a:pt x="102" y="626"/>
                    </a:lnTo>
                    <a:lnTo>
                      <a:pt x="100" y="626"/>
                    </a:lnTo>
                    <a:lnTo>
                      <a:pt x="100" y="626"/>
                    </a:lnTo>
                    <a:lnTo>
                      <a:pt x="100" y="624"/>
                    </a:lnTo>
                    <a:lnTo>
                      <a:pt x="98" y="624"/>
                    </a:lnTo>
                    <a:lnTo>
                      <a:pt x="98" y="622"/>
                    </a:lnTo>
                    <a:lnTo>
                      <a:pt x="98" y="622"/>
                    </a:lnTo>
                    <a:lnTo>
                      <a:pt x="96" y="621"/>
                    </a:lnTo>
                    <a:lnTo>
                      <a:pt x="96" y="621"/>
                    </a:lnTo>
                    <a:lnTo>
                      <a:pt x="96" y="621"/>
                    </a:lnTo>
                    <a:lnTo>
                      <a:pt x="96" y="619"/>
                    </a:lnTo>
                    <a:lnTo>
                      <a:pt x="96" y="619"/>
                    </a:lnTo>
                    <a:lnTo>
                      <a:pt x="98" y="617"/>
                    </a:lnTo>
                    <a:lnTo>
                      <a:pt x="98" y="617"/>
                    </a:lnTo>
                    <a:lnTo>
                      <a:pt x="98" y="617"/>
                    </a:lnTo>
                    <a:lnTo>
                      <a:pt x="98" y="617"/>
                    </a:lnTo>
                    <a:lnTo>
                      <a:pt x="100" y="617"/>
                    </a:lnTo>
                    <a:lnTo>
                      <a:pt x="100" y="615"/>
                    </a:lnTo>
                    <a:lnTo>
                      <a:pt x="100" y="615"/>
                    </a:lnTo>
                    <a:lnTo>
                      <a:pt x="100" y="615"/>
                    </a:lnTo>
                    <a:lnTo>
                      <a:pt x="102" y="613"/>
                    </a:lnTo>
                    <a:lnTo>
                      <a:pt x="102" y="613"/>
                    </a:lnTo>
                    <a:lnTo>
                      <a:pt x="102" y="612"/>
                    </a:lnTo>
                    <a:lnTo>
                      <a:pt x="102" y="612"/>
                    </a:lnTo>
                    <a:lnTo>
                      <a:pt x="102" y="612"/>
                    </a:lnTo>
                    <a:lnTo>
                      <a:pt x="100" y="612"/>
                    </a:lnTo>
                    <a:lnTo>
                      <a:pt x="100" y="610"/>
                    </a:lnTo>
                    <a:lnTo>
                      <a:pt x="98" y="610"/>
                    </a:lnTo>
                    <a:lnTo>
                      <a:pt x="98" y="610"/>
                    </a:lnTo>
                    <a:lnTo>
                      <a:pt x="96" y="610"/>
                    </a:lnTo>
                    <a:lnTo>
                      <a:pt x="96" y="610"/>
                    </a:lnTo>
                    <a:lnTo>
                      <a:pt x="96" y="610"/>
                    </a:lnTo>
                    <a:lnTo>
                      <a:pt x="96" y="610"/>
                    </a:lnTo>
                    <a:lnTo>
                      <a:pt x="96" y="610"/>
                    </a:lnTo>
                    <a:lnTo>
                      <a:pt x="96" y="610"/>
                    </a:lnTo>
                    <a:lnTo>
                      <a:pt x="96" y="608"/>
                    </a:lnTo>
                    <a:lnTo>
                      <a:pt x="96" y="608"/>
                    </a:lnTo>
                    <a:lnTo>
                      <a:pt x="94" y="608"/>
                    </a:lnTo>
                    <a:lnTo>
                      <a:pt x="94" y="606"/>
                    </a:lnTo>
                    <a:lnTo>
                      <a:pt x="94" y="606"/>
                    </a:lnTo>
                    <a:lnTo>
                      <a:pt x="94" y="606"/>
                    </a:lnTo>
                    <a:lnTo>
                      <a:pt x="94" y="606"/>
                    </a:lnTo>
                    <a:lnTo>
                      <a:pt x="94" y="606"/>
                    </a:lnTo>
                    <a:lnTo>
                      <a:pt x="94" y="606"/>
                    </a:lnTo>
                    <a:lnTo>
                      <a:pt x="94" y="606"/>
                    </a:lnTo>
                    <a:lnTo>
                      <a:pt x="93" y="606"/>
                    </a:lnTo>
                    <a:lnTo>
                      <a:pt x="93" y="606"/>
                    </a:lnTo>
                    <a:lnTo>
                      <a:pt x="93" y="606"/>
                    </a:lnTo>
                    <a:lnTo>
                      <a:pt x="93" y="606"/>
                    </a:lnTo>
                    <a:lnTo>
                      <a:pt x="93" y="606"/>
                    </a:lnTo>
                    <a:lnTo>
                      <a:pt x="93" y="606"/>
                    </a:lnTo>
                    <a:lnTo>
                      <a:pt x="93" y="606"/>
                    </a:lnTo>
                    <a:lnTo>
                      <a:pt x="91" y="606"/>
                    </a:lnTo>
                    <a:lnTo>
                      <a:pt x="91" y="608"/>
                    </a:lnTo>
                    <a:lnTo>
                      <a:pt x="91" y="608"/>
                    </a:lnTo>
                    <a:lnTo>
                      <a:pt x="91" y="608"/>
                    </a:lnTo>
                    <a:lnTo>
                      <a:pt x="91" y="608"/>
                    </a:lnTo>
                    <a:lnTo>
                      <a:pt x="91" y="608"/>
                    </a:lnTo>
                    <a:lnTo>
                      <a:pt x="91" y="608"/>
                    </a:lnTo>
                    <a:lnTo>
                      <a:pt x="89" y="610"/>
                    </a:lnTo>
                    <a:lnTo>
                      <a:pt x="89" y="610"/>
                    </a:lnTo>
                    <a:lnTo>
                      <a:pt x="89" y="610"/>
                    </a:lnTo>
                    <a:lnTo>
                      <a:pt x="89" y="610"/>
                    </a:lnTo>
                    <a:lnTo>
                      <a:pt x="89" y="610"/>
                    </a:lnTo>
                    <a:lnTo>
                      <a:pt x="89" y="612"/>
                    </a:lnTo>
                    <a:lnTo>
                      <a:pt x="89" y="612"/>
                    </a:lnTo>
                    <a:lnTo>
                      <a:pt x="91" y="612"/>
                    </a:lnTo>
                    <a:lnTo>
                      <a:pt x="91" y="612"/>
                    </a:lnTo>
                    <a:lnTo>
                      <a:pt x="91" y="612"/>
                    </a:lnTo>
                    <a:lnTo>
                      <a:pt x="91" y="612"/>
                    </a:lnTo>
                    <a:lnTo>
                      <a:pt x="91" y="612"/>
                    </a:lnTo>
                    <a:lnTo>
                      <a:pt x="91" y="612"/>
                    </a:lnTo>
                    <a:lnTo>
                      <a:pt x="91" y="612"/>
                    </a:lnTo>
                    <a:lnTo>
                      <a:pt x="91" y="612"/>
                    </a:lnTo>
                    <a:lnTo>
                      <a:pt x="91" y="612"/>
                    </a:lnTo>
                    <a:lnTo>
                      <a:pt x="93" y="612"/>
                    </a:lnTo>
                    <a:lnTo>
                      <a:pt x="93" y="612"/>
                    </a:lnTo>
                    <a:lnTo>
                      <a:pt x="93" y="612"/>
                    </a:lnTo>
                    <a:lnTo>
                      <a:pt x="93" y="612"/>
                    </a:lnTo>
                    <a:lnTo>
                      <a:pt x="93" y="612"/>
                    </a:lnTo>
                    <a:lnTo>
                      <a:pt x="93" y="612"/>
                    </a:lnTo>
                    <a:lnTo>
                      <a:pt x="93" y="612"/>
                    </a:lnTo>
                    <a:lnTo>
                      <a:pt x="93" y="612"/>
                    </a:lnTo>
                    <a:lnTo>
                      <a:pt x="93" y="613"/>
                    </a:lnTo>
                    <a:lnTo>
                      <a:pt x="93" y="613"/>
                    </a:lnTo>
                    <a:lnTo>
                      <a:pt x="94" y="613"/>
                    </a:lnTo>
                    <a:lnTo>
                      <a:pt x="94" y="615"/>
                    </a:lnTo>
                    <a:lnTo>
                      <a:pt x="94" y="615"/>
                    </a:lnTo>
                    <a:lnTo>
                      <a:pt x="94" y="615"/>
                    </a:lnTo>
                    <a:lnTo>
                      <a:pt x="93" y="615"/>
                    </a:lnTo>
                    <a:lnTo>
                      <a:pt x="93" y="617"/>
                    </a:lnTo>
                    <a:lnTo>
                      <a:pt x="93" y="617"/>
                    </a:lnTo>
                    <a:lnTo>
                      <a:pt x="91" y="617"/>
                    </a:lnTo>
                    <a:lnTo>
                      <a:pt x="91" y="615"/>
                    </a:lnTo>
                    <a:lnTo>
                      <a:pt x="91" y="615"/>
                    </a:lnTo>
                    <a:lnTo>
                      <a:pt x="91" y="617"/>
                    </a:lnTo>
                    <a:lnTo>
                      <a:pt x="91" y="617"/>
                    </a:lnTo>
                    <a:lnTo>
                      <a:pt x="91" y="617"/>
                    </a:lnTo>
                    <a:lnTo>
                      <a:pt x="89" y="617"/>
                    </a:lnTo>
                    <a:lnTo>
                      <a:pt x="89" y="617"/>
                    </a:lnTo>
                    <a:lnTo>
                      <a:pt x="91" y="617"/>
                    </a:lnTo>
                    <a:lnTo>
                      <a:pt x="91" y="617"/>
                    </a:lnTo>
                    <a:lnTo>
                      <a:pt x="91" y="619"/>
                    </a:lnTo>
                    <a:lnTo>
                      <a:pt x="91" y="619"/>
                    </a:lnTo>
                    <a:lnTo>
                      <a:pt x="91" y="619"/>
                    </a:lnTo>
                    <a:lnTo>
                      <a:pt x="93" y="619"/>
                    </a:lnTo>
                    <a:lnTo>
                      <a:pt x="91" y="621"/>
                    </a:lnTo>
                    <a:lnTo>
                      <a:pt x="91" y="621"/>
                    </a:lnTo>
                    <a:lnTo>
                      <a:pt x="91" y="621"/>
                    </a:lnTo>
                    <a:lnTo>
                      <a:pt x="91" y="621"/>
                    </a:lnTo>
                    <a:lnTo>
                      <a:pt x="91" y="621"/>
                    </a:lnTo>
                    <a:lnTo>
                      <a:pt x="89" y="621"/>
                    </a:lnTo>
                    <a:lnTo>
                      <a:pt x="89" y="621"/>
                    </a:lnTo>
                    <a:lnTo>
                      <a:pt x="89" y="619"/>
                    </a:lnTo>
                    <a:lnTo>
                      <a:pt x="87" y="619"/>
                    </a:lnTo>
                    <a:lnTo>
                      <a:pt x="87" y="617"/>
                    </a:lnTo>
                    <a:lnTo>
                      <a:pt x="87" y="617"/>
                    </a:lnTo>
                    <a:lnTo>
                      <a:pt x="87" y="617"/>
                    </a:lnTo>
                    <a:lnTo>
                      <a:pt x="87" y="617"/>
                    </a:lnTo>
                    <a:lnTo>
                      <a:pt x="85" y="617"/>
                    </a:lnTo>
                    <a:lnTo>
                      <a:pt x="85" y="617"/>
                    </a:lnTo>
                    <a:lnTo>
                      <a:pt x="85" y="617"/>
                    </a:lnTo>
                    <a:lnTo>
                      <a:pt x="84" y="615"/>
                    </a:lnTo>
                    <a:lnTo>
                      <a:pt x="84" y="613"/>
                    </a:lnTo>
                    <a:lnTo>
                      <a:pt x="82" y="613"/>
                    </a:lnTo>
                    <a:lnTo>
                      <a:pt x="82" y="613"/>
                    </a:lnTo>
                    <a:lnTo>
                      <a:pt x="82" y="612"/>
                    </a:lnTo>
                    <a:lnTo>
                      <a:pt x="80" y="612"/>
                    </a:lnTo>
                    <a:lnTo>
                      <a:pt x="80" y="612"/>
                    </a:lnTo>
                    <a:lnTo>
                      <a:pt x="80" y="612"/>
                    </a:lnTo>
                    <a:lnTo>
                      <a:pt x="78" y="612"/>
                    </a:lnTo>
                    <a:lnTo>
                      <a:pt x="78" y="612"/>
                    </a:lnTo>
                    <a:lnTo>
                      <a:pt x="78" y="612"/>
                    </a:lnTo>
                    <a:lnTo>
                      <a:pt x="78" y="612"/>
                    </a:lnTo>
                    <a:lnTo>
                      <a:pt x="78" y="612"/>
                    </a:lnTo>
                    <a:lnTo>
                      <a:pt x="78" y="610"/>
                    </a:lnTo>
                    <a:lnTo>
                      <a:pt x="78" y="610"/>
                    </a:lnTo>
                    <a:lnTo>
                      <a:pt x="76" y="610"/>
                    </a:lnTo>
                    <a:lnTo>
                      <a:pt x="76" y="610"/>
                    </a:lnTo>
                    <a:lnTo>
                      <a:pt x="76" y="610"/>
                    </a:lnTo>
                    <a:lnTo>
                      <a:pt x="76" y="610"/>
                    </a:lnTo>
                    <a:lnTo>
                      <a:pt x="75" y="612"/>
                    </a:lnTo>
                    <a:lnTo>
                      <a:pt x="73" y="612"/>
                    </a:lnTo>
                    <a:lnTo>
                      <a:pt x="71" y="612"/>
                    </a:lnTo>
                    <a:lnTo>
                      <a:pt x="69" y="613"/>
                    </a:lnTo>
                    <a:lnTo>
                      <a:pt x="69" y="613"/>
                    </a:lnTo>
                    <a:lnTo>
                      <a:pt x="69" y="613"/>
                    </a:lnTo>
                    <a:lnTo>
                      <a:pt x="69" y="613"/>
                    </a:lnTo>
                    <a:lnTo>
                      <a:pt x="69" y="613"/>
                    </a:lnTo>
                    <a:lnTo>
                      <a:pt x="69" y="615"/>
                    </a:lnTo>
                    <a:lnTo>
                      <a:pt x="67" y="615"/>
                    </a:lnTo>
                    <a:lnTo>
                      <a:pt x="67" y="615"/>
                    </a:lnTo>
                    <a:lnTo>
                      <a:pt x="67" y="615"/>
                    </a:lnTo>
                    <a:lnTo>
                      <a:pt x="67" y="617"/>
                    </a:lnTo>
                    <a:lnTo>
                      <a:pt x="69" y="617"/>
                    </a:lnTo>
                    <a:lnTo>
                      <a:pt x="69" y="617"/>
                    </a:lnTo>
                    <a:lnTo>
                      <a:pt x="69" y="617"/>
                    </a:lnTo>
                    <a:lnTo>
                      <a:pt x="71" y="617"/>
                    </a:lnTo>
                    <a:lnTo>
                      <a:pt x="71" y="617"/>
                    </a:lnTo>
                    <a:lnTo>
                      <a:pt x="71" y="619"/>
                    </a:lnTo>
                    <a:lnTo>
                      <a:pt x="71" y="619"/>
                    </a:lnTo>
                    <a:lnTo>
                      <a:pt x="69" y="619"/>
                    </a:lnTo>
                    <a:lnTo>
                      <a:pt x="69" y="619"/>
                    </a:lnTo>
                    <a:lnTo>
                      <a:pt x="67" y="619"/>
                    </a:lnTo>
                    <a:lnTo>
                      <a:pt x="67" y="619"/>
                    </a:lnTo>
                    <a:lnTo>
                      <a:pt x="67" y="619"/>
                    </a:lnTo>
                    <a:lnTo>
                      <a:pt x="67" y="619"/>
                    </a:lnTo>
                    <a:lnTo>
                      <a:pt x="67" y="619"/>
                    </a:lnTo>
                    <a:lnTo>
                      <a:pt x="67" y="619"/>
                    </a:lnTo>
                    <a:lnTo>
                      <a:pt x="66" y="621"/>
                    </a:lnTo>
                    <a:lnTo>
                      <a:pt x="66" y="621"/>
                    </a:lnTo>
                    <a:lnTo>
                      <a:pt x="66" y="621"/>
                    </a:lnTo>
                    <a:lnTo>
                      <a:pt x="66" y="622"/>
                    </a:lnTo>
                    <a:lnTo>
                      <a:pt x="67" y="622"/>
                    </a:lnTo>
                    <a:lnTo>
                      <a:pt x="67" y="624"/>
                    </a:lnTo>
                    <a:lnTo>
                      <a:pt x="67" y="624"/>
                    </a:lnTo>
                    <a:lnTo>
                      <a:pt x="67" y="624"/>
                    </a:lnTo>
                    <a:lnTo>
                      <a:pt x="67" y="626"/>
                    </a:lnTo>
                    <a:lnTo>
                      <a:pt x="67" y="626"/>
                    </a:lnTo>
                    <a:lnTo>
                      <a:pt x="66" y="626"/>
                    </a:lnTo>
                    <a:lnTo>
                      <a:pt x="66" y="626"/>
                    </a:lnTo>
                    <a:lnTo>
                      <a:pt x="64" y="626"/>
                    </a:lnTo>
                    <a:lnTo>
                      <a:pt x="64" y="626"/>
                    </a:lnTo>
                    <a:lnTo>
                      <a:pt x="64" y="626"/>
                    </a:lnTo>
                    <a:lnTo>
                      <a:pt x="64" y="626"/>
                    </a:lnTo>
                    <a:lnTo>
                      <a:pt x="64" y="626"/>
                    </a:lnTo>
                    <a:lnTo>
                      <a:pt x="62" y="626"/>
                    </a:lnTo>
                    <a:lnTo>
                      <a:pt x="62" y="624"/>
                    </a:lnTo>
                    <a:lnTo>
                      <a:pt x="60" y="622"/>
                    </a:lnTo>
                    <a:lnTo>
                      <a:pt x="60" y="622"/>
                    </a:lnTo>
                    <a:lnTo>
                      <a:pt x="60" y="621"/>
                    </a:lnTo>
                    <a:lnTo>
                      <a:pt x="60" y="621"/>
                    </a:lnTo>
                    <a:lnTo>
                      <a:pt x="60" y="621"/>
                    </a:lnTo>
                    <a:lnTo>
                      <a:pt x="58" y="619"/>
                    </a:lnTo>
                    <a:lnTo>
                      <a:pt x="58" y="619"/>
                    </a:lnTo>
                    <a:lnTo>
                      <a:pt x="58" y="619"/>
                    </a:lnTo>
                    <a:lnTo>
                      <a:pt x="58" y="619"/>
                    </a:lnTo>
                    <a:lnTo>
                      <a:pt x="58" y="617"/>
                    </a:lnTo>
                    <a:lnTo>
                      <a:pt x="58" y="617"/>
                    </a:lnTo>
                    <a:lnTo>
                      <a:pt x="58" y="617"/>
                    </a:lnTo>
                    <a:lnTo>
                      <a:pt x="58" y="617"/>
                    </a:lnTo>
                    <a:lnTo>
                      <a:pt x="58" y="615"/>
                    </a:lnTo>
                    <a:lnTo>
                      <a:pt x="58" y="615"/>
                    </a:lnTo>
                    <a:lnTo>
                      <a:pt x="58" y="615"/>
                    </a:lnTo>
                    <a:lnTo>
                      <a:pt x="58" y="615"/>
                    </a:lnTo>
                    <a:lnTo>
                      <a:pt x="58" y="613"/>
                    </a:lnTo>
                    <a:lnTo>
                      <a:pt x="58" y="613"/>
                    </a:lnTo>
                    <a:lnTo>
                      <a:pt x="58" y="613"/>
                    </a:lnTo>
                    <a:lnTo>
                      <a:pt x="58" y="613"/>
                    </a:lnTo>
                    <a:lnTo>
                      <a:pt x="56" y="612"/>
                    </a:lnTo>
                    <a:lnTo>
                      <a:pt x="56" y="612"/>
                    </a:lnTo>
                    <a:lnTo>
                      <a:pt x="56" y="610"/>
                    </a:lnTo>
                    <a:lnTo>
                      <a:pt x="56" y="610"/>
                    </a:lnTo>
                    <a:lnTo>
                      <a:pt x="55" y="610"/>
                    </a:lnTo>
                    <a:lnTo>
                      <a:pt x="55" y="608"/>
                    </a:lnTo>
                    <a:lnTo>
                      <a:pt x="55" y="608"/>
                    </a:lnTo>
                    <a:lnTo>
                      <a:pt x="55" y="608"/>
                    </a:lnTo>
                    <a:lnTo>
                      <a:pt x="53" y="608"/>
                    </a:lnTo>
                    <a:lnTo>
                      <a:pt x="53" y="608"/>
                    </a:lnTo>
                    <a:lnTo>
                      <a:pt x="53" y="610"/>
                    </a:lnTo>
                    <a:lnTo>
                      <a:pt x="53" y="610"/>
                    </a:lnTo>
                    <a:lnTo>
                      <a:pt x="51" y="610"/>
                    </a:lnTo>
                    <a:lnTo>
                      <a:pt x="49" y="612"/>
                    </a:lnTo>
                    <a:lnTo>
                      <a:pt x="49" y="612"/>
                    </a:lnTo>
                    <a:lnTo>
                      <a:pt x="47" y="612"/>
                    </a:lnTo>
                    <a:lnTo>
                      <a:pt x="47" y="612"/>
                    </a:lnTo>
                    <a:lnTo>
                      <a:pt x="47" y="613"/>
                    </a:lnTo>
                    <a:lnTo>
                      <a:pt x="47" y="613"/>
                    </a:lnTo>
                    <a:lnTo>
                      <a:pt x="47" y="613"/>
                    </a:lnTo>
                    <a:lnTo>
                      <a:pt x="49" y="615"/>
                    </a:lnTo>
                    <a:lnTo>
                      <a:pt x="49" y="615"/>
                    </a:lnTo>
                    <a:lnTo>
                      <a:pt x="51" y="615"/>
                    </a:lnTo>
                    <a:lnTo>
                      <a:pt x="51" y="617"/>
                    </a:lnTo>
                    <a:lnTo>
                      <a:pt x="51" y="617"/>
                    </a:lnTo>
                    <a:lnTo>
                      <a:pt x="51" y="617"/>
                    </a:lnTo>
                    <a:lnTo>
                      <a:pt x="51" y="617"/>
                    </a:lnTo>
                    <a:lnTo>
                      <a:pt x="51" y="619"/>
                    </a:lnTo>
                    <a:lnTo>
                      <a:pt x="51" y="619"/>
                    </a:lnTo>
                    <a:lnTo>
                      <a:pt x="49" y="619"/>
                    </a:lnTo>
                    <a:lnTo>
                      <a:pt x="49" y="619"/>
                    </a:lnTo>
                    <a:lnTo>
                      <a:pt x="49" y="619"/>
                    </a:lnTo>
                    <a:lnTo>
                      <a:pt x="49" y="619"/>
                    </a:lnTo>
                    <a:lnTo>
                      <a:pt x="47" y="619"/>
                    </a:lnTo>
                    <a:lnTo>
                      <a:pt x="47" y="619"/>
                    </a:lnTo>
                    <a:lnTo>
                      <a:pt x="46" y="619"/>
                    </a:lnTo>
                    <a:lnTo>
                      <a:pt x="46" y="619"/>
                    </a:lnTo>
                    <a:lnTo>
                      <a:pt x="46" y="619"/>
                    </a:lnTo>
                    <a:lnTo>
                      <a:pt x="44" y="619"/>
                    </a:lnTo>
                    <a:lnTo>
                      <a:pt x="44" y="617"/>
                    </a:lnTo>
                    <a:lnTo>
                      <a:pt x="44" y="617"/>
                    </a:lnTo>
                    <a:lnTo>
                      <a:pt x="44" y="617"/>
                    </a:lnTo>
                    <a:lnTo>
                      <a:pt x="44" y="617"/>
                    </a:lnTo>
                    <a:lnTo>
                      <a:pt x="42" y="615"/>
                    </a:lnTo>
                    <a:lnTo>
                      <a:pt x="42" y="615"/>
                    </a:lnTo>
                    <a:lnTo>
                      <a:pt x="42" y="615"/>
                    </a:lnTo>
                    <a:lnTo>
                      <a:pt x="42" y="615"/>
                    </a:lnTo>
                    <a:lnTo>
                      <a:pt x="42" y="615"/>
                    </a:lnTo>
                    <a:lnTo>
                      <a:pt x="40" y="615"/>
                    </a:lnTo>
                    <a:lnTo>
                      <a:pt x="40" y="615"/>
                    </a:lnTo>
                    <a:lnTo>
                      <a:pt x="40" y="613"/>
                    </a:lnTo>
                    <a:lnTo>
                      <a:pt x="38" y="613"/>
                    </a:lnTo>
                    <a:lnTo>
                      <a:pt x="38" y="612"/>
                    </a:lnTo>
                    <a:lnTo>
                      <a:pt x="38" y="612"/>
                    </a:lnTo>
                    <a:lnTo>
                      <a:pt x="37" y="612"/>
                    </a:lnTo>
                    <a:lnTo>
                      <a:pt x="37" y="610"/>
                    </a:lnTo>
                    <a:lnTo>
                      <a:pt x="37" y="610"/>
                    </a:lnTo>
                    <a:lnTo>
                      <a:pt x="37" y="610"/>
                    </a:lnTo>
                    <a:lnTo>
                      <a:pt x="35" y="608"/>
                    </a:lnTo>
                    <a:lnTo>
                      <a:pt x="35" y="608"/>
                    </a:lnTo>
                    <a:lnTo>
                      <a:pt x="35" y="608"/>
                    </a:lnTo>
                    <a:lnTo>
                      <a:pt x="33" y="608"/>
                    </a:lnTo>
                    <a:lnTo>
                      <a:pt x="33" y="608"/>
                    </a:lnTo>
                    <a:lnTo>
                      <a:pt x="33" y="608"/>
                    </a:lnTo>
                    <a:lnTo>
                      <a:pt x="31" y="608"/>
                    </a:lnTo>
                    <a:lnTo>
                      <a:pt x="31" y="608"/>
                    </a:lnTo>
                    <a:lnTo>
                      <a:pt x="31" y="608"/>
                    </a:lnTo>
                    <a:lnTo>
                      <a:pt x="31" y="610"/>
                    </a:lnTo>
                    <a:lnTo>
                      <a:pt x="29" y="610"/>
                    </a:lnTo>
                    <a:lnTo>
                      <a:pt x="29" y="612"/>
                    </a:lnTo>
                    <a:lnTo>
                      <a:pt x="28" y="612"/>
                    </a:lnTo>
                    <a:lnTo>
                      <a:pt x="26" y="613"/>
                    </a:lnTo>
                    <a:lnTo>
                      <a:pt x="26" y="613"/>
                    </a:lnTo>
                    <a:lnTo>
                      <a:pt x="26" y="613"/>
                    </a:lnTo>
                    <a:lnTo>
                      <a:pt x="26" y="617"/>
                    </a:lnTo>
                    <a:lnTo>
                      <a:pt x="28" y="619"/>
                    </a:lnTo>
                    <a:lnTo>
                      <a:pt x="28" y="621"/>
                    </a:lnTo>
                    <a:lnTo>
                      <a:pt x="28" y="621"/>
                    </a:lnTo>
                    <a:lnTo>
                      <a:pt x="29" y="621"/>
                    </a:lnTo>
                    <a:lnTo>
                      <a:pt x="29" y="622"/>
                    </a:lnTo>
                    <a:lnTo>
                      <a:pt x="29" y="622"/>
                    </a:lnTo>
                    <a:lnTo>
                      <a:pt x="29" y="622"/>
                    </a:lnTo>
                    <a:lnTo>
                      <a:pt x="29" y="622"/>
                    </a:lnTo>
                    <a:lnTo>
                      <a:pt x="29" y="622"/>
                    </a:lnTo>
                    <a:lnTo>
                      <a:pt x="29" y="622"/>
                    </a:lnTo>
                    <a:lnTo>
                      <a:pt x="29" y="622"/>
                    </a:lnTo>
                    <a:lnTo>
                      <a:pt x="31" y="622"/>
                    </a:lnTo>
                    <a:lnTo>
                      <a:pt x="31" y="622"/>
                    </a:lnTo>
                    <a:lnTo>
                      <a:pt x="31" y="622"/>
                    </a:lnTo>
                    <a:lnTo>
                      <a:pt x="31" y="622"/>
                    </a:lnTo>
                    <a:lnTo>
                      <a:pt x="33" y="622"/>
                    </a:lnTo>
                    <a:lnTo>
                      <a:pt x="33" y="622"/>
                    </a:lnTo>
                    <a:lnTo>
                      <a:pt x="33" y="624"/>
                    </a:lnTo>
                    <a:lnTo>
                      <a:pt x="31" y="626"/>
                    </a:lnTo>
                    <a:lnTo>
                      <a:pt x="31" y="626"/>
                    </a:lnTo>
                    <a:lnTo>
                      <a:pt x="31" y="626"/>
                    </a:lnTo>
                    <a:lnTo>
                      <a:pt x="31" y="626"/>
                    </a:lnTo>
                    <a:lnTo>
                      <a:pt x="31" y="626"/>
                    </a:lnTo>
                    <a:lnTo>
                      <a:pt x="31" y="626"/>
                    </a:lnTo>
                    <a:lnTo>
                      <a:pt x="31" y="626"/>
                    </a:lnTo>
                    <a:lnTo>
                      <a:pt x="31" y="626"/>
                    </a:lnTo>
                    <a:lnTo>
                      <a:pt x="29" y="626"/>
                    </a:lnTo>
                    <a:lnTo>
                      <a:pt x="29" y="624"/>
                    </a:lnTo>
                    <a:lnTo>
                      <a:pt x="29" y="624"/>
                    </a:lnTo>
                    <a:lnTo>
                      <a:pt x="29" y="624"/>
                    </a:lnTo>
                    <a:lnTo>
                      <a:pt x="29" y="624"/>
                    </a:lnTo>
                    <a:lnTo>
                      <a:pt x="28" y="624"/>
                    </a:lnTo>
                    <a:lnTo>
                      <a:pt x="28" y="624"/>
                    </a:lnTo>
                    <a:lnTo>
                      <a:pt x="26" y="624"/>
                    </a:lnTo>
                    <a:lnTo>
                      <a:pt x="26" y="624"/>
                    </a:lnTo>
                    <a:lnTo>
                      <a:pt x="26" y="624"/>
                    </a:lnTo>
                    <a:lnTo>
                      <a:pt x="26" y="624"/>
                    </a:lnTo>
                    <a:lnTo>
                      <a:pt x="26" y="624"/>
                    </a:lnTo>
                    <a:lnTo>
                      <a:pt x="26" y="624"/>
                    </a:lnTo>
                    <a:lnTo>
                      <a:pt x="26" y="622"/>
                    </a:lnTo>
                    <a:lnTo>
                      <a:pt x="26" y="622"/>
                    </a:lnTo>
                    <a:lnTo>
                      <a:pt x="24" y="622"/>
                    </a:lnTo>
                    <a:lnTo>
                      <a:pt x="24" y="622"/>
                    </a:lnTo>
                    <a:lnTo>
                      <a:pt x="24" y="622"/>
                    </a:lnTo>
                    <a:lnTo>
                      <a:pt x="24" y="622"/>
                    </a:lnTo>
                    <a:lnTo>
                      <a:pt x="24" y="622"/>
                    </a:lnTo>
                    <a:lnTo>
                      <a:pt x="22" y="624"/>
                    </a:lnTo>
                    <a:lnTo>
                      <a:pt x="22" y="624"/>
                    </a:lnTo>
                    <a:lnTo>
                      <a:pt x="22" y="624"/>
                    </a:lnTo>
                    <a:lnTo>
                      <a:pt x="20" y="624"/>
                    </a:lnTo>
                    <a:lnTo>
                      <a:pt x="20" y="624"/>
                    </a:lnTo>
                    <a:lnTo>
                      <a:pt x="20" y="624"/>
                    </a:lnTo>
                    <a:lnTo>
                      <a:pt x="20" y="624"/>
                    </a:lnTo>
                    <a:lnTo>
                      <a:pt x="20" y="624"/>
                    </a:lnTo>
                    <a:lnTo>
                      <a:pt x="18" y="624"/>
                    </a:lnTo>
                    <a:lnTo>
                      <a:pt x="18" y="624"/>
                    </a:lnTo>
                    <a:lnTo>
                      <a:pt x="18" y="624"/>
                    </a:lnTo>
                    <a:lnTo>
                      <a:pt x="18" y="624"/>
                    </a:lnTo>
                    <a:lnTo>
                      <a:pt x="17" y="622"/>
                    </a:lnTo>
                    <a:lnTo>
                      <a:pt x="17" y="622"/>
                    </a:lnTo>
                    <a:lnTo>
                      <a:pt x="17" y="621"/>
                    </a:lnTo>
                    <a:lnTo>
                      <a:pt x="17" y="619"/>
                    </a:lnTo>
                    <a:lnTo>
                      <a:pt x="18" y="617"/>
                    </a:lnTo>
                    <a:lnTo>
                      <a:pt x="20" y="615"/>
                    </a:lnTo>
                    <a:lnTo>
                      <a:pt x="20" y="613"/>
                    </a:lnTo>
                    <a:lnTo>
                      <a:pt x="20" y="613"/>
                    </a:lnTo>
                    <a:lnTo>
                      <a:pt x="20" y="613"/>
                    </a:lnTo>
                    <a:lnTo>
                      <a:pt x="20" y="613"/>
                    </a:lnTo>
                    <a:lnTo>
                      <a:pt x="20" y="613"/>
                    </a:lnTo>
                    <a:lnTo>
                      <a:pt x="18" y="612"/>
                    </a:lnTo>
                    <a:lnTo>
                      <a:pt x="17" y="608"/>
                    </a:lnTo>
                    <a:lnTo>
                      <a:pt x="15" y="608"/>
                    </a:lnTo>
                    <a:lnTo>
                      <a:pt x="15" y="606"/>
                    </a:lnTo>
                    <a:lnTo>
                      <a:pt x="15" y="604"/>
                    </a:lnTo>
                    <a:lnTo>
                      <a:pt x="15" y="604"/>
                    </a:lnTo>
                    <a:lnTo>
                      <a:pt x="18" y="601"/>
                    </a:lnTo>
                    <a:lnTo>
                      <a:pt x="18" y="599"/>
                    </a:lnTo>
                    <a:lnTo>
                      <a:pt x="18" y="599"/>
                    </a:lnTo>
                    <a:lnTo>
                      <a:pt x="18" y="599"/>
                    </a:lnTo>
                    <a:lnTo>
                      <a:pt x="18" y="599"/>
                    </a:lnTo>
                    <a:lnTo>
                      <a:pt x="18" y="597"/>
                    </a:lnTo>
                    <a:lnTo>
                      <a:pt x="15" y="594"/>
                    </a:lnTo>
                    <a:lnTo>
                      <a:pt x="13" y="592"/>
                    </a:lnTo>
                    <a:lnTo>
                      <a:pt x="13" y="590"/>
                    </a:lnTo>
                    <a:lnTo>
                      <a:pt x="11" y="590"/>
                    </a:lnTo>
                    <a:lnTo>
                      <a:pt x="8" y="590"/>
                    </a:lnTo>
                    <a:lnTo>
                      <a:pt x="6" y="590"/>
                    </a:lnTo>
                    <a:lnTo>
                      <a:pt x="2" y="590"/>
                    </a:lnTo>
                    <a:lnTo>
                      <a:pt x="2" y="592"/>
                    </a:lnTo>
                    <a:lnTo>
                      <a:pt x="2" y="592"/>
                    </a:lnTo>
                    <a:lnTo>
                      <a:pt x="2" y="590"/>
                    </a:lnTo>
                    <a:lnTo>
                      <a:pt x="2" y="590"/>
                    </a:lnTo>
                    <a:lnTo>
                      <a:pt x="2" y="590"/>
                    </a:lnTo>
                    <a:lnTo>
                      <a:pt x="0" y="590"/>
                    </a:lnTo>
                    <a:lnTo>
                      <a:pt x="0" y="588"/>
                    </a:lnTo>
                    <a:lnTo>
                      <a:pt x="2" y="586"/>
                    </a:lnTo>
                    <a:lnTo>
                      <a:pt x="2" y="584"/>
                    </a:lnTo>
                    <a:lnTo>
                      <a:pt x="4" y="583"/>
                    </a:lnTo>
                    <a:lnTo>
                      <a:pt x="6" y="583"/>
                    </a:lnTo>
                    <a:lnTo>
                      <a:pt x="11" y="581"/>
                    </a:lnTo>
                    <a:lnTo>
                      <a:pt x="15" y="579"/>
                    </a:lnTo>
                    <a:lnTo>
                      <a:pt x="15" y="579"/>
                    </a:lnTo>
                    <a:lnTo>
                      <a:pt x="17" y="579"/>
                    </a:lnTo>
                    <a:lnTo>
                      <a:pt x="17" y="579"/>
                    </a:lnTo>
                    <a:lnTo>
                      <a:pt x="17" y="581"/>
                    </a:lnTo>
                    <a:lnTo>
                      <a:pt x="18" y="581"/>
                    </a:lnTo>
                    <a:lnTo>
                      <a:pt x="22" y="583"/>
                    </a:lnTo>
                    <a:lnTo>
                      <a:pt x="24" y="584"/>
                    </a:lnTo>
                    <a:lnTo>
                      <a:pt x="24" y="584"/>
                    </a:lnTo>
                    <a:lnTo>
                      <a:pt x="26" y="586"/>
                    </a:lnTo>
                    <a:lnTo>
                      <a:pt x="28" y="588"/>
                    </a:lnTo>
                    <a:lnTo>
                      <a:pt x="28" y="590"/>
                    </a:lnTo>
                    <a:lnTo>
                      <a:pt x="29" y="592"/>
                    </a:lnTo>
                    <a:lnTo>
                      <a:pt x="29" y="592"/>
                    </a:lnTo>
                    <a:lnTo>
                      <a:pt x="31" y="592"/>
                    </a:lnTo>
                    <a:lnTo>
                      <a:pt x="33" y="592"/>
                    </a:lnTo>
                    <a:lnTo>
                      <a:pt x="35" y="592"/>
                    </a:lnTo>
                    <a:lnTo>
                      <a:pt x="35" y="592"/>
                    </a:lnTo>
                    <a:lnTo>
                      <a:pt x="35" y="590"/>
                    </a:lnTo>
                    <a:lnTo>
                      <a:pt x="35" y="590"/>
                    </a:lnTo>
                    <a:lnTo>
                      <a:pt x="37" y="586"/>
                    </a:lnTo>
                    <a:lnTo>
                      <a:pt x="37" y="586"/>
                    </a:lnTo>
                    <a:lnTo>
                      <a:pt x="37" y="584"/>
                    </a:lnTo>
                    <a:lnTo>
                      <a:pt x="38" y="583"/>
                    </a:lnTo>
                    <a:lnTo>
                      <a:pt x="38" y="583"/>
                    </a:lnTo>
                    <a:lnTo>
                      <a:pt x="40" y="579"/>
                    </a:lnTo>
                    <a:lnTo>
                      <a:pt x="40" y="579"/>
                    </a:lnTo>
                    <a:lnTo>
                      <a:pt x="40" y="579"/>
                    </a:lnTo>
                    <a:lnTo>
                      <a:pt x="42" y="579"/>
                    </a:lnTo>
                    <a:lnTo>
                      <a:pt x="42" y="579"/>
                    </a:lnTo>
                    <a:lnTo>
                      <a:pt x="44" y="579"/>
                    </a:lnTo>
                    <a:lnTo>
                      <a:pt x="44" y="579"/>
                    </a:lnTo>
                    <a:lnTo>
                      <a:pt x="44" y="579"/>
                    </a:lnTo>
                    <a:lnTo>
                      <a:pt x="44" y="579"/>
                    </a:lnTo>
                    <a:lnTo>
                      <a:pt x="44" y="579"/>
                    </a:lnTo>
                    <a:lnTo>
                      <a:pt x="44" y="581"/>
                    </a:lnTo>
                    <a:lnTo>
                      <a:pt x="44" y="581"/>
                    </a:lnTo>
                    <a:lnTo>
                      <a:pt x="44" y="581"/>
                    </a:lnTo>
                    <a:lnTo>
                      <a:pt x="44" y="581"/>
                    </a:lnTo>
                    <a:lnTo>
                      <a:pt x="46" y="581"/>
                    </a:lnTo>
                    <a:lnTo>
                      <a:pt x="49" y="581"/>
                    </a:lnTo>
                    <a:lnTo>
                      <a:pt x="51" y="581"/>
                    </a:lnTo>
                    <a:lnTo>
                      <a:pt x="53" y="581"/>
                    </a:lnTo>
                    <a:lnTo>
                      <a:pt x="53" y="581"/>
                    </a:lnTo>
                    <a:lnTo>
                      <a:pt x="53" y="581"/>
                    </a:lnTo>
                    <a:lnTo>
                      <a:pt x="53" y="581"/>
                    </a:lnTo>
                    <a:lnTo>
                      <a:pt x="55" y="581"/>
                    </a:lnTo>
                    <a:lnTo>
                      <a:pt x="55" y="579"/>
                    </a:lnTo>
                    <a:lnTo>
                      <a:pt x="55" y="579"/>
                    </a:lnTo>
                    <a:lnTo>
                      <a:pt x="55" y="579"/>
                    </a:lnTo>
                    <a:lnTo>
                      <a:pt x="56" y="577"/>
                    </a:lnTo>
                    <a:lnTo>
                      <a:pt x="56" y="577"/>
                    </a:lnTo>
                    <a:lnTo>
                      <a:pt x="56" y="574"/>
                    </a:lnTo>
                    <a:lnTo>
                      <a:pt x="58" y="572"/>
                    </a:lnTo>
                    <a:lnTo>
                      <a:pt x="58" y="572"/>
                    </a:lnTo>
                    <a:lnTo>
                      <a:pt x="58" y="572"/>
                    </a:lnTo>
                    <a:lnTo>
                      <a:pt x="58" y="572"/>
                    </a:lnTo>
                    <a:lnTo>
                      <a:pt x="56" y="572"/>
                    </a:lnTo>
                    <a:lnTo>
                      <a:pt x="56" y="570"/>
                    </a:lnTo>
                    <a:lnTo>
                      <a:pt x="55" y="570"/>
                    </a:lnTo>
                    <a:lnTo>
                      <a:pt x="55" y="568"/>
                    </a:lnTo>
                    <a:lnTo>
                      <a:pt x="55" y="568"/>
                    </a:lnTo>
                    <a:lnTo>
                      <a:pt x="55" y="566"/>
                    </a:lnTo>
                    <a:lnTo>
                      <a:pt x="55" y="566"/>
                    </a:lnTo>
                    <a:lnTo>
                      <a:pt x="55" y="565"/>
                    </a:lnTo>
                    <a:lnTo>
                      <a:pt x="55" y="565"/>
                    </a:lnTo>
                    <a:lnTo>
                      <a:pt x="56" y="563"/>
                    </a:lnTo>
                    <a:lnTo>
                      <a:pt x="56" y="563"/>
                    </a:lnTo>
                    <a:lnTo>
                      <a:pt x="56" y="563"/>
                    </a:lnTo>
                    <a:lnTo>
                      <a:pt x="56" y="563"/>
                    </a:lnTo>
                    <a:lnTo>
                      <a:pt x="56" y="563"/>
                    </a:lnTo>
                    <a:lnTo>
                      <a:pt x="56" y="561"/>
                    </a:lnTo>
                    <a:lnTo>
                      <a:pt x="56" y="561"/>
                    </a:lnTo>
                    <a:lnTo>
                      <a:pt x="55" y="561"/>
                    </a:lnTo>
                    <a:lnTo>
                      <a:pt x="53" y="559"/>
                    </a:lnTo>
                    <a:lnTo>
                      <a:pt x="53" y="559"/>
                    </a:lnTo>
                    <a:lnTo>
                      <a:pt x="51" y="557"/>
                    </a:lnTo>
                    <a:lnTo>
                      <a:pt x="46" y="559"/>
                    </a:lnTo>
                    <a:lnTo>
                      <a:pt x="44" y="557"/>
                    </a:lnTo>
                    <a:lnTo>
                      <a:pt x="42" y="557"/>
                    </a:lnTo>
                    <a:lnTo>
                      <a:pt x="42" y="557"/>
                    </a:lnTo>
                    <a:lnTo>
                      <a:pt x="40" y="556"/>
                    </a:lnTo>
                    <a:lnTo>
                      <a:pt x="37" y="550"/>
                    </a:lnTo>
                    <a:lnTo>
                      <a:pt x="35" y="548"/>
                    </a:lnTo>
                    <a:lnTo>
                      <a:pt x="35" y="546"/>
                    </a:lnTo>
                    <a:lnTo>
                      <a:pt x="33" y="546"/>
                    </a:lnTo>
                    <a:lnTo>
                      <a:pt x="31" y="546"/>
                    </a:lnTo>
                    <a:lnTo>
                      <a:pt x="31" y="546"/>
                    </a:lnTo>
                    <a:lnTo>
                      <a:pt x="29" y="548"/>
                    </a:lnTo>
                    <a:lnTo>
                      <a:pt x="24" y="554"/>
                    </a:lnTo>
                    <a:lnTo>
                      <a:pt x="24" y="556"/>
                    </a:lnTo>
                    <a:lnTo>
                      <a:pt x="22" y="556"/>
                    </a:lnTo>
                    <a:lnTo>
                      <a:pt x="22" y="556"/>
                    </a:lnTo>
                    <a:lnTo>
                      <a:pt x="20" y="554"/>
                    </a:lnTo>
                    <a:lnTo>
                      <a:pt x="20" y="554"/>
                    </a:lnTo>
                    <a:lnTo>
                      <a:pt x="20" y="552"/>
                    </a:lnTo>
                    <a:lnTo>
                      <a:pt x="20" y="550"/>
                    </a:lnTo>
                    <a:lnTo>
                      <a:pt x="22" y="548"/>
                    </a:lnTo>
                    <a:lnTo>
                      <a:pt x="22" y="546"/>
                    </a:lnTo>
                    <a:lnTo>
                      <a:pt x="20" y="546"/>
                    </a:lnTo>
                    <a:lnTo>
                      <a:pt x="20" y="546"/>
                    </a:lnTo>
                    <a:lnTo>
                      <a:pt x="17" y="546"/>
                    </a:lnTo>
                    <a:lnTo>
                      <a:pt x="17" y="546"/>
                    </a:lnTo>
                    <a:lnTo>
                      <a:pt x="13" y="546"/>
                    </a:lnTo>
                    <a:lnTo>
                      <a:pt x="11" y="546"/>
                    </a:lnTo>
                    <a:lnTo>
                      <a:pt x="11" y="548"/>
                    </a:lnTo>
                    <a:lnTo>
                      <a:pt x="9" y="546"/>
                    </a:lnTo>
                    <a:lnTo>
                      <a:pt x="9" y="546"/>
                    </a:lnTo>
                    <a:lnTo>
                      <a:pt x="8" y="546"/>
                    </a:lnTo>
                    <a:lnTo>
                      <a:pt x="8" y="545"/>
                    </a:lnTo>
                    <a:lnTo>
                      <a:pt x="8" y="543"/>
                    </a:lnTo>
                    <a:lnTo>
                      <a:pt x="8" y="541"/>
                    </a:lnTo>
                    <a:lnTo>
                      <a:pt x="6" y="537"/>
                    </a:lnTo>
                    <a:lnTo>
                      <a:pt x="6" y="534"/>
                    </a:lnTo>
                    <a:lnTo>
                      <a:pt x="4" y="532"/>
                    </a:lnTo>
                    <a:lnTo>
                      <a:pt x="4" y="530"/>
                    </a:lnTo>
                    <a:lnTo>
                      <a:pt x="4" y="530"/>
                    </a:lnTo>
                    <a:lnTo>
                      <a:pt x="4" y="530"/>
                    </a:lnTo>
                    <a:lnTo>
                      <a:pt x="6" y="530"/>
                    </a:lnTo>
                    <a:lnTo>
                      <a:pt x="8" y="530"/>
                    </a:lnTo>
                    <a:lnTo>
                      <a:pt x="9" y="530"/>
                    </a:lnTo>
                    <a:lnTo>
                      <a:pt x="13" y="528"/>
                    </a:lnTo>
                    <a:lnTo>
                      <a:pt x="15" y="527"/>
                    </a:lnTo>
                    <a:lnTo>
                      <a:pt x="15" y="527"/>
                    </a:lnTo>
                    <a:lnTo>
                      <a:pt x="15" y="527"/>
                    </a:lnTo>
                    <a:lnTo>
                      <a:pt x="15" y="527"/>
                    </a:lnTo>
                    <a:lnTo>
                      <a:pt x="15" y="525"/>
                    </a:lnTo>
                    <a:lnTo>
                      <a:pt x="17" y="525"/>
                    </a:lnTo>
                    <a:lnTo>
                      <a:pt x="18" y="525"/>
                    </a:lnTo>
                    <a:lnTo>
                      <a:pt x="20" y="525"/>
                    </a:lnTo>
                    <a:lnTo>
                      <a:pt x="20" y="525"/>
                    </a:lnTo>
                    <a:lnTo>
                      <a:pt x="22" y="528"/>
                    </a:lnTo>
                    <a:lnTo>
                      <a:pt x="22" y="528"/>
                    </a:lnTo>
                    <a:lnTo>
                      <a:pt x="22" y="530"/>
                    </a:lnTo>
                    <a:lnTo>
                      <a:pt x="24" y="532"/>
                    </a:lnTo>
                    <a:lnTo>
                      <a:pt x="26" y="534"/>
                    </a:lnTo>
                    <a:lnTo>
                      <a:pt x="28" y="536"/>
                    </a:lnTo>
                    <a:lnTo>
                      <a:pt x="29" y="536"/>
                    </a:lnTo>
                    <a:lnTo>
                      <a:pt x="31" y="536"/>
                    </a:lnTo>
                    <a:lnTo>
                      <a:pt x="31" y="534"/>
                    </a:lnTo>
                    <a:lnTo>
                      <a:pt x="35" y="532"/>
                    </a:lnTo>
                    <a:lnTo>
                      <a:pt x="35" y="532"/>
                    </a:lnTo>
                    <a:lnTo>
                      <a:pt x="37" y="532"/>
                    </a:lnTo>
                    <a:lnTo>
                      <a:pt x="38" y="532"/>
                    </a:lnTo>
                    <a:lnTo>
                      <a:pt x="40" y="530"/>
                    </a:lnTo>
                    <a:lnTo>
                      <a:pt x="42" y="530"/>
                    </a:lnTo>
                    <a:lnTo>
                      <a:pt x="46" y="530"/>
                    </a:lnTo>
                    <a:lnTo>
                      <a:pt x="46" y="530"/>
                    </a:lnTo>
                    <a:lnTo>
                      <a:pt x="47" y="530"/>
                    </a:lnTo>
                    <a:lnTo>
                      <a:pt x="51" y="528"/>
                    </a:lnTo>
                    <a:lnTo>
                      <a:pt x="51" y="528"/>
                    </a:lnTo>
                    <a:lnTo>
                      <a:pt x="53" y="527"/>
                    </a:lnTo>
                    <a:lnTo>
                      <a:pt x="55" y="523"/>
                    </a:lnTo>
                    <a:lnTo>
                      <a:pt x="55" y="523"/>
                    </a:lnTo>
                    <a:lnTo>
                      <a:pt x="55" y="523"/>
                    </a:lnTo>
                    <a:lnTo>
                      <a:pt x="55" y="521"/>
                    </a:lnTo>
                    <a:lnTo>
                      <a:pt x="55" y="521"/>
                    </a:lnTo>
                    <a:lnTo>
                      <a:pt x="56" y="521"/>
                    </a:lnTo>
                    <a:lnTo>
                      <a:pt x="56" y="521"/>
                    </a:lnTo>
                    <a:lnTo>
                      <a:pt x="56" y="519"/>
                    </a:lnTo>
                    <a:lnTo>
                      <a:pt x="56" y="518"/>
                    </a:lnTo>
                    <a:lnTo>
                      <a:pt x="56" y="518"/>
                    </a:lnTo>
                    <a:lnTo>
                      <a:pt x="56" y="514"/>
                    </a:lnTo>
                    <a:lnTo>
                      <a:pt x="55" y="512"/>
                    </a:lnTo>
                    <a:lnTo>
                      <a:pt x="55" y="510"/>
                    </a:lnTo>
                    <a:lnTo>
                      <a:pt x="53" y="509"/>
                    </a:lnTo>
                    <a:lnTo>
                      <a:pt x="51" y="509"/>
                    </a:lnTo>
                    <a:lnTo>
                      <a:pt x="49" y="509"/>
                    </a:lnTo>
                    <a:lnTo>
                      <a:pt x="47" y="507"/>
                    </a:lnTo>
                    <a:lnTo>
                      <a:pt x="47" y="507"/>
                    </a:lnTo>
                    <a:lnTo>
                      <a:pt x="47" y="505"/>
                    </a:lnTo>
                    <a:lnTo>
                      <a:pt x="47" y="503"/>
                    </a:lnTo>
                    <a:lnTo>
                      <a:pt x="49" y="503"/>
                    </a:lnTo>
                    <a:lnTo>
                      <a:pt x="49" y="503"/>
                    </a:lnTo>
                    <a:lnTo>
                      <a:pt x="53" y="501"/>
                    </a:lnTo>
                    <a:lnTo>
                      <a:pt x="55" y="501"/>
                    </a:lnTo>
                    <a:lnTo>
                      <a:pt x="55" y="501"/>
                    </a:lnTo>
                    <a:lnTo>
                      <a:pt x="56" y="501"/>
                    </a:lnTo>
                    <a:lnTo>
                      <a:pt x="56" y="501"/>
                    </a:lnTo>
                    <a:lnTo>
                      <a:pt x="56" y="501"/>
                    </a:lnTo>
                    <a:lnTo>
                      <a:pt x="58" y="503"/>
                    </a:lnTo>
                    <a:lnTo>
                      <a:pt x="58" y="505"/>
                    </a:lnTo>
                    <a:lnTo>
                      <a:pt x="62" y="505"/>
                    </a:lnTo>
                    <a:lnTo>
                      <a:pt x="64" y="505"/>
                    </a:lnTo>
                    <a:lnTo>
                      <a:pt x="66" y="505"/>
                    </a:lnTo>
                    <a:lnTo>
                      <a:pt x="66" y="505"/>
                    </a:lnTo>
                    <a:lnTo>
                      <a:pt x="66" y="503"/>
                    </a:lnTo>
                    <a:lnTo>
                      <a:pt x="66" y="503"/>
                    </a:lnTo>
                    <a:lnTo>
                      <a:pt x="66" y="503"/>
                    </a:lnTo>
                    <a:lnTo>
                      <a:pt x="66" y="503"/>
                    </a:lnTo>
                    <a:lnTo>
                      <a:pt x="66" y="501"/>
                    </a:lnTo>
                    <a:lnTo>
                      <a:pt x="66" y="499"/>
                    </a:lnTo>
                    <a:lnTo>
                      <a:pt x="66" y="498"/>
                    </a:lnTo>
                    <a:lnTo>
                      <a:pt x="66" y="498"/>
                    </a:lnTo>
                    <a:lnTo>
                      <a:pt x="67" y="498"/>
                    </a:lnTo>
                    <a:lnTo>
                      <a:pt x="69" y="499"/>
                    </a:lnTo>
                    <a:lnTo>
                      <a:pt x="71" y="499"/>
                    </a:lnTo>
                    <a:lnTo>
                      <a:pt x="71" y="499"/>
                    </a:lnTo>
                    <a:lnTo>
                      <a:pt x="73" y="499"/>
                    </a:lnTo>
                    <a:lnTo>
                      <a:pt x="75" y="499"/>
                    </a:lnTo>
                    <a:lnTo>
                      <a:pt x="75" y="498"/>
                    </a:lnTo>
                    <a:lnTo>
                      <a:pt x="75" y="498"/>
                    </a:lnTo>
                    <a:lnTo>
                      <a:pt x="75" y="498"/>
                    </a:lnTo>
                    <a:lnTo>
                      <a:pt x="75" y="496"/>
                    </a:lnTo>
                    <a:lnTo>
                      <a:pt x="75" y="496"/>
                    </a:lnTo>
                    <a:lnTo>
                      <a:pt x="75" y="494"/>
                    </a:lnTo>
                    <a:lnTo>
                      <a:pt x="75" y="494"/>
                    </a:lnTo>
                    <a:lnTo>
                      <a:pt x="75" y="494"/>
                    </a:lnTo>
                    <a:lnTo>
                      <a:pt x="73" y="494"/>
                    </a:lnTo>
                    <a:lnTo>
                      <a:pt x="73" y="492"/>
                    </a:lnTo>
                    <a:lnTo>
                      <a:pt x="71" y="492"/>
                    </a:lnTo>
                    <a:lnTo>
                      <a:pt x="69" y="490"/>
                    </a:lnTo>
                    <a:lnTo>
                      <a:pt x="66" y="489"/>
                    </a:lnTo>
                    <a:lnTo>
                      <a:pt x="66" y="489"/>
                    </a:lnTo>
                    <a:lnTo>
                      <a:pt x="64" y="487"/>
                    </a:lnTo>
                    <a:lnTo>
                      <a:pt x="64" y="487"/>
                    </a:lnTo>
                    <a:lnTo>
                      <a:pt x="64" y="485"/>
                    </a:lnTo>
                    <a:lnTo>
                      <a:pt x="66" y="481"/>
                    </a:lnTo>
                    <a:lnTo>
                      <a:pt x="66" y="480"/>
                    </a:lnTo>
                    <a:lnTo>
                      <a:pt x="66" y="478"/>
                    </a:lnTo>
                    <a:lnTo>
                      <a:pt x="66" y="474"/>
                    </a:lnTo>
                    <a:lnTo>
                      <a:pt x="67" y="472"/>
                    </a:lnTo>
                    <a:lnTo>
                      <a:pt x="67" y="469"/>
                    </a:lnTo>
                    <a:lnTo>
                      <a:pt x="69" y="469"/>
                    </a:lnTo>
                    <a:lnTo>
                      <a:pt x="71" y="467"/>
                    </a:lnTo>
                    <a:lnTo>
                      <a:pt x="73" y="467"/>
                    </a:lnTo>
                    <a:lnTo>
                      <a:pt x="75" y="467"/>
                    </a:lnTo>
                    <a:lnTo>
                      <a:pt x="76" y="469"/>
                    </a:lnTo>
                    <a:lnTo>
                      <a:pt x="78" y="469"/>
                    </a:lnTo>
                    <a:lnTo>
                      <a:pt x="80" y="471"/>
                    </a:lnTo>
                    <a:lnTo>
                      <a:pt x="82" y="471"/>
                    </a:lnTo>
                    <a:lnTo>
                      <a:pt x="82" y="471"/>
                    </a:lnTo>
                    <a:lnTo>
                      <a:pt x="84" y="472"/>
                    </a:lnTo>
                    <a:lnTo>
                      <a:pt x="85" y="472"/>
                    </a:lnTo>
                    <a:lnTo>
                      <a:pt x="85" y="472"/>
                    </a:lnTo>
                    <a:lnTo>
                      <a:pt x="87" y="472"/>
                    </a:lnTo>
                    <a:lnTo>
                      <a:pt x="91" y="474"/>
                    </a:lnTo>
                    <a:lnTo>
                      <a:pt x="91" y="474"/>
                    </a:lnTo>
                    <a:lnTo>
                      <a:pt x="91" y="474"/>
                    </a:lnTo>
                    <a:lnTo>
                      <a:pt x="93" y="474"/>
                    </a:lnTo>
                    <a:lnTo>
                      <a:pt x="93" y="474"/>
                    </a:lnTo>
                    <a:lnTo>
                      <a:pt x="94" y="474"/>
                    </a:lnTo>
                    <a:lnTo>
                      <a:pt x="94" y="474"/>
                    </a:lnTo>
                    <a:lnTo>
                      <a:pt x="94" y="476"/>
                    </a:lnTo>
                    <a:lnTo>
                      <a:pt x="96" y="476"/>
                    </a:lnTo>
                    <a:lnTo>
                      <a:pt x="96" y="478"/>
                    </a:lnTo>
                    <a:lnTo>
                      <a:pt x="98" y="478"/>
                    </a:lnTo>
                    <a:lnTo>
                      <a:pt x="98" y="478"/>
                    </a:lnTo>
                    <a:lnTo>
                      <a:pt x="100" y="480"/>
                    </a:lnTo>
                    <a:lnTo>
                      <a:pt x="100" y="480"/>
                    </a:lnTo>
                    <a:lnTo>
                      <a:pt x="103" y="480"/>
                    </a:lnTo>
                    <a:lnTo>
                      <a:pt x="105" y="480"/>
                    </a:lnTo>
                    <a:lnTo>
                      <a:pt x="105" y="480"/>
                    </a:lnTo>
                    <a:lnTo>
                      <a:pt x="105" y="480"/>
                    </a:lnTo>
                    <a:lnTo>
                      <a:pt x="107" y="480"/>
                    </a:lnTo>
                    <a:lnTo>
                      <a:pt x="107" y="480"/>
                    </a:lnTo>
                    <a:lnTo>
                      <a:pt x="111" y="480"/>
                    </a:lnTo>
                    <a:lnTo>
                      <a:pt x="111" y="480"/>
                    </a:lnTo>
                    <a:lnTo>
                      <a:pt x="113" y="480"/>
                    </a:lnTo>
                    <a:lnTo>
                      <a:pt x="114" y="476"/>
                    </a:lnTo>
                    <a:lnTo>
                      <a:pt x="114" y="476"/>
                    </a:lnTo>
                    <a:lnTo>
                      <a:pt x="114" y="474"/>
                    </a:lnTo>
                    <a:lnTo>
                      <a:pt x="116" y="474"/>
                    </a:lnTo>
                    <a:lnTo>
                      <a:pt x="116" y="472"/>
                    </a:lnTo>
                    <a:lnTo>
                      <a:pt x="118" y="469"/>
                    </a:lnTo>
                    <a:lnTo>
                      <a:pt x="118" y="467"/>
                    </a:lnTo>
                    <a:lnTo>
                      <a:pt x="118" y="461"/>
                    </a:lnTo>
                    <a:lnTo>
                      <a:pt x="118" y="461"/>
                    </a:lnTo>
                    <a:lnTo>
                      <a:pt x="118" y="461"/>
                    </a:lnTo>
                    <a:lnTo>
                      <a:pt x="118" y="460"/>
                    </a:lnTo>
                    <a:lnTo>
                      <a:pt x="116" y="460"/>
                    </a:lnTo>
                    <a:lnTo>
                      <a:pt x="114" y="458"/>
                    </a:lnTo>
                    <a:lnTo>
                      <a:pt x="114" y="458"/>
                    </a:lnTo>
                    <a:lnTo>
                      <a:pt x="114" y="458"/>
                    </a:lnTo>
                    <a:lnTo>
                      <a:pt x="114" y="456"/>
                    </a:lnTo>
                    <a:lnTo>
                      <a:pt x="116" y="454"/>
                    </a:lnTo>
                    <a:lnTo>
                      <a:pt x="118" y="451"/>
                    </a:lnTo>
                    <a:lnTo>
                      <a:pt x="118" y="449"/>
                    </a:lnTo>
                    <a:lnTo>
                      <a:pt x="118" y="449"/>
                    </a:lnTo>
                    <a:lnTo>
                      <a:pt x="116" y="449"/>
                    </a:lnTo>
                    <a:lnTo>
                      <a:pt x="116" y="449"/>
                    </a:lnTo>
                    <a:lnTo>
                      <a:pt x="114" y="449"/>
                    </a:lnTo>
                    <a:lnTo>
                      <a:pt x="113" y="449"/>
                    </a:lnTo>
                    <a:lnTo>
                      <a:pt x="113" y="449"/>
                    </a:lnTo>
                    <a:lnTo>
                      <a:pt x="111" y="449"/>
                    </a:lnTo>
                    <a:lnTo>
                      <a:pt x="111" y="449"/>
                    </a:lnTo>
                    <a:lnTo>
                      <a:pt x="109" y="449"/>
                    </a:lnTo>
                    <a:lnTo>
                      <a:pt x="109" y="449"/>
                    </a:lnTo>
                    <a:lnTo>
                      <a:pt x="107" y="449"/>
                    </a:lnTo>
                    <a:lnTo>
                      <a:pt x="107" y="447"/>
                    </a:lnTo>
                    <a:lnTo>
                      <a:pt x="107" y="445"/>
                    </a:lnTo>
                    <a:lnTo>
                      <a:pt x="107" y="445"/>
                    </a:lnTo>
                    <a:lnTo>
                      <a:pt x="105" y="443"/>
                    </a:lnTo>
                    <a:lnTo>
                      <a:pt x="105" y="442"/>
                    </a:lnTo>
                    <a:lnTo>
                      <a:pt x="103" y="438"/>
                    </a:lnTo>
                    <a:lnTo>
                      <a:pt x="103" y="436"/>
                    </a:lnTo>
                    <a:lnTo>
                      <a:pt x="103" y="436"/>
                    </a:lnTo>
                    <a:lnTo>
                      <a:pt x="103" y="434"/>
                    </a:lnTo>
                    <a:lnTo>
                      <a:pt x="103" y="434"/>
                    </a:lnTo>
                    <a:lnTo>
                      <a:pt x="103" y="434"/>
                    </a:lnTo>
                    <a:lnTo>
                      <a:pt x="105" y="434"/>
                    </a:lnTo>
                    <a:lnTo>
                      <a:pt x="107" y="434"/>
                    </a:lnTo>
                    <a:lnTo>
                      <a:pt x="107" y="434"/>
                    </a:lnTo>
                    <a:lnTo>
                      <a:pt x="109" y="434"/>
                    </a:lnTo>
                    <a:lnTo>
                      <a:pt x="113" y="436"/>
                    </a:lnTo>
                    <a:lnTo>
                      <a:pt x="114" y="436"/>
                    </a:lnTo>
                    <a:lnTo>
                      <a:pt x="116" y="436"/>
                    </a:lnTo>
                    <a:lnTo>
                      <a:pt x="118" y="436"/>
                    </a:lnTo>
                    <a:lnTo>
                      <a:pt x="118" y="436"/>
                    </a:lnTo>
                    <a:lnTo>
                      <a:pt x="120" y="433"/>
                    </a:lnTo>
                    <a:lnTo>
                      <a:pt x="122" y="431"/>
                    </a:lnTo>
                    <a:lnTo>
                      <a:pt x="122" y="431"/>
                    </a:lnTo>
                    <a:lnTo>
                      <a:pt x="123" y="429"/>
                    </a:lnTo>
                    <a:lnTo>
                      <a:pt x="125" y="427"/>
                    </a:lnTo>
                    <a:lnTo>
                      <a:pt x="127" y="425"/>
                    </a:lnTo>
                    <a:lnTo>
                      <a:pt x="127" y="423"/>
                    </a:lnTo>
                    <a:lnTo>
                      <a:pt x="129" y="423"/>
                    </a:lnTo>
                    <a:lnTo>
                      <a:pt x="129" y="423"/>
                    </a:lnTo>
                    <a:lnTo>
                      <a:pt x="129" y="422"/>
                    </a:lnTo>
                    <a:lnTo>
                      <a:pt x="129" y="418"/>
                    </a:lnTo>
                    <a:lnTo>
                      <a:pt x="129" y="416"/>
                    </a:lnTo>
                    <a:lnTo>
                      <a:pt x="129" y="416"/>
                    </a:lnTo>
                    <a:lnTo>
                      <a:pt x="131" y="414"/>
                    </a:lnTo>
                    <a:lnTo>
                      <a:pt x="131" y="413"/>
                    </a:lnTo>
                    <a:lnTo>
                      <a:pt x="131" y="413"/>
                    </a:lnTo>
                    <a:lnTo>
                      <a:pt x="131" y="413"/>
                    </a:lnTo>
                    <a:lnTo>
                      <a:pt x="131" y="411"/>
                    </a:lnTo>
                    <a:lnTo>
                      <a:pt x="131" y="411"/>
                    </a:lnTo>
                    <a:lnTo>
                      <a:pt x="129" y="411"/>
                    </a:lnTo>
                    <a:lnTo>
                      <a:pt x="129" y="411"/>
                    </a:lnTo>
                    <a:lnTo>
                      <a:pt x="127" y="409"/>
                    </a:lnTo>
                    <a:lnTo>
                      <a:pt x="125" y="409"/>
                    </a:lnTo>
                    <a:lnTo>
                      <a:pt x="123" y="407"/>
                    </a:lnTo>
                    <a:lnTo>
                      <a:pt x="123" y="407"/>
                    </a:lnTo>
                    <a:lnTo>
                      <a:pt x="123" y="405"/>
                    </a:lnTo>
                    <a:lnTo>
                      <a:pt x="123" y="405"/>
                    </a:lnTo>
                    <a:lnTo>
                      <a:pt x="123" y="402"/>
                    </a:lnTo>
                    <a:lnTo>
                      <a:pt x="123" y="402"/>
                    </a:lnTo>
                    <a:lnTo>
                      <a:pt x="123" y="400"/>
                    </a:lnTo>
                    <a:lnTo>
                      <a:pt x="123" y="398"/>
                    </a:lnTo>
                    <a:lnTo>
                      <a:pt x="125" y="398"/>
                    </a:lnTo>
                    <a:lnTo>
                      <a:pt x="125" y="398"/>
                    </a:lnTo>
                    <a:lnTo>
                      <a:pt x="127" y="398"/>
                    </a:lnTo>
                    <a:lnTo>
                      <a:pt x="129" y="398"/>
                    </a:lnTo>
                    <a:lnTo>
                      <a:pt x="131" y="398"/>
                    </a:lnTo>
                    <a:lnTo>
                      <a:pt x="131" y="398"/>
                    </a:lnTo>
                    <a:lnTo>
                      <a:pt x="131" y="396"/>
                    </a:lnTo>
                    <a:lnTo>
                      <a:pt x="131" y="396"/>
                    </a:lnTo>
                    <a:lnTo>
                      <a:pt x="132" y="396"/>
                    </a:lnTo>
                    <a:lnTo>
                      <a:pt x="132" y="395"/>
                    </a:lnTo>
                    <a:lnTo>
                      <a:pt x="132" y="393"/>
                    </a:lnTo>
                    <a:lnTo>
                      <a:pt x="132" y="391"/>
                    </a:lnTo>
                    <a:lnTo>
                      <a:pt x="132" y="391"/>
                    </a:lnTo>
                    <a:lnTo>
                      <a:pt x="131" y="391"/>
                    </a:lnTo>
                    <a:lnTo>
                      <a:pt x="131" y="391"/>
                    </a:lnTo>
                    <a:lnTo>
                      <a:pt x="129" y="391"/>
                    </a:lnTo>
                    <a:lnTo>
                      <a:pt x="129" y="389"/>
                    </a:lnTo>
                    <a:lnTo>
                      <a:pt x="127" y="389"/>
                    </a:lnTo>
                    <a:lnTo>
                      <a:pt x="127" y="387"/>
                    </a:lnTo>
                    <a:lnTo>
                      <a:pt x="127" y="385"/>
                    </a:lnTo>
                    <a:lnTo>
                      <a:pt x="127" y="385"/>
                    </a:lnTo>
                    <a:lnTo>
                      <a:pt x="129" y="385"/>
                    </a:lnTo>
                    <a:lnTo>
                      <a:pt x="129" y="385"/>
                    </a:lnTo>
                    <a:lnTo>
                      <a:pt x="129" y="385"/>
                    </a:lnTo>
                    <a:lnTo>
                      <a:pt x="131" y="385"/>
                    </a:lnTo>
                    <a:lnTo>
                      <a:pt x="131" y="387"/>
                    </a:lnTo>
                    <a:lnTo>
                      <a:pt x="132" y="387"/>
                    </a:lnTo>
                    <a:lnTo>
                      <a:pt x="134" y="389"/>
                    </a:lnTo>
                    <a:lnTo>
                      <a:pt x="134" y="389"/>
                    </a:lnTo>
                    <a:lnTo>
                      <a:pt x="136" y="387"/>
                    </a:lnTo>
                    <a:lnTo>
                      <a:pt x="136" y="387"/>
                    </a:lnTo>
                    <a:lnTo>
                      <a:pt x="136" y="385"/>
                    </a:lnTo>
                    <a:lnTo>
                      <a:pt x="136" y="384"/>
                    </a:lnTo>
                    <a:lnTo>
                      <a:pt x="138" y="382"/>
                    </a:lnTo>
                    <a:lnTo>
                      <a:pt x="140" y="380"/>
                    </a:lnTo>
                    <a:lnTo>
                      <a:pt x="141" y="380"/>
                    </a:lnTo>
                    <a:lnTo>
                      <a:pt x="143" y="380"/>
                    </a:lnTo>
                    <a:lnTo>
                      <a:pt x="145" y="378"/>
                    </a:lnTo>
                    <a:lnTo>
                      <a:pt x="145" y="378"/>
                    </a:lnTo>
                    <a:lnTo>
                      <a:pt x="147" y="378"/>
                    </a:lnTo>
                    <a:lnTo>
                      <a:pt x="147" y="376"/>
                    </a:lnTo>
                    <a:lnTo>
                      <a:pt x="147" y="376"/>
                    </a:lnTo>
                    <a:lnTo>
                      <a:pt x="147" y="375"/>
                    </a:lnTo>
                    <a:lnTo>
                      <a:pt x="149" y="373"/>
                    </a:lnTo>
                    <a:lnTo>
                      <a:pt x="151" y="371"/>
                    </a:lnTo>
                    <a:lnTo>
                      <a:pt x="151" y="369"/>
                    </a:lnTo>
                    <a:lnTo>
                      <a:pt x="152" y="369"/>
                    </a:lnTo>
                    <a:lnTo>
                      <a:pt x="152" y="369"/>
                    </a:lnTo>
                    <a:lnTo>
                      <a:pt x="152" y="369"/>
                    </a:lnTo>
                    <a:lnTo>
                      <a:pt x="152" y="369"/>
                    </a:lnTo>
                    <a:lnTo>
                      <a:pt x="152" y="369"/>
                    </a:lnTo>
                    <a:lnTo>
                      <a:pt x="154" y="369"/>
                    </a:lnTo>
                    <a:lnTo>
                      <a:pt x="156" y="373"/>
                    </a:lnTo>
                    <a:lnTo>
                      <a:pt x="156" y="375"/>
                    </a:lnTo>
                    <a:lnTo>
                      <a:pt x="158" y="375"/>
                    </a:lnTo>
                    <a:lnTo>
                      <a:pt x="160" y="375"/>
                    </a:lnTo>
                    <a:lnTo>
                      <a:pt x="160" y="375"/>
                    </a:lnTo>
                    <a:lnTo>
                      <a:pt x="160" y="375"/>
                    </a:lnTo>
                    <a:lnTo>
                      <a:pt x="161" y="375"/>
                    </a:lnTo>
                    <a:lnTo>
                      <a:pt x="161" y="375"/>
                    </a:lnTo>
                    <a:lnTo>
                      <a:pt x="163" y="375"/>
                    </a:lnTo>
                    <a:lnTo>
                      <a:pt x="163" y="375"/>
                    </a:lnTo>
                    <a:lnTo>
                      <a:pt x="163" y="375"/>
                    </a:lnTo>
                    <a:lnTo>
                      <a:pt x="163" y="375"/>
                    </a:lnTo>
                    <a:lnTo>
                      <a:pt x="163" y="373"/>
                    </a:lnTo>
                    <a:lnTo>
                      <a:pt x="163" y="373"/>
                    </a:lnTo>
                    <a:lnTo>
                      <a:pt x="161" y="371"/>
                    </a:lnTo>
                    <a:lnTo>
                      <a:pt x="160" y="371"/>
                    </a:lnTo>
                    <a:lnTo>
                      <a:pt x="158" y="369"/>
                    </a:lnTo>
                    <a:lnTo>
                      <a:pt x="158" y="367"/>
                    </a:lnTo>
                    <a:lnTo>
                      <a:pt x="158" y="367"/>
                    </a:lnTo>
                    <a:lnTo>
                      <a:pt x="158" y="366"/>
                    </a:lnTo>
                    <a:lnTo>
                      <a:pt x="158" y="366"/>
                    </a:lnTo>
                    <a:lnTo>
                      <a:pt x="158" y="366"/>
                    </a:lnTo>
                    <a:lnTo>
                      <a:pt x="158" y="366"/>
                    </a:lnTo>
                    <a:lnTo>
                      <a:pt x="160" y="366"/>
                    </a:lnTo>
                    <a:lnTo>
                      <a:pt x="160" y="366"/>
                    </a:lnTo>
                    <a:lnTo>
                      <a:pt x="161" y="367"/>
                    </a:lnTo>
                    <a:lnTo>
                      <a:pt x="163" y="369"/>
                    </a:lnTo>
                    <a:lnTo>
                      <a:pt x="165" y="369"/>
                    </a:lnTo>
                    <a:lnTo>
                      <a:pt x="165" y="371"/>
                    </a:lnTo>
                    <a:lnTo>
                      <a:pt x="165" y="371"/>
                    </a:lnTo>
                    <a:lnTo>
                      <a:pt x="165" y="371"/>
                    </a:lnTo>
                    <a:lnTo>
                      <a:pt x="165" y="371"/>
                    </a:lnTo>
                    <a:lnTo>
                      <a:pt x="163" y="371"/>
                    </a:lnTo>
                    <a:lnTo>
                      <a:pt x="163" y="373"/>
                    </a:lnTo>
                    <a:lnTo>
                      <a:pt x="165" y="373"/>
                    </a:lnTo>
                    <a:lnTo>
                      <a:pt x="165" y="375"/>
                    </a:lnTo>
                    <a:lnTo>
                      <a:pt x="165" y="375"/>
                    </a:lnTo>
                    <a:lnTo>
                      <a:pt x="165" y="375"/>
                    </a:lnTo>
                    <a:lnTo>
                      <a:pt x="167" y="375"/>
                    </a:lnTo>
                    <a:lnTo>
                      <a:pt x="170" y="375"/>
                    </a:lnTo>
                    <a:lnTo>
                      <a:pt x="174" y="375"/>
                    </a:lnTo>
                    <a:lnTo>
                      <a:pt x="176" y="375"/>
                    </a:lnTo>
                    <a:lnTo>
                      <a:pt x="178" y="375"/>
                    </a:lnTo>
                    <a:lnTo>
                      <a:pt x="179" y="375"/>
                    </a:lnTo>
                    <a:lnTo>
                      <a:pt x="181" y="375"/>
                    </a:lnTo>
                    <a:lnTo>
                      <a:pt x="181" y="375"/>
                    </a:lnTo>
                    <a:lnTo>
                      <a:pt x="181" y="375"/>
                    </a:lnTo>
                    <a:lnTo>
                      <a:pt x="183" y="375"/>
                    </a:lnTo>
                    <a:lnTo>
                      <a:pt x="183" y="373"/>
                    </a:lnTo>
                    <a:lnTo>
                      <a:pt x="183" y="373"/>
                    </a:lnTo>
                    <a:lnTo>
                      <a:pt x="183" y="373"/>
                    </a:lnTo>
                    <a:lnTo>
                      <a:pt x="185" y="371"/>
                    </a:lnTo>
                    <a:lnTo>
                      <a:pt x="187" y="369"/>
                    </a:lnTo>
                    <a:lnTo>
                      <a:pt x="187" y="369"/>
                    </a:lnTo>
                    <a:lnTo>
                      <a:pt x="187" y="367"/>
                    </a:lnTo>
                    <a:lnTo>
                      <a:pt x="187" y="367"/>
                    </a:lnTo>
                    <a:lnTo>
                      <a:pt x="187" y="367"/>
                    </a:lnTo>
                    <a:lnTo>
                      <a:pt x="185" y="367"/>
                    </a:lnTo>
                    <a:lnTo>
                      <a:pt x="185" y="366"/>
                    </a:lnTo>
                    <a:lnTo>
                      <a:pt x="183" y="366"/>
                    </a:lnTo>
                    <a:lnTo>
                      <a:pt x="181" y="366"/>
                    </a:lnTo>
                    <a:lnTo>
                      <a:pt x="181" y="364"/>
                    </a:lnTo>
                    <a:lnTo>
                      <a:pt x="179" y="364"/>
                    </a:lnTo>
                    <a:lnTo>
                      <a:pt x="179" y="364"/>
                    </a:lnTo>
                    <a:lnTo>
                      <a:pt x="178" y="364"/>
                    </a:lnTo>
                    <a:lnTo>
                      <a:pt x="178" y="364"/>
                    </a:lnTo>
                    <a:lnTo>
                      <a:pt x="178" y="364"/>
                    </a:lnTo>
                    <a:lnTo>
                      <a:pt x="179" y="362"/>
                    </a:lnTo>
                    <a:lnTo>
                      <a:pt x="179" y="362"/>
                    </a:lnTo>
                    <a:lnTo>
                      <a:pt x="179" y="362"/>
                    </a:lnTo>
                    <a:lnTo>
                      <a:pt x="179" y="362"/>
                    </a:lnTo>
                    <a:lnTo>
                      <a:pt x="181" y="360"/>
                    </a:lnTo>
                    <a:lnTo>
                      <a:pt x="183" y="360"/>
                    </a:lnTo>
                    <a:lnTo>
                      <a:pt x="185" y="358"/>
                    </a:lnTo>
                    <a:lnTo>
                      <a:pt x="185" y="358"/>
                    </a:lnTo>
                    <a:lnTo>
                      <a:pt x="185" y="358"/>
                    </a:lnTo>
                    <a:lnTo>
                      <a:pt x="187" y="355"/>
                    </a:lnTo>
                    <a:lnTo>
                      <a:pt x="188" y="353"/>
                    </a:lnTo>
                    <a:lnTo>
                      <a:pt x="188" y="353"/>
                    </a:lnTo>
                    <a:lnTo>
                      <a:pt x="188" y="351"/>
                    </a:lnTo>
                    <a:lnTo>
                      <a:pt x="190" y="349"/>
                    </a:lnTo>
                    <a:lnTo>
                      <a:pt x="192" y="348"/>
                    </a:lnTo>
                    <a:lnTo>
                      <a:pt x="192" y="348"/>
                    </a:lnTo>
                    <a:lnTo>
                      <a:pt x="192" y="344"/>
                    </a:lnTo>
                    <a:lnTo>
                      <a:pt x="192" y="342"/>
                    </a:lnTo>
                    <a:lnTo>
                      <a:pt x="192" y="340"/>
                    </a:lnTo>
                    <a:lnTo>
                      <a:pt x="194" y="338"/>
                    </a:lnTo>
                    <a:lnTo>
                      <a:pt x="194" y="338"/>
                    </a:lnTo>
                    <a:lnTo>
                      <a:pt x="192" y="337"/>
                    </a:lnTo>
                    <a:lnTo>
                      <a:pt x="192" y="335"/>
                    </a:lnTo>
                    <a:lnTo>
                      <a:pt x="192" y="335"/>
                    </a:lnTo>
                    <a:lnTo>
                      <a:pt x="190" y="333"/>
                    </a:lnTo>
                    <a:lnTo>
                      <a:pt x="190" y="333"/>
                    </a:lnTo>
                    <a:lnTo>
                      <a:pt x="190" y="333"/>
                    </a:lnTo>
                    <a:lnTo>
                      <a:pt x="188" y="331"/>
                    </a:lnTo>
                    <a:lnTo>
                      <a:pt x="188" y="331"/>
                    </a:lnTo>
                    <a:lnTo>
                      <a:pt x="188" y="331"/>
                    </a:lnTo>
                    <a:lnTo>
                      <a:pt x="187" y="331"/>
                    </a:lnTo>
                    <a:lnTo>
                      <a:pt x="187" y="329"/>
                    </a:lnTo>
                    <a:lnTo>
                      <a:pt x="185" y="329"/>
                    </a:lnTo>
                    <a:lnTo>
                      <a:pt x="183" y="329"/>
                    </a:lnTo>
                    <a:lnTo>
                      <a:pt x="183" y="329"/>
                    </a:lnTo>
                    <a:lnTo>
                      <a:pt x="181" y="331"/>
                    </a:lnTo>
                    <a:lnTo>
                      <a:pt x="179" y="331"/>
                    </a:lnTo>
                    <a:lnTo>
                      <a:pt x="179" y="331"/>
                    </a:lnTo>
                    <a:lnTo>
                      <a:pt x="179" y="331"/>
                    </a:lnTo>
                    <a:lnTo>
                      <a:pt x="179" y="331"/>
                    </a:lnTo>
                    <a:lnTo>
                      <a:pt x="178" y="329"/>
                    </a:lnTo>
                    <a:lnTo>
                      <a:pt x="178" y="328"/>
                    </a:lnTo>
                    <a:lnTo>
                      <a:pt x="178" y="326"/>
                    </a:lnTo>
                    <a:lnTo>
                      <a:pt x="178" y="326"/>
                    </a:lnTo>
                    <a:lnTo>
                      <a:pt x="176" y="326"/>
                    </a:lnTo>
                    <a:lnTo>
                      <a:pt x="176" y="324"/>
                    </a:lnTo>
                    <a:lnTo>
                      <a:pt x="176" y="322"/>
                    </a:lnTo>
                    <a:lnTo>
                      <a:pt x="176" y="320"/>
                    </a:lnTo>
                    <a:lnTo>
                      <a:pt x="174" y="319"/>
                    </a:lnTo>
                    <a:lnTo>
                      <a:pt x="174" y="315"/>
                    </a:lnTo>
                    <a:lnTo>
                      <a:pt x="174" y="313"/>
                    </a:lnTo>
                    <a:lnTo>
                      <a:pt x="174" y="311"/>
                    </a:lnTo>
                    <a:lnTo>
                      <a:pt x="174" y="310"/>
                    </a:lnTo>
                    <a:lnTo>
                      <a:pt x="174" y="308"/>
                    </a:lnTo>
                    <a:lnTo>
                      <a:pt x="174" y="308"/>
                    </a:lnTo>
                    <a:lnTo>
                      <a:pt x="174" y="308"/>
                    </a:lnTo>
                    <a:lnTo>
                      <a:pt x="176" y="308"/>
                    </a:lnTo>
                    <a:lnTo>
                      <a:pt x="176" y="308"/>
                    </a:lnTo>
                    <a:lnTo>
                      <a:pt x="178" y="308"/>
                    </a:lnTo>
                    <a:lnTo>
                      <a:pt x="179" y="308"/>
                    </a:lnTo>
                    <a:lnTo>
                      <a:pt x="183" y="308"/>
                    </a:lnTo>
                    <a:lnTo>
                      <a:pt x="185" y="308"/>
                    </a:lnTo>
                    <a:lnTo>
                      <a:pt x="188" y="308"/>
                    </a:lnTo>
                    <a:lnTo>
                      <a:pt x="190" y="310"/>
                    </a:lnTo>
                    <a:lnTo>
                      <a:pt x="192" y="311"/>
                    </a:lnTo>
                    <a:lnTo>
                      <a:pt x="194" y="311"/>
                    </a:lnTo>
                    <a:lnTo>
                      <a:pt x="194" y="311"/>
                    </a:lnTo>
                    <a:lnTo>
                      <a:pt x="196" y="313"/>
                    </a:lnTo>
                    <a:lnTo>
                      <a:pt x="199" y="315"/>
                    </a:lnTo>
                    <a:lnTo>
                      <a:pt x="201" y="317"/>
                    </a:lnTo>
                    <a:lnTo>
                      <a:pt x="203" y="317"/>
                    </a:lnTo>
                    <a:lnTo>
                      <a:pt x="203" y="319"/>
                    </a:lnTo>
                    <a:lnTo>
                      <a:pt x="205" y="320"/>
                    </a:lnTo>
                    <a:lnTo>
                      <a:pt x="205" y="320"/>
                    </a:lnTo>
                    <a:lnTo>
                      <a:pt x="210" y="322"/>
                    </a:lnTo>
                    <a:lnTo>
                      <a:pt x="212" y="322"/>
                    </a:lnTo>
                    <a:lnTo>
                      <a:pt x="214" y="322"/>
                    </a:lnTo>
                    <a:lnTo>
                      <a:pt x="216" y="324"/>
                    </a:lnTo>
                    <a:lnTo>
                      <a:pt x="219" y="324"/>
                    </a:lnTo>
                    <a:lnTo>
                      <a:pt x="219" y="324"/>
                    </a:lnTo>
                    <a:lnTo>
                      <a:pt x="221" y="324"/>
                    </a:lnTo>
                    <a:lnTo>
                      <a:pt x="223" y="326"/>
                    </a:lnTo>
                    <a:lnTo>
                      <a:pt x="225" y="326"/>
                    </a:lnTo>
                    <a:lnTo>
                      <a:pt x="226" y="326"/>
                    </a:lnTo>
                    <a:lnTo>
                      <a:pt x="226" y="326"/>
                    </a:lnTo>
                    <a:lnTo>
                      <a:pt x="230" y="326"/>
                    </a:lnTo>
                    <a:lnTo>
                      <a:pt x="232" y="326"/>
                    </a:lnTo>
                    <a:lnTo>
                      <a:pt x="234" y="326"/>
                    </a:lnTo>
                    <a:lnTo>
                      <a:pt x="234" y="326"/>
                    </a:lnTo>
                    <a:lnTo>
                      <a:pt x="234" y="326"/>
                    </a:lnTo>
                    <a:lnTo>
                      <a:pt x="234" y="328"/>
                    </a:lnTo>
                    <a:lnTo>
                      <a:pt x="234" y="328"/>
                    </a:lnTo>
                    <a:lnTo>
                      <a:pt x="234" y="329"/>
                    </a:lnTo>
                    <a:lnTo>
                      <a:pt x="232" y="331"/>
                    </a:lnTo>
                    <a:lnTo>
                      <a:pt x="232" y="333"/>
                    </a:lnTo>
                    <a:lnTo>
                      <a:pt x="232" y="333"/>
                    </a:lnTo>
                    <a:lnTo>
                      <a:pt x="232" y="335"/>
                    </a:lnTo>
                    <a:lnTo>
                      <a:pt x="241" y="340"/>
                    </a:lnTo>
                    <a:lnTo>
                      <a:pt x="243" y="340"/>
                    </a:lnTo>
                    <a:lnTo>
                      <a:pt x="243" y="340"/>
                    </a:lnTo>
                    <a:lnTo>
                      <a:pt x="245" y="340"/>
                    </a:lnTo>
                    <a:lnTo>
                      <a:pt x="248" y="340"/>
                    </a:lnTo>
                    <a:lnTo>
                      <a:pt x="248" y="340"/>
                    </a:lnTo>
                    <a:lnTo>
                      <a:pt x="248" y="340"/>
                    </a:lnTo>
                    <a:lnTo>
                      <a:pt x="250" y="338"/>
                    </a:lnTo>
                    <a:lnTo>
                      <a:pt x="250" y="338"/>
                    </a:lnTo>
                    <a:lnTo>
                      <a:pt x="252" y="337"/>
                    </a:lnTo>
                    <a:lnTo>
                      <a:pt x="254" y="337"/>
                    </a:lnTo>
                    <a:lnTo>
                      <a:pt x="255" y="337"/>
                    </a:lnTo>
                    <a:lnTo>
                      <a:pt x="257" y="338"/>
                    </a:lnTo>
                    <a:lnTo>
                      <a:pt x="259" y="338"/>
                    </a:lnTo>
                    <a:lnTo>
                      <a:pt x="259" y="340"/>
                    </a:lnTo>
                    <a:lnTo>
                      <a:pt x="263" y="342"/>
                    </a:lnTo>
                    <a:lnTo>
                      <a:pt x="264" y="342"/>
                    </a:lnTo>
                    <a:lnTo>
                      <a:pt x="266" y="344"/>
                    </a:lnTo>
                    <a:lnTo>
                      <a:pt x="266" y="344"/>
                    </a:lnTo>
                    <a:lnTo>
                      <a:pt x="268" y="344"/>
                    </a:lnTo>
                    <a:lnTo>
                      <a:pt x="268" y="344"/>
                    </a:lnTo>
                    <a:lnTo>
                      <a:pt x="270" y="344"/>
                    </a:lnTo>
                    <a:lnTo>
                      <a:pt x="272" y="342"/>
                    </a:lnTo>
                    <a:lnTo>
                      <a:pt x="274" y="340"/>
                    </a:lnTo>
                    <a:lnTo>
                      <a:pt x="274" y="340"/>
                    </a:lnTo>
                    <a:lnTo>
                      <a:pt x="274" y="340"/>
                    </a:lnTo>
                    <a:lnTo>
                      <a:pt x="274" y="340"/>
                    </a:lnTo>
                    <a:lnTo>
                      <a:pt x="275" y="338"/>
                    </a:lnTo>
                    <a:lnTo>
                      <a:pt x="277" y="337"/>
                    </a:lnTo>
                    <a:lnTo>
                      <a:pt x="281" y="335"/>
                    </a:lnTo>
                    <a:lnTo>
                      <a:pt x="283" y="333"/>
                    </a:lnTo>
                    <a:lnTo>
                      <a:pt x="284" y="331"/>
                    </a:lnTo>
                    <a:lnTo>
                      <a:pt x="284" y="329"/>
                    </a:lnTo>
                    <a:lnTo>
                      <a:pt x="288" y="331"/>
                    </a:lnTo>
                    <a:lnTo>
                      <a:pt x="290" y="331"/>
                    </a:lnTo>
                    <a:lnTo>
                      <a:pt x="290" y="331"/>
                    </a:lnTo>
                    <a:lnTo>
                      <a:pt x="290" y="331"/>
                    </a:lnTo>
                    <a:lnTo>
                      <a:pt x="290" y="329"/>
                    </a:lnTo>
                    <a:lnTo>
                      <a:pt x="290" y="329"/>
                    </a:lnTo>
                    <a:lnTo>
                      <a:pt x="290" y="329"/>
                    </a:lnTo>
                    <a:lnTo>
                      <a:pt x="290" y="328"/>
                    </a:lnTo>
                    <a:lnTo>
                      <a:pt x="288" y="326"/>
                    </a:lnTo>
                    <a:lnTo>
                      <a:pt x="288" y="324"/>
                    </a:lnTo>
                    <a:lnTo>
                      <a:pt x="288" y="322"/>
                    </a:lnTo>
                    <a:lnTo>
                      <a:pt x="288" y="320"/>
                    </a:lnTo>
                    <a:lnTo>
                      <a:pt x="288" y="319"/>
                    </a:lnTo>
                    <a:lnTo>
                      <a:pt x="288" y="317"/>
                    </a:lnTo>
                    <a:lnTo>
                      <a:pt x="288" y="317"/>
                    </a:lnTo>
                    <a:lnTo>
                      <a:pt x="290" y="317"/>
                    </a:lnTo>
                    <a:lnTo>
                      <a:pt x="290" y="319"/>
                    </a:lnTo>
                    <a:lnTo>
                      <a:pt x="292" y="320"/>
                    </a:lnTo>
                    <a:lnTo>
                      <a:pt x="293" y="322"/>
                    </a:lnTo>
                    <a:lnTo>
                      <a:pt x="297" y="326"/>
                    </a:lnTo>
                    <a:lnTo>
                      <a:pt x="297" y="328"/>
                    </a:lnTo>
                    <a:lnTo>
                      <a:pt x="299" y="329"/>
                    </a:lnTo>
                    <a:lnTo>
                      <a:pt x="299" y="329"/>
                    </a:lnTo>
                    <a:lnTo>
                      <a:pt x="301" y="333"/>
                    </a:lnTo>
                    <a:lnTo>
                      <a:pt x="301" y="333"/>
                    </a:lnTo>
                    <a:lnTo>
                      <a:pt x="301" y="333"/>
                    </a:lnTo>
                    <a:lnTo>
                      <a:pt x="299" y="333"/>
                    </a:lnTo>
                    <a:lnTo>
                      <a:pt x="299" y="333"/>
                    </a:lnTo>
                    <a:lnTo>
                      <a:pt x="299" y="333"/>
                    </a:lnTo>
                    <a:lnTo>
                      <a:pt x="299" y="333"/>
                    </a:lnTo>
                    <a:lnTo>
                      <a:pt x="299" y="335"/>
                    </a:lnTo>
                    <a:lnTo>
                      <a:pt x="299" y="335"/>
                    </a:lnTo>
                    <a:lnTo>
                      <a:pt x="299" y="335"/>
                    </a:lnTo>
                    <a:lnTo>
                      <a:pt x="299" y="333"/>
                    </a:lnTo>
                    <a:lnTo>
                      <a:pt x="299" y="333"/>
                    </a:lnTo>
                    <a:lnTo>
                      <a:pt x="299" y="333"/>
                    </a:lnTo>
                    <a:lnTo>
                      <a:pt x="299" y="333"/>
                    </a:lnTo>
                    <a:lnTo>
                      <a:pt x="301" y="333"/>
                    </a:lnTo>
                    <a:lnTo>
                      <a:pt x="301" y="333"/>
                    </a:lnTo>
                    <a:lnTo>
                      <a:pt x="301" y="333"/>
                    </a:lnTo>
                    <a:lnTo>
                      <a:pt x="301" y="333"/>
                    </a:lnTo>
                    <a:lnTo>
                      <a:pt x="302" y="335"/>
                    </a:lnTo>
                    <a:lnTo>
                      <a:pt x="304" y="335"/>
                    </a:lnTo>
                    <a:lnTo>
                      <a:pt x="304" y="335"/>
                    </a:lnTo>
                    <a:lnTo>
                      <a:pt x="306" y="333"/>
                    </a:lnTo>
                    <a:lnTo>
                      <a:pt x="308" y="331"/>
                    </a:lnTo>
                    <a:lnTo>
                      <a:pt x="310" y="329"/>
                    </a:lnTo>
                    <a:lnTo>
                      <a:pt x="311" y="329"/>
                    </a:lnTo>
                    <a:lnTo>
                      <a:pt x="315" y="328"/>
                    </a:lnTo>
                    <a:lnTo>
                      <a:pt x="315" y="326"/>
                    </a:lnTo>
                    <a:lnTo>
                      <a:pt x="315" y="326"/>
                    </a:lnTo>
                    <a:lnTo>
                      <a:pt x="317" y="324"/>
                    </a:lnTo>
                    <a:lnTo>
                      <a:pt x="317" y="324"/>
                    </a:lnTo>
                    <a:lnTo>
                      <a:pt x="315" y="324"/>
                    </a:lnTo>
                    <a:lnTo>
                      <a:pt x="315" y="322"/>
                    </a:lnTo>
                    <a:lnTo>
                      <a:pt x="315" y="319"/>
                    </a:lnTo>
                    <a:lnTo>
                      <a:pt x="315" y="317"/>
                    </a:lnTo>
                    <a:lnTo>
                      <a:pt x="315" y="317"/>
                    </a:lnTo>
                    <a:lnTo>
                      <a:pt x="317" y="317"/>
                    </a:lnTo>
                    <a:lnTo>
                      <a:pt x="321" y="317"/>
                    </a:lnTo>
                    <a:lnTo>
                      <a:pt x="322" y="317"/>
                    </a:lnTo>
                    <a:lnTo>
                      <a:pt x="322" y="317"/>
                    </a:lnTo>
                    <a:lnTo>
                      <a:pt x="324" y="319"/>
                    </a:lnTo>
                    <a:lnTo>
                      <a:pt x="324" y="320"/>
                    </a:lnTo>
                    <a:lnTo>
                      <a:pt x="324" y="322"/>
                    </a:lnTo>
                    <a:lnTo>
                      <a:pt x="324" y="324"/>
                    </a:lnTo>
                    <a:lnTo>
                      <a:pt x="324" y="326"/>
                    </a:lnTo>
                    <a:lnTo>
                      <a:pt x="324" y="326"/>
                    </a:lnTo>
                    <a:lnTo>
                      <a:pt x="324" y="326"/>
                    </a:lnTo>
                    <a:lnTo>
                      <a:pt x="324" y="326"/>
                    </a:lnTo>
                    <a:lnTo>
                      <a:pt x="326" y="326"/>
                    </a:lnTo>
                    <a:lnTo>
                      <a:pt x="326" y="326"/>
                    </a:lnTo>
                    <a:lnTo>
                      <a:pt x="328" y="326"/>
                    </a:lnTo>
                    <a:lnTo>
                      <a:pt x="330" y="328"/>
                    </a:lnTo>
                    <a:lnTo>
                      <a:pt x="331" y="328"/>
                    </a:lnTo>
                    <a:lnTo>
                      <a:pt x="331" y="328"/>
                    </a:lnTo>
                    <a:lnTo>
                      <a:pt x="331" y="328"/>
                    </a:lnTo>
                    <a:lnTo>
                      <a:pt x="333" y="329"/>
                    </a:lnTo>
                    <a:lnTo>
                      <a:pt x="331" y="331"/>
                    </a:lnTo>
                    <a:lnTo>
                      <a:pt x="331" y="331"/>
                    </a:lnTo>
                    <a:lnTo>
                      <a:pt x="333" y="331"/>
                    </a:lnTo>
                    <a:lnTo>
                      <a:pt x="333" y="333"/>
                    </a:lnTo>
                    <a:lnTo>
                      <a:pt x="333" y="333"/>
                    </a:lnTo>
                    <a:lnTo>
                      <a:pt x="333" y="333"/>
                    </a:lnTo>
                    <a:lnTo>
                      <a:pt x="333" y="333"/>
                    </a:lnTo>
                    <a:lnTo>
                      <a:pt x="333" y="333"/>
                    </a:lnTo>
                    <a:lnTo>
                      <a:pt x="337" y="331"/>
                    </a:lnTo>
                    <a:lnTo>
                      <a:pt x="337" y="331"/>
                    </a:lnTo>
                    <a:lnTo>
                      <a:pt x="339" y="331"/>
                    </a:lnTo>
                    <a:lnTo>
                      <a:pt x="340" y="331"/>
                    </a:lnTo>
                    <a:lnTo>
                      <a:pt x="340" y="333"/>
                    </a:lnTo>
                    <a:lnTo>
                      <a:pt x="340" y="335"/>
                    </a:lnTo>
                    <a:lnTo>
                      <a:pt x="340" y="337"/>
                    </a:lnTo>
                    <a:lnTo>
                      <a:pt x="342" y="337"/>
                    </a:lnTo>
                    <a:lnTo>
                      <a:pt x="344" y="338"/>
                    </a:lnTo>
                    <a:lnTo>
                      <a:pt x="344" y="338"/>
                    </a:lnTo>
                    <a:lnTo>
                      <a:pt x="344" y="338"/>
                    </a:lnTo>
                    <a:lnTo>
                      <a:pt x="346" y="340"/>
                    </a:lnTo>
                    <a:lnTo>
                      <a:pt x="348" y="342"/>
                    </a:lnTo>
                    <a:lnTo>
                      <a:pt x="349" y="342"/>
                    </a:lnTo>
                    <a:lnTo>
                      <a:pt x="351" y="340"/>
                    </a:lnTo>
                    <a:lnTo>
                      <a:pt x="359" y="338"/>
                    </a:lnTo>
                    <a:lnTo>
                      <a:pt x="360" y="338"/>
                    </a:lnTo>
                    <a:lnTo>
                      <a:pt x="362" y="338"/>
                    </a:lnTo>
                    <a:lnTo>
                      <a:pt x="362" y="337"/>
                    </a:lnTo>
                    <a:lnTo>
                      <a:pt x="364" y="337"/>
                    </a:lnTo>
                    <a:lnTo>
                      <a:pt x="368" y="335"/>
                    </a:lnTo>
                    <a:lnTo>
                      <a:pt x="369" y="335"/>
                    </a:lnTo>
                    <a:lnTo>
                      <a:pt x="369" y="333"/>
                    </a:lnTo>
                    <a:lnTo>
                      <a:pt x="369" y="333"/>
                    </a:lnTo>
                    <a:lnTo>
                      <a:pt x="371" y="333"/>
                    </a:lnTo>
                    <a:lnTo>
                      <a:pt x="371" y="335"/>
                    </a:lnTo>
                    <a:lnTo>
                      <a:pt x="375" y="337"/>
                    </a:lnTo>
                    <a:lnTo>
                      <a:pt x="375" y="337"/>
                    </a:lnTo>
                    <a:lnTo>
                      <a:pt x="377" y="337"/>
                    </a:lnTo>
                    <a:lnTo>
                      <a:pt x="378" y="335"/>
                    </a:lnTo>
                    <a:lnTo>
                      <a:pt x="380" y="333"/>
                    </a:lnTo>
                    <a:lnTo>
                      <a:pt x="380" y="331"/>
                    </a:lnTo>
                    <a:lnTo>
                      <a:pt x="380" y="328"/>
                    </a:lnTo>
                    <a:lnTo>
                      <a:pt x="380" y="328"/>
                    </a:lnTo>
                    <a:lnTo>
                      <a:pt x="380" y="328"/>
                    </a:lnTo>
                    <a:lnTo>
                      <a:pt x="382" y="328"/>
                    </a:lnTo>
                    <a:lnTo>
                      <a:pt x="382" y="328"/>
                    </a:lnTo>
                    <a:lnTo>
                      <a:pt x="384" y="328"/>
                    </a:lnTo>
                    <a:lnTo>
                      <a:pt x="384" y="328"/>
                    </a:lnTo>
                    <a:lnTo>
                      <a:pt x="386" y="326"/>
                    </a:lnTo>
                    <a:lnTo>
                      <a:pt x="387" y="326"/>
                    </a:lnTo>
                    <a:lnTo>
                      <a:pt x="389" y="324"/>
                    </a:lnTo>
                    <a:lnTo>
                      <a:pt x="389" y="324"/>
                    </a:lnTo>
                    <a:lnTo>
                      <a:pt x="389" y="324"/>
                    </a:lnTo>
                    <a:lnTo>
                      <a:pt x="389" y="324"/>
                    </a:lnTo>
                    <a:lnTo>
                      <a:pt x="391" y="319"/>
                    </a:lnTo>
                    <a:lnTo>
                      <a:pt x="391" y="319"/>
                    </a:lnTo>
                    <a:lnTo>
                      <a:pt x="391" y="317"/>
                    </a:lnTo>
                    <a:lnTo>
                      <a:pt x="391" y="315"/>
                    </a:lnTo>
                    <a:lnTo>
                      <a:pt x="391" y="313"/>
                    </a:lnTo>
                    <a:lnTo>
                      <a:pt x="391" y="313"/>
                    </a:lnTo>
                    <a:lnTo>
                      <a:pt x="391" y="311"/>
                    </a:lnTo>
                    <a:lnTo>
                      <a:pt x="391" y="310"/>
                    </a:lnTo>
                    <a:lnTo>
                      <a:pt x="391" y="308"/>
                    </a:lnTo>
                    <a:lnTo>
                      <a:pt x="391" y="308"/>
                    </a:lnTo>
                    <a:lnTo>
                      <a:pt x="391" y="308"/>
                    </a:lnTo>
                    <a:lnTo>
                      <a:pt x="391" y="308"/>
                    </a:lnTo>
                    <a:lnTo>
                      <a:pt x="391" y="306"/>
                    </a:lnTo>
                    <a:lnTo>
                      <a:pt x="391" y="306"/>
                    </a:lnTo>
                    <a:lnTo>
                      <a:pt x="393" y="304"/>
                    </a:lnTo>
                    <a:lnTo>
                      <a:pt x="393" y="304"/>
                    </a:lnTo>
                    <a:lnTo>
                      <a:pt x="393" y="304"/>
                    </a:lnTo>
                    <a:lnTo>
                      <a:pt x="395" y="302"/>
                    </a:lnTo>
                    <a:lnTo>
                      <a:pt x="395" y="302"/>
                    </a:lnTo>
                    <a:lnTo>
                      <a:pt x="395" y="302"/>
                    </a:lnTo>
                    <a:lnTo>
                      <a:pt x="395" y="302"/>
                    </a:lnTo>
                    <a:lnTo>
                      <a:pt x="393" y="300"/>
                    </a:lnTo>
                    <a:lnTo>
                      <a:pt x="393" y="300"/>
                    </a:lnTo>
                    <a:lnTo>
                      <a:pt x="393" y="300"/>
                    </a:lnTo>
                    <a:lnTo>
                      <a:pt x="393" y="299"/>
                    </a:lnTo>
                    <a:lnTo>
                      <a:pt x="393" y="299"/>
                    </a:lnTo>
                    <a:lnTo>
                      <a:pt x="393" y="299"/>
                    </a:lnTo>
                    <a:lnTo>
                      <a:pt x="391" y="297"/>
                    </a:lnTo>
                    <a:lnTo>
                      <a:pt x="391" y="297"/>
                    </a:lnTo>
                    <a:lnTo>
                      <a:pt x="391" y="297"/>
                    </a:lnTo>
                    <a:lnTo>
                      <a:pt x="389" y="297"/>
                    </a:lnTo>
                    <a:lnTo>
                      <a:pt x="389" y="297"/>
                    </a:lnTo>
                    <a:lnTo>
                      <a:pt x="389" y="297"/>
                    </a:lnTo>
                    <a:lnTo>
                      <a:pt x="389" y="297"/>
                    </a:lnTo>
                    <a:lnTo>
                      <a:pt x="387" y="297"/>
                    </a:lnTo>
                    <a:lnTo>
                      <a:pt x="386" y="297"/>
                    </a:lnTo>
                    <a:lnTo>
                      <a:pt x="386" y="297"/>
                    </a:lnTo>
                    <a:lnTo>
                      <a:pt x="384" y="297"/>
                    </a:lnTo>
                    <a:lnTo>
                      <a:pt x="384" y="297"/>
                    </a:lnTo>
                    <a:lnTo>
                      <a:pt x="384" y="297"/>
                    </a:lnTo>
                    <a:lnTo>
                      <a:pt x="382" y="297"/>
                    </a:lnTo>
                    <a:lnTo>
                      <a:pt x="382" y="297"/>
                    </a:lnTo>
                    <a:lnTo>
                      <a:pt x="382" y="297"/>
                    </a:lnTo>
                    <a:lnTo>
                      <a:pt x="380" y="297"/>
                    </a:lnTo>
                    <a:lnTo>
                      <a:pt x="380" y="297"/>
                    </a:lnTo>
                    <a:lnTo>
                      <a:pt x="380" y="297"/>
                    </a:lnTo>
                    <a:lnTo>
                      <a:pt x="378" y="297"/>
                    </a:lnTo>
                    <a:lnTo>
                      <a:pt x="378" y="297"/>
                    </a:lnTo>
                    <a:lnTo>
                      <a:pt x="378" y="295"/>
                    </a:lnTo>
                    <a:lnTo>
                      <a:pt x="377" y="295"/>
                    </a:lnTo>
                    <a:lnTo>
                      <a:pt x="377" y="293"/>
                    </a:lnTo>
                    <a:lnTo>
                      <a:pt x="375" y="293"/>
                    </a:lnTo>
                    <a:lnTo>
                      <a:pt x="377" y="291"/>
                    </a:lnTo>
                    <a:lnTo>
                      <a:pt x="377" y="291"/>
                    </a:lnTo>
                    <a:lnTo>
                      <a:pt x="377" y="290"/>
                    </a:lnTo>
                    <a:lnTo>
                      <a:pt x="378" y="288"/>
                    </a:lnTo>
                    <a:lnTo>
                      <a:pt x="380" y="288"/>
                    </a:lnTo>
                    <a:lnTo>
                      <a:pt x="380" y="286"/>
                    </a:lnTo>
                    <a:lnTo>
                      <a:pt x="380" y="286"/>
                    </a:lnTo>
                    <a:lnTo>
                      <a:pt x="382" y="284"/>
                    </a:lnTo>
                    <a:lnTo>
                      <a:pt x="384" y="284"/>
                    </a:lnTo>
                    <a:lnTo>
                      <a:pt x="384" y="282"/>
                    </a:lnTo>
                    <a:lnTo>
                      <a:pt x="384" y="282"/>
                    </a:lnTo>
                    <a:lnTo>
                      <a:pt x="384" y="282"/>
                    </a:lnTo>
                    <a:lnTo>
                      <a:pt x="384" y="282"/>
                    </a:lnTo>
                    <a:lnTo>
                      <a:pt x="384" y="282"/>
                    </a:lnTo>
                    <a:lnTo>
                      <a:pt x="384" y="281"/>
                    </a:lnTo>
                    <a:lnTo>
                      <a:pt x="384" y="281"/>
                    </a:lnTo>
                    <a:lnTo>
                      <a:pt x="384" y="281"/>
                    </a:lnTo>
                    <a:lnTo>
                      <a:pt x="384" y="281"/>
                    </a:lnTo>
                    <a:lnTo>
                      <a:pt x="384" y="281"/>
                    </a:lnTo>
                    <a:lnTo>
                      <a:pt x="384" y="281"/>
                    </a:lnTo>
                    <a:lnTo>
                      <a:pt x="384" y="281"/>
                    </a:lnTo>
                    <a:lnTo>
                      <a:pt x="384" y="279"/>
                    </a:lnTo>
                    <a:lnTo>
                      <a:pt x="384" y="279"/>
                    </a:lnTo>
                    <a:lnTo>
                      <a:pt x="386" y="279"/>
                    </a:lnTo>
                    <a:lnTo>
                      <a:pt x="386" y="279"/>
                    </a:lnTo>
                    <a:lnTo>
                      <a:pt x="389" y="281"/>
                    </a:lnTo>
                    <a:lnTo>
                      <a:pt x="389" y="281"/>
                    </a:lnTo>
                    <a:lnTo>
                      <a:pt x="393" y="279"/>
                    </a:lnTo>
                    <a:lnTo>
                      <a:pt x="393" y="279"/>
                    </a:lnTo>
                    <a:lnTo>
                      <a:pt x="395" y="279"/>
                    </a:lnTo>
                    <a:lnTo>
                      <a:pt x="396" y="281"/>
                    </a:lnTo>
                    <a:lnTo>
                      <a:pt x="396" y="281"/>
                    </a:lnTo>
                    <a:lnTo>
                      <a:pt x="400" y="281"/>
                    </a:lnTo>
                    <a:lnTo>
                      <a:pt x="402" y="281"/>
                    </a:lnTo>
                    <a:lnTo>
                      <a:pt x="402" y="282"/>
                    </a:lnTo>
                    <a:lnTo>
                      <a:pt x="402" y="282"/>
                    </a:lnTo>
                    <a:lnTo>
                      <a:pt x="404" y="282"/>
                    </a:lnTo>
                    <a:lnTo>
                      <a:pt x="404" y="282"/>
                    </a:lnTo>
                    <a:lnTo>
                      <a:pt x="404" y="282"/>
                    </a:lnTo>
                    <a:lnTo>
                      <a:pt x="406" y="284"/>
                    </a:lnTo>
                    <a:lnTo>
                      <a:pt x="406" y="284"/>
                    </a:lnTo>
                    <a:lnTo>
                      <a:pt x="406" y="284"/>
                    </a:lnTo>
                    <a:lnTo>
                      <a:pt x="409" y="284"/>
                    </a:lnTo>
                    <a:lnTo>
                      <a:pt x="411" y="282"/>
                    </a:lnTo>
                    <a:lnTo>
                      <a:pt x="413" y="282"/>
                    </a:lnTo>
                    <a:lnTo>
                      <a:pt x="415" y="282"/>
                    </a:lnTo>
                    <a:lnTo>
                      <a:pt x="415" y="282"/>
                    </a:lnTo>
                    <a:lnTo>
                      <a:pt x="415" y="282"/>
                    </a:lnTo>
                    <a:lnTo>
                      <a:pt x="416" y="281"/>
                    </a:lnTo>
                    <a:lnTo>
                      <a:pt x="418" y="281"/>
                    </a:lnTo>
                    <a:lnTo>
                      <a:pt x="418" y="281"/>
                    </a:lnTo>
                    <a:lnTo>
                      <a:pt x="418" y="281"/>
                    </a:lnTo>
                    <a:lnTo>
                      <a:pt x="422" y="279"/>
                    </a:lnTo>
                    <a:lnTo>
                      <a:pt x="422" y="279"/>
                    </a:lnTo>
                    <a:lnTo>
                      <a:pt x="422" y="279"/>
                    </a:lnTo>
                    <a:lnTo>
                      <a:pt x="422" y="279"/>
                    </a:lnTo>
                    <a:lnTo>
                      <a:pt x="424" y="277"/>
                    </a:lnTo>
                    <a:lnTo>
                      <a:pt x="424" y="277"/>
                    </a:lnTo>
                    <a:lnTo>
                      <a:pt x="424" y="277"/>
                    </a:lnTo>
                    <a:lnTo>
                      <a:pt x="424" y="277"/>
                    </a:lnTo>
                    <a:lnTo>
                      <a:pt x="425" y="277"/>
                    </a:lnTo>
                    <a:lnTo>
                      <a:pt x="425" y="277"/>
                    </a:lnTo>
                    <a:lnTo>
                      <a:pt x="425" y="277"/>
                    </a:lnTo>
                    <a:lnTo>
                      <a:pt x="425" y="275"/>
                    </a:lnTo>
                    <a:lnTo>
                      <a:pt x="425" y="275"/>
                    </a:lnTo>
                    <a:lnTo>
                      <a:pt x="425" y="275"/>
                    </a:lnTo>
                    <a:lnTo>
                      <a:pt x="425" y="273"/>
                    </a:lnTo>
                    <a:lnTo>
                      <a:pt x="425" y="272"/>
                    </a:lnTo>
                    <a:lnTo>
                      <a:pt x="425" y="272"/>
                    </a:lnTo>
                    <a:lnTo>
                      <a:pt x="425" y="270"/>
                    </a:lnTo>
                    <a:lnTo>
                      <a:pt x="425" y="270"/>
                    </a:lnTo>
                    <a:lnTo>
                      <a:pt x="424" y="268"/>
                    </a:lnTo>
                    <a:lnTo>
                      <a:pt x="424" y="268"/>
                    </a:lnTo>
                    <a:lnTo>
                      <a:pt x="422" y="266"/>
                    </a:lnTo>
                    <a:lnTo>
                      <a:pt x="422" y="266"/>
                    </a:lnTo>
                    <a:lnTo>
                      <a:pt x="422" y="266"/>
                    </a:lnTo>
                    <a:lnTo>
                      <a:pt x="420" y="264"/>
                    </a:lnTo>
                    <a:lnTo>
                      <a:pt x="420" y="264"/>
                    </a:lnTo>
                    <a:lnTo>
                      <a:pt x="420" y="264"/>
                    </a:lnTo>
                    <a:lnTo>
                      <a:pt x="420" y="262"/>
                    </a:lnTo>
                    <a:lnTo>
                      <a:pt x="418" y="262"/>
                    </a:lnTo>
                    <a:lnTo>
                      <a:pt x="418" y="261"/>
                    </a:lnTo>
                    <a:lnTo>
                      <a:pt x="418" y="261"/>
                    </a:lnTo>
                    <a:lnTo>
                      <a:pt x="418" y="259"/>
                    </a:lnTo>
                    <a:lnTo>
                      <a:pt x="422" y="253"/>
                    </a:lnTo>
                    <a:lnTo>
                      <a:pt x="422" y="253"/>
                    </a:lnTo>
                    <a:lnTo>
                      <a:pt x="422" y="252"/>
                    </a:lnTo>
                    <a:lnTo>
                      <a:pt x="422" y="252"/>
                    </a:lnTo>
                    <a:lnTo>
                      <a:pt x="424" y="250"/>
                    </a:lnTo>
                    <a:lnTo>
                      <a:pt x="424" y="250"/>
                    </a:lnTo>
                    <a:lnTo>
                      <a:pt x="425" y="250"/>
                    </a:lnTo>
                    <a:lnTo>
                      <a:pt x="425" y="250"/>
                    </a:lnTo>
                    <a:lnTo>
                      <a:pt x="425" y="250"/>
                    </a:lnTo>
                    <a:lnTo>
                      <a:pt x="425" y="250"/>
                    </a:lnTo>
                    <a:lnTo>
                      <a:pt x="427" y="250"/>
                    </a:lnTo>
                    <a:lnTo>
                      <a:pt x="431" y="250"/>
                    </a:lnTo>
                    <a:lnTo>
                      <a:pt x="431" y="252"/>
                    </a:lnTo>
                    <a:lnTo>
                      <a:pt x="431" y="252"/>
                    </a:lnTo>
                    <a:lnTo>
                      <a:pt x="431" y="252"/>
                    </a:lnTo>
                    <a:lnTo>
                      <a:pt x="433" y="252"/>
                    </a:lnTo>
                    <a:lnTo>
                      <a:pt x="433" y="252"/>
                    </a:lnTo>
                    <a:lnTo>
                      <a:pt x="433" y="252"/>
                    </a:lnTo>
                    <a:lnTo>
                      <a:pt x="433" y="253"/>
                    </a:lnTo>
                    <a:lnTo>
                      <a:pt x="433" y="253"/>
                    </a:lnTo>
                    <a:lnTo>
                      <a:pt x="433" y="255"/>
                    </a:lnTo>
                    <a:lnTo>
                      <a:pt x="434" y="255"/>
                    </a:lnTo>
                    <a:lnTo>
                      <a:pt x="436" y="253"/>
                    </a:lnTo>
                    <a:lnTo>
                      <a:pt x="436" y="253"/>
                    </a:lnTo>
                    <a:lnTo>
                      <a:pt x="436" y="252"/>
                    </a:lnTo>
                    <a:lnTo>
                      <a:pt x="436" y="252"/>
                    </a:lnTo>
                    <a:lnTo>
                      <a:pt x="438" y="252"/>
                    </a:lnTo>
                    <a:lnTo>
                      <a:pt x="436" y="252"/>
                    </a:lnTo>
                    <a:lnTo>
                      <a:pt x="436" y="252"/>
                    </a:lnTo>
                    <a:lnTo>
                      <a:pt x="436" y="252"/>
                    </a:lnTo>
                    <a:lnTo>
                      <a:pt x="436" y="250"/>
                    </a:lnTo>
                    <a:lnTo>
                      <a:pt x="434" y="248"/>
                    </a:lnTo>
                    <a:lnTo>
                      <a:pt x="434" y="248"/>
                    </a:lnTo>
                    <a:lnTo>
                      <a:pt x="434" y="246"/>
                    </a:lnTo>
                    <a:lnTo>
                      <a:pt x="434" y="246"/>
                    </a:lnTo>
                    <a:lnTo>
                      <a:pt x="434" y="246"/>
                    </a:lnTo>
                    <a:lnTo>
                      <a:pt x="436" y="244"/>
                    </a:lnTo>
                    <a:lnTo>
                      <a:pt x="436" y="244"/>
                    </a:lnTo>
                    <a:lnTo>
                      <a:pt x="436" y="244"/>
                    </a:lnTo>
                    <a:lnTo>
                      <a:pt x="438" y="243"/>
                    </a:lnTo>
                    <a:lnTo>
                      <a:pt x="438" y="243"/>
                    </a:lnTo>
                    <a:lnTo>
                      <a:pt x="438" y="243"/>
                    </a:lnTo>
                    <a:lnTo>
                      <a:pt x="440" y="241"/>
                    </a:lnTo>
                    <a:lnTo>
                      <a:pt x="440" y="241"/>
                    </a:lnTo>
                    <a:lnTo>
                      <a:pt x="440" y="241"/>
                    </a:lnTo>
                    <a:lnTo>
                      <a:pt x="440" y="241"/>
                    </a:lnTo>
                    <a:lnTo>
                      <a:pt x="442" y="241"/>
                    </a:lnTo>
                    <a:lnTo>
                      <a:pt x="442" y="241"/>
                    </a:lnTo>
                    <a:lnTo>
                      <a:pt x="444" y="241"/>
                    </a:lnTo>
                    <a:lnTo>
                      <a:pt x="444" y="241"/>
                    </a:lnTo>
                    <a:lnTo>
                      <a:pt x="445" y="241"/>
                    </a:lnTo>
                    <a:lnTo>
                      <a:pt x="447" y="241"/>
                    </a:lnTo>
                    <a:lnTo>
                      <a:pt x="447" y="241"/>
                    </a:lnTo>
                    <a:lnTo>
                      <a:pt x="447" y="241"/>
                    </a:lnTo>
                    <a:lnTo>
                      <a:pt x="449" y="241"/>
                    </a:lnTo>
                    <a:lnTo>
                      <a:pt x="449" y="241"/>
                    </a:lnTo>
                    <a:lnTo>
                      <a:pt x="449" y="241"/>
                    </a:lnTo>
                    <a:lnTo>
                      <a:pt x="451" y="241"/>
                    </a:lnTo>
                    <a:lnTo>
                      <a:pt x="451" y="241"/>
                    </a:lnTo>
                    <a:lnTo>
                      <a:pt x="451" y="241"/>
                    </a:lnTo>
                    <a:lnTo>
                      <a:pt x="451" y="241"/>
                    </a:lnTo>
                    <a:lnTo>
                      <a:pt x="451" y="241"/>
                    </a:lnTo>
                    <a:lnTo>
                      <a:pt x="453" y="239"/>
                    </a:lnTo>
                    <a:lnTo>
                      <a:pt x="453" y="239"/>
                    </a:lnTo>
                    <a:lnTo>
                      <a:pt x="453" y="239"/>
                    </a:lnTo>
                    <a:lnTo>
                      <a:pt x="453" y="239"/>
                    </a:lnTo>
                    <a:lnTo>
                      <a:pt x="453" y="237"/>
                    </a:lnTo>
                    <a:lnTo>
                      <a:pt x="451" y="235"/>
                    </a:lnTo>
                    <a:lnTo>
                      <a:pt x="451" y="235"/>
                    </a:lnTo>
                    <a:lnTo>
                      <a:pt x="451" y="234"/>
                    </a:lnTo>
                    <a:lnTo>
                      <a:pt x="451" y="234"/>
                    </a:lnTo>
                    <a:lnTo>
                      <a:pt x="453" y="234"/>
                    </a:lnTo>
                    <a:lnTo>
                      <a:pt x="454" y="234"/>
                    </a:lnTo>
                    <a:lnTo>
                      <a:pt x="454" y="234"/>
                    </a:lnTo>
                    <a:lnTo>
                      <a:pt x="456" y="235"/>
                    </a:lnTo>
                    <a:lnTo>
                      <a:pt x="456" y="235"/>
                    </a:lnTo>
                    <a:lnTo>
                      <a:pt x="458" y="235"/>
                    </a:lnTo>
                    <a:lnTo>
                      <a:pt x="458" y="237"/>
                    </a:lnTo>
                    <a:lnTo>
                      <a:pt x="458" y="237"/>
                    </a:lnTo>
                    <a:lnTo>
                      <a:pt x="460" y="237"/>
                    </a:lnTo>
                    <a:lnTo>
                      <a:pt x="460" y="237"/>
                    </a:lnTo>
                    <a:lnTo>
                      <a:pt x="462" y="237"/>
                    </a:lnTo>
                    <a:lnTo>
                      <a:pt x="462" y="239"/>
                    </a:lnTo>
                    <a:lnTo>
                      <a:pt x="463" y="239"/>
                    </a:lnTo>
                    <a:lnTo>
                      <a:pt x="463" y="239"/>
                    </a:lnTo>
                    <a:lnTo>
                      <a:pt x="465" y="239"/>
                    </a:lnTo>
                    <a:lnTo>
                      <a:pt x="467" y="239"/>
                    </a:lnTo>
                    <a:lnTo>
                      <a:pt x="467" y="239"/>
                    </a:lnTo>
                    <a:lnTo>
                      <a:pt x="467" y="241"/>
                    </a:lnTo>
                    <a:lnTo>
                      <a:pt x="467" y="241"/>
                    </a:lnTo>
                    <a:lnTo>
                      <a:pt x="467" y="241"/>
                    </a:lnTo>
                    <a:lnTo>
                      <a:pt x="469" y="241"/>
                    </a:lnTo>
                    <a:lnTo>
                      <a:pt x="469" y="241"/>
                    </a:lnTo>
                    <a:lnTo>
                      <a:pt x="471" y="243"/>
                    </a:lnTo>
                    <a:lnTo>
                      <a:pt x="471" y="244"/>
                    </a:lnTo>
                    <a:lnTo>
                      <a:pt x="472" y="244"/>
                    </a:lnTo>
                    <a:lnTo>
                      <a:pt x="472" y="244"/>
                    </a:lnTo>
                    <a:lnTo>
                      <a:pt x="474" y="246"/>
                    </a:lnTo>
                    <a:lnTo>
                      <a:pt x="474" y="246"/>
                    </a:lnTo>
                    <a:lnTo>
                      <a:pt x="476" y="248"/>
                    </a:lnTo>
                    <a:lnTo>
                      <a:pt x="478" y="248"/>
                    </a:lnTo>
                    <a:lnTo>
                      <a:pt x="478" y="248"/>
                    </a:lnTo>
                    <a:lnTo>
                      <a:pt x="480" y="250"/>
                    </a:lnTo>
                    <a:lnTo>
                      <a:pt x="481" y="250"/>
                    </a:lnTo>
                    <a:lnTo>
                      <a:pt x="481" y="250"/>
                    </a:lnTo>
                    <a:lnTo>
                      <a:pt x="481" y="250"/>
                    </a:lnTo>
                    <a:lnTo>
                      <a:pt x="483" y="250"/>
                    </a:lnTo>
                    <a:lnTo>
                      <a:pt x="483" y="250"/>
                    </a:lnTo>
                    <a:lnTo>
                      <a:pt x="485" y="250"/>
                    </a:lnTo>
                    <a:lnTo>
                      <a:pt x="485" y="250"/>
                    </a:lnTo>
                    <a:lnTo>
                      <a:pt x="487" y="250"/>
                    </a:lnTo>
                    <a:lnTo>
                      <a:pt x="487" y="250"/>
                    </a:lnTo>
                    <a:lnTo>
                      <a:pt x="487" y="252"/>
                    </a:lnTo>
                    <a:lnTo>
                      <a:pt x="487" y="252"/>
                    </a:lnTo>
                    <a:lnTo>
                      <a:pt x="487" y="252"/>
                    </a:lnTo>
                    <a:lnTo>
                      <a:pt x="489" y="252"/>
                    </a:lnTo>
                    <a:lnTo>
                      <a:pt x="489" y="252"/>
                    </a:lnTo>
                    <a:lnTo>
                      <a:pt x="489" y="253"/>
                    </a:lnTo>
                    <a:lnTo>
                      <a:pt x="489" y="253"/>
                    </a:lnTo>
                    <a:lnTo>
                      <a:pt x="489" y="253"/>
                    </a:lnTo>
                    <a:lnTo>
                      <a:pt x="489" y="253"/>
                    </a:lnTo>
                    <a:lnTo>
                      <a:pt x="489" y="253"/>
                    </a:lnTo>
                    <a:lnTo>
                      <a:pt x="489" y="255"/>
                    </a:lnTo>
                    <a:lnTo>
                      <a:pt x="489" y="255"/>
                    </a:lnTo>
                    <a:lnTo>
                      <a:pt x="489" y="255"/>
                    </a:lnTo>
                    <a:lnTo>
                      <a:pt x="489" y="257"/>
                    </a:lnTo>
                    <a:lnTo>
                      <a:pt x="489" y="257"/>
                    </a:lnTo>
                    <a:lnTo>
                      <a:pt x="489" y="257"/>
                    </a:lnTo>
                    <a:lnTo>
                      <a:pt x="489" y="259"/>
                    </a:lnTo>
                    <a:lnTo>
                      <a:pt x="489" y="259"/>
                    </a:lnTo>
                    <a:lnTo>
                      <a:pt x="489" y="261"/>
                    </a:lnTo>
                    <a:lnTo>
                      <a:pt x="489" y="261"/>
                    </a:lnTo>
                    <a:lnTo>
                      <a:pt x="491" y="261"/>
                    </a:lnTo>
                    <a:lnTo>
                      <a:pt x="491" y="262"/>
                    </a:lnTo>
                    <a:lnTo>
                      <a:pt x="492" y="262"/>
                    </a:lnTo>
                    <a:lnTo>
                      <a:pt x="492" y="262"/>
                    </a:lnTo>
                    <a:lnTo>
                      <a:pt x="492" y="264"/>
                    </a:lnTo>
                    <a:lnTo>
                      <a:pt x="492" y="264"/>
                    </a:lnTo>
                    <a:lnTo>
                      <a:pt x="492" y="266"/>
                    </a:lnTo>
                    <a:lnTo>
                      <a:pt x="492" y="266"/>
                    </a:lnTo>
                    <a:lnTo>
                      <a:pt x="492" y="266"/>
                    </a:lnTo>
                    <a:lnTo>
                      <a:pt x="492" y="266"/>
                    </a:lnTo>
                    <a:lnTo>
                      <a:pt x="492" y="268"/>
                    </a:lnTo>
                    <a:lnTo>
                      <a:pt x="494" y="268"/>
                    </a:lnTo>
                    <a:lnTo>
                      <a:pt x="494" y="268"/>
                    </a:lnTo>
                    <a:lnTo>
                      <a:pt x="496" y="268"/>
                    </a:lnTo>
                    <a:lnTo>
                      <a:pt x="496" y="270"/>
                    </a:lnTo>
                    <a:lnTo>
                      <a:pt x="498" y="272"/>
                    </a:lnTo>
                    <a:lnTo>
                      <a:pt x="498" y="272"/>
                    </a:lnTo>
                    <a:lnTo>
                      <a:pt x="498" y="272"/>
                    </a:lnTo>
                    <a:lnTo>
                      <a:pt x="498" y="272"/>
                    </a:lnTo>
                    <a:lnTo>
                      <a:pt x="498" y="272"/>
                    </a:lnTo>
                    <a:lnTo>
                      <a:pt x="498" y="272"/>
                    </a:lnTo>
                    <a:lnTo>
                      <a:pt x="500" y="272"/>
                    </a:lnTo>
                    <a:lnTo>
                      <a:pt x="500" y="273"/>
                    </a:lnTo>
                    <a:lnTo>
                      <a:pt x="501" y="273"/>
                    </a:lnTo>
                    <a:lnTo>
                      <a:pt x="501" y="273"/>
                    </a:lnTo>
                    <a:lnTo>
                      <a:pt x="501" y="273"/>
                    </a:lnTo>
                    <a:lnTo>
                      <a:pt x="501" y="273"/>
                    </a:lnTo>
                    <a:lnTo>
                      <a:pt x="503" y="273"/>
                    </a:lnTo>
                    <a:lnTo>
                      <a:pt x="503" y="273"/>
                    </a:lnTo>
                    <a:lnTo>
                      <a:pt x="503" y="273"/>
                    </a:lnTo>
                    <a:lnTo>
                      <a:pt x="505" y="273"/>
                    </a:lnTo>
                    <a:lnTo>
                      <a:pt x="505" y="273"/>
                    </a:lnTo>
                    <a:lnTo>
                      <a:pt x="507" y="273"/>
                    </a:lnTo>
                    <a:lnTo>
                      <a:pt x="509" y="273"/>
                    </a:lnTo>
                    <a:lnTo>
                      <a:pt x="512" y="275"/>
                    </a:lnTo>
                    <a:lnTo>
                      <a:pt x="514" y="275"/>
                    </a:lnTo>
                    <a:lnTo>
                      <a:pt x="514" y="275"/>
                    </a:lnTo>
                    <a:lnTo>
                      <a:pt x="516" y="277"/>
                    </a:lnTo>
                    <a:lnTo>
                      <a:pt x="518" y="277"/>
                    </a:lnTo>
                    <a:lnTo>
                      <a:pt x="518" y="277"/>
                    </a:lnTo>
                    <a:lnTo>
                      <a:pt x="519" y="277"/>
                    </a:lnTo>
                    <a:lnTo>
                      <a:pt x="519" y="277"/>
                    </a:lnTo>
                    <a:lnTo>
                      <a:pt x="519" y="277"/>
                    </a:lnTo>
                    <a:lnTo>
                      <a:pt x="521" y="277"/>
                    </a:lnTo>
                    <a:lnTo>
                      <a:pt x="523" y="279"/>
                    </a:lnTo>
                    <a:lnTo>
                      <a:pt x="525" y="281"/>
                    </a:lnTo>
                    <a:lnTo>
                      <a:pt x="527" y="281"/>
                    </a:lnTo>
                    <a:lnTo>
                      <a:pt x="527" y="282"/>
                    </a:lnTo>
                    <a:lnTo>
                      <a:pt x="527" y="284"/>
                    </a:lnTo>
                    <a:lnTo>
                      <a:pt x="529" y="284"/>
                    </a:lnTo>
                    <a:lnTo>
                      <a:pt x="529" y="284"/>
                    </a:lnTo>
                    <a:lnTo>
                      <a:pt x="530" y="286"/>
                    </a:lnTo>
                    <a:lnTo>
                      <a:pt x="530" y="286"/>
                    </a:lnTo>
                    <a:lnTo>
                      <a:pt x="530" y="286"/>
                    </a:lnTo>
                    <a:lnTo>
                      <a:pt x="532" y="286"/>
                    </a:lnTo>
                    <a:lnTo>
                      <a:pt x="532" y="286"/>
                    </a:lnTo>
                    <a:lnTo>
                      <a:pt x="532" y="284"/>
                    </a:lnTo>
                    <a:lnTo>
                      <a:pt x="532" y="284"/>
                    </a:lnTo>
                    <a:lnTo>
                      <a:pt x="532" y="284"/>
                    </a:lnTo>
                    <a:lnTo>
                      <a:pt x="534" y="284"/>
                    </a:lnTo>
                    <a:lnTo>
                      <a:pt x="534" y="284"/>
                    </a:lnTo>
                    <a:lnTo>
                      <a:pt x="534" y="284"/>
                    </a:lnTo>
                    <a:lnTo>
                      <a:pt x="532" y="282"/>
                    </a:lnTo>
                    <a:lnTo>
                      <a:pt x="532" y="281"/>
                    </a:lnTo>
                    <a:lnTo>
                      <a:pt x="532" y="281"/>
                    </a:lnTo>
                    <a:lnTo>
                      <a:pt x="532" y="281"/>
                    </a:lnTo>
                    <a:lnTo>
                      <a:pt x="532" y="281"/>
                    </a:lnTo>
                    <a:lnTo>
                      <a:pt x="530" y="281"/>
                    </a:lnTo>
                    <a:lnTo>
                      <a:pt x="530" y="281"/>
                    </a:lnTo>
                    <a:lnTo>
                      <a:pt x="530" y="281"/>
                    </a:lnTo>
                    <a:lnTo>
                      <a:pt x="529" y="279"/>
                    </a:lnTo>
                    <a:lnTo>
                      <a:pt x="527" y="279"/>
                    </a:lnTo>
                    <a:lnTo>
                      <a:pt x="527" y="279"/>
                    </a:lnTo>
                    <a:lnTo>
                      <a:pt x="527" y="279"/>
                    </a:lnTo>
                    <a:lnTo>
                      <a:pt x="525" y="277"/>
                    </a:lnTo>
                    <a:lnTo>
                      <a:pt x="525" y="277"/>
                    </a:lnTo>
                    <a:lnTo>
                      <a:pt x="525" y="277"/>
                    </a:lnTo>
                    <a:lnTo>
                      <a:pt x="525" y="277"/>
                    </a:lnTo>
                    <a:lnTo>
                      <a:pt x="527" y="275"/>
                    </a:lnTo>
                    <a:lnTo>
                      <a:pt x="529" y="275"/>
                    </a:lnTo>
                    <a:lnTo>
                      <a:pt x="530" y="275"/>
                    </a:lnTo>
                    <a:lnTo>
                      <a:pt x="532" y="277"/>
                    </a:lnTo>
                    <a:lnTo>
                      <a:pt x="532" y="275"/>
                    </a:lnTo>
                    <a:lnTo>
                      <a:pt x="534" y="275"/>
                    </a:lnTo>
                    <a:lnTo>
                      <a:pt x="534" y="275"/>
                    </a:lnTo>
                    <a:lnTo>
                      <a:pt x="536" y="275"/>
                    </a:lnTo>
                    <a:lnTo>
                      <a:pt x="536" y="273"/>
                    </a:lnTo>
                    <a:lnTo>
                      <a:pt x="536" y="272"/>
                    </a:lnTo>
                    <a:lnTo>
                      <a:pt x="536" y="272"/>
                    </a:lnTo>
                    <a:lnTo>
                      <a:pt x="536" y="270"/>
                    </a:lnTo>
                    <a:lnTo>
                      <a:pt x="536" y="270"/>
                    </a:lnTo>
                    <a:lnTo>
                      <a:pt x="538" y="270"/>
                    </a:lnTo>
                    <a:lnTo>
                      <a:pt x="538" y="270"/>
                    </a:lnTo>
                    <a:lnTo>
                      <a:pt x="539" y="270"/>
                    </a:lnTo>
                    <a:lnTo>
                      <a:pt x="539" y="270"/>
                    </a:lnTo>
                    <a:lnTo>
                      <a:pt x="539" y="270"/>
                    </a:lnTo>
                    <a:lnTo>
                      <a:pt x="541" y="272"/>
                    </a:lnTo>
                    <a:lnTo>
                      <a:pt x="543" y="273"/>
                    </a:lnTo>
                    <a:lnTo>
                      <a:pt x="543" y="275"/>
                    </a:lnTo>
                    <a:lnTo>
                      <a:pt x="543" y="275"/>
                    </a:lnTo>
                    <a:lnTo>
                      <a:pt x="543" y="277"/>
                    </a:lnTo>
                    <a:lnTo>
                      <a:pt x="545" y="277"/>
                    </a:lnTo>
                    <a:lnTo>
                      <a:pt x="545" y="277"/>
                    </a:lnTo>
                    <a:lnTo>
                      <a:pt x="545" y="277"/>
                    </a:lnTo>
                    <a:lnTo>
                      <a:pt x="547" y="277"/>
                    </a:lnTo>
                    <a:lnTo>
                      <a:pt x="547" y="277"/>
                    </a:lnTo>
                    <a:lnTo>
                      <a:pt x="548" y="277"/>
                    </a:lnTo>
                    <a:lnTo>
                      <a:pt x="548" y="275"/>
                    </a:lnTo>
                    <a:lnTo>
                      <a:pt x="550" y="273"/>
                    </a:lnTo>
                    <a:lnTo>
                      <a:pt x="550" y="273"/>
                    </a:lnTo>
                    <a:lnTo>
                      <a:pt x="550" y="272"/>
                    </a:lnTo>
                    <a:lnTo>
                      <a:pt x="552" y="272"/>
                    </a:lnTo>
                    <a:lnTo>
                      <a:pt x="550" y="272"/>
                    </a:lnTo>
                    <a:lnTo>
                      <a:pt x="550" y="270"/>
                    </a:lnTo>
                    <a:lnTo>
                      <a:pt x="550" y="270"/>
                    </a:lnTo>
                    <a:lnTo>
                      <a:pt x="550" y="270"/>
                    </a:lnTo>
                    <a:lnTo>
                      <a:pt x="550" y="270"/>
                    </a:lnTo>
                    <a:lnTo>
                      <a:pt x="550" y="268"/>
                    </a:lnTo>
                    <a:lnTo>
                      <a:pt x="552" y="268"/>
                    </a:lnTo>
                    <a:lnTo>
                      <a:pt x="552" y="268"/>
                    </a:lnTo>
                    <a:lnTo>
                      <a:pt x="554" y="268"/>
                    </a:lnTo>
                    <a:lnTo>
                      <a:pt x="554" y="268"/>
                    </a:lnTo>
                    <a:lnTo>
                      <a:pt x="556" y="270"/>
                    </a:lnTo>
                    <a:lnTo>
                      <a:pt x="556" y="270"/>
                    </a:lnTo>
                    <a:lnTo>
                      <a:pt x="557" y="270"/>
                    </a:lnTo>
                    <a:lnTo>
                      <a:pt x="557" y="272"/>
                    </a:lnTo>
                    <a:lnTo>
                      <a:pt x="557" y="272"/>
                    </a:lnTo>
                    <a:lnTo>
                      <a:pt x="559" y="273"/>
                    </a:lnTo>
                    <a:lnTo>
                      <a:pt x="559" y="273"/>
                    </a:lnTo>
                    <a:lnTo>
                      <a:pt x="559" y="275"/>
                    </a:lnTo>
                    <a:lnTo>
                      <a:pt x="561" y="277"/>
                    </a:lnTo>
                    <a:lnTo>
                      <a:pt x="563" y="279"/>
                    </a:lnTo>
                    <a:lnTo>
                      <a:pt x="563" y="281"/>
                    </a:lnTo>
                    <a:lnTo>
                      <a:pt x="565" y="281"/>
                    </a:lnTo>
                    <a:lnTo>
                      <a:pt x="565" y="281"/>
                    </a:lnTo>
                    <a:lnTo>
                      <a:pt x="565" y="281"/>
                    </a:lnTo>
                    <a:lnTo>
                      <a:pt x="565" y="281"/>
                    </a:lnTo>
                    <a:lnTo>
                      <a:pt x="565" y="281"/>
                    </a:lnTo>
                    <a:lnTo>
                      <a:pt x="566" y="281"/>
                    </a:lnTo>
                    <a:lnTo>
                      <a:pt x="566" y="281"/>
                    </a:lnTo>
                    <a:lnTo>
                      <a:pt x="566" y="281"/>
                    </a:lnTo>
                    <a:lnTo>
                      <a:pt x="568" y="279"/>
                    </a:lnTo>
                    <a:lnTo>
                      <a:pt x="568" y="277"/>
                    </a:lnTo>
                    <a:lnTo>
                      <a:pt x="570" y="275"/>
                    </a:lnTo>
                    <a:lnTo>
                      <a:pt x="572" y="275"/>
                    </a:lnTo>
                    <a:lnTo>
                      <a:pt x="572" y="275"/>
                    </a:lnTo>
                    <a:lnTo>
                      <a:pt x="572" y="275"/>
                    </a:lnTo>
                    <a:lnTo>
                      <a:pt x="574" y="273"/>
                    </a:lnTo>
                    <a:lnTo>
                      <a:pt x="574" y="273"/>
                    </a:lnTo>
                    <a:lnTo>
                      <a:pt x="576" y="273"/>
                    </a:lnTo>
                    <a:lnTo>
                      <a:pt x="577" y="273"/>
                    </a:lnTo>
                    <a:lnTo>
                      <a:pt x="577" y="273"/>
                    </a:lnTo>
                    <a:lnTo>
                      <a:pt x="579" y="273"/>
                    </a:lnTo>
                    <a:lnTo>
                      <a:pt x="579" y="273"/>
                    </a:lnTo>
                    <a:lnTo>
                      <a:pt x="579" y="273"/>
                    </a:lnTo>
                    <a:lnTo>
                      <a:pt x="581" y="273"/>
                    </a:lnTo>
                    <a:lnTo>
                      <a:pt x="581" y="272"/>
                    </a:lnTo>
                    <a:lnTo>
                      <a:pt x="581" y="272"/>
                    </a:lnTo>
                    <a:lnTo>
                      <a:pt x="583" y="272"/>
                    </a:lnTo>
                    <a:lnTo>
                      <a:pt x="583" y="272"/>
                    </a:lnTo>
                    <a:lnTo>
                      <a:pt x="583" y="272"/>
                    </a:lnTo>
                    <a:lnTo>
                      <a:pt x="585" y="273"/>
                    </a:lnTo>
                    <a:lnTo>
                      <a:pt x="585" y="275"/>
                    </a:lnTo>
                    <a:lnTo>
                      <a:pt x="586" y="275"/>
                    </a:lnTo>
                    <a:lnTo>
                      <a:pt x="586" y="277"/>
                    </a:lnTo>
                    <a:lnTo>
                      <a:pt x="586" y="279"/>
                    </a:lnTo>
                    <a:lnTo>
                      <a:pt x="586" y="279"/>
                    </a:lnTo>
                    <a:lnTo>
                      <a:pt x="586" y="279"/>
                    </a:lnTo>
                    <a:lnTo>
                      <a:pt x="586" y="279"/>
                    </a:lnTo>
                    <a:lnTo>
                      <a:pt x="586" y="279"/>
                    </a:lnTo>
                    <a:lnTo>
                      <a:pt x="588" y="279"/>
                    </a:lnTo>
                    <a:lnTo>
                      <a:pt x="588" y="279"/>
                    </a:lnTo>
                    <a:lnTo>
                      <a:pt x="590" y="279"/>
                    </a:lnTo>
                    <a:lnTo>
                      <a:pt x="590" y="279"/>
                    </a:lnTo>
                    <a:lnTo>
                      <a:pt x="590" y="277"/>
                    </a:lnTo>
                    <a:lnTo>
                      <a:pt x="590" y="277"/>
                    </a:lnTo>
                    <a:lnTo>
                      <a:pt x="592" y="277"/>
                    </a:lnTo>
                    <a:lnTo>
                      <a:pt x="592" y="275"/>
                    </a:lnTo>
                    <a:lnTo>
                      <a:pt x="590" y="275"/>
                    </a:lnTo>
                    <a:lnTo>
                      <a:pt x="590" y="275"/>
                    </a:lnTo>
                    <a:lnTo>
                      <a:pt x="590" y="275"/>
                    </a:lnTo>
                    <a:lnTo>
                      <a:pt x="590" y="273"/>
                    </a:lnTo>
                    <a:lnTo>
                      <a:pt x="588" y="273"/>
                    </a:lnTo>
                    <a:lnTo>
                      <a:pt x="588" y="273"/>
                    </a:lnTo>
                    <a:lnTo>
                      <a:pt x="588" y="272"/>
                    </a:lnTo>
                    <a:lnTo>
                      <a:pt x="588" y="272"/>
                    </a:lnTo>
                    <a:lnTo>
                      <a:pt x="588" y="272"/>
                    </a:lnTo>
                    <a:lnTo>
                      <a:pt x="588" y="272"/>
                    </a:lnTo>
                    <a:lnTo>
                      <a:pt x="590" y="272"/>
                    </a:lnTo>
                    <a:lnTo>
                      <a:pt x="590" y="272"/>
                    </a:lnTo>
                    <a:lnTo>
                      <a:pt x="592" y="272"/>
                    </a:lnTo>
                    <a:lnTo>
                      <a:pt x="594" y="272"/>
                    </a:lnTo>
                    <a:lnTo>
                      <a:pt x="594" y="272"/>
                    </a:lnTo>
                    <a:lnTo>
                      <a:pt x="595" y="273"/>
                    </a:lnTo>
                    <a:lnTo>
                      <a:pt x="595" y="273"/>
                    </a:lnTo>
                    <a:lnTo>
                      <a:pt x="595" y="273"/>
                    </a:lnTo>
                    <a:lnTo>
                      <a:pt x="595" y="272"/>
                    </a:lnTo>
                    <a:lnTo>
                      <a:pt x="595" y="272"/>
                    </a:lnTo>
                    <a:lnTo>
                      <a:pt x="595" y="272"/>
                    </a:lnTo>
                    <a:lnTo>
                      <a:pt x="595" y="272"/>
                    </a:lnTo>
                    <a:lnTo>
                      <a:pt x="595" y="272"/>
                    </a:lnTo>
                    <a:lnTo>
                      <a:pt x="595" y="272"/>
                    </a:lnTo>
                    <a:lnTo>
                      <a:pt x="595" y="272"/>
                    </a:lnTo>
                    <a:lnTo>
                      <a:pt x="594" y="272"/>
                    </a:lnTo>
                    <a:lnTo>
                      <a:pt x="594" y="270"/>
                    </a:lnTo>
                    <a:lnTo>
                      <a:pt x="592" y="270"/>
                    </a:lnTo>
                    <a:lnTo>
                      <a:pt x="592" y="270"/>
                    </a:lnTo>
                    <a:lnTo>
                      <a:pt x="592" y="270"/>
                    </a:lnTo>
                    <a:lnTo>
                      <a:pt x="592" y="268"/>
                    </a:lnTo>
                    <a:lnTo>
                      <a:pt x="592" y="268"/>
                    </a:lnTo>
                    <a:lnTo>
                      <a:pt x="592" y="266"/>
                    </a:lnTo>
                    <a:lnTo>
                      <a:pt x="594" y="264"/>
                    </a:lnTo>
                    <a:lnTo>
                      <a:pt x="594" y="262"/>
                    </a:lnTo>
                    <a:lnTo>
                      <a:pt x="594" y="262"/>
                    </a:lnTo>
                    <a:lnTo>
                      <a:pt x="594" y="262"/>
                    </a:lnTo>
                    <a:lnTo>
                      <a:pt x="594" y="262"/>
                    </a:lnTo>
                    <a:lnTo>
                      <a:pt x="594" y="261"/>
                    </a:lnTo>
                    <a:lnTo>
                      <a:pt x="594" y="261"/>
                    </a:lnTo>
                    <a:lnTo>
                      <a:pt x="594" y="261"/>
                    </a:lnTo>
                    <a:lnTo>
                      <a:pt x="592" y="261"/>
                    </a:lnTo>
                    <a:lnTo>
                      <a:pt x="592" y="261"/>
                    </a:lnTo>
                    <a:lnTo>
                      <a:pt x="592" y="261"/>
                    </a:lnTo>
                    <a:lnTo>
                      <a:pt x="590" y="262"/>
                    </a:lnTo>
                    <a:lnTo>
                      <a:pt x="588" y="262"/>
                    </a:lnTo>
                    <a:lnTo>
                      <a:pt x="588" y="261"/>
                    </a:lnTo>
                    <a:lnTo>
                      <a:pt x="586" y="261"/>
                    </a:lnTo>
                    <a:lnTo>
                      <a:pt x="588" y="261"/>
                    </a:lnTo>
                    <a:lnTo>
                      <a:pt x="588" y="261"/>
                    </a:lnTo>
                    <a:lnTo>
                      <a:pt x="588" y="261"/>
                    </a:lnTo>
                    <a:lnTo>
                      <a:pt x="588" y="261"/>
                    </a:lnTo>
                    <a:lnTo>
                      <a:pt x="590" y="259"/>
                    </a:lnTo>
                    <a:lnTo>
                      <a:pt x="590" y="259"/>
                    </a:lnTo>
                    <a:lnTo>
                      <a:pt x="590" y="259"/>
                    </a:lnTo>
                    <a:lnTo>
                      <a:pt x="590" y="259"/>
                    </a:lnTo>
                    <a:lnTo>
                      <a:pt x="590" y="257"/>
                    </a:lnTo>
                    <a:lnTo>
                      <a:pt x="590" y="257"/>
                    </a:lnTo>
                    <a:lnTo>
                      <a:pt x="592" y="255"/>
                    </a:lnTo>
                    <a:lnTo>
                      <a:pt x="592" y="255"/>
                    </a:lnTo>
                    <a:lnTo>
                      <a:pt x="592" y="253"/>
                    </a:lnTo>
                    <a:lnTo>
                      <a:pt x="590" y="253"/>
                    </a:lnTo>
                    <a:lnTo>
                      <a:pt x="590" y="252"/>
                    </a:lnTo>
                    <a:lnTo>
                      <a:pt x="590" y="250"/>
                    </a:lnTo>
                    <a:lnTo>
                      <a:pt x="590" y="250"/>
                    </a:lnTo>
                    <a:lnTo>
                      <a:pt x="588" y="250"/>
                    </a:lnTo>
                    <a:lnTo>
                      <a:pt x="588" y="250"/>
                    </a:lnTo>
                    <a:lnTo>
                      <a:pt x="588" y="250"/>
                    </a:lnTo>
                    <a:lnTo>
                      <a:pt x="588" y="252"/>
                    </a:lnTo>
                    <a:lnTo>
                      <a:pt x="586" y="252"/>
                    </a:lnTo>
                    <a:lnTo>
                      <a:pt x="586" y="253"/>
                    </a:lnTo>
                    <a:lnTo>
                      <a:pt x="586" y="253"/>
                    </a:lnTo>
                    <a:lnTo>
                      <a:pt x="585" y="253"/>
                    </a:lnTo>
                    <a:lnTo>
                      <a:pt x="583" y="255"/>
                    </a:lnTo>
                    <a:lnTo>
                      <a:pt x="583" y="253"/>
                    </a:lnTo>
                    <a:lnTo>
                      <a:pt x="581" y="253"/>
                    </a:lnTo>
                    <a:lnTo>
                      <a:pt x="581" y="252"/>
                    </a:lnTo>
                    <a:lnTo>
                      <a:pt x="581" y="252"/>
                    </a:lnTo>
                    <a:lnTo>
                      <a:pt x="581" y="250"/>
                    </a:lnTo>
                    <a:lnTo>
                      <a:pt x="581" y="250"/>
                    </a:lnTo>
                    <a:lnTo>
                      <a:pt x="581" y="250"/>
                    </a:lnTo>
                    <a:lnTo>
                      <a:pt x="583" y="250"/>
                    </a:lnTo>
                    <a:lnTo>
                      <a:pt x="583" y="250"/>
                    </a:lnTo>
                    <a:lnTo>
                      <a:pt x="583" y="250"/>
                    </a:lnTo>
                    <a:lnTo>
                      <a:pt x="583" y="248"/>
                    </a:lnTo>
                    <a:lnTo>
                      <a:pt x="585" y="248"/>
                    </a:lnTo>
                    <a:lnTo>
                      <a:pt x="585" y="246"/>
                    </a:lnTo>
                    <a:lnTo>
                      <a:pt x="585" y="246"/>
                    </a:lnTo>
                    <a:lnTo>
                      <a:pt x="586" y="244"/>
                    </a:lnTo>
                    <a:lnTo>
                      <a:pt x="588" y="244"/>
                    </a:lnTo>
                    <a:lnTo>
                      <a:pt x="588" y="244"/>
                    </a:lnTo>
                    <a:lnTo>
                      <a:pt x="588" y="243"/>
                    </a:lnTo>
                    <a:lnTo>
                      <a:pt x="590" y="244"/>
                    </a:lnTo>
                    <a:lnTo>
                      <a:pt x="590" y="244"/>
                    </a:lnTo>
                    <a:lnTo>
                      <a:pt x="590" y="244"/>
                    </a:lnTo>
                    <a:lnTo>
                      <a:pt x="590" y="244"/>
                    </a:lnTo>
                    <a:lnTo>
                      <a:pt x="592" y="244"/>
                    </a:lnTo>
                    <a:lnTo>
                      <a:pt x="592" y="244"/>
                    </a:lnTo>
                    <a:lnTo>
                      <a:pt x="592" y="244"/>
                    </a:lnTo>
                    <a:lnTo>
                      <a:pt x="594" y="244"/>
                    </a:lnTo>
                    <a:lnTo>
                      <a:pt x="594" y="243"/>
                    </a:lnTo>
                    <a:lnTo>
                      <a:pt x="594" y="243"/>
                    </a:lnTo>
                    <a:lnTo>
                      <a:pt x="594" y="241"/>
                    </a:lnTo>
                    <a:lnTo>
                      <a:pt x="595" y="241"/>
                    </a:lnTo>
                    <a:lnTo>
                      <a:pt x="595" y="239"/>
                    </a:lnTo>
                    <a:lnTo>
                      <a:pt x="595" y="239"/>
                    </a:lnTo>
                    <a:lnTo>
                      <a:pt x="595" y="239"/>
                    </a:lnTo>
                    <a:lnTo>
                      <a:pt x="595" y="239"/>
                    </a:lnTo>
                    <a:lnTo>
                      <a:pt x="597" y="239"/>
                    </a:lnTo>
                    <a:lnTo>
                      <a:pt x="599" y="239"/>
                    </a:lnTo>
                    <a:lnTo>
                      <a:pt x="599" y="239"/>
                    </a:lnTo>
                    <a:lnTo>
                      <a:pt x="599" y="239"/>
                    </a:lnTo>
                    <a:lnTo>
                      <a:pt x="599" y="239"/>
                    </a:lnTo>
                    <a:lnTo>
                      <a:pt x="599" y="237"/>
                    </a:lnTo>
                    <a:lnTo>
                      <a:pt x="599" y="237"/>
                    </a:lnTo>
                    <a:lnTo>
                      <a:pt x="599" y="235"/>
                    </a:lnTo>
                    <a:lnTo>
                      <a:pt x="599" y="235"/>
                    </a:lnTo>
                    <a:lnTo>
                      <a:pt x="601" y="235"/>
                    </a:lnTo>
                    <a:lnTo>
                      <a:pt x="601" y="235"/>
                    </a:lnTo>
                    <a:lnTo>
                      <a:pt x="601" y="235"/>
                    </a:lnTo>
                    <a:lnTo>
                      <a:pt x="603" y="237"/>
                    </a:lnTo>
                    <a:lnTo>
                      <a:pt x="603" y="237"/>
                    </a:lnTo>
                    <a:lnTo>
                      <a:pt x="604" y="237"/>
                    </a:lnTo>
                    <a:lnTo>
                      <a:pt x="604" y="237"/>
                    </a:lnTo>
                    <a:lnTo>
                      <a:pt x="604" y="237"/>
                    </a:lnTo>
                    <a:lnTo>
                      <a:pt x="604" y="237"/>
                    </a:lnTo>
                    <a:lnTo>
                      <a:pt x="606" y="237"/>
                    </a:lnTo>
                    <a:lnTo>
                      <a:pt x="606" y="237"/>
                    </a:lnTo>
                    <a:lnTo>
                      <a:pt x="606" y="237"/>
                    </a:lnTo>
                    <a:lnTo>
                      <a:pt x="606" y="235"/>
                    </a:lnTo>
                    <a:lnTo>
                      <a:pt x="606" y="235"/>
                    </a:lnTo>
                    <a:lnTo>
                      <a:pt x="606" y="234"/>
                    </a:lnTo>
                    <a:lnTo>
                      <a:pt x="606" y="232"/>
                    </a:lnTo>
                    <a:lnTo>
                      <a:pt x="606" y="230"/>
                    </a:lnTo>
                    <a:lnTo>
                      <a:pt x="608" y="230"/>
                    </a:lnTo>
                    <a:lnTo>
                      <a:pt x="608" y="230"/>
                    </a:lnTo>
                    <a:lnTo>
                      <a:pt x="608" y="230"/>
                    </a:lnTo>
                    <a:lnTo>
                      <a:pt x="608" y="230"/>
                    </a:lnTo>
                    <a:lnTo>
                      <a:pt x="610" y="230"/>
                    </a:lnTo>
                    <a:lnTo>
                      <a:pt x="610" y="230"/>
                    </a:lnTo>
                    <a:lnTo>
                      <a:pt x="610" y="230"/>
                    </a:lnTo>
                    <a:lnTo>
                      <a:pt x="614" y="228"/>
                    </a:lnTo>
                    <a:lnTo>
                      <a:pt x="615" y="228"/>
                    </a:lnTo>
                    <a:lnTo>
                      <a:pt x="615" y="226"/>
                    </a:lnTo>
                    <a:lnTo>
                      <a:pt x="615" y="224"/>
                    </a:lnTo>
                    <a:lnTo>
                      <a:pt x="617" y="224"/>
                    </a:lnTo>
                    <a:lnTo>
                      <a:pt x="617" y="224"/>
                    </a:lnTo>
                    <a:lnTo>
                      <a:pt x="617" y="224"/>
                    </a:lnTo>
                    <a:lnTo>
                      <a:pt x="617" y="223"/>
                    </a:lnTo>
                    <a:lnTo>
                      <a:pt x="617" y="223"/>
                    </a:lnTo>
                    <a:lnTo>
                      <a:pt x="619" y="223"/>
                    </a:lnTo>
                    <a:lnTo>
                      <a:pt x="621" y="224"/>
                    </a:lnTo>
                    <a:lnTo>
                      <a:pt x="621" y="224"/>
                    </a:lnTo>
                    <a:lnTo>
                      <a:pt x="621" y="224"/>
                    </a:lnTo>
                    <a:lnTo>
                      <a:pt x="621" y="226"/>
                    </a:lnTo>
                    <a:lnTo>
                      <a:pt x="623" y="228"/>
                    </a:lnTo>
                    <a:lnTo>
                      <a:pt x="623" y="228"/>
                    </a:lnTo>
                    <a:lnTo>
                      <a:pt x="623" y="228"/>
                    </a:lnTo>
                    <a:lnTo>
                      <a:pt x="624" y="226"/>
                    </a:lnTo>
                    <a:lnTo>
                      <a:pt x="624" y="226"/>
                    </a:lnTo>
                    <a:lnTo>
                      <a:pt x="624" y="226"/>
                    </a:lnTo>
                    <a:lnTo>
                      <a:pt x="624" y="226"/>
                    </a:lnTo>
                    <a:lnTo>
                      <a:pt x="624" y="226"/>
                    </a:lnTo>
                    <a:lnTo>
                      <a:pt x="626" y="224"/>
                    </a:lnTo>
                    <a:lnTo>
                      <a:pt x="626" y="224"/>
                    </a:lnTo>
                    <a:lnTo>
                      <a:pt x="626" y="224"/>
                    </a:lnTo>
                    <a:lnTo>
                      <a:pt x="628" y="224"/>
                    </a:lnTo>
                    <a:lnTo>
                      <a:pt x="628" y="223"/>
                    </a:lnTo>
                    <a:lnTo>
                      <a:pt x="628" y="223"/>
                    </a:lnTo>
                    <a:lnTo>
                      <a:pt x="626" y="223"/>
                    </a:lnTo>
                    <a:lnTo>
                      <a:pt x="626" y="221"/>
                    </a:lnTo>
                    <a:lnTo>
                      <a:pt x="626" y="221"/>
                    </a:lnTo>
                    <a:lnTo>
                      <a:pt x="626" y="219"/>
                    </a:lnTo>
                    <a:lnTo>
                      <a:pt x="626" y="217"/>
                    </a:lnTo>
                    <a:lnTo>
                      <a:pt x="628" y="215"/>
                    </a:lnTo>
                    <a:lnTo>
                      <a:pt x="628" y="214"/>
                    </a:lnTo>
                    <a:lnTo>
                      <a:pt x="628" y="214"/>
                    </a:lnTo>
                    <a:lnTo>
                      <a:pt x="628" y="214"/>
                    </a:lnTo>
                    <a:lnTo>
                      <a:pt x="628" y="212"/>
                    </a:lnTo>
                    <a:lnTo>
                      <a:pt x="626" y="212"/>
                    </a:lnTo>
                    <a:lnTo>
                      <a:pt x="626" y="212"/>
                    </a:lnTo>
                    <a:lnTo>
                      <a:pt x="626" y="212"/>
                    </a:lnTo>
                    <a:lnTo>
                      <a:pt x="626" y="212"/>
                    </a:lnTo>
                    <a:lnTo>
                      <a:pt x="624" y="210"/>
                    </a:lnTo>
                    <a:lnTo>
                      <a:pt x="624" y="210"/>
                    </a:lnTo>
                    <a:lnTo>
                      <a:pt x="624" y="210"/>
                    </a:lnTo>
                    <a:lnTo>
                      <a:pt x="623" y="208"/>
                    </a:lnTo>
                    <a:lnTo>
                      <a:pt x="623" y="208"/>
                    </a:lnTo>
                    <a:lnTo>
                      <a:pt x="621" y="206"/>
                    </a:lnTo>
                    <a:lnTo>
                      <a:pt x="621" y="206"/>
                    </a:lnTo>
                    <a:lnTo>
                      <a:pt x="621" y="206"/>
                    </a:lnTo>
                    <a:lnTo>
                      <a:pt x="621" y="205"/>
                    </a:lnTo>
                    <a:lnTo>
                      <a:pt x="621" y="205"/>
                    </a:lnTo>
                    <a:lnTo>
                      <a:pt x="623" y="205"/>
                    </a:lnTo>
                    <a:lnTo>
                      <a:pt x="623" y="203"/>
                    </a:lnTo>
                    <a:lnTo>
                      <a:pt x="623" y="203"/>
                    </a:lnTo>
                    <a:lnTo>
                      <a:pt x="623" y="201"/>
                    </a:lnTo>
                    <a:lnTo>
                      <a:pt x="624" y="201"/>
                    </a:lnTo>
                    <a:lnTo>
                      <a:pt x="624" y="201"/>
                    </a:lnTo>
                    <a:lnTo>
                      <a:pt x="623" y="199"/>
                    </a:lnTo>
                    <a:lnTo>
                      <a:pt x="623" y="199"/>
                    </a:lnTo>
                    <a:lnTo>
                      <a:pt x="623" y="197"/>
                    </a:lnTo>
                    <a:lnTo>
                      <a:pt x="623" y="196"/>
                    </a:lnTo>
                    <a:lnTo>
                      <a:pt x="623" y="196"/>
                    </a:lnTo>
                    <a:lnTo>
                      <a:pt x="623" y="194"/>
                    </a:lnTo>
                    <a:lnTo>
                      <a:pt x="623" y="194"/>
                    </a:lnTo>
                    <a:lnTo>
                      <a:pt x="623" y="192"/>
                    </a:lnTo>
                    <a:lnTo>
                      <a:pt x="621" y="190"/>
                    </a:lnTo>
                    <a:lnTo>
                      <a:pt x="621" y="190"/>
                    </a:lnTo>
                    <a:lnTo>
                      <a:pt x="621" y="190"/>
                    </a:lnTo>
                    <a:lnTo>
                      <a:pt x="621" y="188"/>
                    </a:lnTo>
                    <a:lnTo>
                      <a:pt x="623" y="186"/>
                    </a:lnTo>
                    <a:lnTo>
                      <a:pt x="623" y="186"/>
                    </a:lnTo>
                    <a:lnTo>
                      <a:pt x="623" y="186"/>
                    </a:lnTo>
                    <a:lnTo>
                      <a:pt x="623" y="186"/>
                    </a:lnTo>
                    <a:lnTo>
                      <a:pt x="624" y="186"/>
                    </a:lnTo>
                    <a:lnTo>
                      <a:pt x="626" y="186"/>
                    </a:lnTo>
                    <a:lnTo>
                      <a:pt x="626" y="186"/>
                    </a:lnTo>
                    <a:lnTo>
                      <a:pt x="626" y="186"/>
                    </a:lnTo>
                    <a:lnTo>
                      <a:pt x="628" y="186"/>
                    </a:lnTo>
                    <a:lnTo>
                      <a:pt x="628" y="185"/>
                    </a:lnTo>
                    <a:lnTo>
                      <a:pt x="628" y="185"/>
                    </a:lnTo>
                    <a:lnTo>
                      <a:pt x="628" y="185"/>
                    </a:lnTo>
                    <a:lnTo>
                      <a:pt x="630" y="185"/>
                    </a:lnTo>
                    <a:lnTo>
                      <a:pt x="630" y="185"/>
                    </a:lnTo>
                    <a:lnTo>
                      <a:pt x="630" y="185"/>
                    </a:lnTo>
                    <a:lnTo>
                      <a:pt x="630" y="183"/>
                    </a:lnTo>
                    <a:lnTo>
                      <a:pt x="632" y="183"/>
                    </a:lnTo>
                    <a:lnTo>
                      <a:pt x="632" y="183"/>
                    </a:lnTo>
                    <a:lnTo>
                      <a:pt x="633" y="183"/>
                    </a:lnTo>
                    <a:lnTo>
                      <a:pt x="633" y="183"/>
                    </a:lnTo>
                    <a:lnTo>
                      <a:pt x="635" y="183"/>
                    </a:lnTo>
                    <a:lnTo>
                      <a:pt x="635" y="183"/>
                    </a:lnTo>
                    <a:lnTo>
                      <a:pt x="637" y="181"/>
                    </a:lnTo>
                    <a:lnTo>
                      <a:pt x="639" y="181"/>
                    </a:lnTo>
                    <a:lnTo>
                      <a:pt x="641" y="183"/>
                    </a:lnTo>
                    <a:lnTo>
                      <a:pt x="642" y="183"/>
                    </a:lnTo>
                    <a:lnTo>
                      <a:pt x="642" y="183"/>
                    </a:lnTo>
                    <a:lnTo>
                      <a:pt x="644" y="183"/>
                    </a:lnTo>
                    <a:lnTo>
                      <a:pt x="646" y="183"/>
                    </a:lnTo>
                    <a:lnTo>
                      <a:pt x="646" y="183"/>
                    </a:lnTo>
                    <a:lnTo>
                      <a:pt x="648" y="183"/>
                    </a:lnTo>
                    <a:lnTo>
                      <a:pt x="648" y="183"/>
                    </a:lnTo>
                    <a:lnTo>
                      <a:pt x="650" y="183"/>
                    </a:lnTo>
                    <a:lnTo>
                      <a:pt x="650" y="183"/>
                    </a:lnTo>
                    <a:lnTo>
                      <a:pt x="650" y="183"/>
                    </a:lnTo>
                    <a:lnTo>
                      <a:pt x="652" y="185"/>
                    </a:lnTo>
                    <a:lnTo>
                      <a:pt x="652" y="185"/>
                    </a:lnTo>
                    <a:lnTo>
                      <a:pt x="653" y="185"/>
                    </a:lnTo>
                    <a:lnTo>
                      <a:pt x="653" y="185"/>
                    </a:lnTo>
                    <a:lnTo>
                      <a:pt x="653" y="185"/>
                    </a:lnTo>
                    <a:lnTo>
                      <a:pt x="653" y="185"/>
                    </a:lnTo>
                    <a:lnTo>
                      <a:pt x="655" y="185"/>
                    </a:lnTo>
                    <a:lnTo>
                      <a:pt x="655" y="185"/>
                    </a:lnTo>
                    <a:lnTo>
                      <a:pt x="655" y="185"/>
                    </a:lnTo>
                    <a:lnTo>
                      <a:pt x="657" y="185"/>
                    </a:lnTo>
                    <a:lnTo>
                      <a:pt x="659" y="183"/>
                    </a:lnTo>
                    <a:lnTo>
                      <a:pt x="659" y="183"/>
                    </a:lnTo>
                    <a:lnTo>
                      <a:pt x="659" y="183"/>
                    </a:lnTo>
                    <a:lnTo>
                      <a:pt x="659" y="179"/>
                    </a:lnTo>
                    <a:lnTo>
                      <a:pt x="659" y="177"/>
                    </a:lnTo>
                    <a:lnTo>
                      <a:pt x="659" y="177"/>
                    </a:lnTo>
                    <a:lnTo>
                      <a:pt x="659" y="177"/>
                    </a:lnTo>
                    <a:lnTo>
                      <a:pt x="661" y="177"/>
                    </a:lnTo>
                    <a:lnTo>
                      <a:pt x="661" y="177"/>
                    </a:lnTo>
                    <a:lnTo>
                      <a:pt x="662" y="177"/>
                    </a:lnTo>
                    <a:lnTo>
                      <a:pt x="662" y="177"/>
                    </a:lnTo>
                    <a:lnTo>
                      <a:pt x="662" y="177"/>
                    </a:lnTo>
                    <a:lnTo>
                      <a:pt x="662" y="177"/>
                    </a:lnTo>
                    <a:lnTo>
                      <a:pt x="662" y="177"/>
                    </a:lnTo>
                    <a:lnTo>
                      <a:pt x="664" y="176"/>
                    </a:lnTo>
                    <a:lnTo>
                      <a:pt x="664" y="176"/>
                    </a:lnTo>
                    <a:lnTo>
                      <a:pt x="664" y="176"/>
                    </a:lnTo>
                    <a:lnTo>
                      <a:pt x="664" y="176"/>
                    </a:lnTo>
                    <a:lnTo>
                      <a:pt x="664" y="176"/>
                    </a:lnTo>
                    <a:lnTo>
                      <a:pt x="664" y="176"/>
                    </a:lnTo>
                    <a:lnTo>
                      <a:pt x="664" y="176"/>
                    </a:lnTo>
                    <a:lnTo>
                      <a:pt x="662" y="174"/>
                    </a:lnTo>
                    <a:lnTo>
                      <a:pt x="662" y="174"/>
                    </a:lnTo>
                    <a:lnTo>
                      <a:pt x="661" y="172"/>
                    </a:lnTo>
                    <a:lnTo>
                      <a:pt x="661" y="172"/>
                    </a:lnTo>
                    <a:lnTo>
                      <a:pt x="662" y="172"/>
                    </a:lnTo>
                    <a:lnTo>
                      <a:pt x="662" y="172"/>
                    </a:lnTo>
                    <a:lnTo>
                      <a:pt x="662" y="172"/>
                    </a:lnTo>
                    <a:lnTo>
                      <a:pt x="664" y="172"/>
                    </a:lnTo>
                    <a:lnTo>
                      <a:pt x="666" y="170"/>
                    </a:lnTo>
                    <a:lnTo>
                      <a:pt x="666" y="170"/>
                    </a:lnTo>
                    <a:lnTo>
                      <a:pt x="668" y="168"/>
                    </a:lnTo>
                    <a:lnTo>
                      <a:pt x="668" y="168"/>
                    </a:lnTo>
                    <a:lnTo>
                      <a:pt x="668" y="167"/>
                    </a:lnTo>
                    <a:lnTo>
                      <a:pt x="668" y="167"/>
                    </a:lnTo>
                    <a:lnTo>
                      <a:pt x="668" y="167"/>
                    </a:lnTo>
                    <a:lnTo>
                      <a:pt x="670" y="167"/>
                    </a:lnTo>
                    <a:lnTo>
                      <a:pt x="670" y="167"/>
                    </a:lnTo>
                    <a:lnTo>
                      <a:pt x="671" y="165"/>
                    </a:lnTo>
                    <a:lnTo>
                      <a:pt x="671" y="165"/>
                    </a:lnTo>
                    <a:lnTo>
                      <a:pt x="673" y="163"/>
                    </a:lnTo>
                    <a:lnTo>
                      <a:pt x="673" y="161"/>
                    </a:lnTo>
                    <a:lnTo>
                      <a:pt x="675" y="161"/>
                    </a:lnTo>
                    <a:lnTo>
                      <a:pt x="675" y="161"/>
                    </a:lnTo>
                    <a:lnTo>
                      <a:pt x="675" y="161"/>
                    </a:lnTo>
                    <a:lnTo>
                      <a:pt x="675" y="161"/>
                    </a:lnTo>
                    <a:lnTo>
                      <a:pt x="677" y="161"/>
                    </a:lnTo>
                    <a:lnTo>
                      <a:pt x="677" y="159"/>
                    </a:lnTo>
                    <a:lnTo>
                      <a:pt x="675" y="159"/>
                    </a:lnTo>
                    <a:lnTo>
                      <a:pt x="675" y="159"/>
                    </a:lnTo>
                    <a:lnTo>
                      <a:pt x="675" y="158"/>
                    </a:lnTo>
                    <a:lnTo>
                      <a:pt x="673" y="158"/>
                    </a:lnTo>
                    <a:lnTo>
                      <a:pt x="673" y="156"/>
                    </a:lnTo>
                    <a:lnTo>
                      <a:pt x="675" y="154"/>
                    </a:lnTo>
                    <a:lnTo>
                      <a:pt x="675" y="152"/>
                    </a:lnTo>
                    <a:lnTo>
                      <a:pt x="675" y="152"/>
                    </a:lnTo>
                    <a:lnTo>
                      <a:pt x="673" y="152"/>
                    </a:lnTo>
                    <a:lnTo>
                      <a:pt x="673" y="152"/>
                    </a:lnTo>
                    <a:lnTo>
                      <a:pt x="673" y="152"/>
                    </a:lnTo>
                    <a:lnTo>
                      <a:pt x="671" y="152"/>
                    </a:lnTo>
                    <a:lnTo>
                      <a:pt x="671" y="152"/>
                    </a:lnTo>
                    <a:lnTo>
                      <a:pt x="670" y="152"/>
                    </a:lnTo>
                    <a:lnTo>
                      <a:pt x="670" y="152"/>
                    </a:lnTo>
                    <a:lnTo>
                      <a:pt x="670" y="152"/>
                    </a:lnTo>
                    <a:lnTo>
                      <a:pt x="670" y="152"/>
                    </a:lnTo>
                    <a:lnTo>
                      <a:pt x="670" y="150"/>
                    </a:lnTo>
                    <a:lnTo>
                      <a:pt x="670" y="149"/>
                    </a:lnTo>
                    <a:lnTo>
                      <a:pt x="671" y="149"/>
                    </a:lnTo>
                    <a:lnTo>
                      <a:pt x="671" y="149"/>
                    </a:lnTo>
                    <a:lnTo>
                      <a:pt x="673" y="150"/>
                    </a:lnTo>
                    <a:lnTo>
                      <a:pt x="675" y="150"/>
                    </a:lnTo>
                    <a:lnTo>
                      <a:pt x="677" y="150"/>
                    </a:lnTo>
                    <a:lnTo>
                      <a:pt x="677" y="150"/>
                    </a:lnTo>
                    <a:lnTo>
                      <a:pt x="679" y="150"/>
                    </a:lnTo>
                    <a:lnTo>
                      <a:pt x="679" y="150"/>
                    </a:lnTo>
                    <a:lnTo>
                      <a:pt x="680" y="149"/>
                    </a:lnTo>
                    <a:lnTo>
                      <a:pt x="680" y="149"/>
                    </a:lnTo>
                    <a:lnTo>
                      <a:pt x="680" y="149"/>
                    </a:lnTo>
                    <a:lnTo>
                      <a:pt x="682" y="147"/>
                    </a:lnTo>
                    <a:lnTo>
                      <a:pt x="684" y="147"/>
                    </a:lnTo>
                    <a:lnTo>
                      <a:pt x="684" y="145"/>
                    </a:lnTo>
                    <a:lnTo>
                      <a:pt x="684" y="145"/>
                    </a:lnTo>
                    <a:lnTo>
                      <a:pt x="686" y="143"/>
                    </a:lnTo>
                    <a:lnTo>
                      <a:pt x="686" y="143"/>
                    </a:lnTo>
                    <a:lnTo>
                      <a:pt x="686" y="143"/>
                    </a:lnTo>
                    <a:lnTo>
                      <a:pt x="686" y="141"/>
                    </a:lnTo>
                    <a:lnTo>
                      <a:pt x="686" y="141"/>
                    </a:lnTo>
                    <a:lnTo>
                      <a:pt x="686" y="139"/>
                    </a:lnTo>
                    <a:lnTo>
                      <a:pt x="688" y="139"/>
                    </a:lnTo>
                    <a:lnTo>
                      <a:pt x="688" y="139"/>
                    </a:lnTo>
                    <a:lnTo>
                      <a:pt x="688" y="138"/>
                    </a:lnTo>
                    <a:lnTo>
                      <a:pt x="689" y="138"/>
                    </a:lnTo>
                    <a:lnTo>
                      <a:pt x="689" y="138"/>
                    </a:lnTo>
                    <a:lnTo>
                      <a:pt x="688" y="138"/>
                    </a:lnTo>
                    <a:lnTo>
                      <a:pt x="688" y="138"/>
                    </a:lnTo>
                    <a:lnTo>
                      <a:pt x="688" y="138"/>
                    </a:lnTo>
                    <a:lnTo>
                      <a:pt x="688" y="136"/>
                    </a:lnTo>
                    <a:lnTo>
                      <a:pt x="688" y="136"/>
                    </a:lnTo>
                    <a:lnTo>
                      <a:pt x="688" y="136"/>
                    </a:lnTo>
                    <a:lnTo>
                      <a:pt x="688" y="136"/>
                    </a:lnTo>
                    <a:lnTo>
                      <a:pt x="688" y="136"/>
                    </a:lnTo>
                    <a:lnTo>
                      <a:pt x="688" y="136"/>
                    </a:lnTo>
                    <a:lnTo>
                      <a:pt x="688" y="134"/>
                    </a:lnTo>
                    <a:lnTo>
                      <a:pt x="689" y="134"/>
                    </a:lnTo>
                    <a:lnTo>
                      <a:pt x="689" y="134"/>
                    </a:lnTo>
                    <a:lnTo>
                      <a:pt x="691" y="134"/>
                    </a:lnTo>
                    <a:lnTo>
                      <a:pt x="691" y="134"/>
                    </a:lnTo>
                    <a:lnTo>
                      <a:pt x="691" y="134"/>
                    </a:lnTo>
                    <a:lnTo>
                      <a:pt x="691" y="132"/>
                    </a:lnTo>
                    <a:lnTo>
                      <a:pt x="691" y="132"/>
                    </a:lnTo>
                    <a:lnTo>
                      <a:pt x="689" y="129"/>
                    </a:lnTo>
                    <a:lnTo>
                      <a:pt x="689" y="129"/>
                    </a:lnTo>
                    <a:lnTo>
                      <a:pt x="689" y="127"/>
                    </a:lnTo>
                    <a:lnTo>
                      <a:pt x="689" y="127"/>
                    </a:lnTo>
                    <a:lnTo>
                      <a:pt x="689" y="127"/>
                    </a:lnTo>
                    <a:lnTo>
                      <a:pt x="691" y="125"/>
                    </a:lnTo>
                    <a:lnTo>
                      <a:pt x="691" y="125"/>
                    </a:lnTo>
                    <a:lnTo>
                      <a:pt x="691" y="123"/>
                    </a:lnTo>
                    <a:lnTo>
                      <a:pt x="691" y="121"/>
                    </a:lnTo>
                    <a:lnTo>
                      <a:pt x="691" y="121"/>
                    </a:lnTo>
                    <a:lnTo>
                      <a:pt x="691" y="120"/>
                    </a:lnTo>
                    <a:lnTo>
                      <a:pt x="691" y="120"/>
                    </a:lnTo>
                    <a:lnTo>
                      <a:pt x="693" y="118"/>
                    </a:lnTo>
                    <a:lnTo>
                      <a:pt x="695" y="116"/>
                    </a:lnTo>
                    <a:lnTo>
                      <a:pt x="695" y="114"/>
                    </a:lnTo>
                    <a:lnTo>
                      <a:pt x="695" y="114"/>
                    </a:lnTo>
                    <a:lnTo>
                      <a:pt x="697" y="112"/>
                    </a:lnTo>
                    <a:lnTo>
                      <a:pt x="697" y="112"/>
                    </a:lnTo>
                    <a:lnTo>
                      <a:pt x="697" y="112"/>
                    </a:lnTo>
                    <a:lnTo>
                      <a:pt x="699" y="112"/>
                    </a:lnTo>
                    <a:lnTo>
                      <a:pt x="699" y="111"/>
                    </a:lnTo>
                    <a:lnTo>
                      <a:pt x="699" y="111"/>
                    </a:lnTo>
                    <a:lnTo>
                      <a:pt x="699" y="111"/>
                    </a:lnTo>
                    <a:lnTo>
                      <a:pt x="699" y="109"/>
                    </a:lnTo>
                    <a:lnTo>
                      <a:pt x="699" y="109"/>
                    </a:lnTo>
                    <a:lnTo>
                      <a:pt x="700" y="109"/>
                    </a:lnTo>
                    <a:lnTo>
                      <a:pt x="702" y="111"/>
                    </a:lnTo>
                    <a:lnTo>
                      <a:pt x="704" y="111"/>
                    </a:lnTo>
                    <a:lnTo>
                      <a:pt x="704" y="111"/>
                    </a:lnTo>
                    <a:lnTo>
                      <a:pt x="706" y="111"/>
                    </a:lnTo>
                    <a:lnTo>
                      <a:pt x="708" y="109"/>
                    </a:lnTo>
                    <a:lnTo>
                      <a:pt x="708" y="109"/>
                    </a:lnTo>
                    <a:lnTo>
                      <a:pt x="708" y="109"/>
                    </a:lnTo>
                    <a:lnTo>
                      <a:pt x="709" y="107"/>
                    </a:lnTo>
                    <a:lnTo>
                      <a:pt x="711" y="105"/>
                    </a:lnTo>
                    <a:lnTo>
                      <a:pt x="711" y="105"/>
                    </a:lnTo>
                    <a:lnTo>
                      <a:pt x="713" y="103"/>
                    </a:lnTo>
                    <a:lnTo>
                      <a:pt x="713" y="101"/>
                    </a:lnTo>
                    <a:lnTo>
                      <a:pt x="715" y="101"/>
                    </a:lnTo>
                    <a:lnTo>
                      <a:pt x="715" y="100"/>
                    </a:lnTo>
                    <a:lnTo>
                      <a:pt x="715" y="98"/>
                    </a:lnTo>
                    <a:lnTo>
                      <a:pt x="715" y="98"/>
                    </a:lnTo>
                    <a:lnTo>
                      <a:pt x="717" y="96"/>
                    </a:lnTo>
                    <a:lnTo>
                      <a:pt x="717" y="96"/>
                    </a:lnTo>
                    <a:lnTo>
                      <a:pt x="718" y="96"/>
                    </a:lnTo>
                    <a:lnTo>
                      <a:pt x="720" y="98"/>
                    </a:lnTo>
                    <a:lnTo>
                      <a:pt x="722" y="98"/>
                    </a:lnTo>
                    <a:lnTo>
                      <a:pt x="722" y="98"/>
                    </a:lnTo>
                    <a:lnTo>
                      <a:pt x="724" y="98"/>
                    </a:lnTo>
                    <a:lnTo>
                      <a:pt x="724" y="98"/>
                    </a:lnTo>
                    <a:lnTo>
                      <a:pt x="726" y="98"/>
                    </a:lnTo>
                    <a:lnTo>
                      <a:pt x="726" y="96"/>
                    </a:lnTo>
                    <a:lnTo>
                      <a:pt x="726" y="96"/>
                    </a:lnTo>
                    <a:lnTo>
                      <a:pt x="726" y="96"/>
                    </a:lnTo>
                    <a:lnTo>
                      <a:pt x="726" y="94"/>
                    </a:lnTo>
                    <a:lnTo>
                      <a:pt x="726" y="92"/>
                    </a:lnTo>
                    <a:lnTo>
                      <a:pt x="726" y="92"/>
                    </a:lnTo>
                    <a:lnTo>
                      <a:pt x="726" y="91"/>
                    </a:lnTo>
                    <a:lnTo>
                      <a:pt x="726" y="89"/>
                    </a:lnTo>
                    <a:lnTo>
                      <a:pt x="726" y="89"/>
                    </a:lnTo>
                    <a:lnTo>
                      <a:pt x="726" y="89"/>
                    </a:lnTo>
                    <a:lnTo>
                      <a:pt x="726" y="87"/>
                    </a:lnTo>
                    <a:lnTo>
                      <a:pt x="726" y="87"/>
                    </a:lnTo>
                    <a:lnTo>
                      <a:pt x="726" y="85"/>
                    </a:lnTo>
                    <a:lnTo>
                      <a:pt x="724" y="83"/>
                    </a:lnTo>
                    <a:lnTo>
                      <a:pt x="724" y="83"/>
                    </a:lnTo>
                    <a:lnTo>
                      <a:pt x="726" y="82"/>
                    </a:lnTo>
                    <a:lnTo>
                      <a:pt x="726" y="80"/>
                    </a:lnTo>
                    <a:lnTo>
                      <a:pt x="726" y="78"/>
                    </a:lnTo>
                    <a:lnTo>
                      <a:pt x="726" y="78"/>
                    </a:lnTo>
                    <a:lnTo>
                      <a:pt x="726" y="78"/>
                    </a:lnTo>
                    <a:lnTo>
                      <a:pt x="726" y="78"/>
                    </a:lnTo>
                    <a:lnTo>
                      <a:pt x="724" y="76"/>
                    </a:lnTo>
                    <a:lnTo>
                      <a:pt x="724" y="74"/>
                    </a:lnTo>
                    <a:lnTo>
                      <a:pt x="724" y="73"/>
                    </a:lnTo>
                    <a:lnTo>
                      <a:pt x="724" y="73"/>
                    </a:lnTo>
                    <a:lnTo>
                      <a:pt x="724" y="73"/>
                    </a:lnTo>
                    <a:lnTo>
                      <a:pt x="724" y="73"/>
                    </a:lnTo>
                    <a:lnTo>
                      <a:pt x="726" y="73"/>
                    </a:lnTo>
                    <a:lnTo>
                      <a:pt x="727" y="71"/>
                    </a:lnTo>
                    <a:lnTo>
                      <a:pt x="727" y="71"/>
                    </a:lnTo>
                    <a:lnTo>
                      <a:pt x="727" y="71"/>
                    </a:lnTo>
                    <a:lnTo>
                      <a:pt x="727" y="71"/>
                    </a:lnTo>
                    <a:lnTo>
                      <a:pt x="727" y="71"/>
                    </a:lnTo>
                    <a:lnTo>
                      <a:pt x="729" y="71"/>
                    </a:lnTo>
                    <a:lnTo>
                      <a:pt x="729" y="73"/>
                    </a:lnTo>
                    <a:lnTo>
                      <a:pt x="731" y="74"/>
                    </a:lnTo>
                    <a:lnTo>
                      <a:pt x="731" y="74"/>
                    </a:lnTo>
                    <a:lnTo>
                      <a:pt x="731" y="76"/>
                    </a:lnTo>
                    <a:lnTo>
                      <a:pt x="731" y="76"/>
                    </a:lnTo>
                    <a:lnTo>
                      <a:pt x="731" y="76"/>
                    </a:lnTo>
                    <a:lnTo>
                      <a:pt x="733" y="78"/>
                    </a:lnTo>
                    <a:lnTo>
                      <a:pt x="733" y="78"/>
                    </a:lnTo>
                    <a:lnTo>
                      <a:pt x="733" y="78"/>
                    </a:lnTo>
                    <a:lnTo>
                      <a:pt x="735" y="78"/>
                    </a:lnTo>
                    <a:lnTo>
                      <a:pt x="737" y="80"/>
                    </a:lnTo>
                    <a:lnTo>
                      <a:pt x="737" y="80"/>
                    </a:lnTo>
                    <a:lnTo>
                      <a:pt x="738" y="80"/>
                    </a:lnTo>
                    <a:lnTo>
                      <a:pt x="738" y="80"/>
                    </a:lnTo>
                    <a:lnTo>
                      <a:pt x="738" y="80"/>
                    </a:lnTo>
                    <a:lnTo>
                      <a:pt x="738" y="80"/>
                    </a:lnTo>
                    <a:lnTo>
                      <a:pt x="738" y="80"/>
                    </a:lnTo>
                    <a:lnTo>
                      <a:pt x="738" y="80"/>
                    </a:lnTo>
                    <a:lnTo>
                      <a:pt x="738" y="80"/>
                    </a:lnTo>
                    <a:lnTo>
                      <a:pt x="738" y="80"/>
                    </a:lnTo>
                    <a:lnTo>
                      <a:pt x="740" y="80"/>
                    </a:lnTo>
                    <a:lnTo>
                      <a:pt x="740" y="80"/>
                    </a:lnTo>
                    <a:lnTo>
                      <a:pt x="740" y="80"/>
                    </a:lnTo>
                    <a:lnTo>
                      <a:pt x="740" y="80"/>
                    </a:lnTo>
                    <a:lnTo>
                      <a:pt x="742" y="80"/>
                    </a:lnTo>
                    <a:lnTo>
                      <a:pt x="742" y="80"/>
                    </a:lnTo>
                    <a:lnTo>
                      <a:pt x="742" y="80"/>
                    </a:lnTo>
                    <a:lnTo>
                      <a:pt x="742" y="78"/>
                    </a:lnTo>
                    <a:lnTo>
                      <a:pt x="742" y="78"/>
                    </a:lnTo>
                    <a:lnTo>
                      <a:pt x="744" y="78"/>
                    </a:lnTo>
                    <a:lnTo>
                      <a:pt x="744" y="78"/>
                    </a:lnTo>
                    <a:lnTo>
                      <a:pt x="742" y="78"/>
                    </a:lnTo>
                    <a:lnTo>
                      <a:pt x="742" y="76"/>
                    </a:lnTo>
                    <a:lnTo>
                      <a:pt x="742" y="76"/>
                    </a:lnTo>
                    <a:lnTo>
                      <a:pt x="742" y="76"/>
                    </a:lnTo>
                    <a:lnTo>
                      <a:pt x="740" y="74"/>
                    </a:lnTo>
                    <a:lnTo>
                      <a:pt x="740" y="73"/>
                    </a:lnTo>
                    <a:lnTo>
                      <a:pt x="740" y="73"/>
                    </a:lnTo>
                    <a:lnTo>
                      <a:pt x="740" y="73"/>
                    </a:lnTo>
                    <a:lnTo>
                      <a:pt x="740" y="71"/>
                    </a:lnTo>
                    <a:lnTo>
                      <a:pt x="740" y="71"/>
                    </a:lnTo>
                    <a:lnTo>
                      <a:pt x="742" y="71"/>
                    </a:lnTo>
                    <a:lnTo>
                      <a:pt x="742" y="71"/>
                    </a:lnTo>
                    <a:lnTo>
                      <a:pt x="742" y="71"/>
                    </a:lnTo>
                    <a:lnTo>
                      <a:pt x="742" y="71"/>
                    </a:lnTo>
                    <a:lnTo>
                      <a:pt x="744" y="71"/>
                    </a:lnTo>
                    <a:lnTo>
                      <a:pt x="744" y="69"/>
                    </a:lnTo>
                    <a:lnTo>
                      <a:pt x="744" y="69"/>
                    </a:lnTo>
                    <a:lnTo>
                      <a:pt x="744" y="69"/>
                    </a:lnTo>
                    <a:lnTo>
                      <a:pt x="746" y="69"/>
                    </a:lnTo>
                    <a:lnTo>
                      <a:pt x="746" y="69"/>
                    </a:lnTo>
                    <a:lnTo>
                      <a:pt x="746" y="69"/>
                    </a:lnTo>
                    <a:lnTo>
                      <a:pt x="746" y="69"/>
                    </a:lnTo>
                    <a:lnTo>
                      <a:pt x="747" y="69"/>
                    </a:lnTo>
                    <a:lnTo>
                      <a:pt x="747" y="69"/>
                    </a:lnTo>
                    <a:lnTo>
                      <a:pt x="747" y="69"/>
                    </a:lnTo>
                    <a:lnTo>
                      <a:pt x="747" y="69"/>
                    </a:lnTo>
                    <a:lnTo>
                      <a:pt x="747" y="69"/>
                    </a:lnTo>
                    <a:lnTo>
                      <a:pt x="749" y="67"/>
                    </a:lnTo>
                    <a:lnTo>
                      <a:pt x="749" y="67"/>
                    </a:lnTo>
                    <a:lnTo>
                      <a:pt x="749" y="65"/>
                    </a:lnTo>
                    <a:lnTo>
                      <a:pt x="751" y="63"/>
                    </a:lnTo>
                    <a:lnTo>
                      <a:pt x="753" y="62"/>
                    </a:lnTo>
                    <a:lnTo>
                      <a:pt x="753" y="62"/>
                    </a:lnTo>
                    <a:lnTo>
                      <a:pt x="753" y="62"/>
                    </a:lnTo>
                    <a:lnTo>
                      <a:pt x="755" y="62"/>
                    </a:lnTo>
                    <a:lnTo>
                      <a:pt x="755" y="62"/>
                    </a:lnTo>
                    <a:lnTo>
                      <a:pt x="755" y="62"/>
                    </a:lnTo>
                    <a:lnTo>
                      <a:pt x="755" y="63"/>
                    </a:lnTo>
                    <a:lnTo>
                      <a:pt x="755" y="63"/>
                    </a:lnTo>
                    <a:lnTo>
                      <a:pt x="756" y="65"/>
                    </a:lnTo>
                    <a:lnTo>
                      <a:pt x="756" y="65"/>
                    </a:lnTo>
                    <a:lnTo>
                      <a:pt x="756" y="65"/>
                    </a:lnTo>
                    <a:lnTo>
                      <a:pt x="756" y="65"/>
                    </a:lnTo>
                    <a:lnTo>
                      <a:pt x="756" y="67"/>
                    </a:lnTo>
                    <a:lnTo>
                      <a:pt x="758" y="67"/>
                    </a:lnTo>
                    <a:lnTo>
                      <a:pt x="758" y="67"/>
                    </a:lnTo>
                    <a:lnTo>
                      <a:pt x="758" y="67"/>
                    </a:lnTo>
                    <a:lnTo>
                      <a:pt x="758" y="67"/>
                    </a:lnTo>
                    <a:lnTo>
                      <a:pt x="758" y="67"/>
                    </a:lnTo>
                    <a:lnTo>
                      <a:pt x="760" y="67"/>
                    </a:lnTo>
                    <a:lnTo>
                      <a:pt x="760" y="67"/>
                    </a:lnTo>
                    <a:lnTo>
                      <a:pt x="760" y="67"/>
                    </a:lnTo>
                    <a:lnTo>
                      <a:pt x="760" y="65"/>
                    </a:lnTo>
                    <a:lnTo>
                      <a:pt x="758" y="65"/>
                    </a:lnTo>
                    <a:lnTo>
                      <a:pt x="758" y="65"/>
                    </a:lnTo>
                    <a:lnTo>
                      <a:pt x="758" y="63"/>
                    </a:lnTo>
                    <a:lnTo>
                      <a:pt x="758" y="63"/>
                    </a:lnTo>
                    <a:lnTo>
                      <a:pt x="760" y="63"/>
                    </a:lnTo>
                    <a:lnTo>
                      <a:pt x="760" y="62"/>
                    </a:lnTo>
                    <a:lnTo>
                      <a:pt x="760" y="62"/>
                    </a:lnTo>
                    <a:lnTo>
                      <a:pt x="760" y="62"/>
                    </a:lnTo>
                    <a:lnTo>
                      <a:pt x="758" y="60"/>
                    </a:lnTo>
                    <a:lnTo>
                      <a:pt x="758" y="60"/>
                    </a:lnTo>
                    <a:lnTo>
                      <a:pt x="758" y="60"/>
                    </a:lnTo>
                    <a:lnTo>
                      <a:pt x="758" y="60"/>
                    </a:lnTo>
                    <a:lnTo>
                      <a:pt x="760" y="60"/>
                    </a:lnTo>
                    <a:lnTo>
                      <a:pt x="760" y="60"/>
                    </a:lnTo>
                    <a:lnTo>
                      <a:pt x="760" y="58"/>
                    </a:lnTo>
                    <a:lnTo>
                      <a:pt x="762" y="58"/>
                    </a:lnTo>
                    <a:lnTo>
                      <a:pt x="762" y="56"/>
                    </a:lnTo>
                    <a:lnTo>
                      <a:pt x="762" y="56"/>
                    </a:lnTo>
                    <a:lnTo>
                      <a:pt x="762" y="56"/>
                    </a:lnTo>
                    <a:lnTo>
                      <a:pt x="760" y="56"/>
                    </a:lnTo>
                    <a:lnTo>
                      <a:pt x="760" y="54"/>
                    </a:lnTo>
                    <a:lnTo>
                      <a:pt x="760" y="54"/>
                    </a:lnTo>
                    <a:lnTo>
                      <a:pt x="762" y="53"/>
                    </a:lnTo>
                    <a:lnTo>
                      <a:pt x="762" y="53"/>
                    </a:lnTo>
                    <a:lnTo>
                      <a:pt x="762" y="53"/>
                    </a:lnTo>
                    <a:lnTo>
                      <a:pt x="764" y="53"/>
                    </a:lnTo>
                    <a:lnTo>
                      <a:pt x="765" y="51"/>
                    </a:lnTo>
                    <a:lnTo>
                      <a:pt x="765" y="51"/>
                    </a:lnTo>
                    <a:lnTo>
                      <a:pt x="765" y="51"/>
                    </a:lnTo>
                    <a:lnTo>
                      <a:pt x="767" y="49"/>
                    </a:lnTo>
                    <a:lnTo>
                      <a:pt x="767" y="49"/>
                    </a:lnTo>
                    <a:lnTo>
                      <a:pt x="769" y="47"/>
                    </a:lnTo>
                    <a:lnTo>
                      <a:pt x="769" y="47"/>
                    </a:lnTo>
                    <a:lnTo>
                      <a:pt x="769" y="45"/>
                    </a:lnTo>
                    <a:lnTo>
                      <a:pt x="769" y="45"/>
                    </a:lnTo>
                    <a:lnTo>
                      <a:pt x="769" y="45"/>
                    </a:lnTo>
                    <a:lnTo>
                      <a:pt x="771" y="44"/>
                    </a:lnTo>
                    <a:lnTo>
                      <a:pt x="771" y="44"/>
                    </a:lnTo>
                    <a:lnTo>
                      <a:pt x="773" y="44"/>
                    </a:lnTo>
                    <a:lnTo>
                      <a:pt x="773" y="44"/>
                    </a:lnTo>
                    <a:lnTo>
                      <a:pt x="773" y="44"/>
                    </a:lnTo>
                    <a:lnTo>
                      <a:pt x="773" y="45"/>
                    </a:lnTo>
                    <a:lnTo>
                      <a:pt x="773" y="45"/>
                    </a:lnTo>
                    <a:lnTo>
                      <a:pt x="773" y="47"/>
                    </a:lnTo>
                    <a:lnTo>
                      <a:pt x="773" y="47"/>
                    </a:lnTo>
                    <a:lnTo>
                      <a:pt x="773" y="49"/>
                    </a:lnTo>
                    <a:lnTo>
                      <a:pt x="773" y="49"/>
                    </a:lnTo>
                    <a:lnTo>
                      <a:pt x="773" y="49"/>
                    </a:lnTo>
                    <a:lnTo>
                      <a:pt x="774" y="51"/>
                    </a:lnTo>
                    <a:lnTo>
                      <a:pt x="776" y="51"/>
                    </a:lnTo>
                    <a:lnTo>
                      <a:pt x="776" y="53"/>
                    </a:lnTo>
                    <a:lnTo>
                      <a:pt x="776" y="53"/>
                    </a:lnTo>
                    <a:lnTo>
                      <a:pt x="778" y="54"/>
                    </a:lnTo>
                    <a:lnTo>
                      <a:pt x="778" y="54"/>
                    </a:lnTo>
                    <a:lnTo>
                      <a:pt x="778" y="54"/>
                    </a:lnTo>
                    <a:lnTo>
                      <a:pt x="778" y="54"/>
                    </a:lnTo>
                    <a:lnTo>
                      <a:pt x="778" y="56"/>
                    </a:lnTo>
                    <a:lnTo>
                      <a:pt x="778" y="56"/>
                    </a:lnTo>
                    <a:lnTo>
                      <a:pt x="778" y="56"/>
                    </a:lnTo>
                    <a:lnTo>
                      <a:pt x="778" y="56"/>
                    </a:lnTo>
                    <a:lnTo>
                      <a:pt x="778" y="56"/>
                    </a:lnTo>
                    <a:lnTo>
                      <a:pt x="780" y="56"/>
                    </a:lnTo>
                    <a:lnTo>
                      <a:pt x="780" y="56"/>
                    </a:lnTo>
                    <a:lnTo>
                      <a:pt x="782" y="56"/>
                    </a:lnTo>
                    <a:lnTo>
                      <a:pt x="782" y="56"/>
                    </a:lnTo>
                    <a:lnTo>
                      <a:pt x="782" y="56"/>
                    </a:lnTo>
                    <a:lnTo>
                      <a:pt x="782" y="56"/>
                    </a:lnTo>
                    <a:lnTo>
                      <a:pt x="782" y="56"/>
                    </a:lnTo>
                    <a:lnTo>
                      <a:pt x="782" y="54"/>
                    </a:lnTo>
                    <a:lnTo>
                      <a:pt x="782" y="54"/>
                    </a:lnTo>
                    <a:lnTo>
                      <a:pt x="782" y="54"/>
                    </a:lnTo>
                    <a:lnTo>
                      <a:pt x="782" y="54"/>
                    </a:lnTo>
                    <a:lnTo>
                      <a:pt x="782" y="54"/>
                    </a:lnTo>
                    <a:lnTo>
                      <a:pt x="782" y="53"/>
                    </a:lnTo>
                    <a:lnTo>
                      <a:pt x="780" y="53"/>
                    </a:lnTo>
                    <a:lnTo>
                      <a:pt x="780" y="53"/>
                    </a:lnTo>
                    <a:lnTo>
                      <a:pt x="780" y="51"/>
                    </a:lnTo>
                    <a:lnTo>
                      <a:pt x="780" y="51"/>
                    </a:lnTo>
                    <a:lnTo>
                      <a:pt x="780" y="51"/>
                    </a:lnTo>
                    <a:lnTo>
                      <a:pt x="780" y="49"/>
                    </a:lnTo>
                    <a:lnTo>
                      <a:pt x="780" y="49"/>
                    </a:lnTo>
                    <a:lnTo>
                      <a:pt x="780" y="47"/>
                    </a:lnTo>
                    <a:lnTo>
                      <a:pt x="780" y="47"/>
                    </a:lnTo>
                    <a:lnTo>
                      <a:pt x="780" y="47"/>
                    </a:lnTo>
                    <a:lnTo>
                      <a:pt x="780" y="47"/>
                    </a:lnTo>
                    <a:lnTo>
                      <a:pt x="778" y="47"/>
                    </a:lnTo>
                    <a:lnTo>
                      <a:pt x="778" y="47"/>
                    </a:lnTo>
                    <a:lnTo>
                      <a:pt x="778" y="45"/>
                    </a:lnTo>
                    <a:lnTo>
                      <a:pt x="780" y="45"/>
                    </a:lnTo>
                    <a:lnTo>
                      <a:pt x="780" y="45"/>
                    </a:lnTo>
                    <a:lnTo>
                      <a:pt x="780" y="44"/>
                    </a:lnTo>
                    <a:lnTo>
                      <a:pt x="782" y="45"/>
                    </a:lnTo>
                    <a:lnTo>
                      <a:pt x="782" y="45"/>
                    </a:lnTo>
                    <a:lnTo>
                      <a:pt x="782" y="45"/>
                    </a:lnTo>
                    <a:lnTo>
                      <a:pt x="782" y="45"/>
                    </a:lnTo>
                    <a:lnTo>
                      <a:pt x="782" y="47"/>
                    </a:lnTo>
                    <a:lnTo>
                      <a:pt x="782" y="47"/>
                    </a:lnTo>
                    <a:lnTo>
                      <a:pt x="782" y="47"/>
                    </a:lnTo>
                    <a:lnTo>
                      <a:pt x="784" y="47"/>
                    </a:lnTo>
                    <a:lnTo>
                      <a:pt x="784" y="49"/>
                    </a:lnTo>
                    <a:lnTo>
                      <a:pt x="784" y="49"/>
                    </a:lnTo>
                    <a:lnTo>
                      <a:pt x="784" y="49"/>
                    </a:lnTo>
                    <a:lnTo>
                      <a:pt x="784" y="49"/>
                    </a:lnTo>
                    <a:lnTo>
                      <a:pt x="784" y="49"/>
                    </a:lnTo>
                    <a:lnTo>
                      <a:pt x="785" y="49"/>
                    </a:lnTo>
                    <a:lnTo>
                      <a:pt x="785" y="47"/>
                    </a:lnTo>
                    <a:lnTo>
                      <a:pt x="787" y="47"/>
                    </a:lnTo>
                    <a:lnTo>
                      <a:pt x="787" y="45"/>
                    </a:lnTo>
                    <a:lnTo>
                      <a:pt x="787" y="45"/>
                    </a:lnTo>
                    <a:lnTo>
                      <a:pt x="787" y="44"/>
                    </a:lnTo>
                    <a:lnTo>
                      <a:pt x="787" y="44"/>
                    </a:lnTo>
                    <a:lnTo>
                      <a:pt x="785" y="42"/>
                    </a:lnTo>
                    <a:lnTo>
                      <a:pt x="785" y="42"/>
                    </a:lnTo>
                    <a:lnTo>
                      <a:pt x="785" y="42"/>
                    </a:lnTo>
                    <a:lnTo>
                      <a:pt x="784" y="40"/>
                    </a:lnTo>
                    <a:lnTo>
                      <a:pt x="784" y="40"/>
                    </a:lnTo>
                    <a:lnTo>
                      <a:pt x="782" y="40"/>
                    </a:lnTo>
                    <a:lnTo>
                      <a:pt x="782" y="42"/>
                    </a:lnTo>
                    <a:lnTo>
                      <a:pt x="780" y="42"/>
                    </a:lnTo>
                    <a:lnTo>
                      <a:pt x="780" y="40"/>
                    </a:lnTo>
                    <a:lnTo>
                      <a:pt x="778" y="40"/>
                    </a:lnTo>
                    <a:lnTo>
                      <a:pt x="778" y="40"/>
                    </a:lnTo>
                    <a:lnTo>
                      <a:pt x="778" y="38"/>
                    </a:lnTo>
                    <a:lnTo>
                      <a:pt x="778" y="38"/>
                    </a:lnTo>
                    <a:lnTo>
                      <a:pt x="780" y="38"/>
                    </a:lnTo>
                    <a:lnTo>
                      <a:pt x="780" y="38"/>
                    </a:lnTo>
                    <a:lnTo>
                      <a:pt x="782" y="38"/>
                    </a:lnTo>
                    <a:lnTo>
                      <a:pt x="784" y="38"/>
                    </a:lnTo>
                    <a:lnTo>
                      <a:pt x="784" y="38"/>
                    </a:lnTo>
                    <a:lnTo>
                      <a:pt x="785" y="38"/>
                    </a:lnTo>
                    <a:lnTo>
                      <a:pt x="787" y="38"/>
                    </a:lnTo>
                    <a:lnTo>
                      <a:pt x="789" y="38"/>
                    </a:lnTo>
                    <a:lnTo>
                      <a:pt x="789" y="38"/>
                    </a:lnTo>
                    <a:lnTo>
                      <a:pt x="789" y="36"/>
                    </a:lnTo>
                    <a:lnTo>
                      <a:pt x="789" y="36"/>
                    </a:lnTo>
                    <a:lnTo>
                      <a:pt x="789" y="36"/>
                    </a:lnTo>
                    <a:lnTo>
                      <a:pt x="789" y="36"/>
                    </a:lnTo>
                    <a:lnTo>
                      <a:pt x="789" y="35"/>
                    </a:lnTo>
                    <a:lnTo>
                      <a:pt x="789" y="35"/>
                    </a:lnTo>
                    <a:lnTo>
                      <a:pt x="789" y="35"/>
                    </a:lnTo>
                    <a:lnTo>
                      <a:pt x="787" y="35"/>
                    </a:lnTo>
                    <a:lnTo>
                      <a:pt x="785" y="35"/>
                    </a:lnTo>
                    <a:lnTo>
                      <a:pt x="785" y="35"/>
                    </a:lnTo>
                    <a:lnTo>
                      <a:pt x="785" y="33"/>
                    </a:lnTo>
                    <a:lnTo>
                      <a:pt x="785" y="33"/>
                    </a:lnTo>
                    <a:lnTo>
                      <a:pt x="785" y="33"/>
                    </a:lnTo>
                    <a:lnTo>
                      <a:pt x="787" y="33"/>
                    </a:lnTo>
                    <a:lnTo>
                      <a:pt x="787" y="31"/>
                    </a:lnTo>
                    <a:lnTo>
                      <a:pt x="789" y="31"/>
                    </a:lnTo>
                    <a:lnTo>
                      <a:pt x="791" y="31"/>
                    </a:lnTo>
                    <a:lnTo>
                      <a:pt x="791" y="31"/>
                    </a:lnTo>
                    <a:lnTo>
                      <a:pt x="791" y="31"/>
                    </a:lnTo>
                    <a:lnTo>
                      <a:pt x="793" y="31"/>
                    </a:lnTo>
                    <a:lnTo>
                      <a:pt x="793" y="31"/>
                    </a:lnTo>
                    <a:lnTo>
                      <a:pt x="794" y="31"/>
                    </a:lnTo>
                    <a:lnTo>
                      <a:pt x="794" y="29"/>
                    </a:lnTo>
                    <a:lnTo>
                      <a:pt x="794" y="29"/>
                    </a:lnTo>
                    <a:lnTo>
                      <a:pt x="796" y="29"/>
                    </a:lnTo>
                    <a:lnTo>
                      <a:pt x="796" y="29"/>
                    </a:lnTo>
                    <a:lnTo>
                      <a:pt x="796" y="27"/>
                    </a:lnTo>
                    <a:lnTo>
                      <a:pt x="796" y="27"/>
                    </a:lnTo>
                    <a:lnTo>
                      <a:pt x="796" y="25"/>
                    </a:lnTo>
                    <a:lnTo>
                      <a:pt x="796" y="25"/>
                    </a:lnTo>
                    <a:lnTo>
                      <a:pt x="796" y="25"/>
                    </a:lnTo>
                    <a:lnTo>
                      <a:pt x="798" y="25"/>
                    </a:lnTo>
                    <a:lnTo>
                      <a:pt x="798" y="25"/>
                    </a:lnTo>
                    <a:lnTo>
                      <a:pt x="798" y="25"/>
                    </a:lnTo>
                    <a:lnTo>
                      <a:pt x="798" y="25"/>
                    </a:lnTo>
                    <a:lnTo>
                      <a:pt x="798" y="24"/>
                    </a:lnTo>
                    <a:lnTo>
                      <a:pt x="798" y="24"/>
                    </a:lnTo>
                    <a:lnTo>
                      <a:pt x="798" y="24"/>
                    </a:lnTo>
                    <a:lnTo>
                      <a:pt x="798" y="24"/>
                    </a:lnTo>
                    <a:lnTo>
                      <a:pt x="796" y="22"/>
                    </a:lnTo>
                    <a:lnTo>
                      <a:pt x="796" y="22"/>
                    </a:lnTo>
                    <a:lnTo>
                      <a:pt x="796" y="20"/>
                    </a:lnTo>
                    <a:lnTo>
                      <a:pt x="796" y="20"/>
                    </a:lnTo>
                    <a:lnTo>
                      <a:pt x="796" y="18"/>
                    </a:lnTo>
                    <a:lnTo>
                      <a:pt x="796" y="18"/>
                    </a:lnTo>
                    <a:lnTo>
                      <a:pt x="796" y="18"/>
                    </a:lnTo>
                    <a:lnTo>
                      <a:pt x="796" y="18"/>
                    </a:lnTo>
                    <a:lnTo>
                      <a:pt x="798" y="18"/>
                    </a:lnTo>
                    <a:lnTo>
                      <a:pt x="798" y="18"/>
                    </a:lnTo>
                    <a:lnTo>
                      <a:pt x="798" y="18"/>
                    </a:lnTo>
                    <a:lnTo>
                      <a:pt x="798" y="18"/>
                    </a:lnTo>
                    <a:lnTo>
                      <a:pt x="798" y="18"/>
                    </a:lnTo>
                    <a:lnTo>
                      <a:pt x="800" y="18"/>
                    </a:lnTo>
                    <a:lnTo>
                      <a:pt x="800" y="18"/>
                    </a:lnTo>
                    <a:lnTo>
                      <a:pt x="802" y="18"/>
                    </a:lnTo>
                    <a:lnTo>
                      <a:pt x="802" y="18"/>
                    </a:lnTo>
                    <a:lnTo>
                      <a:pt x="802" y="18"/>
                    </a:lnTo>
                    <a:lnTo>
                      <a:pt x="803" y="20"/>
                    </a:lnTo>
                    <a:lnTo>
                      <a:pt x="803" y="20"/>
                    </a:lnTo>
                    <a:lnTo>
                      <a:pt x="805" y="22"/>
                    </a:lnTo>
                    <a:lnTo>
                      <a:pt x="807" y="22"/>
                    </a:lnTo>
                    <a:lnTo>
                      <a:pt x="809" y="22"/>
                    </a:lnTo>
                    <a:lnTo>
                      <a:pt x="811" y="24"/>
                    </a:lnTo>
                    <a:lnTo>
                      <a:pt x="812" y="24"/>
                    </a:lnTo>
                    <a:lnTo>
                      <a:pt x="814" y="24"/>
                    </a:lnTo>
                    <a:lnTo>
                      <a:pt x="814" y="24"/>
                    </a:lnTo>
                    <a:lnTo>
                      <a:pt x="816" y="24"/>
                    </a:lnTo>
                    <a:lnTo>
                      <a:pt x="816" y="24"/>
                    </a:lnTo>
                    <a:lnTo>
                      <a:pt x="818" y="24"/>
                    </a:lnTo>
                    <a:lnTo>
                      <a:pt x="818" y="24"/>
                    </a:lnTo>
                    <a:lnTo>
                      <a:pt x="818" y="24"/>
                    </a:lnTo>
                    <a:lnTo>
                      <a:pt x="820" y="24"/>
                    </a:lnTo>
                    <a:lnTo>
                      <a:pt x="820" y="24"/>
                    </a:lnTo>
                    <a:lnTo>
                      <a:pt x="822" y="24"/>
                    </a:lnTo>
                    <a:lnTo>
                      <a:pt x="822" y="24"/>
                    </a:lnTo>
                    <a:lnTo>
                      <a:pt x="822" y="24"/>
                    </a:lnTo>
                    <a:lnTo>
                      <a:pt x="822" y="24"/>
                    </a:lnTo>
                    <a:lnTo>
                      <a:pt x="822" y="22"/>
                    </a:lnTo>
                    <a:lnTo>
                      <a:pt x="822" y="22"/>
                    </a:lnTo>
                    <a:lnTo>
                      <a:pt x="822" y="22"/>
                    </a:lnTo>
                    <a:lnTo>
                      <a:pt x="822" y="22"/>
                    </a:lnTo>
                    <a:lnTo>
                      <a:pt x="822" y="22"/>
                    </a:lnTo>
                    <a:lnTo>
                      <a:pt x="822" y="20"/>
                    </a:lnTo>
                    <a:lnTo>
                      <a:pt x="822" y="18"/>
                    </a:lnTo>
                    <a:lnTo>
                      <a:pt x="822" y="18"/>
                    </a:lnTo>
                    <a:lnTo>
                      <a:pt x="822" y="16"/>
                    </a:lnTo>
                    <a:lnTo>
                      <a:pt x="822" y="16"/>
                    </a:lnTo>
                    <a:lnTo>
                      <a:pt x="820" y="15"/>
                    </a:lnTo>
                    <a:lnTo>
                      <a:pt x="818" y="13"/>
                    </a:lnTo>
                    <a:lnTo>
                      <a:pt x="818" y="13"/>
                    </a:lnTo>
                    <a:lnTo>
                      <a:pt x="818" y="11"/>
                    </a:lnTo>
                    <a:lnTo>
                      <a:pt x="818" y="11"/>
                    </a:lnTo>
                    <a:lnTo>
                      <a:pt x="820" y="9"/>
                    </a:lnTo>
                    <a:lnTo>
                      <a:pt x="820" y="9"/>
                    </a:lnTo>
                    <a:lnTo>
                      <a:pt x="820" y="7"/>
                    </a:lnTo>
                    <a:lnTo>
                      <a:pt x="822" y="6"/>
                    </a:lnTo>
                    <a:lnTo>
                      <a:pt x="822" y="6"/>
                    </a:lnTo>
                    <a:lnTo>
                      <a:pt x="822" y="6"/>
                    </a:lnTo>
                    <a:lnTo>
                      <a:pt x="823" y="6"/>
                    </a:lnTo>
                    <a:lnTo>
                      <a:pt x="823" y="6"/>
                    </a:lnTo>
                    <a:lnTo>
                      <a:pt x="823" y="4"/>
                    </a:lnTo>
                    <a:lnTo>
                      <a:pt x="823" y="4"/>
                    </a:lnTo>
                    <a:lnTo>
                      <a:pt x="823" y="4"/>
                    </a:lnTo>
                    <a:lnTo>
                      <a:pt x="823" y="4"/>
                    </a:lnTo>
                    <a:lnTo>
                      <a:pt x="822" y="2"/>
                    </a:lnTo>
                    <a:lnTo>
                      <a:pt x="822" y="2"/>
                    </a:lnTo>
                    <a:lnTo>
                      <a:pt x="822" y="2"/>
                    </a:lnTo>
                    <a:lnTo>
                      <a:pt x="820" y="2"/>
                    </a:lnTo>
                    <a:lnTo>
                      <a:pt x="820" y="0"/>
                    </a:lnTo>
                    <a:lnTo>
                      <a:pt x="820" y="0"/>
                    </a:lnTo>
                    <a:lnTo>
                      <a:pt x="822" y="0"/>
                    </a:lnTo>
                    <a:lnTo>
                      <a:pt x="822" y="0"/>
                    </a:lnTo>
                    <a:lnTo>
                      <a:pt x="822" y="0"/>
                    </a:lnTo>
                    <a:lnTo>
                      <a:pt x="823" y="2"/>
                    </a:lnTo>
                    <a:lnTo>
                      <a:pt x="823" y="2"/>
                    </a:lnTo>
                    <a:lnTo>
                      <a:pt x="825" y="2"/>
                    </a:lnTo>
                    <a:lnTo>
                      <a:pt x="825" y="4"/>
                    </a:lnTo>
                    <a:lnTo>
                      <a:pt x="827" y="4"/>
                    </a:lnTo>
                    <a:lnTo>
                      <a:pt x="827" y="4"/>
                    </a:lnTo>
                    <a:lnTo>
                      <a:pt x="827" y="4"/>
                    </a:lnTo>
                    <a:lnTo>
                      <a:pt x="829" y="4"/>
                    </a:lnTo>
                    <a:lnTo>
                      <a:pt x="829" y="4"/>
                    </a:lnTo>
                    <a:lnTo>
                      <a:pt x="831" y="4"/>
                    </a:lnTo>
                    <a:lnTo>
                      <a:pt x="831" y="6"/>
                    </a:lnTo>
                    <a:lnTo>
                      <a:pt x="832" y="6"/>
                    </a:lnTo>
                    <a:lnTo>
                      <a:pt x="832" y="6"/>
                    </a:lnTo>
                    <a:lnTo>
                      <a:pt x="832" y="6"/>
                    </a:lnTo>
                    <a:lnTo>
                      <a:pt x="832" y="7"/>
                    </a:lnTo>
                    <a:lnTo>
                      <a:pt x="831" y="7"/>
                    </a:lnTo>
                    <a:lnTo>
                      <a:pt x="831" y="9"/>
                    </a:lnTo>
                    <a:lnTo>
                      <a:pt x="831" y="9"/>
                    </a:lnTo>
                    <a:lnTo>
                      <a:pt x="832" y="11"/>
                    </a:lnTo>
                    <a:lnTo>
                      <a:pt x="832" y="13"/>
                    </a:lnTo>
                    <a:lnTo>
                      <a:pt x="832" y="13"/>
                    </a:lnTo>
                    <a:lnTo>
                      <a:pt x="832" y="13"/>
                    </a:lnTo>
                    <a:lnTo>
                      <a:pt x="832" y="15"/>
                    </a:lnTo>
                    <a:lnTo>
                      <a:pt x="832" y="15"/>
                    </a:lnTo>
                    <a:lnTo>
                      <a:pt x="832" y="15"/>
                    </a:lnTo>
                    <a:lnTo>
                      <a:pt x="832" y="15"/>
                    </a:lnTo>
                    <a:lnTo>
                      <a:pt x="832" y="15"/>
                    </a:lnTo>
                    <a:lnTo>
                      <a:pt x="832" y="15"/>
                    </a:lnTo>
                    <a:lnTo>
                      <a:pt x="832" y="15"/>
                    </a:lnTo>
                    <a:lnTo>
                      <a:pt x="832" y="16"/>
                    </a:lnTo>
                    <a:lnTo>
                      <a:pt x="832" y="16"/>
                    </a:lnTo>
                    <a:lnTo>
                      <a:pt x="832" y="16"/>
                    </a:lnTo>
                    <a:lnTo>
                      <a:pt x="832" y="18"/>
                    </a:lnTo>
                    <a:lnTo>
                      <a:pt x="832" y="20"/>
                    </a:lnTo>
                    <a:lnTo>
                      <a:pt x="832" y="20"/>
                    </a:lnTo>
                    <a:lnTo>
                      <a:pt x="834" y="22"/>
                    </a:lnTo>
                    <a:lnTo>
                      <a:pt x="834" y="22"/>
                    </a:lnTo>
                    <a:lnTo>
                      <a:pt x="836" y="24"/>
                    </a:lnTo>
                    <a:lnTo>
                      <a:pt x="838" y="24"/>
                    </a:lnTo>
                    <a:lnTo>
                      <a:pt x="838" y="25"/>
                    </a:lnTo>
                    <a:lnTo>
                      <a:pt x="840" y="25"/>
                    </a:lnTo>
                    <a:lnTo>
                      <a:pt x="840" y="25"/>
                    </a:lnTo>
                    <a:lnTo>
                      <a:pt x="840" y="27"/>
                    </a:lnTo>
                    <a:lnTo>
                      <a:pt x="840" y="27"/>
                    </a:lnTo>
                    <a:lnTo>
                      <a:pt x="840" y="27"/>
                    </a:lnTo>
                    <a:lnTo>
                      <a:pt x="840" y="27"/>
                    </a:lnTo>
                    <a:lnTo>
                      <a:pt x="841" y="27"/>
                    </a:lnTo>
                    <a:lnTo>
                      <a:pt x="841" y="27"/>
                    </a:lnTo>
                    <a:lnTo>
                      <a:pt x="841" y="27"/>
                    </a:lnTo>
                    <a:lnTo>
                      <a:pt x="841" y="25"/>
                    </a:lnTo>
                    <a:lnTo>
                      <a:pt x="841" y="25"/>
                    </a:lnTo>
                    <a:lnTo>
                      <a:pt x="843" y="25"/>
                    </a:lnTo>
                    <a:lnTo>
                      <a:pt x="843" y="25"/>
                    </a:lnTo>
                    <a:lnTo>
                      <a:pt x="845" y="24"/>
                    </a:lnTo>
                    <a:lnTo>
                      <a:pt x="847" y="24"/>
                    </a:lnTo>
                    <a:lnTo>
                      <a:pt x="847" y="24"/>
                    </a:lnTo>
                    <a:lnTo>
                      <a:pt x="849" y="24"/>
                    </a:lnTo>
                    <a:lnTo>
                      <a:pt x="850" y="24"/>
                    </a:lnTo>
                    <a:lnTo>
                      <a:pt x="852" y="22"/>
                    </a:lnTo>
                    <a:lnTo>
                      <a:pt x="856" y="22"/>
                    </a:lnTo>
                    <a:lnTo>
                      <a:pt x="858" y="22"/>
                    </a:lnTo>
                    <a:lnTo>
                      <a:pt x="858" y="22"/>
                    </a:lnTo>
                    <a:lnTo>
                      <a:pt x="859" y="22"/>
                    </a:lnTo>
                    <a:lnTo>
                      <a:pt x="861" y="22"/>
                    </a:lnTo>
                    <a:lnTo>
                      <a:pt x="863" y="20"/>
                    </a:lnTo>
                    <a:lnTo>
                      <a:pt x="863" y="20"/>
                    </a:lnTo>
                    <a:lnTo>
                      <a:pt x="865" y="18"/>
                    </a:lnTo>
                    <a:lnTo>
                      <a:pt x="865" y="18"/>
                    </a:lnTo>
                    <a:lnTo>
                      <a:pt x="865" y="16"/>
                    </a:lnTo>
                    <a:lnTo>
                      <a:pt x="867" y="16"/>
                    </a:lnTo>
                    <a:lnTo>
                      <a:pt x="867" y="15"/>
                    </a:lnTo>
                    <a:lnTo>
                      <a:pt x="867" y="15"/>
                    </a:lnTo>
                    <a:lnTo>
                      <a:pt x="867" y="13"/>
                    </a:lnTo>
                    <a:lnTo>
                      <a:pt x="869" y="13"/>
                    </a:lnTo>
                    <a:lnTo>
                      <a:pt x="869" y="13"/>
                    </a:lnTo>
                    <a:lnTo>
                      <a:pt x="870" y="13"/>
                    </a:lnTo>
                    <a:lnTo>
                      <a:pt x="870" y="13"/>
                    </a:lnTo>
                    <a:lnTo>
                      <a:pt x="872" y="13"/>
                    </a:lnTo>
                    <a:lnTo>
                      <a:pt x="872" y="13"/>
                    </a:lnTo>
                    <a:lnTo>
                      <a:pt x="872" y="13"/>
                    </a:lnTo>
                    <a:lnTo>
                      <a:pt x="874" y="13"/>
                    </a:lnTo>
                    <a:lnTo>
                      <a:pt x="874" y="13"/>
                    </a:lnTo>
                    <a:lnTo>
                      <a:pt x="876" y="15"/>
                    </a:lnTo>
                    <a:lnTo>
                      <a:pt x="876" y="15"/>
                    </a:lnTo>
                    <a:lnTo>
                      <a:pt x="876" y="16"/>
                    </a:lnTo>
                    <a:lnTo>
                      <a:pt x="876" y="16"/>
                    </a:lnTo>
                    <a:lnTo>
                      <a:pt x="876" y="16"/>
                    </a:lnTo>
                    <a:lnTo>
                      <a:pt x="878" y="16"/>
                    </a:lnTo>
                    <a:lnTo>
                      <a:pt x="879" y="16"/>
                    </a:lnTo>
                    <a:lnTo>
                      <a:pt x="881" y="16"/>
                    </a:lnTo>
                    <a:lnTo>
                      <a:pt x="881" y="16"/>
                    </a:lnTo>
                    <a:lnTo>
                      <a:pt x="881" y="16"/>
                    </a:lnTo>
                    <a:lnTo>
                      <a:pt x="881" y="18"/>
                    </a:lnTo>
                    <a:lnTo>
                      <a:pt x="881" y="18"/>
                    </a:lnTo>
                    <a:lnTo>
                      <a:pt x="881" y="18"/>
                    </a:lnTo>
                    <a:lnTo>
                      <a:pt x="881" y="18"/>
                    </a:lnTo>
                    <a:lnTo>
                      <a:pt x="881" y="18"/>
                    </a:lnTo>
                    <a:lnTo>
                      <a:pt x="881" y="18"/>
                    </a:lnTo>
                    <a:lnTo>
                      <a:pt x="881" y="20"/>
                    </a:lnTo>
                    <a:lnTo>
                      <a:pt x="881" y="20"/>
                    </a:lnTo>
                    <a:lnTo>
                      <a:pt x="881" y="20"/>
                    </a:lnTo>
                    <a:lnTo>
                      <a:pt x="881" y="20"/>
                    </a:lnTo>
                    <a:lnTo>
                      <a:pt x="881" y="20"/>
                    </a:lnTo>
                    <a:lnTo>
                      <a:pt x="881" y="22"/>
                    </a:lnTo>
                    <a:lnTo>
                      <a:pt x="881" y="22"/>
                    </a:lnTo>
                    <a:lnTo>
                      <a:pt x="881" y="22"/>
                    </a:lnTo>
                    <a:lnTo>
                      <a:pt x="881" y="22"/>
                    </a:lnTo>
                    <a:lnTo>
                      <a:pt x="883" y="22"/>
                    </a:lnTo>
                    <a:lnTo>
                      <a:pt x="883" y="22"/>
                    </a:lnTo>
                    <a:lnTo>
                      <a:pt x="883" y="22"/>
                    </a:lnTo>
                    <a:lnTo>
                      <a:pt x="883" y="22"/>
                    </a:lnTo>
                    <a:lnTo>
                      <a:pt x="883" y="24"/>
                    </a:lnTo>
                    <a:lnTo>
                      <a:pt x="883" y="24"/>
                    </a:lnTo>
                    <a:lnTo>
                      <a:pt x="883" y="24"/>
                    </a:lnTo>
                    <a:lnTo>
                      <a:pt x="883" y="25"/>
                    </a:lnTo>
                    <a:lnTo>
                      <a:pt x="885" y="25"/>
                    </a:lnTo>
                    <a:lnTo>
                      <a:pt x="885" y="25"/>
                    </a:lnTo>
                    <a:lnTo>
                      <a:pt x="885" y="25"/>
                    </a:lnTo>
                    <a:lnTo>
                      <a:pt x="885" y="25"/>
                    </a:lnTo>
                    <a:lnTo>
                      <a:pt x="885" y="25"/>
                    </a:lnTo>
                    <a:lnTo>
                      <a:pt x="885" y="25"/>
                    </a:lnTo>
                    <a:lnTo>
                      <a:pt x="885" y="27"/>
                    </a:lnTo>
                    <a:lnTo>
                      <a:pt x="885" y="27"/>
                    </a:lnTo>
                    <a:lnTo>
                      <a:pt x="885" y="27"/>
                    </a:lnTo>
                    <a:lnTo>
                      <a:pt x="885" y="29"/>
                    </a:lnTo>
                    <a:lnTo>
                      <a:pt x="885" y="29"/>
                    </a:lnTo>
                    <a:lnTo>
                      <a:pt x="885" y="29"/>
                    </a:lnTo>
                    <a:lnTo>
                      <a:pt x="885" y="29"/>
                    </a:lnTo>
                    <a:lnTo>
                      <a:pt x="885" y="29"/>
                    </a:lnTo>
                    <a:lnTo>
                      <a:pt x="885" y="29"/>
                    </a:lnTo>
                    <a:lnTo>
                      <a:pt x="885" y="29"/>
                    </a:lnTo>
                    <a:lnTo>
                      <a:pt x="885" y="31"/>
                    </a:lnTo>
                    <a:lnTo>
                      <a:pt x="885" y="31"/>
                    </a:lnTo>
                    <a:lnTo>
                      <a:pt x="885" y="31"/>
                    </a:lnTo>
                    <a:lnTo>
                      <a:pt x="885" y="31"/>
                    </a:lnTo>
                    <a:lnTo>
                      <a:pt x="885" y="31"/>
                    </a:lnTo>
                    <a:lnTo>
                      <a:pt x="885" y="31"/>
                    </a:lnTo>
                    <a:lnTo>
                      <a:pt x="885" y="31"/>
                    </a:lnTo>
                    <a:lnTo>
                      <a:pt x="885" y="31"/>
                    </a:lnTo>
                    <a:lnTo>
                      <a:pt x="885" y="33"/>
                    </a:lnTo>
                    <a:lnTo>
                      <a:pt x="885" y="33"/>
                    </a:lnTo>
                    <a:lnTo>
                      <a:pt x="885" y="33"/>
                    </a:lnTo>
                    <a:lnTo>
                      <a:pt x="885" y="35"/>
                    </a:lnTo>
                    <a:lnTo>
                      <a:pt x="885" y="35"/>
                    </a:lnTo>
                    <a:lnTo>
                      <a:pt x="883" y="35"/>
                    </a:lnTo>
                    <a:lnTo>
                      <a:pt x="883" y="35"/>
                    </a:lnTo>
                    <a:lnTo>
                      <a:pt x="883" y="35"/>
                    </a:lnTo>
                    <a:lnTo>
                      <a:pt x="883" y="35"/>
                    </a:lnTo>
                    <a:lnTo>
                      <a:pt x="883" y="35"/>
                    </a:lnTo>
                    <a:lnTo>
                      <a:pt x="883" y="35"/>
                    </a:lnTo>
                    <a:lnTo>
                      <a:pt x="883" y="35"/>
                    </a:lnTo>
                    <a:lnTo>
                      <a:pt x="883" y="36"/>
                    </a:lnTo>
                    <a:lnTo>
                      <a:pt x="883" y="36"/>
                    </a:lnTo>
                    <a:lnTo>
                      <a:pt x="883" y="36"/>
                    </a:lnTo>
                    <a:lnTo>
                      <a:pt x="885" y="36"/>
                    </a:lnTo>
                    <a:lnTo>
                      <a:pt x="885" y="36"/>
                    </a:lnTo>
                    <a:lnTo>
                      <a:pt x="885" y="36"/>
                    </a:lnTo>
                    <a:lnTo>
                      <a:pt x="885" y="36"/>
                    </a:lnTo>
                    <a:lnTo>
                      <a:pt x="885" y="36"/>
                    </a:lnTo>
                    <a:lnTo>
                      <a:pt x="885" y="38"/>
                    </a:lnTo>
                    <a:lnTo>
                      <a:pt x="885" y="38"/>
                    </a:lnTo>
                    <a:lnTo>
                      <a:pt x="885" y="38"/>
                    </a:lnTo>
                    <a:lnTo>
                      <a:pt x="885" y="38"/>
                    </a:lnTo>
                    <a:lnTo>
                      <a:pt x="885" y="38"/>
                    </a:lnTo>
                    <a:lnTo>
                      <a:pt x="885" y="38"/>
                    </a:lnTo>
                    <a:lnTo>
                      <a:pt x="885" y="38"/>
                    </a:lnTo>
                    <a:lnTo>
                      <a:pt x="885" y="38"/>
                    </a:lnTo>
                    <a:lnTo>
                      <a:pt x="887" y="38"/>
                    </a:lnTo>
                    <a:lnTo>
                      <a:pt x="887" y="38"/>
                    </a:lnTo>
                    <a:lnTo>
                      <a:pt x="887" y="38"/>
                    </a:lnTo>
                    <a:lnTo>
                      <a:pt x="887" y="38"/>
                    </a:lnTo>
                    <a:lnTo>
                      <a:pt x="888" y="38"/>
                    </a:lnTo>
                    <a:lnTo>
                      <a:pt x="888" y="38"/>
                    </a:lnTo>
                    <a:lnTo>
                      <a:pt x="888" y="38"/>
                    </a:lnTo>
                    <a:lnTo>
                      <a:pt x="888" y="38"/>
                    </a:lnTo>
                    <a:lnTo>
                      <a:pt x="888" y="38"/>
                    </a:lnTo>
                    <a:lnTo>
                      <a:pt x="888" y="38"/>
                    </a:lnTo>
                    <a:lnTo>
                      <a:pt x="888" y="38"/>
                    </a:lnTo>
                    <a:lnTo>
                      <a:pt x="888" y="38"/>
                    </a:lnTo>
                    <a:lnTo>
                      <a:pt x="888" y="38"/>
                    </a:lnTo>
                    <a:lnTo>
                      <a:pt x="888" y="40"/>
                    </a:lnTo>
                    <a:lnTo>
                      <a:pt x="888" y="40"/>
                    </a:lnTo>
                    <a:lnTo>
                      <a:pt x="888" y="40"/>
                    </a:lnTo>
                    <a:lnTo>
                      <a:pt x="888" y="40"/>
                    </a:lnTo>
                    <a:lnTo>
                      <a:pt x="888" y="40"/>
                    </a:lnTo>
                    <a:lnTo>
                      <a:pt x="888" y="40"/>
                    </a:lnTo>
                    <a:lnTo>
                      <a:pt x="888" y="40"/>
                    </a:lnTo>
                    <a:lnTo>
                      <a:pt x="888" y="40"/>
                    </a:lnTo>
                    <a:lnTo>
                      <a:pt x="888" y="40"/>
                    </a:lnTo>
                    <a:lnTo>
                      <a:pt x="888" y="42"/>
                    </a:lnTo>
                    <a:lnTo>
                      <a:pt x="888" y="42"/>
                    </a:lnTo>
                    <a:lnTo>
                      <a:pt x="888" y="42"/>
                    </a:lnTo>
                    <a:lnTo>
                      <a:pt x="888" y="42"/>
                    </a:lnTo>
                    <a:lnTo>
                      <a:pt x="890" y="42"/>
                    </a:lnTo>
                    <a:lnTo>
                      <a:pt x="890" y="42"/>
                    </a:lnTo>
                    <a:lnTo>
                      <a:pt x="890" y="42"/>
                    </a:lnTo>
                    <a:lnTo>
                      <a:pt x="890" y="42"/>
                    </a:lnTo>
                    <a:lnTo>
                      <a:pt x="890" y="42"/>
                    </a:lnTo>
                    <a:lnTo>
                      <a:pt x="890" y="42"/>
                    </a:lnTo>
                    <a:lnTo>
                      <a:pt x="890" y="42"/>
                    </a:lnTo>
                    <a:lnTo>
                      <a:pt x="890" y="44"/>
                    </a:lnTo>
                    <a:lnTo>
                      <a:pt x="890" y="44"/>
                    </a:lnTo>
                    <a:lnTo>
                      <a:pt x="892" y="44"/>
                    </a:lnTo>
                    <a:lnTo>
                      <a:pt x="892" y="44"/>
                    </a:lnTo>
                    <a:lnTo>
                      <a:pt x="892" y="44"/>
                    </a:lnTo>
                    <a:lnTo>
                      <a:pt x="892" y="44"/>
                    </a:lnTo>
                    <a:lnTo>
                      <a:pt x="892" y="44"/>
                    </a:lnTo>
                    <a:lnTo>
                      <a:pt x="892" y="44"/>
                    </a:lnTo>
                    <a:lnTo>
                      <a:pt x="892" y="44"/>
                    </a:lnTo>
                    <a:lnTo>
                      <a:pt x="892" y="45"/>
                    </a:lnTo>
                    <a:lnTo>
                      <a:pt x="894" y="45"/>
                    </a:lnTo>
                    <a:lnTo>
                      <a:pt x="894" y="45"/>
                    </a:lnTo>
                    <a:lnTo>
                      <a:pt x="894" y="45"/>
                    </a:lnTo>
                    <a:lnTo>
                      <a:pt x="894" y="45"/>
                    </a:lnTo>
                    <a:lnTo>
                      <a:pt x="894" y="45"/>
                    </a:lnTo>
                    <a:lnTo>
                      <a:pt x="894" y="45"/>
                    </a:lnTo>
                    <a:lnTo>
                      <a:pt x="894" y="45"/>
                    </a:lnTo>
                    <a:lnTo>
                      <a:pt x="894" y="45"/>
                    </a:lnTo>
                    <a:lnTo>
                      <a:pt x="896" y="45"/>
                    </a:lnTo>
                    <a:lnTo>
                      <a:pt x="896" y="45"/>
                    </a:lnTo>
                    <a:lnTo>
                      <a:pt x="896" y="45"/>
                    </a:lnTo>
                    <a:lnTo>
                      <a:pt x="896" y="45"/>
                    </a:lnTo>
                    <a:lnTo>
                      <a:pt x="896" y="45"/>
                    </a:lnTo>
                    <a:lnTo>
                      <a:pt x="896" y="45"/>
                    </a:lnTo>
                    <a:lnTo>
                      <a:pt x="896" y="45"/>
                    </a:lnTo>
                    <a:lnTo>
                      <a:pt x="896" y="45"/>
                    </a:lnTo>
                    <a:lnTo>
                      <a:pt x="896" y="44"/>
                    </a:lnTo>
                    <a:lnTo>
                      <a:pt x="897" y="44"/>
                    </a:lnTo>
                    <a:lnTo>
                      <a:pt x="897" y="44"/>
                    </a:lnTo>
                    <a:lnTo>
                      <a:pt x="897" y="44"/>
                    </a:lnTo>
                    <a:lnTo>
                      <a:pt x="897" y="45"/>
                    </a:lnTo>
                    <a:lnTo>
                      <a:pt x="897" y="45"/>
                    </a:lnTo>
                    <a:lnTo>
                      <a:pt x="897" y="45"/>
                    </a:lnTo>
                    <a:lnTo>
                      <a:pt x="897" y="45"/>
                    </a:lnTo>
                    <a:lnTo>
                      <a:pt x="897" y="45"/>
                    </a:lnTo>
                    <a:lnTo>
                      <a:pt x="899" y="45"/>
                    </a:lnTo>
                    <a:lnTo>
                      <a:pt x="899" y="45"/>
                    </a:lnTo>
                    <a:lnTo>
                      <a:pt x="899" y="45"/>
                    </a:lnTo>
                    <a:lnTo>
                      <a:pt x="899" y="45"/>
                    </a:lnTo>
                    <a:lnTo>
                      <a:pt x="899" y="45"/>
                    </a:lnTo>
                    <a:lnTo>
                      <a:pt x="899" y="44"/>
                    </a:lnTo>
                    <a:lnTo>
                      <a:pt x="901" y="45"/>
                    </a:lnTo>
                    <a:lnTo>
                      <a:pt x="901" y="45"/>
                    </a:lnTo>
                    <a:lnTo>
                      <a:pt x="901" y="44"/>
                    </a:lnTo>
                    <a:lnTo>
                      <a:pt x="901" y="44"/>
                    </a:lnTo>
                    <a:lnTo>
                      <a:pt x="903" y="45"/>
                    </a:lnTo>
                    <a:lnTo>
                      <a:pt x="903" y="45"/>
                    </a:lnTo>
                    <a:lnTo>
                      <a:pt x="903" y="45"/>
                    </a:lnTo>
                    <a:lnTo>
                      <a:pt x="903" y="45"/>
                    </a:lnTo>
                    <a:lnTo>
                      <a:pt x="903" y="45"/>
                    </a:lnTo>
                    <a:lnTo>
                      <a:pt x="903" y="45"/>
                    </a:lnTo>
                    <a:lnTo>
                      <a:pt x="903" y="45"/>
                    </a:lnTo>
                    <a:lnTo>
                      <a:pt x="903" y="45"/>
                    </a:lnTo>
                    <a:lnTo>
                      <a:pt x="903" y="45"/>
                    </a:lnTo>
                    <a:lnTo>
                      <a:pt x="903" y="45"/>
                    </a:lnTo>
                    <a:lnTo>
                      <a:pt x="905" y="45"/>
                    </a:lnTo>
                    <a:lnTo>
                      <a:pt x="905" y="45"/>
                    </a:lnTo>
                    <a:lnTo>
                      <a:pt x="905" y="45"/>
                    </a:lnTo>
                    <a:lnTo>
                      <a:pt x="905" y="45"/>
                    </a:lnTo>
                    <a:lnTo>
                      <a:pt x="905" y="47"/>
                    </a:lnTo>
                    <a:lnTo>
                      <a:pt x="905" y="47"/>
                    </a:lnTo>
                    <a:lnTo>
                      <a:pt x="905" y="47"/>
                    </a:lnTo>
                    <a:lnTo>
                      <a:pt x="905" y="47"/>
                    </a:lnTo>
                    <a:lnTo>
                      <a:pt x="905" y="47"/>
                    </a:lnTo>
                    <a:lnTo>
                      <a:pt x="905" y="47"/>
                    </a:lnTo>
                    <a:lnTo>
                      <a:pt x="905" y="47"/>
                    </a:lnTo>
                    <a:lnTo>
                      <a:pt x="905" y="47"/>
                    </a:lnTo>
                    <a:lnTo>
                      <a:pt x="905" y="47"/>
                    </a:lnTo>
                    <a:lnTo>
                      <a:pt x="905" y="47"/>
                    </a:lnTo>
                    <a:lnTo>
                      <a:pt x="907" y="49"/>
                    </a:lnTo>
                    <a:lnTo>
                      <a:pt x="907" y="49"/>
                    </a:lnTo>
                    <a:lnTo>
                      <a:pt x="907" y="49"/>
                    </a:lnTo>
                    <a:lnTo>
                      <a:pt x="907" y="49"/>
                    </a:lnTo>
                    <a:lnTo>
                      <a:pt x="907" y="49"/>
                    </a:lnTo>
                    <a:lnTo>
                      <a:pt x="907" y="49"/>
                    </a:lnTo>
                    <a:lnTo>
                      <a:pt x="907" y="49"/>
                    </a:lnTo>
                    <a:lnTo>
                      <a:pt x="907" y="49"/>
                    </a:lnTo>
                    <a:lnTo>
                      <a:pt x="907" y="49"/>
                    </a:lnTo>
                    <a:lnTo>
                      <a:pt x="907" y="49"/>
                    </a:lnTo>
                    <a:lnTo>
                      <a:pt x="907" y="51"/>
                    </a:lnTo>
                    <a:lnTo>
                      <a:pt x="907" y="51"/>
                    </a:lnTo>
                    <a:lnTo>
                      <a:pt x="907" y="51"/>
                    </a:lnTo>
                    <a:lnTo>
                      <a:pt x="907" y="51"/>
                    </a:lnTo>
                    <a:lnTo>
                      <a:pt x="907" y="51"/>
                    </a:lnTo>
                    <a:lnTo>
                      <a:pt x="907" y="51"/>
                    </a:lnTo>
                    <a:lnTo>
                      <a:pt x="907" y="51"/>
                    </a:lnTo>
                    <a:lnTo>
                      <a:pt x="907" y="51"/>
                    </a:lnTo>
                    <a:lnTo>
                      <a:pt x="907" y="51"/>
                    </a:lnTo>
                    <a:lnTo>
                      <a:pt x="907" y="53"/>
                    </a:lnTo>
                    <a:lnTo>
                      <a:pt x="907" y="53"/>
                    </a:lnTo>
                    <a:lnTo>
                      <a:pt x="907" y="53"/>
                    </a:lnTo>
                    <a:lnTo>
                      <a:pt x="907" y="53"/>
                    </a:lnTo>
                    <a:lnTo>
                      <a:pt x="908" y="53"/>
                    </a:lnTo>
                    <a:lnTo>
                      <a:pt x="908" y="53"/>
                    </a:lnTo>
                    <a:lnTo>
                      <a:pt x="908" y="53"/>
                    </a:lnTo>
                    <a:lnTo>
                      <a:pt x="908" y="53"/>
                    </a:lnTo>
                    <a:lnTo>
                      <a:pt x="908" y="53"/>
                    </a:lnTo>
                    <a:lnTo>
                      <a:pt x="908" y="53"/>
                    </a:lnTo>
                    <a:lnTo>
                      <a:pt x="910" y="53"/>
                    </a:lnTo>
                    <a:lnTo>
                      <a:pt x="910" y="53"/>
                    </a:lnTo>
                    <a:lnTo>
                      <a:pt x="910" y="53"/>
                    </a:lnTo>
                    <a:lnTo>
                      <a:pt x="910" y="54"/>
                    </a:lnTo>
                    <a:lnTo>
                      <a:pt x="910" y="54"/>
                    </a:lnTo>
                    <a:lnTo>
                      <a:pt x="912" y="54"/>
                    </a:lnTo>
                    <a:lnTo>
                      <a:pt x="912" y="54"/>
                    </a:lnTo>
                    <a:lnTo>
                      <a:pt x="912" y="54"/>
                    </a:lnTo>
                    <a:lnTo>
                      <a:pt x="912" y="54"/>
                    </a:lnTo>
                    <a:lnTo>
                      <a:pt x="912" y="54"/>
                    </a:lnTo>
                    <a:lnTo>
                      <a:pt x="912" y="56"/>
                    </a:lnTo>
                    <a:lnTo>
                      <a:pt x="912" y="56"/>
                    </a:lnTo>
                    <a:lnTo>
                      <a:pt x="912" y="56"/>
                    </a:lnTo>
                    <a:lnTo>
                      <a:pt x="912" y="56"/>
                    </a:lnTo>
                    <a:lnTo>
                      <a:pt x="912" y="56"/>
                    </a:lnTo>
                    <a:lnTo>
                      <a:pt x="912" y="56"/>
                    </a:lnTo>
                    <a:lnTo>
                      <a:pt x="912" y="56"/>
                    </a:lnTo>
                    <a:lnTo>
                      <a:pt x="912" y="56"/>
                    </a:lnTo>
                    <a:lnTo>
                      <a:pt x="914" y="56"/>
                    </a:lnTo>
                    <a:lnTo>
                      <a:pt x="914" y="56"/>
                    </a:lnTo>
                    <a:lnTo>
                      <a:pt x="914" y="56"/>
                    </a:lnTo>
                    <a:lnTo>
                      <a:pt x="914" y="56"/>
                    </a:lnTo>
                    <a:lnTo>
                      <a:pt x="914" y="56"/>
                    </a:lnTo>
                    <a:lnTo>
                      <a:pt x="914" y="58"/>
                    </a:lnTo>
                    <a:lnTo>
                      <a:pt x="914" y="58"/>
                    </a:lnTo>
                    <a:lnTo>
                      <a:pt x="914" y="58"/>
                    </a:lnTo>
                    <a:lnTo>
                      <a:pt x="914" y="58"/>
                    </a:lnTo>
                    <a:lnTo>
                      <a:pt x="914" y="58"/>
                    </a:lnTo>
                    <a:lnTo>
                      <a:pt x="914" y="58"/>
                    </a:lnTo>
                    <a:lnTo>
                      <a:pt x="914" y="58"/>
                    </a:lnTo>
                    <a:lnTo>
                      <a:pt x="916" y="58"/>
                    </a:lnTo>
                    <a:lnTo>
                      <a:pt x="916" y="58"/>
                    </a:lnTo>
                    <a:lnTo>
                      <a:pt x="916" y="60"/>
                    </a:lnTo>
                    <a:lnTo>
                      <a:pt x="916" y="60"/>
                    </a:lnTo>
                    <a:lnTo>
                      <a:pt x="916" y="60"/>
                    </a:lnTo>
                    <a:lnTo>
                      <a:pt x="916" y="60"/>
                    </a:lnTo>
                    <a:lnTo>
                      <a:pt x="916" y="60"/>
                    </a:lnTo>
                    <a:lnTo>
                      <a:pt x="916" y="60"/>
                    </a:lnTo>
                    <a:lnTo>
                      <a:pt x="916" y="60"/>
                    </a:lnTo>
                    <a:lnTo>
                      <a:pt x="916" y="60"/>
                    </a:lnTo>
                    <a:lnTo>
                      <a:pt x="916" y="60"/>
                    </a:lnTo>
                    <a:lnTo>
                      <a:pt x="917" y="60"/>
                    </a:lnTo>
                    <a:lnTo>
                      <a:pt x="917" y="60"/>
                    </a:lnTo>
                    <a:lnTo>
                      <a:pt x="917" y="60"/>
                    </a:lnTo>
                    <a:lnTo>
                      <a:pt x="917" y="60"/>
                    </a:lnTo>
                    <a:lnTo>
                      <a:pt x="917" y="60"/>
                    </a:lnTo>
                    <a:lnTo>
                      <a:pt x="917" y="60"/>
                    </a:lnTo>
                    <a:lnTo>
                      <a:pt x="917" y="60"/>
                    </a:lnTo>
                    <a:lnTo>
                      <a:pt x="917" y="60"/>
                    </a:lnTo>
                    <a:lnTo>
                      <a:pt x="917" y="62"/>
                    </a:lnTo>
                    <a:lnTo>
                      <a:pt x="917" y="62"/>
                    </a:lnTo>
                    <a:lnTo>
                      <a:pt x="917" y="62"/>
                    </a:lnTo>
                    <a:lnTo>
                      <a:pt x="917" y="62"/>
                    </a:lnTo>
                    <a:lnTo>
                      <a:pt x="917" y="62"/>
                    </a:lnTo>
                    <a:lnTo>
                      <a:pt x="916" y="62"/>
                    </a:lnTo>
                    <a:lnTo>
                      <a:pt x="917" y="62"/>
                    </a:lnTo>
                    <a:lnTo>
                      <a:pt x="917" y="62"/>
                    </a:lnTo>
                    <a:lnTo>
                      <a:pt x="917" y="63"/>
                    </a:lnTo>
                    <a:lnTo>
                      <a:pt x="917" y="63"/>
                    </a:lnTo>
                    <a:lnTo>
                      <a:pt x="917" y="63"/>
                    </a:lnTo>
                    <a:lnTo>
                      <a:pt x="917" y="63"/>
                    </a:lnTo>
                    <a:lnTo>
                      <a:pt x="917" y="63"/>
                    </a:lnTo>
                    <a:lnTo>
                      <a:pt x="917" y="63"/>
                    </a:lnTo>
                    <a:lnTo>
                      <a:pt x="917" y="65"/>
                    </a:lnTo>
                    <a:lnTo>
                      <a:pt x="917" y="65"/>
                    </a:lnTo>
                    <a:lnTo>
                      <a:pt x="917" y="65"/>
                    </a:lnTo>
                    <a:lnTo>
                      <a:pt x="917" y="65"/>
                    </a:lnTo>
                    <a:lnTo>
                      <a:pt x="917" y="65"/>
                    </a:lnTo>
                    <a:lnTo>
                      <a:pt x="917" y="65"/>
                    </a:lnTo>
                    <a:lnTo>
                      <a:pt x="917" y="65"/>
                    </a:lnTo>
                    <a:lnTo>
                      <a:pt x="917" y="65"/>
                    </a:lnTo>
                    <a:lnTo>
                      <a:pt x="917" y="67"/>
                    </a:lnTo>
                    <a:lnTo>
                      <a:pt x="917" y="67"/>
                    </a:lnTo>
                    <a:lnTo>
                      <a:pt x="917" y="67"/>
                    </a:lnTo>
                    <a:lnTo>
                      <a:pt x="917" y="67"/>
                    </a:lnTo>
                    <a:lnTo>
                      <a:pt x="917" y="67"/>
                    </a:lnTo>
                    <a:lnTo>
                      <a:pt x="917" y="67"/>
                    </a:lnTo>
                    <a:lnTo>
                      <a:pt x="917" y="67"/>
                    </a:lnTo>
                    <a:lnTo>
                      <a:pt x="917" y="67"/>
                    </a:lnTo>
                    <a:lnTo>
                      <a:pt x="917" y="69"/>
                    </a:lnTo>
                    <a:lnTo>
                      <a:pt x="917" y="69"/>
                    </a:lnTo>
                    <a:lnTo>
                      <a:pt x="917" y="69"/>
                    </a:lnTo>
                    <a:lnTo>
                      <a:pt x="917" y="69"/>
                    </a:lnTo>
                    <a:lnTo>
                      <a:pt x="917" y="69"/>
                    </a:lnTo>
                    <a:lnTo>
                      <a:pt x="917" y="69"/>
                    </a:lnTo>
                    <a:lnTo>
                      <a:pt x="917" y="69"/>
                    </a:lnTo>
                    <a:lnTo>
                      <a:pt x="917" y="69"/>
                    </a:lnTo>
                    <a:lnTo>
                      <a:pt x="917" y="69"/>
                    </a:lnTo>
                    <a:lnTo>
                      <a:pt x="917" y="69"/>
                    </a:lnTo>
                    <a:lnTo>
                      <a:pt x="917" y="71"/>
                    </a:lnTo>
                    <a:lnTo>
                      <a:pt x="917" y="71"/>
                    </a:lnTo>
                    <a:lnTo>
                      <a:pt x="917" y="71"/>
                    </a:lnTo>
                    <a:lnTo>
                      <a:pt x="917" y="71"/>
                    </a:lnTo>
                    <a:lnTo>
                      <a:pt x="917" y="71"/>
                    </a:lnTo>
                    <a:lnTo>
                      <a:pt x="917" y="73"/>
                    </a:lnTo>
                    <a:lnTo>
                      <a:pt x="917" y="73"/>
                    </a:lnTo>
                    <a:lnTo>
                      <a:pt x="917" y="73"/>
                    </a:lnTo>
                    <a:lnTo>
                      <a:pt x="917" y="73"/>
                    </a:lnTo>
                    <a:lnTo>
                      <a:pt x="919" y="73"/>
                    </a:lnTo>
                    <a:lnTo>
                      <a:pt x="919" y="73"/>
                    </a:lnTo>
                    <a:lnTo>
                      <a:pt x="919" y="73"/>
                    </a:lnTo>
                    <a:lnTo>
                      <a:pt x="917" y="73"/>
                    </a:lnTo>
                    <a:lnTo>
                      <a:pt x="919" y="74"/>
                    </a:lnTo>
                    <a:lnTo>
                      <a:pt x="917" y="74"/>
                    </a:lnTo>
                    <a:lnTo>
                      <a:pt x="917" y="74"/>
                    </a:lnTo>
                    <a:lnTo>
                      <a:pt x="919" y="74"/>
                    </a:lnTo>
                    <a:lnTo>
                      <a:pt x="919" y="74"/>
                    </a:lnTo>
                    <a:lnTo>
                      <a:pt x="919" y="74"/>
                    </a:lnTo>
                    <a:lnTo>
                      <a:pt x="919" y="76"/>
                    </a:lnTo>
                    <a:lnTo>
                      <a:pt x="917" y="76"/>
                    </a:lnTo>
                    <a:lnTo>
                      <a:pt x="917" y="76"/>
                    </a:lnTo>
                    <a:lnTo>
                      <a:pt x="917" y="76"/>
                    </a:lnTo>
                    <a:lnTo>
                      <a:pt x="917" y="76"/>
                    </a:lnTo>
                    <a:lnTo>
                      <a:pt x="917" y="76"/>
                    </a:lnTo>
                    <a:lnTo>
                      <a:pt x="917" y="76"/>
                    </a:lnTo>
                    <a:lnTo>
                      <a:pt x="919" y="78"/>
                    </a:lnTo>
                    <a:lnTo>
                      <a:pt x="919" y="78"/>
                    </a:lnTo>
                    <a:lnTo>
                      <a:pt x="919" y="78"/>
                    </a:lnTo>
                    <a:lnTo>
                      <a:pt x="919" y="78"/>
                    </a:lnTo>
                    <a:lnTo>
                      <a:pt x="917" y="78"/>
                    </a:lnTo>
                    <a:lnTo>
                      <a:pt x="917" y="78"/>
                    </a:lnTo>
                    <a:lnTo>
                      <a:pt x="917" y="80"/>
                    </a:lnTo>
                    <a:lnTo>
                      <a:pt x="917" y="80"/>
                    </a:lnTo>
                    <a:lnTo>
                      <a:pt x="917" y="80"/>
                    </a:lnTo>
                    <a:lnTo>
                      <a:pt x="917" y="80"/>
                    </a:lnTo>
                    <a:lnTo>
                      <a:pt x="917" y="80"/>
                    </a:lnTo>
                    <a:lnTo>
                      <a:pt x="917" y="80"/>
                    </a:lnTo>
                    <a:lnTo>
                      <a:pt x="917" y="82"/>
                    </a:lnTo>
                    <a:lnTo>
                      <a:pt x="917" y="82"/>
                    </a:lnTo>
                    <a:lnTo>
                      <a:pt x="919" y="82"/>
                    </a:lnTo>
                    <a:lnTo>
                      <a:pt x="917" y="82"/>
                    </a:lnTo>
                    <a:lnTo>
                      <a:pt x="917" y="82"/>
                    </a:lnTo>
                    <a:lnTo>
                      <a:pt x="917" y="83"/>
                    </a:lnTo>
                    <a:lnTo>
                      <a:pt x="917" y="83"/>
                    </a:lnTo>
                    <a:lnTo>
                      <a:pt x="917" y="83"/>
                    </a:lnTo>
                    <a:lnTo>
                      <a:pt x="917" y="83"/>
                    </a:lnTo>
                    <a:lnTo>
                      <a:pt x="917" y="83"/>
                    </a:lnTo>
                    <a:lnTo>
                      <a:pt x="917" y="83"/>
                    </a:lnTo>
                    <a:lnTo>
                      <a:pt x="917" y="83"/>
                    </a:lnTo>
                    <a:lnTo>
                      <a:pt x="917" y="83"/>
                    </a:lnTo>
                    <a:lnTo>
                      <a:pt x="917" y="83"/>
                    </a:lnTo>
                    <a:lnTo>
                      <a:pt x="917" y="83"/>
                    </a:lnTo>
                    <a:lnTo>
                      <a:pt x="917" y="83"/>
                    </a:lnTo>
                    <a:lnTo>
                      <a:pt x="916" y="83"/>
                    </a:lnTo>
                    <a:lnTo>
                      <a:pt x="916" y="85"/>
                    </a:lnTo>
                    <a:lnTo>
                      <a:pt x="916" y="85"/>
                    </a:lnTo>
                    <a:lnTo>
                      <a:pt x="916" y="85"/>
                    </a:lnTo>
                    <a:lnTo>
                      <a:pt x="916" y="85"/>
                    </a:lnTo>
                    <a:lnTo>
                      <a:pt x="916" y="85"/>
                    </a:lnTo>
                    <a:lnTo>
                      <a:pt x="916" y="85"/>
                    </a:lnTo>
                    <a:lnTo>
                      <a:pt x="916" y="85"/>
                    </a:lnTo>
                    <a:lnTo>
                      <a:pt x="916" y="87"/>
                    </a:lnTo>
                    <a:lnTo>
                      <a:pt x="916" y="87"/>
                    </a:lnTo>
                    <a:lnTo>
                      <a:pt x="916" y="87"/>
                    </a:lnTo>
                    <a:lnTo>
                      <a:pt x="916" y="87"/>
                    </a:lnTo>
                    <a:lnTo>
                      <a:pt x="916" y="87"/>
                    </a:lnTo>
                    <a:lnTo>
                      <a:pt x="916" y="87"/>
                    </a:lnTo>
                    <a:lnTo>
                      <a:pt x="916" y="87"/>
                    </a:lnTo>
                    <a:lnTo>
                      <a:pt x="916" y="89"/>
                    </a:lnTo>
                    <a:lnTo>
                      <a:pt x="916" y="89"/>
                    </a:lnTo>
                    <a:lnTo>
                      <a:pt x="916" y="89"/>
                    </a:lnTo>
                    <a:lnTo>
                      <a:pt x="916" y="89"/>
                    </a:lnTo>
                    <a:lnTo>
                      <a:pt x="916" y="89"/>
                    </a:lnTo>
                    <a:lnTo>
                      <a:pt x="916" y="89"/>
                    </a:lnTo>
                    <a:lnTo>
                      <a:pt x="916" y="89"/>
                    </a:lnTo>
                    <a:lnTo>
                      <a:pt x="916" y="91"/>
                    </a:lnTo>
                    <a:lnTo>
                      <a:pt x="916" y="91"/>
                    </a:lnTo>
                    <a:lnTo>
                      <a:pt x="916" y="91"/>
                    </a:lnTo>
                    <a:lnTo>
                      <a:pt x="916" y="91"/>
                    </a:lnTo>
                    <a:lnTo>
                      <a:pt x="916" y="91"/>
                    </a:lnTo>
                    <a:lnTo>
                      <a:pt x="916" y="91"/>
                    </a:lnTo>
                    <a:lnTo>
                      <a:pt x="916" y="91"/>
                    </a:lnTo>
                    <a:lnTo>
                      <a:pt x="914" y="91"/>
                    </a:lnTo>
                    <a:lnTo>
                      <a:pt x="916" y="92"/>
                    </a:lnTo>
                    <a:lnTo>
                      <a:pt x="916" y="92"/>
                    </a:lnTo>
                    <a:lnTo>
                      <a:pt x="916" y="92"/>
                    </a:lnTo>
                    <a:lnTo>
                      <a:pt x="916" y="92"/>
                    </a:lnTo>
                    <a:lnTo>
                      <a:pt x="914" y="92"/>
                    </a:lnTo>
                    <a:lnTo>
                      <a:pt x="914" y="92"/>
                    </a:lnTo>
                    <a:lnTo>
                      <a:pt x="914" y="92"/>
                    </a:lnTo>
                    <a:lnTo>
                      <a:pt x="914" y="92"/>
                    </a:lnTo>
                    <a:lnTo>
                      <a:pt x="914" y="92"/>
                    </a:lnTo>
                    <a:lnTo>
                      <a:pt x="914" y="92"/>
                    </a:lnTo>
                    <a:lnTo>
                      <a:pt x="914" y="94"/>
                    </a:lnTo>
                    <a:lnTo>
                      <a:pt x="914" y="94"/>
                    </a:lnTo>
                    <a:lnTo>
                      <a:pt x="914" y="94"/>
                    </a:lnTo>
                    <a:lnTo>
                      <a:pt x="914" y="94"/>
                    </a:lnTo>
                    <a:lnTo>
                      <a:pt x="914" y="94"/>
                    </a:lnTo>
                    <a:lnTo>
                      <a:pt x="914" y="96"/>
                    </a:lnTo>
                    <a:lnTo>
                      <a:pt x="914" y="96"/>
                    </a:lnTo>
                    <a:lnTo>
                      <a:pt x="914" y="96"/>
                    </a:lnTo>
                    <a:lnTo>
                      <a:pt x="914" y="96"/>
                    </a:lnTo>
                    <a:lnTo>
                      <a:pt x="914" y="96"/>
                    </a:lnTo>
                    <a:lnTo>
                      <a:pt x="914" y="96"/>
                    </a:lnTo>
                    <a:lnTo>
                      <a:pt x="914" y="96"/>
                    </a:lnTo>
                    <a:lnTo>
                      <a:pt x="914" y="96"/>
                    </a:lnTo>
                    <a:lnTo>
                      <a:pt x="914" y="96"/>
                    </a:lnTo>
                    <a:lnTo>
                      <a:pt x="914" y="98"/>
                    </a:lnTo>
                    <a:lnTo>
                      <a:pt x="912" y="98"/>
                    </a:lnTo>
                    <a:lnTo>
                      <a:pt x="912" y="98"/>
                    </a:lnTo>
                    <a:lnTo>
                      <a:pt x="912" y="98"/>
                    </a:lnTo>
                    <a:lnTo>
                      <a:pt x="912" y="100"/>
                    </a:lnTo>
                    <a:lnTo>
                      <a:pt x="912" y="100"/>
                    </a:lnTo>
                    <a:lnTo>
                      <a:pt x="912" y="100"/>
                    </a:lnTo>
                    <a:lnTo>
                      <a:pt x="912" y="100"/>
                    </a:lnTo>
                    <a:lnTo>
                      <a:pt x="912" y="100"/>
                    </a:lnTo>
                    <a:lnTo>
                      <a:pt x="912" y="100"/>
                    </a:lnTo>
                    <a:lnTo>
                      <a:pt x="912" y="100"/>
                    </a:lnTo>
                    <a:lnTo>
                      <a:pt x="912" y="101"/>
                    </a:lnTo>
                    <a:lnTo>
                      <a:pt x="912" y="101"/>
                    </a:lnTo>
                    <a:lnTo>
                      <a:pt x="912" y="101"/>
                    </a:lnTo>
                    <a:lnTo>
                      <a:pt x="912" y="101"/>
                    </a:lnTo>
                    <a:lnTo>
                      <a:pt x="912" y="101"/>
                    </a:lnTo>
                    <a:lnTo>
                      <a:pt x="912" y="101"/>
                    </a:lnTo>
                    <a:lnTo>
                      <a:pt x="912" y="103"/>
                    </a:lnTo>
                    <a:lnTo>
                      <a:pt x="912" y="103"/>
                    </a:lnTo>
                    <a:lnTo>
                      <a:pt x="912" y="103"/>
                    </a:lnTo>
                    <a:lnTo>
                      <a:pt x="912" y="103"/>
                    </a:lnTo>
                    <a:lnTo>
                      <a:pt x="912" y="103"/>
                    </a:lnTo>
                    <a:lnTo>
                      <a:pt x="912" y="103"/>
                    </a:lnTo>
                    <a:lnTo>
                      <a:pt x="912" y="103"/>
                    </a:lnTo>
                    <a:lnTo>
                      <a:pt x="912" y="105"/>
                    </a:lnTo>
                    <a:lnTo>
                      <a:pt x="912" y="105"/>
                    </a:lnTo>
                    <a:lnTo>
                      <a:pt x="912" y="105"/>
                    </a:lnTo>
                    <a:lnTo>
                      <a:pt x="912" y="105"/>
                    </a:lnTo>
                    <a:lnTo>
                      <a:pt x="912" y="105"/>
                    </a:lnTo>
                    <a:lnTo>
                      <a:pt x="912" y="105"/>
                    </a:lnTo>
                    <a:lnTo>
                      <a:pt x="912" y="105"/>
                    </a:lnTo>
                    <a:lnTo>
                      <a:pt x="910" y="107"/>
                    </a:lnTo>
                    <a:lnTo>
                      <a:pt x="910" y="107"/>
                    </a:lnTo>
                    <a:lnTo>
                      <a:pt x="910" y="107"/>
                    </a:lnTo>
                    <a:lnTo>
                      <a:pt x="910" y="107"/>
                    </a:lnTo>
                    <a:lnTo>
                      <a:pt x="910" y="107"/>
                    </a:lnTo>
                    <a:lnTo>
                      <a:pt x="910" y="107"/>
                    </a:lnTo>
                    <a:lnTo>
                      <a:pt x="910" y="107"/>
                    </a:lnTo>
                    <a:lnTo>
                      <a:pt x="910" y="107"/>
                    </a:lnTo>
                    <a:lnTo>
                      <a:pt x="910" y="109"/>
                    </a:lnTo>
                    <a:lnTo>
                      <a:pt x="910" y="109"/>
                    </a:lnTo>
                    <a:lnTo>
                      <a:pt x="910" y="109"/>
                    </a:lnTo>
                    <a:lnTo>
                      <a:pt x="910" y="109"/>
                    </a:lnTo>
                    <a:lnTo>
                      <a:pt x="910" y="109"/>
                    </a:lnTo>
                    <a:lnTo>
                      <a:pt x="908" y="109"/>
                    </a:lnTo>
                    <a:lnTo>
                      <a:pt x="908" y="109"/>
                    </a:lnTo>
                    <a:lnTo>
                      <a:pt x="908" y="111"/>
                    </a:lnTo>
                    <a:lnTo>
                      <a:pt x="908" y="111"/>
                    </a:lnTo>
                    <a:lnTo>
                      <a:pt x="908" y="111"/>
                    </a:lnTo>
                    <a:lnTo>
                      <a:pt x="907" y="111"/>
                    </a:lnTo>
                    <a:lnTo>
                      <a:pt x="907" y="111"/>
                    </a:lnTo>
                    <a:lnTo>
                      <a:pt x="907" y="111"/>
                    </a:lnTo>
                    <a:lnTo>
                      <a:pt x="907" y="112"/>
                    </a:lnTo>
                    <a:lnTo>
                      <a:pt x="907" y="112"/>
                    </a:lnTo>
                    <a:lnTo>
                      <a:pt x="907" y="112"/>
                    </a:lnTo>
                    <a:lnTo>
                      <a:pt x="907" y="112"/>
                    </a:lnTo>
                    <a:lnTo>
                      <a:pt x="907" y="112"/>
                    </a:lnTo>
                    <a:lnTo>
                      <a:pt x="907" y="112"/>
                    </a:lnTo>
                    <a:lnTo>
                      <a:pt x="907" y="114"/>
                    </a:lnTo>
                    <a:lnTo>
                      <a:pt x="907" y="114"/>
                    </a:lnTo>
                    <a:lnTo>
                      <a:pt x="907" y="114"/>
                    </a:lnTo>
                    <a:lnTo>
                      <a:pt x="907" y="114"/>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6"/>
                    </a:lnTo>
                    <a:lnTo>
                      <a:pt x="907" y="118"/>
                    </a:lnTo>
                    <a:lnTo>
                      <a:pt x="908" y="118"/>
                    </a:lnTo>
                    <a:lnTo>
                      <a:pt x="908" y="118"/>
                    </a:lnTo>
                    <a:lnTo>
                      <a:pt x="908" y="118"/>
                    </a:lnTo>
                    <a:lnTo>
                      <a:pt x="908" y="120"/>
                    </a:lnTo>
                    <a:lnTo>
                      <a:pt x="908" y="120"/>
                    </a:lnTo>
                    <a:lnTo>
                      <a:pt x="908" y="120"/>
                    </a:lnTo>
                    <a:lnTo>
                      <a:pt x="908" y="120"/>
                    </a:lnTo>
                    <a:lnTo>
                      <a:pt x="908" y="120"/>
                    </a:lnTo>
                    <a:lnTo>
                      <a:pt x="908" y="120"/>
                    </a:lnTo>
                    <a:lnTo>
                      <a:pt x="908" y="120"/>
                    </a:lnTo>
                    <a:lnTo>
                      <a:pt x="908" y="120"/>
                    </a:lnTo>
                    <a:lnTo>
                      <a:pt x="908" y="120"/>
                    </a:lnTo>
                    <a:lnTo>
                      <a:pt x="908" y="121"/>
                    </a:lnTo>
                    <a:lnTo>
                      <a:pt x="908" y="121"/>
                    </a:lnTo>
                    <a:lnTo>
                      <a:pt x="908" y="121"/>
                    </a:lnTo>
                    <a:lnTo>
                      <a:pt x="908" y="121"/>
                    </a:lnTo>
                    <a:lnTo>
                      <a:pt x="908" y="121"/>
                    </a:lnTo>
                    <a:lnTo>
                      <a:pt x="908" y="121"/>
                    </a:lnTo>
                    <a:lnTo>
                      <a:pt x="908" y="121"/>
                    </a:lnTo>
                    <a:lnTo>
                      <a:pt x="908" y="121"/>
                    </a:lnTo>
                    <a:lnTo>
                      <a:pt x="908" y="123"/>
                    </a:lnTo>
                    <a:lnTo>
                      <a:pt x="908" y="123"/>
                    </a:lnTo>
                    <a:lnTo>
                      <a:pt x="908" y="123"/>
                    </a:lnTo>
                    <a:lnTo>
                      <a:pt x="908" y="123"/>
                    </a:lnTo>
                    <a:lnTo>
                      <a:pt x="908" y="123"/>
                    </a:lnTo>
                    <a:lnTo>
                      <a:pt x="908" y="123"/>
                    </a:lnTo>
                    <a:lnTo>
                      <a:pt x="908" y="123"/>
                    </a:lnTo>
                    <a:lnTo>
                      <a:pt x="908" y="123"/>
                    </a:lnTo>
                    <a:lnTo>
                      <a:pt x="908" y="123"/>
                    </a:lnTo>
                    <a:lnTo>
                      <a:pt x="908" y="125"/>
                    </a:lnTo>
                    <a:lnTo>
                      <a:pt x="908" y="125"/>
                    </a:lnTo>
                    <a:lnTo>
                      <a:pt x="908" y="125"/>
                    </a:lnTo>
                    <a:lnTo>
                      <a:pt x="908" y="125"/>
                    </a:lnTo>
                    <a:lnTo>
                      <a:pt x="908" y="125"/>
                    </a:lnTo>
                    <a:lnTo>
                      <a:pt x="908" y="125"/>
                    </a:lnTo>
                    <a:lnTo>
                      <a:pt x="908" y="125"/>
                    </a:lnTo>
                    <a:lnTo>
                      <a:pt x="908" y="127"/>
                    </a:lnTo>
                    <a:lnTo>
                      <a:pt x="908" y="127"/>
                    </a:lnTo>
                    <a:lnTo>
                      <a:pt x="908" y="127"/>
                    </a:lnTo>
                    <a:lnTo>
                      <a:pt x="908" y="127"/>
                    </a:lnTo>
                    <a:lnTo>
                      <a:pt x="908" y="129"/>
                    </a:lnTo>
                    <a:lnTo>
                      <a:pt x="908" y="129"/>
                    </a:lnTo>
                    <a:lnTo>
                      <a:pt x="908" y="129"/>
                    </a:lnTo>
                    <a:lnTo>
                      <a:pt x="908" y="129"/>
                    </a:lnTo>
                    <a:lnTo>
                      <a:pt x="908" y="129"/>
                    </a:lnTo>
                    <a:lnTo>
                      <a:pt x="910" y="130"/>
                    </a:lnTo>
                    <a:lnTo>
                      <a:pt x="910" y="130"/>
                    </a:lnTo>
                    <a:lnTo>
                      <a:pt x="910" y="130"/>
                    </a:lnTo>
                    <a:lnTo>
                      <a:pt x="910" y="130"/>
                    </a:lnTo>
                    <a:lnTo>
                      <a:pt x="910" y="130"/>
                    </a:lnTo>
                    <a:lnTo>
                      <a:pt x="910" y="130"/>
                    </a:lnTo>
                    <a:lnTo>
                      <a:pt x="910" y="132"/>
                    </a:lnTo>
                    <a:lnTo>
                      <a:pt x="910" y="132"/>
                    </a:lnTo>
                    <a:lnTo>
                      <a:pt x="910" y="132"/>
                    </a:lnTo>
                    <a:lnTo>
                      <a:pt x="910" y="132"/>
                    </a:lnTo>
                    <a:lnTo>
                      <a:pt x="910" y="132"/>
                    </a:lnTo>
                    <a:lnTo>
                      <a:pt x="910" y="132"/>
                    </a:lnTo>
                    <a:lnTo>
                      <a:pt x="910" y="134"/>
                    </a:lnTo>
                    <a:lnTo>
                      <a:pt x="910" y="134"/>
                    </a:lnTo>
                    <a:lnTo>
                      <a:pt x="910" y="134"/>
                    </a:lnTo>
                    <a:lnTo>
                      <a:pt x="908" y="134"/>
                    </a:lnTo>
                    <a:lnTo>
                      <a:pt x="908" y="134"/>
                    </a:lnTo>
                    <a:lnTo>
                      <a:pt x="908" y="134"/>
                    </a:lnTo>
                    <a:lnTo>
                      <a:pt x="908" y="134"/>
                    </a:lnTo>
                    <a:lnTo>
                      <a:pt x="908" y="134"/>
                    </a:lnTo>
                    <a:lnTo>
                      <a:pt x="908" y="134"/>
                    </a:lnTo>
                    <a:lnTo>
                      <a:pt x="908" y="136"/>
                    </a:lnTo>
                    <a:lnTo>
                      <a:pt x="908" y="136"/>
                    </a:lnTo>
                    <a:lnTo>
                      <a:pt x="908" y="136"/>
                    </a:lnTo>
                    <a:lnTo>
                      <a:pt x="908" y="136"/>
                    </a:lnTo>
                    <a:lnTo>
                      <a:pt x="908" y="136"/>
                    </a:lnTo>
                    <a:lnTo>
                      <a:pt x="907" y="136"/>
                    </a:lnTo>
                    <a:lnTo>
                      <a:pt x="907" y="136"/>
                    </a:lnTo>
                    <a:lnTo>
                      <a:pt x="907" y="136"/>
                    </a:lnTo>
                    <a:lnTo>
                      <a:pt x="907" y="138"/>
                    </a:lnTo>
                    <a:lnTo>
                      <a:pt x="907" y="138"/>
                    </a:lnTo>
                    <a:lnTo>
                      <a:pt x="907" y="138"/>
                    </a:lnTo>
                    <a:lnTo>
                      <a:pt x="907" y="138"/>
                    </a:lnTo>
                    <a:lnTo>
                      <a:pt x="907" y="138"/>
                    </a:lnTo>
                    <a:lnTo>
                      <a:pt x="907" y="138"/>
                    </a:lnTo>
                    <a:lnTo>
                      <a:pt x="907" y="138"/>
                    </a:lnTo>
                    <a:lnTo>
                      <a:pt x="907" y="138"/>
                    </a:lnTo>
                    <a:lnTo>
                      <a:pt x="907" y="139"/>
                    </a:lnTo>
                    <a:lnTo>
                      <a:pt x="907" y="139"/>
                    </a:lnTo>
                    <a:lnTo>
                      <a:pt x="907" y="139"/>
                    </a:lnTo>
                    <a:lnTo>
                      <a:pt x="907" y="139"/>
                    </a:lnTo>
                    <a:lnTo>
                      <a:pt x="908" y="139"/>
                    </a:lnTo>
                    <a:lnTo>
                      <a:pt x="908" y="139"/>
                    </a:lnTo>
                    <a:lnTo>
                      <a:pt x="908" y="139"/>
                    </a:lnTo>
                    <a:lnTo>
                      <a:pt x="908" y="141"/>
                    </a:lnTo>
                    <a:lnTo>
                      <a:pt x="908" y="141"/>
                    </a:lnTo>
                    <a:lnTo>
                      <a:pt x="908" y="141"/>
                    </a:lnTo>
                    <a:lnTo>
                      <a:pt x="908" y="141"/>
                    </a:lnTo>
                    <a:lnTo>
                      <a:pt x="908" y="143"/>
                    </a:lnTo>
                    <a:lnTo>
                      <a:pt x="908" y="143"/>
                    </a:lnTo>
                    <a:lnTo>
                      <a:pt x="910" y="143"/>
                    </a:lnTo>
                    <a:lnTo>
                      <a:pt x="910" y="143"/>
                    </a:lnTo>
                    <a:lnTo>
                      <a:pt x="910" y="143"/>
                    </a:lnTo>
                    <a:lnTo>
                      <a:pt x="910" y="143"/>
                    </a:lnTo>
                    <a:lnTo>
                      <a:pt x="912" y="143"/>
                    </a:lnTo>
                    <a:lnTo>
                      <a:pt x="912" y="143"/>
                    </a:lnTo>
                    <a:lnTo>
                      <a:pt x="912" y="145"/>
                    </a:lnTo>
                    <a:lnTo>
                      <a:pt x="912" y="145"/>
                    </a:lnTo>
                    <a:lnTo>
                      <a:pt x="912" y="145"/>
                    </a:lnTo>
                    <a:lnTo>
                      <a:pt x="912" y="145"/>
                    </a:lnTo>
                    <a:lnTo>
                      <a:pt x="912" y="145"/>
                    </a:lnTo>
                    <a:lnTo>
                      <a:pt x="912" y="145"/>
                    </a:lnTo>
                    <a:lnTo>
                      <a:pt x="912" y="145"/>
                    </a:lnTo>
                    <a:lnTo>
                      <a:pt x="912" y="145"/>
                    </a:lnTo>
                    <a:lnTo>
                      <a:pt x="914" y="145"/>
                    </a:lnTo>
                    <a:lnTo>
                      <a:pt x="914" y="145"/>
                    </a:lnTo>
                    <a:lnTo>
                      <a:pt x="914" y="145"/>
                    </a:lnTo>
                    <a:lnTo>
                      <a:pt x="914" y="145"/>
                    </a:lnTo>
                    <a:lnTo>
                      <a:pt x="916" y="145"/>
                    </a:lnTo>
                    <a:lnTo>
                      <a:pt x="916" y="147"/>
                    </a:lnTo>
                    <a:lnTo>
                      <a:pt x="917" y="147"/>
                    </a:lnTo>
                    <a:lnTo>
                      <a:pt x="917" y="147"/>
                    </a:lnTo>
                    <a:lnTo>
                      <a:pt x="917" y="147"/>
                    </a:lnTo>
                    <a:lnTo>
                      <a:pt x="917" y="147"/>
                    </a:lnTo>
                    <a:lnTo>
                      <a:pt x="917" y="147"/>
                    </a:lnTo>
                    <a:lnTo>
                      <a:pt x="917" y="149"/>
                    </a:lnTo>
                    <a:lnTo>
                      <a:pt x="917" y="149"/>
                    </a:lnTo>
                    <a:lnTo>
                      <a:pt x="917" y="149"/>
                    </a:lnTo>
                    <a:lnTo>
                      <a:pt x="919" y="149"/>
                    </a:lnTo>
                    <a:lnTo>
                      <a:pt x="919" y="149"/>
                    </a:lnTo>
                    <a:lnTo>
                      <a:pt x="919" y="149"/>
                    </a:lnTo>
                    <a:lnTo>
                      <a:pt x="919" y="149"/>
                    </a:lnTo>
                    <a:lnTo>
                      <a:pt x="919" y="150"/>
                    </a:lnTo>
                    <a:lnTo>
                      <a:pt x="919" y="150"/>
                    </a:lnTo>
                    <a:lnTo>
                      <a:pt x="921" y="150"/>
                    </a:lnTo>
                    <a:lnTo>
                      <a:pt x="921" y="150"/>
                    </a:lnTo>
                    <a:lnTo>
                      <a:pt x="921" y="150"/>
                    </a:lnTo>
                    <a:lnTo>
                      <a:pt x="921" y="150"/>
                    </a:lnTo>
                    <a:lnTo>
                      <a:pt x="921" y="152"/>
                    </a:lnTo>
                    <a:lnTo>
                      <a:pt x="921" y="152"/>
                    </a:lnTo>
                    <a:lnTo>
                      <a:pt x="921" y="152"/>
                    </a:lnTo>
                    <a:lnTo>
                      <a:pt x="921" y="152"/>
                    </a:lnTo>
                    <a:lnTo>
                      <a:pt x="923" y="152"/>
                    </a:lnTo>
                    <a:lnTo>
                      <a:pt x="923" y="152"/>
                    </a:lnTo>
                    <a:lnTo>
                      <a:pt x="923" y="152"/>
                    </a:lnTo>
                    <a:lnTo>
                      <a:pt x="923" y="154"/>
                    </a:lnTo>
                    <a:lnTo>
                      <a:pt x="923" y="154"/>
                    </a:lnTo>
                    <a:lnTo>
                      <a:pt x="923" y="154"/>
                    </a:lnTo>
                    <a:lnTo>
                      <a:pt x="923" y="154"/>
                    </a:lnTo>
                    <a:lnTo>
                      <a:pt x="923" y="154"/>
                    </a:lnTo>
                    <a:lnTo>
                      <a:pt x="923" y="154"/>
                    </a:lnTo>
                    <a:lnTo>
                      <a:pt x="923" y="154"/>
                    </a:lnTo>
                    <a:lnTo>
                      <a:pt x="923" y="154"/>
                    </a:lnTo>
                    <a:lnTo>
                      <a:pt x="923" y="154"/>
                    </a:lnTo>
                    <a:lnTo>
                      <a:pt x="925" y="154"/>
                    </a:lnTo>
                    <a:lnTo>
                      <a:pt x="925" y="156"/>
                    </a:lnTo>
                    <a:lnTo>
                      <a:pt x="925" y="156"/>
                    </a:lnTo>
                    <a:lnTo>
                      <a:pt x="925" y="156"/>
                    </a:lnTo>
                    <a:lnTo>
                      <a:pt x="925" y="156"/>
                    </a:lnTo>
                    <a:lnTo>
                      <a:pt x="925" y="156"/>
                    </a:lnTo>
                    <a:lnTo>
                      <a:pt x="925" y="156"/>
                    </a:lnTo>
                    <a:lnTo>
                      <a:pt x="925" y="156"/>
                    </a:lnTo>
                    <a:lnTo>
                      <a:pt x="925" y="156"/>
                    </a:lnTo>
                    <a:lnTo>
                      <a:pt x="925" y="156"/>
                    </a:lnTo>
                    <a:lnTo>
                      <a:pt x="925" y="156"/>
                    </a:lnTo>
                    <a:lnTo>
                      <a:pt x="925" y="158"/>
                    </a:lnTo>
                    <a:lnTo>
                      <a:pt x="925" y="158"/>
                    </a:lnTo>
                    <a:lnTo>
                      <a:pt x="925" y="158"/>
                    </a:lnTo>
                    <a:lnTo>
                      <a:pt x="926" y="158"/>
                    </a:lnTo>
                    <a:lnTo>
                      <a:pt x="926" y="158"/>
                    </a:lnTo>
                    <a:lnTo>
                      <a:pt x="926" y="158"/>
                    </a:lnTo>
                    <a:lnTo>
                      <a:pt x="925" y="158"/>
                    </a:lnTo>
                    <a:lnTo>
                      <a:pt x="925" y="159"/>
                    </a:lnTo>
                    <a:lnTo>
                      <a:pt x="925" y="159"/>
                    </a:lnTo>
                    <a:lnTo>
                      <a:pt x="925" y="159"/>
                    </a:lnTo>
                    <a:lnTo>
                      <a:pt x="925" y="159"/>
                    </a:lnTo>
                    <a:lnTo>
                      <a:pt x="925" y="159"/>
                    </a:lnTo>
                    <a:lnTo>
                      <a:pt x="925" y="159"/>
                    </a:lnTo>
                    <a:lnTo>
                      <a:pt x="925" y="159"/>
                    </a:lnTo>
                    <a:lnTo>
                      <a:pt x="925" y="159"/>
                    </a:lnTo>
                    <a:lnTo>
                      <a:pt x="925" y="161"/>
                    </a:lnTo>
                    <a:lnTo>
                      <a:pt x="925" y="161"/>
                    </a:lnTo>
                    <a:lnTo>
                      <a:pt x="925" y="161"/>
                    </a:lnTo>
                    <a:lnTo>
                      <a:pt x="926" y="161"/>
                    </a:lnTo>
                    <a:lnTo>
                      <a:pt x="926" y="161"/>
                    </a:lnTo>
                    <a:lnTo>
                      <a:pt x="926" y="161"/>
                    </a:lnTo>
                    <a:lnTo>
                      <a:pt x="926" y="161"/>
                    </a:lnTo>
                    <a:lnTo>
                      <a:pt x="926" y="163"/>
                    </a:lnTo>
                    <a:lnTo>
                      <a:pt x="926" y="163"/>
                    </a:lnTo>
                    <a:lnTo>
                      <a:pt x="926" y="163"/>
                    </a:lnTo>
                    <a:lnTo>
                      <a:pt x="926" y="163"/>
                    </a:lnTo>
                    <a:lnTo>
                      <a:pt x="926" y="163"/>
                    </a:lnTo>
                    <a:lnTo>
                      <a:pt x="928" y="163"/>
                    </a:lnTo>
                    <a:lnTo>
                      <a:pt x="928" y="163"/>
                    </a:lnTo>
                    <a:lnTo>
                      <a:pt x="928" y="163"/>
                    </a:lnTo>
                    <a:lnTo>
                      <a:pt x="928" y="163"/>
                    </a:lnTo>
                    <a:lnTo>
                      <a:pt x="928" y="163"/>
                    </a:lnTo>
                    <a:lnTo>
                      <a:pt x="928" y="165"/>
                    </a:lnTo>
                    <a:lnTo>
                      <a:pt x="928" y="165"/>
                    </a:lnTo>
                    <a:lnTo>
                      <a:pt x="928" y="165"/>
                    </a:lnTo>
                    <a:lnTo>
                      <a:pt x="928" y="165"/>
                    </a:lnTo>
                    <a:lnTo>
                      <a:pt x="928" y="165"/>
                    </a:lnTo>
                    <a:lnTo>
                      <a:pt x="930" y="165"/>
                    </a:lnTo>
                    <a:lnTo>
                      <a:pt x="930" y="165"/>
                    </a:lnTo>
                    <a:lnTo>
                      <a:pt x="930" y="165"/>
                    </a:lnTo>
                    <a:lnTo>
                      <a:pt x="930" y="165"/>
                    </a:lnTo>
                    <a:lnTo>
                      <a:pt x="930" y="165"/>
                    </a:lnTo>
                    <a:lnTo>
                      <a:pt x="930" y="165"/>
                    </a:lnTo>
                    <a:lnTo>
                      <a:pt x="932" y="165"/>
                    </a:lnTo>
                    <a:lnTo>
                      <a:pt x="932" y="165"/>
                    </a:lnTo>
                    <a:lnTo>
                      <a:pt x="932" y="165"/>
                    </a:lnTo>
                    <a:lnTo>
                      <a:pt x="932" y="165"/>
                    </a:lnTo>
                    <a:lnTo>
                      <a:pt x="932" y="165"/>
                    </a:lnTo>
                    <a:lnTo>
                      <a:pt x="932" y="167"/>
                    </a:lnTo>
                    <a:lnTo>
                      <a:pt x="932" y="167"/>
                    </a:lnTo>
                    <a:lnTo>
                      <a:pt x="932" y="167"/>
                    </a:lnTo>
                    <a:lnTo>
                      <a:pt x="932" y="167"/>
                    </a:lnTo>
                    <a:lnTo>
                      <a:pt x="932" y="167"/>
                    </a:lnTo>
                    <a:lnTo>
                      <a:pt x="934" y="167"/>
                    </a:lnTo>
                    <a:lnTo>
                      <a:pt x="934" y="167"/>
                    </a:lnTo>
                    <a:lnTo>
                      <a:pt x="934" y="167"/>
                    </a:lnTo>
                    <a:lnTo>
                      <a:pt x="934" y="167"/>
                    </a:lnTo>
                    <a:lnTo>
                      <a:pt x="934" y="168"/>
                    </a:lnTo>
                    <a:lnTo>
                      <a:pt x="934" y="168"/>
                    </a:lnTo>
                    <a:lnTo>
                      <a:pt x="934" y="168"/>
                    </a:lnTo>
                    <a:lnTo>
                      <a:pt x="934" y="168"/>
                    </a:lnTo>
                    <a:lnTo>
                      <a:pt x="934" y="168"/>
                    </a:lnTo>
                    <a:lnTo>
                      <a:pt x="934" y="168"/>
                    </a:lnTo>
                    <a:lnTo>
                      <a:pt x="934" y="168"/>
                    </a:lnTo>
                    <a:lnTo>
                      <a:pt x="935" y="168"/>
                    </a:lnTo>
                    <a:lnTo>
                      <a:pt x="935" y="168"/>
                    </a:lnTo>
                    <a:lnTo>
                      <a:pt x="935" y="170"/>
                    </a:lnTo>
                    <a:lnTo>
                      <a:pt x="937" y="170"/>
                    </a:lnTo>
                    <a:lnTo>
                      <a:pt x="937" y="170"/>
                    </a:lnTo>
                    <a:lnTo>
                      <a:pt x="937" y="170"/>
                    </a:lnTo>
                    <a:lnTo>
                      <a:pt x="937" y="170"/>
                    </a:lnTo>
                    <a:lnTo>
                      <a:pt x="937" y="170"/>
                    </a:lnTo>
                    <a:lnTo>
                      <a:pt x="937" y="170"/>
                    </a:lnTo>
                    <a:lnTo>
                      <a:pt x="937" y="170"/>
                    </a:lnTo>
                    <a:lnTo>
                      <a:pt x="939" y="170"/>
                    </a:lnTo>
                    <a:lnTo>
                      <a:pt x="939" y="170"/>
                    </a:lnTo>
                    <a:lnTo>
                      <a:pt x="939" y="170"/>
                    </a:lnTo>
                    <a:lnTo>
                      <a:pt x="939" y="170"/>
                    </a:lnTo>
                    <a:lnTo>
                      <a:pt x="939" y="170"/>
                    </a:lnTo>
                    <a:lnTo>
                      <a:pt x="941" y="170"/>
                    </a:lnTo>
                    <a:lnTo>
                      <a:pt x="941" y="170"/>
                    </a:lnTo>
                    <a:lnTo>
                      <a:pt x="941" y="170"/>
                    </a:lnTo>
                    <a:lnTo>
                      <a:pt x="941" y="170"/>
                    </a:lnTo>
                    <a:lnTo>
                      <a:pt x="941" y="170"/>
                    </a:lnTo>
                    <a:lnTo>
                      <a:pt x="941" y="170"/>
                    </a:lnTo>
                    <a:lnTo>
                      <a:pt x="941" y="170"/>
                    </a:lnTo>
                    <a:lnTo>
                      <a:pt x="941" y="172"/>
                    </a:lnTo>
                    <a:lnTo>
                      <a:pt x="941" y="172"/>
                    </a:lnTo>
                    <a:lnTo>
                      <a:pt x="941" y="172"/>
                    </a:lnTo>
                    <a:lnTo>
                      <a:pt x="941" y="172"/>
                    </a:lnTo>
                    <a:lnTo>
                      <a:pt x="943" y="172"/>
                    </a:lnTo>
                    <a:lnTo>
                      <a:pt x="943" y="172"/>
                    </a:lnTo>
                    <a:lnTo>
                      <a:pt x="943" y="172"/>
                    </a:lnTo>
                    <a:lnTo>
                      <a:pt x="943" y="172"/>
                    </a:lnTo>
                    <a:lnTo>
                      <a:pt x="943" y="172"/>
                    </a:lnTo>
                    <a:lnTo>
                      <a:pt x="943" y="172"/>
                    </a:lnTo>
                    <a:lnTo>
                      <a:pt x="943" y="174"/>
                    </a:lnTo>
                    <a:lnTo>
                      <a:pt x="943" y="174"/>
                    </a:lnTo>
                    <a:lnTo>
                      <a:pt x="943" y="174"/>
                    </a:lnTo>
                    <a:lnTo>
                      <a:pt x="943" y="174"/>
                    </a:lnTo>
                    <a:lnTo>
                      <a:pt x="943" y="174"/>
                    </a:lnTo>
                    <a:lnTo>
                      <a:pt x="944" y="174"/>
                    </a:lnTo>
                    <a:lnTo>
                      <a:pt x="944" y="174"/>
                    </a:lnTo>
                    <a:lnTo>
                      <a:pt x="944" y="174"/>
                    </a:lnTo>
                    <a:lnTo>
                      <a:pt x="944" y="174"/>
                    </a:lnTo>
                    <a:lnTo>
                      <a:pt x="944" y="174"/>
                    </a:lnTo>
                    <a:lnTo>
                      <a:pt x="946" y="174"/>
                    </a:lnTo>
                    <a:lnTo>
                      <a:pt x="946" y="174"/>
                    </a:lnTo>
                    <a:lnTo>
                      <a:pt x="946" y="174"/>
                    </a:lnTo>
                    <a:lnTo>
                      <a:pt x="946" y="176"/>
                    </a:lnTo>
                    <a:lnTo>
                      <a:pt x="946" y="176"/>
                    </a:lnTo>
                    <a:lnTo>
                      <a:pt x="946" y="176"/>
                    </a:lnTo>
                    <a:lnTo>
                      <a:pt x="948" y="176"/>
                    </a:lnTo>
                    <a:lnTo>
                      <a:pt x="948" y="176"/>
                    </a:lnTo>
                    <a:lnTo>
                      <a:pt x="948" y="177"/>
                    </a:lnTo>
                    <a:lnTo>
                      <a:pt x="948" y="177"/>
                    </a:lnTo>
                    <a:lnTo>
                      <a:pt x="948" y="177"/>
                    </a:lnTo>
                    <a:lnTo>
                      <a:pt x="948" y="177"/>
                    </a:lnTo>
                    <a:lnTo>
                      <a:pt x="950" y="177"/>
                    </a:lnTo>
                    <a:lnTo>
                      <a:pt x="950" y="177"/>
                    </a:lnTo>
                    <a:lnTo>
                      <a:pt x="952" y="179"/>
                    </a:lnTo>
                    <a:lnTo>
                      <a:pt x="952" y="179"/>
                    </a:lnTo>
                    <a:lnTo>
                      <a:pt x="952" y="179"/>
                    </a:lnTo>
                    <a:lnTo>
                      <a:pt x="952" y="179"/>
                    </a:lnTo>
                    <a:lnTo>
                      <a:pt x="954" y="179"/>
                    </a:lnTo>
                    <a:lnTo>
                      <a:pt x="954" y="179"/>
                    </a:lnTo>
                    <a:lnTo>
                      <a:pt x="954" y="179"/>
                    </a:lnTo>
                    <a:lnTo>
                      <a:pt x="954" y="179"/>
                    </a:lnTo>
                    <a:lnTo>
                      <a:pt x="955" y="179"/>
                    </a:lnTo>
                    <a:lnTo>
                      <a:pt x="955" y="179"/>
                    </a:lnTo>
                    <a:lnTo>
                      <a:pt x="957" y="179"/>
                    </a:lnTo>
                    <a:lnTo>
                      <a:pt x="957" y="179"/>
                    </a:lnTo>
                    <a:lnTo>
                      <a:pt x="957" y="181"/>
                    </a:lnTo>
                    <a:lnTo>
                      <a:pt x="959" y="181"/>
                    </a:lnTo>
                    <a:lnTo>
                      <a:pt x="959" y="181"/>
                    </a:lnTo>
                    <a:lnTo>
                      <a:pt x="959" y="181"/>
                    </a:lnTo>
                    <a:lnTo>
                      <a:pt x="961" y="181"/>
                    </a:lnTo>
                    <a:lnTo>
                      <a:pt x="961" y="181"/>
                    </a:lnTo>
                    <a:lnTo>
                      <a:pt x="961" y="181"/>
                    </a:lnTo>
                    <a:lnTo>
                      <a:pt x="961" y="181"/>
                    </a:lnTo>
                    <a:lnTo>
                      <a:pt x="963" y="181"/>
                    </a:lnTo>
                    <a:lnTo>
                      <a:pt x="963" y="181"/>
                    </a:lnTo>
                    <a:lnTo>
                      <a:pt x="963" y="181"/>
                    </a:lnTo>
                    <a:lnTo>
                      <a:pt x="964" y="181"/>
                    </a:lnTo>
                    <a:lnTo>
                      <a:pt x="964" y="181"/>
                    </a:lnTo>
                    <a:lnTo>
                      <a:pt x="966" y="181"/>
                    </a:lnTo>
                    <a:lnTo>
                      <a:pt x="966" y="181"/>
                    </a:lnTo>
                    <a:lnTo>
                      <a:pt x="966" y="181"/>
                    </a:lnTo>
                    <a:lnTo>
                      <a:pt x="966" y="181"/>
                    </a:lnTo>
                    <a:lnTo>
                      <a:pt x="966" y="181"/>
                    </a:lnTo>
                    <a:lnTo>
                      <a:pt x="968" y="183"/>
                    </a:lnTo>
                    <a:lnTo>
                      <a:pt x="968" y="183"/>
                    </a:lnTo>
                    <a:lnTo>
                      <a:pt x="968" y="183"/>
                    </a:lnTo>
                    <a:lnTo>
                      <a:pt x="968" y="183"/>
                    </a:lnTo>
                    <a:lnTo>
                      <a:pt x="968" y="183"/>
                    </a:lnTo>
                    <a:lnTo>
                      <a:pt x="968" y="185"/>
                    </a:lnTo>
                    <a:lnTo>
                      <a:pt x="968" y="185"/>
                    </a:lnTo>
                    <a:lnTo>
                      <a:pt x="970" y="185"/>
                    </a:lnTo>
                    <a:lnTo>
                      <a:pt x="970" y="185"/>
                    </a:lnTo>
                    <a:lnTo>
                      <a:pt x="970" y="185"/>
                    </a:lnTo>
                    <a:lnTo>
                      <a:pt x="970" y="186"/>
                    </a:lnTo>
                    <a:lnTo>
                      <a:pt x="970" y="186"/>
                    </a:lnTo>
                    <a:lnTo>
                      <a:pt x="970" y="186"/>
                    </a:lnTo>
                    <a:lnTo>
                      <a:pt x="970" y="186"/>
                    </a:lnTo>
                    <a:lnTo>
                      <a:pt x="970" y="188"/>
                    </a:lnTo>
                    <a:lnTo>
                      <a:pt x="970" y="188"/>
                    </a:lnTo>
                    <a:lnTo>
                      <a:pt x="972" y="188"/>
                    </a:lnTo>
                    <a:lnTo>
                      <a:pt x="972" y="188"/>
                    </a:lnTo>
                    <a:lnTo>
                      <a:pt x="972" y="188"/>
                    </a:lnTo>
                    <a:lnTo>
                      <a:pt x="972" y="190"/>
                    </a:lnTo>
                    <a:lnTo>
                      <a:pt x="972" y="190"/>
                    </a:lnTo>
                    <a:lnTo>
                      <a:pt x="972" y="190"/>
                    </a:lnTo>
                    <a:lnTo>
                      <a:pt x="972" y="190"/>
                    </a:lnTo>
                    <a:lnTo>
                      <a:pt x="972" y="190"/>
                    </a:lnTo>
                    <a:lnTo>
                      <a:pt x="973" y="190"/>
                    </a:lnTo>
                    <a:lnTo>
                      <a:pt x="973" y="190"/>
                    </a:lnTo>
                    <a:lnTo>
                      <a:pt x="973" y="190"/>
                    </a:lnTo>
                    <a:lnTo>
                      <a:pt x="975" y="190"/>
                    </a:lnTo>
                    <a:lnTo>
                      <a:pt x="977" y="190"/>
                    </a:lnTo>
                    <a:lnTo>
                      <a:pt x="977" y="190"/>
                    </a:lnTo>
                    <a:lnTo>
                      <a:pt x="977" y="190"/>
                    </a:lnTo>
                    <a:lnTo>
                      <a:pt x="979" y="190"/>
                    </a:lnTo>
                    <a:lnTo>
                      <a:pt x="981" y="190"/>
                    </a:lnTo>
                    <a:lnTo>
                      <a:pt x="981" y="190"/>
                    </a:lnTo>
                    <a:lnTo>
                      <a:pt x="982" y="190"/>
                    </a:lnTo>
                    <a:lnTo>
                      <a:pt x="982" y="190"/>
                    </a:lnTo>
                    <a:lnTo>
                      <a:pt x="982" y="190"/>
                    </a:lnTo>
                    <a:lnTo>
                      <a:pt x="984" y="190"/>
                    </a:lnTo>
                    <a:lnTo>
                      <a:pt x="984" y="190"/>
                    </a:lnTo>
                    <a:lnTo>
                      <a:pt x="986" y="190"/>
                    </a:lnTo>
                    <a:lnTo>
                      <a:pt x="986" y="190"/>
                    </a:lnTo>
                    <a:lnTo>
                      <a:pt x="986" y="190"/>
                    </a:lnTo>
                    <a:lnTo>
                      <a:pt x="988" y="190"/>
                    </a:lnTo>
                    <a:lnTo>
                      <a:pt x="988" y="190"/>
                    </a:lnTo>
                    <a:lnTo>
                      <a:pt x="988" y="190"/>
                    </a:lnTo>
                    <a:lnTo>
                      <a:pt x="990" y="190"/>
                    </a:lnTo>
                    <a:lnTo>
                      <a:pt x="990" y="190"/>
                    </a:lnTo>
                    <a:lnTo>
                      <a:pt x="992" y="190"/>
                    </a:lnTo>
                    <a:lnTo>
                      <a:pt x="993" y="190"/>
                    </a:lnTo>
                    <a:lnTo>
                      <a:pt x="993" y="190"/>
                    </a:lnTo>
                    <a:lnTo>
                      <a:pt x="993" y="190"/>
                    </a:lnTo>
                    <a:lnTo>
                      <a:pt x="993" y="190"/>
                    </a:lnTo>
                    <a:lnTo>
                      <a:pt x="993" y="190"/>
                    </a:lnTo>
                    <a:lnTo>
                      <a:pt x="995" y="190"/>
                    </a:lnTo>
                    <a:lnTo>
                      <a:pt x="995" y="190"/>
                    </a:lnTo>
                    <a:lnTo>
                      <a:pt x="997" y="188"/>
                    </a:lnTo>
                    <a:lnTo>
                      <a:pt x="997" y="188"/>
                    </a:lnTo>
                    <a:lnTo>
                      <a:pt x="997" y="188"/>
                    </a:lnTo>
                    <a:lnTo>
                      <a:pt x="997" y="190"/>
                    </a:lnTo>
                    <a:lnTo>
                      <a:pt x="999" y="190"/>
                    </a:lnTo>
                    <a:lnTo>
                      <a:pt x="999" y="188"/>
                    </a:lnTo>
                    <a:lnTo>
                      <a:pt x="999" y="188"/>
                    </a:lnTo>
                    <a:lnTo>
                      <a:pt x="999" y="188"/>
                    </a:lnTo>
                    <a:lnTo>
                      <a:pt x="1001" y="188"/>
                    </a:lnTo>
                    <a:lnTo>
                      <a:pt x="1001" y="188"/>
                    </a:lnTo>
                    <a:lnTo>
                      <a:pt x="1002" y="188"/>
                    </a:lnTo>
                    <a:lnTo>
                      <a:pt x="1004" y="188"/>
                    </a:lnTo>
                    <a:lnTo>
                      <a:pt x="1004" y="186"/>
                    </a:lnTo>
                    <a:lnTo>
                      <a:pt x="1006" y="186"/>
                    </a:lnTo>
                    <a:lnTo>
                      <a:pt x="1006" y="186"/>
                    </a:lnTo>
                    <a:lnTo>
                      <a:pt x="1006" y="186"/>
                    </a:lnTo>
                    <a:lnTo>
                      <a:pt x="1008" y="186"/>
                    </a:lnTo>
                    <a:lnTo>
                      <a:pt x="1010" y="186"/>
                    </a:lnTo>
                    <a:lnTo>
                      <a:pt x="1011" y="186"/>
                    </a:lnTo>
                    <a:lnTo>
                      <a:pt x="1011" y="186"/>
                    </a:lnTo>
                    <a:lnTo>
                      <a:pt x="1011" y="185"/>
                    </a:lnTo>
                    <a:lnTo>
                      <a:pt x="1013" y="185"/>
                    </a:lnTo>
                    <a:lnTo>
                      <a:pt x="1013" y="185"/>
                    </a:lnTo>
                    <a:lnTo>
                      <a:pt x="1013" y="185"/>
                    </a:lnTo>
                    <a:lnTo>
                      <a:pt x="1013" y="185"/>
                    </a:lnTo>
                    <a:lnTo>
                      <a:pt x="1015" y="185"/>
                    </a:lnTo>
                    <a:lnTo>
                      <a:pt x="1015" y="185"/>
                    </a:lnTo>
                    <a:lnTo>
                      <a:pt x="1015" y="185"/>
                    </a:lnTo>
                    <a:lnTo>
                      <a:pt x="1015" y="183"/>
                    </a:lnTo>
                    <a:lnTo>
                      <a:pt x="1015" y="183"/>
                    </a:lnTo>
                    <a:lnTo>
                      <a:pt x="1015" y="183"/>
                    </a:lnTo>
                    <a:lnTo>
                      <a:pt x="1015" y="183"/>
                    </a:lnTo>
                    <a:lnTo>
                      <a:pt x="1017" y="183"/>
                    </a:lnTo>
                    <a:lnTo>
                      <a:pt x="1017" y="183"/>
                    </a:lnTo>
                    <a:lnTo>
                      <a:pt x="1017" y="183"/>
                    </a:lnTo>
                    <a:lnTo>
                      <a:pt x="1017" y="183"/>
                    </a:lnTo>
                    <a:lnTo>
                      <a:pt x="1017" y="183"/>
                    </a:lnTo>
                    <a:lnTo>
                      <a:pt x="1019" y="183"/>
                    </a:lnTo>
                    <a:lnTo>
                      <a:pt x="1019" y="183"/>
                    </a:lnTo>
                    <a:lnTo>
                      <a:pt x="1019" y="183"/>
                    </a:lnTo>
                    <a:lnTo>
                      <a:pt x="1019" y="183"/>
                    </a:lnTo>
                    <a:lnTo>
                      <a:pt x="1020" y="185"/>
                    </a:lnTo>
                    <a:lnTo>
                      <a:pt x="1020" y="185"/>
                    </a:lnTo>
                    <a:lnTo>
                      <a:pt x="1020" y="185"/>
                    </a:lnTo>
                    <a:lnTo>
                      <a:pt x="1022" y="185"/>
                    </a:lnTo>
                    <a:lnTo>
                      <a:pt x="1022" y="185"/>
                    </a:lnTo>
                    <a:lnTo>
                      <a:pt x="1022" y="185"/>
                    </a:lnTo>
                    <a:lnTo>
                      <a:pt x="1024" y="185"/>
                    </a:lnTo>
                    <a:lnTo>
                      <a:pt x="1024" y="185"/>
                    </a:lnTo>
                    <a:lnTo>
                      <a:pt x="1024" y="186"/>
                    </a:lnTo>
                    <a:lnTo>
                      <a:pt x="1024" y="186"/>
                    </a:lnTo>
                    <a:lnTo>
                      <a:pt x="1024" y="186"/>
                    </a:lnTo>
                    <a:lnTo>
                      <a:pt x="1026" y="186"/>
                    </a:lnTo>
                    <a:lnTo>
                      <a:pt x="1026" y="186"/>
                    </a:lnTo>
                    <a:lnTo>
                      <a:pt x="1026" y="186"/>
                    </a:lnTo>
                    <a:lnTo>
                      <a:pt x="1028" y="186"/>
                    </a:lnTo>
                    <a:lnTo>
                      <a:pt x="1028" y="186"/>
                    </a:lnTo>
                    <a:lnTo>
                      <a:pt x="1028" y="188"/>
                    </a:lnTo>
                    <a:lnTo>
                      <a:pt x="1028" y="188"/>
                    </a:lnTo>
                    <a:lnTo>
                      <a:pt x="1028" y="188"/>
                    </a:lnTo>
                    <a:lnTo>
                      <a:pt x="1030" y="188"/>
                    </a:lnTo>
                    <a:lnTo>
                      <a:pt x="1030" y="188"/>
                    </a:lnTo>
                    <a:lnTo>
                      <a:pt x="1030" y="188"/>
                    </a:lnTo>
                    <a:lnTo>
                      <a:pt x="1030" y="190"/>
                    </a:lnTo>
                    <a:lnTo>
                      <a:pt x="1031" y="190"/>
                    </a:lnTo>
                    <a:lnTo>
                      <a:pt x="1031" y="190"/>
                    </a:lnTo>
                    <a:lnTo>
                      <a:pt x="1031" y="190"/>
                    </a:lnTo>
                    <a:lnTo>
                      <a:pt x="1031" y="190"/>
                    </a:lnTo>
                    <a:lnTo>
                      <a:pt x="1031" y="190"/>
                    </a:lnTo>
                    <a:lnTo>
                      <a:pt x="1033" y="190"/>
                    </a:lnTo>
                    <a:lnTo>
                      <a:pt x="1033" y="190"/>
                    </a:lnTo>
                    <a:lnTo>
                      <a:pt x="1033" y="190"/>
                    </a:lnTo>
                    <a:lnTo>
                      <a:pt x="1033" y="192"/>
                    </a:lnTo>
                    <a:lnTo>
                      <a:pt x="1035" y="192"/>
                    </a:lnTo>
                    <a:lnTo>
                      <a:pt x="1035" y="192"/>
                    </a:lnTo>
                    <a:lnTo>
                      <a:pt x="1035" y="194"/>
                    </a:lnTo>
                    <a:lnTo>
                      <a:pt x="1035" y="194"/>
                    </a:lnTo>
                    <a:lnTo>
                      <a:pt x="1035" y="194"/>
                    </a:lnTo>
                    <a:lnTo>
                      <a:pt x="1035" y="194"/>
                    </a:lnTo>
                    <a:lnTo>
                      <a:pt x="1035" y="194"/>
                    </a:lnTo>
                    <a:lnTo>
                      <a:pt x="1035" y="194"/>
                    </a:lnTo>
                    <a:lnTo>
                      <a:pt x="1037" y="194"/>
                    </a:lnTo>
                    <a:lnTo>
                      <a:pt x="1037" y="196"/>
                    </a:lnTo>
                    <a:lnTo>
                      <a:pt x="1037" y="196"/>
                    </a:lnTo>
                    <a:lnTo>
                      <a:pt x="1037" y="196"/>
                    </a:lnTo>
                    <a:lnTo>
                      <a:pt x="1037" y="196"/>
                    </a:lnTo>
                    <a:lnTo>
                      <a:pt x="1037" y="197"/>
                    </a:lnTo>
                    <a:lnTo>
                      <a:pt x="1039" y="197"/>
                    </a:lnTo>
                    <a:lnTo>
                      <a:pt x="1039" y="197"/>
                    </a:lnTo>
                    <a:lnTo>
                      <a:pt x="1039" y="197"/>
                    </a:lnTo>
                    <a:lnTo>
                      <a:pt x="1039" y="197"/>
                    </a:lnTo>
                    <a:lnTo>
                      <a:pt x="1040" y="197"/>
                    </a:lnTo>
                    <a:lnTo>
                      <a:pt x="1042" y="197"/>
                    </a:lnTo>
                    <a:lnTo>
                      <a:pt x="1042" y="197"/>
                    </a:lnTo>
                    <a:lnTo>
                      <a:pt x="1042" y="197"/>
                    </a:lnTo>
                    <a:lnTo>
                      <a:pt x="1044" y="197"/>
                    </a:lnTo>
                    <a:lnTo>
                      <a:pt x="1044" y="199"/>
                    </a:lnTo>
                    <a:lnTo>
                      <a:pt x="1044" y="199"/>
                    </a:lnTo>
                    <a:lnTo>
                      <a:pt x="1044" y="199"/>
                    </a:lnTo>
                    <a:lnTo>
                      <a:pt x="1044" y="199"/>
                    </a:lnTo>
                    <a:lnTo>
                      <a:pt x="1046" y="201"/>
                    </a:lnTo>
                    <a:lnTo>
                      <a:pt x="1046" y="201"/>
                    </a:lnTo>
                    <a:lnTo>
                      <a:pt x="1046" y="201"/>
                    </a:lnTo>
                    <a:lnTo>
                      <a:pt x="1048" y="201"/>
                    </a:lnTo>
                    <a:lnTo>
                      <a:pt x="1048" y="201"/>
                    </a:lnTo>
                    <a:lnTo>
                      <a:pt x="1049" y="203"/>
                    </a:lnTo>
                    <a:lnTo>
                      <a:pt x="1051" y="203"/>
                    </a:lnTo>
                    <a:lnTo>
                      <a:pt x="1051" y="203"/>
                    </a:lnTo>
                    <a:lnTo>
                      <a:pt x="1051" y="203"/>
                    </a:lnTo>
                    <a:lnTo>
                      <a:pt x="1051" y="203"/>
                    </a:lnTo>
                    <a:lnTo>
                      <a:pt x="1053" y="203"/>
                    </a:lnTo>
                    <a:lnTo>
                      <a:pt x="1055" y="205"/>
                    </a:lnTo>
                    <a:lnTo>
                      <a:pt x="1055" y="205"/>
                    </a:lnTo>
                    <a:lnTo>
                      <a:pt x="1057" y="205"/>
                    </a:lnTo>
                    <a:lnTo>
                      <a:pt x="1057" y="205"/>
                    </a:lnTo>
                    <a:lnTo>
                      <a:pt x="1057" y="206"/>
                    </a:lnTo>
                    <a:lnTo>
                      <a:pt x="1057" y="206"/>
                    </a:lnTo>
                    <a:lnTo>
                      <a:pt x="1057" y="206"/>
                    </a:lnTo>
                    <a:lnTo>
                      <a:pt x="1057" y="206"/>
                    </a:lnTo>
                    <a:lnTo>
                      <a:pt x="1057" y="206"/>
                    </a:lnTo>
                    <a:lnTo>
                      <a:pt x="1057" y="206"/>
                    </a:lnTo>
                    <a:lnTo>
                      <a:pt x="1057" y="208"/>
                    </a:lnTo>
                    <a:lnTo>
                      <a:pt x="1057" y="208"/>
                    </a:lnTo>
                    <a:lnTo>
                      <a:pt x="1058" y="210"/>
                    </a:lnTo>
                    <a:lnTo>
                      <a:pt x="1058" y="210"/>
                    </a:lnTo>
                    <a:lnTo>
                      <a:pt x="1058" y="210"/>
                    </a:lnTo>
                    <a:lnTo>
                      <a:pt x="1058" y="210"/>
                    </a:lnTo>
                    <a:lnTo>
                      <a:pt x="1058" y="210"/>
                    </a:lnTo>
                    <a:lnTo>
                      <a:pt x="1058" y="210"/>
                    </a:lnTo>
                    <a:lnTo>
                      <a:pt x="1060" y="210"/>
                    </a:lnTo>
                    <a:lnTo>
                      <a:pt x="1060" y="210"/>
                    </a:lnTo>
                    <a:lnTo>
                      <a:pt x="1060" y="210"/>
                    </a:lnTo>
                    <a:lnTo>
                      <a:pt x="1062" y="210"/>
                    </a:lnTo>
                    <a:lnTo>
                      <a:pt x="1062" y="210"/>
                    </a:lnTo>
                    <a:lnTo>
                      <a:pt x="1064" y="212"/>
                    </a:lnTo>
                    <a:lnTo>
                      <a:pt x="1064" y="212"/>
                    </a:lnTo>
                    <a:lnTo>
                      <a:pt x="1064" y="212"/>
                    </a:lnTo>
                    <a:lnTo>
                      <a:pt x="1064" y="212"/>
                    </a:lnTo>
                    <a:lnTo>
                      <a:pt x="1064" y="212"/>
                    </a:lnTo>
                    <a:lnTo>
                      <a:pt x="1064" y="212"/>
                    </a:lnTo>
                    <a:lnTo>
                      <a:pt x="1066" y="212"/>
                    </a:lnTo>
                    <a:lnTo>
                      <a:pt x="1066" y="212"/>
                    </a:lnTo>
                    <a:lnTo>
                      <a:pt x="1067" y="214"/>
                    </a:lnTo>
                    <a:lnTo>
                      <a:pt x="1067" y="215"/>
                    </a:lnTo>
                    <a:lnTo>
                      <a:pt x="1069" y="215"/>
                    </a:lnTo>
                    <a:lnTo>
                      <a:pt x="1069" y="215"/>
                    </a:lnTo>
                    <a:lnTo>
                      <a:pt x="1069" y="215"/>
                    </a:lnTo>
                    <a:lnTo>
                      <a:pt x="1069" y="217"/>
                    </a:lnTo>
                    <a:lnTo>
                      <a:pt x="1069" y="217"/>
                    </a:lnTo>
                    <a:lnTo>
                      <a:pt x="1071" y="217"/>
                    </a:lnTo>
                    <a:lnTo>
                      <a:pt x="1071" y="217"/>
                    </a:lnTo>
                    <a:lnTo>
                      <a:pt x="1073" y="217"/>
                    </a:lnTo>
                    <a:lnTo>
                      <a:pt x="1073" y="217"/>
                    </a:lnTo>
                    <a:lnTo>
                      <a:pt x="1073" y="217"/>
                    </a:lnTo>
                    <a:lnTo>
                      <a:pt x="1073" y="217"/>
                    </a:lnTo>
                    <a:lnTo>
                      <a:pt x="1075" y="219"/>
                    </a:lnTo>
                    <a:lnTo>
                      <a:pt x="1075" y="219"/>
                    </a:lnTo>
                    <a:lnTo>
                      <a:pt x="1075" y="219"/>
                    </a:lnTo>
                    <a:lnTo>
                      <a:pt x="1075" y="219"/>
                    </a:lnTo>
                    <a:lnTo>
                      <a:pt x="1075" y="219"/>
                    </a:lnTo>
                    <a:lnTo>
                      <a:pt x="1075" y="219"/>
                    </a:lnTo>
                    <a:lnTo>
                      <a:pt x="1075" y="219"/>
                    </a:lnTo>
                    <a:lnTo>
                      <a:pt x="1077" y="219"/>
                    </a:lnTo>
                    <a:lnTo>
                      <a:pt x="1077" y="219"/>
                    </a:lnTo>
                    <a:lnTo>
                      <a:pt x="1077" y="221"/>
                    </a:lnTo>
                    <a:lnTo>
                      <a:pt x="1078" y="221"/>
                    </a:lnTo>
                    <a:lnTo>
                      <a:pt x="1078" y="221"/>
                    </a:lnTo>
                    <a:lnTo>
                      <a:pt x="1078" y="221"/>
                    </a:lnTo>
                    <a:lnTo>
                      <a:pt x="1078" y="221"/>
                    </a:lnTo>
                    <a:lnTo>
                      <a:pt x="1080" y="221"/>
                    </a:lnTo>
                    <a:lnTo>
                      <a:pt x="1080" y="221"/>
                    </a:lnTo>
                    <a:lnTo>
                      <a:pt x="1082" y="221"/>
                    </a:lnTo>
                    <a:lnTo>
                      <a:pt x="1082" y="221"/>
                    </a:lnTo>
                    <a:lnTo>
                      <a:pt x="1082" y="223"/>
                    </a:lnTo>
                    <a:lnTo>
                      <a:pt x="1082" y="223"/>
                    </a:lnTo>
                    <a:lnTo>
                      <a:pt x="1082" y="223"/>
                    </a:lnTo>
                    <a:lnTo>
                      <a:pt x="1082" y="223"/>
                    </a:lnTo>
                    <a:lnTo>
                      <a:pt x="1084" y="223"/>
                    </a:lnTo>
                    <a:lnTo>
                      <a:pt x="1084" y="223"/>
                    </a:lnTo>
                    <a:lnTo>
                      <a:pt x="1084" y="223"/>
                    </a:lnTo>
                    <a:lnTo>
                      <a:pt x="1084" y="223"/>
                    </a:lnTo>
                    <a:lnTo>
                      <a:pt x="1086" y="223"/>
                    </a:lnTo>
                    <a:lnTo>
                      <a:pt x="1086" y="224"/>
                    </a:lnTo>
                    <a:lnTo>
                      <a:pt x="1087" y="224"/>
                    </a:lnTo>
                    <a:lnTo>
                      <a:pt x="1087" y="224"/>
                    </a:lnTo>
                    <a:lnTo>
                      <a:pt x="1087" y="224"/>
                    </a:lnTo>
                    <a:lnTo>
                      <a:pt x="1087" y="224"/>
                    </a:lnTo>
                    <a:lnTo>
                      <a:pt x="1087" y="224"/>
                    </a:lnTo>
                    <a:lnTo>
                      <a:pt x="1089" y="224"/>
                    </a:lnTo>
                    <a:lnTo>
                      <a:pt x="1089" y="224"/>
                    </a:lnTo>
                    <a:lnTo>
                      <a:pt x="1089" y="224"/>
                    </a:lnTo>
                    <a:lnTo>
                      <a:pt x="1089" y="226"/>
                    </a:lnTo>
                    <a:lnTo>
                      <a:pt x="1091" y="226"/>
                    </a:lnTo>
                    <a:lnTo>
                      <a:pt x="1091" y="226"/>
                    </a:lnTo>
                    <a:lnTo>
                      <a:pt x="1091" y="226"/>
                    </a:lnTo>
                    <a:lnTo>
                      <a:pt x="1093" y="226"/>
                    </a:lnTo>
                    <a:lnTo>
                      <a:pt x="1093" y="228"/>
                    </a:lnTo>
                    <a:lnTo>
                      <a:pt x="1093" y="228"/>
                    </a:lnTo>
                    <a:lnTo>
                      <a:pt x="1095" y="228"/>
                    </a:lnTo>
                    <a:lnTo>
                      <a:pt x="1095" y="230"/>
                    </a:lnTo>
                    <a:lnTo>
                      <a:pt x="1095" y="230"/>
                    </a:lnTo>
                    <a:lnTo>
                      <a:pt x="1095" y="230"/>
                    </a:lnTo>
                    <a:lnTo>
                      <a:pt x="1095" y="230"/>
                    </a:lnTo>
                    <a:lnTo>
                      <a:pt x="1096" y="230"/>
                    </a:lnTo>
                    <a:lnTo>
                      <a:pt x="1096" y="230"/>
                    </a:lnTo>
                    <a:lnTo>
                      <a:pt x="1096" y="230"/>
                    </a:lnTo>
                    <a:lnTo>
                      <a:pt x="1098" y="230"/>
                    </a:lnTo>
                    <a:lnTo>
                      <a:pt x="1098" y="232"/>
                    </a:lnTo>
                    <a:lnTo>
                      <a:pt x="1098" y="232"/>
                    </a:lnTo>
                    <a:lnTo>
                      <a:pt x="1098" y="232"/>
                    </a:lnTo>
                    <a:lnTo>
                      <a:pt x="1100" y="232"/>
                    </a:lnTo>
                    <a:lnTo>
                      <a:pt x="1100" y="232"/>
                    </a:lnTo>
                    <a:lnTo>
                      <a:pt x="1100" y="234"/>
                    </a:lnTo>
                    <a:lnTo>
                      <a:pt x="1100" y="234"/>
                    </a:lnTo>
                    <a:lnTo>
                      <a:pt x="1102" y="234"/>
                    </a:lnTo>
                    <a:lnTo>
                      <a:pt x="1102" y="234"/>
                    </a:lnTo>
                    <a:lnTo>
                      <a:pt x="1104" y="235"/>
                    </a:lnTo>
                    <a:lnTo>
                      <a:pt x="1104" y="235"/>
                    </a:lnTo>
                    <a:lnTo>
                      <a:pt x="1105" y="235"/>
                    </a:lnTo>
                    <a:lnTo>
                      <a:pt x="1107" y="235"/>
                    </a:lnTo>
                    <a:lnTo>
                      <a:pt x="1107" y="235"/>
                    </a:lnTo>
                    <a:lnTo>
                      <a:pt x="1109" y="235"/>
                    </a:lnTo>
                    <a:lnTo>
                      <a:pt x="1109" y="235"/>
                    </a:lnTo>
                    <a:lnTo>
                      <a:pt x="1111" y="235"/>
                    </a:lnTo>
                    <a:lnTo>
                      <a:pt x="1111" y="235"/>
                    </a:lnTo>
                    <a:lnTo>
                      <a:pt x="1113" y="235"/>
                    </a:lnTo>
                    <a:lnTo>
                      <a:pt x="1115" y="235"/>
                    </a:lnTo>
                    <a:lnTo>
                      <a:pt x="1115" y="235"/>
                    </a:lnTo>
                    <a:lnTo>
                      <a:pt x="1116" y="235"/>
                    </a:lnTo>
                    <a:lnTo>
                      <a:pt x="1116" y="235"/>
                    </a:lnTo>
                    <a:lnTo>
                      <a:pt x="1118" y="235"/>
                    </a:lnTo>
                    <a:lnTo>
                      <a:pt x="1118" y="235"/>
                    </a:lnTo>
                    <a:lnTo>
                      <a:pt x="1120" y="235"/>
                    </a:lnTo>
                    <a:lnTo>
                      <a:pt x="1120" y="237"/>
                    </a:lnTo>
                    <a:lnTo>
                      <a:pt x="1122" y="237"/>
                    </a:lnTo>
                    <a:lnTo>
                      <a:pt x="1122" y="237"/>
                    </a:lnTo>
                    <a:lnTo>
                      <a:pt x="1122" y="237"/>
                    </a:lnTo>
                    <a:lnTo>
                      <a:pt x="1122" y="237"/>
                    </a:lnTo>
                    <a:lnTo>
                      <a:pt x="1122" y="237"/>
                    </a:lnTo>
                    <a:lnTo>
                      <a:pt x="1122" y="237"/>
                    </a:lnTo>
                    <a:lnTo>
                      <a:pt x="1122" y="237"/>
                    </a:lnTo>
                    <a:lnTo>
                      <a:pt x="1122" y="237"/>
                    </a:lnTo>
                    <a:lnTo>
                      <a:pt x="1124" y="239"/>
                    </a:lnTo>
                    <a:lnTo>
                      <a:pt x="1124" y="239"/>
                    </a:lnTo>
                    <a:lnTo>
                      <a:pt x="1124" y="239"/>
                    </a:lnTo>
                    <a:lnTo>
                      <a:pt x="1124" y="239"/>
                    </a:lnTo>
                    <a:lnTo>
                      <a:pt x="1124" y="239"/>
                    </a:lnTo>
                    <a:lnTo>
                      <a:pt x="1125" y="239"/>
                    </a:lnTo>
                    <a:lnTo>
                      <a:pt x="1125" y="239"/>
                    </a:lnTo>
                    <a:lnTo>
                      <a:pt x="1125" y="239"/>
                    </a:lnTo>
                    <a:lnTo>
                      <a:pt x="1127" y="237"/>
                    </a:lnTo>
                    <a:lnTo>
                      <a:pt x="1127" y="237"/>
                    </a:lnTo>
                    <a:lnTo>
                      <a:pt x="1127" y="237"/>
                    </a:lnTo>
                    <a:lnTo>
                      <a:pt x="1129" y="237"/>
                    </a:lnTo>
                    <a:lnTo>
                      <a:pt x="1129" y="237"/>
                    </a:lnTo>
                    <a:lnTo>
                      <a:pt x="1131" y="237"/>
                    </a:lnTo>
                    <a:lnTo>
                      <a:pt x="1131" y="237"/>
                    </a:lnTo>
                    <a:lnTo>
                      <a:pt x="1131" y="237"/>
                    </a:lnTo>
                    <a:lnTo>
                      <a:pt x="1133" y="237"/>
                    </a:lnTo>
                    <a:lnTo>
                      <a:pt x="1133" y="237"/>
                    </a:lnTo>
                    <a:lnTo>
                      <a:pt x="1134" y="237"/>
                    </a:lnTo>
                    <a:lnTo>
                      <a:pt x="1134" y="237"/>
                    </a:lnTo>
                    <a:lnTo>
                      <a:pt x="1134" y="237"/>
                    </a:lnTo>
                    <a:lnTo>
                      <a:pt x="1134" y="235"/>
                    </a:lnTo>
                    <a:lnTo>
                      <a:pt x="1134" y="235"/>
                    </a:lnTo>
                    <a:lnTo>
                      <a:pt x="1136" y="235"/>
                    </a:lnTo>
                    <a:lnTo>
                      <a:pt x="1136" y="235"/>
                    </a:lnTo>
                    <a:lnTo>
                      <a:pt x="1136" y="237"/>
                    </a:lnTo>
                    <a:lnTo>
                      <a:pt x="1136" y="237"/>
                    </a:lnTo>
                    <a:lnTo>
                      <a:pt x="1138" y="237"/>
                    </a:lnTo>
                    <a:lnTo>
                      <a:pt x="1138" y="237"/>
                    </a:lnTo>
                    <a:lnTo>
                      <a:pt x="1138" y="237"/>
                    </a:lnTo>
                    <a:lnTo>
                      <a:pt x="1138" y="237"/>
                    </a:lnTo>
                    <a:lnTo>
                      <a:pt x="1138" y="237"/>
                    </a:lnTo>
                    <a:lnTo>
                      <a:pt x="1138" y="237"/>
                    </a:lnTo>
                    <a:lnTo>
                      <a:pt x="1138" y="237"/>
                    </a:lnTo>
                    <a:lnTo>
                      <a:pt x="1138" y="237"/>
                    </a:lnTo>
                    <a:lnTo>
                      <a:pt x="1138" y="237"/>
                    </a:lnTo>
                    <a:lnTo>
                      <a:pt x="1140" y="239"/>
                    </a:lnTo>
                    <a:lnTo>
                      <a:pt x="1140" y="239"/>
                    </a:lnTo>
                    <a:lnTo>
                      <a:pt x="1140" y="239"/>
                    </a:lnTo>
                    <a:lnTo>
                      <a:pt x="1142" y="239"/>
                    </a:lnTo>
                    <a:lnTo>
                      <a:pt x="1142" y="239"/>
                    </a:lnTo>
                    <a:lnTo>
                      <a:pt x="1142" y="241"/>
                    </a:lnTo>
                    <a:lnTo>
                      <a:pt x="1143" y="241"/>
                    </a:lnTo>
                    <a:lnTo>
                      <a:pt x="1143" y="241"/>
                    </a:lnTo>
                    <a:lnTo>
                      <a:pt x="1145" y="241"/>
                    </a:lnTo>
                    <a:lnTo>
                      <a:pt x="1147" y="241"/>
                    </a:lnTo>
                    <a:lnTo>
                      <a:pt x="1147" y="241"/>
                    </a:lnTo>
                    <a:lnTo>
                      <a:pt x="1147" y="241"/>
                    </a:lnTo>
                    <a:lnTo>
                      <a:pt x="1147" y="241"/>
                    </a:lnTo>
                    <a:lnTo>
                      <a:pt x="1147" y="241"/>
                    </a:lnTo>
                    <a:lnTo>
                      <a:pt x="1149" y="241"/>
                    </a:lnTo>
                    <a:lnTo>
                      <a:pt x="1149" y="241"/>
                    </a:lnTo>
                    <a:lnTo>
                      <a:pt x="1149" y="241"/>
                    </a:lnTo>
                    <a:lnTo>
                      <a:pt x="1151" y="241"/>
                    </a:lnTo>
                    <a:lnTo>
                      <a:pt x="1151" y="241"/>
                    </a:lnTo>
                    <a:lnTo>
                      <a:pt x="1151" y="241"/>
                    </a:lnTo>
                    <a:lnTo>
                      <a:pt x="1152" y="241"/>
                    </a:lnTo>
                    <a:lnTo>
                      <a:pt x="1152" y="241"/>
                    </a:lnTo>
                    <a:lnTo>
                      <a:pt x="1154" y="241"/>
                    </a:lnTo>
                    <a:lnTo>
                      <a:pt x="1154" y="241"/>
                    </a:lnTo>
                    <a:lnTo>
                      <a:pt x="1154" y="241"/>
                    </a:lnTo>
                    <a:lnTo>
                      <a:pt x="1156" y="243"/>
                    </a:lnTo>
                    <a:lnTo>
                      <a:pt x="1156" y="243"/>
                    </a:lnTo>
                    <a:lnTo>
                      <a:pt x="1156" y="243"/>
                    </a:lnTo>
                    <a:lnTo>
                      <a:pt x="1156" y="243"/>
                    </a:lnTo>
                    <a:lnTo>
                      <a:pt x="1158" y="243"/>
                    </a:lnTo>
                    <a:lnTo>
                      <a:pt x="1158" y="244"/>
                    </a:lnTo>
                    <a:lnTo>
                      <a:pt x="1158" y="244"/>
                    </a:lnTo>
                    <a:lnTo>
                      <a:pt x="1158" y="244"/>
                    </a:lnTo>
                    <a:lnTo>
                      <a:pt x="1158" y="244"/>
                    </a:lnTo>
                    <a:lnTo>
                      <a:pt x="1158" y="244"/>
                    </a:lnTo>
                    <a:lnTo>
                      <a:pt x="1158" y="246"/>
                    </a:lnTo>
                    <a:lnTo>
                      <a:pt x="1158" y="246"/>
                    </a:lnTo>
                    <a:lnTo>
                      <a:pt x="1160" y="246"/>
                    </a:lnTo>
                    <a:lnTo>
                      <a:pt x="1160" y="246"/>
                    </a:lnTo>
                    <a:lnTo>
                      <a:pt x="1160" y="246"/>
                    </a:lnTo>
                    <a:lnTo>
                      <a:pt x="1160" y="246"/>
                    </a:lnTo>
                    <a:lnTo>
                      <a:pt x="1162" y="248"/>
                    </a:lnTo>
                    <a:lnTo>
                      <a:pt x="1162" y="248"/>
                    </a:lnTo>
                    <a:lnTo>
                      <a:pt x="1163" y="248"/>
                    </a:lnTo>
                    <a:lnTo>
                      <a:pt x="1163" y="250"/>
                    </a:lnTo>
                    <a:lnTo>
                      <a:pt x="1163" y="250"/>
                    </a:lnTo>
                    <a:lnTo>
                      <a:pt x="1163" y="250"/>
                    </a:lnTo>
                    <a:lnTo>
                      <a:pt x="1163" y="252"/>
                    </a:lnTo>
                    <a:lnTo>
                      <a:pt x="1163" y="252"/>
                    </a:lnTo>
                    <a:lnTo>
                      <a:pt x="1163" y="252"/>
                    </a:lnTo>
                    <a:lnTo>
                      <a:pt x="1163" y="253"/>
                    </a:lnTo>
                    <a:lnTo>
                      <a:pt x="1163" y="253"/>
                    </a:lnTo>
                    <a:lnTo>
                      <a:pt x="1163" y="253"/>
                    </a:lnTo>
                    <a:lnTo>
                      <a:pt x="1163" y="253"/>
                    </a:lnTo>
                    <a:lnTo>
                      <a:pt x="1165" y="255"/>
                    </a:lnTo>
                    <a:lnTo>
                      <a:pt x="1165" y="255"/>
                    </a:lnTo>
                    <a:lnTo>
                      <a:pt x="1165" y="255"/>
                    </a:lnTo>
                    <a:lnTo>
                      <a:pt x="1165" y="255"/>
                    </a:lnTo>
                    <a:lnTo>
                      <a:pt x="1165" y="257"/>
                    </a:lnTo>
                    <a:lnTo>
                      <a:pt x="1165" y="257"/>
                    </a:lnTo>
                    <a:lnTo>
                      <a:pt x="1165" y="257"/>
                    </a:lnTo>
                    <a:lnTo>
                      <a:pt x="1165" y="257"/>
                    </a:lnTo>
                    <a:lnTo>
                      <a:pt x="1165" y="257"/>
                    </a:lnTo>
                    <a:lnTo>
                      <a:pt x="1165" y="257"/>
                    </a:lnTo>
                    <a:lnTo>
                      <a:pt x="1165" y="259"/>
                    </a:lnTo>
                    <a:lnTo>
                      <a:pt x="1165" y="259"/>
                    </a:lnTo>
                    <a:lnTo>
                      <a:pt x="1167" y="259"/>
                    </a:lnTo>
                    <a:lnTo>
                      <a:pt x="1167" y="259"/>
                    </a:lnTo>
                    <a:lnTo>
                      <a:pt x="1167" y="261"/>
                    </a:lnTo>
                    <a:lnTo>
                      <a:pt x="1167" y="261"/>
                    </a:lnTo>
                    <a:lnTo>
                      <a:pt x="1167" y="261"/>
                    </a:lnTo>
                    <a:lnTo>
                      <a:pt x="1167" y="262"/>
                    </a:lnTo>
                    <a:lnTo>
                      <a:pt x="1167" y="262"/>
                    </a:lnTo>
                    <a:lnTo>
                      <a:pt x="1167" y="262"/>
                    </a:lnTo>
                    <a:lnTo>
                      <a:pt x="1167" y="262"/>
                    </a:lnTo>
                    <a:lnTo>
                      <a:pt x="1167" y="264"/>
                    </a:lnTo>
                    <a:lnTo>
                      <a:pt x="1167" y="264"/>
                    </a:lnTo>
                    <a:lnTo>
                      <a:pt x="1167" y="266"/>
                    </a:lnTo>
                    <a:lnTo>
                      <a:pt x="1169" y="266"/>
                    </a:lnTo>
                    <a:lnTo>
                      <a:pt x="1169" y="266"/>
                    </a:lnTo>
                    <a:lnTo>
                      <a:pt x="1169" y="266"/>
                    </a:lnTo>
                    <a:lnTo>
                      <a:pt x="1169" y="266"/>
                    </a:lnTo>
                    <a:lnTo>
                      <a:pt x="1169" y="268"/>
                    </a:lnTo>
                    <a:lnTo>
                      <a:pt x="1171" y="268"/>
                    </a:lnTo>
                    <a:lnTo>
                      <a:pt x="1171" y="268"/>
                    </a:lnTo>
                    <a:lnTo>
                      <a:pt x="1171" y="268"/>
                    </a:lnTo>
                    <a:lnTo>
                      <a:pt x="1171" y="268"/>
                    </a:lnTo>
                    <a:lnTo>
                      <a:pt x="1171" y="270"/>
                    </a:lnTo>
                    <a:lnTo>
                      <a:pt x="1171" y="270"/>
                    </a:lnTo>
                    <a:lnTo>
                      <a:pt x="1171" y="270"/>
                    </a:lnTo>
                    <a:lnTo>
                      <a:pt x="1171" y="270"/>
                    </a:lnTo>
                    <a:lnTo>
                      <a:pt x="1171" y="270"/>
                    </a:lnTo>
                    <a:lnTo>
                      <a:pt x="1172" y="270"/>
                    </a:lnTo>
                    <a:lnTo>
                      <a:pt x="1172" y="270"/>
                    </a:lnTo>
                    <a:lnTo>
                      <a:pt x="1172" y="270"/>
                    </a:lnTo>
                    <a:lnTo>
                      <a:pt x="1172" y="270"/>
                    </a:lnTo>
                    <a:lnTo>
                      <a:pt x="1174" y="270"/>
                    </a:lnTo>
                    <a:lnTo>
                      <a:pt x="1174" y="270"/>
                    </a:lnTo>
                    <a:lnTo>
                      <a:pt x="1174" y="270"/>
                    </a:lnTo>
                    <a:lnTo>
                      <a:pt x="1174" y="270"/>
                    </a:lnTo>
                    <a:lnTo>
                      <a:pt x="1174" y="270"/>
                    </a:lnTo>
                    <a:lnTo>
                      <a:pt x="1174" y="270"/>
                    </a:lnTo>
                    <a:lnTo>
                      <a:pt x="1176" y="270"/>
                    </a:lnTo>
                    <a:lnTo>
                      <a:pt x="1176" y="270"/>
                    </a:lnTo>
                    <a:lnTo>
                      <a:pt x="1178" y="270"/>
                    </a:lnTo>
                    <a:lnTo>
                      <a:pt x="1178" y="270"/>
                    </a:lnTo>
                    <a:lnTo>
                      <a:pt x="1178" y="270"/>
                    </a:lnTo>
                    <a:lnTo>
                      <a:pt x="1178" y="270"/>
                    </a:lnTo>
                    <a:lnTo>
                      <a:pt x="1178" y="272"/>
                    </a:lnTo>
                    <a:lnTo>
                      <a:pt x="1180" y="272"/>
                    </a:lnTo>
                    <a:lnTo>
                      <a:pt x="1180" y="273"/>
                    </a:lnTo>
                    <a:lnTo>
                      <a:pt x="1180" y="273"/>
                    </a:lnTo>
                    <a:lnTo>
                      <a:pt x="1180" y="273"/>
                    </a:lnTo>
                    <a:lnTo>
                      <a:pt x="1180" y="273"/>
                    </a:lnTo>
                    <a:lnTo>
                      <a:pt x="1180" y="273"/>
                    </a:lnTo>
                    <a:lnTo>
                      <a:pt x="1180" y="273"/>
                    </a:lnTo>
                    <a:lnTo>
                      <a:pt x="1181" y="273"/>
                    </a:lnTo>
                    <a:lnTo>
                      <a:pt x="1181" y="273"/>
                    </a:lnTo>
                    <a:lnTo>
                      <a:pt x="1181" y="273"/>
                    </a:lnTo>
                    <a:lnTo>
                      <a:pt x="1181" y="273"/>
                    </a:lnTo>
                    <a:lnTo>
                      <a:pt x="1181" y="275"/>
                    </a:lnTo>
                    <a:lnTo>
                      <a:pt x="1183" y="275"/>
                    </a:lnTo>
                    <a:lnTo>
                      <a:pt x="1183" y="275"/>
                    </a:lnTo>
                    <a:lnTo>
                      <a:pt x="1183" y="275"/>
                    </a:lnTo>
                    <a:lnTo>
                      <a:pt x="1183" y="275"/>
                    </a:lnTo>
                    <a:lnTo>
                      <a:pt x="1183" y="275"/>
                    </a:lnTo>
                    <a:lnTo>
                      <a:pt x="1185" y="275"/>
                    </a:lnTo>
                    <a:lnTo>
                      <a:pt x="1185" y="275"/>
                    </a:lnTo>
                    <a:lnTo>
                      <a:pt x="1185" y="275"/>
                    </a:lnTo>
                    <a:lnTo>
                      <a:pt x="1185" y="275"/>
                    </a:lnTo>
                    <a:lnTo>
                      <a:pt x="1185" y="277"/>
                    </a:lnTo>
                    <a:lnTo>
                      <a:pt x="1187" y="277"/>
                    </a:lnTo>
                    <a:lnTo>
                      <a:pt x="1187" y="277"/>
                    </a:lnTo>
                    <a:lnTo>
                      <a:pt x="1187" y="277"/>
                    </a:lnTo>
                    <a:lnTo>
                      <a:pt x="1187" y="277"/>
                    </a:lnTo>
                    <a:lnTo>
                      <a:pt x="1187" y="279"/>
                    </a:lnTo>
                    <a:lnTo>
                      <a:pt x="1189" y="279"/>
                    </a:lnTo>
                    <a:lnTo>
                      <a:pt x="1189" y="279"/>
                    </a:lnTo>
                    <a:lnTo>
                      <a:pt x="1187" y="281"/>
                    </a:lnTo>
                    <a:lnTo>
                      <a:pt x="1187" y="281"/>
                    </a:lnTo>
                    <a:lnTo>
                      <a:pt x="1189" y="281"/>
                    </a:lnTo>
                    <a:lnTo>
                      <a:pt x="1189" y="281"/>
                    </a:lnTo>
                    <a:lnTo>
                      <a:pt x="1189" y="282"/>
                    </a:lnTo>
                    <a:lnTo>
                      <a:pt x="1189" y="282"/>
                    </a:lnTo>
                    <a:lnTo>
                      <a:pt x="1189" y="282"/>
                    </a:lnTo>
                    <a:lnTo>
                      <a:pt x="1189" y="282"/>
                    </a:lnTo>
                    <a:lnTo>
                      <a:pt x="1189" y="282"/>
                    </a:lnTo>
                    <a:lnTo>
                      <a:pt x="1189" y="284"/>
                    </a:lnTo>
                    <a:lnTo>
                      <a:pt x="1189" y="284"/>
                    </a:lnTo>
                    <a:lnTo>
                      <a:pt x="1189" y="284"/>
                    </a:lnTo>
                    <a:lnTo>
                      <a:pt x="1190" y="284"/>
                    </a:lnTo>
                    <a:lnTo>
                      <a:pt x="1190" y="284"/>
                    </a:lnTo>
                    <a:lnTo>
                      <a:pt x="1190" y="286"/>
                    </a:lnTo>
                    <a:lnTo>
                      <a:pt x="1190" y="286"/>
                    </a:lnTo>
                    <a:lnTo>
                      <a:pt x="1190" y="286"/>
                    </a:lnTo>
                    <a:lnTo>
                      <a:pt x="1190" y="286"/>
                    </a:lnTo>
                    <a:lnTo>
                      <a:pt x="1192" y="288"/>
                    </a:lnTo>
                    <a:lnTo>
                      <a:pt x="1192" y="288"/>
                    </a:lnTo>
                    <a:lnTo>
                      <a:pt x="1194" y="288"/>
                    </a:lnTo>
                    <a:lnTo>
                      <a:pt x="1194" y="288"/>
                    </a:lnTo>
                    <a:lnTo>
                      <a:pt x="1194" y="290"/>
                    </a:lnTo>
                    <a:lnTo>
                      <a:pt x="1194" y="290"/>
                    </a:lnTo>
                    <a:lnTo>
                      <a:pt x="1194" y="290"/>
                    </a:lnTo>
                    <a:lnTo>
                      <a:pt x="1196" y="290"/>
                    </a:lnTo>
                    <a:lnTo>
                      <a:pt x="1196" y="290"/>
                    </a:lnTo>
                    <a:lnTo>
                      <a:pt x="1196" y="291"/>
                    </a:lnTo>
                    <a:lnTo>
                      <a:pt x="1196" y="291"/>
                    </a:lnTo>
                    <a:lnTo>
                      <a:pt x="1198" y="291"/>
                    </a:lnTo>
                    <a:lnTo>
                      <a:pt x="1198" y="291"/>
                    </a:lnTo>
                    <a:lnTo>
                      <a:pt x="1198" y="291"/>
                    </a:lnTo>
                    <a:lnTo>
                      <a:pt x="1200" y="291"/>
                    </a:lnTo>
                    <a:lnTo>
                      <a:pt x="1200" y="290"/>
                    </a:lnTo>
                    <a:lnTo>
                      <a:pt x="1200" y="290"/>
                    </a:lnTo>
                    <a:lnTo>
                      <a:pt x="1200" y="290"/>
                    </a:lnTo>
                    <a:lnTo>
                      <a:pt x="1201" y="290"/>
                    </a:lnTo>
                    <a:lnTo>
                      <a:pt x="1201" y="288"/>
                    </a:lnTo>
                    <a:lnTo>
                      <a:pt x="1201" y="288"/>
                    </a:lnTo>
                    <a:lnTo>
                      <a:pt x="1201" y="288"/>
                    </a:lnTo>
                    <a:lnTo>
                      <a:pt x="1203" y="288"/>
                    </a:lnTo>
                    <a:lnTo>
                      <a:pt x="1203" y="288"/>
                    </a:lnTo>
                    <a:lnTo>
                      <a:pt x="1203" y="288"/>
                    </a:lnTo>
                    <a:lnTo>
                      <a:pt x="1203" y="288"/>
                    </a:lnTo>
                    <a:lnTo>
                      <a:pt x="1205" y="288"/>
                    </a:lnTo>
                    <a:lnTo>
                      <a:pt x="1205" y="288"/>
                    </a:lnTo>
                    <a:lnTo>
                      <a:pt x="1205" y="288"/>
                    </a:lnTo>
                    <a:lnTo>
                      <a:pt x="1205" y="288"/>
                    </a:lnTo>
                    <a:lnTo>
                      <a:pt x="1205" y="288"/>
                    </a:lnTo>
                    <a:lnTo>
                      <a:pt x="1207" y="288"/>
                    </a:lnTo>
                    <a:lnTo>
                      <a:pt x="1207" y="288"/>
                    </a:lnTo>
                    <a:lnTo>
                      <a:pt x="1207" y="288"/>
                    </a:lnTo>
                    <a:lnTo>
                      <a:pt x="1209" y="288"/>
                    </a:lnTo>
                    <a:lnTo>
                      <a:pt x="1209" y="290"/>
                    </a:lnTo>
                    <a:lnTo>
                      <a:pt x="1209" y="290"/>
                    </a:lnTo>
                    <a:lnTo>
                      <a:pt x="1210" y="290"/>
                    </a:lnTo>
                    <a:lnTo>
                      <a:pt x="1212" y="290"/>
                    </a:lnTo>
                    <a:lnTo>
                      <a:pt x="1212" y="290"/>
                    </a:lnTo>
                    <a:lnTo>
                      <a:pt x="1212" y="290"/>
                    </a:lnTo>
                    <a:lnTo>
                      <a:pt x="1212" y="290"/>
                    </a:lnTo>
                    <a:lnTo>
                      <a:pt x="1214" y="290"/>
                    </a:lnTo>
                    <a:lnTo>
                      <a:pt x="1214" y="288"/>
                    </a:lnTo>
                    <a:lnTo>
                      <a:pt x="1216" y="288"/>
                    </a:lnTo>
                    <a:lnTo>
                      <a:pt x="1216" y="288"/>
                    </a:lnTo>
                    <a:lnTo>
                      <a:pt x="1216" y="288"/>
                    </a:lnTo>
                    <a:lnTo>
                      <a:pt x="1216" y="288"/>
                    </a:lnTo>
                    <a:lnTo>
                      <a:pt x="1218" y="286"/>
                    </a:lnTo>
                    <a:lnTo>
                      <a:pt x="1218" y="286"/>
                    </a:lnTo>
                    <a:lnTo>
                      <a:pt x="1218" y="286"/>
                    </a:lnTo>
                    <a:lnTo>
                      <a:pt x="1219" y="284"/>
                    </a:lnTo>
                    <a:lnTo>
                      <a:pt x="1219" y="284"/>
                    </a:lnTo>
                    <a:lnTo>
                      <a:pt x="1221" y="284"/>
                    </a:lnTo>
                    <a:lnTo>
                      <a:pt x="1221" y="284"/>
                    </a:lnTo>
                    <a:lnTo>
                      <a:pt x="1221" y="282"/>
                    </a:lnTo>
                    <a:lnTo>
                      <a:pt x="1223" y="282"/>
                    </a:lnTo>
                    <a:lnTo>
                      <a:pt x="1223" y="282"/>
                    </a:lnTo>
                    <a:lnTo>
                      <a:pt x="1223" y="281"/>
                    </a:lnTo>
                    <a:lnTo>
                      <a:pt x="1223" y="281"/>
                    </a:lnTo>
                    <a:lnTo>
                      <a:pt x="1223" y="281"/>
                    </a:lnTo>
                    <a:lnTo>
                      <a:pt x="1223" y="281"/>
                    </a:lnTo>
                    <a:lnTo>
                      <a:pt x="1223" y="281"/>
                    </a:lnTo>
                    <a:lnTo>
                      <a:pt x="1225" y="281"/>
                    </a:lnTo>
                    <a:lnTo>
                      <a:pt x="1225" y="281"/>
                    </a:lnTo>
                    <a:lnTo>
                      <a:pt x="1225" y="281"/>
                    </a:lnTo>
                    <a:lnTo>
                      <a:pt x="1225" y="281"/>
                    </a:lnTo>
                    <a:lnTo>
                      <a:pt x="1225" y="281"/>
                    </a:lnTo>
                    <a:lnTo>
                      <a:pt x="1225" y="281"/>
                    </a:lnTo>
                    <a:lnTo>
                      <a:pt x="1225" y="281"/>
                    </a:lnTo>
                    <a:lnTo>
                      <a:pt x="1227" y="281"/>
                    </a:lnTo>
                    <a:lnTo>
                      <a:pt x="1227" y="281"/>
                    </a:lnTo>
                    <a:lnTo>
                      <a:pt x="1227" y="281"/>
                    </a:lnTo>
                    <a:lnTo>
                      <a:pt x="1227" y="281"/>
                    </a:lnTo>
                    <a:lnTo>
                      <a:pt x="1227" y="281"/>
                    </a:lnTo>
                    <a:lnTo>
                      <a:pt x="1227" y="281"/>
                    </a:lnTo>
                    <a:lnTo>
                      <a:pt x="1227" y="281"/>
                    </a:lnTo>
                    <a:lnTo>
                      <a:pt x="1228" y="281"/>
                    </a:lnTo>
                    <a:lnTo>
                      <a:pt x="1228" y="281"/>
                    </a:lnTo>
                    <a:lnTo>
                      <a:pt x="1228" y="281"/>
                    </a:lnTo>
                    <a:lnTo>
                      <a:pt x="1228" y="281"/>
                    </a:lnTo>
                    <a:lnTo>
                      <a:pt x="1228" y="281"/>
                    </a:lnTo>
                    <a:lnTo>
                      <a:pt x="1230" y="281"/>
                    </a:lnTo>
                    <a:lnTo>
                      <a:pt x="1230" y="281"/>
                    </a:lnTo>
                    <a:lnTo>
                      <a:pt x="1230" y="281"/>
                    </a:lnTo>
                    <a:lnTo>
                      <a:pt x="1232" y="281"/>
                    </a:lnTo>
                    <a:lnTo>
                      <a:pt x="1232" y="281"/>
                    </a:lnTo>
                    <a:lnTo>
                      <a:pt x="1232" y="281"/>
                    </a:lnTo>
                    <a:lnTo>
                      <a:pt x="1234" y="281"/>
                    </a:lnTo>
                    <a:lnTo>
                      <a:pt x="1234" y="281"/>
                    </a:lnTo>
                    <a:lnTo>
                      <a:pt x="1234" y="281"/>
                    </a:lnTo>
                    <a:lnTo>
                      <a:pt x="1234" y="281"/>
                    </a:lnTo>
                    <a:lnTo>
                      <a:pt x="1236" y="281"/>
                    </a:lnTo>
                    <a:lnTo>
                      <a:pt x="1236" y="279"/>
                    </a:lnTo>
                    <a:lnTo>
                      <a:pt x="1237" y="279"/>
                    </a:lnTo>
                    <a:lnTo>
                      <a:pt x="1237" y="279"/>
                    </a:lnTo>
                    <a:lnTo>
                      <a:pt x="1239" y="279"/>
                    </a:lnTo>
                    <a:lnTo>
                      <a:pt x="1239" y="279"/>
                    </a:lnTo>
                    <a:lnTo>
                      <a:pt x="1239" y="279"/>
                    </a:lnTo>
                    <a:lnTo>
                      <a:pt x="1239" y="279"/>
                    </a:lnTo>
                    <a:lnTo>
                      <a:pt x="1239" y="279"/>
                    </a:lnTo>
                    <a:lnTo>
                      <a:pt x="1241" y="279"/>
                    </a:lnTo>
                    <a:lnTo>
                      <a:pt x="1241" y="279"/>
                    </a:lnTo>
                    <a:lnTo>
                      <a:pt x="1243" y="279"/>
                    </a:lnTo>
                    <a:lnTo>
                      <a:pt x="1243" y="279"/>
                    </a:lnTo>
                    <a:lnTo>
                      <a:pt x="1245" y="277"/>
                    </a:lnTo>
                    <a:lnTo>
                      <a:pt x="1245" y="277"/>
                    </a:lnTo>
                    <a:lnTo>
                      <a:pt x="1247" y="277"/>
                    </a:lnTo>
                    <a:lnTo>
                      <a:pt x="1247" y="277"/>
                    </a:lnTo>
                    <a:lnTo>
                      <a:pt x="1248" y="279"/>
                    </a:lnTo>
                    <a:lnTo>
                      <a:pt x="1248" y="279"/>
                    </a:lnTo>
                    <a:lnTo>
                      <a:pt x="1248" y="279"/>
                    </a:lnTo>
                    <a:lnTo>
                      <a:pt x="1250" y="279"/>
                    </a:lnTo>
                    <a:lnTo>
                      <a:pt x="1250" y="279"/>
                    </a:lnTo>
                    <a:lnTo>
                      <a:pt x="1252" y="279"/>
                    </a:lnTo>
                    <a:lnTo>
                      <a:pt x="1252" y="279"/>
                    </a:lnTo>
                    <a:lnTo>
                      <a:pt x="1252" y="279"/>
                    </a:lnTo>
                    <a:lnTo>
                      <a:pt x="1252" y="281"/>
                    </a:lnTo>
                    <a:lnTo>
                      <a:pt x="1254" y="281"/>
                    </a:lnTo>
                    <a:lnTo>
                      <a:pt x="1254" y="281"/>
                    </a:lnTo>
                    <a:lnTo>
                      <a:pt x="1254" y="281"/>
                    </a:lnTo>
                    <a:lnTo>
                      <a:pt x="1256" y="281"/>
                    </a:lnTo>
                    <a:lnTo>
                      <a:pt x="1256" y="281"/>
                    </a:lnTo>
                    <a:lnTo>
                      <a:pt x="1257" y="281"/>
                    </a:lnTo>
                    <a:lnTo>
                      <a:pt x="1259" y="281"/>
                    </a:lnTo>
                    <a:lnTo>
                      <a:pt x="1259" y="281"/>
                    </a:lnTo>
                    <a:lnTo>
                      <a:pt x="1259" y="281"/>
                    </a:lnTo>
                    <a:lnTo>
                      <a:pt x="1261" y="281"/>
                    </a:lnTo>
                    <a:lnTo>
                      <a:pt x="1261" y="281"/>
                    </a:lnTo>
                    <a:lnTo>
                      <a:pt x="1263" y="281"/>
                    </a:lnTo>
                    <a:lnTo>
                      <a:pt x="1263" y="281"/>
                    </a:lnTo>
                    <a:lnTo>
                      <a:pt x="1263" y="281"/>
                    </a:lnTo>
                    <a:lnTo>
                      <a:pt x="1265" y="281"/>
                    </a:lnTo>
                    <a:lnTo>
                      <a:pt x="1265" y="281"/>
                    </a:lnTo>
                    <a:lnTo>
                      <a:pt x="1265" y="281"/>
                    </a:lnTo>
                    <a:lnTo>
                      <a:pt x="1265" y="281"/>
                    </a:lnTo>
                    <a:lnTo>
                      <a:pt x="1265" y="281"/>
                    </a:lnTo>
                    <a:lnTo>
                      <a:pt x="1265" y="282"/>
                    </a:lnTo>
                    <a:lnTo>
                      <a:pt x="1265" y="282"/>
                    </a:lnTo>
                    <a:lnTo>
                      <a:pt x="1265" y="282"/>
                    </a:lnTo>
                    <a:lnTo>
                      <a:pt x="1265" y="282"/>
                    </a:lnTo>
                    <a:lnTo>
                      <a:pt x="1266" y="282"/>
                    </a:lnTo>
                    <a:lnTo>
                      <a:pt x="1266" y="282"/>
                    </a:lnTo>
                    <a:lnTo>
                      <a:pt x="1266" y="282"/>
                    </a:lnTo>
                    <a:lnTo>
                      <a:pt x="1268" y="284"/>
                    </a:lnTo>
                    <a:lnTo>
                      <a:pt x="1270" y="284"/>
                    </a:lnTo>
                    <a:lnTo>
                      <a:pt x="1270" y="284"/>
                    </a:lnTo>
                    <a:lnTo>
                      <a:pt x="1272" y="284"/>
                    </a:lnTo>
                    <a:lnTo>
                      <a:pt x="1272" y="284"/>
                    </a:lnTo>
                    <a:lnTo>
                      <a:pt x="1272" y="286"/>
                    </a:lnTo>
                    <a:lnTo>
                      <a:pt x="1274" y="286"/>
                    </a:lnTo>
                    <a:lnTo>
                      <a:pt x="1274" y="286"/>
                    </a:lnTo>
                    <a:lnTo>
                      <a:pt x="1274" y="286"/>
                    </a:lnTo>
                    <a:lnTo>
                      <a:pt x="1274" y="286"/>
                    </a:lnTo>
                    <a:lnTo>
                      <a:pt x="1274" y="288"/>
                    </a:lnTo>
                    <a:lnTo>
                      <a:pt x="1274" y="288"/>
                    </a:lnTo>
                    <a:lnTo>
                      <a:pt x="1274" y="288"/>
                    </a:lnTo>
                    <a:lnTo>
                      <a:pt x="1274" y="290"/>
                    </a:lnTo>
                    <a:lnTo>
                      <a:pt x="1274" y="290"/>
                    </a:lnTo>
                    <a:lnTo>
                      <a:pt x="1274" y="291"/>
                    </a:lnTo>
                    <a:lnTo>
                      <a:pt x="1274" y="291"/>
                    </a:lnTo>
                    <a:lnTo>
                      <a:pt x="1275" y="291"/>
                    </a:lnTo>
                    <a:lnTo>
                      <a:pt x="1275" y="293"/>
                    </a:lnTo>
                    <a:lnTo>
                      <a:pt x="1277" y="293"/>
                    </a:lnTo>
                    <a:lnTo>
                      <a:pt x="1277" y="295"/>
                    </a:lnTo>
                    <a:lnTo>
                      <a:pt x="1277" y="295"/>
                    </a:lnTo>
                    <a:lnTo>
                      <a:pt x="1279" y="295"/>
                    </a:lnTo>
                    <a:lnTo>
                      <a:pt x="1279" y="297"/>
                    </a:lnTo>
                    <a:lnTo>
                      <a:pt x="1281" y="297"/>
                    </a:lnTo>
                    <a:lnTo>
                      <a:pt x="1281" y="297"/>
                    </a:lnTo>
                    <a:lnTo>
                      <a:pt x="1281" y="299"/>
                    </a:lnTo>
                    <a:lnTo>
                      <a:pt x="1281" y="299"/>
                    </a:lnTo>
                    <a:lnTo>
                      <a:pt x="1281" y="299"/>
                    </a:lnTo>
                    <a:lnTo>
                      <a:pt x="1281" y="300"/>
                    </a:lnTo>
                    <a:lnTo>
                      <a:pt x="1281" y="300"/>
                    </a:lnTo>
                    <a:lnTo>
                      <a:pt x="1283" y="300"/>
                    </a:lnTo>
                    <a:lnTo>
                      <a:pt x="1283" y="300"/>
                    </a:lnTo>
                    <a:lnTo>
                      <a:pt x="1283" y="302"/>
                    </a:lnTo>
                    <a:lnTo>
                      <a:pt x="1283" y="302"/>
                    </a:lnTo>
                    <a:lnTo>
                      <a:pt x="1283" y="302"/>
                    </a:lnTo>
                    <a:lnTo>
                      <a:pt x="1285" y="304"/>
                    </a:lnTo>
                    <a:lnTo>
                      <a:pt x="1285" y="304"/>
                    </a:lnTo>
                    <a:lnTo>
                      <a:pt x="1285" y="306"/>
                    </a:lnTo>
                    <a:lnTo>
                      <a:pt x="1285" y="306"/>
                    </a:lnTo>
                    <a:lnTo>
                      <a:pt x="1285" y="306"/>
                    </a:lnTo>
                    <a:lnTo>
                      <a:pt x="1285" y="308"/>
                    </a:lnTo>
                    <a:lnTo>
                      <a:pt x="1285" y="308"/>
                    </a:lnTo>
                    <a:lnTo>
                      <a:pt x="1285" y="310"/>
                    </a:lnTo>
                    <a:lnTo>
                      <a:pt x="1285" y="310"/>
                    </a:lnTo>
                    <a:lnTo>
                      <a:pt x="1285" y="311"/>
                    </a:lnTo>
                    <a:lnTo>
                      <a:pt x="1285" y="311"/>
                    </a:lnTo>
                    <a:lnTo>
                      <a:pt x="1285" y="311"/>
                    </a:lnTo>
                    <a:lnTo>
                      <a:pt x="1285" y="311"/>
                    </a:lnTo>
                    <a:lnTo>
                      <a:pt x="1286" y="311"/>
                    </a:lnTo>
                    <a:lnTo>
                      <a:pt x="1286" y="313"/>
                    </a:lnTo>
                    <a:lnTo>
                      <a:pt x="1288" y="315"/>
                    </a:lnTo>
                    <a:lnTo>
                      <a:pt x="1288" y="315"/>
                    </a:lnTo>
                    <a:lnTo>
                      <a:pt x="1290" y="315"/>
                    </a:lnTo>
                    <a:lnTo>
                      <a:pt x="1290" y="315"/>
                    </a:lnTo>
                    <a:lnTo>
                      <a:pt x="1290" y="315"/>
                    </a:lnTo>
                    <a:lnTo>
                      <a:pt x="1290" y="315"/>
                    </a:lnTo>
                    <a:lnTo>
                      <a:pt x="1290" y="317"/>
                    </a:lnTo>
                    <a:lnTo>
                      <a:pt x="1290" y="317"/>
                    </a:lnTo>
                    <a:lnTo>
                      <a:pt x="1290" y="317"/>
                    </a:lnTo>
                    <a:lnTo>
                      <a:pt x="1290" y="319"/>
                    </a:lnTo>
                    <a:lnTo>
                      <a:pt x="1290" y="319"/>
                    </a:lnTo>
                    <a:lnTo>
                      <a:pt x="1290" y="319"/>
                    </a:lnTo>
                    <a:lnTo>
                      <a:pt x="1290" y="320"/>
                    </a:lnTo>
                    <a:lnTo>
                      <a:pt x="1290" y="320"/>
                    </a:lnTo>
                    <a:lnTo>
                      <a:pt x="1290" y="320"/>
                    </a:lnTo>
                    <a:lnTo>
                      <a:pt x="1290" y="320"/>
                    </a:lnTo>
                    <a:lnTo>
                      <a:pt x="1292" y="322"/>
                    </a:lnTo>
                    <a:lnTo>
                      <a:pt x="1292" y="322"/>
                    </a:lnTo>
                    <a:lnTo>
                      <a:pt x="1292" y="322"/>
                    </a:lnTo>
                    <a:lnTo>
                      <a:pt x="1292" y="324"/>
                    </a:lnTo>
                    <a:lnTo>
                      <a:pt x="1292" y="324"/>
                    </a:lnTo>
                    <a:lnTo>
                      <a:pt x="1292" y="324"/>
                    </a:lnTo>
                    <a:lnTo>
                      <a:pt x="1292" y="326"/>
                    </a:lnTo>
                    <a:lnTo>
                      <a:pt x="1292" y="326"/>
                    </a:lnTo>
                    <a:lnTo>
                      <a:pt x="1292" y="326"/>
                    </a:lnTo>
                    <a:lnTo>
                      <a:pt x="1292" y="328"/>
                    </a:lnTo>
                    <a:lnTo>
                      <a:pt x="1290" y="328"/>
                    </a:lnTo>
                    <a:lnTo>
                      <a:pt x="1290" y="328"/>
                    </a:lnTo>
                    <a:lnTo>
                      <a:pt x="1290" y="329"/>
                    </a:lnTo>
                    <a:lnTo>
                      <a:pt x="1290" y="329"/>
                    </a:lnTo>
                    <a:lnTo>
                      <a:pt x="1290" y="329"/>
                    </a:lnTo>
                    <a:lnTo>
                      <a:pt x="1292" y="331"/>
                    </a:lnTo>
                    <a:lnTo>
                      <a:pt x="1294" y="331"/>
                    </a:lnTo>
                    <a:lnTo>
                      <a:pt x="1294" y="333"/>
                    </a:lnTo>
                    <a:lnTo>
                      <a:pt x="1294" y="333"/>
                    </a:lnTo>
                    <a:lnTo>
                      <a:pt x="1294" y="333"/>
                    </a:lnTo>
                    <a:lnTo>
                      <a:pt x="1294" y="335"/>
                    </a:lnTo>
                    <a:lnTo>
                      <a:pt x="1294" y="337"/>
                    </a:lnTo>
                    <a:lnTo>
                      <a:pt x="1294" y="337"/>
                    </a:lnTo>
                    <a:lnTo>
                      <a:pt x="1295" y="337"/>
                    </a:lnTo>
                    <a:lnTo>
                      <a:pt x="1295" y="338"/>
                    </a:lnTo>
                    <a:lnTo>
                      <a:pt x="1295" y="338"/>
                    </a:lnTo>
                    <a:lnTo>
                      <a:pt x="1295" y="340"/>
                    </a:lnTo>
                    <a:lnTo>
                      <a:pt x="1295" y="340"/>
                    </a:lnTo>
                    <a:lnTo>
                      <a:pt x="1295" y="340"/>
                    </a:lnTo>
                    <a:lnTo>
                      <a:pt x="1295" y="342"/>
                    </a:lnTo>
                    <a:lnTo>
                      <a:pt x="1295" y="342"/>
                    </a:lnTo>
                    <a:lnTo>
                      <a:pt x="1295" y="342"/>
                    </a:lnTo>
                    <a:lnTo>
                      <a:pt x="1294" y="342"/>
                    </a:lnTo>
                    <a:lnTo>
                      <a:pt x="1294" y="342"/>
                    </a:lnTo>
                    <a:lnTo>
                      <a:pt x="1294" y="344"/>
                    </a:lnTo>
                    <a:lnTo>
                      <a:pt x="1294" y="344"/>
                    </a:lnTo>
                    <a:lnTo>
                      <a:pt x="1294" y="346"/>
                    </a:lnTo>
                    <a:lnTo>
                      <a:pt x="1294" y="346"/>
                    </a:lnTo>
                    <a:lnTo>
                      <a:pt x="1294" y="346"/>
                    </a:lnTo>
                    <a:lnTo>
                      <a:pt x="1292" y="348"/>
                    </a:lnTo>
                    <a:lnTo>
                      <a:pt x="1292" y="348"/>
                    </a:lnTo>
                    <a:lnTo>
                      <a:pt x="1290" y="348"/>
                    </a:lnTo>
                    <a:lnTo>
                      <a:pt x="1290" y="349"/>
                    </a:lnTo>
                    <a:lnTo>
                      <a:pt x="1290" y="349"/>
                    </a:lnTo>
                    <a:lnTo>
                      <a:pt x="1286" y="349"/>
                    </a:lnTo>
                    <a:lnTo>
                      <a:pt x="1285" y="349"/>
                    </a:lnTo>
                    <a:lnTo>
                      <a:pt x="1285" y="349"/>
                    </a:lnTo>
                    <a:lnTo>
                      <a:pt x="1283" y="349"/>
                    </a:lnTo>
                    <a:lnTo>
                      <a:pt x="1283" y="349"/>
                    </a:lnTo>
                    <a:lnTo>
                      <a:pt x="1283" y="351"/>
                    </a:lnTo>
                    <a:lnTo>
                      <a:pt x="1283" y="351"/>
                    </a:lnTo>
                    <a:lnTo>
                      <a:pt x="1283" y="351"/>
                    </a:lnTo>
                    <a:lnTo>
                      <a:pt x="1281" y="351"/>
                    </a:lnTo>
                    <a:lnTo>
                      <a:pt x="1281" y="351"/>
                    </a:lnTo>
                    <a:lnTo>
                      <a:pt x="1281" y="353"/>
                    </a:lnTo>
                    <a:lnTo>
                      <a:pt x="1281" y="353"/>
                    </a:lnTo>
                    <a:lnTo>
                      <a:pt x="1281" y="353"/>
                    </a:lnTo>
                    <a:lnTo>
                      <a:pt x="1279" y="355"/>
                    </a:lnTo>
                    <a:lnTo>
                      <a:pt x="1279" y="355"/>
                    </a:lnTo>
                    <a:lnTo>
                      <a:pt x="1279" y="355"/>
                    </a:lnTo>
                    <a:lnTo>
                      <a:pt x="1279" y="355"/>
                    </a:lnTo>
                    <a:lnTo>
                      <a:pt x="1277" y="355"/>
                    </a:lnTo>
                    <a:lnTo>
                      <a:pt x="1277" y="355"/>
                    </a:lnTo>
                    <a:lnTo>
                      <a:pt x="1277" y="357"/>
                    </a:lnTo>
                    <a:lnTo>
                      <a:pt x="1277" y="357"/>
                    </a:lnTo>
                    <a:lnTo>
                      <a:pt x="1277" y="358"/>
                    </a:lnTo>
                    <a:lnTo>
                      <a:pt x="1277" y="358"/>
                    </a:lnTo>
                    <a:lnTo>
                      <a:pt x="1277" y="360"/>
                    </a:lnTo>
                    <a:lnTo>
                      <a:pt x="1275" y="362"/>
                    </a:lnTo>
                    <a:lnTo>
                      <a:pt x="1275" y="362"/>
                    </a:lnTo>
                    <a:lnTo>
                      <a:pt x="1275" y="362"/>
                    </a:lnTo>
                    <a:lnTo>
                      <a:pt x="1275" y="362"/>
                    </a:lnTo>
                    <a:lnTo>
                      <a:pt x="1275" y="364"/>
                    </a:lnTo>
                    <a:lnTo>
                      <a:pt x="1277" y="364"/>
                    </a:lnTo>
                    <a:lnTo>
                      <a:pt x="1277" y="364"/>
                    </a:lnTo>
                    <a:lnTo>
                      <a:pt x="1277" y="366"/>
                    </a:lnTo>
                    <a:lnTo>
                      <a:pt x="1277" y="366"/>
                    </a:lnTo>
                    <a:lnTo>
                      <a:pt x="1279" y="366"/>
                    </a:lnTo>
                    <a:lnTo>
                      <a:pt x="1279" y="366"/>
                    </a:lnTo>
                    <a:lnTo>
                      <a:pt x="1279" y="367"/>
                    </a:lnTo>
                    <a:lnTo>
                      <a:pt x="1279" y="367"/>
                    </a:lnTo>
                    <a:lnTo>
                      <a:pt x="1279" y="367"/>
                    </a:lnTo>
                    <a:lnTo>
                      <a:pt x="1279" y="367"/>
                    </a:lnTo>
                    <a:lnTo>
                      <a:pt x="1279" y="369"/>
                    </a:lnTo>
                    <a:lnTo>
                      <a:pt x="1279" y="369"/>
                    </a:lnTo>
                    <a:lnTo>
                      <a:pt x="1279" y="369"/>
                    </a:lnTo>
                    <a:lnTo>
                      <a:pt x="1281" y="369"/>
                    </a:lnTo>
                    <a:lnTo>
                      <a:pt x="1281" y="369"/>
                    </a:lnTo>
                    <a:lnTo>
                      <a:pt x="1281" y="371"/>
                    </a:lnTo>
                    <a:lnTo>
                      <a:pt x="1281" y="371"/>
                    </a:lnTo>
                    <a:lnTo>
                      <a:pt x="1281" y="371"/>
                    </a:lnTo>
                    <a:lnTo>
                      <a:pt x="1281" y="371"/>
                    </a:lnTo>
                    <a:lnTo>
                      <a:pt x="1281" y="371"/>
                    </a:lnTo>
                    <a:lnTo>
                      <a:pt x="1281" y="373"/>
                    </a:lnTo>
                    <a:lnTo>
                      <a:pt x="1283" y="373"/>
                    </a:lnTo>
                    <a:lnTo>
                      <a:pt x="1283" y="373"/>
                    </a:lnTo>
                    <a:lnTo>
                      <a:pt x="1283" y="373"/>
                    </a:lnTo>
                    <a:lnTo>
                      <a:pt x="1283" y="375"/>
                    </a:lnTo>
                    <a:lnTo>
                      <a:pt x="1283" y="375"/>
                    </a:lnTo>
                    <a:lnTo>
                      <a:pt x="1283" y="375"/>
                    </a:lnTo>
                    <a:lnTo>
                      <a:pt x="1283" y="375"/>
                    </a:lnTo>
                    <a:lnTo>
                      <a:pt x="1285" y="375"/>
                    </a:lnTo>
                    <a:lnTo>
                      <a:pt x="1285" y="376"/>
                    </a:lnTo>
                    <a:lnTo>
                      <a:pt x="1288" y="376"/>
                    </a:lnTo>
                    <a:lnTo>
                      <a:pt x="1290" y="378"/>
                    </a:lnTo>
                    <a:lnTo>
                      <a:pt x="1290" y="378"/>
                    </a:lnTo>
                    <a:lnTo>
                      <a:pt x="1290" y="378"/>
                    </a:lnTo>
                    <a:lnTo>
                      <a:pt x="1290" y="378"/>
                    </a:lnTo>
                    <a:lnTo>
                      <a:pt x="1292" y="380"/>
                    </a:lnTo>
                    <a:lnTo>
                      <a:pt x="1292" y="380"/>
                    </a:lnTo>
                    <a:lnTo>
                      <a:pt x="1294" y="380"/>
                    </a:lnTo>
                    <a:lnTo>
                      <a:pt x="1294" y="380"/>
                    </a:lnTo>
                    <a:lnTo>
                      <a:pt x="1294" y="380"/>
                    </a:lnTo>
                    <a:lnTo>
                      <a:pt x="1294" y="380"/>
                    </a:lnTo>
                    <a:lnTo>
                      <a:pt x="1295" y="382"/>
                    </a:lnTo>
                    <a:lnTo>
                      <a:pt x="1295" y="382"/>
                    </a:lnTo>
                    <a:lnTo>
                      <a:pt x="1297" y="382"/>
                    </a:lnTo>
                    <a:lnTo>
                      <a:pt x="1297" y="382"/>
                    </a:lnTo>
                    <a:lnTo>
                      <a:pt x="1299" y="384"/>
                    </a:lnTo>
                    <a:lnTo>
                      <a:pt x="1301" y="384"/>
                    </a:lnTo>
                    <a:lnTo>
                      <a:pt x="1301" y="384"/>
                    </a:lnTo>
                    <a:lnTo>
                      <a:pt x="1303" y="384"/>
                    </a:lnTo>
                    <a:lnTo>
                      <a:pt x="1303" y="384"/>
                    </a:lnTo>
                    <a:lnTo>
                      <a:pt x="1303" y="384"/>
                    </a:lnTo>
                    <a:lnTo>
                      <a:pt x="1303" y="385"/>
                    </a:lnTo>
                    <a:lnTo>
                      <a:pt x="1303" y="385"/>
                    </a:lnTo>
                    <a:lnTo>
                      <a:pt x="1304" y="385"/>
                    </a:lnTo>
                    <a:lnTo>
                      <a:pt x="1306" y="385"/>
                    </a:lnTo>
                    <a:lnTo>
                      <a:pt x="1306" y="385"/>
                    </a:lnTo>
                    <a:lnTo>
                      <a:pt x="1306" y="385"/>
                    </a:lnTo>
                    <a:lnTo>
                      <a:pt x="1306" y="385"/>
                    </a:lnTo>
                    <a:lnTo>
                      <a:pt x="1308" y="385"/>
                    </a:lnTo>
                    <a:lnTo>
                      <a:pt x="1308" y="385"/>
                    </a:lnTo>
                    <a:lnTo>
                      <a:pt x="1308" y="387"/>
                    </a:lnTo>
                    <a:lnTo>
                      <a:pt x="1308" y="387"/>
                    </a:lnTo>
                    <a:lnTo>
                      <a:pt x="1310" y="389"/>
                    </a:lnTo>
                    <a:lnTo>
                      <a:pt x="1312" y="391"/>
                    </a:lnTo>
                    <a:lnTo>
                      <a:pt x="1312" y="391"/>
                    </a:lnTo>
                    <a:lnTo>
                      <a:pt x="1313" y="391"/>
                    </a:lnTo>
                    <a:lnTo>
                      <a:pt x="1313" y="391"/>
                    </a:lnTo>
                    <a:lnTo>
                      <a:pt x="1313" y="393"/>
                    </a:lnTo>
                    <a:lnTo>
                      <a:pt x="1313" y="393"/>
                    </a:lnTo>
                    <a:lnTo>
                      <a:pt x="1313" y="393"/>
                    </a:lnTo>
                    <a:lnTo>
                      <a:pt x="1313" y="395"/>
                    </a:lnTo>
                    <a:lnTo>
                      <a:pt x="1313" y="395"/>
                    </a:lnTo>
                    <a:lnTo>
                      <a:pt x="1313" y="398"/>
                    </a:lnTo>
                    <a:lnTo>
                      <a:pt x="1313" y="398"/>
                    </a:lnTo>
                    <a:lnTo>
                      <a:pt x="1312" y="398"/>
                    </a:lnTo>
                    <a:lnTo>
                      <a:pt x="1312" y="398"/>
                    </a:lnTo>
                    <a:lnTo>
                      <a:pt x="1312" y="400"/>
                    </a:lnTo>
                    <a:lnTo>
                      <a:pt x="1312" y="400"/>
                    </a:lnTo>
                    <a:lnTo>
                      <a:pt x="1312" y="400"/>
                    </a:lnTo>
                    <a:lnTo>
                      <a:pt x="1310" y="400"/>
                    </a:lnTo>
                    <a:lnTo>
                      <a:pt x="1308" y="402"/>
                    </a:lnTo>
                    <a:lnTo>
                      <a:pt x="1308" y="402"/>
                    </a:lnTo>
                    <a:lnTo>
                      <a:pt x="1306" y="402"/>
                    </a:lnTo>
                    <a:lnTo>
                      <a:pt x="1306" y="402"/>
                    </a:lnTo>
                    <a:lnTo>
                      <a:pt x="1306" y="402"/>
                    </a:lnTo>
                    <a:lnTo>
                      <a:pt x="1306" y="404"/>
                    </a:lnTo>
                    <a:lnTo>
                      <a:pt x="1306" y="404"/>
                    </a:lnTo>
                    <a:lnTo>
                      <a:pt x="1306" y="404"/>
                    </a:lnTo>
                    <a:lnTo>
                      <a:pt x="1306" y="404"/>
                    </a:lnTo>
                    <a:lnTo>
                      <a:pt x="1306" y="405"/>
                    </a:lnTo>
                    <a:lnTo>
                      <a:pt x="1306" y="405"/>
                    </a:lnTo>
                    <a:lnTo>
                      <a:pt x="1306" y="405"/>
                    </a:lnTo>
                    <a:lnTo>
                      <a:pt x="1306" y="405"/>
                    </a:lnTo>
                    <a:lnTo>
                      <a:pt x="1306" y="405"/>
                    </a:lnTo>
                    <a:lnTo>
                      <a:pt x="1306" y="405"/>
                    </a:lnTo>
                    <a:lnTo>
                      <a:pt x="1306" y="407"/>
                    </a:lnTo>
                    <a:lnTo>
                      <a:pt x="1306" y="407"/>
                    </a:lnTo>
                    <a:lnTo>
                      <a:pt x="1306" y="407"/>
                    </a:lnTo>
                    <a:lnTo>
                      <a:pt x="1308" y="407"/>
                    </a:lnTo>
                    <a:lnTo>
                      <a:pt x="1308" y="407"/>
                    </a:lnTo>
                    <a:lnTo>
                      <a:pt x="1308" y="407"/>
                    </a:lnTo>
                    <a:lnTo>
                      <a:pt x="1308" y="407"/>
                    </a:lnTo>
                    <a:lnTo>
                      <a:pt x="1308" y="407"/>
                    </a:lnTo>
                    <a:lnTo>
                      <a:pt x="1308" y="407"/>
                    </a:lnTo>
                    <a:lnTo>
                      <a:pt x="1308" y="409"/>
                    </a:lnTo>
                    <a:lnTo>
                      <a:pt x="1308" y="409"/>
                    </a:lnTo>
                    <a:lnTo>
                      <a:pt x="1308" y="409"/>
                    </a:lnTo>
                    <a:lnTo>
                      <a:pt x="1308" y="409"/>
                    </a:lnTo>
                    <a:lnTo>
                      <a:pt x="1308" y="409"/>
                    </a:lnTo>
                    <a:lnTo>
                      <a:pt x="1308" y="409"/>
                    </a:lnTo>
                    <a:lnTo>
                      <a:pt x="1306" y="411"/>
                    </a:lnTo>
                    <a:lnTo>
                      <a:pt x="1306" y="411"/>
                    </a:lnTo>
                    <a:lnTo>
                      <a:pt x="1304" y="411"/>
                    </a:lnTo>
                    <a:lnTo>
                      <a:pt x="1304" y="411"/>
                    </a:lnTo>
                    <a:lnTo>
                      <a:pt x="1304" y="411"/>
                    </a:lnTo>
                    <a:lnTo>
                      <a:pt x="1304" y="413"/>
                    </a:lnTo>
                    <a:lnTo>
                      <a:pt x="1303" y="413"/>
                    </a:lnTo>
                    <a:lnTo>
                      <a:pt x="1303" y="413"/>
                    </a:lnTo>
                    <a:lnTo>
                      <a:pt x="1303" y="413"/>
                    </a:lnTo>
                    <a:lnTo>
                      <a:pt x="1303" y="413"/>
                    </a:lnTo>
                    <a:lnTo>
                      <a:pt x="1303" y="414"/>
                    </a:lnTo>
                    <a:lnTo>
                      <a:pt x="1303" y="414"/>
                    </a:lnTo>
                    <a:lnTo>
                      <a:pt x="1304" y="414"/>
                    </a:lnTo>
                    <a:lnTo>
                      <a:pt x="1304" y="416"/>
                    </a:lnTo>
                    <a:lnTo>
                      <a:pt x="1304" y="416"/>
                    </a:lnTo>
                    <a:lnTo>
                      <a:pt x="1304" y="416"/>
                    </a:lnTo>
                    <a:lnTo>
                      <a:pt x="1304" y="416"/>
                    </a:lnTo>
                    <a:lnTo>
                      <a:pt x="1304" y="416"/>
                    </a:lnTo>
                    <a:lnTo>
                      <a:pt x="1304" y="418"/>
                    </a:lnTo>
                    <a:lnTo>
                      <a:pt x="1304" y="418"/>
                    </a:lnTo>
                    <a:lnTo>
                      <a:pt x="1304" y="418"/>
                    </a:lnTo>
                    <a:lnTo>
                      <a:pt x="1304" y="418"/>
                    </a:lnTo>
                    <a:lnTo>
                      <a:pt x="1304" y="418"/>
                    </a:lnTo>
                    <a:lnTo>
                      <a:pt x="1304" y="418"/>
                    </a:lnTo>
                    <a:lnTo>
                      <a:pt x="1304" y="418"/>
                    </a:lnTo>
                    <a:lnTo>
                      <a:pt x="1306" y="420"/>
                    </a:lnTo>
                    <a:lnTo>
                      <a:pt x="1306" y="420"/>
                    </a:lnTo>
                    <a:lnTo>
                      <a:pt x="1306" y="420"/>
                    </a:lnTo>
                    <a:lnTo>
                      <a:pt x="1306" y="420"/>
                    </a:lnTo>
                    <a:lnTo>
                      <a:pt x="1308" y="422"/>
                    </a:lnTo>
                    <a:lnTo>
                      <a:pt x="1308" y="422"/>
                    </a:lnTo>
                    <a:lnTo>
                      <a:pt x="1308" y="422"/>
                    </a:lnTo>
                    <a:lnTo>
                      <a:pt x="1308" y="422"/>
                    </a:lnTo>
                    <a:lnTo>
                      <a:pt x="1310" y="422"/>
                    </a:lnTo>
                    <a:lnTo>
                      <a:pt x="1310" y="422"/>
                    </a:lnTo>
                    <a:lnTo>
                      <a:pt x="1310" y="422"/>
                    </a:lnTo>
                    <a:lnTo>
                      <a:pt x="1312" y="423"/>
                    </a:lnTo>
                    <a:lnTo>
                      <a:pt x="1312" y="423"/>
                    </a:lnTo>
                    <a:lnTo>
                      <a:pt x="1312" y="423"/>
                    </a:lnTo>
                    <a:lnTo>
                      <a:pt x="1312" y="425"/>
                    </a:lnTo>
                    <a:lnTo>
                      <a:pt x="1310" y="425"/>
                    </a:lnTo>
                    <a:lnTo>
                      <a:pt x="1310" y="425"/>
                    </a:lnTo>
                    <a:lnTo>
                      <a:pt x="1310" y="425"/>
                    </a:lnTo>
                    <a:lnTo>
                      <a:pt x="1308" y="427"/>
                    </a:lnTo>
                    <a:lnTo>
                      <a:pt x="1308" y="427"/>
                    </a:lnTo>
                    <a:lnTo>
                      <a:pt x="1308" y="427"/>
                    </a:lnTo>
                    <a:lnTo>
                      <a:pt x="1306" y="427"/>
                    </a:lnTo>
                    <a:lnTo>
                      <a:pt x="1306" y="427"/>
                    </a:lnTo>
                    <a:lnTo>
                      <a:pt x="1304" y="427"/>
                    </a:lnTo>
                    <a:lnTo>
                      <a:pt x="1304" y="427"/>
                    </a:lnTo>
                    <a:lnTo>
                      <a:pt x="1303" y="429"/>
                    </a:lnTo>
                    <a:lnTo>
                      <a:pt x="1303" y="429"/>
                    </a:lnTo>
                    <a:lnTo>
                      <a:pt x="1303" y="431"/>
                    </a:lnTo>
                    <a:lnTo>
                      <a:pt x="1301" y="431"/>
                    </a:lnTo>
                    <a:lnTo>
                      <a:pt x="1301" y="431"/>
                    </a:lnTo>
                    <a:lnTo>
                      <a:pt x="1301" y="431"/>
                    </a:lnTo>
                    <a:lnTo>
                      <a:pt x="1299" y="431"/>
                    </a:lnTo>
                    <a:lnTo>
                      <a:pt x="1299" y="431"/>
                    </a:lnTo>
                    <a:lnTo>
                      <a:pt x="1297" y="431"/>
                    </a:lnTo>
                    <a:lnTo>
                      <a:pt x="1297" y="431"/>
                    </a:lnTo>
                    <a:lnTo>
                      <a:pt x="1297" y="431"/>
                    </a:lnTo>
                    <a:lnTo>
                      <a:pt x="1295" y="429"/>
                    </a:lnTo>
                    <a:lnTo>
                      <a:pt x="1295" y="429"/>
                    </a:lnTo>
                    <a:lnTo>
                      <a:pt x="1294" y="429"/>
                    </a:lnTo>
                    <a:lnTo>
                      <a:pt x="1294" y="429"/>
                    </a:lnTo>
                    <a:lnTo>
                      <a:pt x="1294" y="429"/>
                    </a:lnTo>
                    <a:lnTo>
                      <a:pt x="1292" y="431"/>
                    </a:lnTo>
                    <a:lnTo>
                      <a:pt x="1292" y="431"/>
                    </a:lnTo>
                    <a:lnTo>
                      <a:pt x="1292" y="431"/>
                    </a:lnTo>
                    <a:lnTo>
                      <a:pt x="1292" y="433"/>
                    </a:lnTo>
                    <a:lnTo>
                      <a:pt x="1292" y="433"/>
                    </a:lnTo>
                    <a:lnTo>
                      <a:pt x="1292" y="434"/>
                    </a:lnTo>
                    <a:lnTo>
                      <a:pt x="1292" y="434"/>
                    </a:lnTo>
                    <a:lnTo>
                      <a:pt x="1292" y="434"/>
                    </a:lnTo>
                    <a:lnTo>
                      <a:pt x="1292" y="436"/>
                    </a:lnTo>
                    <a:lnTo>
                      <a:pt x="1290" y="436"/>
                    </a:lnTo>
                    <a:lnTo>
                      <a:pt x="1288" y="438"/>
                    </a:lnTo>
                    <a:lnTo>
                      <a:pt x="1288" y="438"/>
                    </a:lnTo>
                    <a:lnTo>
                      <a:pt x="1288" y="438"/>
                    </a:lnTo>
                    <a:lnTo>
                      <a:pt x="1286" y="440"/>
                    </a:lnTo>
                    <a:lnTo>
                      <a:pt x="1285" y="440"/>
                    </a:lnTo>
                    <a:lnTo>
                      <a:pt x="1285" y="440"/>
                    </a:lnTo>
                    <a:lnTo>
                      <a:pt x="1285" y="440"/>
                    </a:lnTo>
                    <a:lnTo>
                      <a:pt x="1285" y="442"/>
                    </a:lnTo>
                    <a:lnTo>
                      <a:pt x="1285" y="442"/>
                    </a:lnTo>
                    <a:lnTo>
                      <a:pt x="1285" y="442"/>
                    </a:lnTo>
                    <a:lnTo>
                      <a:pt x="1285" y="443"/>
                    </a:lnTo>
                    <a:lnTo>
                      <a:pt x="1285" y="443"/>
                    </a:lnTo>
                    <a:lnTo>
                      <a:pt x="1285" y="443"/>
                    </a:lnTo>
                    <a:lnTo>
                      <a:pt x="1285" y="445"/>
                    </a:lnTo>
                    <a:lnTo>
                      <a:pt x="1285" y="445"/>
                    </a:lnTo>
                    <a:lnTo>
                      <a:pt x="1285" y="445"/>
                    </a:lnTo>
                    <a:lnTo>
                      <a:pt x="1285" y="447"/>
                    </a:lnTo>
                    <a:lnTo>
                      <a:pt x="1285" y="447"/>
                    </a:lnTo>
                    <a:lnTo>
                      <a:pt x="1285" y="449"/>
                    </a:lnTo>
                    <a:lnTo>
                      <a:pt x="1285" y="449"/>
                    </a:lnTo>
                    <a:lnTo>
                      <a:pt x="1285" y="451"/>
                    </a:lnTo>
                    <a:lnTo>
                      <a:pt x="1285" y="452"/>
                    </a:lnTo>
                    <a:lnTo>
                      <a:pt x="1285" y="452"/>
                    </a:lnTo>
                    <a:lnTo>
                      <a:pt x="1285" y="452"/>
                    </a:lnTo>
                    <a:lnTo>
                      <a:pt x="1285" y="452"/>
                    </a:lnTo>
                    <a:lnTo>
                      <a:pt x="1285" y="452"/>
                    </a:lnTo>
                    <a:lnTo>
                      <a:pt x="1285" y="454"/>
                    </a:lnTo>
                    <a:lnTo>
                      <a:pt x="1285" y="454"/>
                    </a:lnTo>
                    <a:lnTo>
                      <a:pt x="1285" y="456"/>
                    </a:lnTo>
                    <a:lnTo>
                      <a:pt x="1285" y="458"/>
                    </a:lnTo>
                    <a:lnTo>
                      <a:pt x="1285" y="458"/>
                    </a:lnTo>
                    <a:lnTo>
                      <a:pt x="1285" y="460"/>
                    </a:lnTo>
                    <a:lnTo>
                      <a:pt x="1285" y="460"/>
                    </a:lnTo>
                    <a:lnTo>
                      <a:pt x="1285" y="460"/>
                    </a:lnTo>
                    <a:lnTo>
                      <a:pt x="1285" y="461"/>
                    </a:lnTo>
                    <a:lnTo>
                      <a:pt x="1283" y="463"/>
                    </a:lnTo>
                    <a:lnTo>
                      <a:pt x="1283" y="463"/>
                    </a:lnTo>
                    <a:lnTo>
                      <a:pt x="1283" y="465"/>
                    </a:lnTo>
                    <a:lnTo>
                      <a:pt x="1281" y="465"/>
                    </a:lnTo>
                    <a:lnTo>
                      <a:pt x="1281" y="465"/>
                    </a:lnTo>
                    <a:lnTo>
                      <a:pt x="1281" y="465"/>
                    </a:lnTo>
                    <a:lnTo>
                      <a:pt x="1281" y="467"/>
                    </a:lnTo>
                    <a:lnTo>
                      <a:pt x="1279" y="467"/>
                    </a:lnTo>
                    <a:lnTo>
                      <a:pt x="1279" y="469"/>
                    </a:lnTo>
                    <a:lnTo>
                      <a:pt x="1279" y="469"/>
                    </a:lnTo>
                    <a:lnTo>
                      <a:pt x="1279" y="469"/>
                    </a:lnTo>
                    <a:lnTo>
                      <a:pt x="1279" y="469"/>
                    </a:lnTo>
                    <a:lnTo>
                      <a:pt x="1279" y="471"/>
                    </a:lnTo>
                    <a:lnTo>
                      <a:pt x="1279" y="471"/>
                    </a:lnTo>
                    <a:lnTo>
                      <a:pt x="1279" y="471"/>
                    </a:lnTo>
                    <a:lnTo>
                      <a:pt x="1279" y="472"/>
                    </a:lnTo>
                    <a:lnTo>
                      <a:pt x="1279" y="472"/>
                    </a:lnTo>
                    <a:lnTo>
                      <a:pt x="1279" y="472"/>
                    </a:lnTo>
                    <a:lnTo>
                      <a:pt x="1279" y="474"/>
                    </a:lnTo>
                    <a:lnTo>
                      <a:pt x="1279" y="474"/>
                    </a:lnTo>
                    <a:lnTo>
                      <a:pt x="1279" y="474"/>
                    </a:lnTo>
                    <a:lnTo>
                      <a:pt x="1277" y="476"/>
                    </a:lnTo>
                    <a:lnTo>
                      <a:pt x="1277" y="476"/>
                    </a:lnTo>
                    <a:lnTo>
                      <a:pt x="1277" y="478"/>
                    </a:lnTo>
                    <a:lnTo>
                      <a:pt x="1277" y="478"/>
                    </a:lnTo>
                    <a:lnTo>
                      <a:pt x="1277" y="478"/>
                    </a:lnTo>
                    <a:lnTo>
                      <a:pt x="1277" y="480"/>
                    </a:lnTo>
                    <a:lnTo>
                      <a:pt x="1277" y="480"/>
                    </a:lnTo>
                    <a:lnTo>
                      <a:pt x="1277" y="480"/>
                    </a:lnTo>
                    <a:lnTo>
                      <a:pt x="1275" y="483"/>
                    </a:lnTo>
                    <a:lnTo>
                      <a:pt x="1275" y="483"/>
                    </a:lnTo>
                    <a:lnTo>
                      <a:pt x="1275" y="483"/>
                    </a:lnTo>
                    <a:lnTo>
                      <a:pt x="1275" y="483"/>
                    </a:lnTo>
                    <a:lnTo>
                      <a:pt x="1275" y="483"/>
                    </a:lnTo>
                    <a:lnTo>
                      <a:pt x="1277" y="483"/>
                    </a:lnTo>
                    <a:lnTo>
                      <a:pt x="1277" y="485"/>
                    </a:lnTo>
                    <a:lnTo>
                      <a:pt x="1277" y="487"/>
                    </a:lnTo>
                    <a:lnTo>
                      <a:pt x="1277" y="487"/>
                    </a:lnTo>
                    <a:lnTo>
                      <a:pt x="1277" y="489"/>
                    </a:lnTo>
                    <a:lnTo>
                      <a:pt x="1277" y="489"/>
                    </a:lnTo>
                    <a:lnTo>
                      <a:pt x="1277" y="489"/>
                    </a:lnTo>
                    <a:lnTo>
                      <a:pt x="1277" y="489"/>
                    </a:lnTo>
                    <a:lnTo>
                      <a:pt x="1277" y="489"/>
                    </a:lnTo>
                    <a:lnTo>
                      <a:pt x="1277" y="492"/>
                    </a:lnTo>
                    <a:lnTo>
                      <a:pt x="1277" y="492"/>
                    </a:lnTo>
                    <a:lnTo>
                      <a:pt x="1277" y="492"/>
                    </a:lnTo>
                    <a:lnTo>
                      <a:pt x="1275" y="494"/>
                    </a:lnTo>
                    <a:lnTo>
                      <a:pt x="1275" y="494"/>
                    </a:lnTo>
                    <a:lnTo>
                      <a:pt x="1275" y="494"/>
                    </a:lnTo>
                    <a:lnTo>
                      <a:pt x="1275" y="494"/>
                    </a:lnTo>
                    <a:lnTo>
                      <a:pt x="1275" y="496"/>
                    </a:lnTo>
                    <a:lnTo>
                      <a:pt x="1275" y="496"/>
                    </a:lnTo>
                    <a:lnTo>
                      <a:pt x="1275" y="496"/>
                    </a:lnTo>
                    <a:lnTo>
                      <a:pt x="1275" y="496"/>
                    </a:lnTo>
                    <a:lnTo>
                      <a:pt x="1275" y="498"/>
                    </a:lnTo>
                    <a:lnTo>
                      <a:pt x="1275" y="499"/>
                    </a:lnTo>
                    <a:lnTo>
                      <a:pt x="1275" y="499"/>
                    </a:lnTo>
                    <a:lnTo>
                      <a:pt x="1275" y="501"/>
                    </a:lnTo>
                    <a:lnTo>
                      <a:pt x="1275" y="501"/>
                    </a:lnTo>
                    <a:lnTo>
                      <a:pt x="1275" y="501"/>
                    </a:lnTo>
                    <a:lnTo>
                      <a:pt x="1277" y="501"/>
                    </a:lnTo>
                    <a:lnTo>
                      <a:pt x="1277" y="503"/>
                    </a:lnTo>
                    <a:lnTo>
                      <a:pt x="1277" y="503"/>
                    </a:lnTo>
                    <a:lnTo>
                      <a:pt x="1277" y="503"/>
                    </a:lnTo>
                    <a:lnTo>
                      <a:pt x="1277" y="503"/>
                    </a:lnTo>
                    <a:lnTo>
                      <a:pt x="1277" y="505"/>
                    </a:lnTo>
                    <a:lnTo>
                      <a:pt x="1279" y="505"/>
                    </a:lnTo>
                    <a:lnTo>
                      <a:pt x="1279" y="505"/>
                    </a:lnTo>
                    <a:lnTo>
                      <a:pt x="1279" y="507"/>
                    </a:lnTo>
                    <a:lnTo>
                      <a:pt x="1281" y="507"/>
                    </a:lnTo>
                    <a:lnTo>
                      <a:pt x="1281" y="507"/>
                    </a:lnTo>
                    <a:lnTo>
                      <a:pt x="1281" y="507"/>
                    </a:lnTo>
                    <a:lnTo>
                      <a:pt x="1283" y="509"/>
                    </a:lnTo>
                    <a:lnTo>
                      <a:pt x="1283" y="509"/>
                    </a:lnTo>
                    <a:lnTo>
                      <a:pt x="1285" y="509"/>
                    </a:lnTo>
                    <a:lnTo>
                      <a:pt x="1285" y="509"/>
                    </a:lnTo>
                    <a:lnTo>
                      <a:pt x="1285" y="509"/>
                    </a:lnTo>
                    <a:lnTo>
                      <a:pt x="1285" y="509"/>
                    </a:lnTo>
                    <a:lnTo>
                      <a:pt x="1285" y="509"/>
                    </a:lnTo>
                    <a:lnTo>
                      <a:pt x="1283" y="509"/>
                    </a:lnTo>
                    <a:lnTo>
                      <a:pt x="1283" y="510"/>
                    </a:lnTo>
                    <a:lnTo>
                      <a:pt x="1281" y="510"/>
                    </a:lnTo>
                    <a:lnTo>
                      <a:pt x="1281" y="510"/>
                    </a:lnTo>
                    <a:lnTo>
                      <a:pt x="1279" y="510"/>
                    </a:lnTo>
                    <a:lnTo>
                      <a:pt x="1279" y="512"/>
                    </a:lnTo>
                    <a:lnTo>
                      <a:pt x="1279" y="512"/>
                    </a:lnTo>
                    <a:lnTo>
                      <a:pt x="1277" y="512"/>
                    </a:lnTo>
                    <a:lnTo>
                      <a:pt x="1277" y="512"/>
                    </a:lnTo>
                    <a:lnTo>
                      <a:pt x="1277" y="512"/>
                    </a:lnTo>
                    <a:lnTo>
                      <a:pt x="1277" y="512"/>
                    </a:lnTo>
                    <a:lnTo>
                      <a:pt x="1277" y="512"/>
                    </a:lnTo>
                    <a:lnTo>
                      <a:pt x="1277" y="512"/>
                    </a:lnTo>
                    <a:lnTo>
                      <a:pt x="1275" y="512"/>
                    </a:lnTo>
                    <a:lnTo>
                      <a:pt x="1275" y="512"/>
                    </a:lnTo>
                    <a:lnTo>
                      <a:pt x="1275" y="512"/>
                    </a:lnTo>
                    <a:lnTo>
                      <a:pt x="1275" y="512"/>
                    </a:lnTo>
                    <a:lnTo>
                      <a:pt x="1275" y="514"/>
                    </a:lnTo>
                    <a:lnTo>
                      <a:pt x="1275" y="514"/>
                    </a:lnTo>
                    <a:lnTo>
                      <a:pt x="1275" y="514"/>
                    </a:lnTo>
                    <a:lnTo>
                      <a:pt x="1275"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4" y="514"/>
                    </a:lnTo>
                    <a:lnTo>
                      <a:pt x="1272" y="514"/>
                    </a:lnTo>
                    <a:lnTo>
                      <a:pt x="1272" y="514"/>
                    </a:lnTo>
                    <a:lnTo>
                      <a:pt x="1272" y="516"/>
                    </a:lnTo>
                    <a:lnTo>
                      <a:pt x="1272" y="516"/>
                    </a:lnTo>
                    <a:lnTo>
                      <a:pt x="1272" y="516"/>
                    </a:lnTo>
                    <a:lnTo>
                      <a:pt x="1272" y="516"/>
                    </a:lnTo>
                    <a:lnTo>
                      <a:pt x="1272" y="516"/>
                    </a:lnTo>
                    <a:lnTo>
                      <a:pt x="1272" y="516"/>
                    </a:lnTo>
                    <a:lnTo>
                      <a:pt x="1272" y="516"/>
                    </a:lnTo>
                    <a:lnTo>
                      <a:pt x="1272" y="516"/>
                    </a:lnTo>
                    <a:lnTo>
                      <a:pt x="1272" y="516"/>
                    </a:lnTo>
                    <a:lnTo>
                      <a:pt x="1272" y="516"/>
                    </a:lnTo>
                    <a:lnTo>
                      <a:pt x="1272" y="518"/>
                    </a:lnTo>
                    <a:lnTo>
                      <a:pt x="1272" y="518"/>
                    </a:lnTo>
                    <a:lnTo>
                      <a:pt x="1272" y="518"/>
                    </a:lnTo>
                    <a:lnTo>
                      <a:pt x="1272" y="518"/>
                    </a:lnTo>
                    <a:lnTo>
                      <a:pt x="1272" y="518"/>
                    </a:lnTo>
                    <a:lnTo>
                      <a:pt x="1272" y="518"/>
                    </a:lnTo>
                    <a:lnTo>
                      <a:pt x="1272" y="518"/>
                    </a:lnTo>
                    <a:lnTo>
                      <a:pt x="1272" y="518"/>
                    </a:lnTo>
                    <a:lnTo>
                      <a:pt x="1272" y="518"/>
                    </a:lnTo>
                    <a:lnTo>
                      <a:pt x="1270" y="518"/>
                    </a:lnTo>
                    <a:lnTo>
                      <a:pt x="1270" y="519"/>
                    </a:lnTo>
                    <a:lnTo>
                      <a:pt x="1270" y="519"/>
                    </a:lnTo>
                    <a:lnTo>
                      <a:pt x="1270" y="519"/>
                    </a:lnTo>
                    <a:lnTo>
                      <a:pt x="1270" y="519"/>
                    </a:lnTo>
                    <a:lnTo>
                      <a:pt x="1270" y="519"/>
                    </a:lnTo>
                    <a:lnTo>
                      <a:pt x="1270" y="519"/>
                    </a:lnTo>
                    <a:lnTo>
                      <a:pt x="1270" y="519"/>
                    </a:lnTo>
                    <a:lnTo>
                      <a:pt x="1270" y="519"/>
                    </a:lnTo>
                    <a:lnTo>
                      <a:pt x="1270" y="521"/>
                    </a:lnTo>
                    <a:lnTo>
                      <a:pt x="1272" y="523"/>
                    </a:lnTo>
                    <a:lnTo>
                      <a:pt x="1272" y="523"/>
                    </a:lnTo>
                    <a:lnTo>
                      <a:pt x="1272" y="523"/>
                    </a:lnTo>
                    <a:lnTo>
                      <a:pt x="1272" y="523"/>
                    </a:lnTo>
                    <a:lnTo>
                      <a:pt x="1272" y="525"/>
                    </a:lnTo>
                    <a:lnTo>
                      <a:pt x="1274" y="527"/>
                    </a:lnTo>
                    <a:lnTo>
                      <a:pt x="1274" y="527"/>
                    </a:lnTo>
                    <a:lnTo>
                      <a:pt x="1274" y="527"/>
                    </a:lnTo>
                    <a:lnTo>
                      <a:pt x="1274" y="527"/>
                    </a:lnTo>
                    <a:lnTo>
                      <a:pt x="1274" y="527"/>
                    </a:lnTo>
                    <a:lnTo>
                      <a:pt x="1274" y="527"/>
                    </a:lnTo>
                    <a:lnTo>
                      <a:pt x="1272" y="527"/>
                    </a:lnTo>
                    <a:lnTo>
                      <a:pt x="1272" y="528"/>
                    </a:lnTo>
                    <a:lnTo>
                      <a:pt x="1272" y="528"/>
                    </a:lnTo>
                    <a:lnTo>
                      <a:pt x="1272" y="528"/>
                    </a:lnTo>
                    <a:lnTo>
                      <a:pt x="1272" y="528"/>
                    </a:lnTo>
                    <a:lnTo>
                      <a:pt x="1272" y="528"/>
                    </a:lnTo>
                    <a:lnTo>
                      <a:pt x="1274" y="528"/>
                    </a:lnTo>
                    <a:lnTo>
                      <a:pt x="1274" y="530"/>
                    </a:lnTo>
                    <a:lnTo>
                      <a:pt x="1272" y="530"/>
                    </a:lnTo>
                    <a:lnTo>
                      <a:pt x="1272" y="530"/>
                    </a:lnTo>
                    <a:lnTo>
                      <a:pt x="1272" y="530"/>
                    </a:lnTo>
                    <a:lnTo>
                      <a:pt x="1272" y="530"/>
                    </a:lnTo>
                    <a:lnTo>
                      <a:pt x="1272" y="530"/>
                    </a:lnTo>
                    <a:lnTo>
                      <a:pt x="1272" y="532"/>
                    </a:lnTo>
                    <a:lnTo>
                      <a:pt x="1272" y="532"/>
                    </a:lnTo>
                    <a:lnTo>
                      <a:pt x="1272" y="532"/>
                    </a:lnTo>
                    <a:lnTo>
                      <a:pt x="1272" y="532"/>
                    </a:lnTo>
                    <a:lnTo>
                      <a:pt x="1272" y="534"/>
                    </a:lnTo>
                    <a:lnTo>
                      <a:pt x="1274" y="534"/>
                    </a:lnTo>
                    <a:lnTo>
                      <a:pt x="1274" y="534"/>
                    </a:lnTo>
                    <a:lnTo>
                      <a:pt x="1274" y="534"/>
                    </a:lnTo>
                    <a:lnTo>
                      <a:pt x="1274" y="534"/>
                    </a:lnTo>
                    <a:lnTo>
                      <a:pt x="1275" y="534"/>
                    </a:lnTo>
                    <a:lnTo>
                      <a:pt x="1275" y="536"/>
                    </a:lnTo>
                    <a:lnTo>
                      <a:pt x="1275" y="536"/>
                    </a:lnTo>
                    <a:lnTo>
                      <a:pt x="1275" y="536"/>
                    </a:lnTo>
                    <a:lnTo>
                      <a:pt x="1277" y="536"/>
                    </a:lnTo>
                    <a:lnTo>
                      <a:pt x="1277" y="536"/>
                    </a:lnTo>
                    <a:lnTo>
                      <a:pt x="1277" y="536"/>
                    </a:lnTo>
                    <a:lnTo>
                      <a:pt x="1279" y="537"/>
                    </a:lnTo>
                    <a:lnTo>
                      <a:pt x="1279" y="537"/>
                    </a:lnTo>
                    <a:lnTo>
                      <a:pt x="1279" y="537"/>
                    </a:lnTo>
                    <a:lnTo>
                      <a:pt x="1281" y="537"/>
                    </a:lnTo>
                    <a:lnTo>
                      <a:pt x="1281" y="537"/>
                    </a:lnTo>
                    <a:lnTo>
                      <a:pt x="1283" y="537"/>
                    </a:lnTo>
                    <a:lnTo>
                      <a:pt x="1283" y="539"/>
                    </a:lnTo>
                    <a:lnTo>
                      <a:pt x="1283" y="539"/>
                    </a:lnTo>
                    <a:lnTo>
                      <a:pt x="1283" y="539"/>
                    </a:lnTo>
                    <a:lnTo>
                      <a:pt x="1283" y="539"/>
                    </a:lnTo>
                    <a:lnTo>
                      <a:pt x="1283" y="541"/>
                    </a:lnTo>
                    <a:lnTo>
                      <a:pt x="1283" y="541"/>
                    </a:lnTo>
                    <a:lnTo>
                      <a:pt x="1283" y="541"/>
                    </a:lnTo>
                    <a:lnTo>
                      <a:pt x="1283" y="543"/>
                    </a:lnTo>
                    <a:lnTo>
                      <a:pt x="1283" y="543"/>
                    </a:lnTo>
                    <a:lnTo>
                      <a:pt x="1283" y="543"/>
                    </a:lnTo>
                    <a:lnTo>
                      <a:pt x="1283" y="545"/>
                    </a:lnTo>
                    <a:lnTo>
                      <a:pt x="1285" y="545"/>
                    </a:lnTo>
                    <a:lnTo>
                      <a:pt x="1285" y="546"/>
                    </a:lnTo>
                    <a:lnTo>
                      <a:pt x="1285" y="546"/>
                    </a:lnTo>
                    <a:lnTo>
                      <a:pt x="1285" y="546"/>
                    </a:lnTo>
                    <a:lnTo>
                      <a:pt x="1285" y="548"/>
                    </a:lnTo>
                    <a:lnTo>
                      <a:pt x="1285" y="548"/>
                    </a:lnTo>
                    <a:lnTo>
                      <a:pt x="1286" y="548"/>
                    </a:lnTo>
                    <a:lnTo>
                      <a:pt x="1286" y="548"/>
                    </a:lnTo>
                    <a:lnTo>
                      <a:pt x="1286" y="548"/>
                    </a:lnTo>
                    <a:lnTo>
                      <a:pt x="1288" y="550"/>
                    </a:lnTo>
                    <a:lnTo>
                      <a:pt x="1288" y="550"/>
                    </a:lnTo>
                    <a:lnTo>
                      <a:pt x="1288" y="550"/>
                    </a:lnTo>
                    <a:lnTo>
                      <a:pt x="1290" y="550"/>
                    </a:lnTo>
                    <a:lnTo>
                      <a:pt x="1290" y="550"/>
                    </a:lnTo>
                    <a:lnTo>
                      <a:pt x="1290" y="552"/>
                    </a:lnTo>
                    <a:lnTo>
                      <a:pt x="1290" y="552"/>
                    </a:lnTo>
                    <a:lnTo>
                      <a:pt x="1290" y="552"/>
                    </a:lnTo>
                    <a:lnTo>
                      <a:pt x="1290" y="554"/>
                    </a:lnTo>
                    <a:lnTo>
                      <a:pt x="1290" y="554"/>
                    </a:lnTo>
                    <a:lnTo>
                      <a:pt x="1290" y="554"/>
                    </a:lnTo>
                    <a:lnTo>
                      <a:pt x="1290" y="554"/>
                    </a:lnTo>
                    <a:lnTo>
                      <a:pt x="1290" y="554"/>
                    </a:lnTo>
                    <a:lnTo>
                      <a:pt x="1290" y="556"/>
                    </a:lnTo>
                    <a:lnTo>
                      <a:pt x="1290" y="556"/>
                    </a:lnTo>
                    <a:lnTo>
                      <a:pt x="1290" y="556"/>
                    </a:lnTo>
                    <a:lnTo>
                      <a:pt x="1290" y="556"/>
                    </a:lnTo>
                    <a:lnTo>
                      <a:pt x="1290" y="557"/>
                    </a:lnTo>
                    <a:lnTo>
                      <a:pt x="1290" y="557"/>
                    </a:lnTo>
                    <a:lnTo>
                      <a:pt x="1290" y="557"/>
                    </a:lnTo>
                    <a:lnTo>
                      <a:pt x="1290" y="557"/>
                    </a:lnTo>
                    <a:lnTo>
                      <a:pt x="1290" y="557"/>
                    </a:lnTo>
                    <a:lnTo>
                      <a:pt x="1290" y="557"/>
                    </a:lnTo>
                    <a:lnTo>
                      <a:pt x="1290" y="559"/>
                    </a:lnTo>
                    <a:lnTo>
                      <a:pt x="1290" y="559"/>
                    </a:lnTo>
                    <a:lnTo>
                      <a:pt x="1290" y="561"/>
                    </a:lnTo>
                    <a:lnTo>
                      <a:pt x="1288" y="561"/>
                    </a:lnTo>
                    <a:lnTo>
                      <a:pt x="1288" y="561"/>
                    </a:lnTo>
                    <a:lnTo>
                      <a:pt x="1288" y="561"/>
                    </a:lnTo>
                    <a:lnTo>
                      <a:pt x="1288" y="563"/>
                    </a:lnTo>
                    <a:lnTo>
                      <a:pt x="1288" y="563"/>
                    </a:lnTo>
                    <a:lnTo>
                      <a:pt x="1288" y="563"/>
                    </a:lnTo>
                    <a:lnTo>
                      <a:pt x="1288" y="563"/>
                    </a:lnTo>
                    <a:lnTo>
                      <a:pt x="1288" y="563"/>
                    </a:lnTo>
                    <a:lnTo>
                      <a:pt x="1288" y="566"/>
                    </a:lnTo>
                    <a:lnTo>
                      <a:pt x="1288" y="566"/>
                    </a:lnTo>
                    <a:lnTo>
                      <a:pt x="1288" y="566"/>
                    </a:lnTo>
                    <a:lnTo>
                      <a:pt x="1288" y="566"/>
                    </a:lnTo>
                    <a:lnTo>
                      <a:pt x="1288" y="568"/>
                    </a:lnTo>
                    <a:lnTo>
                      <a:pt x="1288" y="568"/>
                    </a:lnTo>
                    <a:lnTo>
                      <a:pt x="1288" y="568"/>
                    </a:lnTo>
                    <a:lnTo>
                      <a:pt x="1288" y="568"/>
                    </a:lnTo>
                    <a:lnTo>
                      <a:pt x="1288" y="568"/>
                    </a:lnTo>
                    <a:lnTo>
                      <a:pt x="1290" y="568"/>
                    </a:lnTo>
                    <a:lnTo>
                      <a:pt x="1290" y="570"/>
                    </a:lnTo>
                    <a:lnTo>
                      <a:pt x="1290" y="570"/>
                    </a:lnTo>
                    <a:lnTo>
                      <a:pt x="1290" y="570"/>
                    </a:lnTo>
                    <a:lnTo>
                      <a:pt x="1290" y="570"/>
                    </a:lnTo>
                    <a:lnTo>
                      <a:pt x="1290" y="570"/>
                    </a:lnTo>
                    <a:lnTo>
                      <a:pt x="1290" y="572"/>
                    </a:lnTo>
                    <a:lnTo>
                      <a:pt x="1292" y="572"/>
                    </a:lnTo>
                    <a:lnTo>
                      <a:pt x="1292" y="572"/>
                    </a:lnTo>
                    <a:lnTo>
                      <a:pt x="1292" y="572"/>
                    </a:lnTo>
                    <a:lnTo>
                      <a:pt x="1292" y="574"/>
                    </a:lnTo>
                    <a:lnTo>
                      <a:pt x="1292" y="574"/>
                    </a:lnTo>
                    <a:lnTo>
                      <a:pt x="1292" y="574"/>
                    </a:lnTo>
                    <a:lnTo>
                      <a:pt x="1292" y="574"/>
                    </a:lnTo>
                    <a:lnTo>
                      <a:pt x="1292" y="574"/>
                    </a:lnTo>
                    <a:lnTo>
                      <a:pt x="1294" y="574"/>
                    </a:lnTo>
                    <a:lnTo>
                      <a:pt x="1294" y="574"/>
                    </a:lnTo>
                    <a:lnTo>
                      <a:pt x="1294" y="575"/>
                    </a:lnTo>
                    <a:lnTo>
                      <a:pt x="1294" y="575"/>
                    </a:lnTo>
                    <a:lnTo>
                      <a:pt x="1294" y="575"/>
                    </a:lnTo>
                    <a:lnTo>
                      <a:pt x="1294" y="577"/>
                    </a:lnTo>
                    <a:lnTo>
                      <a:pt x="1294" y="577"/>
                    </a:lnTo>
                    <a:lnTo>
                      <a:pt x="1294" y="577"/>
                    </a:lnTo>
                    <a:lnTo>
                      <a:pt x="1294" y="579"/>
                    </a:lnTo>
                    <a:lnTo>
                      <a:pt x="1294" y="579"/>
                    </a:lnTo>
                    <a:lnTo>
                      <a:pt x="1294" y="579"/>
                    </a:lnTo>
                    <a:lnTo>
                      <a:pt x="1295" y="579"/>
                    </a:lnTo>
                    <a:lnTo>
                      <a:pt x="1295" y="581"/>
                    </a:lnTo>
                    <a:lnTo>
                      <a:pt x="1295" y="581"/>
                    </a:lnTo>
                    <a:lnTo>
                      <a:pt x="1295" y="581"/>
                    </a:lnTo>
                    <a:lnTo>
                      <a:pt x="1294" y="581"/>
                    </a:lnTo>
                    <a:lnTo>
                      <a:pt x="1294" y="583"/>
                    </a:lnTo>
                    <a:lnTo>
                      <a:pt x="1294" y="583"/>
                    </a:lnTo>
                    <a:lnTo>
                      <a:pt x="1294" y="583"/>
                    </a:lnTo>
                    <a:lnTo>
                      <a:pt x="1294" y="583"/>
                    </a:lnTo>
                    <a:lnTo>
                      <a:pt x="1294" y="584"/>
                    </a:lnTo>
                    <a:lnTo>
                      <a:pt x="1294" y="584"/>
                    </a:lnTo>
                    <a:lnTo>
                      <a:pt x="1292" y="584"/>
                    </a:lnTo>
                    <a:lnTo>
                      <a:pt x="1292" y="584"/>
                    </a:lnTo>
                    <a:lnTo>
                      <a:pt x="1292" y="584"/>
                    </a:lnTo>
                    <a:lnTo>
                      <a:pt x="1292" y="586"/>
                    </a:lnTo>
                    <a:lnTo>
                      <a:pt x="1292" y="586"/>
                    </a:lnTo>
                    <a:lnTo>
                      <a:pt x="1292" y="586"/>
                    </a:lnTo>
                    <a:lnTo>
                      <a:pt x="1292" y="588"/>
                    </a:lnTo>
                    <a:lnTo>
                      <a:pt x="1294" y="588"/>
                    </a:lnTo>
                    <a:lnTo>
                      <a:pt x="1294" y="588"/>
                    </a:lnTo>
                    <a:lnTo>
                      <a:pt x="1294" y="588"/>
                    </a:lnTo>
                    <a:lnTo>
                      <a:pt x="1295" y="588"/>
                    </a:lnTo>
                    <a:lnTo>
                      <a:pt x="1295" y="588"/>
                    </a:lnTo>
                    <a:lnTo>
                      <a:pt x="1295" y="588"/>
                    </a:lnTo>
                    <a:lnTo>
                      <a:pt x="1297" y="588"/>
                    </a:lnTo>
                    <a:lnTo>
                      <a:pt x="1299" y="590"/>
                    </a:lnTo>
                    <a:lnTo>
                      <a:pt x="1301" y="590"/>
                    </a:lnTo>
                    <a:lnTo>
                      <a:pt x="1301" y="590"/>
                    </a:lnTo>
                    <a:lnTo>
                      <a:pt x="1301" y="590"/>
                    </a:lnTo>
                    <a:lnTo>
                      <a:pt x="1301" y="590"/>
                    </a:lnTo>
                    <a:lnTo>
                      <a:pt x="1303" y="590"/>
                    </a:lnTo>
                    <a:lnTo>
                      <a:pt x="1303" y="590"/>
                    </a:lnTo>
                    <a:lnTo>
                      <a:pt x="1303" y="590"/>
                    </a:lnTo>
                    <a:lnTo>
                      <a:pt x="1303" y="590"/>
                    </a:lnTo>
                    <a:lnTo>
                      <a:pt x="1304" y="590"/>
                    </a:lnTo>
                    <a:lnTo>
                      <a:pt x="1304" y="590"/>
                    </a:lnTo>
                    <a:lnTo>
                      <a:pt x="1304" y="590"/>
                    </a:lnTo>
                    <a:lnTo>
                      <a:pt x="1306" y="590"/>
                    </a:lnTo>
                    <a:lnTo>
                      <a:pt x="1306" y="590"/>
                    </a:lnTo>
                    <a:lnTo>
                      <a:pt x="1306" y="590"/>
                    </a:lnTo>
                    <a:lnTo>
                      <a:pt x="1306" y="590"/>
                    </a:lnTo>
                    <a:lnTo>
                      <a:pt x="1306" y="590"/>
                    </a:lnTo>
                    <a:lnTo>
                      <a:pt x="1306" y="590"/>
                    </a:lnTo>
                    <a:lnTo>
                      <a:pt x="1306" y="590"/>
                    </a:lnTo>
                    <a:lnTo>
                      <a:pt x="1308" y="590"/>
                    </a:lnTo>
                    <a:lnTo>
                      <a:pt x="1308" y="590"/>
                    </a:lnTo>
                    <a:lnTo>
                      <a:pt x="1306" y="588"/>
                    </a:lnTo>
                    <a:lnTo>
                      <a:pt x="1306" y="588"/>
                    </a:lnTo>
                    <a:lnTo>
                      <a:pt x="1306" y="588"/>
                    </a:lnTo>
                    <a:lnTo>
                      <a:pt x="1306" y="588"/>
                    </a:lnTo>
                    <a:lnTo>
                      <a:pt x="1306" y="588"/>
                    </a:lnTo>
                    <a:lnTo>
                      <a:pt x="1306" y="588"/>
                    </a:lnTo>
                    <a:lnTo>
                      <a:pt x="1304" y="586"/>
                    </a:lnTo>
                    <a:lnTo>
                      <a:pt x="1306" y="586"/>
                    </a:lnTo>
                    <a:lnTo>
                      <a:pt x="1306" y="586"/>
                    </a:lnTo>
                    <a:lnTo>
                      <a:pt x="1306" y="586"/>
                    </a:lnTo>
                    <a:lnTo>
                      <a:pt x="1306" y="586"/>
                    </a:lnTo>
                    <a:lnTo>
                      <a:pt x="1306" y="586"/>
                    </a:lnTo>
                    <a:lnTo>
                      <a:pt x="1306" y="586"/>
                    </a:lnTo>
                    <a:lnTo>
                      <a:pt x="1308" y="584"/>
                    </a:lnTo>
                    <a:lnTo>
                      <a:pt x="1308" y="584"/>
                    </a:lnTo>
                    <a:lnTo>
                      <a:pt x="1310" y="584"/>
                    </a:lnTo>
                    <a:lnTo>
                      <a:pt x="1310" y="584"/>
                    </a:lnTo>
                    <a:lnTo>
                      <a:pt x="1310" y="584"/>
                    </a:lnTo>
                    <a:lnTo>
                      <a:pt x="1312" y="586"/>
                    </a:lnTo>
                    <a:lnTo>
                      <a:pt x="1313" y="586"/>
                    </a:lnTo>
                    <a:lnTo>
                      <a:pt x="1313" y="586"/>
                    </a:lnTo>
                    <a:lnTo>
                      <a:pt x="1315" y="586"/>
                    </a:lnTo>
                    <a:lnTo>
                      <a:pt x="1317" y="586"/>
                    </a:lnTo>
                    <a:lnTo>
                      <a:pt x="1319" y="588"/>
                    </a:lnTo>
                    <a:lnTo>
                      <a:pt x="1321" y="588"/>
                    </a:lnTo>
                    <a:lnTo>
                      <a:pt x="1322" y="590"/>
                    </a:lnTo>
                    <a:lnTo>
                      <a:pt x="1324" y="590"/>
                    </a:lnTo>
                    <a:lnTo>
                      <a:pt x="1326" y="590"/>
                    </a:lnTo>
                    <a:lnTo>
                      <a:pt x="1328" y="592"/>
                    </a:lnTo>
                    <a:lnTo>
                      <a:pt x="1330" y="592"/>
                    </a:lnTo>
                    <a:lnTo>
                      <a:pt x="1330" y="592"/>
                    </a:lnTo>
                    <a:lnTo>
                      <a:pt x="1332" y="592"/>
                    </a:lnTo>
                    <a:lnTo>
                      <a:pt x="1332" y="592"/>
                    </a:lnTo>
                    <a:lnTo>
                      <a:pt x="1332" y="592"/>
                    </a:lnTo>
                    <a:lnTo>
                      <a:pt x="1332" y="592"/>
                    </a:lnTo>
                    <a:lnTo>
                      <a:pt x="1332" y="590"/>
                    </a:lnTo>
                    <a:lnTo>
                      <a:pt x="1332" y="590"/>
                    </a:lnTo>
                    <a:lnTo>
                      <a:pt x="1332" y="588"/>
                    </a:lnTo>
                    <a:lnTo>
                      <a:pt x="1332" y="586"/>
                    </a:lnTo>
                    <a:lnTo>
                      <a:pt x="1330" y="586"/>
                    </a:lnTo>
                    <a:lnTo>
                      <a:pt x="1330" y="586"/>
                    </a:lnTo>
                    <a:lnTo>
                      <a:pt x="1328" y="584"/>
                    </a:lnTo>
                    <a:lnTo>
                      <a:pt x="1328" y="584"/>
                    </a:lnTo>
                    <a:lnTo>
                      <a:pt x="1328" y="584"/>
                    </a:lnTo>
                    <a:lnTo>
                      <a:pt x="1328" y="583"/>
                    </a:lnTo>
                    <a:lnTo>
                      <a:pt x="1326" y="583"/>
                    </a:lnTo>
                    <a:lnTo>
                      <a:pt x="1326" y="583"/>
                    </a:lnTo>
                    <a:lnTo>
                      <a:pt x="1326" y="583"/>
                    </a:lnTo>
                    <a:lnTo>
                      <a:pt x="1326" y="581"/>
                    </a:lnTo>
                    <a:lnTo>
                      <a:pt x="1326" y="581"/>
                    </a:lnTo>
                    <a:lnTo>
                      <a:pt x="1326" y="579"/>
                    </a:lnTo>
                    <a:lnTo>
                      <a:pt x="1326" y="579"/>
                    </a:lnTo>
                    <a:lnTo>
                      <a:pt x="1326" y="577"/>
                    </a:lnTo>
                    <a:lnTo>
                      <a:pt x="1326" y="577"/>
                    </a:lnTo>
                    <a:lnTo>
                      <a:pt x="1326" y="575"/>
                    </a:lnTo>
                    <a:lnTo>
                      <a:pt x="1328" y="575"/>
                    </a:lnTo>
                    <a:lnTo>
                      <a:pt x="1328" y="574"/>
                    </a:lnTo>
                    <a:lnTo>
                      <a:pt x="1330" y="574"/>
                    </a:lnTo>
                    <a:lnTo>
                      <a:pt x="1330" y="574"/>
                    </a:lnTo>
                    <a:lnTo>
                      <a:pt x="1330" y="574"/>
                    </a:lnTo>
                    <a:lnTo>
                      <a:pt x="1332" y="572"/>
                    </a:lnTo>
                    <a:lnTo>
                      <a:pt x="1333" y="572"/>
                    </a:lnTo>
                    <a:lnTo>
                      <a:pt x="1335" y="572"/>
                    </a:lnTo>
                    <a:lnTo>
                      <a:pt x="1335" y="572"/>
                    </a:lnTo>
                    <a:lnTo>
                      <a:pt x="1337" y="572"/>
                    </a:lnTo>
                    <a:lnTo>
                      <a:pt x="1337" y="572"/>
                    </a:lnTo>
                    <a:lnTo>
                      <a:pt x="1337" y="570"/>
                    </a:lnTo>
                    <a:lnTo>
                      <a:pt x="1337" y="570"/>
                    </a:lnTo>
                    <a:lnTo>
                      <a:pt x="1337" y="570"/>
                    </a:lnTo>
                    <a:lnTo>
                      <a:pt x="1337" y="570"/>
                    </a:lnTo>
                    <a:lnTo>
                      <a:pt x="1337" y="568"/>
                    </a:lnTo>
                    <a:lnTo>
                      <a:pt x="1339" y="568"/>
                    </a:lnTo>
                    <a:lnTo>
                      <a:pt x="1339" y="568"/>
                    </a:lnTo>
                    <a:lnTo>
                      <a:pt x="1339" y="568"/>
                    </a:lnTo>
                    <a:lnTo>
                      <a:pt x="1339" y="568"/>
                    </a:lnTo>
                    <a:lnTo>
                      <a:pt x="1339" y="568"/>
                    </a:lnTo>
                    <a:lnTo>
                      <a:pt x="1339" y="566"/>
                    </a:lnTo>
                    <a:lnTo>
                      <a:pt x="1339" y="566"/>
                    </a:lnTo>
                    <a:lnTo>
                      <a:pt x="1339" y="566"/>
                    </a:lnTo>
                    <a:lnTo>
                      <a:pt x="1339" y="565"/>
                    </a:lnTo>
                    <a:lnTo>
                      <a:pt x="1337" y="565"/>
                    </a:lnTo>
                    <a:lnTo>
                      <a:pt x="1337" y="563"/>
                    </a:lnTo>
                    <a:lnTo>
                      <a:pt x="1337" y="563"/>
                    </a:lnTo>
                    <a:lnTo>
                      <a:pt x="1337" y="563"/>
                    </a:lnTo>
                    <a:lnTo>
                      <a:pt x="1335" y="561"/>
                    </a:lnTo>
                    <a:lnTo>
                      <a:pt x="1335" y="561"/>
                    </a:lnTo>
                    <a:lnTo>
                      <a:pt x="1335" y="561"/>
                    </a:lnTo>
                    <a:lnTo>
                      <a:pt x="1335" y="559"/>
                    </a:lnTo>
                    <a:lnTo>
                      <a:pt x="1335" y="559"/>
                    </a:lnTo>
                    <a:lnTo>
                      <a:pt x="1333" y="559"/>
                    </a:lnTo>
                    <a:lnTo>
                      <a:pt x="1333" y="559"/>
                    </a:lnTo>
                    <a:lnTo>
                      <a:pt x="1333" y="559"/>
                    </a:lnTo>
                    <a:lnTo>
                      <a:pt x="1332" y="559"/>
                    </a:lnTo>
                    <a:lnTo>
                      <a:pt x="1332" y="557"/>
                    </a:lnTo>
                    <a:lnTo>
                      <a:pt x="1330" y="557"/>
                    </a:lnTo>
                    <a:lnTo>
                      <a:pt x="1330" y="556"/>
                    </a:lnTo>
                    <a:lnTo>
                      <a:pt x="1330" y="556"/>
                    </a:lnTo>
                    <a:lnTo>
                      <a:pt x="1330" y="556"/>
                    </a:lnTo>
                    <a:lnTo>
                      <a:pt x="1330" y="554"/>
                    </a:lnTo>
                    <a:lnTo>
                      <a:pt x="1330" y="554"/>
                    </a:lnTo>
                    <a:lnTo>
                      <a:pt x="1330" y="554"/>
                    </a:lnTo>
                    <a:lnTo>
                      <a:pt x="1330" y="554"/>
                    </a:lnTo>
                    <a:lnTo>
                      <a:pt x="1330" y="554"/>
                    </a:lnTo>
                    <a:lnTo>
                      <a:pt x="1330" y="552"/>
                    </a:lnTo>
                    <a:lnTo>
                      <a:pt x="1330" y="552"/>
                    </a:lnTo>
                    <a:lnTo>
                      <a:pt x="1330" y="552"/>
                    </a:lnTo>
                    <a:lnTo>
                      <a:pt x="1332" y="552"/>
                    </a:lnTo>
                    <a:lnTo>
                      <a:pt x="1332" y="552"/>
                    </a:lnTo>
                    <a:lnTo>
                      <a:pt x="1332" y="552"/>
                    </a:lnTo>
                    <a:lnTo>
                      <a:pt x="1332" y="552"/>
                    </a:lnTo>
                    <a:lnTo>
                      <a:pt x="1332" y="550"/>
                    </a:lnTo>
                    <a:lnTo>
                      <a:pt x="1332" y="550"/>
                    </a:lnTo>
                    <a:lnTo>
                      <a:pt x="1332" y="550"/>
                    </a:lnTo>
                    <a:lnTo>
                      <a:pt x="1333" y="550"/>
                    </a:lnTo>
                    <a:lnTo>
                      <a:pt x="1333" y="550"/>
                    </a:lnTo>
                    <a:lnTo>
                      <a:pt x="1333" y="550"/>
                    </a:lnTo>
                    <a:lnTo>
                      <a:pt x="1333" y="550"/>
                    </a:lnTo>
                    <a:lnTo>
                      <a:pt x="1335" y="550"/>
                    </a:lnTo>
                    <a:lnTo>
                      <a:pt x="1335" y="550"/>
                    </a:lnTo>
                    <a:lnTo>
                      <a:pt x="1335" y="550"/>
                    </a:lnTo>
                    <a:lnTo>
                      <a:pt x="1335" y="552"/>
                    </a:lnTo>
                    <a:lnTo>
                      <a:pt x="1337" y="552"/>
                    </a:lnTo>
                    <a:lnTo>
                      <a:pt x="1337" y="552"/>
                    </a:lnTo>
                    <a:lnTo>
                      <a:pt x="1339" y="554"/>
                    </a:lnTo>
                    <a:lnTo>
                      <a:pt x="1339" y="554"/>
                    </a:lnTo>
                    <a:lnTo>
                      <a:pt x="1339" y="554"/>
                    </a:lnTo>
                    <a:lnTo>
                      <a:pt x="1341" y="556"/>
                    </a:lnTo>
                    <a:lnTo>
                      <a:pt x="1342" y="556"/>
                    </a:lnTo>
                    <a:lnTo>
                      <a:pt x="1344" y="556"/>
                    </a:lnTo>
                    <a:lnTo>
                      <a:pt x="1344" y="556"/>
                    </a:lnTo>
                    <a:lnTo>
                      <a:pt x="1344" y="557"/>
                    </a:lnTo>
                    <a:lnTo>
                      <a:pt x="1346" y="557"/>
                    </a:lnTo>
                    <a:lnTo>
                      <a:pt x="1346" y="557"/>
                    </a:lnTo>
                    <a:lnTo>
                      <a:pt x="1346" y="557"/>
                    </a:lnTo>
                    <a:lnTo>
                      <a:pt x="1346" y="557"/>
                    </a:lnTo>
                    <a:lnTo>
                      <a:pt x="1348" y="557"/>
                    </a:lnTo>
                    <a:lnTo>
                      <a:pt x="1348" y="556"/>
                    </a:lnTo>
                    <a:lnTo>
                      <a:pt x="1348" y="556"/>
                    </a:lnTo>
                    <a:lnTo>
                      <a:pt x="1348" y="556"/>
                    </a:lnTo>
                    <a:lnTo>
                      <a:pt x="1348" y="556"/>
                    </a:lnTo>
                    <a:lnTo>
                      <a:pt x="1348" y="554"/>
                    </a:lnTo>
                    <a:lnTo>
                      <a:pt x="1348" y="554"/>
                    </a:lnTo>
                    <a:lnTo>
                      <a:pt x="1348" y="552"/>
                    </a:lnTo>
                    <a:lnTo>
                      <a:pt x="1348" y="552"/>
                    </a:lnTo>
                    <a:lnTo>
                      <a:pt x="1348" y="552"/>
                    </a:lnTo>
                    <a:lnTo>
                      <a:pt x="1348" y="552"/>
                    </a:lnTo>
                    <a:lnTo>
                      <a:pt x="1346" y="552"/>
                    </a:lnTo>
                    <a:lnTo>
                      <a:pt x="1346" y="550"/>
                    </a:lnTo>
                    <a:lnTo>
                      <a:pt x="1346" y="548"/>
                    </a:lnTo>
                    <a:lnTo>
                      <a:pt x="1346" y="548"/>
                    </a:lnTo>
                    <a:lnTo>
                      <a:pt x="1344" y="546"/>
                    </a:lnTo>
                    <a:lnTo>
                      <a:pt x="1344" y="546"/>
                    </a:lnTo>
                    <a:lnTo>
                      <a:pt x="1344" y="545"/>
                    </a:lnTo>
                    <a:lnTo>
                      <a:pt x="1344" y="545"/>
                    </a:lnTo>
                    <a:lnTo>
                      <a:pt x="1344" y="545"/>
                    </a:lnTo>
                    <a:lnTo>
                      <a:pt x="1342" y="545"/>
                    </a:lnTo>
                    <a:lnTo>
                      <a:pt x="1342" y="545"/>
                    </a:lnTo>
                    <a:lnTo>
                      <a:pt x="1342" y="543"/>
                    </a:lnTo>
                    <a:lnTo>
                      <a:pt x="1341" y="543"/>
                    </a:lnTo>
                    <a:lnTo>
                      <a:pt x="1341" y="541"/>
                    </a:lnTo>
                    <a:lnTo>
                      <a:pt x="1341" y="541"/>
                    </a:lnTo>
                    <a:lnTo>
                      <a:pt x="1341" y="539"/>
                    </a:lnTo>
                    <a:lnTo>
                      <a:pt x="1342" y="539"/>
                    </a:lnTo>
                    <a:lnTo>
                      <a:pt x="1342" y="539"/>
                    </a:lnTo>
                    <a:lnTo>
                      <a:pt x="1342" y="537"/>
                    </a:lnTo>
                    <a:lnTo>
                      <a:pt x="1342" y="537"/>
                    </a:lnTo>
                    <a:lnTo>
                      <a:pt x="1342" y="537"/>
                    </a:lnTo>
                    <a:lnTo>
                      <a:pt x="1342" y="537"/>
                    </a:lnTo>
                    <a:lnTo>
                      <a:pt x="1342" y="537"/>
                    </a:lnTo>
                    <a:lnTo>
                      <a:pt x="1342" y="537"/>
                    </a:lnTo>
                    <a:lnTo>
                      <a:pt x="1344" y="537"/>
                    </a:lnTo>
                    <a:lnTo>
                      <a:pt x="1344" y="537"/>
                    </a:lnTo>
                    <a:lnTo>
                      <a:pt x="1344" y="537"/>
                    </a:lnTo>
                    <a:lnTo>
                      <a:pt x="1346" y="537"/>
                    </a:lnTo>
                    <a:lnTo>
                      <a:pt x="1346" y="537"/>
                    </a:lnTo>
                    <a:lnTo>
                      <a:pt x="1346" y="537"/>
                    </a:lnTo>
                    <a:lnTo>
                      <a:pt x="1348" y="537"/>
                    </a:lnTo>
                    <a:lnTo>
                      <a:pt x="1348" y="537"/>
                    </a:lnTo>
                    <a:lnTo>
                      <a:pt x="1348" y="536"/>
                    </a:lnTo>
                    <a:lnTo>
                      <a:pt x="1348" y="536"/>
                    </a:lnTo>
                    <a:lnTo>
                      <a:pt x="1348" y="536"/>
                    </a:lnTo>
                    <a:lnTo>
                      <a:pt x="1348" y="536"/>
                    </a:lnTo>
                    <a:lnTo>
                      <a:pt x="1350" y="536"/>
                    </a:lnTo>
                    <a:lnTo>
                      <a:pt x="1350" y="536"/>
                    </a:lnTo>
                    <a:lnTo>
                      <a:pt x="1350" y="536"/>
                    </a:lnTo>
                    <a:lnTo>
                      <a:pt x="1350" y="536"/>
                    </a:lnTo>
                    <a:lnTo>
                      <a:pt x="1350" y="536"/>
                    </a:lnTo>
                    <a:lnTo>
                      <a:pt x="1350" y="536"/>
                    </a:lnTo>
                    <a:lnTo>
                      <a:pt x="1351" y="534"/>
                    </a:lnTo>
                    <a:lnTo>
                      <a:pt x="1351" y="534"/>
                    </a:lnTo>
                    <a:lnTo>
                      <a:pt x="1351" y="534"/>
                    </a:lnTo>
                    <a:lnTo>
                      <a:pt x="1351" y="534"/>
                    </a:lnTo>
                    <a:lnTo>
                      <a:pt x="1351" y="534"/>
                    </a:lnTo>
                    <a:lnTo>
                      <a:pt x="1351" y="534"/>
                    </a:lnTo>
                    <a:lnTo>
                      <a:pt x="1351" y="532"/>
                    </a:lnTo>
                    <a:lnTo>
                      <a:pt x="1351" y="532"/>
                    </a:lnTo>
                    <a:lnTo>
                      <a:pt x="1351" y="532"/>
                    </a:lnTo>
                    <a:lnTo>
                      <a:pt x="1351" y="532"/>
                    </a:lnTo>
                    <a:lnTo>
                      <a:pt x="1351" y="532"/>
                    </a:lnTo>
                    <a:lnTo>
                      <a:pt x="1351" y="532"/>
                    </a:lnTo>
                    <a:lnTo>
                      <a:pt x="1351" y="530"/>
                    </a:lnTo>
                    <a:lnTo>
                      <a:pt x="1351" y="530"/>
                    </a:lnTo>
                    <a:lnTo>
                      <a:pt x="1351" y="530"/>
                    </a:lnTo>
                    <a:lnTo>
                      <a:pt x="1351" y="530"/>
                    </a:lnTo>
                    <a:lnTo>
                      <a:pt x="1351" y="530"/>
                    </a:lnTo>
                    <a:lnTo>
                      <a:pt x="1351" y="530"/>
                    </a:lnTo>
                    <a:lnTo>
                      <a:pt x="1351" y="530"/>
                    </a:lnTo>
                    <a:lnTo>
                      <a:pt x="1351" y="528"/>
                    </a:lnTo>
                    <a:lnTo>
                      <a:pt x="1350" y="528"/>
                    </a:lnTo>
                    <a:lnTo>
                      <a:pt x="1350" y="528"/>
                    </a:lnTo>
                    <a:lnTo>
                      <a:pt x="1350" y="528"/>
                    </a:lnTo>
                    <a:lnTo>
                      <a:pt x="1350" y="527"/>
                    </a:lnTo>
                    <a:lnTo>
                      <a:pt x="1350" y="527"/>
                    </a:lnTo>
                    <a:lnTo>
                      <a:pt x="1350" y="525"/>
                    </a:lnTo>
                    <a:lnTo>
                      <a:pt x="1350" y="525"/>
                    </a:lnTo>
                    <a:lnTo>
                      <a:pt x="1350" y="525"/>
                    </a:lnTo>
                    <a:lnTo>
                      <a:pt x="1350" y="525"/>
                    </a:lnTo>
                    <a:lnTo>
                      <a:pt x="1350" y="525"/>
                    </a:lnTo>
                    <a:lnTo>
                      <a:pt x="1350" y="523"/>
                    </a:lnTo>
                    <a:lnTo>
                      <a:pt x="1351" y="521"/>
                    </a:lnTo>
                    <a:lnTo>
                      <a:pt x="1351" y="521"/>
                    </a:lnTo>
                    <a:lnTo>
                      <a:pt x="1351" y="521"/>
                    </a:lnTo>
                    <a:lnTo>
                      <a:pt x="1351" y="521"/>
                    </a:lnTo>
                    <a:lnTo>
                      <a:pt x="1351" y="521"/>
                    </a:lnTo>
                    <a:lnTo>
                      <a:pt x="1351" y="521"/>
                    </a:lnTo>
                    <a:lnTo>
                      <a:pt x="1351" y="519"/>
                    </a:lnTo>
                    <a:lnTo>
                      <a:pt x="1351" y="519"/>
                    </a:lnTo>
                    <a:lnTo>
                      <a:pt x="1353" y="519"/>
                    </a:lnTo>
                    <a:lnTo>
                      <a:pt x="1353" y="519"/>
                    </a:lnTo>
                    <a:lnTo>
                      <a:pt x="1353" y="519"/>
                    </a:lnTo>
                    <a:lnTo>
                      <a:pt x="1353" y="519"/>
                    </a:lnTo>
                    <a:lnTo>
                      <a:pt x="1355" y="519"/>
                    </a:lnTo>
                    <a:lnTo>
                      <a:pt x="1355" y="519"/>
                    </a:lnTo>
                    <a:lnTo>
                      <a:pt x="1355" y="519"/>
                    </a:lnTo>
                    <a:lnTo>
                      <a:pt x="1355" y="519"/>
                    </a:lnTo>
                    <a:lnTo>
                      <a:pt x="1357" y="519"/>
                    </a:lnTo>
                    <a:lnTo>
                      <a:pt x="1357" y="519"/>
                    </a:lnTo>
                    <a:lnTo>
                      <a:pt x="1357" y="519"/>
                    </a:lnTo>
                    <a:lnTo>
                      <a:pt x="1357" y="519"/>
                    </a:lnTo>
                    <a:lnTo>
                      <a:pt x="1357" y="519"/>
                    </a:lnTo>
                    <a:lnTo>
                      <a:pt x="1357" y="519"/>
                    </a:lnTo>
                    <a:lnTo>
                      <a:pt x="1359" y="519"/>
                    </a:lnTo>
                    <a:lnTo>
                      <a:pt x="1359" y="519"/>
                    </a:lnTo>
                    <a:lnTo>
                      <a:pt x="1359" y="521"/>
                    </a:lnTo>
                    <a:lnTo>
                      <a:pt x="1360" y="521"/>
                    </a:lnTo>
                    <a:lnTo>
                      <a:pt x="1360" y="521"/>
                    </a:lnTo>
                    <a:lnTo>
                      <a:pt x="1360" y="521"/>
                    </a:lnTo>
                    <a:lnTo>
                      <a:pt x="1360" y="521"/>
                    </a:lnTo>
                    <a:lnTo>
                      <a:pt x="1360" y="521"/>
                    </a:lnTo>
                    <a:lnTo>
                      <a:pt x="1360" y="521"/>
                    </a:lnTo>
                    <a:lnTo>
                      <a:pt x="1360" y="521"/>
                    </a:lnTo>
                    <a:lnTo>
                      <a:pt x="1360" y="521"/>
                    </a:lnTo>
                    <a:lnTo>
                      <a:pt x="1360" y="523"/>
                    </a:lnTo>
                    <a:lnTo>
                      <a:pt x="1360" y="523"/>
                    </a:lnTo>
                    <a:lnTo>
                      <a:pt x="1360" y="523"/>
                    </a:lnTo>
                    <a:lnTo>
                      <a:pt x="1360" y="523"/>
                    </a:lnTo>
                    <a:lnTo>
                      <a:pt x="1360" y="523"/>
                    </a:lnTo>
                    <a:lnTo>
                      <a:pt x="1360" y="523"/>
                    </a:lnTo>
                    <a:lnTo>
                      <a:pt x="1362" y="525"/>
                    </a:lnTo>
                    <a:lnTo>
                      <a:pt x="1364" y="525"/>
                    </a:lnTo>
                    <a:lnTo>
                      <a:pt x="1364" y="525"/>
                    </a:lnTo>
                    <a:lnTo>
                      <a:pt x="1364" y="525"/>
                    </a:lnTo>
                    <a:lnTo>
                      <a:pt x="1366" y="525"/>
                    </a:lnTo>
                    <a:lnTo>
                      <a:pt x="1366" y="525"/>
                    </a:lnTo>
                    <a:lnTo>
                      <a:pt x="1366" y="525"/>
                    </a:lnTo>
                    <a:lnTo>
                      <a:pt x="1366" y="525"/>
                    </a:lnTo>
                    <a:lnTo>
                      <a:pt x="1366" y="525"/>
                    </a:lnTo>
                    <a:lnTo>
                      <a:pt x="1368" y="525"/>
                    </a:lnTo>
                    <a:lnTo>
                      <a:pt x="1368" y="525"/>
                    </a:lnTo>
                    <a:lnTo>
                      <a:pt x="1368" y="525"/>
                    </a:lnTo>
                    <a:lnTo>
                      <a:pt x="1368" y="525"/>
                    </a:lnTo>
                    <a:lnTo>
                      <a:pt x="1370" y="523"/>
                    </a:lnTo>
                    <a:lnTo>
                      <a:pt x="1370" y="523"/>
                    </a:lnTo>
                    <a:lnTo>
                      <a:pt x="1370" y="523"/>
                    </a:lnTo>
                    <a:lnTo>
                      <a:pt x="1370" y="523"/>
                    </a:lnTo>
                    <a:lnTo>
                      <a:pt x="1370" y="523"/>
                    </a:lnTo>
                    <a:lnTo>
                      <a:pt x="1370" y="523"/>
                    </a:lnTo>
                    <a:lnTo>
                      <a:pt x="1371" y="523"/>
                    </a:lnTo>
                    <a:lnTo>
                      <a:pt x="1371" y="523"/>
                    </a:lnTo>
                    <a:lnTo>
                      <a:pt x="1371" y="523"/>
                    </a:lnTo>
                    <a:lnTo>
                      <a:pt x="1373" y="523"/>
                    </a:lnTo>
                    <a:lnTo>
                      <a:pt x="1373" y="523"/>
                    </a:lnTo>
                    <a:lnTo>
                      <a:pt x="1373" y="523"/>
                    </a:lnTo>
                    <a:lnTo>
                      <a:pt x="1373" y="523"/>
                    </a:lnTo>
                    <a:lnTo>
                      <a:pt x="1373" y="523"/>
                    </a:lnTo>
                    <a:lnTo>
                      <a:pt x="1375" y="523"/>
                    </a:lnTo>
                    <a:lnTo>
                      <a:pt x="1375" y="523"/>
                    </a:lnTo>
                    <a:lnTo>
                      <a:pt x="1375" y="523"/>
                    </a:lnTo>
                    <a:lnTo>
                      <a:pt x="1375" y="523"/>
                    </a:lnTo>
                    <a:lnTo>
                      <a:pt x="1375" y="521"/>
                    </a:lnTo>
                    <a:lnTo>
                      <a:pt x="1375" y="521"/>
                    </a:lnTo>
                    <a:lnTo>
                      <a:pt x="1377" y="521"/>
                    </a:lnTo>
                    <a:lnTo>
                      <a:pt x="1377" y="521"/>
                    </a:lnTo>
                    <a:lnTo>
                      <a:pt x="1377" y="521"/>
                    </a:lnTo>
                    <a:lnTo>
                      <a:pt x="1379" y="521"/>
                    </a:lnTo>
                    <a:lnTo>
                      <a:pt x="1379" y="521"/>
                    </a:lnTo>
                    <a:lnTo>
                      <a:pt x="1379" y="521"/>
                    </a:lnTo>
                    <a:lnTo>
                      <a:pt x="1380" y="523"/>
                    </a:lnTo>
                    <a:lnTo>
                      <a:pt x="1380" y="523"/>
                    </a:lnTo>
                    <a:lnTo>
                      <a:pt x="1380" y="523"/>
                    </a:lnTo>
                    <a:lnTo>
                      <a:pt x="1380" y="523"/>
                    </a:lnTo>
                    <a:lnTo>
                      <a:pt x="1380" y="523"/>
                    </a:lnTo>
                    <a:lnTo>
                      <a:pt x="1380" y="523"/>
                    </a:lnTo>
                    <a:lnTo>
                      <a:pt x="1382" y="523"/>
                    </a:lnTo>
                    <a:lnTo>
                      <a:pt x="1382" y="523"/>
                    </a:lnTo>
                    <a:lnTo>
                      <a:pt x="1384" y="523"/>
                    </a:lnTo>
                    <a:lnTo>
                      <a:pt x="1388" y="523"/>
                    </a:lnTo>
                    <a:lnTo>
                      <a:pt x="1388" y="523"/>
                    </a:lnTo>
                    <a:lnTo>
                      <a:pt x="1388" y="523"/>
                    </a:lnTo>
                    <a:lnTo>
                      <a:pt x="1388" y="523"/>
                    </a:lnTo>
                    <a:lnTo>
                      <a:pt x="1389" y="523"/>
                    </a:lnTo>
                    <a:lnTo>
                      <a:pt x="1389" y="521"/>
                    </a:lnTo>
                    <a:lnTo>
                      <a:pt x="1389" y="521"/>
                    </a:lnTo>
                    <a:lnTo>
                      <a:pt x="1389" y="521"/>
                    </a:lnTo>
                    <a:lnTo>
                      <a:pt x="1389" y="521"/>
                    </a:lnTo>
                    <a:lnTo>
                      <a:pt x="1389" y="521"/>
                    </a:lnTo>
                    <a:lnTo>
                      <a:pt x="1391" y="521"/>
                    </a:lnTo>
                    <a:lnTo>
                      <a:pt x="1391" y="521"/>
                    </a:lnTo>
                    <a:lnTo>
                      <a:pt x="1393" y="521"/>
                    </a:lnTo>
                    <a:lnTo>
                      <a:pt x="1393" y="521"/>
                    </a:lnTo>
                    <a:lnTo>
                      <a:pt x="1393" y="521"/>
                    </a:lnTo>
                    <a:lnTo>
                      <a:pt x="1397" y="521"/>
                    </a:lnTo>
                    <a:lnTo>
                      <a:pt x="1397" y="521"/>
                    </a:lnTo>
                    <a:lnTo>
                      <a:pt x="1397" y="521"/>
                    </a:lnTo>
                    <a:lnTo>
                      <a:pt x="1397" y="521"/>
                    </a:lnTo>
                    <a:lnTo>
                      <a:pt x="1397" y="521"/>
                    </a:lnTo>
                    <a:lnTo>
                      <a:pt x="1397" y="521"/>
                    </a:lnTo>
                    <a:lnTo>
                      <a:pt x="1398" y="521"/>
                    </a:lnTo>
                    <a:lnTo>
                      <a:pt x="1398" y="521"/>
                    </a:lnTo>
                    <a:lnTo>
                      <a:pt x="1398" y="521"/>
                    </a:lnTo>
                    <a:lnTo>
                      <a:pt x="1398" y="521"/>
                    </a:lnTo>
                    <a:lnTo>
                      <a:pt x="1398" y="521"/>
                    </a:lnTo>
                    <a:lnTo>
                      <a:pt x="1398" y="521"/>
                    </a:lnTo>
                    <a:lnTo>
                      <a:pt x="1400" y="521"/>
                    </a:lnTo>
                    <a:lnTo>
                      <a:pt x="1400" y="521"/>
                    </a:lnTo>
                    <a:lnTo>
                      <a:pt x="1402" y="523"/>
                    </a:lnTo>
                    <a:lnTo>
                      <a:pt x="1402" y="523"/>
                    </a:lnTo>
                    <a:lnTo>
                      <a:pt x="1402" y="523"/>
                    </a:lnTo>
                    <a:lnTo>
                      <a:pt x="1402" y="523"/>
                    </a:lnTo>
                    <a:lnTo>
                      <a:pt x="1404" y="523"/>
                    </a:lnTo>
                    <a:lnTo>
                      <a:pt x="1404" y="523"/>
                    </a:lnTo>
                    <a:lnTo>
                      <a:pt x="1404" y="523"/>
                    </a:lnTo>
                    <a:lnTo>
                      <a:pt x="1406" y="523"/>
                    </a:lnTo>
                    <a:lnTo>
                      <a:pt x="1406" y="523"/>
                    </a:lnTo>
                    <a:lnTo>
                      <a:pt x="1406" y="523"/>
                    </a:lnTo>
                    <a:lnTo>
                      <a:pt x="1406" y="523"/>
                    </a:lnTo>
                    <a:lnTo>
                      <a:pt x="1407" y="523"/>
                    </a:lnTo>
                    <a:lnTo>
                      <a:pt x="1407" y="523"/>
                    </a:lnTo>
                    <a:lnTo>
                      <a:pt x="1407" y="523"/>
                    </a:lnTo>
                    <a:lnTo>
                      <a:pt x="1407" y="523"/>
                    </a:lnTo>
                    <a:lnTo>
                      <a:pt x="1409" y="521"/>
                    </a:lnTo>
                    <a:lnTo>
                      <a:pt x="1409" y="521"/>
                    </a:lnTo>
                    <a:lnTo>
                      <a:pt x="1411" y="521"/>
                    </a:lnTo>
                    <a:lnTo>
                      <a:pt x="1411" y="521"/>
                    </a:lnTo>
                    <a:lnTo>
                      <a:pt x="1413" y="523"/>
                    </a:lnTo>
                    <a:lnTo>
                      <a:pt x="1413" y="523"/>
                    </a:lnTo>
                    <a:lnTo>
                      <a:pt x="1413" y="523"/>
                    </a:lnTo>
                    <a:lnTo>
                      <a:pt x="1413" y="523"/>
                    </a:lnTo>
                    <a:lnTo>
                      <a:pt x="1415" y="525"/>
                    </a:lnTo>
                    <a:lnTo>
                      <a:pt x="1415" y="525"/>
                    </a:lnTo>
                    <a:lnTo>
                      <a:pt x="1415" y="525"/>
                    </a:lnTo>
                    <a:lnTo>
                      <a:pt x="1415" y="525"/>
                    </a:lnTo>
                    <a:lnTo>
                      <a:pt x="1415" y="525"/>
                    </a:lnTo>
                    <a:lnTo>
                      <a:pt x="1415" y="525"/>
                    </a:lnTo>
                    <a:lnTo>
                      <a:pt x="1417" y="527"/>
                    </a:lnTo>
                    <a:lnTo>
                      <a:pt x="1418" y="528"/>
                    </a:lnTo>
                    <a:lnTo>
                      <a:pt x="1418" y="528"/>
                    </a:lnTo>
                    <a:lnTo>
                      <a:pt x="1418" y="528"/>
                    </a:lnTo>
                    <a:lnTo>
                      <a:pt x="1420" y="528"/>
                    </a:lnTo>
                    <a:lnTo>
                      <a:pt x="1420" y="528"/>
                    </a:lnTo>
                    <a:lnTo>
                      <a:pt x="1420" y="528"/>
                    </a:lnTo>
                    <a:lnTo>
                      <a:pt x="1420" y="528"/>
                    </a:lnTo>
                    <a:lnTo>
                      <a:pt x="1420" y="528"/>
                    </a:lnTo>
                    <a:lnTo>
                      <a:pt x="1422" y="528"/>
                    </a:lnTo>
                    <a:lnTo>
                      <a:pt x="1422" y="528"/>
                    </a:lnTo>
                    <a:lnTo>
                      <a:pt x="1422" y="528"/>
                    </a:lnTo>
                    <a:lnTo>
                      <a:pt x="1422" y="528"/>
                    </a:lnTo>
                    <a:lnTo>
                      <a:pt x="1422" y="528"/>
                    </a:lnTo>
                    <a:lnTo>
                      <a:pt x="1424" y="528"/>
                    </a:lnTo>
                    <a:lnTo>
                      <a:pt x="1424" y="528"/>
                    </a:lnTo>
                    <a:lnTo>
                      <a:pt x="1424" y="528"/>
                    </a:lnTo>
                    <a:lnTo>
                      <a:pt x="1424" y="528"/>
                    </a:lnTo>
                    <a:lnTo>
                      <a:pt x="1426" y="528"/>
                    </a:lnTo>
                    <a:lnTo>
                      <a:pt x="1426" y="528"/>
                    </a:lnTo>
                    <a:lnTo>
                      <a:pt x="1426" y="530"/>
                    </a:lnTo>
                    <a:lnTo>
                      <a:pt x="1426" y="530"/>
                    </a:lnTo>
                    <a:lnTo>
                      <a:pt x="1427" y="530"/>
                    </a:lnTo>
                    <a:lnTo>
                      <a:pt x="1427" y="530"/>
                    </a:lnTo>
                    <a:lnTo>
                      <a:pt x="1427" y="530"/>
                    </a:lnTo>
                    <a:lnTo>
                      <a:pt x="1427" y="530"/>
                    </a:lnTo>
                    <a:lnTo>
                      <a:pt x="1427" y="532"/>
                    </a:lnTo>
                    <a:lnTo>
                      <a:pt x="1427" y="532"/>
                    </a:lnTo>
                    <a:lnTo>
                      <a:pt x="1429" y="534"/>
                    </a:lnTo>
                    <a:lnTo>
                      <a:pt x="1429" y="534"/>
                    </a:lnTo>
                    <a:lnTo>
                      <a:pt x="1429" y="534"/>
                    </a:lnTo>
                    <a:lnTo>
                      <a:pt x="1429" y="534"/>
                    </a:lnTo>
                    <a:lnTo>
                      <a:pt x="1429" y="534"/>
                    </a:lnTo>
                    <a:lnTo>
                      <a:pt x="1429" y="534"/>
                    </a:lnTo>
                    <a:lnTo>
                      <a:pt x="1431" y="536"/>
                    </a:lnTo>
                    <a:lnTo>
                      <a:pt x="1431" y="536"/>
                    </a:lnTo>
                    <a:lnTo>
                      <a:pt x="1431" y="536"/>
                    </a:lnTo>
                    <a:lnTo>
                      <a:pt x="1431" y="536"/>
                    </a:lnTo>
                    <a:lnTo>
                      <a:pt x="1433" y="536"/>
                    </a:lnTo>
                    <a:lnTo>
                      <a:pt x="1433" y="536"/>
                    </a:lnTo>
                    <a:lnTo>
                      <a:pt x="1435" y="536"/>
                    </a:lnTo>
                    <a:lnTo>
                      <a:pt x="1435" y="536"/>
                    </a:lnTo>
                    <a:lnTo>
                      <a:pt x="1436" y="537"/>
                    </a:lnTo>
                    <a:lnTo>
                      <a:pt x="1436" y="537"/>
                    </a:lnTo>
                    <a:lnTo>
                      <a:pt x="1438" y="537"/>
                    </a:lnTo>
                    <a:lnTo>
                      <a:pt x="1438" y="537"/>
                    </a:lnTo>
                    <a:lnTo>
                      <a:pt x="1438" y="537"/>
                    </a:lnTo>
                    <a:lnTo>
                      <a:pt x="1438" y="537"/>
                    </a:lnTo>
                    <a:lnTo>
                      <a:pt x="1438" y="537"/>
                    </a:lnTo>
                    <a:lnTo>
                      <a:pt x="1440" y="539"/>
                    </a:lnTo>
                    <a:lnTo>
                      <a:pt x="1440" y="539"/>
                    </a:lnTo>
                    <a:lnTo>
                      <a:pt x="1440" y="539"/>
                    </a:lnTo>
                    <a:lnTo>
                      <a:pt x="1440" y="539"/>
                    </a:lnTo>
                    <a:lnTo>
                      <a:pt x="1440" y="541"/>
                    </a:lnTo>
                    <a:lnTo>
                      <a:pt x="1442" y="541"/>
                    </a:lnTo>
                    <a:lnTo>
                      <a:pt x="1442" y="541"/>
                    </a:lnTo>
                    <a:lnTo>
                      <a:pt x="1442" y="541"/>
                    </a:lnTo>
                    <a:lnTo>
                      <a:pt x="1444" y="543"/>
                    </a:lnTo>
                    <a:lnTo>
                      <a:pt x="1444" y="543"/>
                    </a:lnTo>
                    <a:lnTo>
                      <a:pt x="1444" y="543"/>
                    </a:lnTo>
                    <a:lnTo>
                      <a:pt x="1445" y="543"/>
                    </a:lnTo>
                    <a:lnTo>
                      <a:pt x="1445" y="543"/>
                    </a:lnTo>
                    <a:lnTo>
                      <a:pt x="1447" y="543"/>
                    </a:lnTo>
                    <a:lnTo>
                      <a:pt x="1447" y="545"/>
                    </a:lnTo>
                    <a:lnTo>
                      <a:pt x="1447" y="545"/>
                    </a:lnTo>
                    <a:lnTo>
                      <a:pt x="1449" y="545"/>
                    </a:lnTo>
                    <a:lnTo>
                      <a:pt x="1449" y="545"/>
                    </a:lnTo>
                    <a:lnTo>
                      <a:pt x="1449" y="545"/>
                    </a:lnTo>
                    <a:lnTo>
                      <a:pt x="1451" y="545"/>
                    </a:lnTo>
                    <a:lnTo>
                      <a:pt x="1451" y="545"/>
                    </a:lnTo>
                    <a:lnTo>
                      <a:pt x="1451" y="545"/>
                    </a:lnTo>
                    <a:lnTo>
                      <a:pt x="1453" y="545"/>
                    </a:lnTo>
                    <a:lnTo>
                      <a:pt x="1453" y="545"/>
                    </a:lnTo>
                    <a:lnTo>
                      <a:pt x="1453" y="545"/>
                    </a:lnTo>
                    <a:lnTo>
                      <a:pt x="1453" y="545"/>
                    </a:lnTo>
                    <a:lnTo>
                      <a:pt x="1453" y="546"/>
                    </a:lnTo>
                    <a:lnTo>
                      <a:pt x="1453" y="546"/>
                    </a:lnTo>
                    <a:lnTo>
                      <a:pt x="1453" y="548"/>
                    </a:lnTo>
                    <a:lnTo>
                      <a:pt x="1453" y="548"/>
                    </a:lnTo>
                    <a:lnTo>
                      <a:pt x="1453" y="548"/>
                    </a:lnTo>
                    <a:lnTo>
                      <a:pt x="1453" y="550"/>
                    </a:lnTo>
                    <a:lnTo>
                      <a:pt x="1455" y="550"/>
                    </a:lnTo>
                    <a:lnTo>
                      <a:pt x="1456" y="552"/>
                    </a:lnTo>
                    <a:lnTo>
                      <a:pt x="1456" y="552"/>
                    </a:lnTo>
                    <a:lnTo>
                      <a:pt x="1458" y="554"/>
                    </a:lnTo>
                    <a:lnTo>
                      <a:pt x="1458" y="554"/>
                    </a:lnTo>
                    <a:lnTo>
                      <a:pt x="1460" y="554"/>
                    </a:lnTo>
                    <a:lnTo>
                      <a:pt x="1460" y="554"/>
                    </a:lnTo>
                    <a:lnTo>
                      <a:pt x="1462" y="556"/>
                    </a:lnTo>
                    <a:lnTo>
                      <a:pt x="1464" y="556"/>
                    </a:lnTo>
                    <a:lnTo>
                      <a:pt x="1464" y="556"/>
                    </a:lnTo>
                    <a:lnTo>
                      <a:pt x="1464" y="556"/>
                    </a:lnTo>
                    <a:lnTo>
                      <a:pt x="1465" y="556"/>
                    </a:lnTo>
                    <a:lnTo>
                      <a:pt x="1465" y="556"/>
                    </a:lnTo>
                    <a:lnTo>
                      <a:pt x="1467" y="556"/>
                    </a:lnTo>
                    <a:lnTo>
                      <a:pt x="1467" y="557"/>
                    </a:lnTo>
                    <a:lnTo>
                      <a:pt x="1467" y="557"/>
                    </a:lnTo>
                    <a:lnTo>
                      <a:pt x="1467" y="557"/>
                    </a:lnTo>
                    <a:lnTo>
                      <a:pt x="1469" y="557"/>
                    </a:lnTo>
                    <a:lnTo>
                      <a:pt x="1469" y="559"/>
                    </a:lnTo>
                    <a:lnTo>
                      <a:pt x="1469" y="559"/>
                    </a:lnTo>
                    <a:lnTo>
                      <a:pt x="1471" y="561"/>
                    </a:lnTo>
                    <a:lnTo>
                      <a:pt x="1471" y="561"/>
                    </a:lnTo>
                    <a:lnTo>
                      <a:pt x="1471" y="561"/>
                    </a:lnTo>
                    <a:lnTo>
                      <a:pt x="1471" y="563"/>
                    </a:lnTo>
                    <a:lnTo>
                      <a:pt x="1471" y="563"/>
                    </a:lnTo>
                    <a:lnTo>
                      <a:pt x="1473" y="565"/>
                    </a:lnTo>
                    <a:lnTo>
                      <a:pt x="1473" y="565"/>
                    </a:lnTo>
                    <a:lnTo>
                      <a:pt x="1473" y="565"/>
                    </a:lnTo>
                    <a:lnTo>
                      <a:pt x="1474" y="565"/>
                    </a:lnTo>
                    <a:lnTo>
                      <a:pt x="1474" y="565"/>
                    </a:lnTo>
                    <a:lnTo>
                      <a:pt x="1474" y="566"/>
                    </a:lnTo>
                    <a:lnTo>
                      <a:pt x="1476" y="566"/>
                    </a:lnTo>
                    <a:lnTo>
                      <a:pt x="1476" y="566"/>
                    </a:lnTo>
                    <a:lnTo>
                      <a:pt x="1476" y="566"/>
                    </a:lnTo>
                    <a:lnTo>
                      <a:pt x="1476" y="566"/>
                    </a:lnTo>
                    <a:lnTo>
                      <a:pt x="1476" y="566"/>
                    </a:lnTo>
                    <a:lnTo>
                      <a:pt x="1476" y="566"/>
                    </a:lnTo>
                    <a:lnTo>
                      <a:pt x="1478" y="566"/>
                    </a:lnTo>
                    <a:lnTo>
                      <a:pt x="1478" y="566"/>
                    </a:lnTo>
                    <a:lnTo>
                      <a:pt x="1480" y="566"/>
                    </a:lnTo>
                    <a:lnTo>
                      <a:pt x="1480" y="568"/>
                    </a:lnTo>
                    <a:lnTo>
                      <a:pt x="1480" y="568"/>
                    </a:lnTo>
                    <a:lnTo>
                      <a:pt x="1480" y="568"/>
                    </a:lnTo>
                    <a:lnTo>
                      <a:pt x="1482" y="568"/>
                    </a:lnTo>
                    <a:lnTo>
                      <a:pt x="1482" y="568"/>
                    </a:lnTo>
                    <a:lnTo>
                      <a:pt x="1483" y="570"/>
                    </a:lnTo>
                    <a:lnTo>
                      <a:pt x="1483" y="570"/>
                    </a:lnTo>
                    <a:lnTo>
                      <a:pt x="1485" y="570"/>
                    </a:lnTo>
                    <a:lnTo>
                      <a:pt x="1485" y="568"/>
                    </a:lnTo>
                    <a:lnTo>
                      <a:pt x="1485" y="568"/>
                    </a:lnTo>
                    <a:lnTo>
                      <a:pt x="1485" y="568"/>
                    </a:lnTo>
                    <a:lnTo>
                      <a:pt x="1485" y="568"/>
                    </a:lnTo>
                    <a:lnTo>
                      <a:pt x="1487" y="568"/>
                    </a:lnTo>
                    <a:lnTo>
                      <a:pt x="1487" y="568"/>
                    </a:lnTo>
                    <a:lnTo>
                      <a:pt x="1487" y="568"/>
                    </a:lnTo>
                    <a:lnTo>
                      <a:pt x="1489" y="568"/>
                    </a:lnTo>
                    <a:lnTo>
                      <a:pt x="1489" y="568"/>
                    </a:lnTo>
                    <a:lnTo>
                      <a:pt x="1489" y="568"/>
                    </a:lnTo>
                    <a:lnTo>
                      <a:pt x="1489" y="566"/>
                    </a:lnTo>
                    <a:lnTo>
                      <a:pt x="1491" y="566"/>
                    </a:lnTo>
                    <a:lnTo>
                      <a:pt x="1491" y="566"/>
                    </a:lnTo>
                    <a:lnTo>
                      <a:pt x="1493" y="565"/>
                    </a:lnTo>
                    <a:lnTo>
                      <a:pt x="1493" y="563"/>
                    </a:lnTo>
                    <a:lnTo>
                      <a:pt x="1494" y="563"/>
                    </a:lnTo>
                    <a:lnTo>
                      <a:pt x="1494" y="561"/>
                    </a:lnTo>
                    <a:lnTo>
                      <a:pt x="1496" y="561"/>
                    </a:lnTo>
                    <a:lnTo>
                      <a:pt x="1496" y="561"/>
                    </a:lnTo>
                    <a:lnTo>
                      <a:pt x="1496" y="561"/>
                    </a:lnTo>
                    <a:lnTo>
                      <a:pt x="1496" y="561"/>
                    </a:lnTo>
                    <a:lnTo>
                      <a:pt x="1496" y="559"/>
                    </a:lnTo>
                    <a:lnTo>
                      <a:pt x="1498" y="559"/>
                    </a:lnTo>
                    <a:lnTo>
                      <a:pt x="1498" y="557"/>
                    </a:lnTo>
                    <a:lnTo>
                      <a:pt x="1498" y="557"/>
                    </a:lnTo>
                    <a:lnTo>
                      <a:pt x="1498" y="557"/>
                    </a:lnTo>
                    <a:lnTo>
                      <a:pt x="1498" y="557"/>
                    </a:lnTo>
                    <a:lnTo>
                      <a:pt x="1500" y="557"/>
                    </a:lnTo>
                    <a:lnTo>
                      <a:pt x="1500" y="557"/>
                    </a:lnTo>
                    <a:lnTo>
                      <a:pt x="1500" y="556"/>
                    </a:lnTo>
                    <a:lnTo>
                      <a:pt x="1500" y="556"/>
                    </a:lnTo>
                    <a:lnTo>
                      <a:pt x="1500" y="556"/>
                    </a:lnTo>
                    <a:lnTo>
                      <a:pt x="1500" y="556"/>
                    </a:lnTo>
                    <a:lnTo>
                      <a:pt x="1502" y="554"/>
                    </a:lnTo>
                    <a:lnTo>
                      <a:pt x="1502" y="554"/>
                    </a:lnTo>
                    <a:lnTo>
                      <a:pt x="1502" y="554"/>
                    </a:lnTo>
                    <a:lnTo>
                      <a:pt x="1503" y="554"/>
                    </a:lnTo>
                    <a:lnTo>
                      <a:pt x="1505" y="554"/>
                    </a:lnTo>
                    <a:lnTo>
                      <a:pt x="1505" y="554"/>
                    </a:lnTo>
                    <a:lnTo>
                      <a:pt x="1505" y="552"/>
                    </a:lnTo>
                    <a:lnTo>
                      <a:pt x="1505" y="552"/>
                    </a:lnTo>
                    <a:lnTo>
                      <a:pt x="1507" y="552"/>
                    </a:lnTo>
                    <a:lnTo>
                      <a:pt x="1507" y="552"/>
                    </a:lnTo>
                    <a:lnTo>
                      <a:pt x="1507" y="552"/>
                    </a:lnTo>
                    <a:lnTo>
                      <a:pt x="1507" y="552"/>
                    </a:lnTo>
                    <a:lnTo>
                      <a:pt x="1507" y="550"/>
                    </a:lnTo>
                    <a:lnTo>
                      <a:pt x="1507" y="550"/>
                    </a:lnTo>
                    <a:lnTo>
                      <a:pt x="1507" y="550"/>
                    </a:lnTo>
                    <a:lnTo>
                      <a:pt x="1507" y="550"/>
                    </a:lnTo>
                    <a:lnTo>
                      <a:pt x="1507" y="548"/>
                    </a:lnTo>
                    <a:lnTo>
                      <a:pt x="1507" y="548"/>
                    </a:lnTo>
                    <a:lnTo>
                      <a:pt x="1509" y="548"/>
                    </a:lnTo>
                    <a:lnTo>
                      <a:pt x="1509" y="546"/>
                    </a:lnTo>
                    <a:lnTo>
                      <a:pt x="1509" y="546"/>
                    </a:lnTo>
                    <a:lnTo>
                      <a:pt x="1509" y="546"/>
                    </a:lnTo>
                    <a:lnTo>
                      <a:pt x="1509" y="546"/>
                    </a:lnTo>
                    <a:lnTo>
                      <a:pt x="1509" y="545"/>
                    </a:lnTo>
                    <a:lnTo>
                      <a:pt x="1509" y="545"/>
                    </a:lnTo>
                    <a:lnTo>
                      <a:pt x="1509" y="545"/>
                    </a:lnTo>
                    <a:lnTo>
                      <a:pt x="1509" y="545"/>
                    </a:lnTo>
                    <a:lnTo>
                      <a:pt x="1511" y="545"/>
                    </a:lnTo>
                    <a:lnTo>
                      <a:pt x="1511" y="546"/>
                    </a:lnTo>
                    <a:lnTo>
                      <a:pt x="1511" y="546"/>
                    </a:lnTo>
                    <a:lnTo>
                      <a:pt x="1511" y="546"/>
                    </a:lnTo>
                    <a:lnTo>
                      <a:pt x="1512" y="546"/>
                    </a:lnTo>
                    <a:lnTo>
                      <a:pt x="1512" y="546"/>
                    </a:lnTo>
                    <a:lnTo>
                      <a:pt x="1514" y="548"/>
                    </a:lnTo>
                    <a:lnTo>
                      <a:pt x="1514" y="548"/>
                    </a:lnTo>
                    <a:lnTo>
                      <a:pt x="1516" y="546"/>
                    </a:lnTo>
                    <a:lnTo>
                      <a:pt x="1518" y="546"/>
                    </a:lnTo>
                    <a:lnTo>
                      <a:pt x="1518" y="546"/>
                    </a:lnTo>
                    <a:lnTo>
                      <a:pt x="1518" y="546"/>
                    </a:lnTo>
                    <a:lnTo>
                      <a:pt x="1518" y="546"/>
                    </a:lnTo>
                    <a:lnTo>
                      <a:pt x="1520" y="545"/>
                    </a:lnTo>
                    <a:lnTo>
                      <a:pt x="1520" y="545"/>
                    </a:lnTo>
                    <a:lnTo>
                      <a:pt x="1520" y="545"/>
                    </a:lnTo>
                    <a:lnTo>
                      <a:pt x="1521" y="545"/>
                    </a:lnTo>
                    <a:lnTo>
                      <a:pt x="1521" y="545"/>
                    </a:lnTo>
                    <a:lnTo>
                      <a:pt x="1523" y="545"/>
                    </a:lnTo>
                    <a:lnTo>
                      <a:pt x="1523" y="545"/>
                    </a:lnTo>
                    <a:lnTo>
                      <a:pt x="1523" y="545"/>
                    </a:lnTo>
                    <a:lnTo>
                      <a:pt x="1523" y="545"/>
                    </a:lnTo>
                    <a:lnTo>
                      <a:pt x="1525" y="545"/>
                    </a:lnTo>
                    <a:lnTo>
                      <a:pt x="1527" y="545"/>
                    </a:lnTo>
                    <a:lnTo>
                      <a:pt x="1527" y="545"/>
                    </a:lnTo>
                    <a:lnTo>
                      <a:pt x="1527" y="543"/>
                    </a:lnTo>
                    <a:lnTo>
                      <a:pt x="1527" y="543"/>
                    </a:lnTo>
                    <a:lnTo>
                      <a:pt x="1527" y="543"/>
                    </a:lnTo>
                    <a:lnTo>
                      <a:pt x="1527" y="543"/>
                    </a:lnTo>
                    <a:lnTo>
                      <a:pt x="1527" y="543"/>
                    </a:lnTo>
                    <a:lnTo>
                      <a:pt x="1527" y="543"/>
                    </a:lnTo>
                    <a:lnTo>
                      <a:pt x="1529" y="541"/>
                    </a:lnTo>
                    <a:lnTo>
                      <a:pt x="1529" y="541"/>
                    </a:lnTo>
                    <a:lnTo>
                      <a:pt x="1529" y="541"/>
                    </a:lnTo>
                    <a:lnTo>
                      <a:pt x="1529" y="541"/>
                    </a:lnTo>
                    <a:lnTo>
                      <a:pt x="1530" y="541"/>
                    </a:lnTo>
                    <a:lnTo>
                      <a:pt x="1530" y="541"/>
                    </a:lnTo>
                    <a:lnTo>
                      <a:pt x="1530" y="543"/>
                    </a:lnTo>
                    <a:lnTo>
                      <a:pt x="1532" y="543"/>
                    </a:lnTo>
                    <a:lnTo>
                      <a:pt x="1534" y="543"/>
                    </a:lnTo>
                    <a:lnTo>
                      <a:pt x="1534" y="543"/>
                    </a:lnTo>
                    <a:lnTo>
                      <a:pt x="1536" y="543"/>
                    </a:lnTo>
                    <a:lnTo>
                      <a:pt x="1536" y="543"/>
                    </a:lnTo>
                    <a:lnTo>
                      <a:pt x="1536" y="543"/>
                    </a:lnTo>
                    <a:lnTo>
                      <a:pt x="1538" y="543"/>
                    </a:lnTo>
                    <a:lnTo>
                      <a:pt x="1538" y="543"/>
                    </a:lnTo>
                    <a:lnTo>
                      <a:pt x="1538" y="543"/>
                    </a:lnTo>
                    <a:lnTo>
                      <a:pt x="1538" y="543"/>
                    </a:lnTo>
                    <a:lnTo>
                      <a:pt x="1540" y="541"/>
                    </a:lnTo>
                    <a:lnTo>
                      <a:pt x="1540" y="541"/>
                    </a:lnTo>
                    <a:lnTo>
                      <a:pt x="1540" y="541"/>
                    </a:lnTo>
                    <a:lnTo>
                      <a:pt x="1540" y="541"/>
                    </a:lnTo>
                    <a:lnTo>
                      <a:pt x="1541" y="539"/>
                    </a:lnTo>
                    <a:lnTo>
                      <a:pt x="1543" y="539"/>
                    </a:lnTo>
                    <a:lnTo>
                      <a:pt x="1543" y="539"/>
                    </a:lnTo>
                    <a:lnTo>
                      <a:pt x="1545" y="539"/>
                    </a:lnTo>
                    <a:lnTo>
                      <a:pt x="1545" y="539"/>
                    </a:lnTo>
                    <a:lnTo>
                      <a:pt x="1547" y="539"/>
                    </a:lnTo>
                    <a:lnTo>
                      <a:pt x="1547" y="539"/>
                    </a:lnTo>
                    <a:lnTo>
                      <a:pt x="1550" y="539"/>
                    </a:lnTo>
                    <a:lnTo>
                      <a:pt x="1550" y="539"/>
                    </a:lnTo>
                    <a:lnTo>
                      <a:pt x="1550" y="539"/>
                    </a:lnTo>
                    <a:lnTo>
                      <a:pt x="1552" y="539"/>
                    </a:lnTo>
                    <a:lnTo>
                      <a:pt x="1552" y="539"/>
                    </a:lnTo>
                    <a:lnTo>
                      <a:pt x="1554" y="539"/>
                    </a:lnTo>
                    <a:lnTo>
                      <a:pt x="1554" y="537"/>
                    </a:lnTo>
                    <a:lnTo>
                      <a:pt x="1556" y="536"/>
                    </a:lnTo>
                    <a:lnTo>
                      <a:pt x="1556" y="536"/>
                    </a:lnTo>
                    <a:lnTo>
                      <a:pt x="1558" y="536"/>
                    </a:lnTo>
                    <a:lnTo>
                      <a:pt x="1558" y="536"/>
                    </a:lnTo>
                    <a:lnTo>
                      <a:pt x="1558" y="536"/>
                    </a:lnTo>
                    <a:lnTo>
                      <a:pt x="1559" y="534"/>
                    </a:lnTo>
                    <a:lnTo>
                      <a:pt x="1559" y="534"/>
                    </a:lnTo>
                    <a:lnTo>
                      <a:pt x="1559" y="534"/>
                    </a:lnTo>
                    <a:lnTo>
                      <a:pt x="1559" y="534"/>
                    </a:lnTo>
                    <a:lnTo>
                      <a:pt x="1559" y="534"/>
                    </a:lnTo>
                    <a:lnTo>
                      <a:pt x="1561" y="532"/>
                    </a:lnTo>
                    <a:lnTo>
                      <a:pt x="1561" y="532"/>
                    </a:lnTo>
                    <a:lnTo>
                      <a:pt x="1561" y="532"/>
                    </a:lnTo>
                    <a:lnTo>
                      <a:pt x="1563" y="532"/>
                    </a:lnTo>
                    <a:lnTo>
                      <a:pt x="1563" y="532"/>
                    </a:lnTo>
                    <a:lnTo>
                      <a:pt x="1563" y="532"/>
                    </a:lnTo>
                    <a:lnTo>
                      <a:pt x="1563" y="530"/>
                    </a:lnTo>
                    <a:lnTo>
                      <a:pt x="1563" y="530"/>
                    </a:lnTo>
                    <a:lnTo>
                      <a:pt x="1563" y="530"/>
                    </a:lnTo>
                    <a:lnTo>
                      <a:pt x="1561" y="530"/>
                    </a:lnTo>
                    <a:lnTo>
                      <a:pt x="1561" y="528"/>
                    </a:lnTo>
                    <a:lnTo>
                      <a:pt x="1561" y="528"/>
                    </a:lnTo>
                    <a:lnTo>
                      <a:pt x="1561" y="528"/>
                    </a:lnTo>
                    <a:lnTo>
                      <a:pt x="1559" y="528"/>
                    </a:lnTo>
                    <a:lnTo>
                      <a:pt x="1559" y="527"/>
                    </a:lnTo>
                    <a:lnTo>
                      <a:pt x="1559" y="527"/>
                    </a:lnTo>
                    <a:lnTo>
                      <a:pt x="1559" y="527"/>
                    </a:lnTo>
                    <a:lnTo>
                      <a:pt x="1559" y="527"/>
                    </a:lnTo>
                    <a:lnTo>
                      <a:pt x="1559" y="527"/>
                    </a:lnTo>
                    <a:lnTo>
                      <a:pt x="1559" y="525"/>
                    </a:lnTo>
                    <a:lnTo>
                      <a:pt x="1559" y="525"/>
                    </a:lnTo>
                    <a:lnTo>
                      <a:pt x="1559" y="523"/>
                    </a:lnTo>
                    <a:lnTo>
                      <a:pt x="1561" y="523"/>
                    </a:lnTo>
                    <a:lnTo>
                      <a:pt x="1561" y="523"/>
                    </a:lnTo>
                    <a:lnTo>
                      <a:pt x="1561" y="523"/>
                    </a:lnTo>
                    <a:lnTo>
                      <a:pt x="1561" y="523"/>
                    </a:lnTo>
                    <a:lnTo>
                      <a:pt x="1561" y="523"/>
                    </a:lnTo>
                    <a:lnTo>
                      <a:pt x="1563" y="521"/>
                    </a:lnTo>
                    <a:lnTo>
                      <a:pt x="1563" y="521"/>
                    </a:lnTo>
                    <a:lnTo>
                      <a:pt x="1563" y="521"/>
                    </a:lnTo>
                    <a:lnTo>
                      <a:pt x="1563" y="521"/>
                    </a:lnTo>
                    <a:lnTo>
                      <a:pt x="1563" y="521"/>
                    </a:lnTo>
                    <a:lnTo>
                      <a:pt x="1565" y="521"/>
                    </a:lnTo>
                    <a:lnTo>
                      <a:pt x="1565" y="521"/>
                    </a:lnTo>
                    <a:lnTo>
                      <a:pt x="1565" y="519"/>
                    </a:lnTo>
                    <a:lnTo>
                      <a:pt x="1565" y="519"/>
                    </a:lnTo>
                    <a:lnTo>
                      <a:pt x="1567" y="519"/>
                    </a:lnTo>
                    <a:lnTo>
                      <a:pt x="1567" y="518"/>
                    </a:lnTo>
                    <a:lnTo>
                      <a:pt x="1567" y="518"/>
                    </a:lnTo>
                    <a:lnTo>
                      <a:pt x="1567" y="518"/>
                    </a:lnTo>
                    <a:lnTo>
                      <a:pt x="1567" y="518"/>
                    </a:lnTo>
                    <a:lnTo>
                      <a:pt x="1567" y="518"/>
                    </a:lnTo>
                    <a:lnTo>
                      <a:pt x="1567" y="516"/>
                    </a:lnTo>
                    <a:lnTo>
                      <a:pt x="1568" y="514"/>
                    </a:lnTo>
                    <a:lnTo>
                      <a:pt x="1568" y="512"/>
                    </a:lnTo>
                    <a:lnTo>
                      <a:pt x="1568" y="512"/>
                    </a:lnTo>
                    <a:lnTo>
                      <a:pt x="1568" y="512"/>
                    </a:lnTo>
                    <a:lnTo>
                      <a:pt x="1568" y="512"/>
                    </a:lnTo>
                    <a:lnTo>
                      <a:pt x="1568" y="512"/>
                    </a:lnTo>
                    <a:lnTo>
                      <a:pt x="1568" y="512"/>
                    </a:lnTo>
                    <a:lnTo>
                      <a:pt x="1568" y="512"/>
                    </a:lnTo>
                    <a:lnTo>
                      <a:pt x="1570" y="510"/>
                    </a:lnTo>
                    <a:lnTo>
                      <a:pt x="1572" y="510"/>
                    </a:lnTo>
                    <a:lnTo>
                      <a:pt x="1572" y="510"/>
                    </a:lnTo>
                    <a:lnTo>
                      <a:pt x="1572" y="510"/>
                    </a:lnTo>
                    <a:lnTo>
                      <a:pt x="1574" y="510"/>
                    </a:lnTo>
                    <a:lnTo>
                      <a:pt x="1574" y="509"/>
                    </a:lnTo>
                    <a:lnTo>
                      <a:pt x="1574" y="509"/>
                    </a:lnTo>
                    <a:lnTo>
                      <a:pt x="1574" y="509"/>
                    </a:lnTo>
                    <a:lnTo>
                      <a:pt x="1574" y="509"/>
                    </a:lnTo>
                    <a:lnTo>
                      <a:pt x="1574" y="509"/>
                    </a:lnTo>
                    <a:lnTo>
                      <a:pt x="1574" y="509"/>
                    </a:lnTo>
                    <a:lnTo>
                      <a:pt x="1574" y="507"/>
                    </a:lnTo>
                    <a:lnTo>
                      <a:pt x="1574" y="507"/>
                    </a:lnTo>
                    <a:lnTo>
                      <a:pt x="1574" y="507"/>
                    </a:lnTo>
                    <a:lnTo>
                      <a:pt x="1574" y="507"/>
                    </a:lnTo>
                    <a:lnTo>
                      <a:pt x="1576" y="505"/>
                    </a:lnTo>
                    <a:lnTo>
                      <a:pt x="1576" y="505"/>
                    </a:lnTo>
                    <a:lnTo>
                      <a:pt x="1576" y="505"/>
                    </a:lnTo>
                    <a:lnTo>
                      <a:pt x="1576" y="505"/>
                    </a:lnTo>
                    <a:lnTo>
                      <a:pt x="1576" y="505"/>
                    </a:lnTo>
                    <a:lnTo>
                      <a:pt x="1576" y="505"/>
                    </a:lnTo>
                    <a:lnTo>
                      <a:pt x="1578" y="505"/>
                    </a:lnTo>
                    <a:lnTo>
                      <a:pt x="1578" y="503"/>
                    </a:lnTo>
                    <a:lnTo>
                      <a:pt x="1578" y="503"/>
                    </a:lnTo>
                    <a:lnTo>
                      <a:pt x="1578" y="501"/>
                    </a:lnTo>
                    <a:lnTo>
                      <a:pt x="1578" y="501"/>
                    </a:lnTo>
                    <a:lnTo>
                      <a:pt x="1579" y="501"/>
                    </a:lnTo>
                    <a:lnTo>
                      <a:pt x="1581" y="501"/>
                    </a:lnTo>
                    <a:lnTo>
                      <a:pt x="1581" y="499"/>
                    </a:lnTo>
                    <a:lnTo>
                      <a:pt x="1583" y="499"/>
                    </a:lnTo>
                    <a:lnTo>
                      <a:pt x="1583" y="499"/>
                    </a:lnTo>
                    <a:lnTo>
                      <a:pt x="1583" y="499"/>
                    </a:lnTo>
                    <a:lnTo>
                      <a:pt x="1583" y="499"/>
                    </a:lnTo>
                    <a:lnTo>
                      <a:pt x="1585" y="499"/>
                    </a:lnTo>
                    <a:lnTo>
                      <a:pt x="1585" y="499"/>
                    </a:lnTo>
                    <a:lnTo>
                      <a:pt x="1585" y="499"/>
                    </a:lnTo>
                    <a:lnTo>
                      <a:pt x="1585" y="499"/>
                    </a:lnTo>
                    <a:lnTo>
                      <a:pt x="1585" y="499"/>
                    </a:lnTo>
                    <a:lnTo>
                      <a:pt x="1587" y="499"/>
                    </a:lnTo>
                    <a:lnTo>
                      <a:pt x="1587" y="499"/>
                    </a:lnTo>
                    <a:lnTo>
                      <a:pt x="1587" y="498"/>
                    </a:lnTo>
                    <a:lnTo>
                      <a:pt x="1587" y="498"/>
                    </a:lnTo>
                    <a:lnTo>
                      <a:pt x="1587" y="496"/>
                    </a:lnTo>
                    <a:lnTo>
                      <a:pt x="1587" y="496"/>
                    </a:lnTo>
                    <a:lnTo>
                      <a:pt x="1587" y="496"/>
                    </a:lnTo>
                    <a:lnTo>
                      <a:pt x="1588" y="496"/>
                    </a:lnTo>
                    <a:lnTo>
                      <a:pt x="1588" y="496"/>
                    </a:lnTo>
                    <a:lnTo>
                      <a:pt x="1588" y="494"/>
                    </a:lnTo>
                    <a:lnTo>
                      <a:pt x="1588" y="494"/>
                    </a:lnTo>
                    <a:lnTo>
                      <a:pt x="1588" y="494"/>
                    </a:lnTo>
                    <a:lnTo>
                      <a:pt x="1590" y="494"/>
                    </a:lnTo>
                    <a:lnTo>
                      <a:pt x="1590" y="494"/>
                    </a:lnTo>
                    <a:lnTo>
                      <a:pt x="1590" y="492"/>
                    </a:lnTo>
                    <a:lnTo>
                      <a:pt x="1590" y="492"/>
                    </a:lnTo>
                    <a:lnTo>
                      <a:pt x="1590" y="490"/>
                    </a:lnTo>
                    <a:lnTo>
                      <a:pt x="1590" y="489"/>
                    </a:lnTo>
                    <a:lnTo>
                      <a:pt x="1592" y="489"/>
                    </a:lnTo>
                    <a:lnTo>
                      <a:pt x="1592" y="489"/>
                    </a:lnTo>
                    <a:lnTo>
                      <a:pt x="1592" y="489"/>
                    </a:lnTo>
                    <a:lnTo>
                      <a:pt x="1592" y="487"/>
                    </a:lnTo>
                    <a:lnTo>
                      <a:pt x="1592" y="487"/>
                    </a:lnTo>
                    <a:lnTo>
                      <a:pt x="1592" y="487"/>
                    </a:lnTo>
                    <a:lnTo>
                      <a:pt x="1592" y="487"/>
                    </a:lnTo>
                    <a:lnTo>
                      <a:pt x="1592" y="487"/>
                    </a:lnTo>
                    <a:lnTo>
                      <a:pt x="1592" y="487"/>
                    </a:lnTo>
                    <a:lnTo>
                      <a:pt x="1592" y="487"/>
                    </a:lnTo>
                    <a:lnTo>
                      <a:pt x="1592" y="487"/>
                    </a:lnTo>
                    <a:lnTo>
                      <a:pt x="1594" y="489"/>
                    </a:lnTo>
                    <a:lnTo>
                      <a:pt x="1594" y="489"/>
                    </a:lnTo>
                    <a:lnTo>
                      <a:pt x="1594" y="490"/>
                    </a:lnTo>
                    <a:lnTo>
                      <a:pt x="1594" y="490"/>
                    </a:lnTo>
                    <a:lnTo>
                      <a:pt x="1596" y="490"/>
                    </a:lnTo>
                    <a:lnTo>
                      <a:pt x="1596" y="490"/>
                    </a:lnTo>
                    <a:lnTo>
                      <a:pt x="1596" y="492"/>
                    </a:lnTo>
                    <a:lnTo>
                      <a:pt x="1597" y="492"/>
                    </a:lnTo>
                    <a:lnTo>
                      <a:pt x="1599" y="492"/>
                    </a:lnTo>
                    <a:lnTo>
                      <a:pt x="1599" y="492"/>
                    </a:lnTo>
                    <a:lnTo>
                      <a:pt x="1599" y="492"/>
                    </a:lnTo>
                    <a:lnTo>
                      <a:pt x="1601" y="492"/>
                    </a:lnTo>
                    <a:lnTo>
                      <a:pt x="1601" y="492"/>
                    </a:lnTo>
                    <a:lnTo>
                      <a:pt x="1603" y="490"/>
                    </a:lnTo>
                    <a:lnTo>
                      <a:pt x="1603" y="490"/>
                    </a:lnTo>
                    <a:lnTo>
                      <a:pt x="1603" y="490"/>
                    </a:lnTo>
                    <a:lnTo>
                      <a:pt x="1605" y="490"/>
                    </a:lnTo>
                    <a:lnTo>
                      <a:pt x="1605" y="489"/>
                    </a:lnTo>
                    <a:lnTo>
                      <a:pt x="1605" y="489"/>
                    </a:lnTo>
                    <a:lnTo>
                      <a:pt x="1603" y="489"/>
                    </a:lnTo>
                    <a:lnTo>
                      <a:pt x="1603" y="489"/>
                    </a:lnTo>
                    <a:lnTo>
                      <a:pt x="1603" y="487"/>
                    </a:lnTo>
                    <a:lnTo>
                      <a:pt x="1603" y="487"/>
                    </a:lnTo>
                    <a:lnTo>
                      <a:pt x="1603" y="487"/>
                    </a:lnTo>
                    <a:lnTo>
                      <a:pt x="1603" y="487"/>
                    </a:lnTo>
                    <a:lnTo>
                      <a:pt x="1605" y="485"/>
                    </a:lnTo>
                    <a:lnTo>
                      <a:pt x="1605" y="485"/>
                    </a:lnTo>
                    <a:lnTo>
                      <a:pt x="1605" y="485"/>
                    </a:lnTo>
                    <a:lnTo>
                      <a:pt x="1605" y="483"/>
                    </a:lnTo>
                    <a:lnTo>
                      <a:pt x="1605" y="483"/>
                    </a:lnTo>
                    <a:lnTo>
                      <a:pt x="1605" y="483"/>
                    </a:lnTo>
                    <a:lnTo>
                      <a:pt x="1605" y="483"/>
                    </a:lnTo>
                    <a:lnTo>
                      <a:pt x="1605" y="481"/>
                    </a:lnTo>
                    <a:lnTo>
                      <a:pt x="1606" y="481"/>
                    </a:lnTo>
                    <a:lnTo>
                      <a:pt x="1606" y="481"/>
                    </a:lnTo>
                    <a:lnTo>
                      <a:pt x="1606" y="480"/>
                    </a:lnTo>
                    <a:lnTo>
                      <a:pt x="1608" y="480"/>
                    </a:lnTo>
                    <a:lnTo>
                      <a:pt x="1608" y="476"/>
                    </a:lnTo>
                    <a:lnTo>
                      <a:pt x="1608" y="476"/>
                    </a:lnTo>
                    <a:lnTo>
                      <a:pt x="1608" y="474"/>
                    </a:lnTo>
                    <a:lnTo>
                      <a:pt x="1610" y="474"/>
                    </a:lnTo>
                    <a:lnTo>
                      <a:pt x="1610" y="474"/>
                    </a:lnTo>
                    <a:lnTo>
                      <a:pt x="1610" y="472"/>
                    </a:lnTo>
                    <a:lnTo>
                      <a:pt x="1608" y="472"/>
                    </a:lnTo>
                    <a:lnTo>
                      <a:pt x="1608" y="472"/>
                    </a:lnTo>
                    <a:lnTo>
                      <a:pt x="1608" y="471"/>
                    </a:lnTo>
                    <a:lnTo>
                      <a:pt x="1606" y="471"/>
                    </a:lnTo>
                    <a:lnTo>
                      <a:pt x="1606" y="471"/>
                    </a:lnTo>
                    <a:lnTo>
                      <a:pt x="1606" y="469"/>
                    </a:lnTo>
                    <a:lnTo>
                      <a:pt x="1605" y="467"/>
                    </a:lnTo>
                    <a:lnTo>
                      <a:pt x="1606" y="467"/>
                    </a:lnTo>
                    <a:lnTo>
                      <a:pt x="1605" y="467"/>
                    </a:lnTo>
                    <a:lnTo>
                      <a:pt x="1605" y="467"/>
                    </a:lnTo>
                    <a:lnTo>
                      <a:pt x="1605" y="465"/>
                    </a:lnTo>
                    <a:lnTo>
                      <a:pt x="1605" y="465"/>
                    </a:lnTo>
                    <a:lnTo>
                      <a:pt x="1605" y="465"/>
                    </a:lnTo>
                    <a:lnTo>
                      <a:pt x="1603" y="463"/>
                    </a:lnTo>
                    <a:lnTo>
                      <a:pt x="1603" y="463"/>
                    </a:lnTo>
                    <a:lnTo>
                      <a:pt x="1601" y="463"/>
                    </a:lnTo>
                    <a:lnTo>
                      <a:pt x="1601" y="463"/>
                    </a:lnTo>
                    <a:lnTo>
                      <a:pt x="1601" y="463"/>
                    </a:lnTo>
                    <a:lnTo>
                      <a:pt x="1601" y="463"/>
                    </a:lnTo>
                    <a:lnTo>
                      <a:pt x="1601" y="461"/>
                    </a:lnTo>
                    <a:lnTo>
                      <a:pt x="1601" y="461"/>
                    </a:lnTo>
                    <a:lnTo>
                      <a:pt x="1603" y="460"/>
                    </a:lnTo>
                    <a:lnTo>
                      <a:pt x="1603" y="458"/>
                    </a:lnTo>
                    <a:lnTo>
                      <a:pt x="1603" y="458"/>
                    </a:lnTo>
                    <a:lnTo>
                      <a:pt x="1603" y="456"/>
                    </a:lnTo>
                    <a:lnTo>
                      <a:pt x="1605" y="454"/>
                    </a:lnTo>
                    <a:lnTo>
                      <a:pt x="1605" y="454"/>
                    </a:lnTo>
                    <a:lnTo>
                      <a:pt x="1605" y="454"/>
                    </a:lnTo>
                    <a:lnTo>
                      <a:pt x="1605" y="452"/>
                    </a:lnTo>
                    <a:lnTo>
                      <a:pt x="1605" y="452"/>
                    </a:lnTo>
                    <a:lnTo>
                      <a:pt x="1606" y="452"/>
                    </a:lnTo>
                    <a:lnTo>
                      <a:pt x="1606" y="452"/>
                    </a:lnTo>
                    <a:lnTo>
                      <a:pt x="1606" y="451"/>
                    </a:lnTo>
                    <a:lnTo>
                      <a:pt x="1606" y="451"/>
                    </a:lnTo>
                    <a:lnTo>
                      <a:pt x="1606" y="449"/>
                    </a:lnTo>
                    <a:lnTo>
                      <a:pt x="1608" y="449"/>
                    </a:lnTo>
                    <a:lnTo>
                      <a:pt x="1608" y="449"/>
                    </a:lnTo>
                    <a:lnTo>
                      <a:pt x="1608" y="447"/>
                    </a:lnTo>
                    <a:lnTo>
                      <a:pt x="1608" y="447"/>
                    </a:lnTo>
                    <a:lnTo>
                      <a:pt x="1608" y="447"/>
                    </a:lnTo>
                    <a:lnTo>
                      <a:pt x="1608" y="449"/>
                    </a:lnTo>
                    <a:lnTo>
                      <a:pt x="1610" y="449"/>
                    </a:lnTo>
                    <a:lnTo>
                      <a:pt x="1610" y="447"/>
                    </a:lnTo>
                    <a:lnTo>
                      <a:pt x="1610" y="447"/>
                    </a:lnTo>
                    <a:lnTo>
                      <a:pt x="1610" y="447"/>
                    </a:lnTo>
                    <a:lnTo>
                      <a:pt x="1610" y="445"/>
                    </a:lnTo>
                    <a:lnTo>
                      <a:pt x="1610" y="445"/>
                    </a:lnTo>
                    <a:lnTo>
                      <a:pt x="1610" y="443"/>
                    </a:lnTo>
                    <a:lnTo>
                      <a:pt x="1610" y="442"/>
                    </a:lnTo>
                    <a:lnTo>
                      <a:pt x="1610" y="442"/>
                    </a:lnTo>
                    <a:lnTo>
                      <a:pt x="1610" y="442"/>
                    </a:lnTo>
                    <a:lnTo>
                      <a:pt x="1612" y="442"/>
                    </a:lnTo>
                    <a:lnTo>
                      <a:pt x="1612" y="440"/>
                    </a:lnTo>
                    <a:lnTo>
                      <a:pt x="1612" y="440"/>
                    </a:lnTo>
                    <a:lnTo>
                      <a:pt x="1612" y="438"/>
                    </a:lnTo>
                    <a:lnTo>
                      <a:pt x="1612" y="436"/>
                    </a:lnTo>
                    <a:lnTo>
                      <a:pt x="1612" y="436"/>
                    </a:lnTo>
                    <a:lnTo>
                      <a:pt x="1612" y="436"/>
                    </a:lnTo>
                    <a:lnTo>
                      <a:pt x="1612" y="436"/>
                    </a:lnTo>
                    <a:lnTo>
                      <a:pt x="1612" y="436"/>
                    </a:lnTo>
                    <a:lnTo>
                      <a:pt x="1612" y="436"/>
                    </a:lnTo>
                    <a:lnTo>
                      <a:pt x="1612" y="434"/>
                    </a:lnTo>
                    <a:lnTo>
                      <a:pt x="1612" y="434"/>
                    </a:lnTo>
                    <a:lnTo>
                      <a:pt x="1612" y="433"/>
                    </a:lnTo>
                    <a:lnTo>
                      <a:pt x="1612" y="433"/>
                    </a:lnTo>
                    <a:lnTo>
                      <a:pt x="1614" y="433"/>
                    </a:lnTo>
                    <a:lnTo>
                      <a:pt x="1614" y="431"/>
                    </a:lnTo>
                    <a:lnTo>
                      <a:pt x="1615" y="431"/>
                    </a:lnTo>
                    <a:lnTo>
                      <a:pt x="1615" y="431"/>
                    </a:lnTo>
                    <a:lnTo>
                      <a:pt x="1615" y="431"/>
                    </a:lnTo>
                    <a:lnTo>
                      <a:pt x="1615" y="431"/>
                    </a:lnTo>
                    <a:lnTo>
                      <a:pt x="1615" y="429"/>
                    </a:lnTo>
                    <a:lnTo>
                      <a:pt x="1614" y="429"/>
                    </a:lnTo>
                    <a:lnTo>
                      <a:pt x="1614" y="429"/>
                    </a:lnTo>
                    <a:lnTo>
                      <a:pt x="1614" y="429"/>
                    </a:lnTo>
                    <a:lnTo>
                      <a:pt x="1614" y="429"/>
                    </a:lnTo>
                    <a:lnTo>
                      <a:pt x="1614" y="429"/>
                    </a:lnTo>
                    <a:lnTo>
                      <a:pt x="1614" y="427"/>
                    </a:lnTo>
                    <a:lnTo>
                      <a:pt x="1614" y="427"/>
                    </a:lnTo>
                    <a:lnTo>
                      <a:pt x="1614" y="425"/>
                    </a:lnTo>
                    <a:lnTo>
                      <a:pt x="1614" y="423"/>
                    </a:lnTo>
                    <a:lnTo>
                      <a:pt x="1614" y="423"/>
                    </a:lnTo>
                    <a:lnTo>
                      <a:pt x="1614" y="423"/>
                    </a:lnTo>
                    <a:lnTo>
                      <a:pt x="1614" y="422"/>
                    </a:lnTo>
                    <a:lnTo>
                      <a:pt x="1614" y="422"/>
                    </a:lnTo>
                    <a:lnTo>
                      <a:pt x="1614" y="422"/>
                    </a:lnTo>
                    <a:lnTo>
                      <a:pt x="1614" y="420"/>
                    </a:lnTo>
                    <a:lnTo>
                      <a:pt x="1614" y="420"/>
                    </a:lnTo>
                    <a:lnTo>
                      <a:pt x="1614" y="420"/>
                    </a:lnTo>
                    <a:lnTo>
                      <a:pt x="1614" y="420"/>
                    </a:lnTo>
                    <a:lnTo>
                      <a:pt x="1614" y="418"/>
                    </a:lnTo>
                    <a:lnTo>
                      <a:pt x="1614" y="418"/>
                    </a:lnTo>
                    <a:lnTo>
                      <a:pt x="1614" y="418"/>
                    </a:lnTo>
                    <a:lnTo>
                      <a:pt x="1614" y="418"/>
                    </a:lnTo>
                    <a:lnTo>
                      <a:pt x="1614" y="418"/>
                    </a:lnTo>
                    <a:lnTo>
                      <a:pt x="1615" y="416"/>
                    </a:lnTo>
                    <a:lnTo>
                      <a:pt x="1615" y="414"/>
                    </a:lnTo>
                    <a:lnTo>
                      <a:pt x="1617" y="414"/>
                    </a:lnTo>
                    <a:lnTo>
                      <a:pt x="1617" y="414"/>
                    </a:lnTo>
                    <a:lnTo>
                      <a:pt x="1617" y="414"/>
                    </a:lnTo>
                    <a:lnTo>
                      <a:pt x="1617" y="413"/>
                    </a:lnTo>
                    <a:lnTo>
                      <a:pt x="1617" y="413"/>
                    </a:lnTo>
                    <a:lnTo>
                      <a:pt x="1617" y="413"/>
                    </a:lnTo>
                    <a:lnTo>
                      <a:pt x="1617" y="413"/>
                    </a:lnTo>
                    <a:lnTo>
                      <a:pt x="1617" y="413"/>
                    </a:lnTo>
                    <a:lnTo>
                      <a:pt x="1617" y="411"/>
                    </a:lnTo>
                    <a:lnTo>
                      <a:pt x="1617" y="411"/>
                    </a:lnTo>
                    <a:lnTo>
                      <a:pt x="1617" y="409"/>
                    </a:lnTo>
                    <a:lnTo>
                      <a:pt x="1617" y="409"/>
                    </a:lnTo>
                    <a:lnTo>
                      <a:pt x="1617" y="409"/>
                    </a:lnTo>
                    <a:lnTo>
                      <a:pt x="1617" y="409"/>
                    </a:lnTo>
                    <a:lnTo>
                      <a:pt x="1617" y="409"/>
                    </a:lnTo>
                    <a:lnTo>
                      <a:pt x="1619" y="409"/>
                    </a:lnTo>
                    <a:lnTo>
                      <a:pt x="1619" y="409"/>
                    </a:lnTo>
                    <a:lnTo>
                      <a:pt x="1619" y="409"/>
                    </a:lnTo>
                    <a:lnTo>
                      <a:pt x="1619" y="409"/>
                    </a:lnTo>
                    <a:lnTo>
                      <a:pt x="1621" y="409"/>
                    </a:lnTo>
                    <a:lnTo>
                      <a:pt x="1621" y="409"/>
                    </a:lnTo>
                    <a:lnTo>
                      <a:pt x="1621" y="409"/>
                    </a:lnTo>
                    <a:lnTo>
                      <a:pt x="1623" y="409"/>
                    </a:lnTo>
                    <a:lnTo>
                      <a:pt x="1623" y="409"/>
                    </a:lnTo>
                    <a:lnTo>
                      <a:pt x="1623" y="409"/>
                    </a:lnTo>
                    <a:lnTo>
                      <a:pt x="1623" y="409"/>
                    </a:lnTo>
                    <a:lnTo>
                      <a:pt x="1623" y="409"/>
                    </a:lnTo>
                    <a:lnTo>
                      <a:pt x="1625" y="407"/>
                    </a:lnTo>
                    <a:lnTo>
                      <a:pt x="1625" y="407"/>
                    </a:lnTo>
                    <a:lnTo>
                      <a:pt x="1625" y="407"/>
                    </a:lnTo>
                    <a:lnTo>
                      <a:pt x="1625" y="407"/>
                    </a:lnTo>
                    <a:lnTo>
                      <a:pt x="1625" y="407"/>
                    </a:lnTo>
                    <a:lnTo>
                      <a:pt x="1625" y="405"/>
                    </a:lnTo>
                    <a:lnTo>
                      <a:pt x="1625" y="405"/>
                    </a:lnTo>
                    <a:lnTo>
                      <a:pt x="1625" y="405"/>
                    </a:lnTo>
                    <a:lnTo>
                      <a:pt x="1625" y="405"/>
                    </a:lnTo>
                    <a:lnTo>
                      <a:pt x="1626" y="404"/>
                    </a:lnTo>
                    <a:lnTo>
                      <a:pt x="1626" y="404"/>
                    </a:lnTo>
                    <a:lnTo>
                      <a:pt x="1626" y="404"/>
                    </a:lnTo>
                    <a:lnTo>
                      <a:pt x="1626" y="402"/>
                    </a:lnTo>
                    <a:lnTo>
                      <a:pt x="1626" y="402"/>
                    </a:lnTo>
                    <a:lnTo>
                      <a:pt x="1626" y="402"/>
                    </a:lnTo>
                    <a:lnTo>
                      <a:pt x="1626" y="400"/>
                    </a:lnTo>
                    <a:lnTo>
                      <a:pt x="1626" y="400"/>
                    </a:lnTo>
                    <a:lnTo>
                      <a:pt x="1626" y="400"/>
                    </a:lnTo>
                    <a:lnTo>
                      <a:pt x="1626" y="400"/>
                    </a:lnTo>
                    <a:lnTo>
                      <a:pt x="1626" y="400"/>
                    </a:lnTo>
                    <a:lnTo>
                      <a:pt x="1626" y="398"/>
                    </a:lnTo>
                    <a:lnTo>
                      <a:pt x="1626" y="398"/>
                    </a:lnTo>
                    <a:lnTo>
                      <a:pt x="1626" y="398"/>
                    </a:lnTo>
                    <a:lnTo>
                      <a:pt x="1626" y="398"/>
                    </a:lnTo>
                    <a:lnTo>
                      <a:pt x="1628" y="398"/>
                    </a:lnTo>
                    <a:lnTo>
                      <a:pt x="1628" y="398"/>
                    </a:lnTo>
                    <a:lnTo>
                      <a:pt x="1630" y="398"/>
                    </a:lnTo>
                    <a:lnTo>
                      <a:pt x="1630" y="398"/>
                    </a:lnTo>
                    <a:lnTo>
                      <a:pt x="1630" y="396"/>
                    </a:lnTo>
                    <a:lnTo>
                      <a:pt x="1632" y="395"/>
                    </a:lnTo>
                    <a:lnTo>
                      <a:pt x="1632" y="395"/>
                    </a:lnTo>
                    <a:lnTo>
                      <a:pt x="1632" y="393"/>
                    </a:lnTo>
                    <a:lnTo>
                      <a:pt x="1632" y="393"/>
                    </a:lnTo>
                    <a:lnTo>
                      <a:pt x="1632" y="393"/>
                    </a:lnTo>
                    <a:lnTo>
                      <a:pt x="1632" y="393"/>
                    </a:lnTo>
                    <a:lnTo>
                      <a:pt x="1632" y="393"/>
                    </a:lnTo>
                    <a:lnTo>
                      <a:pt x="1632" y="391"/>
                    </a:lnTo>
                    <a:lnTo>
                      <a:pt x="1632" y="391"/>
                    </a:lnTo>
                    <a:lnTo>
                      <a:pt x="1632" y="391"/>
                    </a:lnTo>
                    <a:lnTo>
                      <a:pt x="1634" y="391"/>
                    </a:lnTo>
                    <a:lnTo>
                      <a:pt x="1634" y="391"/>
                    </a:lnTo>
                    <a:lnTo>
                      <a:pt x="1635" y="391"/>
                    </a:lnTo>
                    <a:lnTo>
                      <a:pt x="1637" y="391"/>
                    </a:lnTo>
                    <a:lnTo>
                      <a:pt x="1637" y="391"/>
                    </a:lnTo>
                    <a:lnTo>
                      <a:pt x="1637" y="391"/>
                    </a:lnTo>
                    <a:lnTo>
                      <a:pt x="1637" y="391"/>
                    </a:lnTo>
                    <a:lnTo>
                      <a:pt x="1637" y="391"/>
                    </a:lnTo>
                    <a:lnTo>
                      <a:pt x="1637" y="391"/>
                    </a:lnTo>
                    <a:lnTo>
                      <a:pt x="1637" y="391"/>
                    </a:lnTo>
                    <a:lnTo>
                      <a:pt x="1639" y="389"/>
                    </a:lnTo>
                    <a:lnTo>
                      <a:pt x="1639" y="389"/>
                    </a:lnTo>
                    <a:lnTo>
                      <a:pt x="1639" y="389"/>
                    </a:lnTo>
                    <a:lnTo>
                      <a:pt x="1639" y="389"/>
                    </a:lnTo>
                    <a:lnTo>
                      <a:pt x="1639" y="389"/>
                    </a:lnTo>
                    <a:lnTo>
                      <a:pt x="1641" y="389"/>
                    </a:lnTo>
                    <a:lnTo>
                      <a:pt x="1641" y="389"/>
                    </a:lnTo>
                    <a:lnTo>
                      <a:pt x="1641" y="389"/>
                    </a:lnTo>
                    <a:lnTo>
                      <a:pt x="1641" y="387"/>
                    </a:lnTo>
                    <a:lnTo>
                      <a:pt x="1641" y="385"/>
                    </a:lnTo>
                    <a:lnTo>
                      <a:pt x="1643" y="385"/>
                    </a:lnTo>
                    <a:lnTo>
                      <a:pt x="1643" y="385"/>
                    </a:lnTo>
                    <a:lnTo>
                      <a:pt x="1643" y="385"/>
                    </a:lnTo>
                    <a:lnTo>
                      <a:pt x="1643" y="384"/>
                    </a:lnTo>
                    <a:lnTo>
                      <a:pt x="1643" y="384"/>
                    </a:lnTo>
                    <a:lnTo>
                      <a:pt x="1643" y="384"/>
                    </a:lnTo>
                    <a:lnTo>
                      <a:pt x="1643" y="382"/>
                    </a:lnTo>
                    <a:lnTo>
                      <a:pt x="1643" y="382"/>
                    </a:lnTo>
                    <a:lnTo>
                      <a:pt x="1643" y="380"/>
                    </a:lnTo>
                    <a:lnTo>
                      <a:pt x="1643" y="380"/>
                    </a:lnTo>
                    <a:lnTo>
                      <a:pt x="1643" y="380"/>
                    </a:lnTo>
                    <a:lnTo>
                      <a:pt x="1643" y="380"/>
                    </a:lnTo>
                    <a:lnTo>
                      <a:pt x="1643" y="380"/>
                    </a:lnTo>
                    <a:lnTo>
                      <a:pt x="1644" y="380"/>
                    </a:lnTo>
                    <a:lnTo>
                      <a:pt x="1644" y="380"/>
                    </a:lnTo>
                    <a:lnTo>
                      <a:pt x="1644" y="380"/>
                    </a:lnTo>
                    <a:lnTo>
                      <a:pt x="1644" y="380"/>
                    </a:lnTo>
                    <a:lnTo>
                      <a:pt x="1646" y="378"/>
                    </a:lnTo>
                    <a:lnTo>
                      <a:pt x="1646" y="378"/>
                    </a:lnTo>
                    <a:lnTo>
                      <a:pt x="1646" y="378"/>
                    </a:lnTo>
                    <a:lnTo>
                      <a:pt x="1648" y="378"/>
                    </a:lnTo>
                    <a:lnTo>
                      <a:pt x="1648" y="378"/>
                    </a:lnTo>
                    <a:lnTo>
                      <a:pt x="1650" y="378"/>
                    </a:lnTo>
                    <a:lnTo>
                      <a:pt x="1650" y="378"/>
                    </a:lnTo>
                    <a:lnTo>
                      <a:pt x="1650" y="378"/>
                    </a:lnTo>
                    <a:lnTo>
                      <a:pt x="1650" y="378"/>
                    </a:lnTo>
                    <a:lnTo>
                      <a:pt x="1650" y="378"/>
                    </a:lnTo>
                    <a:lnTo>
                      <a:pt x="1652" y="376"/>
                    </a:lnTo>
                    <a:lnTo>
                      <a:pt x="1652" y="376"/>
                    </a:lnTo>
                    <a:lnTo>
                      <a:pt x="1652" y="376"/>
                    </a:lnTo>
                    <a:lnTo>
                      <a:pt x="1652" y="375"/>
                    </a:lnTo>
                    <a:lnTo>
                      <a:pt x="1652" y="375"/>
                    </a:lnTo>
                    <a:lnTo>
                      <a:pt x="1652" y="375"/>
                    </a:lnTo>
                    <a:lnTo>
                      <a:pt x="1652" y="375"/>
                    </a:lnTo>
                    <a:lnTo>
                      <a:pt x="1652" y="373"/>
                    </a:lnTo>
                    <a:lnTo>
                      <a:pt x="1652" y="371"/>
                    </a:lnTo>
                    <a:lnTo>
                      <a:pt x="1652" y="371"/>
                    </a:lnTo>
                    <a:lnTo>
                      <a:pt x="1652" y="371"/>
                    </a:lnTo>
                    <a:lnTo>
                      <a:pt x="1652" y="369"/>
                    </a:lnTo>
                    <a:lnTo>
                      <a:pt x="1652" y="369"/>
                    </a:lnTo>
                    <a:lnTo>
                      <a:pt x="1652" y="369"/>
                    </a:lnTo>
                    <a:lnTo>
                      <a:pt x="1652" y="367"/>
                    </a:lnTo>
                    <a:lnTo>
                      <a:pt x="1653" y="367"/>
                    </a:lnTo>
                    <a:lnTo>
                      <a:pt x="1653" y="367"/>
                    </a:lnTo>
                    <a:lnTo>
                      <a:pt x="1653" y="367"/>
                    </a:lnTo>
                    <a:lnTo>
                      <a:pt x="1653" y="367"/>
                    </a:lnTo>
                    <a:lnTo>
                      <a:pt x="1653" y="366"/>
                    </a:lnTo>
                    <a:lnTo>
                      <a:pt x="1653" y="366"/>
                    </a:lnTo>
                    <a:lnTo>
                      <a:pt x="1653" y="364"/>
                    </a:lnTo>
                    <a:lnTo>
                      <a:pt x="1653" y="364"/>
                    </a:lnTo>
                    <a:lnTo>
                      <a:pt x="1653" y="364"/>
                    </a:lnTo>
                    <a:lnTo>
                      <a:pt x="1653" y="364"/>
                    </a:lnTo>
                    <a:lnTo>
                      <a:pt x="1653" y="364"/>
                    </a:lnTo>
                    <a:lnTo>
                      <a:pt x="1653" y="362"/>
                    </a:lnTo>
                    <a:lnTo>
                      <a:pt x="1653" y="362"/>
                    </a:lnTo>
                    <a:lnTo>
                      <a:pt x="1653" y="362"/>
                    </a:lnTo>
                    <a:lnTo>
                      <a:pt x="1653" y="362"/>
                    </a:lnTo>
                    <a:lnTo>
                      <a:pt x="1655" y="362"/>
                    </a:lnTo>
                    <a:lnTo>
                      <a:pt x="1655" y="362"/>
                    </a:lnTo>
                    <a:lnTo>
                      <a:pt x="1655" y="362"/>
                    </a:lnTo>
                    <a:lnTo>
                      <a:pt x="1657" y="362"/>
                    </a:lnTo>
                    <a:lnTo>
                      <a:pt x="1657" y="360"/>
                    </a:lnTo>
                    <a:lnTo>
                      <a:pt x="1657" y="360"/>
                    </a:lnTo>
                    <a:lnTo>
                      <a:pt x="1657" y="360"/>
                    </a:lnTo>
                    <a:lnTo>
                      <a:pt x="1659" y="360"/>
                    </a:lnTo>
                    <a:lnTo>
                      <a:pt x="1661" y="360"/>
                    </a:lnTo>
                    <a:lnTo>
                      <a:pt x="1661" y="360"/>
                    </a:lnTo>
                    <a:lnTo>
                      <a:pt x="1661" y="360"/>
                    </a:lnTo>
                    <a:lnTo>
                      <a:pt x="1661" y="358"/>
                    </a:lnTo>
                    <a:lnTo>
                      <a:pt x="1663" y="358"/>
                    </a:lnTo>
                    <a:lnTo>
                      <a:pt x="1663" y="357"/>
                    </a:lnTo>
                    <a:lnTo>
                      <a:pt x="1663" y="357"/>
                    </a:lnTo>
                    <a:lnTo>
                      <a:pt x="1663" y="355"/>
                    </a:lnTo>
                    <a:lnTo>
                      <a:pt x="1663" y="355"/>
                    </a:lnTo>
                    <a:lnTo>
                      <a:pt x="1663" y="353"/>
                    </a:lnTo>
                    <a:lnTo>
                      <a:pt x="1663" y="353"/>
                    </a:lnTo>
                    <a:lnTo>
                      <a:pt x="1663" y="353"/>
                    </a:lnTo>
                    <a:lnTo>
                      <a:pt x="1663" y="351"/>
                    </a:lnTo>
                    <a:lnTo>
                      <a:pt x="1663" y="351"/>
                    </a:lnTo>
                    <a:lnTo>
                      <a:pt x="1663" y="351"/>
                    </a:lnTo>
                    <a:lnTo>
                      <a:pt x="1663" y="351"/>
                    </a:lnTo>
                    <a:lnTo>
                      <a:pt x="1663" y="351"/>
                    </a:lnTo>
                    <a:lnTo>
                      <a:pt x="1663" y="349"/>
                    </a:lnTo>
                    <a:lnTo>
                      <a:pt x="1663" y="349"/>
                    </a:lnTo>
                    <a:lnTo>
                      <a:pt x="1663" y="349"/>
                    </a:lnTo>
                    <a:lnTo>
                      <a:pt x="1664" y="349"/>
                    </a:lnTo>
                    <a:lnTo>
                      <a:pt x="1666" y="349"/>
                    </a:lnTo>
                    <a:lnTo>
                      <a:pt x="1666" y="348"/>
                    </a:lnTo>
                    <a:lnTo>
                      <a:pt x="1666" y="348"/>
                    </a:lnTo>
                    <a:lnTo>
                      <a:pt x="1666" y="348"/>
                    </a:lnTo>
                    <a:lnTo>
                      <a:pt x="1666" y="348"/>
                    </a:lnTo>
                    <a:lnTo>
                      <a:pt x="1668" y="346"/>
                    </a:lnTo>
                    <a:lnTo>
                      <a:pt x="1668" y="344"/>
                    </a:lnTo>
                    <a:lnTo>
                      <a:pt x="1666" y="344"/>
                    </a:lnTo>
                    <a:lnTo>
                      <a:pt x="1666" y="344"/>
                    </a:lnTo>
                    <a:lnTo>
                      <a:pt x="1666" y="342"/>
                    </a:lnTo>
                    <a:lnTo>
                      <a:pt x="1666" y="342"/>
                    </a:lnTo>
                    <a:lnTo>
                      <a:pt x="1666" y="342"/>
                    </a:lnTo>
                    <a:lnTo>
                      <a:pt x="1668" y="340"/>
                    </a:lnTo>
                    <a:lnTo>
                      <a:pt x="1668" y="340"/>
                    </a:lnTo>
                    <a:lnTo>
                      <a:pt x="1668" y="340"/>
                    </a:lnTo>
                    <a:lnTo>
                      <a:pt x="1668" y="340"/>
                    </a:lnTo>
                    <a:lnTo>
                      <a:pt x="1668" y="338"/>
                    </a:lnTo>
                    <a:lnTo>
                      <a:pt x="1668" y="338"/>
                    </a:lnTo>
                    <a:lnTo>
                      <a:pt x="1668" y="338"/>
                    </a:lnTo>
                    <a:lnTo>
                      <a:pt x="1668" y="337"/>
                    </a:lnTo>
                    <a:lnTo>
                      <a:pt x="1668" y="337"/>
                    </a:lnTo>
                    <a:lnTo>
                      <a:pt x="1668" y="337"/>
                    </a:lnTo>
                    <a:lnTo>
                      <a:pt x="1668" y="335"/>
                    </a:lnTo>
                    <a:lnTo>
                      <a:pt x="1668" y="333"/>
                    </a:lnTo>
                    <a:lnTo>
                      <a:pt x="1668" y="333"/>
                    </a:lnTo>
                    <a:lnTo>
                      <a:pt x="1668" y="331"/>
                    </a:lnTo>
                    <a:lnTo>
                      <a:pt x="1670" y="331"/>
                    </a:lnTo>
                    <a:lnTo>
                      <a:pt x="1670" y="331"/>
                    </a:lnTo>
                    <a:lnTo>
                      <a:pt x="1670" y="331"/>
                    </a:lnTo>
                    <a:lnTo>
                      <a:pt x="1670" y="331"/>
                    </a:lnTo>
                    <a:lnTo>
                      <a:pt x="1670" y="329"/>
                    </a:lnTo>
                    <a:lnTo>
                      <a:pt x="1670" y="329"/>
                    </a:lnTo>
                    <a:lnTo>
                      <a:pt x="1670" y="329"/>
                    </a:lnTo>
                    <a:lnTo>
                      <a:pt x="1670" y="329"/>
                    </a:lnTo>
                    <a:lnTo>
                      <a:pt x="1670" y="328"/>
                    </a:lnTo>
                    <a:lnTo>
                      <a:pt x="1672" y="328"/>
                    </a:lnTo>
                    <a:lnTo>
                      <a:pt x="1672" y="328"/>
                    </a:lnTo>
                    <a:lnTo>
                      <a:pt x="1672" y="328"/>
                    </a:lnTo>
                    <a:lnTo>
                      <a:pt x="1672" y="328"/>
                    </a:lnTo>
                    <a:lnTo>
                      <a:pt x="1672" y="328"/>
                    </a:lnTo>
                    <a:lnTo>
                      <a:pt x="1672" y="326"/>
                    </a:lnTo>
                    <a:lnTo>
                      <a:pt x="1672" y="326"/>
                    </a:lnTo>
                    <a:lnTo>
                      <a:pt x="1673" y="326"/>
                    </a:lnTo>
                    <a:lnTo>
                      <a:pt x="1673" y="326"/>
                    </a:lnTo>
                    <a:lnTo>
                      <a:pt x="1675" y="326"/>
                    </a:lnTo>
                    <a:lnTo>
                      <a:pt x="1675" y="326"/>
                    </a:lnTo>
                    <a:lnTo>
                      <a:pt x="1675" y="326"/>
                    </a:lnTo>
                    <a:lnTo>
                      <a:pt x="1675" y="326"/>
                    </a:lnTo>
                    <a:lnTo>
                      <a:pt x="1677" y="326"/>
                    </a:lnTo>
                    <a:lnTo>
                      <a:pt x="1677" y="324"/>
                    </a:lnTo>
                    <a:lnTo>
                      <a:pt x="1677" y="324"/>
                    </a:lnTo>
                    <a:lnTo>
                      <a:pt x="1677" y="324"/>
                    </a:lnTo>
                    <a:lnTo>
                      <a:pt x="1677" y="324"/>
                    </a:lnTo>
                    <a:lnTo>
                      <a:pt x="1679" y="324"/>
                    </a:lnTo>
                    <a:lnTo>
                      <a:pt x="1679" y="324"/>
                    </a:lnTo>
                    <a:lnTo>
                      <a:pt x="1679" y="322"/>
                    </a:lnTo>
                    <a:lnTo>
                      <a:pt x="1679" y="322"/>
                    </a:lnTo>
                    <a:lnTo>
                      <a:pt x="1681" y="322"/>
                    </a:lnTo>
                    <a:lnTo>
                      <a:pt x="1681" y="322"/>
                    </a:lnTo>
                    <a:lnTo>
                      <a:pt x="1681" y="322"/>
                    </a:lnTo>
                    <a:lnTo>
                      <a:pt x="1681" y="320"/>
                    </a:lnTo>
                    <a:lnTo>
                      <a:pt x="1682" y="320"/>
                    </a:lnTo>
                    <a:lnTo>
                      <a:pt x="1682" y="320"/>
                    </a:lnTo>
                    <a:lnTo>
                      <a:pt x="1682" y="320"/>
                    </a:lnTo>
                    <a:lnTo>
                      <a:pt x="1684" y="319"/>
                    </a:lnTo>
                    <a:lnTo>
                      <a:pt x="1684" y="319"/>
                    </a:lnTo>
                    <a:lnTo>
                      <a:pt x="1686" y="319"/>
                    </a:lnTo>
                    <a:lnTo>
                      <a:pt x="1686" y="319"/>
                    </a:lnTo>
                    <a:lnTo>
                      <a:pt x="1686" y="317"/>
                    </a:lnTo>
                    <a:lnTo>
                      <a:pt x="1686" y="317"/>
                    </a:lnTo>
                    <a:lnTo>
                      <a:pt x="1686" y="317"/>
                    </a:lnTo>
                    <a:lnTo>
                      <a:pt x="1688" y="317"/>
                    </a:lnTo>
                    <a:lnTo>
                      <a:pt x="1688" y="317"/>
                    </a:lnTo>
                    <a:lnTo>
                      <a:pt x="1688" y="317"/>
                    </a:lnTo>
                    <a:lnTo>
                      <a:pt x="1690" y="317"/>
                    </a:lnTo>
                    <a:lnTo>
                      <a:pt x="1690" y="317"/>
                    </a:lnTo>
                    <a:lnTo>
                      <a:pt x="1691" y="319"/>
                    </a:lnTo>
                    <a:lnTo>
                      <a:pt x="1691" y="319"/>
                    </a:lnTo>
                    <a:lnTo>
                      <a:pt x="1691" y="319"/>
                    </a:lnTo>
                    <a:lnTo>
                      <a:pt x="1691" y="319"/>
                    </a:lnTo>
                    <a:lnTo>
                      <a:pt x="1693" y="319"/>
                    </a:lnTo>
                    <a:lnTo>
                      <a:pt x="1693" y="319"/>
                    </a:lnTo>
                    <a:lnTo>
                      <a:pt x="1693" y="319"/>
                    </a:lnTo>
                    <a:lnTo>
                      <a:pt x="1693" y="319"/>
                    </a:lnTo>
                    <a:lnTo>
                      <a:pt x="1695" y="319"/>
                    </a:lnTo>
                    <a:lnTo>
                      <a:pt x="1695" y="319"/>
                    </a:lnTo>
                    <a:lnTo>
                      <a:pt x="1695" y="319"/>
                    </a:lnTo>
                    <a:lnTo>
                      <a:pt x="1695" y="319"/>
                    </a:lnTo>
                    <a:lnTo>
                      <a:pt x="1695" y="320"/>
                    </a:lnTo>
                    <a:lnTo>
                      <a:pt x="1695" y="320"/>
                    </a:lnTo>
                    <a:lnTo>
                      <a:pt x="1697" y="322"/>
                    </a:lnTo>
                    <a:lnTo>
                      <a:pt x="1697" y="322"/>
                    </a:lnTo>
                    <a:lnTo>
                      <a:pt x="1697" y="322"/>
                    </a:lnTo>
                    <a:lnTo>
                      <a:pt x="1697" y="324"/>
                    </a:lnTo>
                    <a:lnTo>
                      <a:pt x="1697" y="324"/>
                    </a:lnTo>
                    <a:lnTo>
                      <a:pt x="1697" y="324"/>
                    </a:lnTo>
                    <a:lnTo>
                      <a:pt x="1697" y="322"/>
                    </a:lnTo>
                    <a:lnTo>
                      <a:pt x="1697" y="322"/>
                    </a:lnTo>
                    <a:lnTo>
                      <a:pt x="1697" y="322"/>
                    </a:lnTo>
                    <a:lnTo>
                      <a:pt x="1697" y="322"/>
                    </a:lnTo>
                    <a:lnTo>
                      <a:pt x="1699" y="322"/>
                    </a:lnTo>
                    <a:lnTo>
                      <a:pt x="1699" y="322"/>
                    </a:lnTo>
                    <a:lnTo>
                      <a:pt x="1699" y="320"/>
                    </a:lnTo>
                    <a:lnTo>
                      <a:pt x="1699" y="320"/>
                    </a:lnTo>
                    <a:lnTo>
                      <a:pt x="1699" y="320"/>
                    </a:lnTo>
                    <a:lnTo>
                      <a:pt x="1700" y="320"/>
                    </a:lnTo>
                    <a:lnTo>
                      <a:pt x="1700" y="320"/>
                    </a:lnTo>
                    <a:lnTo>
                      <a:pt x="1700" y="319"/>
                    </a:lnTo>
                    <a:lnTo>
                      <a:pt x="1702" y="319"/>
                    </a:lnTo>
                    <a:lnTo>
                      <a:pt x="1702" y="319"/>
                    </a:lnTo>
                    <a:lnTo>
                      <a:pt x="1702" y="319"/>
                    </a:lnTo>
                    <a:lnTo>
                      <a:pt x="1704" y="319"/>
                    </a:lnTo>
                    <a:lnTo>
                      <a:pt x="1704" y="319"/>
                    </a:lnTo>
                    <a:lnTo>
                      <a:pt x="1706" y="319"/>
                    </a:lnTo>
                    <a:lnTo>
                      <a:pt x="1706" y="319"/>
                    </a:lnTo>
                    <a:lnTo>
                      <a:pt x="1706" y="319"/>
                    </a:lnTo>
                    <a:lnTo>
                      <a:pt x="1708" y="319"/>
                    </a:lnTo>
                    <a:lnTo>
                      <a:pt x="1708" y="319"/>
                    </a:lnTo>
                    <a:lnTo>
                      <a:pt x="1708" y="319"/>
                    </a:lnTo>
                    <a:lnTo>
                      <a:pt x="1708" y="319"/>
                    </a:lnTo>
                    <a:lnTo>
                      <a:pt x="1710" y="319"/>
                    </a:lnTo>
                    <a:lnTo>
                      <a:pt x="1710" y="319"/>
                    </a:lnTo>
                    <a:lnTo>
                      <a:pt x="1710" y="319"/>
                    </a:lnTo>
                    <a:lnTo>
                      <a:pt x="1711" y="320"/>
                    </a:lnTo>
                    <a:lnTo>
                      <a:pt x="1711" y="322"/>
                    </a:lnTo>
                    <a:lnTo>
                      <a:pt x="1711" y="322"/>
                    </a:lnTo>
                    <a:lnTo>
                      <a:pt x="1713" y="322"/>
                    </a:lnTo>
                    <a:lnTo>
                      <a:pt x="1713" y="322"/>
                    </a:lnTo>
                    <a:lnTo>
                      <a:pt x="1713" y="322"/>
                    </a:lnTo>
                    <a:lnTo>
                      <a:pt x="1715" y="322"/>
                    </a:lnTo>
                    <a:lnTo>
                      <a:pt x="1715" y="322"/>
                    </a:lnTo>
                    <a:lnTo>
                      <a:pt x="1715" y="324"/>
                    </a:lnTo>
                    <a:lnTo>
                      <a:pt x="1715" y="324"/>
                    </a:lnTo>
                    <a:lnTo>
                      <a:pt x="1717" y="324"/>
                    </a:lnTo>
                    <a:lnTo>
                      <a:pt x="1717" y="324"/>
                    </a:lnTo>
                    <a:lnTo>
                      <a:pt x="1717" y="324"/>
                    </a:lnTo>
                    <a:lnTo>
                      <a:pt x="1717" y="324"/>
                    </a:lnTo>
                    <a:lnTo>
                      <a:pt x="1717" y="324"/>
                    </a:lnTo>
                    <a:lnTo>
                      <a:pt x="1717" y="324"/>
                    </a:lnTo>
                    <a:lnTo>
                      <a:pt x="1717" y="324"/>
                    </a:lnTo>
                    <a:lnTo>
                      <a:pt x="1719" y="324"/>
                    </a:lnTo>
                    <a:lnTo>
                      <a:pt x="1719" y="324"/>
                    </a:lnTo>
                    <a:lnTo>
                      <a:pt x="1719" y="324"/>
                    </a:lnTo>
                    <a:lnTo>
                      <a:pt x="1719" y="324"/>
                    </a:lnTo>
                    <a:lnTo>
                      <a:pt x="1720" y="324"/>
                    </a:lnTo>
                    <a:lnTo>
                      <a:pt x="1722" y="324"/>
                    </a:lnTo>
                    <a:lnTo>
                      <a:pt x="1722" y="324"/>
                    </a:lnTo>
                    <a:lnTo>
                      <a:pt x="1722" y="324"/>
                    </a:lnTo>
                    <a:lnTo>
                      <a:pt x="1722" y="324"/>
                    </a:lnTo>
                    <a:lnTo>
                      <a:pt x="1724" y="324"/>
                    </a:lnTo>
                    <a:lnTo>
                      <a:pt x="1724" y="324"/>
                    </a:lnTo>
                    <a:lnTo>
                      <a:pt x="1724" y="324"/>
                    </a:lnTo>
                    <a:lnTo>
                      <a:pt x="1724" y="324"/>
                    </a:lnTo>
                    <a:lnTo>
                      <a:pt x="1724" y="324"/>
                    </a:lnTo>
                    <a:lnTo>
                      <a:pt x="1726" y="322"/>
                    </a:lnTo>
                    <a:lnTo>
                      <a:pt x="1726" y="322"/>
                    </a:lnTo>
                    <a:lnTo>
                      <a:pt x="1726" y="322"/>
                    </a:lnTo>
                    <a:lnTo>
                      <a:pt x="1726" y="322"/>
                    </a:lnTo>
                    <a:lnTo>
                      <a:pt x="1728" y="322"/>
                    </a:lnTo>
                    <a:lnTo>
                      <a:pt x="1728" y="320"/>
                    </a:lnTo>
                    <a:lnTo>
                      <a:pt x="1728" y="320"/>
                    </a:lnTo>
                    <a:lnTo>
                      <a:pt x="1728" y="320"/>
                    </a:lnTo>
                    <a:lnTo>
                      <a:pt x="1729" y="320"/>
                    </a:lnTo>
                    <a:lnTo>
                      <a:pt x="1731" y="320"/>
                    </a:lnTo>
                    <a:lnTo>
                      <a:pt x="1731" y="320"/>
                    </a:lnTo>
                    <a:lnTo>
                      <a:pt x="1731" y="320"/>
                    </a:lnTo>
                    <a:lnTo>
                      <a:pt x="1731" y="320"/>
                    </a:lnTo>
                    <a:lnTo>
                      <a:pt x="1733" y="320"/>
                    </a:lnTo>
                    <a:lnTo>
                      <a:pt x="1737" y="320"/>
                    </a:lnTo>
                    <a:lnTo>
                      <a:pt x="1737" y="320"/>
                    </a:lnTo>
                    <a:lnTo>
                      <a:pt x="1738" y="320"/>
                    </a:lnTo>
                    <a:lnTo>
                      <a:pt x="1738" y="320"/>
                    </a:lnTo>
                    <a:lnTo>
                      <a:pt x="1740" y="320"/>
                    </a:lnTo>
                    <a:lnTo>
                      <a:pt x="1742" y="320"/>
                    </a:lnTo>
                    <a:lnTo>
                      <a:pt x="1742" y="320"/>
                    </a:lnTo>
                    <a:lnTo>
                      <a:pt x="1742" y="320"/>
                    </a:lnTo>
                    <a:lnTo>
                      <a:pt x="1742" y="320"/>
                    </a:lnTo>
                    <a:lnTo>
                      <a:pt x="1744" y="320"/>
                    </a:lnTo>
                    <a:lnTo>
                      <a:pt x="1744" y="320"/>
                    </a:lnTo>
                    <a:lnTo>
                      <a:pt x="1744" y="320"/>
                    </a:lnTo>
                    <a:lnTo>
                      <a:pt x="1744" y="320"/>
                    </a:lnTo>
                    <a:lnTo>
                      <a:pt x="1744" y="320"/>
                    </a:lnTo>
                    <a:lnTo>
                      <a:pt x="1746" y="320"/>
                    </a:lnTo>
                    <a:lnTo>
                      <a:pt x="1746" y="322"/>
                    </a:lnTo>
                    <a:lnTo>
                      <a:pt x="1746" y="322"/>
                    </a:lnTo>
                    <a:lnTo>
                      <a:pt x="1746" y="322"/>
                    </a:lnTo>
                    <a:lnTo>
                      <a:pt x="1746" y="322"/>
                    </a:lnTo>
                    <a:lnTo>
                      <a:pt x="1744" y="322"/>
                    </a:lnTo>
                    <a:lnTo>
                      <a:pt x="1744" y="322"/>
                    </a:lnTo>
                    <a:lnTo>
                      <a:pt x="1742" y="324"/>
                    </a:lnTo>
                    <a:lnTo>
                      <a:pt x="1742" y="324"/>
                    </a:lnTo>
                    <a:lnTo>
                      <a:pt x="1742" y="324"/>
                    </a:lnTo>
                    <a:lnTo>
                      <a:pt x="1740" y="324"/>
                    </a:lnTo>
                    <a:lnTo>
                      <a:pt x="1740" y="324"/>
                    </a:lnTo>
                    <a:lnTo>
                      <a:pt x="1740" y="324"/>
                    </a:lnTo>
                    <a:lnTo>
                      <a:pt x="1740" y="324"/>
                    </a:lnTo>
                    <a:lnTo>
                      <a:pt x="1738" y="324"/>
                    </a:lnTo>
                    <a:lnTo>
                      <a:pt x="1738" y="326"/>
                    </a:lnTo>
                    <a:lnTo>
                      <a:pt x="1738" y="326"/>
                    </a:lnTo>
                    <a:lnTo>
                      <a:pt x="1737" y="326"/>
                    </a:lnTo>
                    <a:lnTo>
                      <a:pt x="1735" y="326"/>
                    </a:lnTo>
                    <a:lnTo>
                      <a:pt x="1735" y="326"/>
                    </a:lnTo>
                    <a:lnTo>
                      <a:pt x="1735" y="328"/>
                    </a:lnTo>
                    <a:lnTo>
                      <a:pt x="1735" y="328"/>
                    </a:lnTo>
                    <a:lnTo>
                      <a:pt x="1733" y="328"/>
                    </a:lnTo>
                    <a:lnTo>
                      <a:pt x="1733" y="328"/>
                    </a:lnTo>
                    <a:lnTo>
                      <a:pt x="1733" y="329"/>
                    </a:lnTo>
                    <a:lnTo>
                      <a:pt x="1731" y="329"/>
                    </a:lnTo>
                    <a:lnTo>
                      <a:pt x="1731" y="331"/>
                    </a:lnTo>
                    <a:lnTo>
                      <a:pt x="1729" y="331"/>
                    </a:lnTo>
                    <a:lnTo>
                      <a:pt x="1729" y="331"/>
                    </a:lnTo>
                    <a:lnTo>
                      <a:pt x="1728" y="333"/>
                    </a:lnTo>
                    <a:lnTo>
                      <a:pt x="1728" y="333"/>
                    </a:lnTo>
                    <a:lnTo>
                      <a:pt x="1728" y="333"/>
                    </a:lnTo>
                    <a:lnTo>
                      <a:pt x="1726" y="333"/>
                    </a:lnTo>
                    <a:lnTo>
                      <a:pt x="1726" y="333"/>
                    </a:lnTo>
                    <a:lnTo>
                      <a:pt x="1726" y="333"/>
                    </a:lnTo>
                    <a:lnTo>
                      <a:pt x="1726" y="335"/>
                    </a:lnTo>
                    <a:lnTo>
                      <a:pt x="1724" y="335"/>
                    </a:lnTo>
                    <a:lnTo>
                      <a:pt x="1724" y="335"/>
                    </a:lnTo>
                    <a:lnTo>
                      <a:pt x="1724" y="337"/>
                    </a:lnTo>
                    <a:lnTo>
                      <a:pt x="1724" y="337"/>
                    </a:lnTo>
                    <a:lnTo>
                      <a:pt x="1724" y="337"/>
                    </a:lnTo>
                    <a:lnTo>
                      <a:pt x="1724" y="337"/>
                    </a:lnTo>
                    <a:lnTo>
                      <a:pt x="1724" y="338"/>
                    </a:lnTo>
                    <a:lnTo>
                      <a:pt x="1722" y="338"/>
                    </a:lnTo>
                    <a:lnTo>
                      <a:pt x="1722" y="340"/>
                    </a:lnTo>
                    <a:lnTo>
                      <a:pt x="1722" y="340"/>
                    </a:lnTo>
                    <a:lnTo>
                      <a:pt x="1722" y="340"/>
                    </a:lnTo>
                    <a:lnTo>
                      <a:pt x="1722" y="342"/>
                    </a:lnTo>
                    <a:lnTo>
                      <a:pt x="1720" y="342"/>
                    </a:lnTo>
                    <a:lnTo>
                      <a:pt x="1720" y="344"/>
                    </a:lnTo>
                    <a:lnTo>
                      <a:pt x="1720" y="344"/>
                    </a:lnTo>
                    <a:lnTo>
                      <a:pt x="1720" y="344"/>
                    </a:lnTo>
                    <a:lnTo>
                      <a:pt x="1720" y="344"/>
                    </a:lnTo>
                    <a:lnTo>
                      <a:pt x="1719" y="346"/>
                    </a:lnTo>
                    <a:lnTo>
                      <a:pt x="1717" y="349"/>
                    </a:lnTo>
                    <a:lnTo>
                      <a:pt x="1717" y="349"/>
                    </a:lnTo>
                    <a:lnTo>
                      <a:pt x="1715" y="349"/>
                    </a:lnTo>
                    <a:lnTo>
                      <a:pt x="1715" y="351"/>
                    </a:lnTo>
                    <a:lnTo>
                      <a:pt x="1713" y="351"/>
                    </a:lnTo>
                    <a:lnTo>
                      <a:pt x="1713" y="351"/>
                    </a:lnTo>
                    <a:lnTo>
                      <a:pt x="1713" y="351"/>
                    </a:lnTo>
                    <a:lnTo>
                      <a:pt x="1711" y="351"/>
                    </a:lnTo>
                    <a:lnTo>
                      <a:pt x="1711" y="351"/>
                    </a:lnTo>
                    <a:lnTo>
                      <a:pt x="1711" y="353"/>
                    </a:lnTo>
                    <a:lnTo>
                      <a:pt x="1710" y="353"/>
                    </a:lnTo>
                    <a:lnTo>
                      <a:pt x="1710" y="353"/>
                    </a:lnTo>
                    <a:lnTo>
                      <a:pt x="1710" y="351"/>
                    </a:lnTo>
                    <a:lnTo>
                      <a:pt x="1708" y="351"/>
                    </a:lnTo>
                    <a:lnTo>
                      <a:pt x="1708" y="351"/>
                    </a:lnTo>
                    <a:lnTo>
                      <a:pt x="1708" y="351"/>
                    </a:lnTo>
                    <a:lnTo>
                      <a:pt x="1708" y="351"/>
                    </a:lnTo>
                    <a:lnTo>
                      <a:pt x="1706" y="351"/>
                    </a:lnTo>
                    <a:lnTo>
                      <a:pt x="1706" y="351"/>
                    </a:lnTo>
                    <a:lnTo>
                      <a:pt x="1706" y="351"/>
                    </a:lnTo>
                    <a:lnTo>
                      <a:pt x="1706" y="351"/>
                    </a:lnTo>
                    <a:lnTo>
                      <a:pt x="1706" y="351"/>
                    </a:lnTo>
                    <a:lnTo>
                      <a:pt x="1704" y="351"/>
                    </a:lnTo>
                    <a:lnTo>
                      <a:pt x="1704" y="351"/>
                    </a:lnTo>
                    <a:lnTo>
                      <a:pt x="1704" y="351"/>
                    </a:lnTo>
                    <a:lnTo>
                      <a:pt x="1702" y="351"/>
                    </a:lnTo>
                    <a:lnTo>
                      <a:pt x="1702" y="351"/>
                    </a:lnTo>
                    <a:lnTo>
                      <a:pt x="1702" y="351"/>
                    </a:lnTo>
                    <a:lnTo>
                      <a:pt x="1702" y="353"/>
                    </a:lnTo>
                    <a:lnTo>
                      <a:pt x="1702" y="353"/>
                    </a:lnTo>
                    <a:lnTo>
                      <a:pt x="1700" y="353"/>
                    </a:lnTo>
                    <a:lnTo>
                      <a:pt x="1700" y="353"/>
                    </a:lnTo>
                    <a:lnTo>
                      <a:pt x="1700" y="353"/>
                    </a:lnTo>
                    <a:lnTo>
                      <a:pt x="1700" y="355"/>
                    </a:lnTo>
                    <a:lnTo>
                      <a:pt x="1699" y="355"/>
                    </a:lnTo>
                    <a:lnTo>
                      <a:pt x="1699" y="353"/>
                    </a:lnTo>
                    <a:lnTo>
                      <a:pt x="1699" y="353"/>
                    </a:lnTo>
                    <a:lnTo>
                      <a:pt x="1699" y="355"/>
                    </a:lnTo>
                    <a:lnTo>
                      <a:pt x="1699" y="355"/>
                    </a:lnTo>
                    <a:lnTo>
                      <a:pt x="1697" y="355"/>
                    </a:lnTo>
                    <a:lnTo>
                      <a:pt x="1697" y="355"/>
                    </a:lnTo>
                    <a:lnTo>
                      <a:pt x="1697" y="355"/>
                    </a:lnTo>
                    <a:lnTo>
                      <a:pt x="1697" y="355"/>
                    </a:lnTo>
                    <a:lnTo>
                      <a:pt x="1695" y="355"/>
                    </a:lnTo>
                    <a:lnTo>
                      <a:pt x="1695" y="355"/>
                    </a:lnTo>
                    <a:lnTo>
                      <a:pt x="1695" y="355"/>
                    </a:lnTo>
                    <a:lnTo>
                      <a:pt x="1693" y="355"/>
                    </a:lnTo>
                    <a:lnTo>
                      <a:pt x="1693" y="355"/>
                    </a:lnTo>
                    <a:lnTo>
                      <a:pt x="1691" y="355"/>
                    </a:lnTo>
                    <a:lnTo>
                      <a:pt x="1690" y="355"/>
                    </a:lnTo>
                    <a:lnTo>
                      <a:pt x="1690" y="355"/>
                    </a:lnTo>
                    <a:lnTo>
                      <a:pt x="1690" y="355"/>
                    </a:lnTo>
                    <a:lnTo>
                      <a:pt x="1690" y="357"/>
                    </a:lnTo>
                    <a:lnTo>
                      <a:pt x="1690" y="357"/>
                    </a:lnTo>
                    <a:lnTo>
                      <a:pt x="1690" y="357"/>
                    </a:lnTo>
                    <a:lnTo>
                      <a:pt x="1688" y="357"/>
                    </a:lnTo>
                    <a:lnTo>
                      <a:pt x="1688" y="358"/>
                    </a:lnTo>
                    <a:lnTo>
                      <a:pt x="1688" y="358"/>
                    </a:lnTo>
                    <a:lnTo>
                      <a:pt x="1688" y="358"/>
                    </a:lnTo>
                    <a:lnTo>
                      <a:pt x="1688" y="358"/>
                    </a:lnTo>
                    <a:lnTo>
                      <a:pt x="1688" y="358"/>
                    </a:lnTo>
                    <a:lnTo>
                      <a:pt x="1688" y="360"/>
                    </a:lnTo>
                    <a:lnTo>
                      <a:pt x="1688" y="360"/>
                    </a:lnTo>
                    <a:lnTo>
                      <a:pt x="1688" y="360"/>
                    </a:lnTo>
                    <a:lnTo>
                      <a:pt x="1688" y="360"/>
                    </a:lnTo>
                    <a:lnTo>
                      <a:pt x="1688" y="360"/>
                    </a:lnTo>
                    <a:lnTo>
                      <a:pt x="1688" y="360"/>
                    </a:lnTo>
                    <a:lnTo>
                      <a:pt x="1688" y="360"/>
                    </a:lnTo>
                    <a:lnTo>
                      <a:pt x="1688" y="362"/>
                    </a:lnTo>
                    <a:lnTo>
                      <a:pt x="1688" y="362"/>
                    </a:lnTo>
                    <a:lnTo>
                      <a:pt x="1688" y="362"/>
                    </a:lnTo>
                    <a:lnTo>
                      <a:pt x="1688" y="362"/>
                    </a:lnTo>
                    <a:lnTo>
                      <a:pt x="1688" y="362"/>
                    </a:lnTo>
                    <a:lnTo>
                      <a:pt x="1688" y="362"/>
                    </a:lnTo>
                    <a:lnTo>
                      <a:pt x="1686" y="362"/>
                    </a:lnTo>
                    <a:lnTo>
                      <a:pt x="1688" y="364"/>
                    </a:lnTo>
                    <a:lnTo>
                      <a:pt x="1686" y="364"/>
                    </a:lnTo>
                    <a:lnTo>
                      <a:pt x="1688" y="366"/>
                    </a:lnTo>
                    <a:lnTo>
                      <a:pt x="1688" y="366"/>
                    </a:lnTo>
                    <a:lnTo>
                      <a:pt x="1686" y="366"/>
                    </a:lnTo>
                    <a:lnTo>
                      <a:pt x="1686" y="366"/>
                    </a:lnTo>
                    <a:lnTo>
                      <a:pt x="1686" y="367"/>
                    </a:lnTo>
                    <a:lnTo>
                      <a:pt x="1686" y="367"/>
                    </a:lnTo>
                    <a:lnTo>
                      <a:pt x="1686" y="367"/>
                    </a:lnTo>
                    <a:lnTo>
                      <a:pt x="1686" y="367"/>
                    </a:lnTo>
                    <a:lnTo>
                      <a:pt x="1686" y="369"/>
                    </a:lnTo>
                    <a:lnTo>
                      <a:pt x="1686" y="369"/>
                    </a:lnTo>
                    <a:lnTo>
                      <a:pt x="1686" y="371"/>
                    </a:lnTo>
                    <a:lnTo>
                      <a:pt x="1686" y="371"/>
                    </a:lnTo>
                    <a:lnTo>
                      <a:pt x="1686" y="371"/>
                    </a:lnTo>
                    <a:lnTo>
                      <a:pt x="1686" y="371"/>
                    </a:lnTo>
                    <a:lnTo>
                      <a:pt x="1686" y="371"/>
                    </a:lnTo>
                    <a:lnTo>
                      <a:pt x="1686" y="371"/>
                    </a:lnTo>
                    <a:lnTo>
                      <a:pt x="1686" y="371"/>
                    </a:lnTo>
                    <a:lnTo>
                      <a:pt x="1686" y="371"/>
                    </a:lnTo>
                    <a:lnTo>
                      <a:pt x="1686" y="371"/>
                    </a:lnTo>
                    <a:lnTo>
                      <a:pt x="1686" y="373"/>
                    </a:lnTo>
                    <a:lnTo>
                      <a:pt x="1686" y="373"/>
                    </a:lnTo>
                    <a:lnTo>
                      <a:pt x="1686" y="373"/>
                    </a:lnTo>
                    <a:lnTo>
                      <a:pt x="1686" y="373"/>
                    </a:lnTo>
                    <a:lnTo>
                      <a:pt x="1686" y="373"/>
                    </a:lnTo>
                    <a:lnTo>
                      <a:pt x="1686" y="373"/>
                    </a:lnTo>
                    <a:lnTo>
                      <a:pt x="1686" y="373"/>
                    </a:lnTo>
                    <a:lnTo>
                      <a:pt x="1686" y="373"/>
                    </a:lnTo>
                    <a:lnTo>
                      <a:pt x="1686" y="373"/>
                    </a:lnTo>
                    <a:lnTo>
                      <a:pt x="1686" y="375"/>
                    </a:lnTo>
                    <a:lnTo>
                      <a:pt x="1686" y="375"/>
                    </a:lnTo>
                    <a:lnTo>
                      <a:pt x="1684" y="375"/>
                    </a:lnTo>
                    <a:lnTo>
                      <a:pt x="1684" y="375"/>
                    </a:lnTo>
                    <a:lnTo>
                      <a:pt x="1684" y="376"/>
                    </a:lnTo>
                    <a:lnTo>
                      <a:pt x="1682" y="376"/>
                    </a:lnTo>
                    <a:lnTo>
                      <a:pt x="1682" y="376"/>
                    </a:lnTo>
                    <a:lnTo>
                      <a:pt x="1682" y="376"/>
                    </a:lnTo>
                    <a:lnTo>
                      <a:pt x="1682" y="378"/>
                    </a:lnTo>
                    <a:lnTo>
                      <a:pt x="1682" y="378"/>
                    </a:lnTo>
                    <a:lnTo>
                      <a:pt x="1682" y="378"/>
                    </a:lnTo>
                    <a:lnTo>
                      <a:pt x="1682" y="378"/>
                    </a:lnTo>
                    <a:lnTo>
                      <a:pt x="1684" y="378"/>
                    </a:lnTo>
                    <a:lnTo>
                      <a:pt x="1684" y="378"/>
                    </a:lnTo>
                    <a:lnTo>
                      <a:pt x="1684" y="380"/>
                    </a:lnTo>
                    <a:lnTo>
                      <a:pt x="1686" y="380"/>
                    </a:lnTo>
                    <a:lnTo>
                      <a:pt x="1684" y="380"/>
                    </a:lnTo>
                    <a:lnTo>
                      <a:pt x="1684" y="382"/>
                    </a:lnTo>
                    <a:lnTo>
                      <a:pt x="1684" y="382"/>
                    </a:lnTo>
                    <a:lnTo>
                      <a:pt x="1684" y="382"/>
                    </a:lnTo>
                    <a:lnTo>
                      <a:pt x="1684" y="382"/>
                    </a:lnTo>
                    <a:lnTo>
                      <a:pt x="1682" y="382"/>
                    </a:lnTo>
                    <a:lnTo>
                      <a:pt x="1682" y="382"/>
                    </a:lnTo>
                    <a:lnTo>
                      <a:pt x="1682" y="382"/>
                    </a:lnTo>
                    <a:lnTo>
                      <a:pt x="1682" y="384"/>
                    </a:lnTo>
                    <a:lnTo>
                      <a:pt x="1682" y="384"/>
                    </a:lnTo>
                    <a:lnTo>
                      <a:pt x="1682" y="384"/>
                    </a:lnTo>
                    <a:lnTo>
                      <a:pt x="1682" y="385"/>
                    </a:lnTo>
                    <a:lnTo>
                      <a:pt x="1684" y="385"/>
                    </a:lnTo>
                    <a:lnTo>
                      <a:pt x="1684" y="385"/>
                    </a:lnTo>
                    <a:lnTo>
                      <a:pt x="1684" y="387"/>
                    </a:lnTo>
                    <a:lnTo>
                      <a:pt x="1684" y="387"/>
                    </a:lnTo>
                    <a:lnTo>
                      <a:pt x="1684" y="387"/>
                    </a:lnTo>
                    <a:lnTo>
                      <a:pt x="1684" y="387"/>
                    </a:lnTo>
                    <a:lnTo>
                      <a:pt x="1684" y="387"/>
                    </a:lnTo>
                    <a:lnTo>
                      <a:pt x="1684" y="389"/>
                    </a:lnTo>
                    <a:lnTo>
                      <a:pt x="1684" y="389"/>
                    </a:lnTo>
                    <a:lnTo>
                      <a:pt x="1684" y="389"/>
                    </a:lnTo>
                    <a:lnTo>
                      <a:pt x="1684" y="391"/>
                    </a:lnTo>
                    <a:lnTo>
                      <a:pt x="1684" y="391"/>
                    </a:lnTo>
                    <a:lnTo>
                      <a:pt x="1684" y="391"/>
                    </a:lnTo>
                    <a:lnTo>
                      <a:pt x="1684" y="393"/>
                    </a:lnTo>
                    <a:lnTo>
                      <a:pt x="1682" y="393"/>
                    </a:lnTo>
                    <a:lnTo>
                      <a:pt x="1682" y="395"/>
                    </a:lnTo>
                    <a:lnTo>
                      <a:pt x="1682" y="395"/>
                    </a:lnTo>
                    <a:lnTo>
                      <a:pt x="1682" y="395"/>
                    </a:lnTo>
                    <a:lnTo>
                      <a:pt x="1682" y="396"/>
                    </a:lnTo>
                    <a:lnTo>
                      <a:pt x="1684" y="396"/>
                    </a:lnTo>
                    <a:lnTo>
                      <a:pt x="1684" y="396"/>
                    </a:lnTo>
                    <a:lnTo>
                      <a:pt x="1686" y="396"/>
                    </a:lnTo>
                    <a:lnTo>
                      <a:pt x="1686" y="396"/>
                    </a:lnTo>
                    <a:lnTo>
                      <a:pt x="1686" y="396"/>
                    </a:lnTo>
                    <a:lnTo>
                      <a:pt x="1686" y="396"/>
                    </a:lnTo>
                    <a:lnTo>
                      <a:pt x="1686" y="396"/>
                    </a:lnTo>
                    <a:lnTo>
                      <a:pt x="1686" y="396"/>
                    </a:lnTo>
                    <a:lnTo>
                      <a:pt x="1686" y="396"/>
                    </a:lnTo>
                    <a:lnTo>
                      <a:pt x="1686" y="398"/>
                    </a:lnTo>
                    <a:lnTo>
                      <a:pt x="1686" y="398"/>
                    </a:lnTo>
                    <a:lnTo>
                      <a:pt x="1686" y="398"/>
                    </a:lnTo>
                    <a:lnTo>
                      <a:pt x="1684" y="398"/>
                    </a:lnTo>
                    <a:lnTo>
                      <a:pt x="1684" y="398"/>
                    </a:lnTo>
                    <a:lnTo>
                      <a:pt x="1684" y="400"/>
                    </a:lnTo>
                    <a:lnTo>
                      <a:pt x="1684" y="400"/>
                    </a:lnTo>
                    <a:lnTo>
                      <a:pt x="1682" y="400"/>
                    </a:lnTo>
                    <a:lnTo>
                      <a:pt x="1682" y="402"/>
                    </a:lnTo>
                    <a:lnTo>
                      <a:pt x="1682" y="402"/>
                    </a:lnTo>
                    <a:lnTo>
                      <a:pt x="1682" y="402"/>
                    </a:lnTo>
                    <a:lnTo>
                      <a:pt x="1682" y="402"/>
                    </a:lnTo>
                    <a:lnTo>
                      <a:pt x="1682" y="404"/>
                    </a:lnTo>
                    <a:lnTo>
                      <a:pt x="1682" y="404"/>
                    </a:lnTo>
                    <a:lnTo>
                      <a:pt x="1682" y="404"/>
                    </a:lnTo>
                    <a:lnTo>
                      <a:pt x="1682" y="404"/>
                    </a:lnTo>
                    <a:lnTo>
                      <a:pt x="1682" y="404"/>
                    </a:lnTo>
                    <a:lnTo>
                      <a:pt x="1684" y="404"/>
                    </a:lnTo>
                    <a:lnTo>
                      <a:pt x="1684" y="404"/>
                    </a:lnTo>
                    <a:lnTo>
                      <a:pt x="1684" y="404"/>
                    </a:lnTo>
                    <a:lnTo>
                      <a:pt x="1684" y="404"/>
                    </a:lnTo>
                    <a:lnTo>
                      <a:pt x="1684" y="405"/>
                    </a:lnTo>
                    <a:lnTo>
                      <a:pt x="1684" y="405"/>
                    </a:lnTo>
                    <a:lnTo>
                      <a:pt x="1684" y="405"/>
                    </a:lnTo>
                    <a:lnTo>
                      <a:pt x="1684" y="407"/>
                    </a:lnTo>
                    <a:lnTo>
                      <a:pt x="1686" y="409"/>
                    </a:lnTo>
                    <a:lnTo>
                      <a:pt x="1684" y="409"/>
                    </a:lnTo>
                    <a:lnTo>
                      <a:pt x="1684" y="409"/>
                    </a:lnTo>
                    <a:lnTo>
                      <a:pt x="1684" y="409"/>
                    </a:lnTo>
                    <a:lnTo>
                      <a:pt x="1684" y="411"/>
                    </a:lnTo>
                    <a:lnTo>
                      <a:pt x="1684" y="411"/>
                    </a:lnTo>
                    <a:lnTo>
                      <a:pt x="1684" y="411"/>
                    </a:lnTo>
                    <a:lnTo>
                      <a:pt x="1684" y="413"/>
                    </a:lnTo>
                    <a:lnTo>
                      <a:pt x="1684" y="413"/>
                    </a:lnTo>
                    <a:lnTo>
                      <a:pt x="1684" y="413"/>
                    </a:lnTo>
                    <a:lnTo>
                      <a:pt x="1684" y="413"/>
                    </a:lnTo>
                    <a:lnTo>
                      <a:pt x="1684" y="413"/>
                    </a:lnTo>
                    <a:lnTo>
                      <a:pt x="1682" y="413"/>
                    </a:lnTo>
                    <a:lnTo>
                      <a:pt x="1682" y="414"/>
                    </a:lnTo>
                    <a:lnTo>
                      <a:pt x="1682" y="414"/>
                    </a:lnTo>
                    <a:lnTo>
                      <a:pt x="1682" y="414"/>
                    </a:lnTo>
                    <a:lnTo>
                      <a:pt x="1682" y="414"/>
                    </a:lnTo>
                    <a:lnTo>
                      <a:pt x="1682" y="414"/>
                    </a:lnTo>
                    <a:lnTo>
                      <a:pt x="1682" y="414"/>
                    </a:lnTo>
                    <a:lnTo>
                      <a:pt x="1682" y="414"/>
                    </a:lnTo>
                    <a:lnTo>
                      <a:pt x="1682" y="414"/>
                    </a:lnTo>
                    <a:lnTo>
                      <a:pt x="1681" y="416"/>
                    </a:lnTo>
                    <a:lnTo>
                      <a:pt x="1681" y="416"/>
                    </a:lnTo>
                    <a:lnTo>
                      <a:pt x="1681" y="416"/>
                    </a:lnTo>
                    <a:lnTo>
                      <a:pt x="1681" y="418"/>
                    </a:lnTo>
                    <a:lnTo>
                      <a:pt x="1681" y="418"/>
                    </a:lnTo>
                    <a:lnTo>
                      <a:pt x="1681" y="418"/>
                    </a:lnTo>
                    <a:lnTo>
                      <a:pt x="1681" y="418"/>
                    </a:lnTo>
                    <a:lnTo>
                      <a:pt x="1681" y="418"/>
                    </a:lnTo>
                    <a:lnTo>
                      <a:pt x="1681" y="420"/>
                    </a:lnTo>
                    <a:lnTo>
                      <a:pt x="1681" y="420"/>
                    </a:lnTo>
                    <a:lnTo>
                      <a:pt x="1682" y="420"/>
                    </a:lnTo>
                    <a:lnTo>
                      <a:pt x="1682" y="420"/>
                    </a:lnTo>
                    <a:lnTo>
                      <a:pt x="1682" y="420"/>
                    </a:lnTo>
                    <a:lnTo>
                      <a:pt x="1682" y="422"/>
                    </a:lnTo>
                    <a:lnTo>
                      <a:pt x="1682" y="422"/>
                    </a:lnTo>
                    <a:lnTo>
                      <a:pt x="1682" y="422"/>
                    </a:lnTo>
                    <a:lnTo>
                      <a:pt x="1684" y="422"/>
                    </a:lnTo>
                    <a:lnTo>
                      <a:pt x="1684" y="423"/>
                    </a:lnTo>
                    <a:lnTo>
                      <a:pt x="1684" y="423"/>
                    </a:lnTo>
                    <a:lnTo>
                      <a:pt x="1684" y="423"/>
                    </a:lnTo>
                    <a:lnTo>
                      <a:pt x="1686" y="423"/>
                    </a:lnTo>
                    <a:lnTo>
                      <a:pt x="1686" y="423"/>
                    </a:lnTo>
                    <a:lnTo>
                      <a:pt x="1686" y="423"/>
                    </a:lnTo>
                    <a:lnTo>
                      <a:pt x="1686" y="425"/>
                    </a:lnTo>
                    <a:lnTo>
                      <a:pt x="1686" y="425"/>
                    </a:lnTo>
                    <a:lnTo>
                      <a:pt x="1688" y="425"/>
                    </a:lnTo>
                    <a:lnTo>
                      <a:pt x="1688" y="425"/>
                    </a:lnTo>
                    <a:lnTo>
                      <a:pt x="1688" y="425"/>
                    </a:lnTo>
                    <a:lnTo>
                      <a:pt x="1688" y="425"/>
                    </a:lnTo>
                    <a:lnTo>
                      <a:pt x="1690" y="427"/>
                    </a:lnTo>
                    <a:lnTo>
                      <a:pt x="1690" y="427"/>
                    </a:lnTo>
                    <a:lnTo>
                      <a:pt x="1690" y="427"/>
                    </a:lnTo>
                    <a:lnTo>
                      <a:pt x="1690" y="429"/>
                    </a:lnTo>
                    <a:lnTo>
                      <a:pt x="1690" y="429"/>
                    </a:lnTo>
                    <a:lnTo>
                      <a:pt x="1688" y="429"/>
                    </a:lnTo>
                    <a:lnTo>
                      <a:pt x="1688" y="429"/>
                    </a:lnTo>
                    <a:lnTo>
                      <a:pt x="1688" y="429"/>
                    </a:lnTo>
                    <a:lnTo>
                      <a:pt x="1688" y="429"/>
                    </a:lnTo>
                    <a:lnTo>
                      <a:pt x="1688" y="431"/>
                    </a:lnTo>
                    <a:lnTo>
                      <a:pt x="1688" y="431"/>
                    </a:lnTo>
                    <a:lnTo>
                      <a:pt x="1688" y="431"/>
                    </a:lnTo>
                    <a:lnTo>
                      <a:pt x="1688" y="431"/>
                    </a:lnTo>
                    <a:lnTo>
                      <a:pt x="1688" y="431"/>
                    </a:lnTo>
                    <a:lnTo>
                      <a:pt x="1688" y="433"/>
                    </a:lnTo>
                    <a:lnTo>
                      <a:pt x="1686" y="433"/>
                    </a:lnTo>
                    <a:lnTo>
                      <a:pt x="1686" y="433"/>
                    </a:lnTo>
                    <a:lnTo>
                      <a:pt x="1686" y="434"/>
                    </a:lnTo>
                    <a:lnTo>
                      <a:pt x="1686" y="436"/>
                    </a:lnTo>
                    <a:lnTo>
                      <a:pt x="1686" y="436"/>
                    </a:lnTo>
                    <a:lnTo>
                      <a:pt x="1686" y="436"/>
                    </a:lnTo>
                    <a:lnTo>
                      <a:pt x="1688" y="438"/>
                    </a:lnTo>
                    <a:lnTo>
                      <a:pt x="1688" y="438"/>
                    </a:lnTo>
                    <a:lnTo>
                      <a:pt x="1688" y="438"/>
                    </a:lnTo>
                    <a:lnTo>
                      <a:pt x="1690" y="440"/>
                    </a:lnTo>
                    <a:lnTo>
                      <a:pt x="1690" y="440"/>
                    </a:lnTo>
                    <a:lnTo>
                      <a:pt x="1690" y="440"/>
                    </a:lnTo>
                    <a:lnTo>
                      <a:pt x="1690" y="442"/>
                    </a:lnTo>
                    <a:lnTo>
                      <a:pt x="1690" y="442"/>
                    </a:lnTo>
                    <a:lnTo>
                      <a:pt x="1690" y="442"/>
                    </a:lnTo>
                    <a:lnTo>
                      <a:pt x="1690" y="443"/>
                    </a:lnTo>
                    <a:lnTo>
                      <a:pt x="1690" y="443"/>
                    </a:lnTo>
                    <a:lnTo>
                      <a:pt x="1690" y="445"/>
                    </a:lnTo>
                    <a:lnTo>
                      <a:pt x="1690" y="445"/>
                    </a:lnTo>
                    <a:lnTo>
                      <a:pt x="1690" y="447"/>
                    </a:lnTo>
                    <a:lnTo>
                      <a:pt x="1690" y="447"/>
                    </a:lnTo>
                    <a:lnTo>
                      <a:pt x="1690" y="449"/>
                    </a:lnTo>
                    <a:lnTo>
                      <a:pt x="1690" y="449"/>
                    </a:lnTo>
                    <a:lnTo>
                      <a:pt x="1688" y="449"/>
                    </a:lnTo>
                    <a:lnTo>
                      <a:pt x="1688" y="451"/>
                    </a:lnTo>
                    <a:lnTo>
                      <a:pt x="1688" y="451"/>
                    </a:lnTo>
                    <a:lnTo>
                      <a:pt x="1690" y="451"/>
                    </a:lnTo>
                    <a:lnTo>
                      <a:pt x="1690" y="451"/>
                    </a:lnTo>
                    <a:lnTo>
                      <a:pt x="1690" y="451"/>
                    </a:lnTo>
                    <a:lnTo>
                      <a:pt x="1690" y="452"/>
                    </a:lnTo>
                    <a:lnTo>
                      <a:pt x="1688" y="452"/>
                    </a:lnTo>
                    <a:lnTo>
                      <a:pt x="1688" y="452"/>
                    </a:lnTo>
                    <a:lnTo>
                      <a:pt x="1688" y="454"/>
                    </a:lnTo>
                    <a:lnTo>
                      <a:pt x="1690" y="454"/>
                    </a:lnTo>
                    <a:lnTo>
                      <a:pt x="1690" y="454"/>
                    </a:lnTo>
                    <a:lnTo>
                      <a:pt x="1690" y="454"/>
                    </a:lnTo>
                    <a:lnTo>
                      <a:pt x="1691" y="456"/>
                    </a:lnTo>
                    <a:lnTo>
                      <a:pt x="1691" y="456"/>
                    </a:lnTo>
                    <a:lnTo>
                      <a:pt x="1691" y="456"/>
                    </a:lnTo>
                    <a:lnTo>
                      <a:pt x="1693" y="456"/>
                    </a:lnTo>
                    <a:lnTo>
                      <a:pt x="1693" y="458"/>
                    </a:lnTo>
                    <a:lnTo>
                      <a:pt x="1693" y="458"/>
                    </a:lnTo>
                    <a:lnTo>
                      <a:pt x="1695" y="458"/>
                    </a:lnTo>
                    <a:lnTo>
                      <a:pt x="1695" y="458"/>
                    </a:lnTo>
                    <a:lnTo>
                      <a:pt x="1695" y="458"/>
                    </a:lnTo>
                    <a:lnTo>
                      <a:pt x="1695" y="460"/>
                    </a:lnTo>
                    <a:lnTo>
                      <a:pt x="1695" y="460"/>
                    </a:lnTo>
                    <a:lnTo>
                      <a:pt x="1695" y="461"/>
                    </a:lnTo>
                    <a:lnTo>
                      <a:pt x="1693" y="461"/>
                    </a:lnTo>
                    <a:lnTo>
                      <a:pt x="1693" y="461"/>
                    </a:lnTo>
                    <a:lnTo>
                      <a:pt x="1693" y="461"/>
                    </a:lnTo>
                    <a:lnTo>
                      <a:pt x="1691" y="463"/>
                    </a:lnTo>
                    <a:lnTo>
                      <a:pt x="1691" y="463"/>
                    </a:lnTo>
                    <a:lnTo>
                      <a:pt x="1691" y="463"/>
                    </a:lnTo>
                    <a:lnTo>
                      <a:pt x="1690" y="463"/>
                    </a:lnTo>
                    <a:lnTo>
                      <a:pt x="1690" y="463"/>
                    </a:lnTo>
                    <a:lnTo>
                      <a:pt x="1690" y="461"/>
                    </a:lnTo>
                    <a:lnTo>
                      <a:pt x="1690" y="461"/>
                    </a:lnTo>
                    <a:lnTo>
                      <a:pt x="1690" y="461"/>
                    </a:lnTo>
                    <a:lnTo>
                      <a:pt x="1688" y="461"/>
                    </a:lnTo>
                    <a:lnTo>
                      <a:pt x="1688" y="461"/>
                    </a:lnTo>
                    <a:lnTo>
                      <a:pt x="1688" y="461"/>
                    </a:lnTo>
                    <a:lnTo>
                      <a:pt x="1688" y="461"/>
                    </a:lnTo>
                    <a:lnTo>
                      <a:pt x="1688" y="461"/>
                    </a:lnTo>
                    <a:lnTo>
                      <a:pt x="1688" y="461"/>
                    </a:lnTo>
                    <a:lnTo>
                      <a:pt x="1686" y="461"/>
                    </a:lnTo>
                    <a:lnTo>
                      <a:pt x="1686" y="461"/>
                    </a:lnTo>
                    <a:lnTo>
                      <a:pt x="1684" y="461"/>
                    </a:lnTo>
                    <a:lnTo>
                      <a:pt x="1684" y="461"/>
                    </a:lnTo>
                    <a:lnTo>
                      <a:pt x="1684" y="463"/>
                    </a:lnTo>
                    <a:lnTo>
                      <a:pt x="1684" y="465"/>
                    </a:lnTo>
                    <a:lnTo>
                      <a:pt x="1684" y="465"/>
                    </a:lnTo>
                    <a:lnTo>
                      <a:pt x="1684" y="465"/>
                    </a:lnTo>
                    <a:lnTo>
                      <a:pt x="1684" y="467"/>
                    </a:lnTo>
                    <a:lnTo>
                      <a:pt x="1686" y="467"/>
                    </a:lnTo>
                    <a:lnTo>
                      <a:pt x="1686" y="467"/>
                    </a:lnTo>
                    <a:lnTo>
                      <a:pt x="1686" y="467"/>
                    </a:lnTo>
                    <a:lnTo>
                      <a:pt x="1688" y="469"/>
                    </a:lnTo>
                    <a:lnTo>
                      <a:pt x="1688" y="469"/>
                    </a:lnTo>
                    <a:lnTo>
                      <a:pt x="1688" y="469"/>
                    </a:lnTo>
                    <a:lnTo>
                      <a:pt x="1688" y="469"/>
                    </a:lnTo>
                    <a:lnTo>
                      <a:pt x="1690" y="469"/>
                    </a:lnTo>
                    <a:lnTo>
                      <a:pt x="1690" y="469"/>
                    </a:lnTo>
                    <a:lnTo>
                      <a:pt x="1688" y="471"/>
                    </a:lnTo>
                    <a:lnTo>
                      <a:pt x="1688" y="471"/>
                    </a:lnTo>
                    <a:lnTo>
                      <a:pt x="1688" y="471"/>
                    </a:lnTo>
                    <a:lnTo>
                      <a:pt x="1688" y="472"/>
                    </a:lnTo>
                    <a:lnTo>
                      <a:pt x="1688" y="472"/>
                    </a:lnTo>
                    <a:lnTo>
                      <a:pt x="1686" y="472"/>
                    </a:lnTo>
                    <a:lnTo>
                      <a:pt x="1686" y="472"/>
                    </a:lnTo>
                    <a:lnTo>
                      <a:pt x="1686" y="472"/>
                    </a:lnTo>
                    <a:lnTo>
                      <a:pt x="1686" y="472"/>
                    </a:lnTo>
                    <a:lnTo>
                      <a:pt x="1686" y="472"/>
                    </a:lnTo>
                    <a:lnTo>
                      <a:pt x="1686" y="472"/>
                    </a:lnTo>
                    <a:lnTo>
                      <a:pt x="1686" y="474"/>
                    </a:lnTo>
                    <a:lnTo>
                      <a:pt x="1686" y="474"/>
                    </a:lnTo>
                    <a:lnTo>
                      <a:pt x="1688" y="474"/>
                    </a:lnTo>
                    <a:lnTo>
                      <a:pt x="1688" y="474"/>
                    </a:lnTo>
                    <a:lnTo>
                      <a:pt x="1690" y="474"/>
                    </a:lnTo>
                    <a:lnTo>
                      <a:pt x="1690" y="474"/>
                    </a:lnTo>
                    <a:lnTo>
                      <a:pt x="1690" y="474"/>
                    </a:lnTo>
                    <a:lnTo>
                      <a:pt x="1690" y="474"/>
                    </a:lnTo>
                    <a:lnTo>
                      <a:pt x="1691" y="474"/>
                    </a:lnTo>
                    <a:lnTo>
                      <a:pt x="1691" y="474"/>
                    </a:lnTo>
                    <a:lnTo>
                      <a:pt x="1691" y="474"/>
                    </a:lnTo>
                    <a:lnTo>
                      <a:pt x="1693" y="474"/>
                    </a:lnTo>
                    <a:lnTo>
                      <a:pt x="1693" y="474"/>
                    </a:lnTo>
                    <a:lnTo>
                      <a:pt x="1693" y="474"/>
                    </a:lnTo>
                    <a:lnTo>
                      <a:pt x="1695" y="474"/>
                    </a:lnTo>
                    <a:lnTo>
                      <a:pt x="1695" y="474"/>
                    </a:lnTo>
                    <a:lnTo>
                      <a:pt x="1695" y="474"/>
                    </a:lnTo>
                    <a:lnTo>
                      <a:pt x="1695" y="476"/>
                    </a:lnTo>
                    <a:lnTo>
                      <a:pt x="1695" y="476"/>
                    </a:lnTo>
                    <a:lnTo>
                      <a:pt x="1695" y="476"/>
                    </a:lnTo>
                    <a:lnTo>
                      <a:pt x="1695" y="476"/>
                    </a:lnTo>
                    <a:lnTo>
                      <a:pt x="1695" y="478"/>
                    </a:lnTo>
                    <a:lnTo>
                      <a:pt x="1695" y="478"/>
                    </a:lnTo>
                    <a:lnTo>
                      <a:pt x="1695" y="480"/>
                    </a:lnTo>
                    <a:lnTo>
                      <a:pt x="1695" y="480"/>
                    </a:lnTo>
                    <a:lnTo>
                      <a:pt x="1695" y="480"/>
                    </a:lnTo>
                    <a:lnTo>
                      <a:pt x="1695" y="481"/>
                    </a:lnTo>
                    <a:lnTo>
                      <a:pt x="1695" y="483"/>
                    </a:lnTo>
                    <a:lnTo>
                      <a:pt x="1695" y="483"/>
                    </a:lnTo>
                    <a:lnTo>
                      <a:pt x="1695" y="485"/>
                    </a:lnTo>
                    <a:lnTo>
                      <a:pt x="1695" y="485"/>
                    </a:lnTo>
                    <a:lnTo>
                      <a:pt x="1695" y="485"/>
                    </a:lnTo>
                    <a:lnTo>
                      <a:pt x="1693" y="487"/>
                    </a:lnTo>
                    <a:lnTo>
                      <a:pt x="1693" y="487"/>
                    </a:lnTo>
                    <a:lnTo>
                      <a:pt x="1693" y="487"/>
                    </a:lnTo>
                    <a:lnTo>
                      <a:pt x="1693" y="487"/>
                    </a:lnTo>
                    <a:lnTo>
                      <a:pt x="1693" y="487"/>
                    </a:lnTo>
                    <a:lnTo>
                      <a:pt x="1693" y="487"/>
                    </a:lnTo>
                    <a:lnTo>
                      <a:pt x="1691" y="487"/>
                    </a:lnTo>
                    <a:lnTo>
                      <a:pt x="1691" y="489"/>
                    </a:lnTo>
                    <a:lnTo>
                      <a:pt x="1691" y="489"/>
                    </a:lnTo>
                    <a:lnTo>
                      <a:pt x="1691" y="489"/>
                    </a:lnTo>
                    <a:lnTo>
                      <a:pt x="1690" y="487"/>
                    </a:lnTo>
                    <a:lnTo>
                      <a:pt x="1690" y="487"/>
                    </a:lnTo>
                    <a:lnTo>
                      <a:pt x="1690" y="487"/>
                    </a:lnTo>
                    <a:lnTo>
                      <a:pt x="1688" y="487"/>
                    </a:lnTo>
                    <a:lnTo>
                      <a:pt x="1688" y="487"/>
                    </a:lnTo>
                    <a:lnTo>
                      <a:pt x="1688" y="489"/>
                    </a:lnTo>
                    <a:lnTo>
                      <a:pt x="1688" y="489"/>
                    </a:lnTo>
                    <a:lnTo>
                      <a:pt x="1688" y="489"/>
                    </a:lnTo>
                    <a:lnTo>
                      <a:pt x="1688" y="489"/>
                    </a:lnTo>
                    <a:lnTo>
                      <a:pt x="1690" y="489"/>
                    </a:lnTo>
                    <a:lnTo>
                      <a:pt x="1690" y="489"/>
                    </a:lnTo>
                    <a:lnTo>
                      <a:pt x="1691" y="490"/>
                    </a:lnTo>
                    <a:lnTo>
                      <a:pt x="1691" y="490"/>
                    </a:lnTo>
                    <a:lnTo>
                      <a:pt x="1691" y="490"/>
                    </a:lnTo>
                    <a:lnTo>
                      <a:pt x="1693" y="490"/>
                    </a:lnTo>
                    <a:lnTo>
                      <a:pt x="1693" y="490"/>
                    </a:lnTo>
                    <a:lnTo>
                      <a:pt x="1693" y="490"/>
                    </a:lnTo>
                    <a:lnTo>
                      <a:pt x="1693" y="490"/>
                    </a:lnTo>
                    <a:lnTo>
                      <a:pt x="1695" y="490"/>
                    </a:lnTo>
                    <a:lnTo>
                      <a:pt x="1695" y="490"/>
                    </a:lnTo>
                    <a:lnTo>
                      <a:pt x="1695" y="490"/>
                    </a:lnTo>
                    <a:lnTo>
                      <a:pt x="1695" y="490"/>
                    </a:lnTo>
                    <a:lnTo>
                      <a:pt x="1697" y="492"/>
                    </a:lnTo>
                    <a:lnTo>
                      <a:pt x="1697" y="492"/>
                    </a:lnTo>
                    <a:lnTo>
                      <a:pt x="1697" y="492"/>
                    </a:lnTo>
                    <a:lnTo>
                      <a:pt x="1697" y="492"/>
                    </a:lnTo>
                    <a:lnTo>
                      <a:pt x="1697" y="494"/>
                    </a:lnTo>
                    <a:lnTo>
                      <a:pt x="1697" y="494"/>
                    </a:lnTo>
                    <a:lnTo>
                      <a:pt x="1697" y="494"/>
                    </a:lnTo>
                    <a:lnTo>
                      <a:pt x="1697" y="494"/>
                    </a:lnTo>
                    <a:lnTo>
                      <a:pt x="1697" y="496"/>
                    </a:lnTo>
                    <a:lnTo>
                      <a:pt x="1697" y="496"/>
                    </a:lnTo>
                    <a:lnTo>
                      <a:pt x="1697" y="496"/>
                    </a:lnTo>
                    <a:lnTo>
                      <a:pt x="1697" y="496"/>
                    </a:lnTo>
                    <a:lnTo>
                      <a:pt x="1697" y="496"/>
                    </a:lnTo>
                    <a:lnTo>
                      <a:pt x="1697" y="498"/>
                    </a:lnTo>
                    <a:lnTo>
                      <a:pt x="1697" y="498"/>
                    </a:lnTo>
                    <a:lnTo>
                      <a:pt x="1697" y="498"/>
                    </a:lnTo>
                    <a:lnTo>
                      <a:pt x="1695" y="498"/>
                    </a:lnTo>
                    <a:lnTo>
                      <a:pt x="1695" y="498"/>
                    </a:lnTo>
                    <a:lnTo>
                      <a:pt x="1693" y="498"/>
                    </a:lnTo>
                    <a:lnTo>
                      <a:pt x="1693" y="499"/>
                    </a:lnTo>
                    <a:lnTo>
                      <a:pt x="1693" y="499"/>
                    </a:lnTo>
                    <a:lnTo>
                      <a:pt x="1693" y="501"/>
                    </a:lnTo>
                    <a:lnTo>
                      <a:pt x="1693" y="501"/>
                    </a:lnTo>
                    <a:lnTo>
                      <a:pt x="1693" y="501"/>
                    </a:lnTo>
                    <a:lnTo>
                      <a:pt x="1695" y="501"/>
                    </a:lnTo>
                    <a:lnTo>
                      <a:pt x="1695" y="503"/>
                    </a:lnTo>
                    <a:lnTo>
                      <a:pt x="1697" y="503"/>
                    </a:lnTo>
                    <a:lnTo>
                      <a:pt x="1697" y="503"/>
                    </a:lnTo>
                    <a:lnTo>
                      <a:pt x="1697" y="503"/>
                    </a:lnTo>
                    <a:lnTo>
                      <a:pt x="1697" y="505"/>
                    </a:lnTo>
                    <a:lnTo>
                      <a:pt x="1697" y="505"/>
                    </a:lnTo>
                    <a:lnTo>
                      <a:pt x="1697" y="505"/>
                    </a:lnTo>
                    <a:lnTo>
                      <a:pt x="1697" y="505"/>
                    </a:lnTo>
                    <a:lnTo>
                      <a:pt x="1697" y="507"/>
                    </a:lnTo>
                    <a:lnTo>
                      <a:pt x="1697" y="507"/>
                    </a:lnTo>
                    <a:lnTo>
                      <a:pt x="1695" y="509"/>
                    </a:lnTo>
                    <a:lnTo>
                      <a:pt x="1693" y="509"/>
                    </a:lnTo>
                    <a:lnTo>
                      <a:pt x="1691" y="510"/>
                    </a:lnTo>
                    <a:lnTo>
                      <a:pt x="1691" y="510"/>
                    </a:lnTo>
                    <a:lnTo>
                      <a:pt x="1691" y="510"/>
                    </a:lnTo>
                    <a:lnTo>
                      <a:pt x="1691" y="510"/>
                    </a:lnTo>
                    <a:lnTo>
                      <a:pt x="1690" y="510"/>
                    </a:lnTo>
                    <a:lnTo>
                      <a:pt x="1690" y="510"/>
                    </a:lnTo>
                    <a:lnTo>
                      <a:pt x="1690" y="510"/>
                    </a:lnTo>
                    <a:lnTo>
                      <a:pt x="1690" y="512"/>
                    </a:lnTo>
                    <a:lnTo>
                      <a:pt x="1690" y="512"/>
                    </a:lnTo>
                    <a:lnTo>
                      <a:pt x="1690" y="512"/>
                    </a:lnTo>
                    <a:lnTo>
                      <a:pt x="1691" y="514"/>
                    </a:lnTo>
                    <a:lnTo>
                      <a:pt x="1691" y="514"/>
                    </a:lnTo>
                    <a:lnTo>
                      <a:pt x="1691" y="514"/>
                    </a:lnTo>
                    <a:lnTo>
                      <a:pt x="1691" y="514"/>
                    </a:lnTo>
                    <a:lnTo>
                      <a:pt x="1691" y="514"/>
                    </a:lnTo>
                    <a:lnTo>
                      <a:pt x="1691" y="514"/>
                    </a:lnTo>
                    <a:lnTo>
                      <a:pt x="1690" y="516"/>
                    </a:lnTo>
                    <a:lnTo>
                      <a:pt x="1690" y="516"/>
                    </a:lnTo>
                    <a:lnTo>
                      <a:pt x="1690" y="516"/>
                    </a:lnTo>
                    <a:lnTo>
                      <a:pt x="1690" y="516"/>
                    </a:lnTo>
                    <a:lnTo>
                      <a:pt x="1690" y="516"/>
                    </a:lnTo>
                    <a:lnTo>
                      <a:pt x="1690" y="518"/>
                    </a:lnTo>
                    <a:lnTo>
                      <a:pt x="1690" y="518"/>
                    </a:lnTo>
                    <a:lnTo>
                      <a:pt x="1691" y="518"/>
                    </a:lnTo>
                    <a:lnTo>
                      <a:pt x="1691" y="518"/>
                    </a:lnTo>
                    <a:lnTo>
                      <a:pt x="1693" y="518"/>
                    </a:lnTo>
                    <a:lnTo>
                      <a:pt x="1693" y="518"/>
                    </a:lnTo>
                    <a:lnTo>
                      <a:pt x="1693" y="518"/>
                    </a:lnTo>
                    <a:lnTo>
                      <a:pt x="1695" y="519"/>
                    </a:lnTo>
                    <a:lnTo>
                      <a:pt x="1695" y="519"/>
                    </a:lnTo>
                    <a:lnTo>
                      <a:pt x="1695" y="519"/>
                    </a:lnTo>
                    <a:lnTo>
                      <a:pt x="1693" y="519"/>
                    </a:lnTo>
                    <a:lnTo>
                      <a:pt x="1693" y="519"/>
                    </a:lnTo>
                    <a:lnTo>
                      <a:pt x="1693" y="521"/>
                    </a:lnTo>
                    <a:lnTo>
                      <a:pt x="1693" y="521"/>
                    </a:lnTo>
                    <a:lnTo>
                      <a:pt x="1691" y="521"/>
                    </a:lnTo>
                    <a:lnTo>
                      <a:pt x="1691" y="521"/>
                    </a:lnTo>
                    <a:lnTo>
                      <a:pt x="1691" y="521"/>
                    </a:lnTo>
                    <a:lnTo>
                      <a:pt x="1690" y="521"/>
                    </a:lnTo>
                    <a:lnTo>
                      <a:pt x="1690" y="519"/>
                    </a:lnTo>
                    <a:lnTo>
                      <a:pt x="1690" y="519"/>
                    </a:lnTo>
                    <a:lnTo>
                      <a:pt x="1688" y="519"/>
                    </a:lnTo>
                    <a:lnTo>
                      <a:pt x="1688" y="521"/>
                    </a:lnTo>
                    <a:lnTo>
                      <a:pt x="1688" y="521"/>
                    </a:lnTo>
                    <a:lnTo>
                      <a:pt x="1688" y="521"/>
                    </a:lnTo>
                    <a:lnTo>
                      <a:pt x="1688" y="523"/>
                    </a:lnTo>
                    <a:lnTo>
                      <a:pt x="1688" y="523"/>
                    </a:lnTo>
                    <a:lnTo>
                      <a:pt x="1688" y="523"/>
                    </a:lnTo>
                    <a:lnTo>
                      <a:pt x="1688" y="523"/>
                    </a:lnTo>
                    <a:lnTo>
                      <a:pt x="1688" y="523"/>
                    </a:lnTo>
                    <a:lnTo>
                      <a:pt x="1688" y="525"/>
                    </a:lnTo>
                    <a:lnTo>
                      <a:pt x="1688" y="525"/>
                    </a:lnTo>
                    <a:lnTo>
                      <a:pt x="1690" y="525"/>
                    </a:lnTo>
                    <a:lnTo>
                      <a:pt x="1690" y="525"/>
                    </a:lnTo>
                    <a:lnTo>
                      <a:pt x="1691" y="525"/>
                    </a:lnTo>
                    <a:lnTo>
                      <a:pt x="1691" y="525"/>
                    </a:lnTo>
                    <a:lnTo>
                      <a:pt x="1691" y="525"/>
                    </a:lnTo>
                    <a:lnTo>
                      <a:pt x="1693" y="527"/>
                    </a:lnTo>
                    <a:lnTo>
                      <a:pt x="1693" y="527"/>
                    </a:lnTo>
                    <a:lnTo>
                      <a:pt x="1693" y="527"/>
                    </a:lnTo>
                    <a:lnTo>
                      <a:pt x="1693" y="527"/>
                    </a:lnTo>
                    <a:lnTo>
                      <a:pt x="1693" y="528"/>
                    </a:lnTo>
                    <a:lnTo>
                      <a:pt x="1693" y="528"/>
                    </a:lnTo>
                    <a:lnTo>
                      <a:pt x="1695" y="528"/>
                    </a:lnTo>
                    <a:lnTo>
                      <a:pt x="1695" y="528"/>
                    </a:lnTo>
                    <a:lnTo>
                      <a:pt x="1695" y="530"/>
                    </a:lnTo>
                    <a:lnTo>
                      <a:pt x="1695" y="530"/>
                    </a:lnTo>
                    <a:lnTo>
                      <a:pt x="1693" y="530"/>
                    </a:lnTo>
                    <a:lnTo>
                      <a:pt x="1693" y="532"/>
                    </a:lnTo>
                    <a:lnTo>
                      <a:pt x="1695" y="532"/>
                    </a:lnTo>
                    <a:lnTo>
                      <a:pt x="1695" y="532"/>
                    </a:lnTo>
                    <a:lnTo>
                      <a:pt x="1695" y="534"/>
                    </a:lnTo>
                    <a:lnTo>
                      <a:pt x="1695" y="534"/>
                    </a:lnTo>
                    <a:lnTo>
                      <a:pt x="1693" y="536"/>
                    </a:lnTo>
                    <a:lnTo>
                      <a:pt x="1693" y="536"/>
                    </a:lnTo>
                    <a:lnTo>
                      <a:pt x="1693" y="536"/>
                    </a:lnTo>
                    <a:lnTo>
                      <a:pt x="1693" y="536"/>
                    </a:lnTo>
                    <a:lnTo>
                      <a:pt x="1693" y="537"/>
                    </a:lnTo>
                    <a:lnTo>
                      <a:pt x="1693" y="537"/>
                    </a:lnTo>
                    <a:lnTo>
                      <a:pt x="1693" y="537"/>
                    </a:lnTo>
                    <a:lnTo>
                      <a:pt x="1693" y="537"/>
                    </a:lnTo>
                    <a:lnTo>
                      <a:pt x="1695" y="537"/>
                    </a:lnTo>
                    <a:lnTo>
                      <a:pt x="1697" y="537"/>
                    </a:lnTo>
                    <a:lnTo>
                      <a:pt x="1697" y="537"/>
                    </a:lnTo>
                    <a:lnTo>
                      <a:pt x="1697" y="537"/>
                    </a:lnTo>
                    <a:lnTo>
                      <a:pt x="1699" y="537"/>
                    </a:lnTo>
                    <a:lnTo>
                      <a:pt x="1699" y="537"/>
                    </a:lnTo>
                    <a:lnTo>
                      <a:pt x="1699" y="537"/>
                    </a:lnTo>
                    <a:lnTo>
                      <a:pt x="1700" y="537"/>
                    </a:lnTo>
                    <a:lnTo>
                      <a:pt x="1700" y="539"/>
                    </a:lnTo>
                    <a:lnTo>
                      <a:pt x="1700" y="539"/>
                    </a:lnTo>
                    <a:lnTo>
                      <a:pt x="1700" y="539"/>
                    </a:lnTo>
                    <a:lnTo>
                      <a:pt x="1700" y="539"/>
                    </a:lnTo>
                    <a:lnTo>
                      <a:pt x="1700" y="541"/>
                    </a:lnTo>
                    <a:lnTo>
                      <a:pt x="1700" y="541"/>
                    </a:lnTo>
                    <a:lnTo>
                      <a:pt x="1700" y="541"/>
                    </a:lnTo>
                    <a:lnTo>
                      <a:pt x="1700" y="541"/>
                    </a:lnTo>
                    <a:lnTo>
                      <a:pt x="1699" y="543"/>
                    </a:lnTo>
                    <a:lnTo>
                      <a:pt x="1699" y="543"/>
                    </a:lnTo>
                    <a:lnTo>
                      <a:pt x="1699" y="545"/>
                    </a:lnTo>
                    <a:lnTo>
                      <a:pt x="1699" y="545"/>
                    </a:lnTo>
                    <a:lnTo>
                      <a:pt x="1699" y="545"/>
                    </a:lnTo>
                    <a:lnTo>
                      <a:pt x="1699" y="546"/>
                    </a:lnTo>
                    <a:lnTo>
                      <a:pt x="1699" y="546"/>
                    </a:lnTo>
                    <a:lnTo>
                      <a:pt x="1699" y="546"/>
                    </a:lnTo>
                    <a:lnTo>
                      <a:pt x="1699" y="546"/>
                    </a:lnTo>
                    <a:lnTo>
                      <a:pt x="1699" y="546"/>
                    </a:lnTo>
                    <a:lnTo>
                      <a:pt x="1699" y="546"/>
                    </a:lnTo>
                    <a:lnTo>
                      <a:pt x="1699" y="546"/>
                    </a:lnTo>
                    <a:lnTo>
                      <a:pt x="1700" y="546"/>
                    </a:lnTo>
                    <a:lnTo>
                      <a:pt x="1700" y="546"/>
                    </a:lnTo>
                    <a:lnTo>
                      <a:pt x="1702" y="546"/>
                    </a:lnTo>
                    <a:lnTo>
                      <a:pt x="1704" y="546"/>
                    </a:lnTo>
                    <a:lnTo>
                      <a:pt x="1704" y="548"/>
                    </a:lnTo>
                    <a:lnTo>
                      <a:pt x="1702" y="548"/>
                    </a:lnTo>
                    <a:lnTo>
                      <a:pt x="1702" y="548"/>
                    </a:lnTo>
                    <a:lnTo>
                      <a:pt x="1702" y="548"/>
                    </a:lnTo>
                    <a:lnTo>
                      <a:pt x="1700" y="550"/>
                    </a:lnTo>
                    <a:lnTo>
                      <a:pt x="1700" y="550"/>
                    </a:lnTo>
                    <a:lnTo>
                      <a:pt x="1700" y="550"/>
                    </a:lnTo>
                    <a:lnTo>
                      <a:pt x="1699" y="550"/>
                    </a:lnTo>
                    <a:lnTo>
                      <a:pt x="1699" y="550"/>
                    </a:lnTo>
                    <a:lnTo>
                      <a:pt x="1697" y="550"/>
                    </a:lnTo>
                    <a:lnTo>
                      <a:pt x="1697" y="550"/>
                    </a:lnTo>
                    <a:lnTo>
                      <a:pt x="1697" y="550"/>
                    </a:lnTo>
                    <a:lnTo>
                      <a:pt x="1697" y="550"/>
                    </a:lnTo>
                    <a:lnTo>
                      <a:pt x="1695" y="550"/>
                    </a:lnTo>
                    <a:lnTo>
                      <a:pt x="1695" y="550"/>
                    </a:lnTo>
                    <a:lnTo>
                      <a:pt x="1695" y="550"/>
                    </a:lnTo>
                    <a:lnTo>
                      <a:pt x="1695" y="550"/>
                    </a:lnTo>
                    <a:lnTo>
                      <a:pt x="1697" y="552"/>
                    </a:lnTo>
                    <a:lnTo>
                      <a:pt x="1697" y="552"/>
                    </a:lnTo>
                    <a:lnTo>
                      <a:pt x="1697" y="552"/>
                    </a:lnTo>
                    <a:lnTo>
                      <a:pt x="1699" y="552"/>
                    </a:lnTo>
                    <a:lnTo>
                      <a:pt x="1699" y="552"/>
                    </a:lnTo>
                    <a:lnTo>
                      <a:pt x="1699" y="552"/>
                    </a:lnTo>
                    <a:lnTo>
                      <a:pt x="1699" y="554"/>
                    </a:lnTo>
                    <a:lnTo>
                      <a:pt x="1697" y="554"/>
                    </a:lnTo>
                    <a:lnTo>
                      <a:pt x="1697" y="554"/>
                    </a:lnTo>
                    <a:lnTo>
                      <a:pt x="1697" y="554"/>
                    </a:lnTo>
                    <a:lnTo>
                      <a:pt x="1695" y="556"/>
                    </a:lnTo>
                    <a:lnTo>
                      <a:pt x="1693" y="556"/>
                    </a:lnTo>
                    <a:lnTo>
                      <a:pt x="1691" y="557"/>
                    </a:lnTo>
                    <a:lnTo>
                      <a:pt x="1690" y="559"/>
                    </a:lnTo>
                    <a:lnTo>
                      <a:pt x="1690" y="561"/>
                    </a:lnTo>
                    <a:lnTo>
                      <a:pt x="1690" y="561"/>
                    </a:lnTo>
                    <a:lnTo>
                      <a:pt x="1690" y="561"/>
                    </a:lnTo>
                    <a:lnTo>
                      <a:pt x="1688" y="561"/>
                    </a:lnTo>
                    <a:lnTo>
                      <a:pt x="1688" y="563"/>
                    </a:lnTo>
                    <a:lnTo>
                      <a:pt x="1688" y="563"/>
                    </a:lnTo>
                    <a:lnTo>
                      <a:pt x="1686" y="563"/>
                    </a:lnTo>
                    <a:lnTo>
                      <a:pt x="1686" y="563"/>
                    </a:lnTo>
                    <a:lnTo>
                      <a:pt x="1686" y="563"/>
                    </a:lnTo>
                    <a:lnTo>
                      <a:pt x="1686" y="561"/>
                    </a:lnTo>
                    <a:lnTo>
                      <a:pt x="1684" y="561"/>
                    </a:lnTo>
                    <a:lnTo>
                      <a:pt x="1686" y="561"/>
                    </a:lnTo>
                    <a:lnTo>
                      <a:pt x="1686" y="561"/>
                    </a:lnTo>
                    <a:lnTo>
                      <a:pt x="1686" y="559"/>
                    </a:lnTo>
                    <a:lnTo>
                      <a:pt x="1686" y="559"/>
                    </a:lnTo>
                    <a:lnTo>
                      <a:pt x="1686" y="559"/>
                    </a:lnTo>
                    <a:lnTo>
                      <a:pt x="1686" y="557"/>
                    </a:lnTo>
                    <a:lnTo>
                      <a:pt x="1686" y="556"/>
                    </a:lnTo>
                    <a:lnTo>
                      <a:pt x="1686" y="556"/>
                    </a:lnTo>
                    <a:lnTo>
                      <a:pt x="1686" y="554"/>
                    </a:lnTo>
                    <a:lnTo>
                      <a:pt x="1686" y="554"/>
                    </a:lnTo>
                    <a:lnTo>
                      <a:pt x="1686" y="554"/>
                    </a:lnTo>
                    <a:lnTo>
                      <a:pt x="1684" y="554"/>
                    </a:lnTo>
                    <a:lnTo>
                      <a:pt x="1684" y="554"/>
                    </a:lnTo>
                    <a:lnTo>
                      <a:pt x="1684" y="554"/>
                    </a:lnTo>
                    <a:lnTo>
                      <a:pt x="1682" y="556"/>
                    </a:lnTo>
                    <a:lnTo>
                      <a:pt x="1682" y="557"/>
                    </a:lnTo>
                    <a:lnTo>
                      <a:pt x="1681" y="557"/>
                    </a:lnTo>
                    <a:lnTo>
                      <a:pt x="1681" y="559"/>
                    </a:lnTo>
                    <a:lnTo>
                      <a:pt x="1681" y="559"/>
                    </a:lnTo>
                    <a:lnTo>
                      <a:pt x="1679" y="561"/>
                    </a:lnTo>
                    <a:lnTo>
                      <a:pt x="1679" y="561"/>
                    </a:lnTo>
                    <a:lnTo>
                      <a:pt x="1677" y="561"/>
                    </a:lnTo>
                    <a:lnTo>
                      <a:pt x="1677" y="561"/>
                    </a:lnTo>
                    <a:lnTo>
                      <a:pt x="1675" y="561"/>
                    </a:lnTo>
                    <a:lnTo>
                      <a:pt x="1675" y="561"/>
                    </a:lnTo>
                    <a:lnTo>
                      <a:pt x="1673" y="561"/>
                    </a:lnTo>
                    <a:lnTo>
                      <a:pt x="1673" y="561"/>
                    </a:lnTo>
                    <a:lnTo>
                      <a:pt x="1672" y="561"/>
                    </a:lnTo>
                    <a:lnTo>
                      <a:pt x="1672" y="561"/>
                    </a:lnTo>
                    <a:lnTo>
                      <a:pt x="1670" y="561"/>
                    </a:lnTo>
                    <a:lnTo>
                      <a:pt x="1670" y="563"/>
                    </a:lnTo>
                    <a:lnTo>
                      <a:pt x="1670" y="563"/>
                    </a:lnTo>
                    <a:lnTo>
                      <a:pt x="1670" y="563"/>
                    </a:lnTo>
                    <a:lnTo>
                      <a:pt x="1668" y="563"/>
                    </a:lnTo>
                    <a:lnTo>
                      <a:pt x="1668" y="563"/>
                    </a:lnTo>
                    <a:lnTo>
                      <a:pt x="1668" y="563"/>
                    </a:lnTo>
                    <a:lnTo>
                      <a:pt x="1668" y="565"/>
                    </a:lnTo>
                    <a:lnTo>
                      <a:pt x="1668" y="565"/>
                    </a:lnTo>
                    <a:lnTo>
                      <a:pt x="1668" y="565"/>
                    </a:lnTo>
                    <a:lnTo>
                      <a:pt x="1668" y="565"/>
                    </a:lnTo>
                    <a:lnTo>
                      <a:pt x="1668" y="565"/>
                    </a:lnTo>
                    <a:lnTo>
                      <a:pt x="1668" y="565"/>
                    </a:lnTo>
                    <a:lnTo>
                      <a:pt x="1670" y="565"/>
                    </a:lnTo>
                    <a:lnTo>
                      <a:pt x="1670" y="565"/>
                    </a:lnTo>
                    <a:lnTo>
                      <a:pt x="1670" y="565"/>
                    </a:lnTo>
                    <a:lnTo>
                      <a:pt x="1672" y="565"/>
                    </a:lnTo>
                    <a:lnTo>
                      <a:pt x="1672" y="565"/>
                    </a:lnTo>
                    <a:lnTo>
                      <a:pt x="1673" y="565"/>
                    </a:lnTo>
                    <a:lnTo>
                      <a:pt x="1673" y="566"/>
                    </a:lnTo>
                    <a:lnTo>
                      <a:pt x="1675" y="566"/>
                    </a:lnTo>
                    <a:lnTo>
                      <a:pt x="1675" y="566"/>
                    </a:lnTo>
                    <a:lnTo>
                      <a:pt x="1675" y="566"/>
                    </a:lnTo>
                    <a:lnTo>
                      <a:pt x="1673" y="568"/>
                    </a:lnTo>
                    <a:lnTo>
                      <a:pt x="1673" y="568"/>
                    </a:lnTo>
                    <a:lnTo>
                      <a:pt x="1673" y="568"/>
                    </a:lnTo>
                    <a:lnTo>
                      <a:pt x="1672" y="568"/>
                    </a:lnTo>
                    <a:lnTo>
                      <a:pt x="1672" y="568"/>
                    </a:lnTo>
                    <a:lnTo>
                      <a:pt x="1670" y="568"/>
                    </a:lnTo>
                    <a:lnTo>
                      <a:pt x="1668" y="568"/>
                    </a:lnTo>
                    <a:lnTo>
                      <a:pt x="1668" y="568"/>
                    </a:lnTo>
                    <a:lnTo>
                      <a:pt x="1668" y="568"/>
                    </a:lnTo>
                    <a:lnTo>
                      <a:pt x="1668" y="566"/>
                    </a:lnTo>
                    <a:lnTo>
                      <a:pt x="1668" y="566"/>
                    </a:lnTo>
                    <a:lnTo>
                      <a:pt x="1666" y="566"/>
                    </a:lnTo>
                    <a:lnTo>
                      <a:pt x="1666" y="566"/>
                    </a:lnTo>
                    <a:lnTo>
                      <a:pt x="1666" y="566"/>
                    </a:lnTo>
                    <a:lnTo>
                      <a:pt x="1666" y="566"/>
                    </a:lnTo>
                    <a:lnTo>
                      <a:pt x="1666" y="566"/>
                    </a:lnTo>
                    <a:lnTo>
                      <a:pt x="1664" y="568"/>
                    </a:lnTo>
                    <a:lnTo>
                      <a:pt x="1664" y="568"/>
                    </a:lnTo>
                    <a:lnTo>
                      <a:pt x="1664" y="568"/>
                    </a:lnTo>
                    <a:lnTo>
                      <a:pt x="1664" y="568"/>
                    </a:lnTo>
                    <a:lnTo>
                      <a:pt x="1666" y="570"/>
                    </a:lnTo>
                    <a:lnTo>
                      <a:pt x="1666" y="570"/>
                    </a:lnTo>
                    <a:lnTo>
                      <a:pt x="1666" y="572"/>
                    </a:lnTo>
                    <a:lnTo>
                      <a:pt x="1666" y="572"/>
                    </a:lnTo>
                    <a:lnTo>
                      <a:pt x="1666" y="572"/>
                    </a:lnTo>
                    <a:lnTo>
                      <a:pt x="1668" y="572"/>
                    </a:lnTo>
                    <a:lnTo>
                      <a:pt x="1668" y="572"/>
                    </a:lnTo>
                    <a:lnTo>
                      <a:pt x="1668" y="572"/>
                    </a:lnTo>
                    <a:lnTo>
                      <a:pt x="1668" y="574"/>
                    </a:lnTo>
                    <a:lnTo>
                      <a:pt x="1668" y="574"/>
                    </a:lnTo>
                    <a:lnTo>
                      <a:pt x="1668" y="575"/>
                    </a:lnTo>
                    <a:lnTo>
                      <a:pt x="1668" y="575"/>
                    </a:lnTo>
                    <a:lnTo>
                      <a:pt x="1668" y="577"/>
                    </a:lnTo>
                    <a:lnTo>
                      <a:pt x="1668" y="577"/>
                    </a:lnTo>
                    <a:lnTo>
                      <a:pt x="1668" y="577"/>
                    </a:lnTo>
                    <a:lnTo>
                      <a:pt x="1668" y="577"/>
                    </a:lnTo>
                    <a:lnTo>
                      <a:pt x="1668" y="579"/>
                    </a:lnTo>
                    <a:lnTo>
                      <a:pt x="1668" y="579"/>
                    </a:lnTo>
                    <a:lnTo>
                      <a:pt x="1666" y="579"/>
                    </a:lnTo>
                    <a:lnTo>
                      <a:pt x="1666" y="579"/>
                    </a:lnTo>
                    <a:lnTo>
                      <a:pt x="1664" y="579"/>
                    </a:lnTo>
                    <a:lnTo>
                      <a:pt x="1664" y="579"/>
                    </a:lnTo>
                    <a:lnTo>
                      <a:pt x="1664" y="577"/>
                    </a:lnTo>
                    <a:lnTo>
                      <a:pt x="1663" y="577"/>
                    </a:lnTo>
                    <a:lnTo>
                      <a:pt x="1663" y="577"/>
                    </a:lnTo>
                    <a:lnTo>
                      <a:pt x="1661" y="577"/>
                    </a:lnTo>
                    <a:lnTo>
                      <a:pt x="1661" y="579"/>
                    </a:lnTo>
                    <a:lnTo>
                      <a:pt x="1661" y="579"/>
                    </a:lnTo>
                    <a:lnTo>
                      <a:pt x="1661" y="579"/>
                    </a:lnTo>
                    <a:lnTo>
                      <a:pt x="1659" y="579"/>
                    </a:lnTo>
                    <a:lnTo>
                      <a:pt x="1659" y="581"/>
                    </a:lnTo>
                    <a:lnTo>
                      <a:pt x="1659" y="581"/>
                    </a:lnTo>
                    <a:lnTo>
                      <a:pt x="1657" y="583"/>
                    </a:lnTo>
                    <a:lnTo>
                      <a:pt x="1657" y="583"/>
                    </a:lnTo>
                    <a:lnTo>
                      <a:pt x="1657" y="583"/>
                    </a:lnTo>
                    <a:lnTo>
                      <a:pt x="1655" y="583"/>
                    </a:lnTo>
                    <a:lnTo>
                      <a:pt x="1655" y="584"/>
                    </a:lnTo>
                    <a:lnTo>
                      <a:pt x="1655" y="584"/>
                    </a:lnTo>
                    <a:lnTo>
                      <a:pt x="1653" y="584"/>
                    </a:lnTo>
                    <a:lnTo>
                      <a:pt x="1653" y="586"/>
                    </a:lnTo>
                    <a:lnTo>
                      <a:pt x="1653" y="586"/>
                    </a:lnTo>
                    <a:lnTo>
                      <a:pt x="1653" y="588"/>
                    </a:lnTo>
                    <a:lnTo>
                      <a:pt x="1653" y="588"/>
                    </a:lnTo>
                    <a:lnTo>
                      <a:pt x="1653" y="590"/>
                    </a:lnTo>
                    <a:lnTo>
                      <a:pt x="1655" y="590"/>
                    </a:lnTo>
                    <a:lnTo>
                      <a:pt x="1655" y="592"/>
                    </a:lnTo>
                    <a:lnTo>
                      <a:pt x="1655" y="592"/>
                    </a:lnTo>
                    <a:lnTo>
                      <a:pt x="1655" y="594"/>
                    </a:lnTo>
                    <a:lnTo>
                      <a:pt x="1655" y="594"/>
                    </a:lnTo>
                    <a:lnTo>
                      <a:pt x="1655" y="594"/>
                    </a:lnTo>
                    <a:lnTo>
                      <a:pt x="1653" y="595"/>
                    </a:lnTo>
                    <a:lnTo>
                      <a:pt x="1653" y="595"/>
                    </a:lnTo>
                    <a:lnTo>
                      <a:pt x="1652" y="595"/>
                    </a:lnTo>
                    <a:lnTo>
                      <a:pt x="1652" y="597"/>
                    </a:lnTo>
                    <a:lnTo>
                      <a:pt x="1652" y="597"/>
                    </a:lnTo>
                    <a:lnTo>
                      <a:pt x="1650" y="599"/>
                    </a:lnTo>
                    <a:lnTo>
                      <a:pt x="1650" y="599"/>
                    </a:lnTo>
                    <a:lnTo>
                      <a:pt x="1650" y="601"/>
                    </a:lnTo>
                    <a:lnTo>
                      <a:pt x="1650" y="601"/>
                    </a:lnTo>
                    <a:lnTo>
                      <a:pt x="1650" y="603"/>
                    </a:lnTo>
                    <a:lnTo>
                      <a:pt x="1648" y="603"/>
                    </a:lnTo>
                    <a:lnTo>
                      <a:pt x="1648" y="603"/>
                    </a:lnTo>
                    <a:lnTo>
                      <a:pt x="1648" y="603"/>
                    </a:lnTo>
                    <a:lnTo>
                      <a:pt x="1648" y="603"/>
                    </a:lnTo>
                    <a:lnTo>
                      <a:pt x="1648" y="603"/>
                    </a:lnTo>
                    <a:lnTo>
                      <a:pt x="1648" y="603"/>
                    </a:lnTo>
                    <a:lnTo>
                      <a:pt x="1648" y="604"/>
                    </a:lnTo>
                    <a:lnTo>
                      <a:pt x="1648" y="604"/>
                    </a:lnTo>
                    <a:lnTo>
                      <a:pt x="1648" y="604"/>
                    </a:lnTo>
                    <a:lnTo>
                      <a:pt x="1648" y="604"/>
                    </a:lnTo>
                    <a:lnTo>
                      <a:pt x="1648" y="604"/>
                    </a:lnTo>
                    <a:lnTo>
                      <a:pt x="1650" y="606"/>
                    </a:lnTo>
                    <a:lnTo>
                      <a:pt x="1650" y="608"/>
                    </a:lnTo>
                    <a:lnTo>
                      <a:pt x="1650" y="608"/>
                    </a:lnTo>
                    <a:lnTo>
                      <a:pt x="1650" y="608"/>
                    </a:lnTo>
                    <a:lnTo>
                      <a:pt x="1650" y="608"/>
                    </a:lnTo>
                    <a:lnTo>
                      <a:pt x="1650" y="608"/>
                    </a:lnTo>
                    <a:lnTo>
                      <a:pt x="1648" y="610"/>
                    </a:lnTo>
                    <a:lnTo>
                      <a:pt x="1648" y="610"/>
                    </a:lnTo>
                    <a:lnTo>
                      <a:pt x="1648" y="608"/>
                    </a:lnTo>
                    <a:lnTo>
                      <a:pt x="1648" y="608"/>
                    </a:lnTo>
                    <a:lnTo>
                      <a:pt x="1648" y="608"/>
                    </a:lnTo>
                    <a:lnTo>
                      <a:pt x="1646" y="608"/>
                    </a:lnTo>
                    <a:lnTo>
                      <a:pt x="1644" y="608"/>
                    </a:lnTo>
                    <a:lnTo>
                      <a:pt x="1644" y="608"/>
                    </a:lnTo>
                    <a:lnTo>
                      <a:pt x="1644" y="608"/>
                    </a:lnTo>
                    <a:lnTo>
                      <a:pt x="1643" y="610"/>
                    </a:lnTo>
                    <a:lnTo>
                      <a:pt x="1643" y="610"/>
                    </a:lnTo>
                    <a:lnTo>
                      <a:pt x="1643" y="610"/>
                    </a:lnTo>
                    <a:lnTo>
                      <a:pt x="1643" y="610"/>
                    </a:lnTo>
                    <a:lnTo>
                      <a:pt x="1644" y="612"/>
                    </a:lnTo>
                    <a:lnTo>
                      <a:pt x="1644" y="612"/>
                    </a:lnTo>
                    <a:lnTo>
                      <a:pt x="1644" y="612"/>
                    </a:lnTo>
                    <a:lnTo>
                      <a:pt x="1646" y="612"/>
                    </a:lnTo>
                    <a:lnTo>
                      <a:pt x="1646" y="612"/>
                    </a:lnTo>
                    <a:lnTo>
                      <a:pt x="1646" y="612"/>
                    </a:lnTo>
                    <a:lnTo>
                      <a:pt x="1648" y="612"/>
                    </a:lnTo>
                    <a:lnTo>
                      <a:pt x="1648" y="612"/>
                    </a:lnTo>
                    <a:lnTo>
                      <a:pt x="1648" y="613"/>
                    </a:lnTo>
                    <a:lnTo>
                      <a:pt x="1650" y="613"/>
                    </a:lnTo>
                    <a:lnTo>
                      <a:pt x="1650" y="613"/>
                    </a:lnTo>
                    <a:lnTo>
                      <a:pt x="1650" y="613"/>
                    </a:lnTo>
                    <a:lnTo>
                      <a:pt x="1650" y="613"/>
                    </a:lnTo>
                    <a:lnTo>
                      <a:pt x="1648" y="615"/>
                    </a:lnTo>
                    <a:lnTo>
                      <a:pt x="1648" y="615"/>
                    </a:lnTo>
                    <a:lnTo>
                      <a:pt x="1646" y="615"/>
                    </a:lnTo>
                    <a:lnTo>
                      <a:pt x="1646" y="615"/>
                    </a:lnTo>
                    <a:lnTo>
                      <a:pt x="1644" y="615"/>
                    </a:lnTo>
                    <a:lnTo>
                      <a:pt x="1644" y="613"/>
                    </a:lnTo>
                    <a:lnTo>
                      <a:pt x="1643" y="613"/>
                    </a:lnTo>
                    <a:lnTo>
                      <a:pt x="1643" y="613"/>
                    </a:lnTo>
                    <a:lnTo>
                      <a:pt x="1643" y="613"/>
                    </a:lnTo>
                    <a:lnTo>
                      <a:pt x="1641" y="613"/>
                    </a:lnTo>
                    <a:lnTo>
                      <a:pt x="1641" y="613"/>
                    </a:lnTo>
                    <a:lnTo>
                      <a:pt x="1639" y="613"/>
                    </a:lnTo>
                    <a:lnTo>
                      <a:pt x="1639" y="613"/>
                    </a:lnTo>
                    <a:lnTo>
                      <a:pt x="1639" y="613"/>
                    </a:lnTo>
                    <a:lnTo>
                      <a:pt x="1639" y="615"/>
                    </a:lnTo>
                    <a:lnTo>
                      <a:pt x="1639" y="617"/>
                    </a:lnTo>
                    <a:lnTo>
                      <a:pt x="1639" y="617"/>
                    </a:lnTo>
                    <a:lnTo>
                      <a:pt x="1639" y="617"/>
                    </a:lnTo>
                    <a:lnTo>
                      <a:pt x="1639" y="617"/>
                    </a:lnTo>
                    <a:lnTo>
                      <a:pt x="1639" y="619"/>
                    </a:lnTo>
                    <a:lnTo>
                      <a:pt x="1639" y="619"/>
                    </a:lnTo>
                    <a:lnTo>
                      <a:pt x="1641" y="621"/>
                    </a:lnTo>
                    <a:lnTo>
                      <a:pt x="1641" y="621"/>
                    </a:lnTo>
                    <a:lnTo>
                      <a:pt x="1641" y="621"/>
                    </a:lnTo>
                    <a:lnTo>
                      <a:pt x="1643" y="621"/>
                    </a:lnTo>
                    <a:lnTo>
                      <a:pt x="1643" y="621"/>
                    </a:lnTo>
                    <a:lnTo>
                      <a:pt x="1643" y="621"/>
                    </a:lnTo>
                    <a:lnTo>
                      <a:pt x="1643" y="622"/>
                    </a:lnTo>
                    <a:lnTo>
                      <a:pt x="1644" y="622"/>
                    </a:lnTo>
                    <a:lnTo>
                      <a:pt x="1644" y="622"/>
                    </a:lnTo>
                    <a:lnTo>
                      <a:pt x="1646" y="622"/>
                    </a:lnTo>
                    <a:lnTo>
                      <a:pt x="1646" y="624"/>
                    </a:lnTo>
                    <a:lnTo>
                      <a:pt x="1646" y="624"/>
                    </a:lnTo>
                    <a:lnTo>
                      <a:pt x="1644" y="624"/>
                    </a:lnTo>
                    <a:lnTo>
                      <a:pt x="1644" y="624"/>
                    </a:lnTo>
                    <a:lnTo>
                      <a:pt x="1644" y="626"/>
                    </a:lnTo>
                    <a:lnTo>
                      <a:pt x="1644" y="626"/>
                    </a:lnTo>
                    <a:lnTo>
                      <a:pt x="1644" y="626"/>
                    </a:lnTo>
                    <a:lnTo>
                      <a:pt x="1643" y="626"/>
                    </a:lnTo>
                    <a:lnTo>
                      <a:pt x="1641" y="628"/>
                    </a:lnTo>
                    <a:lnTo>
                      <a:pt x="1641" y="628"/>
                    </a:lnTo>
                    <a:lnTo>
                      <a:pt x="1639" y="628"/>
                    </a:lnTo>
                    <a:lnTo>
                      <a:pt x="1639" y="628"/>
                    </a:lnTo>
                    <a:lnTo>
                      <a:pt x="1637" y="628"/>
                    </a:lnTo>
                    <a:lnTo>
                      <a:pt x="1637" y="626"/>
                    </a:lnTo>
                    <a:lnTo>
                      <a:pt x="1635" y="628"/>
                    </a:lnTo>
                    <a:lnTo>
                      <a:pt x="1634" y="628"/>
                    </a:lnTo>
                    <a:lnTo>
                      <a:pt x="1634" y="628"/>
                    </a:lnTo>
                    <a:lnTo>
                      <a:pt x="1632" y="630"/>
                    </a:lnTo>
                    <a:lnTo>
                      <a:pt x="1632" y="630"/>
                    </a:lnTo>
                    <a:lnTo>
                      <a:pt x="1632" y="630"/>
                    </a:lnTo>
                    <a:lnTo>
                      <a:pt x="1632" y="630"/>
                    </a:lnTo>
                    <a:lnTo>
                      <a:pt x="1634" y="632"/>
                    </a:lnTo>
                    <a:lnTo>
                      <a:pt x="1634" y="633"/>
                    </a:lnTo>
                    <a:lnTo>
                      <a:pt x="1635" y="633"/>
                    </a:lnTo>
                    <a:lnTo>
                      <a:pt x="1635" y="633"/>
                    </a:lnTo>
                    <a:lnTo>
                      <a:pt x="1637" y="635"/>
                    </a:lnTo>
                    <a:lnTo>
                      <a:pt x="1637" y="635"/>
                    </a:lnTo>
                    <a:lnTo>
                      <a:pt x="1637" y="637"/>
                    </a:lnTo>
                    <a:lnTo>
                      <a:pt x="1637" y="637"/>
                    </a:lnTo>
                    <a:lnTo>
                      <a:pt x="1637" y="637"/>
                    </a:lnTo>
                    <a:lnTo>
                      <a:pt x="1635" y="639"/>
                    </a:lnTo>
                    <a:lnTo>
                      <a:pt x="1635" y="639"/>
                    </a:lnTo>
                    <a:lnTo>
                      <a:pt x="1635" y="639"/>
                    </a:lnTo>
                    <a:lnTo>
                      <a:pt x="1634" y="639"/>
                    </a:lnTo>
                    <a:lnTo>
                      <a:pt x="1634" y="639"/>
                    </a:lnTo>
                    <a:lnTo>
                      <a:pt x="1632" y="639"/>
                    </a:lnTo>
                    <a:lnTo>
                      <a:pt x="1630" y="639"/>
                    </a:lnTo>
                    <a:lnTo>
                      <a:pt x="1628" y="639"/>
                    </a:lnTo>
                    <a:lnTo>
                      <a:pt x="1628" y="639"/>
                    </a:lnTo>
                    <a:lnTo>
                      <a:pt x="1628" y="639"/>
                    </a:lnTo>
                    <a:lnTo>
                      <a:pt x="1626" y="639"/>
                    </a:lnTo>
                    <a:lnTo>
                      <a:pt x="1626" y="639"/>
                    </a:lnTo>
                    <a:lnTo>
                      <a:pt x="1625" y="639"/>
                    </a:lnTo>
                    <a:lnTo>
                      <a:pt x="1623" y="639"/>
                    </a:lnTo>
                    <a:lnTo>
                      <a:pt x="1621" y="639"/>
                    </a:lnTo>
                    <a:lnTo>
                      <a:pt x="1621" y="639"/>
                    </a:lnTo>
                    <a:lnTo>
                      <a:pt x="1621" y="639"/>
                    </a:lnTo>
                    <a:lnTo>
                      <a:pt x="1621" y="639"/>
                    </a:lnTo>
                    <a:lnTo>
                      <a:pt x="1621" y="637"/>
                    </a:lnTo>
                    <a:lnTo>
                      <a:pt x="1621" y="637"/>
                    </a:lnTo>
                    <a:lnTo>
                      <a:pt x="1623" y="637"/>
                    </a:lnTo>
                    <a:lnTo>
                      <a:pt x="1623" y="637"/>
                    </a:lnTo>
                    <a:lnTo>
                      <a:pt x="1625" y="635"/>
                    </a:lnTo>
                    <a:lnTo>
                      <a:pt x="1626" y="635"/>
                    </a:lnTo>
                    <a:lnTo>
                      <a:pt x="1626" y="635"/>
                    </a:lnTo>
                    <a:lnTo>
                      <a:pt x="1626" y="635"/>
                    </a:lnTo>
                    <a:lnTo>
                      <a:pt x="1626" y="635"/>
                    </a:lnTo>
                    <a:lnTo>
                      <a:pt x="1626" y="633"/>
                    </a:lnTo>
                    <a:lnTo>
                      <a:pt x="1626" y="633"/>
                    </a:lnTo>
                    <a:lnTo>
                      <a:pt x="1626" y="633"/>
                    </a:lnTo>
                    <a:lnTo>
                      <a:pt x="1626" y="633"/>
                    </a:lnTo>
                    <a:lnTo>
                      <a:pt x="1625" y="632"/>
                    </a:lnTo>
                    <a:lnTo>
                      <a:pt x="1625" y="632"/>
                    </a:lnTo>
                    <a:lnTo>
                      <a:pt x="1623" y="633"/>
                    </a:lnTo>
                    <a:lnTo>
                      <a:pt x="1621" y="633"/>
                    </a:lnTo>
                    <a:lnTo>
                      <a:pt x="1619" y="635"/>
                    </a:lnTo>
                    <a:lnTo>
                      <a:pt x="1619" y="635"/>
                    </a:lnTo>
                    <a:lnTo>
                      <a:pt x="1619" y="637"/>
                    </a:lnTo>
                    <a:lnTo>
                      <a:pt x="1619" y="637"/>
                    </a:lnTo>
                    <a:lnTo>
                      <a:pt x="1617" y="637"/>
                    </a:lnTo>
                    <a:lnTo>
                      <a:pt x="1617" y="639"/>
                    </a:lnTo>
                    <a:lnTo>
                      <a:pt x="1615" y="639"/>
                    </a:lnTo>
                    <a:lnTo>
                      <a:pt x="1615" y="639"/>
                    </a:lnTo>
                    <a:lnTo>
                      <a:pt x="1615" y="641"/>
                    </a:lnTo>
                    <a:lnTo>
                      <a:pt x="1614" y="641"/>
                    </a:lnTo>
                    <a:lnTo>
                      <a:pt x="1614" y="641"/>
                    </a:lnTo>
                    <a:lnTo>
                      <a:pt x="1614" y="641"/>
                    </a:lnTo>
                    <a:lnTo>
                      <a:pt x="1614" y="642"/>
                    </a:lnTo>
                    <a:lnTo>
                      <a:pt x="1612" y="642"/>
                    </a:lnTo>
                    <a:lnTo>
                      <a:pt x="1612" y="641"/>
                    </a:lnTo>
                    <a:lnTo>
                      <a:pt x="1612" y="641"/>
                    </a:lnTo>
                    <a:lnTo>
                      <a:pt x="1612" y="641"/>
                    </a:lnTo>
                    <a:lnTo>
                      <a:pt x="1610" y="639"/>
                    </a:lnTo>
                    <a:lnTo>
                      <a:pt x="1610" y="639"/>
                    </a:lnTo>
                    <a:lnTo>
                      <a:pt x="1608" y="639"/>
                    </a:lnTo>
                    <a:lnTo>
                      <a:pt x="1608" y="639"/>
                    </a:lnTo>
                    <a:lnTo>
                      <a:pt x="1608" y="639"/>
                    </a:lnTo>
                    <a:lnTo>
                      <a:pt x="1608" y="639"/>
                    </a:lnTo>
                    <a:lnTo>
                      <a:pt x="1608" y="639"/>
                    </a:lnTo>
                    <a:lnTo>
                      <a:pt x="1608" y="641"/>
                    </a:lnTo>
                    <a:lnTo>
                      <a:pt x="1608" y="641"/>
                    </a:lnTo>
                    <a:lnTo>
                      <a:pt x="1610" y="642"/>
                    </a:lnTo>
                    <a:lnTo>
                      <a:pt x="1610" y="642"/>
                    </a:lnTo>
                    <a:lnTo>
                      <a:pt x="1612" y="644"/>
                    </a:lnTo>
                    <a:lnTo>
                      <a:pt x="1612" y="644"/>
                    </a:lnTo>
                    <a:lnTo>
                      <a:pt x="1612" y="644"/>
                    </a:lnTo>
                    <a:lnTo>
                      <a:pt x="1612" y="644"/>
                    </a:lnTo>
                    <a:lnTo>
                      <a:pt x="1610" y="644"/>
                    </a:lnTo>
                    <a:lnTo>
                      <a:pt x="1610" y="644"/>
                    </a:lnTo>
                    <a:lnTo>
                      <a:pt x="1608" y="644"/>
                    </a:lnTo>
                    <a:lnTo>
                      <a:pt x="1608" y="644"/>
                    </a:lnTo>
                    <a:lnTo>
                      <a:pt x="1608" y="644"/>
                    </a:lnTo>
                    <a:lnTo>
                      <a:pt x="1606" y="644"/>
                    </a:lnTo>
                    <a:lnTo>
                      <a:pt x="1605" y="642"/>
                    </a:lnTo>
                    <a:lnTo>
                      <a:pt x="1605" y="641"/>
                    </a:lnTo>
                    <a:lnTo>
                      <a:pt x="1603" y="639"/>
                    </a:lnTo>
                    <a:lnTo>
                      <a:pt x="1603" y="639"/>
                    </a:lnTo>
                    <a:lnTo>
                      <a:pt x="1603" y="639"/>
                    </a:lnTo>
                    <a:lnTo>
                      <a:pt x="1601" y="639"/>
                    </a:lnTo>
                    <a:lnTo>
                      <a:pt x="1601" y="639"/>
                    </a:lnTo>
                    <a:lnTo>
                      <a:pt x="1601" y="639"/>
                    </a:lnTo>
                    <a:lnTo>
                      <a:pt x="1599" y="639"/>
                    </a:lnTo>
                    <a:lnTo>
                      <a:pt x="1599" y="641"/>
                    </a:lnTo>
                    <a:lnTo>
                      <a:pt x="1599" y="641"/>
                    </a:lnTo>
                    <a:lnTo>
                      <a:pt x="1599" y="642"/>
                    </a:lnTo>
                    <a:lnTo>
                      <a:pt x="1597" y="644"/>
                    </a:lnTo>
                    <a:lnTo>
                      <a:pt x="1597" y="644"/>
                    </a:lnTo>
                    <a:lnTo>
                      <a:pt x="1597" y="646"/>
                    </a:lnTo>
                    <a:lnTo>
                      <a:pt x="1596" y="646"/>
                    </a:lnTo>
                    <a:lnTo>
                      <a:pt x="1596" y="646"/>
                    </a:lnTo>
                    <a:lnTo>
                      <a:pt x="1596" y="646"/>
                    </a:lnTo>
                    <a:lnTo>
                      <a:pt x="1594" y="646"/>
                    </a:lnTo>
                    <a:lnTo>
                      <a:pt x="1594" y="646"/>
                    </a:lnTo>
                    <a:lnTo>
                      <a:pt x="1594" y="646"/>
                    </a:lnTo>
                    <a:lnTo>
                      <a:pt x="1592" y="646"/>
                    </a:lnTo>
                    <a:lnTo>
                      <a:pt x="1592" y="646"/>
                    </a:lnTo>
                    <a:lnTo>
                      <a:pt x="1590" y="646"/>
                    </a:lnTo>
                    <a:lnTo>
                      <a:pt x="1590" y="646"/>
                    </a:lnTo>
                    <a:lnTo>
                      <a:pt x="1590" y="646"/>
                    </a:lnTo>
                    <a:lnTo>
                      <a:pt x="1590" y="646"/>
                    </a:lnTo>
                    <a:lnTo>
                      <a:pt x="1590" y="646"/>
                    </a:lnTo>
                    <a:lnTo>
                      <a:pt x="1590" y="648"/>
                    </a:lnTo>
                    <a:lnTo>
                      <a:pt x="1590" y="648"/>
                    </a:lnTo>
                    <a:lnTo>
                      <a:pt x="1590" y="648"/>
                    </a:lnTo>
                    <a:lnTo>
                      <a:pt x="1590" y="648"/>
                    </a:lnTo>
                    <a:lnTo>
                      <a:pt x="1590" y="650"/>
                    </a:lnTo>
                    <a:lnTo>
                      <a:pt x="1590" y="650"/>
                    </a:lnTo>
                    <a:lnTo>
                      <a:pt x="1592" y="650"/>
                    </a:lnTo>
                    <a:lnTo>
                      <a:pt x="1592" y="650"/>
                    </a:lnTo>
                    <a:lnTo>
                      <a:pt x="1592" y="650"/>
                    </a:lnTo>
                    <a:lnTo>
                      <a:pt x="1592" y="650"/>
                    </a:lnTo>
                    <a:lnTo>
                      <a:pt x="1592" y="651"/>
                    </a:lnTo>
                    <a:lnTo>
                      <a:pt x="1592" y="651"/>
                    </a:lnTo>
                    <a:lnTo>
                      <a:pt x="1592" y="651"/>
                    </a:lnTo>
                    <a:lnTo>
                      <a:pt x="1592" y="651"/>
                    </a:lnTo>
                    <a:lnTo>
                      <a:pt x="1590" y="651"/>
                    </a:lnTo>
                    <a:lnTo>
                      <a:pt x="1590" y="651"/>
                    </a:lnTo>
                    <a:lnTo>
                      <a:pt x="1590" y="651"/>
                    </a:lnTo>
                    <a:lnTo>
                      <a:pt x="1590" y="651"/>
                    </a:lnTo>
                    <a:lnTo>
                      <a:pt x="1590" y="651"/>
                    </a:lnTo>
                    <a:lnTo>
                      <a:pt x="1590" y="651"/>
                    </a:lnTo>
                    <a:lnTo>
                      <a:pt x="1590" y="653"/>
                    </a:lnTo>
                    <a:lnTo>
                      <a:pt x="1590" y="653"/>
                    </a:lnTo>
                    <a:lnTo>
                      <a:pt x="1590" y="653"/>
                    </a:lnTo>
                    <a:lnTo>
                      <a:pt x="1590" y="655"/>
                    </a:lnTo>
                    <a:lnTo>
                      <a:pt x="1590" y="655"/>
                    </a:lnTo>
                    <a:lnTo>
                      <a:pt x="1588" y="655"/>
                    </a:lnTo>
                    <a:lnTo>
                      <a:pt x="1588" y="655"/>
                    </a:lnTo>
                    <a:lnTo>
                      <a:pt x="1588" y="655"/>
                    </a:lnTo>
                    <a:lnTo>
                      <a:pt x="1588" y="653"/>
                    </a:lnTo>
                    <a:lnTo>
                      <a:pt x="1588" y="653"/>
                    </a:lnTo>
                    <a:lnTo>
                      <a:pt x="1588" y="653"/>
                    </a:lnTo>
                    <a:lnTo>
                      <a:pt x="1588" y="653"/>
                    </a:lnTo>
                    <a:lnTo>
                      <a:pt x="1587" y="653"/>
                    </a:lnTo>
                    <a:lnTo>
                      <a:pt x="1587" y="653"/>
                    </a:lnTo>
                    <a:lnTo>
                      <a:pt x="1587" y="653"/>
                    </a:lnTo>
                    <a:lnTo>
                      <a:pt x="1585" y="653"/>
                    </a:lnTo>
                    <a:lnTo>
                      <a:pt x="1585" y="653"/>
                    </a:lnTo>
                    <a:lnTo>
                      <a:pt x="1585" y="653"/>
                    </a:lnTo>
                    <a:lnTo>
                      <a:pt x="1585" y="653"/>
                    </a:lnTo>
                    <a:lnTo>
                      <a:pt x="1585" y="655"/>
                    </a:lnTo>
                    <a:lnTo>
                      <a:pt x="1585" y="655"/>
                    </a:lnTo>
                    <a:lnTo>
                      <a:pt x="1585" y="655"/>
                    </a:lnTo>
                    <a:lnTo>
                      <a:pt x="1585" y="655"/>
                    </a:lnTo>
                    <a:lnTo>
                      <a:pt x="1585" y="657"/>
                    </a:lnTo>
                    <a:lnTo>
                      <a:pt x="1587" y="657"/>
                    </a:lnTo>
                    <a:lnTo>
                      <a:pt x="1587" y="657"/>
                    </a:lnTo>
                    <a:lnTo>
                      <a:pt x="1587" y="659"/>
                    </a:lnTo>
                    <a:lnTo>
                      <a:pt x="1587" y="659"/>
                    </a:lnTo>
                    <a:lnTo>
                      <a:pt x="1588" y="660"/>
                    </a:lnTo>
                    <a:lnTo>
                      <a:pt x="1588" y="660"/>
                    </a:lnTo>
                    <a:lnTo>
                      <a:pt x="1590" y="662"/>
                    </a:lnTo>
                    <a:lnTo>
                      <a:pt x="1590" y="664"/>
                    </a:lnTo>
                    <a:lnTo>
                      <a:pt x="1590" y="664"/>
                    </a:lnTo>
                    <a:lnTo>
                      <a:pt x="1590" y="664"/>
                    </a:lnTo>
                    <a:lnTo>
                      <a:pt x="1590" y="666"/>
                    </a:lnTo>
                    <a:lnTo>
                      <a:pt x="1588" y="666"/>
                    </a:lnTo>
                    <a:lnTo>
                      <a:pt x="1588" y="666"/>
                    </a:lnTo>
                    <a:lnTo>
                      <a:pt x="1588" y="666"/>
                    </a:lnTo>
                    <a:lnTo>
                      <a:pt x="1587" y="666"/>
                    </a:lnTo>
                    <a:lnTo>
                      <a:pt x="1587" y="668"/>
                    </a:lnTo>
                    <a:lnTo>
                      <a:pt x="1587" y="668"/>
                    </a:lnTo>
                    <a:lnTo>
                      <a:pt x="1587" y="668"/>
                    </a:lnTo>
                    <a:lnTo>
                      <a:pt x="1585" y="668"/>
                    </a:lnTo>
                    <a:lnTo>
                      <a:pt x="1585" y="668"/>
                    </a:lnTo>
                    <a:lnTo>
                      <a:pt x="1583" y="666"/>
                    </a:lnTo>
                    <a:lnTo>
                      <a:pt x="1583" y="666"/>
                    </a:lnTo>
                    <a:lnTo>
                      <a:pt x="1583" y="666"/>
                    </a:lnTo>
                    <a:lnTo>
                      <a:pt x="1583" y="666"/>
                    </a:lnTo>
                    <a:lnTo>
                      <a:pt x="1583" y="666"/>
                    </a:lnTo>
                    <a:lnTo>
                      <a:pt x="1581" y="666"/>
                    </a:lnTo>
                    <a:lnTo>
                      <a:pt x="1581" y="666"/>
                    </a:lnTo>
                    <a:lnTo>
                      <a:pt x="1581" y="666"/>
                    </a:lnTo>
                    <a:lnTo>
                      <a:pt x="1579" y="668"/>
                    </a:lnTo>
                    <a:lnTo>
                      <a:pt x="1579" y="668"/>
                    </a:lnTo>
                    <a:lnTo>
                      <a:pt x="1579" y="668"/>
                    </a:lnTo>
                    <a:lnTo>
                      <a:pt x="1579" y="670"/>
                    </a:lnTo>
                    <a:lnTo>
                      <a:pt x="1579" y="670"/>
                    </a:lnTo>
                    <a:lnTo>
                      <a:pt x="1579" y="671"/>
                    </a:lnTo>
                    <a:lnTo>
                      <a:pt x="1579" y="673"/>
                    </a:lnTo>
                    <a:lnTo>
                      <a:pt x="1579" y="673"/>
                    </a:lnTo>
                    <a:lnTo>
                      <a:pt x="1579" y="675"/>
                    </a:lnTo>
                    <a:lnTo>
                      <a:pt x="1579" y="675"/>
                    </a:lnTo>
                    <a:lnTo>
                      <a:pt x="1578" y="677"/>
                    </a:lnTo>
                    <a:lnTo>
                      <a:pt x="1578" y="677"/>
                    </a:lnTo>
                    <a:lnTo>
                      <a:pt x="1578" y="677"/>
                    </a:lnTo>
                    <a:lnTo>
                      <a:pt x="1578" y="677"/>
                    </a:lnTo>
                    <a:lnTo>
                      <a:pt x="1578" y="677"/>
                    </a:lnTo>
                    <a:lnTo>
                      <a:pt x="1576" y="675"/>
                    </a:lnTo>
                    <a:lnTo>
                      <a:pt x="1576" y="675"/>
                    </a:lnTo>
                    <a:lnTo>
                      <a:pt x="1576" y="675"/>
                    </a:lnTo>
                    <a:lnTo>
                      <a:pt x="1576" y="675"/>
                    </a:lnTo>
                    <a:lnTo>
                      <a:pt x="1576" y="675"/>
                    </a:lnTo>
                    <a:lnTo>
                      <a:pt x="1574" y="673"/>
                    </a:lnTo>
                    <a:lnTo>
                      <a:pt x="1574" y="673"/>
                    </a:lnTo>
                    <a:lnTo>
                      <a:pt x="1574" y="673"/>
                    </a:lnTo>
                    <a:lnTo>
                      <a:pt x="1574" y="671"/>
                    </a:lnTo>
                    <a:lnTo>
                      <a:pt x="1574" y="671"/>
                    </a:lnTo>
                    <a:lnTo>
                      <a:pt x="1574" y="671"/>
                    </a:lnTo>
                    <a:lnTo>
                      <a:pt x="1572" y="670"/>
                    </a:lnTo>
                    <a:lnTo>
                      <a:pt x="1572" y="670"/>
                    </a:lnTo>
                    <a:lnTo>
                      <a:pt x="1570" y="670"/>
                    </a:lnTo>
                    <a:lnTo>
                      <a:pt x="1570" y="670"/>
                    </a:lnTo>
                    <a:lnTo>
                      <a:pt x="1570" y="670"/>
                    </a:lnTo>
                    <a:lnTo>
                      <a:pt x="1568" y="670"/>
                    </a:lnTo>
                    <a:lnTo>
                      <a:pt x="1568" y="671"/>
                    </a:lnTo>
                    <a:lnTo>
                      <a:pt x="1568" y="673"/>
                    </a:lnTo>
                    <a:lnTo>
                      <a:pt x="1568" y="673"/>
                    </a:lnTo>
                    <a:lnTo>
                      <a:pt x="1568" y="673"/>
                    </a:lnTo>
                    <a:lnTo>
                      <a:pt x="1568" y="673"/>
                    </a:lnTo>
                    <a:lnTo>
                      <a:pt x="1568" y="675"/>
                    </a:lnTo>
                    <a:lnTo>
                      <a:pt x="1570" y="675"/>
                    </a:lnTo>
                    <a:lnTo>
                      <a:pt x="1570" y="675"/>
                    </a:lnTo>
                    <a:lnTo>
                      <a:pt x="1570" y="675"/>
                    </a:lnTo>
                    <a:lnTo>
                      <a:pt x="1570" y="677"/>
                    </a:lnTo>
                    <a:lnTo>
                      <a:pt x="1572" y="677"/>
                    </a:lnTo>
                    <a:lnTo>
                      <a:pt x="1572" y="677"/>
                    </a:lnTo>
                    <a:lnTo>
                      <a:pt x="1572" y="679"/>
                    </a:lnTo>
                    <a:lnTo>
                      <a:pt x="1574" y="679"/>
                    </a:lnTo>
                    <a:lnTo>
                      <a:pt x="1574" y="679"/>
                    </a:lnTo>
                    <a:lnTo>
                      <a:pt x="1574" y="679"/>
                    </a:lnTo>
                    <a:lnTo>
                      <a:pt x="1576" y="679"/>
                    </a:lnTo>
                    <a:lnTo>
                      <a:pt x="1576" y="679"/>
                    </a:lnTo>
                    <a:lnTo>
                      <a:pt x="1578" y="680"/>
                    </a:lnTo>
                    <a:lnTo>
                      <a:pt x="1578" y="680"/>
                    </a:lnTo>
                    <a:lnTo>
                      <a:pt x="1578" y="680"/>
                    </a:lnTo>
                    <a:lnTo>
                      <a:pt x="1578" y="682"/>
                    </a:lnTo>
                    <a:lnTo>
                      <a:pt x="1578" y="682"/>
                    </a:lnTo>
                    <a:lnTo>
                      <a:pt x="1578" y="682"/>
                    </a:lnTo>
                    <a:lnTo>
                      <a:pt x="1578" y="682"/>
                    </a:lnTo>
                    <a:lnTo>
                      <a:pt x="1578" y="682"/>
                    </a:lnTo>
                    <a:lnTo>
                      <a:pt x="1576" y="682"/>
                    </a:lnTo>
                    <a:lnTo>
                      <a:pt x="1576" y="682"/>
                    </a:lnTo>
                    <a:lnTo>
                      <a:pt x="1576" y="684"/>
                    </a:lnTo>
                    <a:lnTo>
                      <a:pt x="1576" y="684"/>
                    </a:lnTo>
                    <a:lnTo>
                      <a:pt x="1576" y="682"/>
                    </a:lnTo>
                    <a:lnTo>
                      <a:pt x="1574" y="682"/>
                    </a:lnTo>
                    <a:lnTo>
                      <a:pt x="1574" y="682"/>
                    </a:lnTo>
                    <a:lnTo>
                      <a:pt x="1574" y="682"/>
                    </a:lnTo>
                    <a:lnTo>
                      <a:pt x="1574" y="682"/>
                    </a:lnTo>
                    <a:lnTo>
                      <a:pt x="1572" y="682"/>
                    </a:lnTo>
                    <a:lnTo>
                      <a:pt x="1572" y="682"/>
                    </a:lnTo>
                    <a:lnTo>
                      <a:pt x="1570" y="682"/>
                    </a:lnTo>
                    <a:lnTo>
                      <a:pt x="1570" y="682"/>
                    </a:lnTo>
                    <a:lnTo>
                      <a:pt x="1570" y="680"/>
                    </a:lnTo>
                    <a:lnTo>
                      <a:pt x="1570" y="680"/>
                    </a:lnTo>
                    <a:lnTo>
                      <a:pt x="1568" y="680"/>
                    </a:lnTo>
                    <a:lnTo>
                      <a:pt x="1567" y="679"/>
                    </a:lnTo>
                    <a:lnTo>
                      <a:pt x="1565" y="679"/>
                    </a:lnTo>
                    <a:lnTo>
                      <a:pt x="1565" y="677"/>
                    </a:lnTo>
                    <a:lnTo>
                      <a:pt x="1565" y="677"/>
                    </a:lnTo>
                    <a:lnTo>
                      <a:pt x="1563" y="677"/>
                    </a:lnTo>
                    <a:lnTo>
                      <a:pt x="1563" y="677"/>
                    </a:lnTo>
                    <a:lnTo>
                      <a:pt x="1563" y="677"/>
                    </a:lnTo>
                    <a:lnTo>
                      <a:pt x="1561" y="675"/>
                    </a:lnTo>
                    <a:lnTo>
                      <a:pt x="1561" y="675"/>
                    </a:lnTo>
                    <a:lnTo>
                      <a:pt x="1561" y="677"/>
                    </a:lnTo>
                    <a:lnTo>
                      <a:pt x="1559" y="677"/>
                    </a:lnTo>
                    <a:lnTo>
                      <a:pt x="1559" y="677"/>
                    </a:lnTo>
                    <a:lnTo>
                      <a:pt x="1559" y="679"/>
                    </a:lnTo>
                    <a:lnTo>
                      <a:pt x="1559" y="679"/>
                    </a:lnTo>
                    <a:lnTo>
                      <a:pt x="1561" y="680"/>
                    </a:lnTo>
                    <a:lnTo>
                      <a:pt x="1561" y="680"/>
                    </a:lnTo>
                    <a:lnTo>
                      <a:pt x="1561" y="682"/>
                    </a:lnTo>
                    <a:lnTo>
                      <a:pt x="1561" y="682"/>
                    </a:lnTo>
                    <a:lnTo>
                      <a:pt x="1561" y="684"/>
                    </a:lnTo>
                    <a:lnTo>
                      <a:pt x="1563" y="684"/>
                    </a:lnTo>
                    <a:lnTo>
                      <a:pt x="1563" y="684"/>
                    </a:lnTo>
                    <a:lnTo>
                      <a:pt x="1563" y="684"/>
                    </a:lnTo>
                    <a:lnTo>
                      <a:pt x="1563" y="684"/>
                    </a:lnTo>
                    <a:lnTo>
                      <a:pt x="1563" y="684"/>
                    </a:lnTo>
                    <a:lnTo>
                      <a:pt x="1565" y="686"/>
                    </a:lnTo>
                    <a:lnTo>
                      <a:pt x="1565" y="686"/>
                    </a:lnTo>
                    <a:lnTo>
                      <a:pt x="1565" y="686"/>
                    </a:lnTo>
                    <a:lnTo>
                      <a:pt x="1565" y="686"/>
                    </a:lnTo>
                    <a:lnTo>
                      <a:pt x="1565" y="686"/>
                    </a:lnTo>
                    <a:lnTo>
                      <a:pt x="1565" y="688"/>
                    </a:lnTo>
                    <a:lnTo>
                      <a:pt x="1565" y="688"/>
                    </a:lnTo>
                    <a:lnTo>
                      <a:pt x="1565" y="688"/>
                    </a:lnTo>
                    <a:lnTo>
                      <a:pt x="1563" y="688"/>
                    </a:lnTo>
                    <a:lnTo>
                      <a:pt x="1563" y="688"/>
                    </a:lnTo>
                    <a:lnTo>
                      <a:pt x="1563" y="688"/>
                    </a:lnTo>
                    <a:lnTo>
                      <a:pt x="1563" y="688"/>
                    </a:lnTo>
                    <a:lnTo>
                      <a:pt x="1561" y="688"/>
                    </a:lnTo>
                    <a:lnTo>
                      <a:pt x="1561" y="688"/>
                    </a:lnTo>
                    <a:lnTo>
                      <a:pt x="1559" y="688"/>
                    </a:lnTo>
                    <a:lnTo>
                      <a:pt x="1558" y="688"/>
                    </a:lnTo>
                    <a:lnTo>
                      <a:pt x="1556" y="688"/>
                    </a:lnTo>
                    <a:lnTo>
                      <a:pt x="1554" y="688"/>
                    </a:lnTo>
                    <a:lnTo>
                      <a:pt x="1554" y="688"/>
                    </a:lnTo>
                    <a:lnTo>
                      <a:pt x="1552" y="688"/>
                    </a:lnTo>
                    <a:lnTo>
                      <a:pt x="1550" y="689"/>
                    </a:lnTo>
                    <a:lnTo>
                      <a:pt x="1550" y="689"/>
                    </a:lnTo>
                    <a:lnTo>
                      <a:pt x="1550" y="689"/>
                    </a:lnTo>
                    <a:lnTo>
                      <a:pt x="1549" y="689"/>
                    </a:lnTo>
                    <a:lnTo>
                      <a:pt x="1549" y="689"/>
                    </a:lnTo>
                    <a:lnTo>
                      <a:pt x="1549" y="688"/>
                    </a:lnTo>
                    <a:lnTo>
                      <a:pt x="1549" y="688"/>
                    </a:lnTo>
                    <a:lnTo>
                      <a:pt x="1547" y="688"/>
                    </a:lnTo>
                    <a:lnTo>
                      <a:pt x="1547" y="689"/>
                    </a:lnTo>
                    <a:lnTo>
                      <a:pt x="1547" y="689"/>
                    </a:lnTo>
                    <a:lnTo>
                      <a:pt x="1547" y="689"/>
                    </a:lnTo>
                    <a:lnTo>
                      <a:pt x="1547" y="691"/>
                    </a:lnTo>
                    <a:lnTo>
                      <a:pt x="1547" y="691"/>
                    </a:lnTo>
                    <a:lnTo>
                      <a:pt x="1545" y="691"/>
                    </a:lnTo>
                    <a:lnTo>
                      <a:pt x="1545" y="691"/>
                    </a:lnTo>
                    <a:lnTo>
                      <a:pt x="1543" y="691"/>
                    </a:lnTo>
                    <a:lnTo>
                      <a:pt x="1541" y="691"/>
                    </a:lnTo>
                    <a:lnTo>
                      <a:pt x="1540" y="691"/>
                    </a:lnTo>
                    <a:lnTo>
                      <a:pt x="1540" y="691"/>
                    </a:lnTo>
                    <a:lnTo>
                      <a:pt x="1538" y="691"/>
                    </a:lnTo>
                    <a:lnTo>
                      <a:pt x="1536" y="693"/>
                    </a:lnTo>
                    <a:lnTo>
                      <a:pt x="1536" y="693"/>
                    </a:lnTo>
                    <a:lnTo>
                      <a:pt x="1536" y="693"/>
                    </a:lnTo>
                    <a:lnTo>
                      <a:pt x="1534" y="691"/>
                    </a:lnTo>
                    <a:lnTo>
                      <a:pt x="1534" y="691"/>
                    </a:lnTo>
                    <a:lnTo>
                      <a:pt x="1534" y="691"/>
                    </a:lnTo>
                    <a:lnTo>
                      <a:pt x="1534" y="691"/>
                    </a:lnTo>
                    <a:lnTo>
                      <a:pt x="1534" y="691"/>
                    </a:lnTo>
                    <a:lnTo>
                      <a:pt x="1534" y="691"/>
                    </a:lnTo>
                    <a:lnTo>
                      <a:pt x="1534" y="693"/>
                    </a:lnTo>
                    <a:lnTo>
                      <a:pt x="1534" y="693"/>
                    </a:lnTo>
                    <a:lnTo>
                      <a:pt x="1534" y="693"/>
                    </a:lnTo>
                    <a:lnTo>
                      <a:pt x="1534" y="695"/>
                    </a:lnTo>
                    <a:lnTo>
                      <a:pt x="1532" y="695"/>
                    </a:lnTo>
                    <a:lnTo>
                      <a:pt x="1532" y="695"/>
                    </a:lnTo>
                    <a:lnTo>
                      <a:pt x="1532" y="695"/>
                    </a:lnTo>
                    <a:lnTo>
                      <a:pt x="1532" y="695"/>
                    </a:lnTo>
                    <a:lnTo>
                      <a:pt x="1532" y="695"/>
                    </a:lnTo>
                    <a:lnTo>
                      <a:pt x="1532" y="695"/>
                    </a:lnTo>
                    <a:lnTo>
                      <a:pt x="1530" y="693"/>
                    </a:lnTo>
                    <a:lnTo>
                      <a:pt x="1530" y="693"/>
                    </a:lnTo>
                    <a:lnTo>
                      <a:pt x="1530" y="693"/>
                    </a:lnTo>
                    <a:lnTo>
                      <a:pt x="1530" y="693"/>
                    </a:lnTo>
                    <a:lnTo>
                      <a:pt x="1530" y="693"/>
                    </a:lnTo>
                    <a:lnTo>
                      <a:pt x="1529" y="693"/>
                    </a:lnTo>
                    <a:lnTo>
                      <a:pt x="1529" y="693"/>
                    </a:lnTo>
                    <a:lnTo>
                      <a:pt x="1529" y="695"/>
                    </a:lnTo>
                    <a:lnTo>
                      <a:pt x="1530" y="695"/>
                    </a:lnTo>
                    <a:lnTo>
                      <a:pt x="1530" y="697"/>
                    </a:lnTo>
                    <a:lnTo>
                      <a:pt x="1530" y="697"/>
                    </a:lnTo>
                    <a:lnTo>
                      <a:pt x="1530" y="698"/>
                    </a:lnTo>
                    <a:lnTo>
                      <a:pt x="1530" y="698"/>
                    </a:lnTo>
                    <a:lnTo>
                      <a:pt x="1530" y="698"/>
                    </a:lnTo>
                    <a:lnTo>
                      <a:pt x="1530" y="698"/>
                    </a:lnTo>
                    <a:lnTo>
                      <a:pt x="1530" y="698"/>
                    </a:lnTo>
                    <a:lnTo>
                      <a:pt x="1530" y="698"/>
                    </a:lnTo>
                    <a:lnTo>
                      <a:pt x="1530" y="700"/>
                    </a:lnTo>
                    <a:lnTo>
                      <a:pt x="1530" y="700"/>
                    </a:lnTo>
                    <a:lnTo>
                      <a:pt x="1530" y="700"/>
                    </a:lnTo>
                    <a:lnTo>
                      <a:pt x="1529" y="700"/>
                    </a:lnTo>
                    <a:lnTo>
                      <a:pt x="1527" y="700"/>
                    </a:lnTo>
                    <a:lnTo>
                      <a:pt x="1525" y="702"/>
                    </a:lnTo>
                    <a:lnTo>
                      <a:pt x="1525" y="702"/>
                    </a:lnTo>
                    <a:lnTo>
                      <a:pt x="1523" y="702"/>
                    </a:lnTo>
                    <a:lnTo>
                      <a:pt x="1523" y="702"/>
                    </a:lnTo>
                    <a:lnTo>
                      <a:pt x="1521" y="702"/>
                    </a:lnTo>
                    <a:lnTo>
                      <a:pt x="1521" y="704"/>
                    </a:lnTo>
                    <a:lnTo>
                      <a:pt x="1521" y="704"/>
                    </a:lnTo>
                    <a:lnTo>
                      <a:pt x="1521" y="704"/>
                    </a:lnTo>
                    <a:lnTo>
                      <a:pt x="1521" y="704"/>
                    </a:lnTo>
                    <a:lnTo>
                      <a:pt x="1523" y="706"/>
                    </a:lnTo>
                    <a:lnTo>
                      <a:pt x="1523" y="706"/>
                    </a:lnTo>
                    <a:lnTo>
                      <a:pt x="1523" y="706"/>
                    </a:lnTo>
                    <a:lnTo>
                      <a:pt x="1525" y="708"/>
                    </a:lnTo>
                    <a:lnTo>
                      <a:pt x="1525" y="708"/>
                    </a:lnTo>
                    <a:lnTo>
                      <a:pt x="1525" y="708"/>
                    </a:lnTo>
                    <a:lnTo>
                      <a:pt x="1523" y="708"/>
                    </a:lnTo>
                    <a:lnTo>
                      <a:pt x="1523" y="708"/>
                    </a:lnTo>
                    <a:lnTo>
                      <a:pt x="1523" y="708"/>
                    </a:lnTo>
                    <a:lnTo>
                      <a:pt x="1523" y="708"/>
                    </a:lnTo>
                    <a:lnTo>
                      <a:pt x="1523" y="708"/>
                    </a:lnTo>
                    <a:lnTo>
                      <a:pt x="1521" y="708"/>
                    </a:lnTo>
                    <a:lnTo>
                      <a:pt x="1521" y="708"/>
                    </a:lnTo>
                    <a:lnTo>
                      <a:pt x="1521" y="708"/>
                    </a:lnTo>
                    <a:lnTo>
                      <a:pt x="1520" y="708"/>
                    </a:lnTo>
                    <a:lnTo>
                      <a:pt x="1520" y="708"/>
                    </a:lnTo>
                    <a:lnTo>
                      <a:pt x="1520" y="708"/>
                    </a:lnTo>
                    <a:lnTo>
                      <a:pt x="1518" y="708"/>
                    </a:lnTo>
                    <a:lnTo>
                      <a:pt x="1518" y="708"/>
                    </a:lnTo>
                    <a:lnTo>
                      <a:pt x="1516" y="708"/>
                    </a:lnTo>
                    <a:lnTo>
                      <a:pt x="1516" y="708"/>
                    </a:lnTo>
                    <a:lnTo>
                      <a:pt x="1516" y="708"/>
                    </a:lnTo>
                    <a:lnTo>
                      <a:pt x="1514" y="708"/>
                    </a:lnTo>
                    <a:lnTo>
                      <a:pt x="1514" y="708"/>
                    </a:lnTo>
                    <a:lnTo>
                      <a:pt x="1514" y="708"/>
                    </a:lnTo>
                    <a:lnTo>
                      <a:pt x="1514" y="708"/>
                    </a:lnTo>
                    <a:lnTo>
                      <a:pt x="1514" y="709"/>
                    </a:lnTo>
                    <a:lnTo>
                      <a:pt x="1514" y="709"/>
                    </a:lnTo>
                    <a:lnTo>
                      <a:pt x="1514" y="711"/>
                    </a:lnTo>
                    <a:lnTo>
                      <a:pt x="1514" y="711"/>
                    </a:lnTo>
                    <a:lnTo>
                      <a:pt x="1514" y="713"/>
                    </a:lnTo>
                    <a:lnTo>
                      <a:pt x="1514" y="713"/>
                    </a:lnTo>
                    <a:lnTo>
                      <a:pt x="1516" y="715"/>
                    </a:lnTo>
                    <a:lnTo>
                      <a:pt x="1516" y="717"/>
                    </a:lnTo>
                    <a:lnTo>
                      <a:pt x="1516" y="718"/>
                    </a:lnTo>
                    <a:lnTo>
                      <a:pt x="1514" y="720"/>
                    </a:lnTo>
                    <a:lnTo>
                      <a:pt x="1514" y="722"/>
                    </a:lnTo>
                    <a:lnTo>
                      <a:pt x="1514" y="722"/>
                    </a:lnTo>
                    <a:lnTo>
                      <a:pt x="1512" y="722"/>
                    </a:lnTo>
                    <a:lnTo>
                      <a:pt x="1512" y="722"/>
                    </a:lnTo>
                    <a:lnTo>
                      <a:pt x="1512" y="722"/>
                    </a:lnTo>
                    <a:lnTo>
                      <a:pt x="1511" y="722"/>
                    </a:lnTo>
                    <a:lnTo>
                      <a:pt x="1511" y="720"/>
                    </a:lnTo>
                    <a:lnTo>
                      <a:pt x="1509" y="720"/>
                    </a:lnTo>
                    <a:lnTo>
                      <a:pt x="1509" y="720"/>
                    </a:lnTo>
                    <a:lnTo>
                      <a:pt x="1509" y="720"/>
                    </a:lnTo>
                    <a:lnTo>
                      <a:pt x="1507" y="720"/>
                    </a:lnTo>
                    <a:lnTo>
                      <a:pt x="1507" y="720"/>
                    </a:lnTo>
                    <a:lnTo>
                      <a:pt x="1505" y="720"/>
                    </a:lnTo>
                    <a:lnTo>
                      <a:pt x="1503" y="720"/>
                    </a:lnTo>
                    <a:lnTo>
                      <a:pt x="1503" y="722"/>
                    </a:lnTo>
                    <a:lnTo>
                      <a:pt x="1502" y="724"/>
                    </a:lnTo>
                    <a:lnTo>
                      <a:pt x="1502" y="724"/>
                    </a:lnTo>
                    <a:lnTo>
                      <a:pt x="1502" y="726"/>
                    </a:lnTo>
                    <a:lnTo>
                      <a:pt x="1502" y="726"/>
                    </a:lnTo>
                    <a:lnTo>
                      <a:pt x="1502" y="727"/>
                    </a:lnTo>
                    <a:lnTo>
                      <a:pt x="1503" y="727"/>
                    </a:lnTo>
                    <a:lnTo>
                      <a:pt x="1503" y="727"/>
                    </a:lnTo>
                    <a:lnTo>
                      <a:pt x="1503" y="729"/>
                    </a:lnTo>
                    <a:lnTo>
                      <a:pt x="1503" y="729"/>
                    </a:lnTo>
                    <a:lnTo>
                      <a:pt x="1505" y="729"/>
                    </a:lnTo>
                    <a:lnTo>
                      <a:pt x="1505" y="729"/>
                    </a:lnTo>
                    <a:lnTo>
                      <a:pt x="1505" y="731"/>
                    </a:lnTo>
                    <a:lnTo>
                      <a:pt x="1505" y="731"/>
                    </a:lnTo>
                    <a:lnTo>
                      <a:pt x="1505" y="733"/>
                    </a:lnTo>
                    <a:lnTo>
                      <a:pt x="1505" y="733"/>
                    </a:lnTo>
                    <a:lnTo>
                      <a:pt x="1505" y="733"/>
                    </a:lnTo>
                    <a:lnTo>
                      <a:pt x="1503" y="735"/>
                    </a:lnTo>
                    <a:lnTo>
                      <a:pt x="1503" y="735"/>
                    </a:lnTo>
                    <a:lnTo>
                      <a:pt x="1503" y="735"/>
                    </a:lnTo>
                    <a:lnTo>
                      <a:pt x="1502" y="735"/>
                    </a:lnTo>
                    <a:lnTo>
                      <a:pt x="1502" y="735"/>
                    </a:lnTo>
                    <a:lnTo>
                      <a:pt x="1502" y="735"/>
                    </a:lnTo>
                    <a:lnTo>
                      <a:pt x="1500" y="735"/>
                    </a:lnTo>
                    <a:lnTo>
                      <a:pt x="1500" y="735"/>
                    </a:lnTo>
                    <a:lnTo>
                      <a:pt x="1496" y="735"/>
                    </a:lnTo>
                    <a:lnTo>
                      <a:pt x="1494" y="735"/>
                    </a:lnTo>
                    <a:lnTo>
                      <a:pt x="1494" y="735"/>
                    </a:lnTo>
                    <a:lnTo>
                      <a:pt x="1493" y="735"/>
                    </a:lnTo>
                    <a:lnTo>
                      <a:pt x="1493" y="735"/>
                    </a:lnTo>
                    <a:lnTo>
                      <a:pt x="1493" y="733"/>
                    </a:lnTo>
                    <a:lnTo>
                      <a:pt x="1493" y="733"/>
                    </a:lnTo>
                    <a:lnTo>
                      <a:pt x="1493" y="733"/>
                    </a:lnTo>
                    <a:lnTo>
                      <a:pt x="1493" y="733"/>
                    </a:lnTo>
                    <a:lnTo>
                      <a:pt x="1493" y="733"/>
                    </a:lnTo>
                    <a:lnTo>
                      <a:pt x="1493" y="733"/>
                    </a:lnTo>
                    <a:lnTo>
                      <a:pt x="1491" y="733"/>
                    </a:lnTo>
                    <a:lnTo>
                      <a:pt x="1491" y="731"/>
                    </a:lnTo>
                    <a:lnTo>
                      <a:pt x="1491" y="731"/>
                    </a:lnTo>
                    <a:lnTo>
                      <a:pt x="1489" y="731"/>
                    </a:lnTo>
                    <a:lnTo>
                      <a:pt x="1489" y="729"/>
                    </a:lnTo>
                    <a:lnTo>
                      <a:pt x="1489" y="729"/>
                    </a:lnTo>
                    <a:lnTo>
                      <a:pt x="1489" y="729"/>
                    </a:lnTo>
                    <a:lnTo>
                      <a:pt x="1489" y="729"/>
                    </a:lnTo>
                    <a:lnTo>
                      <a:pt x="1487" y="729"/>
                    </a:lnTo>
                    <a:lnTo>
                      <a:pt x="1487" y="729"/>
                    </a:lnTo>
                    <a:lnTo>
                      <a:pt x="1487" y="729"/>
                    </a:lnTo>
                    <a:lnTo>
                      <a:pt x="1487" y="729"/>
                    </a:lnTo>
                    <a:lnTo>
                      <a:pt x="1487" y="729"/>
                    </a:lnTo>
                    <a:lnTo>
                      <a:pt x="1487" y="729"/>
                    </a:lnTo>
                    <a:lnTo>
                      <a:pt x="1487" y="729"/>
                    </a:lnTo>
                    <a:lnTo>
                      <a:pt x="1485" y="731"/>
                    </a:lnTo>
                    <a:lnTo>
                      <a:pt x="1485" y="733"/>
                    </a:lnTo>
                    <a:lnTo>
                      <a:pt x="1485" y="733"/>
                    </a:lnTo>
                    <a:lnTo>
                      <a:pt x="1485" y="735"/>
                    </a:lnTo>
                    <a:lnTo>
                      <a:pt x="1485" y="735"/>
                    </a:lnTo>
                    <a:lnTo>
                      <a:pt x="1485" y="735"/>
                    </a:lnTo>
                    <a:lnTo>
                      <a:pt x="1485" y="735"/>
                    </a:lnTo>
                    <a:lnTo>
                      <a:pt x="1485" y="735"/>
                    </a:lnTo>
                    <a:lnTo>
                      <a:pt x="1485" y="735"/>
                    </a:lnTo>
                    <a:lnTo>
                      <a:pt x="1485" y="735"/>
                    </a:lnTo>
                    <a:lnTo>
                      <a:pt x="1483" y="735"/>
                    </a:lnTo>
                    <a:lnTo>
                      <a:pt x="1483" y="735"/>
                    </a:lnTo>
                    <a:lnTo>
                      <a:pt x="1483" y="735"/>
                    </a:lnTo>
                    <a:lnTo>
                      <a:pt x="1483" y="735"/>
                    </a:lnTo>
                    <a:lnTo>
                      <a:pt x="1482" y="735"/>
                    </a:lnTo>
                    <a:lnTo>
                      <a:pt x="1482" y="735"/>
                    </a:lnTo>
                    <a:lnTo>
                      <a:pt x="1482" y="733"/>
                    </a:lnTo>
                    <a:lnTo>
                      <a:pt x="1480" y="733"/>
                    </a:lnTo>
                    <a:lnTo>
                      <a:pt x="1480" y="733"/>
                    </a:lnTo>
                    <a:lnTo>
                      <a:pt x="1480" y="733"/>
                    </a:lnTo>
                    <a:lnTo>
                      <a:pt x="1480" y="733"/>
                    </a:lnTo>
                    <a:lnTo>
                      <a:pt x="1478" y="733"/>
                    </a:lnTo>
                    <a:lnTo>
                      <a:pt x="1478" y="733"/>
                    </a:lnTo>
                    <a:lnTo>
                      <a:pt x="1476" y="733"/>
                    </a:lnTo>
                    <a:lnTo>
                      <a:pt x="1476" y="733"/>
                    </a:lnTo>
                    <a:lnTo>
                      <a:pt x="1476" y="733"/>
                    </a:lnTo>
                    <a:lnTo>
                      <a:pt x="1476" y="731"/>
                    </a:lnTo>
                    <a:lnTo>
                      <a:pt x="1474" y="733"/>
                    </a:lnTo>
                    <a:lnTo>
                      <a:pt x="1474" y="733"/>
                    </a:lnTo>
                    <a:lnTo>
                      <a:pt x="1474" y="733"/>
                    </a:lnTo>
                    <a:lnTo>
                      <a:pt x="1473" y="733"/>
                    </a:lnTo>
                    <a:lnTo>
                      <a:pt x="1471" y="733"/>
                    </a:lnTo>
                    <a:lnTo>
                      <a:pt x="1471" y="735"/>
                    </a:lnTo>
                    <a:lnTo>
                      <a:pt x="1471" y="735"/>
                    </a:lnTo>
                    <a:lnTo>
                      <a:pt x="1471" y="735"/>
                    </a:lnTo>
                    <a:lnTo>
                      <a:pt x="1471" y="736"/>
                    </a:lnTo>
                    <a:lnTo>
                      <a:pt x="1471" y="736"/>
                    </a:lnTo>
                    <a:lnTo>
                      <a:pt x="1469" y="736"/>
                    </a:lnTo>
                    <a:lnTo>
                      <a:pt x="1469" y="736"/>
                    </a:lnTo>
                    <a:lnTo>
                      <a:pt x="1471" y="738"/>
                    </a:lnTo>
                    <a:lnTo>
                      <a:pt x="1471" y="738"/>
                    </a:lnTo>
                    <a:lnTo>
                      <a:pt x="1471" y="738"/>
                    </a:lnTo>
                    <a:lnTo>
                      <a:pt x="1471" y="738"/>
                    </a:lnTo>
                    <a:lnTo>
                      <a:pt x="1471" y="740"/>
                    </a:lnTo>
                    <a:lnTo>
                      <a:pt x="1469" y="740"/>
                    </a:lnTo>
                    <a:lnTo>
                      <a:pt x="1469" y="742"/>
                    </a:lnTo>
                    <a:lnTo>
                      <a:pt x="1469" y="742"/>
                    </a:lnTo>
                    <a:lnTo>
                      <a:pt x="1469" y="742"/>
                    </a:lnTo>
                    <a:lnTo>
                      <a:pt x="1469" y="742"/>
                    </a:lnTo>
                    <a:lnTo>
                      <a:pt x="1469" y="744"/>
                    </a:lnTo>
                    <a:lnTo>
                      <a:pt x="1471" y="744"/>
                    </a:lnTo>
                    <a:lnTo>
                      <a:pt x="1471" y="744"/>
                    </a:lnTo>
                    <a:lnTo>
                      <a:pt x="1471" y="744"/>
                    </a:lnTo>
                    <a:lnTo>
                      <a:pt x="1473" y="745"/>
                    </a:lnTo>
                    <a:lnTo>
                      <a:pt x="1473" y="745"/>
                    </a:lnTo>
                    <a:lnTo>
                      <a:pt x="1473" y="745"/>
                    </a:lnTo>
                    <a:lnTo>
                      <a:pt x="1473" y="745"/>
                    </a:lnTo>
                    <a:lnTo>
                      <a:pt x="1473" y="745"/>
                    </a:lnTo>
                    <a:lnTo>
                      <a:pt x="1473" y="745"/>
                    </a:lnTo>
                    <a:lnTo>
                      <a:pt x="1473" y="745"/>
                    </a:lnTo>
                    <a:lnTo>
                      <a:pt x="1471" y="745"/>
                    </a:lnTo>
                    <a:lnTo>
                      <a:pt x="1471" y="747"/>
                    </a:lnTo>
                    <a:lnTo>
                      <a:pt x="1469" y="747"/>
                    </a:lnTo>
                    <a:lnTo>
                      <a:pt x="1469" y="747"/>
                    </a:lnTo>
                    <a:lnTo>
                      <a:pt x="1469" y="747"/>
                    </a:lnTo>
                    <a:lnTo>
                      <a:pt x="1469" y="747"/>
                    </a:lnTo>
                    <a:lnTo>
                      <a:pt x="1467" y="745"/>
                    </a:lnTo>
                    <a:lnTo>
                      <a:pt x="1467" y="745"/>
                    </a:lnTo>
                    <a:lnTo>
                      <a:pt x="1467" y="745"/>
                    </a:lnTo>
                    <a:lnTo>
                      <a:pt x="1467" y="745"/>
                    </a:lnTo>
                    <a:lnTo>
                      <a:pt x="1467" y="745"/>
                    </a:lnTo>
                    <a:lnTo>
                      <a:pt x="1467" y="744"/>
                    </a:lnTo>
                    <a:lnTo>
                      <a:pt x="1465" y="744"/>
                    </a:lnTo>
                    <a:lnTo>
                      <a:pt x="1465" y="742"/>
                    </a:lnTo>
                    <a:lnTo>
                      <a:pt x="1465" y="742"/>
                    </a:lnTo>
                    <a:lnTo>
                      <a:pt x="1467" y="742"/>
                    </a:lnTo>
                    <a:lnTo>
                      <a:pt x="1467" y="742"/>
                    </a:lnTo>
                    <a:lnTo>
                      <a:pt x="1467" y="740"/>
                    </a:lnTo>
                    <a:lnTo>
                      <a:pt x="1467" y="740"/>
                    </a:lnTo>
                    <a:lnTo>
                      <a:pt x="1467" y="740"/>
                    </a:lnTo>
                    <a:lnTo>
                      <a:pt x="1467" y="738"/>
                    </a:lnTo>
                    <a:lnTo>
                      <a:pt x="1467" y="738"/>
                    </a:lnTo>
                    <a:lnTo>
                      <a:pt x="1467" y="738"/>
                    </a:lnTo>
                    <a:lnTo>
                      <a:pt x="1467" y="738"/>
                    </a:lnTo>
                    <a:lnTo>
                      <a:pt x="1467" y="736"/>
                    </a:lnTo>
                    <a:lnTo>
                      <a:pt x="1467" y="736"/>
                    </a:lnTo>
                    <a:lnTo>
                      <a:pt x="1467" y="736"/>
                    </a:lnTo>
                    <a:lnTo>
                      <a:pt x="1469" y="735"/>
                    </a:lnTo>
                    <a:lnTo>
                      <a:pt x="1469" y="735"/>
                    </a:lnTo>
                    <a:lnTo>
                      <a:pt x="1469" y="735"/>
                    </a:lnTo>
                    <a:lnTo>
                      <a:pt x="1469" y="733"/>
                    </a:lnTo>
                    <a:lnTo>
                      <a:pt x="1469" y="733"/>
                    </a:lnTo>
                    <a:lnTo>
                      <a:pt x="1467" y="733"/>
                    </a:lnTo>
                    <a:lnTo>
                      <a:pt x="1467" y="733"/>
                    </a:lnTo>
                    <a:lnTo>
                      <a:pt x="1467" y="733"/>
                    </a:lnTo>
                    <a:lnTo>
                      <a:pt x="1465" y="733"/>
                    </a:lnTo>
                    <a:lnTo>
                      <a:pt x="1465" y="733"/>
                    </a:lnTo>
                    <a:lnTo>
                      <a:pt x="1465" y="731"/>
                    </a:lnTo>
                    <a:lnTo>
                      <a:pt x="1464" y="731"/>
                    </a:lnTo>
                    <a:lnTo>
                      <a:pt x="1462" y="731"/>
                    </a:lnTo>
                    <a:lnTo>
                      <a:pt x="1460" y="731"/>
                    </a:lnTo>
                    <a:lnTo>
                      <a:pt x="1458" y="731"/>
                    </a:lnTo>
                    <a:lnTo>
                      <a:pt x="1456" y="733"/>
                    </a:lnTo>
                    <a:lnTo>
                      <a:pt x="1456" y="733"/>
                    </a:lnTo>
                    <a:lnTo>
                      <a:pt x="1455" y="733"/>
                    </a:lnTo>
                    <a:lnTo>
                      <a:pt x="1453" y="735"/>
                    </a:lnTo>
                    <a:lnTo>
                      <a:pt x="1453" y="736"/>
                    </a:lnTo>
                    <a:lnTo>
                      <a:pt x="1451" y="736"/>
                    </a:lnTo>
                    <a:lnTo>
                      <a:pt x="1451" y="736"/>
                    </a:lnTo>
                    <a:lnTo>
                      <a:pt x="1449" y="738"/>
                    </a:lnTo>
                    <a:lnTo>
                      <a:pt x="1449" y="738"/>
                    </a:lnTo>
                    <a:lnTo>
                      <a:pt x="1449" y="736"/>
                    </a:lnTo>
                    <a:lnTo>
                      <a:pt x="1449" y="736"/>
                    </a:lnTo>
                    <a:lnTo>
                      <a:pt x="1449" y="738"/>
                    </a:lnTo>
                    <a:lnTo>
                      <a:pt x="1447" y="738"/>
                    </a:lnTo>
                    <a:lnTo>
                      <a:pt x="1445" y="738"/>
                    </a:lnTo>
                    <a:lnTo>
                      <a:pt x="1445" y="738"/>
                    </a:lnTo>
                    <a:lnTo>
                      <a:pt x="1445" y="738"/>
                    </a:lnTo>
                    <a:lnTo>
                      <a:pt x="1445" y="738"/>
                    </a:lnTo>
                    <a:lnTo>
                      <a:pt x="1445" y="740"/>
                    </a:lnTo>
                    <a:lnTo>
                      <a:pt x="1445" y="740"/>
                    </a:lnTo>
                    <a:lnTo>
                      <a:pt x="1445" y="740"/>
                    </a:lnTo>
                    <a:lnTo>
                      <a:pt x="1445" y="740"/>
                    </a:lnTo>
                    <a:lnTo>
                      <a:pt x="1445" y="740"/>
                    </a:lnTo>
                    <a:lnTo>
                      <a:pt x="1447" y="742"/>
                    </a:lnTo>
                    <a:lnTo>
                      <a:pt x="1447" y="742"/>
                    </a:lnTo>
                    <a:lnTo>
                      <a:pt x="1447" y="742"/>
                    </a:lnTo>
                    <a:lnTo>
                      <a:pt x="1447" y="742"/>
                    </a:lnTo>
                    <a:lnTo>
                      <a:pt x="1447" y="742"/>
                    </a:lnTo>
                    <a:lnTo>
                      <a:pt x="1447" y="742"/>
                    </a:lnTo>
                    <a:lnTo>
                      <a:pt x="1447" y="744"/>
                    </a:lnTo>
                    <a:lnTo>
                      <a:pt x="1447" y="744"/>
                    </a:lnTo>
                    <a:lnTo>
                      <a:pt x="1447" y="744"/>
                    </a:lnTo>
                    <a:lnTo>
                      <a:pt x="1445" y="744"/>
                    </a:lnTo>
                    <a:lnTo>
                      <a:pt x="1445" y="744"/>
                    </a:lnTo>
                    <a:lnTo>
                      <a:pt x="1445" y="744"/>
                    </a:lnTo>
                    <a:lnTo>
                      <a:pt x="1445" y="745"/>
                    </a:lnTo>
                    <a:lnTo>
                      <a:pt x="1445" y="745"/>
                    </a:lnTo>
                    <a:lnTo>
                      <a:pt x="1444" y="745"/>
                    </a:lnTo>
                    <a:lnTo>
                      <a:pt x="1444" y="745"/>
                    </a:lnTo>
                    <a:lnTo>
                      <a:pt x="1444" y="745"/>
                    </a:lnTo>
                    <a:lnTo>
                      <a:pt x="1442" y="745"/>
                    </a:lnTo>
                    <a:lnTo>
                      <a:pt x="1442" y="745"/>
                    </a:lnTo>
                    <a:lnTo>
                      <a:pt x="1442" y="745"/>
                    </a:lnTo>
                    <a:lnTo>
                      <a:pt x="1440" y="745"/>
                    </a:lnTo>
                    <a:lnTo>
                      <a:pt x="1440" y="744"/>
                    </a:lnTo>
                    <a:lnTo>
                      <a:pt x="1440" y="744"/>
                    </a:lnTo>
                    <a:lnTo>
                      <a:pt x="1440" y="744"/>
                    </a:lnTo>
                    <a:lnTo>
                      <a:pt x="1438" y="744"/>
                    </a:lnTo>
                    <a:lnTo>
                      <a:pt x="1438" y="744"/>
                    </a:lnTo>
                    <a:lnTo>
                      <a:pt x="1438" y="744"/>
                    </a:lnTo>
                    <a:lnTo>
                      <a:pt x="1438" y="742"/>
                    </a:lnTo>
                    <a:lnTo>
                      <a:pt x="1438" y="742"/>
                    </a:lnTo>
                    <a:lnTo>
                      <a:pt x="1438" y="742"/>
                    </a:lnTo>
                    <a:lnTo>
                      <a:pt x="1438" y="742"/>
                    </a:lnTo>
                    <a:lnTo>
                      <a:pt x="1438" y="742"/>
                    </a:lnTo>
                    <a:lnTo>
                      <a:pt x="1436" y="742"/>
                    </a:lnTo>
                    <a:lnTo>
                      <a:pt x="1436" y="742"/>
                    </a:lnTo>
                    <a:lnTo>
                      <a:pt x="1436" y="744"/>
                    </a:lnTo>
                    <a:lnTo>
                      <a:pt x="1436" y="744"/>
                    </a:lnTo>
                    <a:lnTo>
                      <a:pt x="1435" y="744"/>
                    </a:lnTo>
                    <a:lnTo>
                      <a:pt x="1435" y="744"/>
                    </a:lnTo>
                    <a:lnTo>
                      <a:pt x="1435" y="744"/>
                    </a:lnTo>
                    <a:lnTo>
                      <a:pt x="1435" y="745"/>
                    </a:lnTo>
                    <a:lnTo>
                      <a:pt x="1435" y="745"/>
                    </a:lnTo>
                    <a:lnTo>
                      <a:pt x="1435" y="745"/>
                    </a:lnTo>
                    <a:lnTo>
                      <a:pt x="1435" y="745"/>
                    </a:lnTo>
                    <a:lnTo>
                      <a:pt x="1435" y="745"/>
                    </a:lnTo>
                    <a:lnTo>
                      <a:pt x="1435" y="745"/>
                    </a:lnTo>
                    <a:lnTo>
                      <a:pt x="1435" y="745"/>
                    </a:lnTo>
                    <a:lnTo>
                      <a:pt x="1435" y="747"/>
                    </a:lnTo>
                    <a:lnTo>
                      <a:pt x="1435" y="747"/>
                    </a:lnTo>
                    <a:lnTo>
                      <a:pt x="1435" y="747"/>
                    </a:lnTo>
                    <a:lnTo>
                      <a:pt x="1435" y="747"/>
                    </a:lnTo>
                    <a:lnTo>
                      <a:pt x="1435" y="747"/>
                    </a:lnTo>
                    <a:lnTo>
                      <a:pt x="1435" y="749"/>
                    </a:lnTo>
                    <a:lnTo>
                      <a:pt x="1435" y="749"/>
                    </a:lnTo>
                    <a:lnTo>
                      <a:pt x="1435" y="751"/>
                    </a:lnTo>
                    <a:lnTo>
                      <a:pt x="1435" y="751"/>
                    </a:lnTo>
                    <a:lnTo>
                      <a:pt x="1435" y="751"/>
                    </a:lnTo>
                    <a:lnTo>
                      <a:pt x="1435" y="753"/>
                    </a:lnTo>
                    <a:lnTo>
                      <a:pt x="1435" y="753"/>
                    </a:lnTo>
                    <a:lnTo>
                      <a:pt x="1435" y="753"/>
                    </a:lnTo>
                    <a:lnTo>
                      <a:pt x="1435" y="753"/>
                    </a:lnTo>
                    <a:lnTo>
                      <a:pt x="1435" y="753"/>
                    </a:lnTo>
                    <a:lnTo>
                      <a:pt x="1435" y="753"/>
                    </a:lnTo>
                    <a:lnTo>
                      <a:pt x="1435" y="755"/>
                    </a:lnTo>
                    <a:lnTo>
                      <a:pt x="1435" y="755"/>
                    </a:lnTo>
                    <a:lnTo>
                      <a:pt x="1435" y="755"/>
                    </a:lnTo>
                    <a:lnTo>
                      <a:pt x="1436" y="756"/>
                    </a:lnTo>
                    <a:lnTo>
                      <a:pt x="1436" y="756"/>
                    </a:lnTo>
                    <a:lnTo>
                      <a:pt x="1436" y="756"/>
                    </a:lnTo>
                    <a:lnTo>
                      <a:pt x="1436" y="756"/>
                    </a:lnTo>
                    <a:lnTo>
                      <a:pt x="1436" y="758"/>
                    </a:lnTo>
                    <a:lnTo>
                      <a:pt x="1436" y="758"/>
                    </a:lnTo>
                    <a:lnTo>
                      <a:pt x="1436" y="758"/>
                    </a:lnTo>
                    <a:lnTo>
                      <a:pt x="1436" y="758"/>
                    </a:lnTo>
                    <a:lnTo>
                      <a:pt x="1436" y="758"/>
                    </a:lnTo>
                    <a:lnTo>
                      <a:pt x="1436" y="760"/>
                    </a:lnTo>
                    <a:lnTo>
                      <a:pt x="1436" y="760"/>
                    </a:lnTo>
                    <a:lnTo>
                      <a:pt x="1436" y="760"/>
                    </a:lnTo>
                    <a:lnTo>
                      <a:pt x="1435" y="760"/>
                    </a:lnTo>
                    <a:lnTo>
                      <a:pt x="1435" y="762"/>
                    </a:lnTo>
                    <a:lnTo>
                      <a:pt x="1435" y="762"/>
                    </a:lnTo>
                    <a:lnTo>
                      <a:pt x="1435" y="762"/>
                    </a:lnTo>
                    <a:lnTo>
                      <a:pt x="1435" y="762"/>
                    </a:lnTo>
                    <a:lnTo>
                      <a:pt x="1433" y="762"/>
                    </a:lnTo>
                    <a:lnTo>
                      <a:pt x="1433" y="762"/>
                    </a:lnTo>
                    <a:lnTo>
                      <a:pt x="1433" y="762"/>
                    </a:lnTo>
                    <a:lnTo>
                      <a:pt x="1433" y="762"/>
                    </a:lnTo>
                    <a:lnTo>
                      <a:pt x="1433" y="762"/>
                    </a:lnTo>
                    <a:lnTo>
                      <a:pt x="1431" y="762"/>
                    </a:lnTo>
                    <a:lnTo>
                      <a:pt x="1431" y="762"/>
                    </a:lnTo>
                    <a:lnTo>
                      <a:pt x="1429" y="760"/>
                    </a:lnTo>
                    <a:lnTo>
                      <a:pt x="1429" y="760"/>
                    </a:lnTo>
                    <a:lnTo>
                      <a:pt x="1429" y="760"/>
                    </a:lnTo>
                    <a:lnTo>
                      <a:pt x="1429" y="760"/>
                    </a:lnTo>
                    <a:lnTo>
                      <a:pt x="1429" y="760"/>
                    </a:lnTo>
                    <a:lnTo>
                      <a:pt x="1427" y="760"/>
                    </a:lnTo>
                    <a:lnTo>
                      <a:pt x="1426" y="758"/>
                    </a:lnTo>
                    <a:lnTo>
                      <a:pt x="1426" y="758"/>
                    </a:lnTo>
                    <a:lnTo>
                      <a:pt x="1426" y="756"/>
                    </a:lnTo>
                    <a:lnTo>
                      <a:pt x="1424" y="756"/>
                    </a:lnTo>
                    <a:lnTo>
                      <a:pt x="1424" y="756"/>
                    </a:lnTo>
                    <a:lnTo>
                      <a:pt x="1424" y="756"/>
                    </a:lnTo>
                    <a:lnTo>
                      <a:pt x="1422" y="756"/>
                    </a:lnTo>
                    <a:lnTo>
                      <a:pt x="1422" y="756"/>
                    </a:lnTo>
                    <a:lnTo>
                      <a:pt x="1420" y="756"/>
                    </a:lnTo>
                    <a:lnTo>
                      <a:pt x="1420" y="756"/>
                    </a:lnTo>
                    <a:lnTo>
                      <a:pt x="1420" y="758"/>
                    </a:lnTo>
                    <a:lnTo>
                      <a:pt x="1420" y="758"/>
                    </a:lnTo>
                    <a:lnTo>
                      <a:pt x="1420" y="758"/>
                    </a:lnTo>
                    <a:lnTo>
                      <a:pt x="1420" y="760"/>
                    </a:lnTo>
                    <a:lnTo>
                      <a:pt x="1420" y="760"/>
                    </a:lnTo>
                    <a:lnTo>
                      <a:pt x="1420" y="760"/>
                    </a:lnTo>
                    <a:lnTo>
                      <a:pt x="1420" y="760"/>
                    </a:lnTo>
                    <a:lnTo>
                      <a:pt x="1420" y="762"/>
                    </a:lnTo>
                    <a:lnTo>
                      <a:pt x="1420" y="762"/>
                    </a:lnTo>
                    <a:lnTo>
                      <a:pt x="1420" y="762"/>
                    </a:lnTo>
                    <a:lnTo>
                      <a:pt x="1420" y="762"/>
                    </a:lnTo>
                    <a:lnTo>
                      <a:pt x="1420" y="762"/>
                    </a:lnTo>
                    <a:lnTo>
                      <a:pt x="1422" y="764"/>
                    </a:lnTo>
                    <a:lnTo>
                      <a:pt x="1422" y="764"/>
                    </a:lnTo>
                    <a:lnTo>
                      <a:pt x="1422" y="764"/>
                    </a:lnTo>
                    <a:lnTo>
                      <a:pt x="1422" y="764"/>
                    </a:lnTo>
                    <a:lnTo>
                      <a:pt x="1422" y="764"/>
                    </a:lnTo>
                    <a:lnTo>
                      <a:pt x="1422" y="764"/>
                    </a:lnTo>
                    <a:lnTo>
                      <a:pt x="1422" y="765"/>
                    </a:lnTo>
                    <a:lnTo>
                      <a:pt x="1422" y="765"/>
                    </a:lnTo>
                    <a:lnTo>
                      <a:pt x="1422" y="765"/>
                    </a:lnTo>
                    <a:lnTo>
                      <a:pt x="1422" y="765"/>
                    </a:lnTo>
                    <a:lnTo>
                      <a:pt x="1422" y="765"/>
                    </a:lnTo>
                    <a:lnTo>
                      <a:pt x="1422" y="767"/>
                    </a:lnTo>
                    <a:lnTo>
                      <a:pt x="1420" y="769"/>
                    </a:lnTo>
                    <a:lnTo>
                      <a:pt x="1420" y="769"/>
                    </a:lnTo>
                    <a:lnTo>
                      <a:pt x="1420" y="769"/>
                    </a:lnTo>
                    <a:lnTo>
                      <a:pt x="1420" y="771"/>
                    </a:lnTo>
                    <a:lnTo>
                      <a:pt x="1420" y="771"/>
                    </a:lnTo>
                    <a:lnTo>
                      <a:pt x="1420" y="771"/>
                    </a:lnTo>
                    <a:lnTo>
                      <a:pt x="1418" y="771"/>
                    </a:lnTo>
                    <a:lnTo>
                      <a:pt x="1418" y="773"/>
                    </a:lnTo>
                    <a:lnTo>
                      <a:pt x="1418" y="773"/>
                    </a:lnTo>
                    <a:lnTo>
                      <a:pt x="1418" y="773"/>
                    </a:lnTo>
                    <a:lnTo>
                      <a:pt x="1417" y="773"/>
                    </a:lnTo>
                    <a:lnTo>
                      <a:pt x="1417" y="773"/>
                    </a:lnTo>
                    <a:lnTo>
                      <a:pt x="1417" y="773"/>
                    </a:lnTo>
                    <a:lnTo>
                      <a:pt x="1417" y="774"/>
                    </a:lnTo>
                    <a:lnTo>
                      <a:pt x="1417" y="774"/>
                    </a:lnTo>
                    <a:lnTo>
                      <a:pt x="1417" y="774"/>
                    </a:lnTo>
                    <a:lnTo>
                      <a:pt x="1417" y="776"/>
                    </a:lnTo>
                    <a:lnTo>
                      <a:pt x="1415" y="776"/>
                    </a:lnTo>
                    <a:lnTo>
                      <a:pt x="1415" y="776"/>
                    </a:lnTo>
                    <a:lnTo>
                      <a:pt x="1417" y="776"/>
                    </a:lnTo>
                    <a:lnTo>
                      <a:pt x="1417" y="776"/>
                    </a:lnTo>
                    <a:lnTo>
                      <a:pt x="1417" y="776"/>
                    </a:lnTo>
                    <a:lnTo>
                      <a:pt x="1418" y="776"/>
                    </a:lnTo>
                    <a:lnTo>
                      <a:pt x="1418" y="776"/>
                    </a:lnTo>
                    <a:lnTo>
                      <a:pt x="1418" y="776"/>
                    </a:lnTo>
                    <a:lnTo>
                      <a:pt x="1420" y="776"/>
                    </a:lnTo>
                    <a:lnTo>
                      <a:pt x="1420" y="776"/>
                    </a:lnTo>
                    <a:lnTo>
                      <a:pt x="1422" y="774"/>
                    </a:lnTo>
                    <a:lnTo>
                      <a:pt x="1422" y="774"/>
                    </a:lnTo>
                    <a:lnTo>
                      <a:pt x="1422" y="774"/>
                    </a:lnTo>
                    <a:lnTo>
                      <a:pt x="1422" y="774"/>
                    </a:lnTo>
                    <a:lnTo>
                      <a:pt x="1422" y="774"/>
                    </a:lnTo>
                    <a:lnTo>
                      <a:pt x="1424" y="774"/>
                    </a:lnTo>
                    <a:lnTo>
                      <a:pt x="1424" y="773"/>
                    </a:lnTo>
                    <a:lnTo>
                      <a:pt x="1424" y="773"/>
                    </a:lnTo>
                    <a:lnTo>
                      <a:pt x="1424" y="773"/>
                    </a:lnTo>
                    <a:lnTo>
                      <a:pt x="1426" y="773"/>
                    </a:lnTo>
                    <a:lnTo>
                      <a:pt x="1426" y="773"/>
                    </a:lnTo>
                    <a:lnTo>
                      <a:pt x="1426" y="773"/>
                    </a:lnTo>
                    <a:lnTo>
                      <a:pt x="1426" y="773"/>
                    </a:lnTo>
                    <a:lnTo>
                      <a:pt x="1426" y="773"/>
                    </a:lnTo>
                    <a:lnTo>
                      <a:pt x="1426" y="773"/>
                    </a:lnTo>
                    <a:lnTo>
                      <a:pt x="1427" y="773"/>
                    </a:lnTo>
                    <a:lnTo>
                      <a:pt x="1427" y="773"/>
                    </a:lnTo>
                    <a:lnTo>
                      <a:pt x="1427" y="773"/>
                    </a:lnTo>
                    <a:lnTo>
                      <a:pt x="1427" y="773"/>
                    </a:lnTo>
                    <a:lnTo>
                      <a:pt x="1427" y="773"/>
                    </a:lnTo>
                    <a:lnTo>
                      <a:pt x="1429" y="774"/>
                    </a:lnTo>
                    <a:lnTo>
                      <a:pt x="1429" y="774"/>
                    </a:lnTo>
                    <a:lnTo>
                      <a:pt x="1429" y="774"/>
                    </a:lnTo>
                    <a:lnTo>
                      <a:pt x="1429" y="776"/>
                    </a:lnTo>
                    <a:lnTo>
                      <a:pt x="1429" y="776"/>
                    </a:lnTo>
                    <a:lnTo>
                      <a:pt x="1429" y="776"/>
                    </a:lnTo>
                    <a:lnTo>
                      <a:pt x="1429" y="776"/>
                    </a:lnTo>
                    <a:lnTo>
                      <a:pt x="1429" y="776"/>
                    </a:lnTo>
                    <a:lnTo>
                      <a:pt x="1427" y="778"/>
                    </a:lnTo>
                    <a:lnTo>
                      <a:pt x="1427" y="778"/>
                    </a:lnTo>
                    <a:lnTo>
                      <a:pt x="1427" y="778"/>
                    </a:lnTo>
                    <a:lnTo>
                      <a:pt x="1427" y="778"/>
                    </a:lnTo>
                    <a:lnTo>
                      <a:pt x="1426" y="778"/>
                    </a:lnTo>
                    <a:lnTo>
                      <a:pt x="1426" y="778"/>
                    </a:lnTo>
                    <a:lnTo>
                      <a:pt x="1424" y="778"/>
                    </a:lnTo>
                    <a:lnTo>
                      <a:pt x="1424" y="778"/>
                    </a:lnTo>
                    <a:lnTo>
                      <a:pt x="1424" y="778"/>
                    </a:lnTo>
                    <a:lnTo>
                      <a:pt x="1424" y="778"/>
                    </a:lnTo>
                    <a:lnTo>
                      <a:pt x="1422" y="778"/>
                    </a:lnTo>
                    <a:lnTo>
                      <a:pt x="1422" y="778"/>
                    </a:lnTo>
                    <a:lnTo>
                      <a:pt x="1420" y="778"/>
                    </a:lnTo>
                    <a:lnTo>
                      <a:pt x="1420" y="778"/>
                    </a:lnTo>
                    <a:lnTo>
                      <a:pt x="1418" y="778"/>
                    </a:lnTo>
                    <a:lnTo>
                      <a:pt x="1418" y="778"/>
                    </a:lnTo>
                    <a:lnTo>
                      <a:pt x="1417" y="778"/>
                    </a:lnTo>
                    <a:lnTo>
                      <a:pt x="1417" y="778"/>
                    </a:lnTo>
                    <a:lnTo>
                      <a:pt x="1415" y="778"/>
                    </a:lnTo>
                    <a:lnTo>
                      <a:pt x="1415" y="778"/>
                    </a:lnTo>
                    <a:lnTo>
                      <a:pt x="1415" y="778"/>
                    </a:lnTo>
                    <a:lnTo>
                      <a:pt x="1413" y="778"/>
                    </a:lnTo>
                    <a:lnTo>
                      <a:pt x="1413" y="778"/>
                    </a:lnTo>
                    <a:lnTo>
                      <a:pt x="1413" y="778"/>
                    </a:lnTo>
                    <a:lnTo>
                      <a:pt x="1411" y="778"/>
                    </a:lnTo>
                    <a:lnTo>
                      <a:pt x="1411" y="778"/>
                    </a:lnTo>
                    <a:lnTo>
                      <a:pt x="1411" y="778"/>
                    </a:lnTo>
                    <a:lnTo>
                      <a:pt x="1409" y="778"/>
                    </a:lnTo>
                    <a:lnTo>
                      <a:pt x="1409" y="778"/>
                    </a:lnTo>
                    <a:lnTo>
                      <a:pt x="1409" y="778"/>
                    </a:lnTo>
                    <a:lnTo>
                      <a:pt x="1409" y="778"/>
                    </a:lnTo>
                    <a:lnTo>
                      <a:pt x="1407" y="780"/>
                    </a:lnTo>
                    <a:lnTo>
                      <a:pt x="1409" y="780"/>
                    </a:lnTo>
                    <a:lnTo>
                      <a:pt x="1409" y="782"/>
                    </a:lnTo>
                    <a:lnTo>
                      <a:pt x="1409" y="782"/>
                    </a:lnTo>
                    <a:lnTo>
                      <a:pt x="1409" y="782"/>
                    </a:lnTo>
                    <a:lnTo>
                      <a:pt x="1409" y="782"/>
                    </a:lnTo>
                    <a:lnTo>
                      <a:pt x="1409" y="782"/>
                    </a:lnTo>
                    <a:lnTo>
                      <a:pt x="1411" y="783"/>
                    </a:lnTo>
                    <a:lnTo>
                      <a:pt x="1411" y="783"/>
                    </a:lnTo>
                    <a:lnTo>
                      <a:pt x="1411" y="783"/>
                    </a:lnTo>
                    <a:lnTo>
                      <a:pt x="1411" y="783"/>
                    </a:lnTo>
                    <a:lnTo>
                      <a:pt x="1411" y="785"/>
                    </a:lnTo>
                    <a:lnTo>
                      <a:pt x="1411" y="785"/>
                    </a:lnTo>
                    <a:lnTo>
                      <a:pt x="1413" y="787"/>
                    </a:lnTo>
                    <a:lnTo>
                      <a:pt x="1413" y="789"/>
                    </a:lnTo>
                    <a:lnTo>
                      <a:pt x="1413" y="791"/>
                    </a:lnTo>
                    <a:lnTo>
                      <a:pt x="1413" y="791"/>
                    </a:lnTo>
                    <a:lnTo>
                      <a:pt x="1413" y="793"/>
                    </a:lnTo>
                    <a:lnTo>
                      <a:pt x="1411" y="793"/>
                    </a:lnTo>
                    <a:lnTo>
                      <a:pt x="1411" y="794"/>
                    </a:lnTo>
                    <a:lnTo>
                      <a:pt x="1411" y="794"/>
                    </a:lnTo>
                    <a:lnTo>
                      <a:pt x="1409" y="794"/>
                    </a:lnTo>
                    <a:lnTo>
                      <a:pt x="1406" y="794"/>
                    </a:lnTo>
                    <a:lnTo>
                      <a:pt x="1406" y="794"/>
                    </a:lnTo>
                    <a:lnTo>
                      <a:pt x="1406" y="794"/>
                    </a:lnTo>
                    <a:lnTo>
                      <a:pt x="1404" y="794"/>
                    </a:lnTo>
                    <a:lnTo>
                      <a:pt x="1404" y="794"/>
                    </a:lnTo>
                    <a:lnTo>
                      <a:pt x="1404" y="793"/>
                    </a:lnTo>
                    <a:lnTo>
                      <a:pt x="1404" y="793"/>
                    </a:lnTo>
                    <a:lnTo>
                      <a:pt x="1404" y="793"/>
                    </a:lnTo>
                    <a:lnTo>
                      <a:pt x="1404" y="793"/>
                    </a:lnTo>
                    <a:lnTo>
                      <a:pt x="1402" y="793"/>
                    </a:lnTo>
                    <a:lnTo>
                      <a:pt x="1402" y="793"/>
                    </a:lnTo>
                    <a:lnTo>
                      <a:pt x="1402" y="793"/>
                    </a:lnTo>
                    <a:lnTo>
                      <a:pt x="1400" y="793"/>
                    </a:lnTo>
                    <a:lnTo>
                      <a:pt x="1400" y="793"/>
                    </a:lnTo>
                    <a:lnTo>
                      <a:pt x="1400" y="793"/>
                    </a:lnTo>
                    <a:lnTo>
                      <a:pt x="1398" y="794"/>
                    </a:lnTo>
                    <a:lnTo>
                      <a:pt x="1398" y="794"/>
                    </a:lnTo>
                    <a:lnTo>
                      <a:pt x="1398" y="794"/>
                    </a:lnTo>
                    <a:lnTo>
                      <a:pt x="1397" y="796"/>
                    </a:lnTo>
                    <a:lnTo>
                      <a:pt x="1397" y="796"/>
                    </a:lnTo>
                    <a:lnTo>
                      <a:pt x="1397" y="796"/>
                    </a:lnTo>
                    <a:lnTo>
                      <a:pt x="1397" y="796"/>
                    </a:lnTo>
                    <a:lnTo>
                      <a:pt x="1397" y="796"/>
                    </a:lnTo>
                    <a:lnTo>
                      <a:pt x="1397" y="798"/>
                    </a:lnTo>
                    <a:lnTo>
                      <a:pt x="1397" y="798"/>
                    </a:lnTo>
                    <a:lnTo>
                      <a:pt x="1397" y="798"/>
                    </a:lnTo>
                    <a:lnTo>
                      <a:pt x="1397" y="798"/>
                    </a:lnTo>
                    <a:lnTo>
                      <a:pt x="1397" y="798"/>
                    </a:lnTo>
                    <a:lnTo>
                      <a:pt x="1397" y="798"/>
                    </a:lnTo>
                    <a:lnTo>
                      <a:pt x="1395" y="798"/>
                    </a:lnTo>
                    <a:lnTo>
                      <a:pt x="1395" y="798"/>
                    </a:lnTo>
                    <a:lnTo>
                      <a:pt x="1395" y="798"/>
                    </a:lnTo>
                    <a:lnTo>
                      <a:pt x="1393" y="798"/>
                    </a:lnTo>
                    <a:lnTo>
                      <a:pt x="1391" y="798"/>
                    </a:lnTo>
                    <a:lnTo>
                      <a:pt x="1391" y="798"/>
                    </a:lnTo>
                    <a:lnTo>
                      <a:pt x="1391" y="800"/>
                    </a:lnTo>
                    <a:lnTo>
                      <a:pt x="1391" y="800"/>
                    </a:lnTo>
                    <a:lnTo>
                      <a:pt x="1391" y="802"/>
                    </a:lnTo>
                    <a:lnTo>
                      <a:pt x="1393" y="803"/>
                    </a:lnTo>
                    <a:lnTo>
                      <a:pt x="1393" y="803"/>
                    </a:lnTo>
                    <a:lnTo>
                      <a:pt x="1395" y="803"/>
                    </a:lnTo>
                    <a:lnTo>
                      <a:pt x="1395" y="805"/>
                    </a:lnTo>
                    <a:lnTo>
                      <a:pt x="1397" y="805"/>
                    </a:lnTo>
                    <a:lnTo>
                      <a:pt x="1397" y="805"/>
                    </a:lnTo>
                    <a:lnTo>
                      <a:pt x="1398" y="805"/>
                    </a:lnTo>
                    <a:lnTo>
                      <a:pt x="1398" y="805"/>
                    </a:lnTo>
                    <a:lnTo>
                      <a:pt x="1398" y="807"/>
                    </a:lnTo>
                    <a:lnTo>
                      <a:pt x="1398" y="807"/>
                    </a:lnTo>
                    <a:lnTo>
                      <a:pt x="1398" y="807"/>
                    </a:lnTo>
                    <a:lnTo>
                      <a:pt x="1397" y="809"/>
                    </a:lnTo>
                    <a:lnTo>
                      <a:pt x="1397" y="809"/>
                    </a:lnTo>
                    <a:lnTo>
                      <a:pt x="1397" y="809"/>
                    </a:lnTo>
                    <a:lnTo>
                      <a:pt x="1395" y="809"/>
                    </a:lnTo>
                    <a:lnTo>
                      <a:pt x="1395" y="809"/>
                    </a:lnTo>
                    <a:lnTo>
                      <a:pt x="1391" y="809"/>
                    </a:lnTo>
                    <a:lnTo>
                      <a:pt x="1389" y="809"/>
                    </a:lnTo>
                    <a:lnTo>
                      <a:pt x="1388" y="809"/>
                    </a:lnTo>
                    <a:lnTo>
                      <a:pt x="1386" y="811"/>
                    </a:lnTo>
                    <a:lnTo>
                      <a:pt x="1386" y="811"/>
                    </a:lnTo>
                    <a:lnTo>
                      <a:pt x="1386" y="812"/>
                    </a:lnTo>
                    <a:lnTo>
                      <a:pt x="1386" y="812"/>
                    </a:lnTo>
                    <a:lnTo>
                      <a:pt x="1386" y="812"/>
                    </a:lnTo>
                    <a:lnTo>
                      <a:pt x="1386" y="812"/>
                    </a:lnTo>
                    <a:lnTo>
                      <a:pt x="1388" y="814"/>
                    </a:lnTo>
                    <a:lnTo>
                      <a:pt x="1388" y="812"/>
                    </a:lnTo>
                    <a:lnTo>
                      <a:pt x="1388" y="812"/>
                    </a:lnTo>
                    <a:lnTo>
                      <a:pt x="1388" y="812"/>
                    </a:lnTo>
                    <a:lnTo>
                      <a:pt x="1388" y="812"/>
                    </a:lnTo>
                    <a:lnTo>
                      <a:pt x="1389" y="812"/>
                    </a:lnTo>
                    <a:lnTo>
                      <a:pt x="1389" y="812"/>
                    </a:lnTo>
                    <a:lnTo>
                      <a:pt x="1389" y="812"/>
                    </a:lnTo>
                    <a:lnTo>
                      <a:pt x="1391" y="814"/>
                    </a:lnTo>
                    <a:lnTo>
                      <a:pt x="1391" y="814"/>
                    </a:lnTo>
                    <a:lnTo>
                      <a:pt x="1391" y="814"/>
                    </a:lnTo>
                    <a:lnTo>
                      <a:pt x="1391" y="814"/>
                    </a:lnTo>
                    <a:lnTo>
                      <a:pt x="1391" y="816"/>
                    </a:lnTo>
                    <a:lnTo>
                      <a:pt x="1393" y="816"/>
                    </a:lnTo>
                    <a:lnTo>
                      <a:pt x="1393" y="816"/>
                    </a:lnTo>
                    <a:lnTo>
                      <a:pt x="1393" y="818"/>
                    </a:lnTo>
                    <a:lnTo>
                      <a:pt x="1393" y="818"/>
                    </a:lnTo>
                    <a:lnTo>
                      <a:pt x="1393" y="818"/>
                    </a:lnTo>
                    <a:lnTo>
                      <a:pt x="1393" y="818"/>
                    </a:lnTo>
                    <a:lnTo>
                      <a:pt x="1393" y="818"/>
                    </a:lnTo>
                    <a:lnTo>
                      <a:pt x="1393" y="820"/>
                    </a:lnTo>
                    <a:lnTo>
                      <a:pt x="1393" y="820"/>
                    </a:lnTo>
                    <a:lnTo>
                      <a:pt x="1393" y="820"/>
                    </a:lnTo>
                    <a:lnTo>
                      <a:pt x="1393" y="820"/>
                    </a:lnTo>
                    <a:lnTo>
                      <a:pt x="1393" y="820"/>
                    </a:lnTo>
                    <a:lnTo>
                      <a:pt x="1393" y="820"/>
                    </a:lnTo>
                    <a:lnTo>
                      <a:pt x="1393" y="821"/>
                    </a:lnTo>
                    <a:lnTo>
                      <a:pt x="1393" y="821"/>
                    </a:lnTo>
                    <a:lnTo>
                      <a:pt x="1393" y="821"/>
                    </a:lnTo>
                    <a:lnTo>
                      <a:pt x="1393" y="823"/>
                    </a:lnTo>
                    <a:lnTo>
                      <a:pt x="1393" y="823"/>
                    </a:lnTo>
                    <a:lnTo>
                      <a:pt x="1393" y="823"/>
                    </a:lnTo>
                    <a:lnTo>
                      <a:pt x="1393" y="823"/>
                    </a:lnTo>
                    <a:lnTo>
                      <a:pt x="1393" y="825"/>
                    </a:lnTo>
                    <a:lnTo>
                      <a:pt x="1393" y="825"/>
                    </a:lnTo>
                    <a:lnTo>
                      <a:pt x="1393" y="825"/>
                    </a:lnTo>
                    <a:lnTo>
                      <a:pt x="1393" y="825"/>
                    </a:lnTo>
                    <a:lnTo>
                      <a:pt x="1393" y="827"/>
                    </a:lnTo>
                    <a:lnTo>
                      <a:pt x="1393" y="827"/>
                    </a:lnTo>
                    <a:lnTo>
                      <a:pt x="1395" y="827"/>
                    </a:lnTo>
                    <a:lnTo>
                      <a:pt x="1395" y="827"/>
                    </a:lnTo>
                    <a:lnTo>
                      <a:pt x="1395" y="827"/>
                    </a:lnTo>
                    <a:lnTo>
                      <a:pt x="1395" y="827"/>
                    </a:lnTo>
                    <a:lnTo>
                      <a:pt x="1397" y="829"/>
                    </a:lnTo>
                    <a:lnTo>
                      <a:pt x="1397" y="829"/>
                    </a:lnTo>
                    <a:lnTo>
                      <a:pt x="1397" y="829"/>
                    </a:lnTo>
                    <a:lnTo>
                      <a:pt x="1397" y="829"/>
                    </a:lnTo>
                    <a:lnTo>
                      <a:pt x="1397" y="829"/>
                    </a:lnTo>
                    <a:lnTo>
                      <a:pt x="1397" y="831"/>
                    </a:lnTo>
                    <a:lnTo>
                      <a:pt x="1395" y="831"/>
                    </a:lnTo>
                    <a:lnTo>
                      <a:pt x="1395" y="831"/>
                    </a:lnTo>
                    <a:lnTo>
                      <a:pt x="1395" y="831"/>
                    </a:lnTo>
                    <a:lnTo>
                      <a:pt x="1393" y="831"/>
                    </a:lnTo>
                    <a:lnTo>
                      <a:pt x="1393" y="831"/>
                    </a:lnTo>
                    <a:lnTo>
                      <a:pt x="1393" y="831"/>
                    </a:lnTo>
                    <a:lnTo>
                      <a:pt x="1393" y="831"/>
                    </a:lnTo>
                    <a:lnTo>
                      <a:pt x="1393" y="831"/>
                    </a:lnTo>
                    <a:lnTo>
                      <a:pt x="1391" y="831"/>
                    </a:lnTo>
                    <a:lnTo>
                      <a:pt x="1389" y="831"/>
                    </a:lnTo>
                    <a:lnTo>
                      <a:pt x="1389" y="831"/>
                    </a:lnTo>
                    <a:lnTo>
                      <a:pt x="1389" y="831"/>
                    </a:lnTo>
                    <a:lnTo>
                      <a:pt x="1388" y="831"/>
                    </a:lnTo>
                    <a:lnTo>
                      <a:pt x="1388" y="831"/>
                    </a:lnTo>
                    <a:lnTo>
                      <a:pt x="1386" y="831"/>
                    </a:lnTo>
                    <a:lnTo>
                      <a:pt x="1386" y="829"/>
                    </a:lnTo>
                    <a:lnTo>
                      <a:pt x="1386" y="829"/>
                    </a:lnTo>
                    <a:lnTo>
                      <a:pt x="1384" y="829"/>
                    </a:lnTo>
                    <a:lnTo>
                      <a:pt x="1384" y="829"/>
                    </a:lnTo>
                    <a:lnTo>
                      <a:pt x="1382" y="829"/>
                    </a:lnTo>
                    <a:lnTo>
                      <a:pt x="1382" y="829"/>
                    </a:lnTo>
                    <a:lnTo>
                      <a:pt x="1382" y="831"/>
                    </a:lnTo>
                    <a:lnTo>
                      <a:pt x="1382" y="831"/>
                    </a:lnTo>
                    <a:lnTo>
                      <a:pt x="1382" y="831"/>
                    </a:lnTo>
                    <a:lnTo>
                      <a:pt x="1382" y="831"/>
                    </a:lnTo>
                    <a:lnTo>
                      <a:pt x="1382" y="832"/>
                    </a:lnTo>
                    <a:lnTo>
                      <a:pt x="1382" y="832"/>
                    </a:lnTo>
                    <a:lnTo>
                      <a:pt x="1384" y="832"/>
                    </a:lnTo>
                    <a:lnTo>
                      <a:pt x="1384" y="832"/>
                    </a:lnTo>
                    <a:lnTo>
                      <a:pt x="1384" y="834"/>
                    </a:lnTo>
                    <a:lnTo>
                      <a:pt x="1384" y="834"/>
                    </a:lnTo>
                    <a:lnTo>
                      <a:pt x="1384" y="834"/>
                    </a:lnTo>
                    <a:lnTo>
                      <a:pt x="1384" y="834"/>
                    </a:lnTo>
                    <a:lnTo>
                      <a:pt x="1386" y="834"/>
                    </a:lnTo>
                    <a:lnTo>
                      <a:pt x="1386" y="834"/>
                    </a:lnTo>
                    <a:lnTo>
                      <a:pt x="1386" y="834"/>
                    </a:lnTo>
                    <a:lnTo>
                      <a:pt x="1386" y="834"/>
                    </a:lnTo>
                    <a:lnTo>
                      <a:pt x="1386" y="834"/>
                    </a:lnTo>
                    <a:lnTo>
                      <a:pt x="1386" y="834"/>
                    </a:lnTo>
                    <a:lnTo>
                      <a:pt x="1386" y="834"/>
                    </a:lnTo>
                    <a:lnTo>
                      <a:pt x="1388" y="834"/>
                    </a:lnTo>
                    <a:lnTo>
                      <a:pt x="1388" y="834"/>
                    </a:lnTo>
                    <a:lnTo>
                      <a:pt x="1388" y="834"/>
                    </a:lnTo>
                    <a:lnTo>
                      <a:pt x="1388" y="834"/>
                    </a:lnTo>
                    <a:lnTo>
                      <a:pt x="1388" y="834"/>
                    </a:lnTo>
                    <a:lnTo>
                      <a:pt x="1388" y="836"/>
                    </a:lnTo>
                    <a:lnTo>
                      <a:pt x="1388" y="836"/>
                    </a:lnTo>
                    <a:lnTo>
                      <a:pt x="1388" y="836"/>
                    </a:lnTo>
                    <a:lnTo>
                      <a:pt x="1389" y="836"/>
                    </a:lnTo>
                    <a:lnTo>
                      <a:pt x="1389" y="836"/>
                    </a:lnTo>
                    <a:lnTo>
                      <a:pt x="1389" y="836"/>
                    </a:lnTo>
                    <a:lnTo>
                      <a:pt x="1389" y="836"/>
                    </a:lnTo>
                    <a:lnTo>
                      <a:pt x="1389" y="836"/>
                    </a:lnTo>
                    <a:lnTo>
                      <a:pt x="1389" y="838"/>
                    </a:lnTo>
                    <a:lnTo>
                      <a:pt x="1389" y="838"/>
                    </a:lnTo>
                    <a:lnTo>
                      <a:pt x="1389" y="838"/>
                    </a:lnTo>
                    <a:lnTo>
                      <a:pt x="1389" y="838"/>
                    </a:lnTo>
                    <a:lnTo>
                      <a:pt x="1389" y="838"/>
                    </a:lnTo>
                    <a:lnTo>
                      <a:pt x="1389" y="838"/>
                    </a:lnTo>
                    <a:lnTo>
                      <a:pt x="1389" y="838"/>
                    </a:lnTo>
                    <a:lnTo>
                      <a:pt x="1389" y="838"/>
                    </a:lnTo>
                    <a:lnTo>
                      <a:pt x="1389" y="838"/>
                    </a:lnTo>
                    <a:lnTo>
                      <a:pt x="1389" y="840"/>
                    </a:lnTo>
                    <a:lnTo>
                      <a:pt x="1389" y="840"/>
                    </a:lnTo>
                    <a:lnTo>
                      <a:pt x="1389" y="841"/>
                    </a:lnTo>
                    <a:lnTo>
                      <a:pt x="1389" y="841"/>
                    </a:lnTo>
                    <a:lnTo>
                      <a:pt x="1389" y="841"/>
                    </a:lnTo>
                    <a:lnTo>
                      <a:pt x="1389" y="841"/>
                    </a:lnTo>
                    <a:lnTo>
                      <a:pt x="1389" y="843"/>
                    </a:lnTo>
                    <a:lnTo>
                      <a:pt x="1389" y="843"/>
                    </a:lnTo>
                    <a:lnTo>
                      <a:pt x="1389" y="843"/>
                    </a:lnTo>
                    <a:lnTo>
                      <a:pt x="1389" y="843"/>
                    </a:lnTo>
                    <a:lnTo>
                      <a:pt x="1389" y="843"/>
                    </a:lnTo>
                    <a:lnTo>
                      <a:pt x="1389" y="843"/>
                    </a:lnTo>
                    <a:lnTo>
                      <a:pt x="1389" y="845"/>
                    </a:lnTo>
                    <a:lnTo>
                      <a:pt x="1389" y="845"/>
                    </a:lnTo>
                    <a:lnTo>
                      <a:pt x="1389" y="845"/>
                    </a:lnTo>
                    <a:lnTo>
                      <a:pt x="1388" y="845"/>
                    </a:lnTo>
                    <a:lnTo>
                      <a:pt x="1388" y="847"/>
                    </a:lnTo>
                    <a:lnTo>
                      <a:pt x="1386" y="847"/>
                    </a:lnTo>
                    <a:lnTo>
                      <a:pt x="1386" y="847"/>
                    </a:lnTo>
                    <a:lnTo>
                      <a:pt x="1386" y="847"/>
                    </a:lnTo>
                    <a:lnTo>
                      <a:pt x="1386" y="847"/>
                    </a:lnTo>
                    <a:lnTo>
                      <a:pt x="1386" y="847"/>
                    </a:lnTo>
                    <a:lnTo>
                      <a:pt x="1386" y="847"/>
                    </a:lnTo>
                    <a:lnTo>
                      <a:pt x="1386" y="849"/>
                    </a:lnTo>
                    <a:lnTo>
                      <a:pt x="1386" y="849"/>
                    </a:lnTo>
                    <a:lnTo>
                      <a:pt x="1386" y="849"/>
                    </a:lnTo>
                    <a:lnTo>
                      <a:pt x="1386" y="849"/>
                    </a:lnTo>
                    <a:lnTo>
                      <a:pt x="1384" y="850"/>
                    </a:lnTo>
                    <a:lnTo>
                      <a:pt x="1384" y="850"/>
                    </a:lnTo>
                    <a:lnTo>
                      <a:pt x="1384" y="850"/>
                    </a:lnTo>
                    <a:lnTo>
                      <a:pt x="1384" y="850"/>
                    </a:lnTo>
                    <a:lnTo>
                      <a:pt x="1384" y="852"/>
                    </a:lnTo>
                    <a:lnTo>
                      <a:pt x="1384" y="852"/>
                    </a:lnTo>
                    <a:lnTo>
                      <a:pt x="1384" y="852"/>
                    </a:lnTo>
                    <a:lnTo>
                      <a:pt x="1384" y="852"/>
                    </a:lnTo>
                    <a:lnTo>
                      <a:pt x="1386" y="852"/>
                    </a:lnTo>
                    <a:lnTo>
                      <a:pt x="1386" y="852"/>
                    </a:lnTo>
                    <a:lnTo>
                      <a:pt x="1386" y="852"/>
                    </a:lnTo>
                    <a:lnTo>
                      <a:pt x="1386" y="852"/>
                    </a:lnTo>
                    <a:lnTo>
                      <a:pt x="1386" y="852"/>
                    </a:lnTo>
                    <a:lnTo>
                      <a:pt x="1386" y="852"/>
                    </a:lnTo>
                    <a:lnTo>
                      <a:pt x="1386" y="852"/>
                    </a:lnTo>
                    <a:lnTo>
                      <a:pt x="1386" y="852"/>
                    </a:lnTo>
                    <a:lnTo>
                      <a:pt x="1386" y="852"/>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4"/>
                    </a:lnTo>
                    <a:lnTo>
                      <a:pt x="1388"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89" y="856"/>
                    </a:lnTo>
                    <a:lnTo>
                      <a:pt x="1391" y="858"/>
                    </a:lnTo>
                    <a:lnTo>
                      <a:pt x="1391" y="858"/>
                    </a:lnTo>
                    <a:lnTo>
                      <a:pt x="1391" y="858"/>
                    </a:lnTo>
                    <a:lnTo>
                      <a:pt x="1391" y="858"/>
                    </a:lnTo>
                    <a:lnTo>
                      <a:pt x="1391" y="858"/>
                    </a:lnTo>
                    <a:lnTo>
                      <a:pt x="1391" y="858"/>
                    </a:lnTo>
                    <a:lnTo>
                      <a:pt x="1391" y="858"/>
                    </a:lnTo>
                    <a:lnTo>
                      <a:pt x="1391" y="858"/>
                    </a:lnTo>
                    <a:lnTo>
                      <a:pt x="1393" y="859"/>
                    </a:lnTo>
                    <a:lnTo>
                      <a:pt x="1393" y="859"/>
                    </a:lnTo>
                    <a:lnTo>
                      <a:pt x="1393" y="859"/>
                    </a:lnTo>
                    <a:lnTo>
                      <a:pt x="1393" y="861"/>
                    </a:lnTo>
                    <a:lnTo>
                      <a:pt x="1393" y="861"/>
                    </a:lnTo>
                    <a:lnTo>
                      <a:pt x="1393" y="863"/>
                    </a:lnTo>
                    <a:lnTo>
                      <a:pt x="1393" y="863"/>
                    </a:lnTo>
                    <a:lnTo>
                      <a:pt x="1393" y="863"/>
                    </a:lnTo>
                    <a:lnTo>
                      <a:pt x="1393" y="863"/>
                    </a:lnTo>
                    <a:lnTo>
                      <a:pt x="1393" y="863"/>
                    </a:lnTo>
                    <a:lnTo>
                      <a:pt x="1393" y="865"/>
                    </a:lnTo>
                    <a:lnTo>
                      <a:pt x="1393" y="865"/>
                    </a:lnTo>
                    <a:lnTo>
                      <a:pt x="1393" y="867"/>
                    </a:lnTo>
                    <a:lnTo>
                      <a:pt x="1391" y="867"/>
                    </a:lnTo>
                    <a:lnTo>
                      <a:pt x="1391" y="867"/>
                    </a:lnTo>
                    <a:lnTo>
                      <a:pt x="1391" y="869"/>
                    </a:lnTo>
                    <a:lnTo>
                      <a:pt x="1391" y="869"/>
                    </a:lnTo>
                    <a:lnTo>
                      <a:pt x="1389" y="869"/>
                    </a:lnTo>
                    <a:lnTo>
                      <a:pt x="1389" y="869"/>
                    </a:lnTo>
                    <a:lnTo>
                      <a:pt x="1389" y="869"/>
                    </a:lnTo>
                    <a:lnTo>
                      <a:pt x="1389" y="869"/>
                    </a:lnTo>
                    <a:lnTo>
                      <a:pt x="1388" y="869"/>
                    </a:lnTo>
                    <a:lnTo>
                      <a:pt x="1388" y="869"/>
                    </a:lnTo>
                    <a:lnTo>
                      <a:pt x="1388" y="869"/>
                    </a:lnTo>
                    <a:lnTo>
                      <a:pt x="1388" y="869"/>
                    </a:lnTo>
                    <a:lnTo>
                      <a:pt x="1388" y="869"/>
                    </a:lnTo>
                    <a:lnTo>
                      <a:pt x="1388" y="869"/>
                    </a:lnTo>
                    <a:lnTo>
                      <a:pt x="1386" y="869"/>
                    </a:lnTo>
                    <a:lnTo>
                      <a:pt x="1386" y="869"/>
                    </a:lnTo>
                    <a:lnTo>
                      <a:pt x="1386" y="869"/>
                    </a:lnTo>
                    <a:lnTo>
                      <a:pt x="1384" y="870"/>
                    </a:lnTo>
                    <a:lnTo>
                      <a:pt x="1384" y="870"/>
                    </a:lnTo>
                    <a:lnTo>
                      <a:pt x="1384" y="870"/>
                    </a:lnTo>
                    <a:lnTo>
                      <a:pt x="1384" y="870"/>
                    </a:lnTo>
                    <a:lnTo>
                      <a:pt x="1384" y="870"/>
                    </a:lnTo>
                    <a:lnTo>
                      <a:pt x="1384" y="872"/>
                    </a:lnTo>
                    <a:lnTo>
                      <a:pt x="1384" y="872"/>
                    </a:lnTo>
                    <a:lnTo>
                      <a:pt x="1386" y="872"/>
                    </a:lnTo>
                    <a:lnTo>
                      <a:pt x="1386" y="872"/>
                    </a:lnTo>
                    <a:lnTo>
                      <a:pt x="1386" y="872"/>
                    </a:lnTo>
                    <a:lnTo>
                      <a:pt x="1386" y="872"/>
                    </a:lnTo>
                    <a:lnTo>
                      <a:pt x="1388" y="872"/>
                    </a:lnTo>
                    <a:lnTo>
                      <a:pt x="1388" y="872"/>
                    </a:lnTo>
                    <a:lnTo>
                      <a:pt x="1388" y="872"/>
                    </a:lnTo>
                    <a:lnTo>
                      <a:pt x="1389" y="872"/>
                    </a:lnTo>
                    <a:lnTo>
                      <a:pt x="1389" y="872"/>
                    </a:lnTo>
                    <a:lnTo>
                      <a:pt x="1391" y="872"/>
                    </a:lnTo>
                    <a:lnTo>
                      <a:pt x="1391" y="872"/>
                    </a:lnTo>
                    <a:lnTo>
                      <a:pt x="1391" y="872"/>
                    </a:lnTo>
                    <a:lnTo>
                      <a:pt x="1391" y="872"/>
                    </a:lnTo>
                    <a:lnTo>
                      <a:pt x="1391" y="874"/>
                    </a:lnTo>
                    <a:lnTo>
                      <a:pt x="1393" y="874"/>
                    </a:lnTo>
                    <a:lnTo>
                      <a:pt x="1393" y="874"/>
                    </a:lnTo>
                    <a:lnTo>
                      <a:pt x="1393" y="874"/>
                    </a:lnTo>
                    <a:lnTo>
                      <a:pt x="1393" y="874"/>
                    </a:lnTo>
                    <a:lnTo>
                      <a:pt x="1393" y="874"/>
                    </a:lnTo>
                    <a:lnTo>
                      <a:pt x="1393" y="876"/>
                    </a:lnTo>
                    <a:lnTo>
                      <a:pt x="1393" y="876"/>
                    </a:lnTo>
                    <a:lnTo>
                      <a:pt x="1393" y="876"/>
                    </a:lnTo>
                    <a:lnTo>
                      <a:pt x="1393" y="876"/>
                    </a:lnTo>
                    <a:lnTo>
                      <a:pt x="1393" y="876"/>
                    </a:lnTo>
                    <a:lnTo>
                      <a:pt x="1395" y="876"/>
                    </a:lnTo>
                    <a:lnTo>
                      <a:pt x="1395" y="876"/>
                    </a:lnTo>
                    <a:lnTo>
                      <a:pt x="1395" y="876"/>
                    </a:lnTo>
                    <a:lnTo>
                      <a:pt x="1395" y="878"/>
                    </a:lnTo>
                    <a:lnTo>
                      <a:pt x="1393" y="878"/>
                    </a:lnTo>
                    <a:lnTo>
                      <a:pt x="1393" y="878"/>
                    </a:lnTo>
                    <a:lnTo>
                      <a:pt x="1393" y="878"/>
                    </a:lnTo>
                    <a:lnTo>
                      <a:pt x="1393" y="878"/>
                    </a:lnTo>
                    <a:lnTo>
                      <a:pt x="1393" y="878"/>
                    </a:lnTo>
                    <a:lnTo>
                      <a:pt x="1393" y="878"/>
                    </a:lnTo>
                    <a:lnTo>
                      <a:pt x="1395" y="878"/>
                    </a:lnTo>
                    <a:lnTo>
                      <a:pt x="1395" y="878"/>
                    </a:lnTo>
                    <a:lnTo>
                      <a:pt x="1395" y="878"/>
                    </a:lnTo>
                    <a:lnTo>
                      <a:pt x="1395" y="878"/>
                    </a:lnTo>
                    <a:lnTo>
                      <a:pt x="1395" y="878"/>
                    </a:lnTo>
                    <a:lnTo>
                      <a:pt x="1397" y="878"/>
                    </a:lnTo>
                    <a:lnTo>
                      <a:pt x="1397" y="878"/>
                    </a:lnTo>
                    <a:lnTo>
                      <a:pt x="1397" y="878"/>
                    </a:lnTo>
                    <a:lnTo>
                      <a:pt x="1398" y="878"/>
                    </a:lnTo>
                    <a:lnTo>
                      <a:pt x="1398" y="878"/>
                    </a:lnTo>
                    <a:lnTo>
                      <a:pt x="1398" y="878"/>
                    </a:lnTo>
                    <a:lnTo>
                      <a:pt x="1398" y="878"/>
                    </a:lnTo>
                    <a:lnTo>
                      <a:pt x="1398" y="878"/>
                    </a:lnTo>
                    <a:lnTo>
                      <a:pt x="1398" y="878"/>
                    </a:lnTo>
                    <a:lnTo>
                      <a:pt x="1398" y="879"/>
                    </a:lnTo>
                    <a:lnTo>
                      <a:pt x="1398" y="879"/>
                    </a:lnTo>
                    <a:lnTo>
                      <a:pt x="1398" y="879"/>
                    </a:lnTo>
                    <a:lnTo>
                      <a:pt x="1398" y="879"/>
                    </a:lnTo>
                    <a:lnTo>
                      <a:pt x="1398" y="879"/>
                    </a:lnTo>
                    <a:lnTo>
                      <a:pt x="1397" y="879"/>
                    </a:lnTo>
                    <a:lnTo>
                      <a:pt x="1397" y="881"/>
                    </a:lnTo>
                    <a:lnTo>
                      <a:pt x="1397" y="881"/>
                    </a:lnTo>
                    <a:lnTo>
                      <a:pt x="1397" y="881"/>
                    </a:lnTo>
                    <a:lnTo>
                      <a:pt x="1397" y="881"/>
                    </a:lnTo>
                    <a:lnTo>
                      <a:pt x="1395" y="881"/>
                    </a:lnTo>
                    <a:lnTo>
                      <a:pt x="1395" y="881"/>
                    </a:lnTo>
                    <a:lnTo>
                      <a:pt x="1395" y="881"/>
                    </a:lnTo>
                    <a:lnTo>
                      <a:pt x="1395" y="881"/>
                    </a:lnTo>
                    <a:lnTo>
                      <a:pt x="1393" y="883"/>
                    </a:lnTo>
                    <a:lnTo>
                      <a:pt x="1393" y="883"/>
                    </a:lnTo>
                    <a:lnTo>
                      <a:pt x="1393" y="883"/>
                    </a:lnTo>
                    <a:lnTo>
                      <a:pt x="1393" y="883"/>
                    </a:lnTo>
                    <a:lnTo>
                      <a:pt x="1391" y="883"/>
                    </a:lnTo>
                    <a:lnTo>
                      <a:pt x="1391" y="883"/>
                    </a:lnTo>
                    <a:lnTo>
                      <a:pt x="1391" y="883"/>
                    </a:lnTo>
                    <a:lnTo>
                      <a:pt x="1391" y="883"/>
                    </a:lnTo>
                    <a:lnTo>
                      <a:pt x="1391" y="883"/>
                    </a:lnTo>
                    <a:lnTo>
                      <a:pt x="1391" y="885"/>
                    </a:lnTo>
                    <a:lnTo>
                      <a:pt x="1391" y="885"/>
                    </a:lnTo>
                    <a:lnTo>
                      <a:pt x="1391" y="885"/>
                    </a:lnTo>
                    <a:lnTo>
                      <a:pt x="1389" y="885"/>
                    </a:lnTo>
                    <a:lnTo>
                      <a:pt x="1389" y="885"/>
                    </a:lnTo>
                    <a:lnTo>
                      <a:pt x="1389" y="887"/>
                    </a:lnTo>
                    <a:lnTo>
                      <a:pt x="1389" y="887"/>
                    </a:lnTo>
                    <a:lnTo>
                      <a:pt x="1389" y="887"/>
                    </a:lnTo>
                    <a:lnTo>
                      <a:pt x="1389" y="887"/>
                    </a:lnTo>
                    <a:lnTo>
                      <a:pt x="1391" y="887"/>
                    </a:lnTo>
                    <a:lnTo>
                      <a:pt x="1391" y="887"/>
                    </a:lnTo>
                    <a:lnTo>
                      <a:pt x="1391" y="888"/>
                    </a:lnTo>
                    <a:lnTo>
                      <a:pt x="1391" y="888"/>
                    </a:lnTo>
                    <a:lnTo>
                      <a:pt x="1391" y="888"/>
                    </a:lnTo>
                    <a:lnTo>
                      <a:pt x="1393" y="888"/>
                    </a:lnTo>
                    <a:lnTo>
                      <a:pt x="1393" y="888"/>
                    </a:lnTo>
                    <a:lnTo>
                      <a:pt x="1393" y="890"/>
                    </a:lnTo>
                    <a:lnTo>
                      <a:pt x="1393" y="890"/>
                    </a:lnTo>
                    <a:lnTo>
                      <a:pt x="1393" y="890"/>
                    </a:lnTo>
                    <a:lnTo>
                      <a:pt x="1393" y="892"/>
                    </a:lnTo>
                    <a:lnTo>
                      <a:pt x="1395" y="892"/>
                    </a:lnTo>
                    <a:lnTo>
                      <a:pt x="1395" y="892"/>
                    </a:lnTo>
                    <a:lnTo>
                      <a:pt x="1395" y="892"/>
                    </a:lnTo>
                    <a:lnTo>
                      <a:pt x="1395" y="892"/>
                    </a:lnTo>
                    <a:lnTo>
                      <a:pt x="1395" y="892"/>
                    </a:lnTo>
                    <a:lnTo>
                      <a:pt x="1395" y="892"/>
                    </a:lnTo>
                    <a:lnTo>
                      <a:pt x="1395" y="890"/>
                    </a:lnTo>
                    <a:lnTo>
                      <a:pt x="1395" y="890"/>
                    </a:lnTo>
                    <a:lnTo>
                      <a:pt x="1397" y="890"/>
                    </a:lnTo>
                    <a:lnTo>
                      <a:pt x="1397" y="890"/>
                    </a:lnTo>
                    <a:lnTo>
                      <a:pt x="1397" y="890"/>
                    </a:lnTo>
                    <a:lnTo>
                      <a:pt x="1398" y="890"/>
                    </a:lnTo>
                    <a:lnTo>
                      <a:pt x="1398" y="890"/>
                    </a:lnTo>
                    <a:lnTo>
                      <a:pt x="1398" y="890"/>
                    </a:lnTo>
                    <a:lnTo>
                      <a:pt x="1398" y="888"/>
                    </a:lnTo>
                    <a:lnTo>
                      <a:pt x="1398" y="888"/>
                    </a:lnTo>
                    <a:lnTo>
                      <a:pt x="1398" y="888"/>
                    </a:lnTo>
                    <a:lnTo>
                      <a:pt x="1398" y="888"/>
                    </a:lnTo>
                    <a:lnTo>
                      <a:pt x="1398" y="888"/>
                    </a:lnTo>
                    <a:lnTo>
                      <a:pt x="1398" y="888"/>
                    </a:lnTo>
                    <a:lnTo>
                      <a:pt x="1398" y="888"/>
                    </a:lnTo>
                    <a:lnTo>
                      <a:pt x="1400" y="887"/>
                    </a:lnTo>
                    <a:lnTo>
                      <a:pt x="1400" y="887"/>
                    </a:lnTo>
                    <a:lnTo>
                      <a:pt x="1400" y="887"/>
                    </a:lnTo>
                    <a:lnTo>
                      <a:pt x="1402" y="885"/>
                    </a:lnTo>
                    <a:lnTo>
                      <a:pt x="1402" y="885"/>
                    </a:lnTo>
                    <a:lnTo>
                      <a:pt x="1402" y="885"/>
                    </a:lnTo>
                    <a:lnTo>
                      <a:pt x="1402" y="885"/>
                    </a:lnTo>
                    <a:lnTo>
                      <a:pt x="1402" y="885"/>
                    </a:lnTo>
                    <a:lnTo>
                      <a:pt x="1402" y="885"/>
                    </a:lnTo>
                    <a:lnTo>
                      <a:pt x="1402" y="887"/>
                    </a:lnTo>
                    <a:lnTo>
                      <a:pt x="1402" y="887"/>
                    </a:lnTo>
                    <a:lnTo>
                      <a:pt x="1402" y="887"/>
                    </a:lnTo>
                    <a:lnTo>
                      <a:pt x="1402" y="887"/>
                    </a:lnTo>
                    <a:lnTo>
                      <a:pt x="1402" y="887"/>
                    </a:lnTo>
                    <a:lnTo>
                      <a:pt x="1402" y="887"/>
                    </a:lnTo>
                    <a:lnTo>
                      <a:pt x="1402" y="887"/>
                    </a:lnTo>
                    <a:lnTo>
                      <a:pt x="1402" y="887"/>
                    </a:lnTo>
                    <a:lnTo>
                      <a:pt x="1402" y="888"/>
                    </a:lnTo>
                    <a:lnTo>
                      <a:pt x="1402" y="890"/>
                    </a:lnTo>
                    <a:lnTo>
                      <a:pt x="1402" y="890"/>
                    </a:lnTo>
                    <a:lnTo>
                      <a:pt x="1402" y="892"/>
                    </a:lnTo>
                    <a:lnTo>
                      <a:pt x="1402" y="892"/>
                    </a:lnTo>
                    <a:lnTo>
                      <a:pt x="1402" y="892"/>
                    </a:lnTo>
                    <a:lnTo>
                      <a:pt x="1402" y="894"/>
                    </a:lnTo>
                    <a:lnTo>
                      <a:pt x="1402" y="894"/>
                    </a:lnTo>
                    <a:lnTo>
                      <a:pt x="1402" y="896"/>
                    </a:lnTo>
                    <a:lnTo>
                      <a:pt x="1402" y="896"/>
                    </a:lnTo>
                    <a:lnTo>
                      <a:pt x="1402" y="897"/>
                    </a:lnTo>
                    <a:lnTo>
                      <a:pt x="1402" y="897"/>
                    </a:lnTo>
                    <a:lnTo>
                      <a:pt x="1402" y="897"/>
                    </a:lnTo>
                    <a:lnTo>
                      <a:pt x="1402" y="899"/>
                    </a:lnTo>
                    <a:lnTo>
                      <a:pt x="1402" y="899"/>
                    </a:lnTo>
                    <a:lnTo>
                      <a:pt x="1402" y="899"/>
                    </a:lnTo>
                    <a:lnTo>
                      <a:pt x="1402" y="899"/>
                    </a:lnTo>
                    <a:lnTo>
                      <a:pt x="1400" y="899"/>
                    </a:lnTo>
                    <a:lnTo>
                      <a:pt x="1400" y="899"/>
                    </a:lnTo>
                    <a:lnTo>
                      <a:pt x="1398" y="899"/>
                    </a:lnTo>
                    <a:lnTo>
                      <a:pt x="1398" y="901"/>
                    </a:lnTo>
                    <a:lnTo>
                      <a:pt x="1397" y="901"/>
                    </a:lnTo>
                    <a:lnTo>
                      <a:pt x="1397" y="899"/>
                    </a:lnTo>
                    <a:lnTo>
                      <a:pt x="1395" y="899"/>
                    </a:lnTo>
                    <a:lnTo>
                      <a:pt x="1395" y="901"/>
                    </a:lnTo>
                    <a:lnTo>
                      <a:pt x="1395" y="901"/>
                    </a:lnTo>
                    <a:lnTo>
                      <a:pt x="1395" y="901"/>
                    </a:lnTo>
                    <a:lnTo>
                      <a:pt x="1393" y="901"/>
                    </a:lnTo>
                    <a:lnTo>
                      <a:pt x="1393" y="903"/>
                    </a:lnTo>
                    <a:lnTo>
                      <a:pt x="1393" y="903"/>
                    </a:lnTo>
                    <a:lnTo>
                      <a:pt x="1395" y="905"/>
                    </a:lnTo>
                    <a:lnTo>
                      <a:pt x="1395" y="906"/>
                    </a:lnTo>
                    <a:lnTo>
                      <a:pt x="1395" y="908"/>
                    </a:lnTo>
                    <a:lnTo>
                      <a:pt x="1397" y="908"/>
                    </a:lnTo>
                    <a:lnTo>
                      <a:pt x="1397" y="910"/>
                    </a:lnTo>
                    <a:lnTo>
                      <a:pt x="1397" y="910"/>
                    </a:lnTo>
                    <a:lnTo>
                      <a:pt x="1398" y="912"/>
                    </a:lnTo>
                    <a:lnTo>
                      <a:pt x="1398" y="912"/>
                    </a:lnTo>
                    <a:lnTo>
                      <a:pt x="1398" y="912"/>
                    </a:lnTo>
                    <a:lnTo>
                      <a:pt x="1398" y="912"/>
                    </a:lnTo>
                    <a:lnTo>
                      <a:pt x="1398" y="912"/>
                    </a:lnTo>
                    <a:lnTo>
                      <a:pt x="1398" y="914"/>
                    </a:lnTo>
                    <a:lnTo>
                      <a:pt x="1398" y="914"/>
                    </a:lnTo>
                    <a:lnTo>
                      <a:pt x="1398" y="914"/>
                    </a:lnTo>
                    <a:lnTo>
                      <a:pt x="1398" y="914"/>
                    </a:lnTo>
                    <a:lnTo>
                      <a:pt x="1398" y="916"/>
                    </a:lnTo>
                    <a:lnTo>
                      <a:pt x="1398" y="916"/>
                    </a:lnTo>
                    <a:lnTo>
                      <a:pt x="1398" y="917"/>
                    </a:lnTo>
                    <a:lnTo>
                      <a:pt x="1397" y="917"/>
                    </a:lnTo>
                    <a:lnTo>
                      <a:pt x="1397" y="917"/>
                    </a:lnTo>
                    <a:lnTo>
                      <a:pt x="1397" y="917"/>
                    </a:lnTo>
                    <a:lnTo>
                      <a:pt x="1397" y="919"/>
                    </a:lnTo>
                    <a:lnTo>
                      <a:pt x="1397" y="919"/>
                    </a:lnTo>
                    <a:lnTo>
                      <a:pt x="1397" y="919"/>
                    </a:lnTo>
                    <a:lnTo>
                      <a:pt x="1397" y="919"/>
                    </a:lnTo>
                    <a:lnTo>
                      <a:pt x="1397" y="921"/>
                    </a:lnTo>
                    <a:lnTo>
                      <a:pt x="1398" y="921"/>
                    </a:lnTo>
                    <a:lnTo>
                      <a:pt x="1398" y="921"/>
                    </a:lnTo>
                    <a:lnTo>
                      <a:pt x="1398" y="919"/>
                    </a:lnTo>
                    <a:lnTo>
                      <a:pt x="1398" y="919"/>
                    </a:lnTo>
                    <a:lnTo>
                      <a:pt x="1400" y="919"/>
                    </a:lnTo>
                    <a:lnTo>
                      <a:pt x="1400" y="919"/>
                    </a:lnTo>
                    <a:lnTo>
                      <a:pt x="1402" y="917"/>
                    </a:lnTo>
                    <a:lnTo>
                      <a:pt x="1402" y="917"/>
                    </a:lnTo>
                    <a:lnTo>
                      <a:pt x="1402" y="917"/>
                    </a:lnTo>
                    <a:lnTo>
                      <a:pt x="1402" y="916"/>
                    </a:lnTo>
                    <a:lnTo>
                      <a:pt x="1402" y="916"/>
                    </a:lnTo>
                    <a:lnTo>
                      <a:pt x="1402" y="914"/>
                    </a:lnTo>
                    <a:lnTo>
                      <a:pt x="1404" y="914"/>
                    </a:lnTo>
                    <a:lnTo>
                      <a:pt x="1404" y="912"/>
                    </a:lnTo>
                    <a:lnTo>
                      <a:pt x="1406" y="912"/>
                    </a:lnTo>
                    <a:lnTo>
                      <a:pt x="1407" y="910"/>
                    </a:lnTo>
                    <a:lnTo>
                      <a:pt x="1407" y="910"/>
                    </a:lnTo>
                    <a:lnTo>
                      <a:pt x="1407" y="910"/>
                    </a:lnTo>
                    <a:lnTo>
                      <a:pt x="1407" y="910"/>
                    </a:lnTo>
                    <a:lnTo>
                      <a:pt x="1407" y="908"/>
                    </a:lnTo>
                    <a:lnTo>
                      <a:pt x="1407" y="908"/>
                    </a:lnTo>
                    <a:lnTo>
                      <a:pt x="1407" y="908"/>
                    </a:lnTo>
                    <a:lnTo>
                      <a:pt x="1407" y="908"/>
                    </a:lnTo>
                    <a:lnTo>
                      <a:pt x="1407" y="908"/>
                    </a:lnTo>
                    <a:lnTo>
                      <a:pt x="1407" y="908"/>
                    </a:lnTo>
                    <a:lnTo>
                      <a:pt x="1409" y="906"/>
                    </a:lnTo>
                    <a:lnTo>
                      <a:pt x="1409" y="906"/>
                    </a:lnTo>
                    <a:lnTo>
                      <a:pt x="1411" y="906"/>
                    </a:lnTo>
                    <a:lnTo>
                      <a:pt x="1411" y="906"/>
                    </a:lnTo>
                    <a:lnTo>
                      <a:pt x="1411" y="906"/>
                    </a:lnTo>
                    <a:lnTo>
                      <a:pt x="1411" y="908"/>
                    </a:lnTo>
                    <a:lnTo>
                      <a:pt x="1413" y="908"/>
                    </a:lnTo>
                    <a:lnTo>
                      <a:pt x="1413" y="908"/>
                    </a:lnTo>
                    <a:lnTo>
                      <a:pt x="1413" y="910"/>
                    </a:lnTo>
                    <a:lnTo>
                      <a:pt x="1413" y="910"/>
                    </a:lnTo>
                    <a:lnTo>
                      <a:pt x="1413" y="912"/>
                    </a:lnTo>
                    <a:lnTo>
                      <a:pt x="1413" y="912"/>
                    </a:lnTo>
                    <a:lnTo>
                      <a:pt x="1413" y="912"/>
                    </a:lnTo>
                    <a:lnTo>
                      <a:pt x="1411" y="914"/>
                    </a:lnTo>
                    <a:lnTo>
                      <a:pt x="1411" y="914"/>
                    </a:lnTo>
                    <a:lnTo>
                      <a:pt x="1411" y="914"/>
                    </a:lnTo>
                    <a:lnTo>
                      <a:pt x="1411" y="916"/>
                    </a:lnTo>
                    <a:lnTo>
                      <a:pt x="1411" y="916"/>
                    </a:lnTo>
                    <a:lnTo>
                      <a:pt x="1411" y="916"/>
                    </a:lnTo>
                    <a:lnTo>
                      <a:pt x="1411" y="917"/>
                    </a:lnTo>
                    <a:lnTo>
                      <a:pt x="1413" y="917"/>
                    </a:lnTo>
                    <a:lnTo>
                      <a:pt x="1413" y="917"/>
                    </a:lnTo>
                    <a:lnTo>
                      <a:pt x="1413" y="919"/>
                    </a:lnTo>
                    <a:lnTo>
                      <a:pt x="1413" y="919"/>
                    </a:lnTo>
                    <a:lnTo>
                      <a:pt x="1413" y="919"/>
                    </a:lnTo>
                    <a:lnTo>
                      <a:pt x="1413" y="919"/>
                    </a:lnTo>
                    <a:lnTo>
                      <a:pt x="1413" y="919"/>
                    </a:lnTo>
                    <a:lnTo>
                      <a:pt x="1413" y="919"/>
                    </a:lnTo>
                    <a:lnTo>
                      <a:pt x="1413" y="921"/>
                    </a:lnTo>
                    <a:lnTo>
                      <a:pt x="1413" y="921"/>
                    </a:lnTo>
                    <a:lnTo>
                      <a:pt x="1413" y="921"/>
                    </a:lnTo>
                    <a:lnTo>
                      <a:pt x="1413" y="921"/>
                    </a:lnTo>
                    <a:lnTo>
                      <a:pt x="1413" y="923"/>
                    </a:lnTo>
                    <a:lnTo>
                      <a:pt x="1415" y="923"/>
                    </a:lnTo>
                    <a:lnTo>
                      <a:pt x="1415" y="923"/>
                    </a:lnTo>
                    <a:lnTo>
                      <a:pt x="1415" y="923"/>
                    </a:lnTo>
                    <a:lnTo>
                      <a:pt x="1415" y="925"/>
                    </a:lnTo>
                    <a:lnTo>
                      <a:pt x="1415" y="925"/>
                    </a:lnTo>
                    <a:lnTo>
                      <a:pt x="1417" y="925"/>
                    </a:lnTo>
                    <a:lnTo>
                      <a:pt x="1417" y="925"/>
                    </a:lnTo>
                    <a:lnTo>
                      <a:pt x="1417" y="925"/>
                    </a:lnTo>
                    <a:lnTo>
                      <a:pt x="1417" y="925"/>
                    </a:lnTo>
                    <a:lnTo>
                      <a:pt x="1417" y="925"/>
                    </a:lnTo>
                    <a:lnTo>
                      <a:pt x="1417" y="926"/>
                    </a:lnTo>
                    <a:lnTo>
                      <a:pt x="1415" y="926"/>
                    </a:lnTo>
                    <a:lnTo>
                      <a:pt x="1415" y="926"/>
                    </a:lnTo>
                    <a:lnTo>
                      <a:pt x="1415" y="926"/>
                    </a:lnTo>
                    <a:lnTo>
                      <a:pt x="1415" y="926"/>
                    </a:lnTo>
                    <a:lnTo>
                      <a:pt x="1415" y="926"/>
                    </a:lnTo>
                    <a:lnTo>
                      <a:pt x="1413" y="926"/>
                    </a:lnTo>
                    <a:lnTo>
                      <a:pt x="1413" y="926"/>
                    </a:lnTo>
                    <a:lnTo>
                      <a:pt x="1413" y="926"/>
                    </a:lnTo>
                    <a:lnTo>
                      <a:pt x="1413" y="926"/>
                    </a:lnTo>
                    <a:lnTo>
                      <a:pt x="1413" y="926"/>
                    </a:lnTo>
                    <a:lnTo>
                      <a:pt x="1411" y="926"/>
                    </a:lnTo>
                    <a:lnTo>
                      <a:pt x="1411" y="928"/>
                    </a:lnTo>
                    <a:lnTo>
                      <a:pt x="1411" y="928"/>
                    </a:lnTo>
                    <a:lnTo>
                      <a:pt x="1411" y="928"/>
                    </a:lnTo>
                    <a:lnTo>
                      <a:pt x="1411" y="928"/>
                    </a:lnTo>
                    <a:lnTo>
                      <a:pt x="1411" y="928"/>
                    </a:lnTo>
                    <a:lnTo>
                      <a:pt x="1411" y="930"/>
                    </a:lnTo>
                    <a:lnTo>
                      <a:pt x="1411" y="930"/>
                    </a:lnTo>
                    <a:lnTo>
                      <a:pt x="1411" y="930"/>
                    </a:lnTo>
                    <a:lnTo>
                      <a:pt x="1413" y="930"/>
                    </a:lnTo>
                    <a:lnTo>
                      <a:pt x="1413" y="930"/>
                    </a:lnTo>
                    <a:lnTo>
                      <a:pt x="1413" y="930"/>
                    </a:lnTo>
                    <a:lnTo>
                      <a:pt x="1415" y="930"/>
                    </a:lnTo>
                    <a:lnTo>
                      <a:pt x="1415" y="930"/>
                    </a:lnTo>
                    <a:lnTo>
                      <a:pt x="1417" y="930"/>
                    </a:lnTo>
                    <a:lnTo>
                      <a:pt x="1417" y="930"/>
                    </a:lnTo>
                    <a:lnTo>
                      <a:pt x="1418" y="930"/>
                    </a:lnTo>
                    <a:lnTo>
                      <a:pt x="1418" y="928"/>
                    </a:lnTo>
                    <a:lnTo>
                      <a:pt x="1418" y="928"/>
                    </a:lnTo>
                    <a:lnTo>
                      <a:pt x="1418" y="928"/>
                    </a:lnTo>
                    <a:lnTo>
                      <a:pt x="1420" y="928"/>
                    </a:lnTo>
                    <a:lnTo>
                      <a:pt x="1422" y="926"/>
                    </a:lnTo>
                    <a:lnTo>
                      <a:pt x="1424" y="926"/>
                    </a:lnTo>
                    <a:lnTo>
                      <a:pt x="1424" y="926"/>
                    </a:lnTo>
                    <a:lnTo>
                      <a:pt x="1426" y="926"/>
                    </a:lnTo>
                    <a:lnTo>
                      <a:pt x="1427" y="926"/>
                    </a:lnTo>
                    <a:lnTo>
                      <a:pt x="1427" y="926"/>
                    </a:lnTo>
                    <a:lnTo>
                      <a:pt x="1427" y="925"/>
                    </a:lnTo>
                    <a:lnTo>
                      <a:pt x="1429" y="925"/>
                    </a:lnTo>
                    <a:lnTo>
                      <a:pt x="1429" y="926"/>
                    </a:lnTo>
                    <a:lnTo>
                      <a:pt x="1429" y="926"/>
                    </a:lnTo>
                    <a:lnTo>
                      <a:pt x="1429" y="926"/>
                    </a:lnTo>
                    <a:lnTo>
                      <a:pt x="1429" y="926"/>
                    </a:lnTo>
                    <a:lnTo>
                      <a:pt x="1431" y="926"/>
                    </a:lnTo>
                    <a:lnTo>
                      <a:pt x="1431" y="928"/>
                    </a:lnTo>
                    <a:lnTo>
                      <a:pt x="1429" y="928"/>
                    </a:lnTo>
                    <a:lnTo>
                      <a:pt x="1429" y="928"/>
                    </a:lnTo>
                    <a:lnTo>
                      <a:pt x="1429" y="930"/>
                    </a:lnTo>
                    <a:lnTo>
                      <a:pt x="1429" y="930"/>
                    </a:lnTo>
                    <a:lnTo>
                      <a:pt x="1429" y="930"/>
                    </a:lnTo>
                    <a:lnTo>
                      <a:pt x="1429" y="930"/>
                    </a:lnTo>
                    <a:lnTo>
                      <a:pt x="1429" y="932"/>
                    </a:lnTo>
                    <a:lnTo>
                      <a:pt x="1429" y="932"/>
                    </a:lnTo>
                    <a:lnTo>
                      <a:pt x="1429" y="934"/>
                    </a:lnTo>
                    <a:lnTo>
                      <a:pt x="1429" y="934"/>
                    </a:lnTo>
                    <a:lnTo>
                      <a:pt x="1431" y="935"/>
                    </a:lnTo>
                    <a:lnTo>
                      <a:pt x="1431" y="935"/>
                    </a:lnTo>
                    <a:lnTo>
                      <a:pt x="1431" y="935"/>
                    </a:lnTo>
                    <a:lnTo>
                      <a:pt x="1431" y="935"/>
                    </a:lnTo>
                    <a:lnTo>
                      <a:pt x="1431" y="937"/>
                    </a:lnTo>
                    <a:lnTo>
                      <a:pt x="1431" y="937"/>
                    </a:lnTo>
                    <a:lnTo>
                      <a:pt x="1431" y="937"/>
                    </a:lnTo>
                    <a:lnTo>
                      <a:pt x="1433" y="939"/>
                    </a:lnTo>
                    <a:lnTo>
                      <a:pt x="1433" y="941"/>
                    </a:lnTo>
                    <a:lnTo>
                      <a:pt x="1433" y="941"/>
                    </a:lnTo>
                    <a:lnTo>
                      <a:pt x="1433" y="941"/>
                    </a:lnTo>
                    <a:lnTo>
                      <a:pt x="1433" y="941"/>
                    </a:lnTo>
                    <a:lnTo>
                      <a:pt x="1433" y="941"/>
                    </a:lnTo>
                    <a:lnTo>
                      <a:pt x="1433" y="941"/>
                    </a:lnTo>
                    <a:lnTo>
                      <a:pt x="1435" y="941"/>
                    </a:lnTo>
                    <a:lnTo>
                      <a:pt x="1436" y="941"/>
                    </a:lnTo>
                    <a:lnTo>
                      <a:pt x="1436" y="941"/>
                    </a:lnTo>
                    <a:lnTo>
                      <a:pt x="1436" y="941"/>
                    </a:lnTo>
                    <a:lnTo>
                      <a:pt x="1436" y="941"/>
                    </a:lnTo>
                    <a:lnTo>
                      <a:pt x="1436" y="941"/>
                    </a:lnTo>
                    <a:lnTo>
                      <a:pt x="1438" y="939"/>
                    </a:lnTo>
                    <a:lnTo>
                      <a:pt x="1438" y="939"/>
                    </a:lnTo>
                    <a:lnTo>
                      <a:pt x="1438" y="939"/>
                    </a:lnTo>
                    <a:lnTo>
                      <a:pt x="1438" y="939"/>
                    </a:lnTo>
                    <a:lnTo>
                      <a:pt x="1440" y="939"/>
                    </a:lnTo>
                    <a:lnTo>
                      <a:pt x="1440" y="941"/>
                    </a:lnTo>
                    <a:lnTo>
                      <a:pt x="1440" y="941"/>
                    </a:lnTo>
                    <a:lnTo>
                      <a:pt x="1440" y="941"/>
                    </a:lnTo>
                    <a:lnTo>
                      <a:pt x="1440" y="943"/>
                    </a:lnTo>
                    <a:lnTo>
                      <a:pt x="1440" y="943"/>
                    </a:lnTo>
                    <a:lnTo>
                      <a:pt x="1440" y="943"/>
                    </a:lnTo>
                    <a:lnTo>
                      <a:pt x="1440" y="943"/>
                    </a:lnTo>
                    <a:lnTo>
                      <a:pt x="1440" y="943"/>
                    </a:lnTo>
                    <a:lnTo>
                      <a:pt x="1438" y="944"/>
                    </a:lnTo>
                    <a:lnTo>
                      <a:pt x="1438" y="944"/>
                    </a:lnTo>
                    <a:lnTo>
                      <a:pt x="1438" y="944"/>
                    </a:lnTo>
                    <a:lnTo>
                      <a:pt x="1438" y="944"/>
                    </a:lnTo>
                    <a:lnTo>
                      <a:pt x="1438" y="944"/>
                    </a:lnTo>
                    <a:lnTo>
                      <a:pt x="1438" y="944"/>
                    </a:lnTo>
                    <a:lnTo>
                      <a:pt x="1436" y="944"/>
                    </a:lnTo>
                    <a:lnTo>
                      <a:pt x="1436" y="944"/>
                    </a:lnTo>
                    <a:lnTo>
                      <a:pt x="1435" y="946"/>
                    </a:lnTo>
                    <a:lnTo>
                      <a:pt x="1435" y="946"/>
                    </a:lnTo>
                    <a:lnTo>
                      <a:pt x="1435" y="946"/>
                    </a:lnTo>
                    <a:lnTo>
                      <a:pt x="1435" y="946"/>
                    </a:lnTo>
                    <a:lnTo>
                      <a:pt x="1435" y="946"/>
                    </a:lnTo>
                    <a:lnTo>
                      <a:pt x="1433" y="946"/>
                    </a:lnTo>
                    <a:lnTo>
                      <a:pt x="1433" y="946"/>
                    </a:lnTo>
                    <a:lnTo>
                      <a:pt x="1433" y="946"/>
                    </a:lnTo>
                    <a:lnTo>
                      <a:pt x="1433" y="946"/>
                    </a:lnTo>
                    <a:lnTo>
                      <a:pt x="1431" y="946"/>
                    </a:lnTo>
                    <a:lnTo>
                      <a:pt x="1431" y="946"/>
                    </a:lnTo>
                    <a:lnTo>
                      <a:pt x="1429" y="946"/>
                    </a:lnTo>
                    <a:lnTo>
                      <a:pt x="1429" y="946"/>
                    </a:lnTo>
                    <a:lnTo>
                      <a:pt x="1429" y="946"/>
                    </a:lnTo>
                    <a:lnTo>
                      <a:pt x="1427" y="946"/>
                    </a:lnTo>
                    <a:lnTo>
                      <a:pt x="1427" y="946"/>
                    </a:lnTo>
                    <a:lnTo>
                      <a:pt x="1427" y="946"/>
                    </a:lnTo>
                    <a:lnTo>
                      <a:pt x="1427" y="946"/>
                    </a:lnTo>
                    <a:lnTo>
                      <a:pt x="1427" y="946"/>
                    </a:lnTo>
                    <a:lnTo>
                      <a:pt x="1426" y="948"/>
                    </a:lnTo>
                    <a:lnTo>
                      <a:pt x="1426" y="948"/>
                    </a:lnTo>
                    <a:lnTo>
                      <a:pt x="1426" y="948"/>
                    </a:lnTo>
                    <a:lnTo>
                      <a:pt x="1426" y="950"/>
                    </a:lnTo>
                    <a:lnTo>
                      <a:pt x="1426" y="950"/>
                    </a:lnTo>
                    <a:lnTo>
                      <a:pt x="1426" y="950"/>
                    </a:lnTo>
                    <a:lnTo>
                      <a:pt x="1426" y="950"/>
                    </a:lnTo>
                    <a:lnTo>
                      <a:pt x="1427" y="950"/>
                    </a:lnTo>
                    <a:lnTo>
                      <a:pt x="1427" y="950"/>
                    </a:lnTo>
                    <a:lnTo>
                      <a:pt x="1427" y="950"/>
                    </a:lnTo>
                    <a:lnTo>
                      <a:pt x="1429" y="952"/>
                    </a:lnTo>
                    <a:lnTo>
                      <a:pt x="1429" y="952"/>
                    </a:lnTo>
                    <a:lnTo>
                      <a:pt x="1429" y="952"/>
                    </a:lnTo>
                    <a:lnTo>
                      <a:pt x="1429" y="952"/>
                    </a:lnTo>
                    <a:lnTo>
                      <a:pt x="1431" y="952"/>
                    </a:lnTo>
                    <a:lnTo>
                      <a:pt x="1431" y="952"/>
                    </a:lnTo>
                    <a:lnTo>
                      <a:pt x="1431" y="952"/>
                    </a:lnTo>
                    <a:lnTo>
                      <a:pt x="1431" y="952"/>
                    </a:lnTo>
                    <a:lnTo>
                      <a:pt x="1431" y="952"/>
                    </a:lnTo>
                    <a:lnTo>
                      <a:pt x="1433" y="952"/>
                    </a:lnTo>
                    <a:lnTo>
                      <a:pt x="1433" y="954"/>
                    </a:lnTo>
                    <a:lnTo>
                      <a:pt x="1435" y="954"/>
                    </a:lnTo>
                    <a:lnTo>
                      <a:pt x="1435" y="954"/>
                    </a:lnTo>
                    <a:lnTo>
                      <a:pt x="1436" y="952"/>
                    </a:lnTo>
                    <a:lnTo>
                      <a:pt x="1436" y="952"/>
                    </a:lnTo>
                    <a:lnTo>
                      <a:pt x="1436" y="952"/>
                    </a:lnTo>
                    <a:lnTo>
                      <a:pt x="1436" y="952"/>
                    </a:lnTo>
                    <a:lnTo>
                      <a:pt x="1438" y="952"/>
                    </a:lnTo>
                    <a:lnTo>
                      <a:pt x="1438" y="952"/>
                    </a:lnTo>
                    <a:lnTo>
                      <a:pt x="1440" y="950"/>
                    </a:lnTo>
                    <a:lnTo>
                      <a:pt x="1440" y="950"/>
                    </a:lnTo>
                    <a:lnTo>
                      <a:pt x="1440" y="950"/>
                    </a:lnTo>
                    <a:lnTo>
                      <a:pt x="1440" y="950"/>
                    </a:lnTo>
                    <a:lnTo>
                      <a:pt x="1442" y="950"/>
                    </a:lnTo>
                    <a:lnTo>
                      <a:pt x="1442" y="950"/>
                    </a:lnTo>
                    <a:lnTo>
                      <a:pt x="1442" y="952"/>
                    </a:lnTo>
                    <a:lnTo>
                      <a:pt x="1442" y="952"/>
                    </a:lnTo>
                    <a:lnTo>
                      <a:pt x="1442" y="952"/>
                    </a:lnTo>
                    <a:lnTo>
                      <a:pt x="1442" y="952"/>
                    </a:lnTo>
                    <a:lnTo>
                      <a:pt x="1444" y="954"/>
                    </a:lnTo>
                    <a:lnTo>
                      <a:pt x="1444" y="954"/>
                    </a:lnTo>
                    <a:lnTo>
                      <a:pt x="1442" y="954"/>
                    </a:lnTo>
                    <a:lnTo>
                      <a:pt x="1442" y="955"/>
                    </a:lnTo>
                    <a:lnTo>
                      <a:pt x="1444" y="955"/>
                    </a:lnTo>
                    <a:lnTo>
                      <a:pt x="1444" y="955"/>
                    </a:lnTo>
                    <a:lnTo>
                      <a:pt x="1444" y="955"/>
                    </a:lnTo>
                    <a:lnTo>
                      <a:pt x="1444" y="955"/>
                    </a:lnTo>
                    <a:lnTo>
                      <a:pt x="1444" y="957"/>
                    </a:lnTo>
                    <a:lnTo>
                      <a:pt x="1444" y="959"/>
                    </a:lnTo>
                    <a:lnTo>
                      <a:pt x="1444" y="959"/>
                    </a:lnTo>
                    <a:lnTo>
                      <a:pt x="1444" y="961"/>
                    </a:lnTo>
                    <a:lnTo>
                      <a:pt x="1442" y="963"/>
                    </a:lnTo>
                    <a:lnTo>
                      <a:pt x="1442" y="963"/>
                    </a:lnTo>
                    <a:lnTo>
                      <a:pt x="1442" y="964"/>
                    </a:lnTo>
                    <a:lnTo>
                      <a:pt x="1442" y="964"/>
                    </a:lnTo>
                    <a:lnTo>
                      <a:pt x="1442" y="964"/>
                    </a:lnTo>
                    <a:lnTo>
                      <a:pt x="1442" y="964"/>
                    </a:lnTo>
                    <a:lnTo>
                      <a:pt x="1442" y="964"/>
                    </a:lnTo>
                    <a:lnTo>
                      <a:pt x="1442" y="964"/>
                    </a:lnTo>
                    <a:lnTo>
                      <a:pt x="1442" y="964"/>
                    </a:lnTo>
                    <a:lnTo>
                      <a:pt x="1442" y="964"/>
                    </a:lnTo>
                    <a:lnTo>
                      <a:pt x="1442" y="964"/>
                    </a:lnTo>
                    <a:lnTo>
                      <a:pt x="1444" y="964"/>
                    </a:lnTo>
                    <a:lnTo>
                      <a:pt x="1444" y="964"/>
                    </a:lnTo>
                    <a:lnTo>
                      <a:pt x="1444" y="964"/>
                    </a:lnTo>
                    <a:lnTo>
                      <a:pt x="1444" y="964"/>
                    </a:lnTo>
                    <a:lnTo>
                      <a:pt x="1444" y="964"/>
                    </a:lnTo>
                    <a:lnTo>
                      <a:pt x="1444" y="964"/>
                    </a:lnTo>
                    <a:lnTo>
                      <a:pt x="1445" y="963"/>
                    </a:lnTo>
                    <a:lnTo>
                      <a:pt x="1445" y="963"/>
                    </a:lnTo>
                    <a:lnTo>
                      <a:pt x="1445" y="963"/>
                    </a:lnTo>
                    <a:lnTo>
                      <a:pt x="1445" y="961"/>
                    </a:lnTo>
                    <a:lnTo>
                      <a:pt x="1447" y="961"/>
                    </a:lnTo>
                    <a:lnTo>
                      <a:pt x="1447" y="961"/>
                    </a:lnTo>
                    <a:lnTo>
                      <a:pt x="1447" y="961"/>
                    </a:lnTo>
                    <a:lnTo>
                      <a:pt x="1447" y="959"/>
                    </a:lnTo>
                    <a:lnTo>
                      <a:pt x="1449" y="959"/>
                    </a:lnTo>
                    <a:lnTo>
                      <a:pt x="1451" y="959"/>
                    </a:lnTo>
                    <a:lnTo>
                      <a:pt x="1451" y="959"/>
                    </a:lnTo>
                    <a:lnTo>
                      <a:pt x="1451" y="961"/>
                    </a:lnTo>
                    <a:lnTo>
                      <a:pt x="1451" y="961"/>
                    </a:lnTo>
                    <a:lnTo>
                      <a:pt x="1451" y="961"/>
                    </a:lnTo>
                    <a:lnTo>
                      <a:pt x="1451" y="961"/>
                    </a:lnTo>
                    <a:lnTo>
                      <a:pt x="1451" y="963"/>
                    </a:lnTo>
                    <a:lnTo>
                      <a:pt x="1451" y="964"/>
                    </a:lnTo>
                    <a:lnTo>
                      <a:pt x="1451" y="966"/>
                    </a:lnTo>
                    <a:lnTo>
                      <a:pt x="1451" y="966"/>
                    </a:lnTo>
                    <a:lnTo>
                      <a:pt x="1451" y="966"/>
                    </a:lnTo>
                    <a:lnTo>
                      <a:pt x="1451" y="966"/>
                    </a:lnTo>
                    <a:lnTo>
                      <a:pt x="1451" y="966"/>
                    </a:lnTo>
                    <a:lnTo>
                      <a:pt x="1451" y="966"/>
                    </a:lnTo>
                    <a:lnTo>
                      <a:pt x="1451" y="966"/>
                    </a:lnTo>
                    <a:lnTo>
                      <a:pt x="1451" y="966"/>
                    </a:lnTo>
                    <a:lnTo>
                      <a:pt x="1449" y="966"/>
                    </a:lnTo>
                    <a:lnTo>
                      <a:pt x="1449" y="968"/>
                    </a:lnTo>
                    <a:lnTo>
                      <a:pt x="1449" y="968"/>
                    </a:lnTo>
                    <a:lnTo>
                      <a:pt x="1449" y="968"/>
                    </a:lnTo>
                    <a:lnTo>
                      <a:pt x="1447" y="968"/>
                    </a:lnTo>
                    <a:lnTo>
                      <a:pt x="1447" y="968"/>
                    </a:lnTo>
                    <a:lnTo>
                      <a:pt x="1445" y="968"/>
                    </a:lnTo>
                    <a:lnTo>
                      <a:pt x="1445" y="968"/>
                    </a:lnTo>
                    <a:lnTo>
                      <a:pt x="1445" y="968"/>
                    </a:lnTo>
                    <a:lnTo>
                      <a:pt x="1445" y="970"/>
                    </a:lnTo>
                    <a:lnTo>
                      <a:pt x="1445" y="970"/>
                    </a:lnTo>
                    <a:lnTo>
                      <a:pt x="1445" y="970"/>
                    </a:lnTo>
                    <a:lnTo>
                      <a:pt x="1444" y="970"/>
                    </a:lnTo>
                    <a:lnTo>
                      <a:pt x="1444" y="970"/>
                    </a:lnTo>
                    <a:lnTo>
                      <a:pt x="1444" y="970"/>
                    </a:lnTo>
                    <a:lnTo>
                      <a:pt x="1444" y="972"/>
                    </a:lnTo>
                    <a:lnTo>
                      <a:pt x="1444" y="972"/>
                    </a:lnTo>
                    <a:lnTo>
                      <a:pt x="1444" y="972"/>
                    </a:lnTo>
                    <a:lnTo>
                      <a:pt x="1444" y="972"/>
                    </a:lnTo>
                    <a:lnTo>
                      <a:pt x="1444" y="973"/>
                    </a:lnTo>
                    <a:lnTo>
                      <a:pt x="1444" y="973"/>
                    </a:lnTo>
                    <a:lnTo>
                      <a:pt x="1444" y="973"/>
                    </a:lnTo>
                    <a:lnTo>
                      <a:pt x="1444" y="973"/>
                    </a:lnTo>
                    <a:lnTo>
                      <a:pt x="1444" y="973"/>
                    </a:lnTo>
                    <a:lnTo>
                      <a:pt x="1444" y="973"/>
                    </a:lnTo>
                    <a:lnTo>
                      <a:pt x="1444" y="975"/>
                    </a:lnTo>
                    <a:lnTo>
                      <a:pt x="1444" y="975"/>
                    </a:lnTo>
                    <a:lnTo>
                      <a:pt x="1445" y="975"/>
                    </a:lnTo>
                    <a:lnTo>
                      <a:pt x="1445" y="975"/>
                    </a:lnTo>
                    <a:lnTo>
                      <a:pt x="1445" y="975"/>
                    </a:lnTo>
                    <a:lnTo>
                      <a:pt x="1445" y="975"/>
                    </a:lnTo>
                    <a:lnTo>
                      <a:pt x="1445" y="975"/>
                    </a:lnTo>
                    <a:lnTo>
                      <a:pt x="1447" y="975"/>
                    </a:lnTo>
                    <a:lnTo>
                      <a:pt x="1447" y="977"/>
                    </a:lnTo>
                    <a:lnTo>
                      <a:pt x="1447" y="977"/>
                    </a:lnTo>
                    <a:lnTo>
                      <a:pt x="1447" y="977"/>
                    </a:lnTo>
                    <a:lnTo>
                      <a:pt x="1449" y="977"/>
                    </a:lnTo>
                    <a:lnTo>
                      <a:pt x="1449" y="977"/>
                    </a:lnTo>
                    <a:lnTo>
                      <a:pt x="1449" y="977"/>
                    </a:lnTo>
                    <a:lnTo>
                      <a:pt x="1449" y="977"/>
                    </a:lnTo>
                    <a:lnTo>
                      <a:pt x="1449" y="975"/>
                    </a:lnTo>
                    <a:lnTo>
                      <a:pt x="1451" y="975"/>
                    </a:lnTo>
                    <a:lnTo>
                      <a:pt x="1451" y="975"/>
                    </a:lnTo>
                    <a:lnTo>
                      <a:pt x="1451" y="975"/>
                    </a:lnTo>
                    <a:lnTo>
                      <a:pt x="1451" y="975"/>
                    </a:lnTo>
                    <a:lnTo>
                      <a:pt x="1451" y="975"/>
                    </a:lnTo>
                    <a:lnTo>
                      <a:pt x="1453" y="975"/>
                    </a:lnTo>
                    <a:lnTo>
                      <a:pt x="1453" y="975"/>
                    </a:lnTo>
                    <a:lnTo>
                      <a:pt x="1453" y="977"/>
                    </a:lnTo>
                    <a:lnTo>
                      <a:pt x="1453" y="977"/>
                    </a:lnTo>
                    <a:lnTo>
                      <a:pt x="1453" y="977"/>
                    </a:lnTo>
                    <a:lnTo>
                      <a:pt x="1453" y="977"/>
                    </a:lnTo>
                    <a:lnTo>
                      <a:pt x="1453" y="979"/>
                    </a:lnTo>
                    <a:lnTo>
                      <a:pt x="1453" y="979"/>
                    </a:lnTo>
                    <a:lnTo>
                      <a:pt x="1453" y="979"/>
                    </a:lnTo>
                    <a:lnTo>
                      <a:pt x="1453" y="979"/>
                    </a:lnTo>
                    <a:lnTo>
                      <a:pt x="1453" y="981"/>
                    </a:lnTo>
                    <a:lnTo>
                      <a:pt x="1453" y="981"/>
                    </a:lnTo>
                    <a:lnTo>
                      <a:pt x="1453" y="981"/>
                    </a:lnTo>
                    <a:lnTo>
                      <a:pt x="1453" y="981"/>
                    </a:lnTo>
                    <a:lnTo>
                      <a:pt x="1455" y="981"/>
                    </a:lnTo>
                    <a:lnTo>
                      <a:pt x="1455" y="981"/>
                    </a:lnTo>
                    <a:lnTo>
                      <a:pt x="1455" y="981"/>
                    </a:lnTo>
                    <a:lnTo>
                      <a:pt x="1455" y="981"/>
                    </a:lnTo>
                    <a:lnTo>
                      <a:pt x="1455" y="981"/>
                    </a:lnTo>
                    <a:lnTo>
                      <a:pt x="1455" y="981"/>
                    </a:lnTo>
                    <a:lnTo>
                      <a:pt x="1456" y="981"/>
                    </a:lnTo>
                    <a:lnTo>
                      <a:pt x="1456" y="981"/>
                    </a:lnTo>
                    <a:lnTo>
                      <a:pt x="1456" y="982"/>
                    </a:lnTo>
                    <a:lnTo>
                      <a:pt x="1458" y="982"/>
                    </a:lnTo>
                    <a:lnTo>
                      <a:pt x="1458" y="982"/>
                    </a:lnTo>
                    <a:lnTo>
                      <a:pt x="1458" y="982"/>
                    </a:lnTo>
                    <a:lnTo>
                      <a:pt x="1458" y="982"/>
                    </a:lnTo>
                    <a:lnTo>
                      <a:pt x="1458" y="982"/>
                    </a:lnTo>
                    <a:lnTo>
                      <a:pt x="1460" y="984"/>
                    </a:lnTo>
                    <a:lnTo>
                      <a:pt x="1460" y="984"/>
                    </a:lnTo>
                    <a:lnTo>
                      <a:pt x="1460" y="984"/>
                    </a:lnTo>
                    <a:lnTo>
                      <a:pt x="1460" y="986"/>
                    </a:lnTo>
                    <a:lnTo>
                      <a:pt x="1460" y="986"/>
                    </a:lnTo>
                    <a:lnTo>
                      <a:pt x="1462" y="988"/>
                    </a:lnTo>
                    <a:lnTo>
                      <a:pt x="1462" y="988"/>
                    </a:lnTo>
                    <a:lnTo>
                      <a:pt x="1462" y="988"/>
                    </a:lnTo>
                    <a:lnTo>
                      <a:pt x="1462" y="988"/>
                    </a:lnTo>
                    <a:lnTo>
                      <a:pt x="1462" y="988"/>
                    </a:lnTo>
                    <a:lnTo>
                      <a:pt x="1462" y="988"/>
                    </a:lnTo>
                    <a:lnTo>
                      <a:pt x="1462" y="988"/>
                    </a:lnTo>
                    <a:lnTo>
                      <a:pt x="1462" y="988"/>
                    </a:lnTo>
                    <a:lnTo>
                      <a:pt x="1464" y="990"/>
                    </a:lnTo>
                    <a:lnTo>
                      <a:pt x="1464" y="990"/>
                    </a:lnTo>
                    <a:lnTo>
                      <a:pt x="1464" y="990"/>
                    </a:lnTo>
                    <a:lnTo>
                      <a:pt x="1464" y="990"/>
                    </a:lnTo>
                    <a:lnTo>
                      <a:pt x="1465" y="990"/>
                    </a:lnTo>
                    <a:lnTo>
                      <a:pt x="1465" y="990"/>
                    </a:lnTo>
                    <a:lnTo>
                      <a:pt x="1465" y="990"/>
                    </a:lnTo>
                    <a:lnTo>
                      <a:pt x="1467" y="990"/>
                    </a:lnTo>
                    <a:lnTo>
                      <a:pt x="1467" y="990"/>
                    </a:lnTo>
                    <a:lnTo>
                      <a:pt x="1467" y="988"/>
                    </a:lnTo>
                    <a:lnTo>
                      <a:pt x="1467" y="988"/>
                    </a:lnTo>
                    <a:lnTo>
                      <a:pt x="1467" y="988"/>
                    </a:lnTo>
                    <a:lnTo>
                      <a:pt x="1467" y="988"/>
                    </a:lnTo>
                    <a:lnTo>
                      <a:pt x="1467" y="986"/>
                    </a:lnTo>
                    <a:lnTo>
                      <a:pt x="1467" y="986"/>
                    </a:lnTo>
                    <a:lnTo>
                      <a:pt x="1467" y="986"/>
                    </a:lnTo>
                    <a:lnTo>
                      <a:pt x="1467" y="986"/>
                    </a:lnTo>
                    <a:lnTo>
                      <a:pt x="1467" y="984"/>
                    </a:lnTo>
                    <a:lnTo>
                      <a:pt x="1465" y="984"/>
                    </a:lnTo>
                    <a:lnTo>
                      <a:pt x="1465" y="984"/>
                    </a:lnTo>
                    <a:lnTo>
                      <a:pt x="1465" y="984"/>
                    </a:lnTo>
                    <a:lnTo>
                      <a:pt x="1465" y="982"/>
                    </a:lnTo>
                    <a:lnTo>
                      <a:pt x="1465" y="982"/>
                    </a:lnTo>
                    <a:lnTo>
                      <a:pt x="1465" y="982"/>
                    </a:lnTo>
                    <a:lnTo>
                      <a:pt x="1465" y="982"/>
                    </a:lnTo>
                    <a:lnTo>
                      <a:pt x="1465" y="982"/>
                    </a:lnTo>
                    <a:lnTo>
                      <a:pt x="1465" y="982"/>
                    </a:lnTo>
                    <a:lnTo>
                      <a:pt x="1465" y="981"/>
                    </a:lnTo>
                    <a:lnTo>
                      <a:pt x="1467" y="981"/>
                    </a:lnTo>
                    <a:lnTo>
                      <a:pt x="1467" y="981"/>
                    </a:lnTo>
                    <a:lnTo>
                      <a:pt x="1467" y="981"/>
                    </a:lnTo>
                    <a:lnTo>
                      <a:pt x="1467" y="981"/>
                    </a:lnTo>
                    <a:lnTo>
                      <a:pt x="1469" y="979"/>
                    </a:lnTo>
                    <a:lnTo>
                      <a:pt x="1469" y="979"/>
                    </a:lnTo>
                    <a:lnTo>
                      <a:pt x="1469" y="979"/>
                    </a:lnTo>
                    <a:lnTo>
                      <a:pt x="1469" y="979"/>
                    </a:lnTo>
                    <a:lnTo>
                      <a:pt x="1469" y="979"/>
                    </a:lnTo>
                    <a:lnTo>
                      <a:pt x="1471" y="979"/>
                    </a:lnTo>
                    <a:lnTo>
                      <a:pt x="1471" y="979"/>
                    </a:lnTo>
                    <a:lnTo>
                      <a:pt x="1473" y="979"/>
                    </a:lnTo>
                    <a:lnTo>
                      <a:pt x="1473" y="977"/>
                    </a:lnTo>
                    <a:lnTo>
                      <a:pt x="1473" y="977"/>
                    </a:lnTo>
                    <a:lnTo>
                      <a:pt x="1473" y="977"/>
                    </a:lnTo>
                    <a:lnTo>
                      <a:pt x="1473" y="977"/>
                    </a:lnTo>
                    <a:lnTo>
                      <a:pt x="1473" y="977"/>
                    </a:lnTo>
                    <a:lnTo>
                      <a:pt x="1474" y="977"/>
                    </a:lnTo>
                    <a:lnTo>
                      <a:pt x="1474" y="977"/>
                    </a:lnTo>
                    <a:lnTo>
                      <a:pt x="1474" y="977"/>
                    </a:lnTo>
                    <a:lnTo>
                      <a:pt x="1474" y="977"/>
                    </a:lnTo>
                    <a:lnTo>
                      <a:pt x="1474" y="977"/>
                    </a:lnTo>
                    <a:lnTo>
                      <a:pt x="1476" y="977"/>
                    </a:lnTo>
                    <a:lnTo>
                      <a:pt x="1478" y="977"/>
                    </a:lnTo>
                    <a:lnTo>
                      <a:pt x="1478" y="977"/>
                    </a:lnTo>
                    <a:lnTo>
                      <a:pt x="1478" y="977"/>
                    </a:lnTo>
                    <a:lnTo>
                      <a:pt x="1480" y="977"/>
                    </a:lnTo>
                    <a:lnTo>
                      <a:pt x="1480" y="977"/>
                    </a:lnTo>
                    <a:lnTo>
                      <a:pt x="1480" y="977"/>
                    </a:lnTo>
                    <a:lnTo>
                      <a:pt x="1480" y="977"/>
                    </a:lnTo>
                    <a:lnTo>
                      <a:pt x="1480" y="977"/>
                    </a:lnTo>
                    <a:lnTo>
                      <a:pt x="1482" y="977"/>
                    </a:lnTo>
                    <a:lnTo>
                      <a:pt x="1482" y="977"/>
                    </a:lnTo>
                    <a:lnTo>
                      <a:pt x="1482" y="977"/>
                    </a:lnTo>
                    <a:lnTo>
                      <a:pt x="1483" y="977"/>
                    </a:lnTo>
                    <a:lnTo>
                      <a:pt x="1483" y="977"/>
                    </a:lnTo>
                    <a:lnTo>
                      <a:pt x="1483" y="977"/>
                    </a:lnTo>
                    <a:lnTo>
                      <a:pt x="1483" y="977"/>
                    </a:lnTo>
                    <a:lnTo>
                      <a:pt x="1483" y="979"/>
                    </a:lnTo>
                    <a:lnTo>
                      <a:pt x="1483" y="979"/>
                    </a:lnTo>
                    <a:lnTo>
                      <a:pt x="1483" y="979"/>
                    </a:lnTo>
                    <a:lnTo>
                      <a:pt x="1483" y="979"/>
                    </a:lnTo>
                    <a:lnTo>
                      <a:pt x="1483" y="979"/>
                    </a:lnTo>
                    <a:lnTo>
                      <a:pt x="1483" y="981"/>
                    </a:lnTo>
                    <a:lnTo>
                      <a:pt x="1483" y="981"/>
                    </a:lnTo>
                    <a:lnTo>
                      <a:pt x="1483" y="981"/>
                    </a:lnTo>
                    <a:lnTo>
                      <a:pt x="1483" y="982"/>
                    </a:lnTo>
                    <a:lnTo>
                      <a:pt x="1482" y="982"/>
                    </a:lnTo>
                    <a:lnTo>
                      <a:pt x="1482" y="984"/>
                    </a:lnTo>
                    <a:lnTo>
                      <a:pt x="1482" y="984"/>
                    </a:lnTo>
                    <a:lnTo>
                      <a:pt x="1482" y="984"/>
                    </a:lnTo>
                    <a:lnTo>
                      <a:pt x="1480" y="984"/>
                    </a:lnTo>
                    <a:lnTo>
                      <a:pt x="1480" y="984"/>
                    </a:lnTo>
                    <a:lnTo>
                      <a:pt x="1480" y="984"/>
                    </a:lnTo>
                    <a:lnTo>
                      <a:pt x="1478" y="984"/>
                    </a:lnTo>
                    <a:lnTo>
                      <a:pt x="1478" y="984"/>
                    </a:lnTo>
                    <a:lnTo>
                      <a:pt x="1478" y="984"/>
                    </a:lnTo>
                    <a:lnTo>
                      <a:pt x="1478" y="984"/>
                    </a:lnTo>
                    <a:lnTo>
                      <a:pt x="1478" y="984"/>
                    </a:lnTo>
                    <a:lnTo>
                      <a:pt x="1476" y="984"/>
                    </a:lnTo>
                    <a:lnTo>
                      <a:pt x="1476" y="984"/>
                    </a:lnTo>
                    <a:lnTo>
                      <a:pt x="1476" y="984"/>
                    </a:lnTo>
                    <a:lnTo>
                      <a:pt x="1476" y="984"/>
                    </a:lnTo>
                    <a:lnTo>
                      <a:pt x="1476" y="984"/>
                    </a:lnTo>
                    <a:lnTo>
                      <a:pt x="1476" y="984"/>
                    </a:lnTo>
                    <a:lnTo>
                      <a:pt x="1476" y="984"/>
                    </a:lnTo>
                    <a:lnTo>
                      <a:pt x="1474" y="986"/>
                    </a:lnTo>
                    <a:lnTo>
                      <a:pt x="1474" y="986"/>
                    </a:lnTo>
                    <a:lnTo>
                      <a:pt x="1474" y="986"/>
                    </a:lnTo>
                    <a:lnTo>
                      <a:pt x="1474" y="986"/>
                    </a:lnTo>
                    <a:lnTo>
                      <a:pt x="1474" y="986"/>
                    </a:lnTo>
                    <a:lnTo>
                      <a:pt x="1474" y="986"/>
                    </a:lnTo>
                    <a:lnTo>
                      <a:pt x="1473" y="986"/>
                    </a:lnTo>
                    <a:lnTo>
                      <a:pt x="1473" y="988"/>
                    </a:lnTo>
                    <a:lnTo>
                      <a:pt x="1473" y="988"/>
                    </a:lnTo>
                    <a:lnTo>
                      <a:pt x="1473" y="988"/>
                    </a:lnTo>
                    <a:lnTo>
                      <a:pt x="1473" y="988"/>
                    </a:lnTo>
                    <a:lnTo>
                      <a:pt x="1471" y="988"/>
                    </a:lnTo>
                    <a:lnTo>
                      <a:pt x="1471" y="988"/>
                    </a:lnTo>
                    <a:lnTo>
                      <a:pt x="1471" y="990"/>
                    </a:lnTo>
                    <a:lnTo>
                      <a:pt x="1471" y="990"/>
                    </a:lnTo>
                    <a:lnTo>
                      <a:pt x="1471" y="990"/>
                    </a:lnTo>
                    <a:lnTo>
                      <a:pt x="1471" y="990"/>
                    </a:lnTo>
                    <a:lnTo>
                      <a:pt x="1471" y="990"/>
                    </a:lnTo>
                    <a:lnTo>
                      <a:pt x="1471" y="990"/>
                    </a:lnTo>
                    <a:lnTo>
                      <a:pt x="1471" y="992"/>
                    </a:lnTo>
                    <a:lnTo>
                      <a:pt x="1471" y="992"/>
                    </a:lnTo>
                    <a:lnTo>
                      <a:pt x="1471" y="993"/>
                    </a:lnTo>
                    <a:lnTo>
                      <a:pt x="1471" y="993"/>
                    </a:lnTo>
                    <a:lnTo>
                      <a:pt x="1471" y="993"/>
                    </a:lnTo>
                    <a:lnTo>
                      <a:pt x="1471" y="993"/>
                    </a:lnTo>
                    <a:lnTo>
                      <a:pt x="1471" y="993"/>
                    </a:lnTo>
                    <a:lnTo>
                      <a:pt x="1471" y="993"/>
                    </a:lnTo>
                    <a:lnTo>
                      <a:pt x="1471" y="995"/>
                    </a:lnTo>
                    <a:lnTo>
                      <a:pt x="1471" y="995"/>
                    </a:lnTo>
                    <a:lnTo>
                      <a:pt x="1471" y="995"/>
                    </a:lnTo>
                    <a:lnTo>
                      <a:pt x="1471" y="995"/>
                    </a:lnTo>
                    <a:lnTo>
                      <a:pt x="1469" y="995"/>
                    </a:lnTo>
                    <a:lnTo>
                      <a:pt x="1469" y="995"/>
                    </a:lnTo>
                    <a:lnTo>
                      <a:pt x="1469" y="997"/>
                    </a:lnTo>
                    <a:lnTo>
                      <a:pt x="1469" y="997"/>
                    </a:lnTo>
                    <a:lnTo>
                      <a:pt x="1467" y="997"/>
                    </a:lnTo>
                    <a:lnTo>
                      <a:pt x="1467" y="997"/>
                    </a:lnTo>
                    <a:lnTo>
                      <a:pt x="1467" y="997"/>
                    </a:lnTo>
                    <a:lnTo>
                      <a:pt x="1467" y="997"/>
                    </a:lnTo>
                    <a:lnTo>
                      <a:pt x="1467" y="999"/>
                    </a:lnTo>
                    <a:lnTo>
                      <a:pt x="1467" y="999"/>
                    </a:lnTo>
                    <a:lnTo>
                      <a:pt x="1467" y="999"/>
                    </a:lnTo>
                    <a:lnTo>
                      <a:pt x="1467" y="999"/>
                    </a:lnTo>
                    <a:lnTo>
                      <a:pt x="1467" y="1001"/>
                    </a:lnTo>
                    <a:lnTo>
                      <a:pt x="1467" y="1001"/>
                    </a:lnTo>
                    <a:lnTo>
                      <a:pt x="1467" y="1001"/>
                    </a:lnTo>
                    <a:lnTo>
                      <a:pt x="1467" y="1001"/>
                    </a:lnTo>
                    <a:lnTo>
                      <a:pt x="1467" y="1001"/>
                    </a:lnTo>
                    <a:lnTo>
                      <a:pt x="1467" y="1001"/>
                    </a:lnTo>
                    <a:lnTo>
                      <a:pt x="1469" y="1001"/>
                    </a:lnTo>
                    <a:lnTo>
                      <a:pt x="1469" y="1001"/>
                    </a:lnTo>
                    <a:lnTo>
                      <a:pt x="1469" y="1002"/>
                    </a:lnTo>
                    <a:lnTo>
                      <a:pt x="1471" y="1002"/>
                    </a:lnTo>
                    <a:lnTo>
                      <a:pt x="1471" y="1002"/>
                    </a:lnTo>
                    <a:lnTo>
                      <a:pt x="1471" y="1002"/>
                    </a:lnTo>
                    <a:lnTo>
                      <a:pt x="1471" y="1002"/>
                    </a:lnTo>
                    <a:lnTo>
                      <a:pt x="1469" y="1002"/>
                    </a:lnTo>
                    <a:lnTo>
                      <a:pt x="1469" y="1002"/>
                    </a:lnTo>
                    <a:lnTo>
                      <a:pt x="1469" y="1002"/>
                    </a:lnTo>
                    <a:lnTo>
                      <a:pt x="1469" y="1002"/>
                    </a:lnTo>
                    <a:lnTo>
                      <a:pt x="1469" y="1002"/>
                    </a:lnTo>
                    <a:lnTo>
                      <a:pt x="1469" y="1002"/>
                    </a:lnTo>
                    <a:lnTo>
                      <a:pt x="1467" y="1002"/>
                    </a:lnTo>
                    <a:lnTo>
                      <a:pt x="1467" y="1002"/>
                    </a:lnTo>
                    <a:lnTo>
                      <a:pt x="1467" y="1002"/>
                    </a:lnTo>
                    <a:lnTo>
                      <a:pt x="1467" y="1002"/>
                    </a:lnTo>
                    <a:lnTo>
                      <a:pt x="1467" y="1002"/>
                    </a:lnTo>
                    <a:lnTo>
                      <a:pt x="1467" y="1002"/>
                    </a:lnTo>
                    <a:lnTo>
                      <a:pt x="1467" y="1002"/>
                    </a:lnTo>
                    <a:lnTo>
                      <a:pt x="1465" y="1002"/>
                    </a:lnTo>
                    <a:lnTo>
                      <a:pt x="1465" y="1002"/>
                    </a:lnTo>
                    <a:lnTo>
                      <a:pt x="1465" y="1001"/>
                    </a:lnTo>
                    <a:lnTo>
                      <a:pt x="1464" y="1001"/>
                    </a:lnTo>
                    <a:lnTo>
                      <a:pt x="1464" y="1001"/>
                    </a:lnTo>
                    <a:lnTo>
                      <a:pt x="1464" y="1001"/>
                    </a:lnTo>
                    <a:lnTo>
                      <a:pt x="1462" y="1001"/>
                    </a:lnTo>
                    <a:lnTo>
                      <a:pt x="1462" y="1001"/>
                    </a:lnTo>
                    <a:lnTo>
                      <a:pt x="1462" y="1001"/>
                    </a:lnTo>
                    <a:lnTo>
                      <a:pt x="1462" y="1002"/>
                    </a:lnTo>
                    <a:lnTo>
                      <a:pt x="1462" y="1002"/>
                    </a:lnTo>
                    <a:lnTo>
                      <a:pt x="1462" y="1004"/>
                    </a:lnTo>
                    <a:lnTo>
                      <a:pt x="1462" y="1004"/>
                    </a:lnTo>
                    <a:lnTo>
                      <a:pt x="1462" y="1004"/>
                    </a:lnTo>
                    <a:lnTo>
                      <a:pt x="1462" y="1004"/>
                    </a:lnTo>
                    <a:lnTo>
                      <a:pt x="1462" y="1006"/>
                    </a:lnTo>
                    <a:lnTo>
                      <a:pt x="1462" y="1006"/>
                    </a:lnTo>
                    <a:lnTo>
                      <a:pt x="1462" y="1006"/>
                    </a:lnTo>
                    <a:lnTo>
                      <a:pt x="1462" y="1006"/>
                    </a:lnTo>
                    <a:lnTo>
                      <a:pt x="1462" y="1006"/>
                    </a:lnTo>
                    <a:lnTo>
                      <a:pt x="1462" y="1006"/>
                    </a:lnTo>
                    <a:lnTo>
                      <a:pt x="1462" y="1006"/>
                    </a:lnTo>
                    <a:lnTo>
                      <a:pt x="1462" y="1008"/>
                    </a:lnTo>
                    <a:lnTo>
                      <a:pt x="1462" y="1008"/>
                    </a:lnTo>
                    <a:lnTo>
                      <a:pt x="1462" y="1008"/>
                    </a:lnTo>
                    <a:lnTo>
                      <a:pt x="1462" y="1008"/>
                    </a:lnTo>
                    <a:lnTo>
                      <a:pt x="1462" y="1008"/>
                    </a:lnTo>
                    <a:lnTo>
                      <a:pt x="1462" y="1008"/>
                    </a:lnTo>
                    <a:lnTo>
                      <a:pt x="1464" y="1008"/>
                    </a:lnTo>
                    <a:lnTo>
                      <a:pt x="1464" y="1008"/>
                    </a:lnTo>
                    <a:lnTo>
                      <a:pt x="1464" y="1008"/>
                    </a:lnTo>
                    <a:lnTo>
                      <a:pt x="1464" y="1008"/>
                    </a:lnTo>
                    <a:lnTo>
                      <a:pt x="1464" y="1010"/>
                    </a:lnTo>
                    <a:lnTo>
                      <a:pt x="1464" y="1010"/>
                    </a:lnTo>
                    <a:lnTo>
                      <a:pt x="1465" y="1010"/>
                    </a:lnTo>
                    <a:lnTo>
                      <a:pt x="1465" y="1010"/>
                    </a:lnTo>
                    <a:lnTo>
                      <a:pt x="1465" y="1010"/>
                    </a:lnTo>
                    <a:lnTo>
                      <a:pt x="1465" y="1010"/>
                    </a:lnTo>
                    <a:lnTo>
                      <a:pt x="1465" y="1011"/>
                    </a:lnTo>
                    <a:lnTo>
                      <a:pt x="1465" y="1011"/>
                    </a:lnTo>
                    <a:lnTo>
                      <a:pt x="1467" y="1011"/>
                    </a:lnTo>
                    <a:lnTo>
                      <a:pt x="1467" y="1011"/>
                    </a:lnTo>
                    <a:lnTo>
                      <a:pt x="1467" y="1011"/>
                    </a:lnTo>
                    <a:lnTo>
                      <a:pt x="1467" y="1011"/>
                    </a:lnTo>
                    <a:lnTo>
                      <a:pt x="1467" y="1011"/>
                    </a:lnTo>
                    <a:lnTo>
                      <a:pt x="1469" y="1013"/>
                    </a:lnTo>
                    <a:lnTo>
                      <a:pt x="1469" y="1013"/>
                    </a:lnTo>
                    <a:lnTo>
                      <a:pt x="1471" y="1013"/>
                    </a:lnTo>
                    <a:lnTo>
                      <a:pt x="1471" y="1013"/>
                    </a:lnTo>
                    <a:lnTo>
                      <a:pt x="1471" y="1013"/>
                    </a:lnTo>
                    <a:lnTo>
                      <a:pt x="1471" y="1013"/>
                    </a:lnTo>
                    <a:lnTo>
                      <a:pt x="1471" y="1015"/>
                    </a:lnTo>
                    <a:lnTo>
                      <a:pt x="1471" y="1015"/>
                    </a:lnTo>
                    <a:lnTo>
                      <a:pt x="1471" y="1015"/>
                    </a:lnTo>
                    <a:lnTo>
                      <a:pt x="1471" y="1015"/>
                    </a:lnTo>
                    <a:lnTo>
                      <a:pt x="1471" y="1015"/>
                    </a:lnTo>
                    <a:lnTo>
                      <a:pt x="1471" y="1015"/>
                    </a:lnTo>
                    <a:lnTo>
                      <a:pt x="1471" y="1015"/>
                    </a:lnTo>
                    <a:lnTo>
                      <a:pt x="1471" y="1015"/>
                    </a:lnTo>
                    <a:lnTo>
                      <a:pt x="1471" y="1015"/>
                    </a:lnTo>
                    <a:lnTo>
                      <a:pt x="1471" y="1017"/>
                    </a:lnTo>
                    <a:lnTo>
                      <a:pt x="1471" y="1017"/>
                    </a:lnTo>
                    <a:lnTo>
                      <a:pt x="1471" y="1017"/>
                    </a:lnTo>
                    <a:lnTo>
                      <a:pt x="1471" y="1017"/>
                    </a:lnTo>
                    <a:lnTo>
                      <a:pt x="1471" y="1017"/>
                    </a:lnTo>
                    <a:lnTo>
                      <a:pt x="1471" y="1017"/>
                    </a:lnTo>
                    <a:lnTo>
                      <a:pt x="1471" y="1017"/>
                    </a:lnTo>
                    <a:lnTo>
                      <a:pt x="1471" y="1017"/>
                    </a:lnTo>
                    <a:lnTo>
                      <a:pt x="1471" y="1017"/>
                    </a:lnTo>
                    <a:lnTo>
                      <a:pt x="1471" y="1017"/>
                    </a:lnTo>
                    <a:lnTo>
                      <a:pt x="1469" y="1017"/>
                    </a:lnTo>
                    <a:lnTo>
                      <a:pt x="1469" y="1017"/>
                    </a:lnTo>
                    <a:lnTo>
                      <a:pt x="1469" y="1017"/>
                    </a:lnTo>
                    <a:lnTo>
                      <a:pt x="1469" y="1017"/>
                    </a:lnTo>
                    <a:lnTo>
                      <a:pt x="1469" y="1017"/>
                    </a:lnTo>
                    <a:lnTo>
                      <a:pt x="1469" y="1017"/>
                    </a:lnTo>
                    <a:lnTo>
                      <a:pt x="1469" y="1017"/>
                    </a:lnTo>
                    <a:lnTo>
                      <a:pt x="1469" y="1017"/>
                    </a:lnTo>
                    <a:lnTo>
                      <a:pt x="1469" y="1015"/>
                    </a:lnTo>
                    <a:lnTo>
                      <a:pt x="1467" y="1015"/>
                    </a:lnTo>
                    <a:lnTo>
                      <a:pt x="1467" y="1015"/>
                    </a:lnTo>
                    <a:lnTo>
                      <a:pt x="1467" y="1015"/>
                    </a:lnTo>
                    <a:lnTo>
                      <a:pt x="1467" y="1015"/>
                    </a:lnTo>
                    <a:lnTo>
                      <a:pt x="1467" y="1015"/>
                    </a:lnTo>
                    <a:lnTo>
                      <a:pt x="1467" y="1015"/>
                    </a:lnTo>
                    <a:lnTo>
                      <a:pt x="1467" y="1015"/>
                    </a:lnTo>
                    <a:lnTo>
                      <a:pt x="1465" y="1015"/>
                    </a:lnTo>
                    <a:lnTo>
                      <a:pt x="1465" y="1015"/>
                    </a:lnTo>
                    <a:lnTo>
                      <a:pt x="1465" y="1013"/>
                    </a:lnTo>
                    <a:lnTo>
                      <a:pt x="1465" y="1013"/>
                    </a:lnTo>
                    <a:lnTo>
                      <a:pt x="1465" y="1013"/>
                    </a:lnTo>
                    <a:lnTo>
                      <a:pt x="1465" y="1013"/>
                    </a:lnTo>
                    <a:lnTo>
                      <a:pt x="1465" y="1013"/>
                    </a:lnTo>
                    <a:lnTo>
                      <a:pt x="1464" y="1013"/>
                    </a:lnTo>
                    <a:lnTo>
                      <a:pt x="1464" y="1013"/>
                    </a:lnTo>
                    <a:lnTo>
                      <a:pt x="1464" y="1013"/>
                    </a:lnTo>
                    <a:lnTo>
                      <a:pt x="1464" y="1013"/>
                    </a:lnTo>
                    <a:lnTo>
                      <a:pt x="1462" y="1011"/>
                    </a:lnTo>
                    <a:lnTo>
                      <a:pt x="1458" y="1010"/>
                    </a:lnTo>
                    <a:lnTo>
                      <a:pt x="1456" y="1008"/>
                    </a:lnTo>
                    <a:lnTo>
                      <a:pt x="1455" y="1008"/>
                    </a:lnTo>
                    <a:lnTo>
                      <a:pt x="1455" y="1006"/>
                    </a:lnTo>
                    <a:lnTo>
                      <a:pt x="1455" y="1006"/>
                    </a:lnTo>
                    <a:lnTo>
                      <a:pt x="1453" y="1006"/>
                    </a:lnTo>
                    <a:lnTo>
                      <a:pt x="1453" y="1004"/>
                    </a:lnTo>
                    <a:lnTo>
                      <a:pt x="1451" y="1004"/>
                    </a:lnTo>
                    <a:lnTo>
                      <a:pt x="1451" y="1002"/>
                    </a:lnTo>
                    <a:lnTo>
                      <a:pt x="1449" y="1002"/>
                    </a:lnTo>
                    <a:lnTo>
                      <a:pt x="1449" y="1002"/>
                    </a:lnTo>
                    <a:lnTo>
                      <a:pt x="1449" y="1002"/>
                    </a:lnTo>
                    <a:lnTo>
                      <a:pt x="1449" y="1002"/>
                    </a:lnTo>
                    <a:lnTo>
                      <a:pt x="1447" y="1002"/>
                    </a:lnTo>
                    <a:lnTo>
                      <a:pt x="1447" y="1002"/>
                    </a:lnTo>
                    <a:lnTo>
                      <a:pt x="1445" y="1002"/>
                    </a:lnTo>
                    <a:lnTo>
                      <a:pt x="1445" y="1002"/>
                    </a:lnTo>
                    <a:lnTo>
                      <a:pt x="1444" y="1002"/>
                    </a:lnTo>
                    <a:lnTo>
                      <a:pt x="1442" y="1002"/>
                    </a:lnTo>
                    <a:lnTo>
                      <a:pt x="1442" y="1002"/>
                    </a:lnTo>
                    <a:lnTo>
                      <a:pt x="1440" y="1002"/>
                    </a:lnTo>
                    <a:lnTo>
                      <a:pt x="1440" y="1002"/>
                    </a:lnTo>
                    <a:lnTo>
                      <a:pt x="1440" y="1002"/>
                    </a:lnTo>
                    <a:lnTo>
                      <a:pt x="1440" y="1002"/>
                    </a:lnTo>
                    <a:lnTo>
                      <a:pt x="1440" y="1002"/>
                    </a:lnTo>
                    <a:lnTo>
                      <a:pt x="1438" y="1002"/>
                    </a:lnTo>
                    <a:lnTo>
                      <a:pt x="1438" y="1002"/>
                    </a:lnTo>
                    <a:lnTo>
                      <a:pt x="1438" y="1002"/>
                    </a:lnTo>
                    <a:lnTo>
                      <a:pt x="1436" y="1004"/>
                    </a:lnTo>
                    <a:lnTo>
                      <a:pt x="1436" y="1004"/>
                    </a:lnTo>
                    <a:lnTo>
                      <a:pt x="1436" y="1004"/>
                    </a:lnTo>
                    <a:lnTo>
                      <a:pt x="1436" y="1004"/>
                    </a:lnTo>
                    <a:lnTo>
                      <a:pt x="1436" y="1004"/>
                    </a:lnTo>
                    <a:lnTo>
                      <a:pt x="1435" y="1004"/>
                    </a:lnTo>
                    <a:lnTo>
                      <a:pt x="1435" y="1004"/>
                    </a:lnTo>
                    <a:lnTo>
                      <a:pt x="1435" y="1004"/>
                    </a:lnTo>
                    <a:lnTo>
                      <a:pt x="1435" y="1006"/>
                    </a:lnTo>
                    <a:lnTo>
                      <a:pt x="1435" y="1006"/>
                    </a:lnTo>
                    <a:lnTo>
                      <a:pt x="1435" y="1006"/>
                    </a:lnTo>
                    <a:lnTo>
                      <a:pt x="1435" y="1006"/>
                    </a:lnTo>
                    <a:lnTo>
                      <a:pt x="1435" y="1006"/>
                    </a:lnTo>
                    <a:lnTo>
                      <a:pt x="1433" y="1006"/>
                    </a:lnTo>
                    <a:lnTo>
                      <a:pt x="1433" y="1006"/>
                    </a:lnTo>
                    <a:lnTo>
                      <a:pt x="1433" y="1008"/>
                    </a:lnTo>
                    <a:lnTo>
                      <a:pt x="1433" y="1008"/>
                    </a:lnTo>
                    <a:lnTo>
                      <a:pt x="1433" y="1008"/>
                    </a:lnTo>
                    <a:lnTo>
                      <a:pt x="1433" y="1008"/>
                    </a:lnTo>
                    <a:lnTo>
                      <a:pt x="1433" y="1008"/>
                    </a:lnTo>
                    <a:lnTo>
                      <a:pt x="1433" y="1010"/>
                    </a:lnTo>
                    <a:lnTo>
                      <a:pt x="1433" y="1010"/>
                    </a:lnTo>
                    <a:lnTo>
                      <a:pt x="1433" y="1010"/>
                    </a:lnTo>
                    <a:lnTo>
                      <a:pt x="1433" y="1010"/>
                    </a:lnTo>
                    <a:lnTo>
                      <a:pt x="1433" y="1010"/>
                    </a:lnTo>
                    <a:lnTo>
                      <a:pt x="1433" y="1011"/>
                    </a:lnTo>
                    <a:lnTo>
                      <a:pt x="1433" y="1011"/>
                    </a:lnTo>
                    <a:lnTo>
                      <a:pt x="1433" y="1011"/>
                    </a:lnTo>
                    <a:lnTo>
                      <a:pt x="1433" y="1013"/>
                    </a:lnTo>
                    <a:lnTo>
                      <a:pt x="1433" y="1013"/>
                    </a:lnTo>
                    <a:lnTo>
                      <a:pt x="1433" y="1013"/>
                    </a:lnTo>
                    <a:lnTo>
                      <a:pt x="1433" y="1015"/>
                    </a:lnTo>
                    <a:lnTo>
                      <a:pt x="1433" y="1015"/>
                    </a:lnTo>
                    <a:lnTo>
                      <a:pt x="1433" y="1015"/>
                    </a:lnTo>
                    <a:lnTo>
                      <a:pt x="1433" y="1015"/>
                    </a:lnTo>
                    <a:lnTo>
                      <a:pt x="1433" y="1015"/>
                    </a:lnTo>
                    <a:lnTo>
                      <a:pt x="1433" y="1015"/>
                    </a:lnTo>
                    <a:lnTo>
                      <a:pt x="1433" y="1017"/>
                    </a:lnTo>
                    <a:lnTo>
                      <a:pt x="1433" y="1017"/>
                    </a:lnTo>
                    <a:lnTo>
                      <a:pt x="1433" y="1017"/>
                    </a:lnTo>
                    <a:lnTo>
                      <a:pt x="1433" y="1017"/>
                    </a:lnTo>
                    <a:lnTo>
                      <a:pt x="1433" y="1017"/>
                    </a:lnTo>
                    <a:lnTo>
                      <a:pt x="1433" y="1019"/>
                    </a:lnTo>
                    <a:lnTo>
                      <a:pt x="1433" y="1019"/>
                    </a:lnTo>
                    <a:lnTo>
                      <a:pt x="1433" y="1019"/>
                    </a:lnTo>
                    <a:lnTo>
                      <a:pt x="1433" y="1019"/>
                    </a:lnTo>
                    <a:lnTo>
                      <a:pt x="1433" y="1019"/>
                    </a:lnTo>
                    <a:lnTo>
                      <a:pt x="1433" y="1019"/>
                    </a:lnTo>
                    <a:lnTo>
                      <a:pt x="1431" y="1019"/>
                    </a:lnTo>
                    <a:lnTo>
                      <a:pt x="1431" y="1019"/>
                    </a:lnTo>
                    <a:lnTo>
                      <a:pt x="1429" y="1020"/>
                    </a:lnTo>
                    <a:lnTo>
                      <a:pt x="1429" y="1020"/>
                    </a:lnTo>
                    <a:lnTo>
                      <a:pt x="1429" y="1020"/>
                    </a:lnTo>
                    <a:lnTo>
                      <a:pt x="1429" y="1020"/>
                    </a:lnTo>
                    <a:lnTo>
                      <a:pt x="1427" y="1020"/>
                    </a:lnTo>
                    <a:lnTo>
                      <a:pt x="1427" y="1020"/>
                    </a:lnTo>
                    <a:lnTo>
                      <a:pt x="1427" y="1020"/>
                    </a:lnTo>
                    <a:lnTo>
                      <a:pt x="1427" y="1019"/>
                    </a:lnTo>
                    <a:lnTo>
                      <a:pt x="1426" y="1019"/>
                    </a:lnTo>
                    <a:lnTo>
                      <a:pt x="1426" y="1019"/>
                    </a:lnTo>
                    <a:lnTo>
                      <a:pt x="1424" y="1019"/>
                    </a:lnTo>
                    <a:lnTo>
                      <a:pt x="1424" y="1019"/>
                    </a:lnTo>
                    <a:lnTo>
                      <a:pt x="1424" y="1019"/>
                    </a:lnTo>
                    <a:lnTo>
                      <a:pt x="1422" y="1019"/>
                    </a:lnTo>
                    <a:lnTo>
                      <a:pt x="1422" y="1019"/>
                    </a:lnTo>
                    <a:lnTo>
                      <a:pt x="1420" y="1019"/>
                    </a:lnTo>
                    <a:lnTo>
                      <a:pt x="1420" y="1019"/>
                    </a:lnTo>
                    <a:lnTo>
                      <a:pt x="1420" y="1019"/>
                    </a:lnTo>
                    <a:lnTo>
                      <a:pt x="1420" y="1019"/>
                    </a:lnTo>
                    <a:lnTo>
                      <a:pt x="1420" y="1019"/>
                    </a:lnTo>
                    <a:lnTo>
                      <a:pt x="1418" y="1019"/>
                    </a:lnTo>
                    <a:lnTo>
                      <a:pt x="1418" y="1019"/>
                    </a:lnTo>
                    <a:lnTo>
                      <a:pt x="1418" y="1019"/>
                    </a:lnTo>
                    <a:lnTo>
                      <a:pt x="1418" y="1019"/>
                    </a:lnTo>
                    <a:lnTo>
                      <a:pt x="1418" y="1019"/>
                    </a:lnTo>
                    <a:lnTo>
                      <a:pt x="1418" y="1019"/>
                    </a:lnTo>
                    <a:lnTo>
                      <a:pt x="1418" y="1019"/>
                    </a:lnTo>
                    <a:lnTo>
                      <a:pt x="1418" y="1019"/>
                    </a:lnTo>
                    <a:lnTo>
                      <a:pt x="1417" y="1020"/>
                    </a:lnTo>
                    <a:lnTo>
                      <a:pt x="1417" y="1020"/>
                    </a:lnTo>
                    <a:lnTo>
                      <a:pt x="1417" y="1020"/>
                    </a:lnTo>
                    <a:lnTo>
                      <a:pt x="1415" y="1020"/>
                    </a:lnTo>
                    <a:lnTo>
                      <a:pt x="1415" y="1020"/>
                    </a:lnTo>
                    <a:lnTo>
                      <a:pt x="1415" y="1020"/>
                    </a:lnTo>
                    <a:lnTo>
                      <a:pt x="1415" y="1020"/>
                    </a:lnTo>
                    <a:lnTo>
                      <a:pt x="1415" y="1020"/>
                    </a:lnTo>
                    <a:lnTo>
                      <a:pt x="1413" y="1020"/>
                    </a:lnTo>
                    <a:lnTo>
                      <a:pt x="1411" y="1020"/>
                    </a:lnTo>
                    <a:lnTo>
                      <a:pt x="1411" y="10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2" name="Freeform 27">
                <a:extLst>
                  <a:ext uri="{FF2B5EF4-FFF2-40B4-BE49-F238E27FC236}">
                    <a16:creationId xmlns:a16="http://schemas.microsoft.com/office/drawing/2014/main" id="{01FA3EB1-5039-BF3A-CEF4-ED9D59D6AD2B}"/>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close/>
                  </a:path>
                </a:pathLst>
              </a:custGeom>
              <a:solidFill>
                <a:srgbClr val="4874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3" name="Freeform 28">
                <a:extLst>
                  <a:ext uri="{FF2B5EF4-FFF2-40B4-BE49-F238E27FC236}">
                    <a16:creationId xmlns:a16="http://schemas.microsoft.com/office/drawing/2014/main" id="{70FB4292-617F-DEDF-0CCB-4BE3659613D9}"/>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4" name="Freeform 29">
                <a:extLst>
                  <a:ext uri="{FF2B5EF4-FFF2-40B4-BE49-F238E27FC236}">
                    <a16:creationId xmlns:a16="http://schemas.microsoft.com/office/drawing/2014/main" id="{49FDE020-39B4-E9DF-E9E9-54C5246BE090}"/>
                  </a:ext>
                </a:extLst>
              </p:cNvPr>
              <p:cNvSpPr>
                <a:spLocks/>
              </p:cNvSpPr>
              <p:nvPr/>
            </p:nvSpPr>
            <p:spPr bwMode="auto">
              <a:xfrm>
                <a:off x="1823" y="2032"/>
                <a:ext cx="1228" cy="799"/>
              </a:xfrm>
              <a:custGeom>
                <a:avLst/>
                <a:gdLst>
                  <a:gd name="T0" fmla="*/ 578 w 1228"/>
                  <a:gd name="T1" fmla="*/ 745 h 799"/>
                  <a:gd name="T2" fmla="*/ 540 w 1228"/>
                  <a:gd name="T3" fmla="*/ 709 h 799"/>
                  <a:gd name="T4" fmla="*/ 526 w 1228"/>
                  <a:gd name="T5" fmla="*/ 671 h 799"/>
                  <a:gd name="T6" fmla="*/ 524 w 1228"/>
                  <a:gd name="T7" fmla="*/ 620 h 799"/>
                  <a:gd name="T8" fmla="*/ 535 w 1228"/>
                  <a:gd name="T9" fmla="*/ 586 h 799"/>
                  <a:gd name="T10" fmla="*/ 555 w 1228"/>
                  <a:gd name="T11" fmla="*/ 548 h 799"/>
                  <a:gd name="T12" fmla="*/ 548 w 1228"/>
                  <a:gd name="T13" fmla="*/ 504 h 799"/>
                  <a:gd name="T14" fmla="*/ 508 w 1228"/>
                  <a:gd name="T15" fmla="*/ 490 h 799"/>
                  <a:gd name="T16" fmla="*/ 490 w 1228"/>
                  <a:gd name="T17" fmla="*/ 542 h 799"/>
                  <a:gd name="T18" fmla="*/ 430 w 1228"/>
                  <a:gd name="T19" fmla="*/ 569 h 799"/>
                  <a:gd name="T20" fmla="*/ 388 w 1228"/>
                  <a:gd name="T21" fmla="*/ 577 h 799"/>
                  <a:gd name="T22" fmla="*/ 327 w 1228"/>
                  <a:gd name="T23" fmla="*/ 569 h 799"/>
                  <a:gd name="T24" fmla="*/ 262 w 1228"/>
                  <a:gd name="T25" fmla="*/ 560 h 799"/>
                  <a:gd name="T26" fmla="*/ 37 w 1228"/>
                  <a:gd name="T27" fmla="*/ 226 h 799"/>
                  <a:gd name="T28" fmla="*/ 39 w 1228"/>
                  <a:gd name="T29" fmla="*/ 143 h 799"/>
                  <a:gd name="T30" fmla="*/ 160 w 1228"/>
                  <a:gd name="T31" fmla="*/ 81 h 799"/>
                  <a:gd name="T32" fmla="*/ 325 w 1228"/>
                  <a:gd name="T33" fmla="*/ 25 h 799"/>
                  <a:gd name="T34" fmla="*/ 453 w 1228"/>
                  <a:gd name="T35" fmla="*/ 36 h 799"/>
                  <a:gd name="T36" fmla="*/ 537 w 1228"/>
                  <a:gd name="T37" fmla="*/ 25 h 799"/>
                  <a:gd name="T38" fmla="*/ 542 w 1228"/>
                  <a:gd name="T39" fmla="*/ 81 h 799"/>
                  <a:gd name="T40" fmla="*/ 566 w 1228"/>
                  <a:gd name="T41" fmla="*/ 124 h 799"/>
                  <a:gd name="T42" fmla="*/ 620 w 1228"/>
                  <a:gd name="T43" fmla="*/ 150 h 799"/>
                  <a:gd name="T44" fmla="*/ 651 w 1228"/>
                  <a:gd name="T45" fmla="*/ 179 h 799"/>
                  <a:gd name="T46" fmla="*/ 633 w 1228"/>
                  <a:gd name="T47" fmla="*/ 226 h 799"/>
                  <a:gd name="T48" fmla="*/ 665 w 1228"/>
                  <a:gd name="T49" fmla="*/ 244 h 799"/>
                  <a:gd name="T50" fmla="*/ 705 w 1228"/>
                  <a:gd name="T51" fmla="*/ 226 h 799"/>
                  <a:gd name="T52" fmla="*/ 739 w 1228"/>
                  <a:gd name="T53" fmla="*/ 188 h 799"/>
                  <a:gd name="T54" fmla="*/ 786 w 1228"/>
                  <a:gd name="T55" fmla="*/ 179 h 799"/>
                  <a:gd name="T56" fmla="*/ 803 w 1228"/>
                  <a:gd name="T57" fmla="*/ 211 h 799"/>
                  <a:gd name="T58" fmla="*/ 781 w 1228"/>
                  <a:gd name="T59" fmla="*/ 224 h 799"/>
                  <a:gd name="T60" fmla="*/ 784 w 1228"/>
                  <a:gd name="T61" fmla="*/ 249 h 799"/>
                  <a:gd name="T62" fmla="*/ 812 w 1228"/>
                  <a:gd name="T63" fmla="*/ 275 h 799"/>
                  <a:gd name="T64" fmla="*/ 844 w 1228"/>
                  <a:gd name="T65" fmla="*/ 287 h 799"/>
                  <a:gd name="T66" fmla="*/ 871 w 1228"/>
                  <a:gd name="T67" fmla="*/ 269 h 799"/>
                  <a:gd name="T68" fmla="*/ 935 w 1228"/>
                  <a:gd name="T69" fmla="*/ 253 h 799"/>
                  <a:gd name="T70" fmla="*/ 980 w 1228"/>
                  <a:gd name="T71" fmla="*/ 266 h 799"/>
                  <a:gd name="T72" fmla="*/ 989 w 1228"/>
                  <a:gd name="T73" fmla="*/ 300 h 799"/>
                  <a:gd name="T74" fmla="*/ 1034 w 1228"/>
                  <a:gd name="T75" fmla="*/ 325 h 799"/>
                  <a:gd name="T76" fmla="*/ 1023 w 1228"/>
                  <a:gd name="T77" fmla="*/ 369 h 799"/>
                  <a:gd name="T78" fmla="*/ 1020 w 1228"/>
                  <a:gd name="T79" fmla="*/ 396 h 799"/>
                  <a:gd name="T80" fmla="*/ 1061 w 1228"/>
                  <a:gd name="T81" fmla="*/ 427 h 799"/>
                  <a:gd name="T82" fmla="*/ 1027 w 1228"/>
                  <a:gd name="T83" fmla="*/ 450 h 799"/>
                  <a:gd name="T84" fmla="*/ 992 w 1228"/>
                  <a:gd name="T85" fmla="*/ 436 h 799"/>
                  <a:gd name="T86" fmla="*/ 945 w 1228"/>
                  <a:gd name="T87" fmla="*/ 456 h 799"/>
                  <a:gd name="T88" fmla="*/ 947 w 1228"/>
                  <a:gd name="T89" fmla="*/ 499 h 799"/>
                  <a:gd name="T90" fmla="*/ 994 w 1228"/>
                  <a:gd name="T91" fmla="*/ 495 h 799"/>
                  <a:gd name="T92" fmla="*/ 1030 w 1228"/>
                  <a:gd name="T93" fmla="*/ 492 h 799"/>
                  <a:gd name="T94" fmla="*/ 1074 w 1228"/>
                  <a:gd name="T95" fmla="*/ 470 h 799"/>
                  <a:gd name="T96" fmla="*/ 1117 w 1228"/>
                  <a:gd name="T97" fmla="*/ 465 h 799"/>
                  <a:gd name="T98" fmla="*/ 1159 w 1228"/>
                  <a:gd name="T99" fmla="*/ 456 h 799"/>
                  <a:gd name="T100" fmla="*/ 1206 w 1228"/>
                  <a:gd name="T101" fmla="*/ 465 h 799"/>
                  <a:gd name="T102" fmla="*/ 1199 w 1228"/>
                  <a:gd name="T103" fmla="*/ 488 h 799"/>
                  <a:gd name="T104" fmla="*/ 1148 w 1228"/>
                  <a:gd name="T105" fmla="*/ 519 h 799"/>
                  <a:gd name="T106" fmla="*/ 1117 w 1228"/>
                  <a:gd name="T107" fmla="*/ 586 h 799"/>
                  <a:gd name="T108" fmla="*/ 1096 w 1228"/>
                  <a:gd name="T109" fmla="*/ 638 h 799"/>
                  <a:gd name="T110" fmla="*/ 1018 w 1228"/>
                  <a:gd name="T111" fmla="*/ 689 h 799"/>
                  <a:gd name="T112" fmla="*/ 942 w 1228"/>
                  <a:gd name="T113" fmla="*/ 636 h 799"/>
                  <a:gd name="T114" fmla="*/ 898 w 1228"/>
                  <a:gd name="T115" fmla="*/ 658 h 799"/>
                  <a:gd name="T116" fmla="*/ 857 w 1228"/>
                  <a:gd name="T117" fmla="*/ 622 h 799"/>
                  <a:gd name="T118" fmla="*/ 777 w 1228"/>
                  <a:gd name="T119" fmla="*/ 624 h 799"/>
                  <a:gd name="T120" fmla="*/ 741 w 1228"/>
                  <a:gd name="T121" fmla="*/ 693 h 799"/>
                  <a:gd name="T122" fmla="*/ 716 w 1228"/>
                  <a:gd name="T123" fmla="*/ 721 h 799"/>
                  <a:gd name="T124" fmla="*/ 674 w 1228"/>
                  <a:gd name="T125" fmla="*/ 779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8" h="799">
                    <a:moveTo>
                      <a:pt x="627" y="799"/>
                    </a:moveTo>
                    <a:lnTo>
                      <a:pt x="623" y="799"/>
                    </a:lnTo>
                    <a:lnTo>
                      <a:pt x="623" y="799"/>
                    </a:lnTo>
                    <a:lnTo>
                      <a:pt x="622" y="799"/>
                    </a:lnTo>
                    <a:lnTo>
                      <a:pt x="622" y="799"/>
                    </a:lnTo>
                    <a:lnTo>
                      <a:pt x="622" y="799"/>
                    </a:lnTo>
                    <a:lnTo>
                      <a:pt x="620" y="799"/>
                    </a:lnTo>
                    <a:lnTo>
                      <a:pt x="620" y="799"/>
                    </a:lnTo>
                    <a:lnTo>
                      <a:pt x="618" y="799"/>
                    </a:lnTo>
                    <a:lnTo>
                      <a:pt x="618" y="799"/>
                    </a:lnTo>
                    <a:lnTo>
                      <a:pt x="618" y="799"/>
                    </a:lnTo>
                    <a:lnTo>
                      <a:pt x="616" y="799"/>
                    </a:lnTo>
                    <a:lnTo>
                      <a:pt x="616" y="799"/>
                    </a:lnTo>
                    <a:lnTo>
                      <a:pt x="614" y="797"/>
                    </a:lnTo>
                    <a:lnTo>
                      <a:pt x="613" y="796"/>
                    </a:lnTo>
                    <a:lnTo>
                      <a:pt x="613" y="794"/>
                    </a:lnTo>
                    <a:lnTo>
                      <a:pt x="611" y="794"/>
                    </a:lnTo>
                    <a:lnTo>
                      <a:pt x="611" y="794"/>
                    </a:lnTo>
                    <a:lnTo>
                      <a:pt x="609" y="792"/>
                    </a:lnTo>
                    <a:lnTo>
                      <a:pt x="609" y="792"/>
                    </a:lnTo>
                    <a:lnTo>
                      <a:pt x="607" y="792"/>
                    </a:lnTo>
                    <a:lnTo>
                      <a:pt x="607" y="792"/>
                    </a:lnTo>
                    <a:lnTo>
                      <a:pt x="605" y="790"/>
                    </a:lnTo>
                    <a:lnTo>
                      <a:pt x="605" y="790"/>
                    </a:lnTo>
                    <a:lnTo>
                      <a:pt x="605" y="790"/>
                    </a:lnTo>
                    <a:lnTo>
                      <a:pt x="607" y="790"/>
                    </a:lnTo>
                    <a:lnTo>
                      <a:pt x="607" y="790"/>
                    </a:lnTo>
                    <a:lnTo>
                      <a:pt x="607" y="788"/>
                    </a:lnTo>
                    <a:lnTo>
                      <a:pt x="607" y="788"/>
                    </a:lnTo>
                    <a:lnTo>
                      <a:pt x="607" y="788"/>
                    </a:lnTo>
                    <a:lnTo>
                      <a:pt x="607" y="788"/>
                    </a:lnTo>
                    <a:lnTo>
                      <a:pt x="607" y="788"/>
                    </a:lnTo>
                    <a:lnTo>
                      <a:pt x="607" y="787"/>
                    </a:lnTo>
                    <a:lnTo>
                      <a:pt x="607" y="787"/>
                    </a:lnTo>
                    <a:lnTo>
                      <a:pt x="607" y="787"/>
                    </a:lnTo>
                    <a:lnTo>
                      <a:pt x="607" y="787"/>
                    </a:lnTo>
                    <a:lnTo>
                      <a:pt x="605" y="787"/>
                    </a:lnTo>
                    <a:lnTo>
                      <a:pt x="604" y="787"/>
                    </a:lnTo>
                    <a:lnTo>
                      <a:pt x="604" y="787"/>
                    </a:lnTo>
                    <a:lnTo>
                      <a:pt x="604" y="787"/>
                    </a:lnTo>
                    <a:lnTo>
                      <a:pt x="602" y="785"/>
                    </a:lnTo>
                    <a:lnTo>
                      <a:pt x="602" y="785"/>
                    </a:lnTo>
                    <a:lnTo>
                      <a:pt x="602" y="785"/>
                    </a:lnTo>
                    <a:lnTo>
                      <a:pt x="602" y="785"/>
                    </a:lnTo>
                    <a:lnTo>
                      <a:pt x="602" y="785"/>
                    </a:lnTo>
                    <a:lnTo>
                      <a:pt x="602" y="783"/>
                    </a:lnTo>
                    <a:lnTo>
                      <a:pt x="604" y="783"/>
                    </a:lnTo>
                    <a:lnTo>
                      <a:pt x="604" y="783"/>
                    </a:lnTo>
                    <a:lnTo>
                      <a:pt x="604" y="781"/>
                    </a:lnTo>
                    <a:lnTo>
                      <a:pt x="604" y="781"/>
                    </a:lnTo>
                    <a:lnTo>
                      <a:pt x="604" y="779"/>
                    </a:lnTo>
                    <a:lnTo>
                      <a:pt x="602" y="778"/>
                    </a:lnTo>
                    <a:lnTo>
                      <a:pt x="600" y="778"/>
                    </a:lnTo>
                    <a:lnTo>
                      <a:pt x="598" y="776"/>
                    </a:lnTo>
                    <a:lnTo>
                      <a:pt x="598" y="774"/>
                    </a:lnTo>
                    <a:lnTo>
                      <a:pt x="598" y="772"/>
                    </a:lnTo>
                    <a:lnTo>
                      <a:pt x="598" y="770"/>
                    </a:lnTo>
                    <a:lnTo>
                      <a:pt x="598" y="768"/>
                    </a:lnTo>
                    <a:lnTo>
                      <a:pt x="598" y="767"/>
                    </a:lnTo>
                    <a:lnTo>
                      <a:pt x="598" y="767"/>
                    </a:lnTo>
                    <a:lnTo>
                      <a:pt x="600" y="767"/>
                    </a:lnTo>
                    <a:lnTo>
                      <a:pt x="600" y="767"/>
                    </a:lnTo>
                    <a:lnTo>
                      <a:pt x="600" y="765"/>
                    </a:lnTo>
                    <a:lnTo>
                      <a:pt x="600" y="765"/>
                    </a:lnTo>
                    <a:lnTo>
                      <a:pt x="600" y="765"/>
                    </a:lnTo>
                    <a:lnTo>
                      <a:pt x="598" y="765"/>
                    </a:lnTo>
                    <a:lnTo>
                      <a:pt x="598" y="765"/>
                    </a:lnTo>
                    <a:lnTo>
                      <a:pt x="598" y="765"/>
                    </a:lnTo>
                    <a:lnTo>
                      <a:pt x="598" y="765"/>
                    </a:lnTo>
                    <a:lnTo>
                      <a:pt x="596" y="765"/>
                    </a:lnTo>
                    <a:lnTo>
                      <a:pt x="596" y="765"/>
                    </a:lnTo>
                    <a:lnTo>
                      <a:pt x="596" y="765"/>
                    </a:lnTo>
                    <a:lnTo>
                      <a:pt x="595" y="767"/>
                    </a:lnTo>
                    <a:lnTo>
                      <a:pt x="595" y="767"/>
                    </a:lnTo>
                    <a:lnTo>
                      <a:pt x="595" y="767"/>
                    </a:lnTo>
                    <a:lnTo>
                      <a:pt x="595" y="767"/>
                    </a:lnTo>
                    <a:lnTo>
                      <a:pt x="593" y="767"/>
                    </a:lnTo>
                    <a:lnTo>
                      <a:pt x="593" y="767"/>
                    </a:lnTo>
                    <a:lnTo>
                      <a:pt x="593" y="765"/>
                    </a:lnTo>
                    <a:lnTo>
                      <a:pt x="593" y="765"/>
                    </a:lnTo>
                    <a:lnTo>
                      <a:pt x="593" y="765"/>
                    </a:lnTo>
                    <a:lnTo>
                      <a:pt x="593" y="765"/>
                    </a:lnTo>
                    <a:lnTo>
                      <a:pt x="593" y="765"/>
                    </a:lnTo>
                    <a:lnTo>
                      <a:pt x="595" y="763"/>
                    </a:lnTo>
                    <a:lnTo>
                      <a:pt x="595" y="761"/>
                    </a:lnTo>
                    <a:lnTo>
                      <a:pt x="595" y="761"/>
                    </a:lnTo>
                    <a:lnTo>
                      <a:pt x="595" y="761"/>
                    </a:lnTo>
                    <a:lnTo>
                      <a:pt x="595" y="759"/>
                    </a:lnTo>
                    <a:lnTo>
                      <a:pt x="595" y="759"/>
                    </a:lnTo>
                    <a:lnTo>
                      <a:pt x="595" y="759"/>
                    </a:lnTo>
                    <a:lnTo>
                      <a:pt x="595" y="759"/>
                    </a:lnTo>
                    <a:lnTo>
                      <a:pt x="595" y="758"/>
                    </a:lnTo>
                    <a:lnTo>
                      <a:pt x="595" y="758"/>
                    </a:lnTo>
                    <a:lnTo>
                      <a:pt x="595" y="758"/>
                    </a:lnTo>
                    <a:lnTo>
                      <a:pt x="593" y="758"/>
                    </a:lnTo>
                    <a:lnTo>
                      <a:pt x="593" y="758"/>
                    </a:lnTo>
                    <a:lnTo>
                      <a:pt x="593" y="756"/>
                    </a:lnTo>
                    <a:lnTo>
                      <a:pt x="591" y="756"/>
                    </a:lnTo>
                    <a:lnTo>
                      <a:pt x="591" y="756"/>
                    </a:lnTo>
                    <a:lnTo>
                      <a:pt x="591" y="756"/>
                    </a:lnTo>
                    <a:lnTo>
                      <a:pt x="591" y="756"/>
                    </a:lnTo>
                    <a:lnTo>
                      <a:pt x="591" y="756"/>
                    </a:lnTo>
                    <a:lnTo>
                      <a:pt x="589" y="756"/>
                    </a:lnTo>
                    <a:lnTo>
                      <a:pt x="589" y="756"/>
                    </a:lnTo>
                    <a:lnTo>
                      <a:pt x="589" y="756"/>
                    </a:lnTo>
                    <a:lnTo>
                      <a:pt x="589" y="754"/>
                    </a:lnTo>
                    <a:lnTo>
                      <a:pt x="587" y="754"/>
                    </a:lnTo>
                    <a:lnTo>
                      <a:pt x="587" y="754"/>
                    </a:lnTo>
                    <a:lnTo>
                      <a:pt x="587" y="754"/>
                    </a:lnTo>
                    <a:lnTo>
                      <a:pt x="587" y="754"/>
                    </a:lnTo>
                    <a:lnTo>
                      <a:pt x="587" y="754"/>
                    </a:lnTo>
                    <a:lnTo>
                      <a:pt x="587" y="754"/>
                    </a:lnTo>
                    <a:lnTo>
                      <a:pt x="585" y="752"/>
                    </a:lnTo>
                    <a:lnTo>
                      <a:pt x="585" y="752"/>
                    </a:lnTo>
                    <a:lnTo>
                      <a:pt x="585" y="752"/>
                    </a:lnTo>
                    <a:lnTo>
                      <a:pt x="585" y="752"/>
                    </a:lnTo>
                    <a:lnTo>
                      <a:pt x="585" y="752"/>
                    </a:lnTo>
                    <a:lnTo>
                      <a:pt x="585" y="752"/>
                    </a:lnTo>
                    <a:lnTo>
                      <a:pt x="585" y="752"/>
                    </a:lnTo>
                    <a:lnTo>
                      <a:pt x="584" y="752"/>
                    </a:lnTo>
                    <a:lnTo>
                      <a:pt x="584" y="752"/>
                    </a:lnTo>
                    <a:lnTo>
                      <a:pt x="584" y="752"/>
                    </a:lnTo>
                    <a:lnTo>
                      <a:pt x="582" y="752"/>
                    </a:lnTo>
                    <a:lnTo>
                      <a:pt x="582" y="752"/>
                    </a:lnTo>
                    <a:lnTo>
                      <a:pt x="582" y="752"/>
                    </a:lnTo>
                    <a:lnTo>
                      <a:pt x="582" y="750"/>
                    </a:lnTo>
                    <a:lnTo>
                      <a:pt x="580" y="750"/>
                    </a:lnTo>
                    <a:lnTo>
                      <a:pt x="580" y="750"/>
                    </a:lnTo>
                    <a:lnTo>
                      <a:pt x="578" y="750"/>
                    </a:lnTo>
                    <a:lnTo>
                      <a:pt x="578" y="750"/>
                    </a:lnTo>
                    <a:lnTo>
                      <a:pt x="578" y="750"/>
                    </a:lnTo>
                    <a:lnTo>
                      <a:pt x="576" y="750"/>
                    </a:lnTo>
                    <a:lnTo>
                      <a:pt x="576" y="750"/>
                    </a:lnTo>
                    <a:lnTo>
                      <a:pt x="576" y="750"/>
                    </a:lnTo>
                    <a:lnTo>
                      <a:pt x="576" y="750"/>
                    </a:lnTo>
                    <a:lnTo>
                      <a:pt x="576" y="750"/>
                    </a:lnTo>
                    <a:lnTo>
                      <a:pt x="576" y="749"/>
                    </a:lnTo>
                    <a:lnTo>
                      <a:pt x="576" y="749"/>
                    </a:lnTo>
                    <a:lnTo>
                      <a:pt x="578" y="749"/>
                    </a:lnTo>
                    <a:lnTo>
                      <a:pt x="578" y="747"/>
                    </a:lnTo>
                    <a:lnTo>
                      <a:pt x="578" y="747"/>
                    </a:lnTo>
                    <a:lnTo>
                      <a:pt x="578" y="745"/>
                    </a:lnTo>
                    <a:lnTo>
                      <a:pt x="578" y="745"/>
                    </a:lnTo>
                    <a:lnTo>
                      <a:pt x="578" y="745"/>
                    </a:lnTo>
                    <a:lnTo>
                      <a:pt x="578" y="745"/>
                    </a:lnTo>
                    <a:lnTo>
                      <a:pt x="578" y="743"/>
                    </a:lnTo>
                    <a:lnTo>
                      <a:pt x="578" y="743"/>
                    </a:lnTo>
                    <a:lnTo>
                      <a:pt x="578" y="743"/>
                    </a:lnTo>
                    <a:lnTo>
                      <a:pt x="578" y="743"/>
                    </a:lnTo>
                    <a:lnTo>
                      <a:pt x="576" y="741"/>
                    </a:lnTo>
                    <a:lnTo>
                      <a:pt x="576" y="741"/>
                    </a:lnTo>
                    <a:lnTo>
                      <a:pt x="576" y="741"/>
                    </a:lnTo>
                    <a:lnTo>
                      <a:pt x="576" y="741"/>
                    </a:lnTo>
                    <a:lnTo>
                      <a:pt x="575" y="741"/>
                    </a:lnTo>
                    <a:lnTo>
                      <a:pt x="575" y="740"/>
                    </a:lnTo>
                    <a:lnTo>
                      <a:pt x="575" y="740"/>
                    </a:lnTo>
                    <a:lnTo>
                      <a:pt x="575" y="740"/>
                    </a:lnTo>
                    <a:lnTo>
                      <a:pt x="573" y="740"/>
                    </a:lnTo>
                    <a:lnTo>
                      <a:pt x="573" y="740"/>
                    </a:lnTo>
                    <a:lnTo>
                      <a:pt x="573" y="740"/>
                    </a:lnTo>
                    <a:lnTo>
                      <a:pt x="573" y="740"/>
                    </a:lnTo>
                    <a:lnTo>
                      <a:pt x="573" y="740"/>
                    </a:lnTo>
                    <a:lnTo>
                      <a:pt x="573" y="738"/>
                    </a:lnTo>
                    <a:lnTo>
                      <a:pt x="571" y="738"/>
                    </a:lnTo>
                    <a:lnTo>
                      <a:pt x="571" y="740"/>
                    </a:lnTo>
                    <a:lnTo>
                      <a:pt x="571" y="740"/>
                    </a:lnTo>
                    <a:lnTo>
                      <a:pt x="571" y="740"/>
                    </a:lnTo>
                    <a:lnTo>
                      <a:pt x="571" y="740"/>
                    </a:lnTo>
                    <a:lnTo>
                      <a:pt x="571" y="740"/>
                    </a:lnTo>
                    <a:lnTo>
                      <a:pt x="571" y="740"/>
                    </a:lnTo>
                    <a:lnTo>
                      <a:pt x="571" y="740"/>
                    </a:lnTo>
                    <a:lnTo>
                      <a:pt x="571" y="740"/>
                    </a:lnTo>
                    <a:lnTo>
                      <a:pt x="569" y="740"/>
                    </a:lnTo>
                    <a:lnTo>
                      <a:pt x="569" y="740"/>
                    </a:lnTo>
                    <a:lnTo>
                      <a:pt x="569" y="740"/>
                    </a:lnTo>
                    <a:lnTo>
                      <a:pt x="569" y="740"/>
                    </a:lnTo>
                    <a:lnTo>
                      <a:pt x="569" y="738"/>
                    </a:lnTo>
                    <a:lnTo>
                      <a:pt x="567" y="738"/>
                    </a:lnTo>
                    <a:lnTo>
                      <a:pt x="567" y="736"/>
                    </a:lnTo>
                    <a:lnTo>
                      <a:pt x="567" y="736"/>
                    </a:lnTo>
                    <a:lnTo>
                      <a:pt x="567" y="736"/>
                    </a:lnTo>
                    <a:lnTo>
                      <a:pt x="567" y="734"/>
                    </a:lnTo>
                    <a:lnTo>
                      <a:pt x="567" y="734"/>
                    </a:lnTo>
                    <a:lnTo>
                      <a:pt x="567" y="734"/>
                    </a:lnTo>
                    <a:lnTo>
                      <a:pt x="566" y="734"/>
                    </a:lnTo>
                    <a:lnTo>
                      <a:pt x="566" y="734"/>
                    </a:lnTo>
                    <a:lnTo>
                      <a:pt x="566" y="732"/>
                    </a:lnTo>
                    <a:lnTo>
                      <a:pt x="566" y="732"/>
                    </a:lnTo>
                    <a:lnTo>
                      <a:pt x="566" y="732"/>
                    </a:lnTo>
                    <a:lnTo>
                      <a:pt x="566" y="730"/>
                    </a:lnTo>
                    <a:lnTo>
                      <a:pt x="566" y="730"/>
                    </a:lnTo>
                    <a:lnTo>
                      <a:pt x="566" y="730"/>
                    </a:lnTo>
                    <a:lnTo>
                      <a:pt x="566" y="729"/>
                    </a:lnTo>
                    <a:lnTo>
                      <a:pt x="566" y="729"/>
                    </a:lnTo>
                    <a:lnTo>
                      <a:pt x="566" y="729"/>
                    </a:lnTo>
                    <a:lnTo>
                      <a:pt x="566" y="729"/>
                    </a:lnTo>
                    <a:lnTo>
                      <a:pt x="566" y="729"/>
                    </a:lnTo>
                    <a:lnTo>
                      <a:pt x="566" y="727"/>
                    </a:lnTo>
                    <a:lnTo>
                      <a:pt x="566" y="727"/>
                    </a:lnTo>
                    <a:lnTo>
                      <a:pt x="566" y="727"/>
                    </a:lnTo>
                    <a:lnTo>
                      <a:pt x="566" y="727"/>
                    </a:lnTo>
                    <a:lnTo>
                      <a:pt x="566" y="727"/>
                    </a:lnTo>
                    <a:lnTo>
                      <a:pt x="566" y="727"/>
                    </a:lnTo>
                    <a:lnTo>
                      <a:pt x="564" y="727"/>
                    </a:lnTo>
                    <a:lnTo>
                      <a:pt x="564" y="725"/>
                    </a:lnTo>
                    <a:lnTo>
                      <a:pt x="564" y="725"/>
                    </a:lnTo>
                    <a:lnTo>
                      <a:pt x="564" y="725"/>
                    </a:lnTo>
                    <a:lnTo>
                      <a:pt x="564" y="725"/>
                    </a:lnTo>
                    <a:lnTo>
                      <a:pt x="562" y="725"/>
                    </a:lnTo>
                    <a:lnTo>
                      <a:pt x="562" y="725"/>
                    </a:lnTo>
                    <a:lnTo>
                      <a:pt x="562" y="723"/>
                    </a:lnTo>
                    <a:lnTo>
                      <a:pt x="562" y="723"/>
                    </a:lnTo>
                    <a:lnTo>
                      <a:pt x="560" y="723"/>
                    </a:lnTo>
                    <a:lnTo>
                      <a:pt x="560" y="723"/>
                    </a:lnTo>
                    <a:lnTo>
                      <a:pt x="558" y="723"/>
                    </a:lnTo>
                    <a:lnTo>
                      <a:pt x="558" y="723"/>
                    </a:lnTo>
                    <a:lnTo>
                      <a:pt x="558" y="723"/>
                    </a:lnTo>
                    <a:lnTo>
                      <a:pt x="558" y="721"/>
                    </a:lnTo>
                    <a:lnTo>
                      <a:pt x="558" y="721"/>
                    </a:lnTo>
                    <a:lnTo>
                      <a:pt x="558" y="721"/>
                    </a:lnTo>
                    <a:lnTo>
                      <a:pt x="558" y="721"/>
                    </a:lnTo>
                    <a:lnTo>
                      <a:pt x="558" y="721"/>
                    </a:lnTo>
                    <a:lnTo>
                      <a:pt x="558" y="721"/>
                    </a:lnTo>
                    <a:lnTo>
                      <a:pt x="558" y="720"/>
                    </a:lnTo>
                    <a:lnTo>
                      <a:pt x="558" y="720"/>
                    </a:lnTo>
                    <a:lnTo>
                      <a:pt x="558" y="720"/>
                    </a:lnTo>
                    <a:lnTo>
                      <a:pt x="558" y="720"/>
                    </a:lnTo>
                    <a:lnTo>
                      <a:pt x="558" y="720"/>
                    </a:lnTo>
                    <a:lnTo>
                      <a:pt x="558" y="718"/>
                    </a:lnTo>
                    <a:lnTo>
                      <a:pt x="558" y="718"/>
                    </a:lnTo>
                    <a:lnTo>
                      <a:pt x="558" y="718"/>
                    </a:lnTo>
                    <a:lnTo>
                      <a:pt x="558" y="718"/>
                    </a:lnTo>
                    <a:lnTo>
                      <a:pt x="558" y="718"/>
                    </a:lnTo>
                    <a:lnTo>
                      <a:pt x="558" y="718"/>
                    </a:lnTo>
                    <a:lnTo>
                      <a:pt x="557" y="716"/>
                    </a:lnTo>
                    <a:lnTo>
                      <a:pt x="555" y="716"/>
                    </a:lnTo>
                    <a:lnTo>
                      <a:pt x="555" y="716"/>
                    </a:lnTo>
                    <a:lnTo>
                      <a:pt x="553" y="716"/>
                    </a:lnTo>
                    <a:lnTo>
                      <a:pt x="553" y="716"/>
                    </a:lnTo>
                    <a:lnTo>
                      <a:pt x="553" y="716"/>
                    </a:lnTo>
                    <a:lnTo>
                      <a:pt x="551" y="716"/>
                    </a:lnTo>
                    <a:lnTo>
                      <a:pt x="551" y="716"/>
                    </a:lnTo>
                    <a:lnTo>
                      <a:pt x="551" y="716"/>
                    </a:lnTo>
                    <a:lnTo>
                      <a:pt x="549" y="716"/>
                    </a:lnTo>
                    <a:lnTo>
                      <a:pt x="549" y="716"/>
                    </a:lnTo>
                    <a:lnTo>
                      <a:pt x="549" y="716"/>
                    </a:lnTo>
                    <a:lnTo>
                      <a:pt x="548" y="716"/>
                    </a:lnTo>
                    <a:lnTo>
                      <a:pt x="548" y="716"/>
                    </a:lnTo>
                    <a:lnTo>
                      <a:pt x="548" y="716"/>
                    </a:lnTo>
                    <a:lnTo>
                      <a:pt x="546" y="716"/>
                    </a:lnTo>
                    <a:lnTo>
                      <a:pt x="546" y="716"/>
                    </a:lnTo>
                    <a:lnTo>
                      <a:pt x="546" y="716"/>
                    </a:lnTo>
                    <a:lnTo>
                      <a:pt x="546" y="716"/>
                    </a:lnTo>
                    <a:lnTo>
                      <a:pt x="544" y="716"/>
                    </a:lnTo>
                    <a:lnTo>
                      <a:pt x="544" y="716"/>
                    </a:lnTo>
                    <a:lnTo>
                      <a:pt x="544" y="716"/>
                    </a:lnTo>
                    <a:lnTo>
                      <a:pt x="544" y="716"/>
                    </a:lnTo>
                    <a:lnTo>
                      <a:pt x="542" y="716"/>
                    </a:lnTo>
                    <a:lnTo>
                      <a:pt x="542" y="714"/>
                    </a:lnTo>
                    <a:lnTo>
                      <a:pt x="542" y="714"/>
                    </a:lnTo>
                    <a:lnTo>
                      <a:pt x="542" y="714"/>
                    </a:lnTo>
                    <a:lnTo>
                      <a:pt x="542" y="714"/>
                    </a:lnTo>
                    <a:lnTo>
                      <a:pt x="542" y="714"/>
                    </a:lnTo>
                    <a:lnTo>
                      <a:pt x="542" y="712"/>
                    </a:lnTo>
                    <a:lnTo>
                      <a:pt x="542" y="712"/>
                    </a:lnTo>
                    <a:lnTo>
                      <a:pt x="542" y="712"/>
                    </a:lnTo>
                    <a:lnTo>
                      <a:pt x="542" y="712"/>
                    </a:lnTo>
                    <a:lnTo>
                      <a:pt x="544" y="712"/>
                    </a:lnTo>
                    <a:lnTo>
                      <a:pt x="544" y="712"/>
                    </a:lnTo>
                    <a:lnTo>
                      <a:pt x="544" y="712"/>
                    </a:lnTo>
                    <a:lnTo>
                      <a:pt x="544" y="711"/>
                    </a:lnTo>
                    <a:lnTo>
                      <a:pt x="542" y="711"/>
                    </a:lnTo>
                    <a:lnTo>
                      <a:pt x="542" y="711"/>
                    </a:lnTo>
                    <a:lnTo>
                      <a:pt x="542" y="711"/>
                    </a:lnTo>
                    <a:lnTo>
                      <a:pt x="542" y="709"/>
                    </a:lnTo>
                    <a:lnTo>
                      <a:pt x="542" y="709"/>
                    </a:lnTo>
                    <a:lnTo>
                      <a:pt x="542" y="709"/>
                    </a:lnTo>
                    <a:lnTo>
                      <a:pt x="542" y="709"/>
                    </a:lnTo>
                    <a:lnTo>
                      <a:pt x="542" y="709"/>
                    </a:lnTo>
                    <a:lnTo>
                      <a:pt x="540" y="709"/>
                    </a:lnTo>
                    <a:lnTo>
                      <a:pt x="540" y="709"/>
                    </a:lnTo>
                    <a:lnTo>
                      <a:pt x="540" y="709"/>
                    </a:lnTo>
                    <a:lnTo>
                      <a:pt x="540" y="709"/>
                    </a:lnTo>
                    <a:lnTo>
                      <a:pt x="540" y="709"/>
                    </a:lnTo>
                    <a:lnTo>
                      <a:pt x="540" y="709"/>
                    </a:lnTo>
                    <a:lnTo>
                      <a:pt x="540" y="709"/>
                    </a:lnTo>
                    <a:lnTo>
                      <a:pt x="540" y="707"/>
                    </a:lnTo>
                    <a:lnTo>
                      <a:pt x="538" y="707"/>
                    </a:lnTo>
                    <a:lnTo>
                      <a:pt x="538" y="707"/>
                    </a:lnTo>
                    <a:lnTo>
                      <a:pt x="538" y="707"/>
                    </a:lnTo>
                    <a:lnTo>
                      <a:pt x="538" y="705"/>
                    </a:lnTo>
                    <a:lnTo>
                      <a:pt x="538" y="705"/>
                    </a:lnTo>
                    <a:lnTo>
                      <a:pt x="538" y="705"/>
                    </a:lnTo>
                    <a:lnTo>
                      <a:pt x="538" y="703"/>
                    </a:lnTo>
                    <a:lnTo>
                      <a:pt x="540" y="702"/>
                    </a:lnTo>
                    <a:lnTo>
                      <a:pt x="540" y="702"/>
                    </a:lnTo>
                    <a:lnTo>
                      <a:pt x="540" y="702"/>
                    </a:lnTo>
                    <a:lnTo>
                      <a:pt x="540" y="702"/>
                    </a:lnTo>
                    <a:lnTo>
                      <a:pt x="540" y="702"/>
                    </a:lnTo>
                    <a:lnTo>
                      <a:pt x="542" y="703"/>
                    </a:lnTo>
                    <a:lnTo>
                      <a:pt x="542" y="703"/>
                    </a:lnTo>
                    <a:lnTo>
                      <a:pt x="542" y="703"/>
                    </a:lnTo>
                    <a:lnTo>
                      <a:pt x="542" y="703"/>
                    </a:lnTo>
                    <a:lnTo>
                      <a:pt x="544" y="703"/>
                    </a:lnTo>
                    <a:lnTo>
                      <a:pt x="544" y="703"/>
                    </a:lnTo>
                    <a:lnTo>
                      <a:pt x="544" y="702"/>
                    </a:lnTo>
                    <a:lnTo>
                      <a:pt x="544" y="702"/>
                    </a:lnTo>
                    <a:lnTo>
                      <a:pt x="546" y="702"/>
                    </a:lnTo>
                    <a:lnTo>
                      <a:pt x="546" y="700"/>
                    </a:lnTo>
                    <a:lnTo>
                      <a:pt x="546" y="700"/>
                    </a:lnTo>
                    <a:lnTo>
                      <a:pt x="546" y="698"/>
                    </a:lnTo>
                    <a:lnTo>
                      <a:pt x="546" y="698"/>
                    </a:lnTo>
                    <a:lnTo>
                      <a:pt x="546" y="698"/>
                    </a:lnTo>
                    <a:lnTo>
                      <a:pt x="544" y="696"/>
                    </a:lnTo>
                    <a:lnTo>
                      <a:pt x="544" y="696"/>
                    </a:lnTo>
                    <a:lnTo>
                      <a:pt x="544" y="696"/>
                    </a:lnTo>
                    <a:lnTo>
                      <a:pt x="544" y="696"/>
                    </a:lnTo>
                    <a:lnTo>
                      <a:pt x="544" y="696"/>
                    </a:lnTo>
                    <a:lnTo>
                      <a:pt x="542" y="696"/>
                    </a:lnTo>
                    <a:lnTo>
                      <a:pt x="542" y="696"/>
                    </a:lnTo>
                    <a:lnTo>
                      <a:pt x="542" y="696"/>
                    </a:lnTo>
                    <a:lnTo>
                      <a:pt x="542" y="696"/>
                    </a:lnTo>
                    <a:lnTo>
                      <a:pt x="542" y="696"/>
                    </a:lnTo>
                    <a:lnTo>
                      <a:pt x="542" y="698"/>
                    </a:lnTo>
                    <a:lnTo>
                      <a:pt x="542" y="698"/>
                    </a:lnTo>
                    <a:lnTo>
                      <a:pt x="542" y="698"/>
                    </a:lnTo>
                    <a:lnTo>
                      <a:pt x="542" y="698"/>
                    </a:lnTo>
                    <a:lnTo>
                      <a:pt x="542" y="700"/>
                    </a:lnTo>
                    <a:lnTo>
                      <a:pt x="542" y="700"/>
                    </a:lnTo>
                    <a:lnTo>
                      <a:pt x="542" y="700"/>
                    </a:lnTo>
                    <a:lnTo>
                      <a:pt x="542" y="700"/>
                    </a:lnTo>
                    <a:lnTo>
                      <a:pt x="540" y="700"/>
                    </a:lnTo>
                    <a:lnTo>
                      <a:pt x="540" y="700"/>
                    </a:lnTo>
                    <a:lnTo>
                      <a:pt x="540" y="700"/>
                    </a:lnTo>
                    <a:lnTo>
                      <a:pt x="540" y="698"/>
                    </a:lnTo>
                    <a:lnTo>
                      <a:pt x="538" y="698"/>
                    </a:lnTo>
                    <a:lnTo>
                      <a:pt x="538" y="696"/>
                    </a:lnTo>
                    <a:lnTo>
                      <a:pt x="538" y="696"/>
                    </a:lnTo>
                    <a:lnTo>
                      <a:pt x="538" y="696"/>
                    </a:lnTo>
                    <a:lnTo>
                      <a:pt x="537" y="694"/>
                    </a:lnTo>
                    <a:lnTo>
                      <a:pt x="537" y="694"/>
                    </a:lnTo>
                    <a:lnTo>
                      <a:pt x="537" y="694"/>
                    </a:lnTo>
                    <a:lnTo>
                      <a:pt x="537" y="694"/>
                    </a:lnTo>
                    <a:lnTo>
                      <a:pt x="537" y="694"/>
                    </a:lnTo>
                    <a:lnTo>
                      <a:pt x="537" y="694"/>
                    </a:lnTo>
                    <a:lnTo>
                      <a:pt x="537" y="694"/>
                    </a:lnTo>
                    <a:lnTo>
                      <a:pt x="537" y="693"/>
                    </a:lnTo>
                    <a:lnTo>
                      <a:pt x="537" y="693"/>
                    </a:lnTo>
                    <a:lnTo>
                      <a:pt x="537" y="691"/>
                    </a:lnTo>
                    <a:lnTo>
                      <a:pt x="537" y="691"/>
                    </a:lnTo>
                    <a:lnTo>
                      <a:pt x="537" y="691"/>
                    </a:lnTo>
                    <a:lnTo>
                      <a:pt x="538" y="689"/>
                    </a:lnTo>
                    <a:lnTo>
                      <a:pt x="538" y="689"/>
                    </a:lnTo>
                    <a:lnTo>
                      <a:pt x="538" y="689"/>
                    </a:lnTo>
                    <a:lnTo>
                      <a:pt x="538" y="687"/>
                    </a:lnTo>
                    <a:lnTo>
                      <a:pt x="538" y="687"/>
                    </a:lnTo>
                    <a:lnTo>
                      <a:pt x="538" y="687"/>
                    </a:lnTo>
                    <a:lnTo>
                      <a:pt x="537" y="687"/>
                    </a:lnTo>
                    <a:lnTo>
                      <a:pt x="537" y="687"/>
                    </a:lnTo>
                    <a:lnTo>
                      <a:pt x="537" y="687"/>
                    </a:lnTo>
                    <a:lnTo>
                      <a:pt x="537" y="687"/>
                    </a:lnTo>
                    <a:lnTo>
                      <a:pt x="537" y="687"/>
                    </a:lnTo>
                    <a:lnTo>
                      <a:pt x="537" y="685"/>
                    </a:lnTo>
                    <a:lnTo>
                      <a:pt x="535" y="685"/>
                    </a:lnTo>
                    <a:lnTo>
                      <a:pt x="535" y="685"/>
                    </a:lnTo>
                    <a:lnTo>
                      <a:pt x="535" y="685"/>
                    </a:lnTo>
                    <a:lnTo>
                      <a:pt x="535" y="685"/>
                    </a:lnTo>
                    <a:lnTo>
                      <a:pt x="535" y="685"/>
                    </a:lnTo>
                    <a:lnTo>
                      <a:pt x="533" y="683"/>
                    </a:lnTo>
                    <a:lnTo>
                      <a:pt x="533" y="683"/>
                    </a:lnTo>
                    <a:lnTo>
                      <a:pt x="533" y="683"/>
                    </a:lnTo>
                    <a:lnTo>
                      <a:pt x="533" y="682"/>
                    </a:lnTo>
                    <a:lnTo>
                      <a:pt x="533" y="682"/>
                    </a:lnTo>
                    <a:lnTo>
                      <a:pt x="533" y="682"/>
                    </a:lnTo>
                    <a:lnTo>
                      <a:pt x="533" y="682"/>
                    </a:lnTo>
                    <a:lnTo>
                      <a:pt x="533" y="682"/>
                    </a:lnTo>
                    <a:lnTo>
                      <a:pt x="533" y="680"/>
                    </a:lnTo>
                    <a:lnTo>
                      <a:pt x="531" y="680"/>
                    </a:lnTo>
                    <a:lnTo>
                      <a:pt x="531" y="680"/>
                    </a:lnTo>
                    <a:lnTo>
                      <a:pt x="531" y="680"/>
                    </a:lnTo>
                    <a:lnTo>
                      <a:pt x="531" y="678"/>
                    </a:lnTo>
                    <a:lnTo>
                      <a:pt x="529" y="678"/>
                    </a:lnTo>
                    <a:lnTo>
                      <a:pt x="529" y="678"/>
                    </a:lnTo>
                    <a:lnTo>
                      <a:pt x="529" y="678"/>
                    </a:lnTo>
                    <a:lnTo>
                      <a:pt x="529" y="678"/>
                    </a:lnTo>
                    <a:lnTo>
                      <a:pt x="529" y="678"/>
                    </a:lnTo>
                    <a:lnTo>
                      <a:pt x="529" y="678"/>
                    </a:lnTo>
                    <a:lnTo>
                      <a:pt x="529" y="678"/>
                    </a:lnTo>
                    <a:lnTo>
                      <a:pt x="529" y="678"/>
                    </a:lnTo>
                    <a:lnTo>
                      <a:pt x="529" y="676"/>
                    </a:lnTo>
                    <a:lnTo>
                      <a:pt x="529" y="676"/>
                    </a:lnTo>
                    <a:lnTo>
                      <a:pt x="529" y="676"/>
                    </a:lnTo>
                    <a:lnTo>
                      <a:pt x="529" y="676"/>
                    </a:lnTo>
                    <a:lnTo>
                      <a:pt x="529" y="676"/>
                    </a:lnTo>
                    <a:lnTo>
                      <a:pt x="529" y="674"/>
                    </a:lnTo>
                    <a:lnTo>
                      <a:pt x="531" y="674"/>
                    </a:lnTo>
                    <a:lnTo>
                      <a:pt x="531" y="674"/>
                    </a:lnTo>
                    <a:lnTo>
                      <a:pt x="531" y="674"/>
                    </a:lnTo>
                    <a:lnTo>
                      <a:pt x="531" y="674"/>
                    </a:lnTo>
                    <a:lnTo>
                      <a:pt x="531" y="674"/>
                    </a:lnTo>
                    <a:lnTo>
                      <a:pt x="531" y="674"/>
                    </a:lnTo>
                    <a:lnTo>
                      <a:pt x="531" y="674"/>
                    </a:lnTo>
                    <a:lnTo>
                      <a:pt x="533" y="673"/>
                    </a:lnTo>
                    <a:lnTo>
                      <a:pt x="533" y="673"/>
                    </a:lnTo>
                    <a:lnTo>
                      <a:pt x="533" y="673"/>
                    </a:lnTo>
                    <a:lnTo>
                      <a:pt x="533" y="673"/>
                    </a:lnTo>
                    <a:lnTo>
                      <a:pt x="533" y="673"/>
                    </a:lnTo>
                    <a:lnTo>
                      <a:pt x="531" y="673"/>
                    </a:lnTo>
                    <a:lnTo>
                      <a:pt x="531" y="673"/>
                    </a:lnTo>
                    <a:lnTo>
                      <a:pt x="531" y="673"/>
                    </a:lnTo>
                    <a:lnTo>
                      <a:pt x="531" y="671"/>
                    </a:lnTo>
                    <a:lnTo>
                      <a:pt x="531" y="671"/>
                    </a:lnTo>
                    <a:lnTo>
                      <a:pt x="531" y="671"/>
                    </a:lnTo>
                    <a:lnTo>
                      <a:pt x="531" y="671"/>
                    </a:lnTo>
                    <a:lnTo>
                      <a:pt x="531" y="671"/>
                    </a:lnTo>
                    <a:lnTo>
                      <a:pt x="531" y="671"/>
                    </a:lnTo>
                    <a:lnTo>
                      <a:pt x="531" y="671"/>
                    </a:lnTo>
                    <a:lnTo>
                      <a:pt x="531" y="671"/>
                    </a:lnTo>
                    <a:lnTo>
                      <a:pt x="531" y="671"/>
                    </a:lnTo>
                    <a:lnTo>
                      <a:pt x="529" y="671"/>
                    </a:lnTo>
                    <a:lnTo>
                      <a:pt x="529" y="671"/>
                    </a:lnTo>
                    <a:lnTo>
                      <a:pt x="528" y="671"/>
                    </a:lnTo>
                    <a:lnTo>
                      <a:pt x="528" y="671"/>
                    </a:lnTo>
                    <a:lnTo>
                      <a:pt x="528" y="671"/>
                    </a:lnTo>
                    <a:lnTo>
                      <a:pt x="528" y="671"/>
                    </a:lnTo>
                    <a:lnTo>
                      <a:pt x="526" y="671"/>
                    </a:lnTo>
                    <a:lnTo>
                      <a:pt x="526" y="671"/>
                    </a:lnTo>
                    <a:lnTo>
                      <a:pt x="526" y="671"/>
                    </a:lnTo>
                    <a:lnTo>
                      <a:pt x="526" y="671"/>
                    </a:lnTo>
                    <a:lnTo>
                      <a:pt x="526" y="669"/>
                    </a:lnTo>
                    <a:lnTo>
                      <a:pt x="526" y="669"/>
                    </a:lnTo>
                    <a:lnTo>
                      <a:pt x="526" y="669"/>
                    </a:lnTo>
                    <a:lnTo>
                      <a:pt x="526" y="669"/>
                    </a:lnTo>
                    <a:lnTo>
                      <a:pt x="526" y="669"/>
                    </a:lnTo>
                    <a:lnTo>
                      <a:pt x="526" y="665"/>
                    </a:lnTo>
                    <a:lnTo>
                      <a:pt x="526" y="665"/>
                    </a:lnTo>
                    <a:lnTo>
                      <a:pt x="526" y="665"/>
                    </a:lnTo>
                    <a:lnTo>
                      <a:pt x="526" y="665"/>
                    </a:lnTo>
                    <a:lnTo>
                      <a:pt x="526" y="664"/>
                    </a:lnTo>
                    <a:lnTo>
                      <a:pt x="526" y="664"/>
                    </a:lnTo>
                    <a:lnTo>
                      <a:pt x="526" y="664"/>
                    </a:lnTo>
                    <a:lnTo>
                      <a:pt x="526" y="664"/>
                    </a:lnTo>
                    <a:lnTo>
                      <a:pt x="526" y="664"/>
                    </a:lnTo>
                    <a:lnTo>
                      <a:pt x="526" y="664"/>
                    </a:lnTo>
                    <a:lnTo>
                      <a:pt x="526" y="662"/>
                    </a:lnTo>
                    <a:lnTo>
                      <a:pt x="526" y="662"/>
                    </a:lnTo>
                    <a:lnTo>
                      <a:pt x="526" y="662"/>
                    </a:lnTo>
                    <a:lnTo>
                      <a:pt x="526" y="662"/>
                    </a:lnTo>
                    <a:lnTo>
                      <a:pt x="526" y="662"/>
                    </a:lnTo>
                    <a:lnTo>
                      <a:pt x="526" y="660"/>
                    </a:lnTo>
                    <a:lnTo>
                      <a:pt x="526" y="660"/>
                    </a:lnTo>
                    <a:lnTo>
                      <a:pt x="526" y="660"/>
                    </a:lnTo>
                    <a:lnTo>
                      <a:pt x="526" y="660"/>
                    </a:lnTo>
                    <a:lnTo>
                      <a:pt x="526" y="660"/>
                    </a:lnTo>
                    <a:lnTo>
                      <a:pt x="526" y="660"/>
                    </a:lnTo>
                    <a:lnTo>
                      <a:pt x="528" y="658"/>
                    </a:lnTo>
                    <a:lnTo>
                      <a:pt x="528" y="658"/>
                    </a:lnTo>
                    <a:lnTo>
                      <a:pt x="528" y="658"/>
                    </a:lnTo>
                    <a:lnTo>
                      <a:pt x="528" y="656"/>
                    </a:lnTo>
                    <a:lnTo>
                      <a:pt x="528" y="656"/>
                    </a:lnTo>
                    <a:lnTo>
                      <a:pt x="528" y="656"/>
                    </a:lnTo>
                    <a:lnTo>
                      <a:pt x="528" y="656"/>
                    </a:lnTo>
                    <a:lnTo>
                      <a:pt x="528" y="656"/>
                    </a:lnTo>
                    <a:lnTo>
                      <a:pt x="528" y="655"/>
                    </a:lnTo>
                    <a:lnTo>
                      <a:pt x="528" y="655"/>
                    </a:lnTo>
                    <a:lnTo>
                      <a:pt x="528" y="655"/>
                    </a:lnTo>
                    <a:lnTo>
                      <a:pt x="528" y="653"/>
                    </a:lnTo>
                    <a:lnTo>
                      <a:pt x="528" y="653"/>
                    </a:lnTo>
                    <a:lnTo>
                      <a:pt x="528" y="653"/>
                    </a:lnTo>
                    <a:lnTo>
                      <a:pt x="528" y="653"/>
                    </a:lnTo>
                    <a:lnTo>
                      <a:pt x="528" y="653"/>
                    </a:lnTo>
                    <a:lnTo>
                      <a:pt x="529" y="651"/>
                    </a:lnTo>
                    <a:lnTo>
                      <a:pt x="529" y="649"/>
                    </a:lnTo>
                    <a:lnTo>
                      <a:pt x="529" y="649"/>
                    </a:lnTo>
                    <a:lnTo>
                      <a:pt x="529" y="649"/>
                    </a:lnTo>
                    <a:lnTo>
                      <a:pt x="531" y="649"/>
                    </a:lnTo>
                    <a:lnTo>
                      <a:pt x="531" y="647"/>
                    </a:lnTo>
                    <a:lnTo>
                      <a:pt x="531" y="647"/>
                    </a:lnTo>
                    <a:lnTo>
                      <a:pt x="531" y="647"/>
                    </a:lnTo>
                    <a:lnTo>
                      <a:pt x="531" y="647"/>
                    </a:lnTo>
                    <a:lnTo>
                      <a:pt x="531" y="647"/>
                    </a:lnTo>
                    <a:lnTo>
                      <a:pt x="529" y="647"/>
                    </a:lnTo>
                    <a:lnTo>
                      <a:pt x="529" y="647"/>
                    </a:lnTo>
                    <a:lnTo>
                      <a:pt x="529" y="647"/>
                    </a:lnTo>
                    <a:lnTo>
                      <a:pt x="529" y="647"/>
                    </a:lnTo>
                    <a:lnTo>
                      <a:pt x="529" y="647"/>
                    </a:lnTo>
                    <a:lnTo>
                      <a:pt x="528" y="647"/>
                    </a:lnTo>
                    <a:lnTo>
                      <a:pt x="528" y="647"/>
                    </a:lnTo>
                    <a:lnTo>
                      <a:pt x="528" y="647"/>
                    </a:lnTo>
                    <a:lnTo>
                      <a:pt x="528" y="647"/>
                    </a:lnTo>
                    <a:lnTo>
                      <a:pt x="528" y="647"/>
                    </a:lnTo>
                    <a:lnTo>
                      <a:pt x="528" y="647"/>
                    </a:lnTo>
                    <a:lnTo>
                      <a:pt x="528" y="647"/>
                    </a:lnTo>
                    <a:lnTo>
                      <a:pt x="528" y="647"/>
                    </a:lnTo>
                    <a:lnTo>
                      <a:pt x="528" y="645"/>
                    </a:lnTo>
                    <a:lnTo>
                      <a:pt x="528" y="645"/>
                    </a:lnTo>
                    <a:lnTo>
                      <a:pt x="528" y="645"/>
                    </a:lnTo>
                    <a:lnTo>
                      <a:pt x="528" y="645"/>
                    </a:lnTo>
                    <a:lnTo>
                      <a:pt x="528" y="645"/>
                    </a:lnTo>
                    <a:lnTo>
                      <a:pt x="528" y="645"/>
                    </a:lnTo>
                    <a:lnTo>
                      <a:pt x="528" y="645"/>
                    </a:lnTo>
                    <a:lnTo>
                      <a:pt x="528" y="645"/>
                    </a:lnTo>
                    <a:lnTo>
                      <a:pt x="528" y="645"/>
                    </a:lnTo>
                    <a:lnTo>
                      <a:pt x="529" y="645"/>
                    </a:lnTo>
                    <a:lnTo>
                      <a:pt x="529" y="645"/>
                    </a:lnTo>
                    <a:lnTo>
                      <a:pt x="529" y="645"/>
                    </a:lnTo>
                    <a:lnTo>
                      <a:pt x="529" y="645"/>
                    </a:lnTo>
                    <a:lnTo>
                      <a:pt x="529" y="644"/>
                    </a:lnTo>
                    <a:lnTo>
                      <a:pt x="528" y="644"/>
                    </a:lnTo>
                    <a:lnTo>
                      <a:pt x="528" y="644"/>
                    </a:lnTo>
                    <a:lnTo>
                      <a:pt x="528" y="644"/>
                    </a:lnTo>
                    <a:lnTo>
                      <a:pt x="528" y="642"/>
                    </a:lnTo>
                    <a:lnTo>
                      <a:pt x="526" y="642"/>
                    </a:lnTo>
                    <a:lnTo>
                      <a:pt x="526" y="642"/>
                    </a:lnTo>
                    <a:lnTo>
                      <a:pt x="526" y="642"/>
                    </a:lnTo>
                    <a:lnTo>
                      <a:pt x="526" y="642"/>
                    </a:lnTo>
                    <a:lnTo>
                      <a:pt x="526" y="642"/>
                    </a:lnTo>
                    <a:lnTo>
                      <a:pt x="526" y="640"/>
                    </a:lnTo>
                    <a:lnTo>
                      <a:pt x="524" y="640"/>
                    </a:lnTo>
                    <a:lnTo>
                      <a:pt x="524" y="638"/>
                    </a:lnTo>
                    <a:lnTo>
                      <a:pt x="524" y="638"/>
                    </a:lnTo>
                    <a:lnTo>
                      <a:pt x="522" y="638"/>
                    </a:lnTo>
                    <a:lnTo>
                      <a:pt x="522" y="638"/>
                    </a:lnTo>
                    <a:lnTo>
                      <a:pt x="522" y="638"/>
                    </a:lnTo>
                    <a:lnTo>
                      <a:pt x="522" y="636"/>
                    </a:lnTo>
                    <a:lnTo>
                      <a:pt x="522" y="636"/>
                    </a:lnTo>
                    <a:lnTo>
                      <a:pt x="522" y="636"/>
                    </a:lnTo>
                    <a:lnTo>
                      <a:pt x="522" y="636"/>
                    </a:lnTo>
                    <a:lnTo>
                      <a:pt x="522" y="636"/>
                    </a:lnTo>
                    <a:lnTo>
                      <a:pt x="522" y="635"/>
                    </a:lnTo>
                    <a:lnTo>
                      <a:pt x="522" y="635"/>
                    </a:lnTo>
                    <a:lnTo>
                      <a:pt x="520" y="635"/>
                    </a:lnTo>
                    <a:lnTo>
                      <a:pt x="520" y="635"/>
                    </a:lnTo>
                    <a:lnTo>
                      <a:pt x="520" y="635"/>
                    </a:lnTo>
                    <a:lnTo>
                      <a:pt x="520" y="635"/>
                    </a:lnTo>
                    <a:lnTo>
                      <a:pt x="520" y="633"/>
                    </a:lnTo>
                    <a:lnTo>
                      <a:pt x="520" y="633"/>
                    </a:lnTo>
                    <a:lnTo>
                      <a:pt x="520" y="633"/>
                    </a:lnTo>
                    <a:lnTo>
                      <a:pt x="520" y="633"/>
                    </a:lnTo>
                    <a:lnTo>
                      <a:pt x="520" y="633"/>
                    </a:lnTo>
                    <a:lnTo>
                      <a:pt x="519" y="633"/>
                    </a:lnTo>
                    <a:lnTo>
                      <a:pt x="519" y="633"/>
                    </a:lnTo>
                    <a:lnTo>
                      <a:pt x="519" y="631"/>
                    </a:lnTo>
                    <a:lnTo>
                      <a:pt x="519" y="631"/>
                    </a:lnTo>
                    <a:lnTo>
                      <a:pt x="519" y="631"/>
                    </a:lnTo>
                    <a:lnTo>
                      <a:pt x="520" y="631"/>
                    </a:lnTo>
                    <a:lnTo>
                      <a:pt x="520" y="631"/>
                    </a:lnTo>
                    <a:lnTo>
                      <a:pt x="520" y="631"/>
                    </a:lnTo>
                    <a:lnTo>
                      <a:pt x="520" y="631"/>
                    </a:lnTo>
                    <a:lnTo>
                      <a:pt x="520" y="631"/>
                    </a:lnTo>
                    <a:lnTo>
                      <a:pt x="520" y="629"/>
                    </a:lnTo>
                    <a:lnTo>
                      <a:pt x="520" y="629"/>
                    </a:lnTo>
                    <a:lnTo>
                      <a:pt x="520" y="629"/>
                    </a:lnTo>
                    <a:lnTo>
                      <a:pt x="520" y="629"/>
                    </a:lnTo>
                    <a:lnTo>
                      <a:pt x="520" y="629"/>
                    </a:lnTo>
                    <a:lnTo>
                      <a:pt x="520" y="627"/>
                    </a:lnTo>
                    <a:lnTo>
                      <a:pt x="520" y="627"/>
                    </a:lnTo>
                    <a:lnTo>
                      <a:pt x="520" y="626"/>
                    </a:lnTo>
                    <a:lnTo>
                      <a:pt x="520" y="626"/>
                    </a:lnTo>
                    <a:lnTo>
                      <a:pt x="522" y="626"/>
                    </a:lnTo>
                    <a:lnTo>
                      <a:pt x="522" y="626"/>
                    </a:lnTo>
                    <a:lnTo>
                      <a:pt x="522" y="626"/>
                    </a:lnTo>
                    <a:lnTo>
                      <a:pt x="522" y="626"/>
                    </a:lnTo>
                    <a:lnTo>
                      <a:pt x="522" y="626"/>
                    </a:lnTo>
                    <a:lnTo>
                      <a:pt x="524" y="626"/>
                    </a:lnTo>
                    <a:lnTo>
                      <a:pt x="524" y="626"/>
                    </a:lnTo>
                    <a:lnTo>
                      <a:pt x="524" y="626"/>
                    </a:lnTo>
                    <a:lnTo>
                      <a:pt x="524" y="622"/>
                    </a:lnTo>
                    <a:lnTo>
                      <a:pt x="524" y="622"/>
                    </a:lnTo>
                    <a:lnTo>
                      <a:pt x="524" y="622"/>
                    </a:lnTo>
                    <a:lnTo>
                      <a:pt x="524" y="620"/>
                    </a:lnTo>
                    <a:lnTo>
                      <a:pt x="524" y="620"/>
                    </a:lnTo>
                    <a:lnTo>
                      <a:pt x="526" y="620"/>
                    </a:lnTo>
                    <a:lnTo>
                      <a:pt x="526" y="620"/>
                    </a:lnTo>
                    <a:lnTo>
                      <a:pt x="526" y="620"/>
                    </a:lnTo>
                    <a:lnTo>
                      <a:pt x="528" y="620"/>
                    </a:lnTo>
                    <a:lnTo>
                      <a:pt x="528" y="620"/>
                    </a:lnTo>
                    <a:lnTo>
                      <a:pt x="528" y="620"/>
                    </a:lnTo>
                    <a:lnTo>
                      <a:pt x="528" y="620"/>
                    </a:lnTo>
                    <a:lnTo>
                      <a:pt x="529" y="620"/>
                    </a:lnTo>
                    <a:lnTo>
                      <a:pt x="529" y="620"/>
                    </a:lnTo>
                    <a:lnTo>
                      <a:pt x="529" y="618"/>
                    </a:lnTo>
                    <a:lnTo>
                      <a:pt x="529" y="618"/>
                    </a:lnTo>
                    <a:lnTo>
                      <a:pt x="529" y="618"/>
                    </a:lnTo>
                    <a:lnTo>
                      <a:pt x="529" y="618"/>
                    </a:lnTo>
                    <a:lnTo>
                      <a:pt x="529" y="618"/>
                    </a:lnTo>
                    <a:lnTo>
                      <a:pt x="529" y="618"/>
                    </a:lnTo>
                    <a:lnTo>
                      <a:pt x="529" y="618"/>
                    </a:lnTo>
                    <a:lnTo>
                      <a:pt x="531" y="618"/>
                    </a:lnTo>
                    <a:lnTo>
                      <a:pt x="531" y="617"/>
                    </a:lnTo>
                    <a:lnTo>
                      <a:pt x="531" y="617"/>
                    </a:lnTo>
                    <a:lnTo>
                      <a:pt x="531" y="617"/>
                    </a:lnTo>
                    <a:lnTo>
                      <a:pt x="531" y="617"/>
                    </a:lnTo>
                    <a:lnTo>
                      <a:pt x="531" y="617"/>
                    </a:lnTo>
                    <a:lnTo>
                      <a:pt x="531" y="617"/>
                    </a:lnTo>
                    <a:lnTo>
                      <a:pt x="531" y="617"/>
                    </a:lnTo>
                    <a:lnTo>
                      <a:pt x="531" y="617"/>
                    </a:lnTo>
                    <a:lnTo>
                      <a:pt x="531" y="615"/>
                    </a:lnTo>
                    <a:lnTo>
                      <a:pt x="529" y="615"/>
                    </a:lnTo>
                    <a:lnTo>
                      <a:pt x="529" y="615"/>
                    </a:lnTo>
                    <a:lnTo>
                      <a:pt x="529" y="615"/>
                    </a:lnTo>
                    <a:lnTo>
                      <a:pt x="529" y="613"/>
                    </a:lnTo>
                    <a:lnTo>
                      <a:pt x="529" y="613"/>
                    </a:lnTo>
                    <a:lnTo>
                      <a:pt x="529" y="613"/>
                    </a:lnTo>
                    <a:lnTo>
                      <a:pt x="528" y="611"/>
                    </a:lnTo>
                    <a:lnTo>
                      <a:pt x="528" y="611"/>
                    </a:lnTo>
                    <a:lnTo>
                      <a:pt x="528" y="611"/>
                    </a:lnTo>
                    <a:lnTo>
                      <a:pt x="528" y="611"/>
                    </a:lnTo>
                    <a:lnTo>
                      <a:pt x="528" y="611"/>
                    </a:lnTo>
                    <a:lnTo>
                      <a:pt x="526" y="611"/>
                    </a:lnTo>
                    <a:lnTo>
                      <a:pt x="526" y="611"/>
                    </a:lnTo>
                    <a:lnTo>
                      <a:pt x="526" y="611"/>
                    </a:lnTo>
                    <a:lnTo>
                      <a:pt x="526" y="611"/>
                    </a:lnTo>
                    <a:lnTo>
                      <a:pt x="526" y="611"/>
                    </a:lnTo>
                    <a:lnTo>
                      <a:pt x="524" y="611"/>
                    </a:lnTo>
                    <a:lnTo>
                      <a:pt x="524" y="611"/>
                    </a:lnTo>
                    <a:lnTo>
                      <a:pt x="524" y="611"/>
                    </a:lnTo>
                    <a:lnTo>
                      <a:pt x="522" y="611"/>
                    </a:lnTo>
                    <a:lnTo>
                      <a:pt x="522" y="611"/>
                    </a:lnTo>
                    <a:lnTo>
                      <a:pt x="522" y="611"/>
                    </a:lnTo>
                    <a:lnTo>
                      <a:pt x="522" y="609"/>
                    </a:lnTo>
                    <a:lnTo>
                      <a:pt x="522" y="609"/>
                    </a:lnTo>
                    <a:lnTo>
                      <a:pt x="522" y="609"/>
                    </a:lnTo>
                    <a:lnTo>
                      <a:pt x="524" y="609"/>
                    </a:lnTo>
                    <a:lnTo>
                      <a:pt x="524" y="609"/>
                    </a:lnTo>
                    <a:lnTo>
                      <a:pt x="524" y="609"/>
                    </a:lnTo>
                    <a:lnTo>
                      <a:pt x="524" y="607"/>
                    </a:lnTo>
                    <a:lnTo>
                      <a:pt x="526" y="606"/>
                    </a:lnTo>
                    <a:lnTo>
                      <a:pt x="526" y="606"/>
                    </a:lnTo>
                    <a:lnTo>
                      <a:pt x="526" y="606"/>
                    </a:lnTo>
                    <a:lnTo>
                      <a:pt x="526" y="606"/>
                    </a:lnTo>
                    <a:lnTo>
                      <a:pt x="524" y="606"/>
                    </a:lnTo>
                    <a:lnTo>
                      <a:pt x="524" y="606"/>
                    </a:lnTo>
                    <a:lnTo>
                      <a:pt x="524" y="604"/>
                    </a:lnTo>
                    <a:lnTo>
                      <a:pt x="524" y="604"/>
                    </a:lnTo>
                    <a:lnTo>
                      <a:pt x="524" y="604"/>
                    </a:lnTo>
                    <a:lnTo>
                      <a:pt x="524" y="604"/>
                    </a:lnTo>
                    <a:lnTo>
                      <a:pt x="522" y="604"/>
                    </a:lnTo>
                    <a:lnTo>
                      <a:pt x="522" y="604"/>
                    </a:lnTo>
                    <a:lnTo>
                      <a:pt x="524" y="604"/>
                    </a:lnTo>
                    <a:lnTo>
                      <a:pt x="524" y="604"/>
                    </a:lnTo>
                    <a:lnTo>
                      <a:pt x="524" y="602"/>
                    </a:lnTo>
                    <a:lnTo>
                      <a:pt x="524" y="602"/>
                    </a:lnTo>
                    <a:lnTo>
                      <a:pt x="524" y="602"/>
                    </a:lnTo>
                    <a:lnTo>
                      <a:pt x="524" y="602"/>
                    </a:lnTo>
                    <a:lnTo>
                      <a:pt x="524" y="602"/>
                    </a:lnTo>
                    <a:lnTo>
                      <a:pt x="526" y="602"/>
                    </a:lnTo>
                    <a:lnTo>
                      <a:pt x="526" y="602"/>
                    </a:lnTo>
                    <a:lnTo>
                      <a:pt x="526" y="602"/>
                    </a:lnTo>
                    <a:lnTo>
                      <a:pt x="526" y="602"/>
                    </a:lnTo>
                    <a:lnTo>
                      <a:pt x="526" y="602"/>
                    </a:lnTo>
                    <a:lnTo>
                      <a:pt x="526" y="602"/>
                    </a:lnTo>
                    <a:lnTo>
                      <a:pt x="528" y="602"/>
                    </a:lnTo>
                    <a:lnTo>
                      <a:pt x="528" y="600"/>
                    </a:lnTo>
                    <a:lnTo>
                      <a:pt x="528" y="600"/>
                    </a:lnTo>
                    <a:lnTo>
                      <a:pt x="528" y="600"/>
                    </a:lnTo>
                    <a:lnTo>
                      <a:pt x="528" y="600"/>
                    </a:lnTo>
                    <a:lnTo>
                      <a:pt x="528" y="600"/>
                    </a:lnTo>
                    <a:lnTo>
                      <a:pt x="528" y="600"/>
                    </a:lnTo>
                    <a:lnTo>
                      <a:pt x="528" y="598"/>
                    </a:lnTo>
                    <a:lnTo>
                      <a:pt x="528" y="598"/>
                    </a:lnTo>
                    <a:lnTo>
                      <a:pt x="528" y="598"/>
                    </a:lnTo>
                    <a:lnTo>
                      <a:pt x="528" y="598"/>
                    </a:lnTo>
                    <a:lnTo>
                      <a:pt x="528" y="597"/>
                    </a:lnTo>
                    <a:lnTo>
                      <a:pt x="529" y="597"/>
                    </a:lnTo>
                    <a:lnTo>
                      <a:pt x="529" y="597"/>
                    </a:lnTo>
                    <a:lnTo>
                      <a:pt x="529" y="597"/>
                    </a:lnTo>
                    <a:lnTo>
                      <a:pt x="529" y="597"/>
                    </a:lnTo>
                    <a:lnTo>
                      <a:pt x="531" y="597"/>
                    </a:lnTo>
                    <a:lnTo>
                      <a:pt x="531" y="597"/>
                    </a:lnTo>
                    <a:lnTo>
                      <a:pt x="531" y="597"/>
                    </a:lnTo>
                    <a:lnTo>
                      <a:pt x="531" y="595"/>
                    </a:lnTo>
                    <a:lnTo>
                      <a:pt x="531" y="595"/>
                    </a:lnTo>
                    <a:lnTo>
                      <a:pt x="531" y="595"/>
                    </a:lnTo>
                    <a:lnTo>
                      <a:pt x="531" y="595"/>
                    </a:lnTo>
                    <a:lnTo>
                      <a:pt x="531" y="595"/>
                    </a:lnTo>
                    <a:lnTo>
                      <a:pt x="531" y="593"/>
                    </a:lnTo>
                    <a:lnTo>
                      <a:pt x="533" y="593"/>
                    </a:lnTo>
                    <a:lnTo>
                      <a:pt x="533" y="593"/>
                    </a:lnTo>
                    <a:lnTo>
                      <a:pt x="533" y="593"/>
                    </a:lnTo>
                    <a:lnTo>
                      <a:pt x="533" y="591"/>
                    </a:lnTo>
                    <a:lnTo>
                      <a:pt x="533" y="591"/>
                    </a:lnTo>
                    <a:lnTo>
                      <a:pt x="533" y="591"/>
                    </a:lnTo>
                    <a:lnTo>
                      <a:pt x="533" y="591"/>
                    </a:lnTo>
                    <a:lnTo>
                      <a:pt x="533" y="591"/>
                    </a:lnTo>
                    <a:lnTo>
                      <a:pt x="533" y="591"/>
                    </a:lnTo>
                    <a:lnTo>
                      <a:pt x="535" y="591"/>
                    </a:lnTo>
                    <a:lnTo>
                      <a:pt x="535" y="591"/>
                    </a:lnTo>
                    <a:lnTo>
                      <a:pt x="535" y="591"/>
                    </a:lnTo>
                    <a:lnTo>
                      <a:pt x="535" y="591"/>
                    </a:lnTo>
                    <a:lnTo>
                      <a:pt x="535" y="591"/>
                    </a:lnTo>
                    <a:lnTo>
                      <a:pt x="535" y="591"/>
                    </a:lnTo>
                    <a:lnTo>
                      <a:pt x="537" y="591"/>
                    </a:lnTo>
                    <a:lnTo>
                      <a:pt x="537" y="591"/>
                    </a:lnTo>
                    <a:lnTo>
                      <a:pt x="537" y="591"/>
                    </a:lnTo>
                    <a:lnTo>
                      <a:pt x="537" y="589"/>
                    </a:lnTo>
                    <a:lnTo>
                      <a:pt x="537" y="589"/>
                    </a:lnTo>
                    <a:lnTo>
                      <a:pt x="537" y="589"/>
                    </a:lnTo>
                    <a:lnTo>
                      <a:pt x="537" y="589"/>
                    </a:lnTo>
                    <a:lnTo>
                      <a:pt x="535" y="589"/>
                    </a:lnTo>
                    <a:lnTo>
                      <a:pt x="535" y="588"/>
                    </a:lnTo>
                    <a:lnTo>
                      <a:pt x="535" y="588"/>
                    </a:lnTo>
                    <a:lnTo>
                      <a:pt x="535" y="588"/>
                    </a:lnTo>
                    <a:lnTo>
                      <a:pt x="535" y="588"/>
                    </a:lnTo>
                    <a:lnTo>
                      <a:pt x="535" y="588"/>
                    </a:lnTo>
                    <a:lnTo>
                      <a:pt x="535" y="588"/>
                    </a:lnTo>
                    <a:lnTo>
                      <a:pt x="535" y="588"/>
                    </a:lnTo>
                    <a:lnTo>
                      <a:pt x="535" y="588"/>
                    </a:lnTo>
                    <a:lnTo>
                      <a:pt x="535" y="586"/>
                    </a:lnTo>
                    <a:lnTo>
                      <a:pt x="535" y="586"/>
                    </a:lnTo>
                    <a:lnTo>
                      <a:pt x="535" y="586"/>
                    </a:lnTo>
                    <a:lnTo>
                      <a:pt x="535" y="586"/>
                    </a:lnTo>
                    <a:lnTo>
                      <a:pt x="535" y="586"/>
                    </a:lnTo>
                    <a:lnTo>
                      <a:pt x="535" y="586"/>
                    </a:lnTo>
                    <a:lnTo>
                      <a:pt x="535" y="586"/>
                    </a:lnTo>
                    <a:lnTo>
                      <a:pt x="537" y="586"/>
                    </a:lnTo>
                    <a:lnTo>
                      <a:pt x="537" y="586"/>
                    </a:lnTo>
                    <a:lnTo>
                      <a:pt x="535" y="586"/>
                    </a:lnTo>
                    <a:lnTo>
                      <a:pt x="535" y="586"/>
                    </a:lnTo>
                    <a:lnTo>
                      <a:pt x="535" y="586"/>
                    </a:lnTo>
                    <a:lnTo>
                      <a:pt x="535" y="586"/>
                    </a:lnTo>
                    <a:lnTo>
                      <a:pt x="533" y="586"/>
                    </a:lnTo>
                    <a:lnTo>
                      <a:pt x="533" y="586"/>
                    </a:lnTo>
                    <a:lnTo>
                      <a:pt x="533" y="586"/>
                    </a:lnTo>
                    <a:lnTo>
                      <a:pt x="533" y="586"/>
                    </a:lnTo>
                    <a:lnTo>
                      <a:pt x="531" y="586"/>
                    </a:lnTo>
                    <a:lnTo>
                      <a:pt x="531" y="586"/>
                    </a:lnTo>
                    <a:lnTo>
                      <a:pt x="531" y="584"/>
                    </a:lnTo>
                    <a:lnTo>
                      <a:pt x="531" y="584"/>
                    </a:lnTo>
                    <a:lnTo>
                      <a:pt x="531" y="584"/>
                    </a:lnTo>
                    <a:lnTo>
                      <a:pt x="531" y="584"/>
                    </a:lnTo>
                    <a:lnTo>
                      <a:pt x="531" y="584"/>
                    </a:lnTo>
                    <a:lnTo>
                      <a:pt x="531" y="584"/>
                    </a:lnTo>
                    <a:lnTo>
                      <a:pt x="531" y="584"/>
                    </a:lnTo>
                    <a:lnTo>
                      <a:pt x="531" y="582"/>
                    </a:lnTo>
                    <a:lnTo>
                      <a:pt x="531" y="582"/>
                    </a:lnTo>
                    <a:lnTo>
                      <a:pt x="531" y="582"/>
                    </a:lnTo>
                    <a:lnTo>
                      <a:pt x="531" y="582"/>
                    </a:lnTo>
                    <a:lnTo>
                      <a:pt x="531" y="582"/>
                    </a:lnTo>
                    <a:lnTo>
                      <a:pt x="531" y="580"/>
                    </a:lnTo>
                    <a:lnTo>
                      <a:pt x="531" y="580"/>
                    </a:lnTo>
                    <a:lnTo>
                      <a:pt x="529" y="580"/>
                    </a:lnTo>
                    <a:lnTo>
                      <a:pt x="529" y="580"/>
                    </a:lnTo>
                    <a:lnTo>
                      <a:pt x="529" y="580"/>
                    </a:lnTo>
                    <a:lnTo>
                      <a:pt x="529" y="579"/>
                    </a:lnTo>
                    <a:lnTo>
                      <a:pt x="529" y="579"/>
                    </a:lnTo>
                    <a:lnTo>
                      <a:pt x="529" y="579"/>
                    </a:lnTo>
                    <a:lnTo>
                      <a:pt x="529" y="579"/>
                    </a:lnTo>
                    <a:lnTo>
                      <a:pt x="529" y="579"/>
                    </a:lnTo>
                    <a:lnTo>
                      <a:pt x="529" y="579"/>
                    </a:lnTo>
                    <a:lnTo>
                      <a:pt x="531" y="577"/>
                    </a:lnTo>
                    <a:lnTo>
                      <a:pt x="531" y="577"/>
                    </a:lnTo>
                    <a:lnTo>
                      <a:pt x="531" y="577"/>
                    </a:lnTo>
                    <a:lnTo>
                      <a:pt x="531" y="577"/>
                    </a:lnTo>
                    <a:lnTo>
                      <a:pt x="531" y="577"/>
                    </a:lnTo>
                    <a:lnTo>
                      <a:pt x="531" y="577"/>
                    </a:lnTo>
                    <a:lnTo>
                      <a:pt x="531" y="577"/>
                    </a:lnTo>
                    <a:lnTo>
                      <a:pt x="533" y="577"/>
                    </a:lnTo>
                    <a:lnTo>
                      <a:pt x="533" y="577"/>
                    </a:lnTo>
                    <a:lnTo>
                      <a:pt x="533" y="577"/>
                    </a:lnTo>
                    <a:lnTo>
                      <a:pt x="533" y="577"/>
                    </a:lnTo>
                    <a:lnTo>
                      <a:pt x="535" y="577"/>
                    </a:lnTo>
                    <a:lnTo>
                      <a:pt x="535" y="577"/>
                    </a:lnTo>
                    <a:lnTo>
                      <a:pt x="535" y="577"/>
                    </a:lnTo>
                    <a:lnTo>
                      <a:pt x="535" y="575"/>
                    </a:lnTo>
                    <a:lnTo>
                      <a:pt x="535" y="575"/>
                    </a:lnTo>
                    <a:lnTo>
                      <a:pt x="535" y="575"/>
                    </a:lnTo>
                    <a:lnTo>
                      <a:pt x="535" y="575"/>
                    </a:lnTo>
                    <a:lnTo>
                      <a:pt x="535" y="575"/>
                    </a:lnTo>
                    <a:lnTo>
                      <a:pt x="533" y="575"/>
                    </a:lnTo>
                    <a:lnTo>
                      <a:pt x="533" y="575"/>
                    </a:lnTo>
                    <a:lnTo>
                      <a:pt x="533" y="575"/>
                    </a:lnTo>
                    <a:lnTo>
                      <a:pt x="533" y="575"/>
                    </a:lnTo>
                    <a:lnTo>
                      <a:pt x="531" y="575"/>
                    </a:lnTo>
                    <a:lnTo>
                      <a:pt x="531" y="573"/>
                    </a:lnTo>
                    <a:lnTo>
                      <a:pt x="531" y="573"/>
                    </a:lnTo>
                    <a:lnTo>
                      <a:pt x="531" y="573"/>
                    </a:lnTo>
                    <a:lnTo>
                      <a:pt x="531" y="571"/>
                    </a:lnTo>
                    <a:lnTo>
                      <a:pt x="531" y="571"/>
                    </a:lnTo>
                    <a:lnTo>
                      <a:pt x="531" y="571"/>
                    </a:lnTo>
                    <a:lnTo>
                      <a:pt x="531" y="571"/>
                    </a:lnTo>
                    <a:lnTo>
                      <a:pt x="531" y="569"/>
                    </a:lnTo>
                    <a:lnTo>
                      <a:pt x="533" y="569"/>
                    </a:lnTo>
                    <a:lnTo>
                      <a:pt x="533" y="569"/>
                    </a:lnTo>
                    <a:lnTo>
                      <a:pt x="533" y="568"/>
                    </a:lnTo>
                    <a:lnTo>
                      <a:pt x="533" y="568"/>
                    </a:lnTo>
                    <a:lnTo>
                      <a:pt x="533" y="568"/>
                    </a:lnTo>
                    <a:lnTo>
                      <a:pt x="533" y="568"/>
                    </a:lnTo>
                    <a:lnTo>
                      <a:pt x="535" y="566"/>
                    </a:lnTo>
                    <a:lnTo>
                      <a:pt x="535" y="566"/>
                    </a:lnTo>
                    <a:lnTo>
                      <a:pt x="535" y="566"/>
                    </a:lnTo>
                    <a:lnTo>
                      <a:pt x="535" y="566"/>
                    </a:lnTo>
                    <a:lnTo>
                      <a:pt x="537" y="566"/>
                    </a:lnTo>
                    <a:lnTo>
                      <a:pt x="537" y="566"/>
                    </a:lnTo>
                    <a:lnTo>
                      <a:pt x="537" y="566"/>
                    </a:lnTo>
                    <a:lnTo>
                      <a:pt x="537" y="566"/>
                    </a:lnTo>
                    <a:lnTo>
                      <a:pt x="537" y="564"/>
                    </a:lnTo>
                    <a:lnTo>
                      <a:pt x="538" y="564"/>
                    </a:lnTo>
                    <a:lnTo>
                      <a:pt x="538" y="564"/>
                    </a:lnTo>
                    <a:lnTo>
                      <a:pt x="538" y="564"/>
                    </a:lnTo>
                    <a:lnTo>
                      <a:pt x="538" y="564"/>
                    </a:lnTo>
                    <a:lnTo>
                      <a:pt x="540" y="564"/>
                    </a:lnTo>
                    <a:lnTo>
                      <a:pt x="540" y="564"/>
                    </a:lnTo>
                    <a:lnTo>
                      <a:pt x="540" y="564"/>
                    </a:lnTo>
                    <a:lnTo>
                      <a:pt x="540" y="564"/>
                    </a:lnTo>
                    <a:lnTo>
                      <a:pt x="542" y="564"/>
                    </a:lnTo>
                    <a:lnTo>
                      <a:pt x="542" y="564"/>
                    </a:lnTo>
                    <a:lnTo>
                      <a:pt x="542" y="564"/>
                    </a:lnTo>
                    <a:lnTo>
                      <a:pt x="542" y="564"/>
                    </a:lnTo>
                    <a:lnTo>
                      <a:pt x="542" y="564"/>
                    </a:lnTo>
                    <a:lnTo>
                      <a:pt x="542" y="564"/>
                    </a:lnTo>
                    <a:lnTo>
                      <a:pt x="542" y="564"/>
                    </a:lnTo>
                    <a:lnTo>
                      <a:pt x="542" y="564"/>
                    </a:lnTo>
                    <a:lnTo>
                      <a:pt x="542" y="564"/>
                    </a:lnTo>
                    <a:lnTo>
                      <a:pt x="540" y="562"/>
                    </a:lnTo>
                    <a:lnTo>
                      <a:pt x="540" y="562"/>
                    </a:lnTo>
                    <a:lnTo>
                      <a:pt x="540" y="562"/>
                    </a:lnTo>
                    <a:lnTo>
                      <a:pt x="540" y="562"/>
                    </a:lnTo>
                    <a:lnTo>
                      <a:pt x="540" y="562"/>
                    </a:lnTo>
                    <a:lnTo>
                      <a:pt x="538" y="562"/>
                    </a:lnTo>
                    <a:lnTo>
                      <a:pt x="538" y="562"/>
                    </a:lnTo>
                    <a:lnTo>
                      <a:pt x="538" y="562"/>
                    </a:lnTo>
                    <a:lnTo>
                      <a:pt x="538" y="562"/>
                    </a:lnTo>
                    <a:lnTo>
                      <a:pt x="538" y="562"/>
                    </a:lnTo>
                    <a:lnTo>
                      <a:pt x="540" y="560"/>
                    </a:lnTo>
                    <a:lnTo>
                      <a:pt x="540" y="560"/>
                    </a:lnTo>
                    <a:lnTo>
                      <a:pt x="542" y="560"/>
                    </a:lnTo>
                    <a:lnTo>
                      <a:pt x="544" y="560"/>
                    </a:lnTo>
                    <a:lnTo>
                      <a:pt x="546" y="560"/>
                    </a:lnTo>
                    <a:lnTo>
                      <a:pt x="546" y="560"/>
                    </a:lnTo>
                    <a:lnTo>
                      <a:pt x="546" y="560"/>
                    </a:lnTo>
                    <a:lnTo>
                      <a:pt x="546" y="560"/>
                    </a:lnTo>
                    <a:lnTo>
                      <a:pt x="548" y="560"/>
                    </a:lnTo>
                    <a:lnTo>
                      <a:pt x="548" y="560"/>
                    </a:lnTo>
                    <a:lnTo>
                      <a:pt x="548" y="559"/>
                    </a:lnTo>
                    <a:lnTo>
                      <a:pt x="549" y="559"/>
                    </a:lnTo>
                    <a:lnTo>
                      <a:pt x="549" y="557"/>
                    </a:lnTo>
                    <a:lnTo>
                      <a:pt x="549" y="557"/>
                    </a:lnTo>
                    <a:lnTo>
                      <a:pt x="549" y="557"/>
                    </a:lnTo>
                    <a:lnTo>
                      <a:pt x="549" y="557"/>
                    </a:lnTo>
                    <a:lnTo>
                      <a:pt x="551" y="557"/>
                    </a:lnTo>
                    <a:lnTo>
                      <a:pt x="551" y="557"/>
                    </a:lnTo>
                    <a:lnTo>
                      <a:pt x="553" y="557"/>
                    </a:lnTo>
                    <a:lnTo>
                      <a:pt x="553" y="557"/>
                    </a:lnTo>
                    <a:lnTo>
                      <a:pt x="553" y="555"/>
                    </a:lnTo>
                    <a:lnTo>
                      <a:pt x="553" y="555"/>
                    </a:lnTo>
                    <a:lnTo>
                      <a:pt x="553" y="555"/>
                    </a:lnTo>
                    <a:lnTo>
                      <a:pt x="553" y="553"/>
                    </a:lnTo>
                    <a:lnTo>
                      <a:pt x="553" y="553"/>
                    </a:lnTo>
                    <a:lnTo>
                      <a:pt x="553" y="553"/>
                    </a:lnTo>
                    <a:lnTo>
                      <a:pt x="553" y="553"/>
                    </a:lnTo>
                    <a:lnTo>
                      <a:pt x="555" y="551"/>
                    </a:lnTo>
                    <a:lnTo>
                      <a:pt x="555" y="551"/>
                    </a:lnTo>
                    <a:lnTo>
                      <a:pt x="555" y="551"/>
                    </a:lnTo>
                    <a:lnTo>
                      <a:pt x="555" y="550"/>
                    </a:lnTo>
                    <a:lnTo>
                      <a:pt x="555" y="548"/>
                    </a:lnTo>
                    <a:lnTo>
                      <a:pt x="555" y="548"/>
                    </a:lnTo>
                    <a:lnTo>
                      <a:pt x="555" y="548"/>
                    </a:lnTo>
                    <a:lnTo>
                      <a:pt x="555" y="546"/>
                    </a:lnTo>
                    <a:lnTo>
                      <a:pt x="555" y="546"/>
                    </a:lnTo>
                    <a:lnTo>
                      <a:pt x="555" y="546"/>
                    </a:lnTo>
                    <a:lnTo>
                      <a:pt x="555" y="546"/>
                    </a:lnTo>
                    <a:lnTo>
                      <a:pt x="555" y="546"/>
                    </a:lnTo>
                    <a:lnTo>
                      <a:pt x="555" y="546"/>
                    </a:lnTo>
                    <a:lnTo>
                      <a:pt x="557" y="544"/>
                    </a:lnTo>
                    <a:lnTo>
                      <a:pt x="557" y="544"/>
                    </a:lnTo>
                    <a:lnTo>
                      <a:pt x="558" y="544"/>
                    </a:lnTo>
                    <a:lnTo>
                      <a:pt x="560" y="544"/>
                    </a:lnTo>
                    <a:lnTo>
                      <a:pt x="560" y="544"/>
                    </a:lnTo>
                    <a:lnTo>
                      <a:pt x="560" y="544"/>
                    </a:lnTo>
                    <a:lnTo>
                      <a:pt x="562" y="544"/>
                    </a:lnTo>
                    <a:lnTo>
                      <a:pt x="562" y="544"/>
                    </a:lnTo>
                    <a:lnTo>
                      <a:pt x="562" y="544"/>
                    </a:lnTo>
                    <a:lnTo>
                      <a:pt x="562" y="544"/>
                    </a:lnTo>
                    <a:lnTo>
                      <a:pt x="562" y="544"/>
                    </a:lnTo>
                    <a:lnTo>
                      <a:pt x="562" y="542"/>
                    </a:lnTo>
                    <a:lnTo>
                      <a:pt x="562" y="542"/>
                    </a:lnTo>
                    <a:lnTo>
                      <a:pt x="562" y="542"/>
                    </a:lnTo>
                    <a:lnTo>
                      <a:pt x="562" y="542"/>
                    </a:lnTo>
                    <a:lnTo>
                      <a:pt x="562" y="542"/>
                    </a:lnTo>
                    <a:lnTo>
                      <a:pt x="562" y="542"/>
                    </a:lnTo>
                    <a:lnTo>
                      <a:pt x="560" y="542"/>
                    </a:lnTo>
                    <a:lnTo>
                      <a:pt x="558" y="541"/>
                    </a:lnTo>
                    <a:lnTo>
                      <a:pt x="558" y="541"/>
                    </a:lnTo>
                    <a:lnTo>
                      <a:pt x="558" y="539"/>
                    </a:lnTo>
                    <a:lnTo>
                      <a:pt x="558" y="539"/>
                    </a:lnTo>
                    <a:lnTo>
                      <a:pt x="558" y="539"/>
                    </a:lnTo>
                    <a:lnTo>
                      <a:pt x="558" y="539"/>
                    </a:lnTo>
                    <a:lnTo>
                      <a:pt x="557" y="539"/>
                    </a:lnTo>
                    <a:lnTo>
                      <a:pt x="557" y="539"/>
                    </a:lnTo>
                    <a:lnTo>
                      <a:pt x="557" y="539"/>
                    </a:lnTo>
                    <a:lnTo>
                      <a:pt x="557" y="537"/>
                    </a:lnTo>
                    <a:lnTo>
                      <a:pt x="557" y="537"/>
                    </a:lnTo>
                    <a:lnTo>
                      <a:pt x="555" y="537"/>
                    </a:lnTo>
                    <a:lnTo>
                      <a:pt x="555" y="537"/>
                    </a:lnTo>
                    <a:lnTo>
                      <a:pt x="555" y="535"/>
                    </a:lnTo>
                    <a:lnTo>
                      <a:pt x="555" y="535"/>
                    </a:lnTo>
                    <a:lnTo>
                      <a:pt x="555" y="535"/>
                    </a:lnTo>
                    <a:lnTo>
                      <a:pt x="555" y="535"/>
                    </a:lnTo>
                    <a:lnTo>
                      <a:pt x="555" y="533"/>
                    </a:lnTo>
                    <a:lnTo>
                      <a:pt x="553" y="533"/>
                    </a:lnTo>
                    <a:lnTo>
                      <a:pt x="553" y="532"/>
                    </a:lnTo>
                    <a:lnTo>
                      <a:pt x="553" y="532"/>
                    </a:lnTo>
                    <a:lnTo>
                      <a:pt x="553" y="532"/>
                    </a:lnTo>
                    <a:lnTo>
                      <a:pt x="553" y="530"/>
                    </a:lnTo>
                    <a:lnTo>
                      <a:pt x="551" y="530"/>
                    </a:lnTo>
                    <a:lnTo>
                      <a:pt x="551" y="530"/>
                    </a:lnTo>
                    <a:lnTo>
                      <a:pt x="551" y="530"/>
                    </a:lnTo>
                    <a:lnTo>
                      <a:pt x="549" y="528"/>
                    </a:lnTo>
                    <a:lnTo>
                      <a:pt x="549" y="528"/>
                    </a:lnTo>
                    <a:lnTo>
                      <a:pt x="549" y="528"/>
                    </a:lnTo>
                    <a:lnTo>
                      <a:pt x="549" y="526"/>
                    </a:lnTo>
                    <a:lnTo>
                      <a:pt x="549" y="526"/>
                    </a:lnTo>
                    <a:lnTo>
                      <a:pt x="549" y="524"/>
                    </a:lnTo>
                    <a:lnTo>
                      <a:pt x="549" y="524"/>
                    </a:lnTo>
                    <a:lnTo>
                      <a:pt x="549" y="524"/>
                    </a:lnTo>
                    <a:lnTo>
                      <a:pt x="549" y="524"/>
                    </a:lnTo>
                    <a:lnTo>
                      <a:pt x="549" y="524"/>
                    </a:lnTo>
                    <a:lnTo>
                      <a:pt x="551" y="524"/>
                    </a:lnTo>
                    <a:lnTo>
                      <a:pt x="551" y="522"/>
                    </a:lnTo>
                    <a:lnTo>
                      <a:pt x="551" y="522"/>
                    </a:lnTo>
                    <a:lnTo>
                      <a:pt x="551" y="522"/>
                    </a:lnTo>
                    <a:lnTo>
                      <a:pt x="551" y="522"/>
                    </a:lnTo>
                    <a:lnTo>
                      <a:pt x="551" y="522"/>
                    </a:lnTo>
                    <a:lnTo>
                      <a:pt x="551" y="522"/>
                    </a:lnTo>
                    <a:lnTo>
                      <a:pt x="551" y="522"/>
                    </a:lnTo>
                    <a:lnTo>
                      <a:pt x="551" y="522"/>
                    </a:lnTo>
                    <a:lnTo>
                      <a:pt x="553" y="521"/>
                    </a:lnTo>
                    <a:lnTo>
                      <a:pt x="553" y="521"/>
                    </a:lnTo>
                    <a:lnTo>
                      <a:pt x="553" y="521"/>
                    </a:lnTo>
                    <a:lnTo>
                      <a:pt x="553" y="521"/>
                    </a:lnTo>
                    <a:lnTo>
                      <a:pt x="553" y="521"/>
                    </a:lnTo>
                    <a:lnTo>
                      <a:pt x="553" y="519"/>
                    </a:lnTo>
                    <a:lnTo>
                      <a:pt x="553" y="519"/>
                    </a:lnTo>
                    <a:lnTo>
                      <a:pt x="553" y="519"/>
                    </a:lnTo>
                    <a:lnTo>
                      <a:pt x="553" y="517"/>
                    </a:lnTo>
                    <a:lnTo>
                      <a:pt x="553" y="517"/>
                    </a:lnTo>
                    <a:lnTo>
                      <a:pt x="553" y="517"/>
                    </a:lnTo>
                    <a:lnTo>
                      <a:pt x="553" y="517"/>
                    </a:lnTo>
                    <a:lnTo>
                      <a:pt x="553" y="517"/>
                    </a:lnTo>
                    <a:lnTo>
                      <a:pt x="553" y="515"/>
                    </a:lnTo>
                    <a:lnTo>
                      <a:pt x="553" y="515"/>
                    </a:lnTo>
                    <a:lnTo>
                      <a:pt x="553" y="515"/>
                    </a:lnTo>
                    <a:lnTo>
                      <a:pt x="553" y="515"/>
                    </a:lnTo>
                    <a:lnTo>
                      <a:pt x="553" y="515"/>
                    </a:lnTo>
                    <a:lnTo>
                      <a:pt x="555" y="515"/>
                    </a:lnTo>
                    <a:lnTo>
                      <a:pt x="555" y="515"/>
                    </a:lnTo>
                    <a:lnTo>
                      <a:pt x="555" y="515"/>
                    </a:lnTo>
                    <a:lnTo>
                      <a:pt x="555" y="515"/>
                    </a:lnTo>
                    <a:lnTo>
                      <a:pt x="555" y="515"/>
                    </a:lnTo>
                    <a:lnTo>
                      <a:pt x="555" y="515"/>
                    </a:lnTo>
                    <a:lnTo>
                      <a:pt x="555" y="515"/>
                    </a:lnTo>
                    <a:lnTo>
                      <a:pt x="555" y="515"/>
                    </a:lnTo>
                    <a:lnTo>
                      <a:pt x="555" y="515"/>
                    </a:lnTo>
                    <a:lnTo>
                      <a:pt x="555" y="513"/>
                    </a:lnTo>
                    <a:lnTo>
                      <a:pt x="555" y="513"/>
                    </a:lnTo>
                    <a:lnTo>
                      <a:pt x="555" y="513"/>
                    </a:lnTo>
                    <a:lnTo>
                      <a:pt x="555" y="512"/>
                    </a:lnTo>
                    <a:lnTo>
                      <a:pt x="555" y="512"/>
                    </a:lnTo>
                    <a:lnTo>
                      <a:pt x="555" y="512"/>
                    </a:lnTo>
                    <a:lnTo>
                      <a:pt x="555" y="512"/>
                    </a:lnTo>
                    <a:lnTo>
                      <a:pt x="555" y="512"/>
                    </a:lnTo>
                    <a:lnTo>
                      <a:pt x="555" y="510"/>
                    </a:lnTo>
                    <a:lnTo>
                      <a:pt x="555" y="510"/>
                    </a:lnTo>
                    <a:lnTo>
                      <a:pt x="555" y="510"/>
                    </a:lnTo>
                    <a:lnTo>
                      <a:pt x="555" y="510"/>
                    </a:lnTo>
                    <a:lnTo>
                      <a:pt x="555" y="510"/>
                    </a:lnTo>
                    <a:lnTo>
                      <a:pt x="557" y="510"/>
                    </a:lnTo>
                    <a:lnTo>
                      <a:pt x="557" y="508"/>
                    </a:lnTo>
                    <a:lnTo>
                      <a:pt x="557" y="508"/>
                    </a:lnTo>
                    <a:lnTo>
                      <a:pt x="557" y="508"/>
                    </a:lnTo>
                    <a:lnTo>
                      <a:pt x="557" y="508"/>
                    </a:lnTo>
                    <a:lnTo>
                      <a:pt x="557" y="508"/>
                    </a:lnTo>
                    <a:lnTo>
                      <a:pt x="555" y="508"/>
                    </a:lnTo>
                    <a:lnTo>
                      <a:pt x="555" y="508"/>
                    </a:lnTo>
                    <a:lnTo>
                      <a:pt x="553" y="508"/>
                    </a:lnTo>
                    <a:lnTo>
                      <a:pt x="553" y="508"/>
                    </a:lnTo>
                    <a:lnTo>
                      <a:pt x="553" y="508"/>
                    </a:lnTo>
                    <a:lnTo>
                      <a:pt x="553" y="508"/>
                    </a:lnTo>
                    <a:lnTo>
                      <a:pt x="553" y="508"/>
                    </a:lnTo>
                    <a:lnTo>
                      <a:pt x="553" y="506"/>
                    </a:lnTo>
                    <a:lnTo>
                      <a:pt x="553" y="506"/>
                    </a:lnTo>
                    <a:lnTo>
                      <a:pt x="553" y="506"/>
                    </a:lnTo>
                    <a:lnTo>
                      <a:pt x="553" y="506"/>
                    </a:lnTo>
                    <a:lnTo>
                      <a:pt x="551" y="506"/>
                    </a:lnTo>
                    <a:lnTo>
                      <a:pt x="551" y="506"/>
                    </a:lnTo>
                    <a:lnTo>
                      <a:pt x="551" y="506"/>
                    </a:lnTo>
                    <a:lnTo>
                      <a:pt x="551" y="506"/>
                    </a:lnTo>
                    <a:lnTo>
                      <a:pt x="551" y="506"/>
                    </a:lnTo>
                    <a:lnTo>
                      <a:pt x="549" y="506"/>
                    </a:lnTo>
                    <a:lnTo>
                      <a:pt x="549" y="506"/>
                    </a:lnTo>
                    <a:lnTo>
                      <a:pt x="549" y="506"/>
                    </a:lnTo>
                    <a:lnTo>
                      <a:pt x="548" y="506"/>
                    </a:lnTo>
                    <a:lnTo>
                      <a:pt x="548" y="506"/>
                    </a:lnTo>
                    <a:lnTo>
                      <a:pt x="548" y="506"/>
                    </a:lnTo>
                    <a:lnTo>
                      <a:pt x="548" y="506"/>
                    </a:lnTo>
                    <a:lnTo>
                      <a:pt x="546" y="504"/>
                    </a:lnTo>
                    <a:lnTo>
                      <a:pt x="548" y="504"/>
                    </a:lnTo>
                    <a:lnTo>
                      <a:pt x="548" y="504"/>
                    </a:lnTo>
                    <a:lnTo>
                      <a:pt x="548" y="504"/>
                    </a:lnTo>
                    <a:lnTo>
                      <a:pt x="548" y="504"/>
                    </a:lnTo>
                    <a:lnTo>
                      <a:pt x="546" y="503"/>
                    </a:lnTo>
                    <a:lnTo>
                      <a:pt x="546" y="503"/>
                    </a:lnTo>
                    <a:lnTo>
                      <a:pt x="546" y="503"/>
                    </a:lnTo>
                    <a:lnTo>
                      <a:pt x="546" y="503"/>
                    </a:lnTo>
                    <a:lnTo>
                      <a:pt x="546" y="501"/>
                    </a:lnTo>
                    <a:lnTo>
                      <a:pt x="546" y="501"/>
                    </a:lnTo>
                    <a:lnTo>
                      <a:pt x="546" y="501"/>
                    </a:lnTo>
                    <a:lnTo>
                      <a:pt x="546" y="501"/>
                    </a:lnTo>
                    <a:lnTo>
                      <a:pt x="546" y="501"/>
                    </a:lnTo>
                    <a:lnTo>
                      <a:pt x="546" y="501"/>
                    </a:lnTo>
                    <a:lnTo>
                      <a:pt x="546" y="501"/>
                    </a:lnTo>
                    <a:lnTo>
                      <a:pt x="546" y="501"/>
                    </a:lnTo>
                    <a:lnTo>
                      <a:pt x="548" y="499"/>
                    </a:lnTo>
                    <a:lnTo>
                      <a:pt x="548" y="499"/>
                    </a:lnTo>
                    <a:lnTo>
                      <a:pt x="548" y="499"/>
                    </a:lnTo>
                    <a:lnTo>
                      <a:pt x="548" y="499"/>
                    </a:lnTo>
                    <a:lnTo>
                      <a:pt x="548" y="497"/>
                    </a:lnTo>
                    <a:lnTo>
                      <a:pt x="548" y="497"/>
                    </a:lnTo>
                    <a:lnTo>
                      <a:pt x="548" y="497"/>
                    </a:lnTo>
                    <a:lnTo>
                      <a:pt x="548" y="497"/>
                    </a:lnTo>
                    <a:lnTo>
                      <a:pt x="548" y="497"/>
                    </a:lnTo>
                    <a:lnTo>
                      <a:pt x="548" y="495"/>
                    </a:lnTo>
                    <a:lnTo>
                      <a:pt x="548" y="495"/>
                    </a:lnTo>
                    <a:lnTo>
                      <a:pt x="548" y="495"/>
                    </a:lnTo>
                    <a:lnTo>
                      <a:pt x="548" y="495"/>
                    </a:lnTo>
                    <a:lnTo>
                      <a:pt x="548" y="495"/>
                    </a:lnTo>
                    <a:lnTo>
                      <a:pt x="548" y="494"/>
                    </a:lnTo>
                    <a:lnTo>
                      <a:pt x="548" y="494"/>
                    </a:lnTo>
                    <a:lnTo>
                      <a:pt x="548" y="494"/>
                    </a:lnTo>
                    <a:lnTo>
                      <a:pt x="548" y="494"/>
                    </a:lnTo>
                    <a:lnTo>
                      <a:pt x="548" y="494"/>
                    </a:lnTo>
                    <a:lnTo>
                      <a:pt x="546" y="494"/>
                    </a:lnTo>
                    <a:lnTo>
                      <a:pt x="546" y="492"/>
                    </a:lnTo>
                    <a:lnTo>
                      <a:pt x="546" y="492"/>
                    </a:lnTo>
                    <a:lnTo>
                      <a:pt x="546" y="492"/>
                    </a:lnTo>
                    <a:lnTo>
                      <a:pt x="544" y="492"/>
                    </a:lnTo>
                    <a:lnTo>
                      <a:pt x="544" y="492"/>
                    </a:lnTo>
                    <a:lnTo>
                      <a:pt x="544" y="492"/>
                    </a:lnTo>
                    <a:lnTo>
                      <a:pt x="544" y="492"/>
                    </a:lnTo>
                    <a:lnTo>
                      <a:pt x="544" y="492"/>
                    </a:lnTo>
                    <a:lnTo>
                      <a:pt x="544" y="492"/>
                    </a:lnTo>
                    <a:lnTo>
                      <a:pt x="542" y="492"/>
                    </a:lnTo>
                    <a:lnTo>
                      <a:pt x="542" y="492"/>
                    </a:lnTo>
                    <a:lnTo>
                      <a:pt x="542" y="492"/>
                    </a:lnTo>
                    <a:lnTo>
                      <a:pt x="542" y="490"/>
                    </a:lnTo>
                    <a:lnTo>
                      <a:pt x="542" y="490"/>
                    </a:lnTo>
                    <a:lnTo>
                      <a:pt x="542" y="490"/>
                    </a:lnTo>
                    <a:lnTo>
                      <a:pt x="542" y="490"/>
                    </a:lnTo>
                    <a:lnTo>
                      <a:pt x="540" y="490"/>
                    </a:lnTo>
                    <a:lnTo>
                      <a:pt x="540" y="488"/>
                    </a:lnTo>
                    <a:lnTo>
                      <a:pt x="540" y="488"/>
                    </a:lnTo>
                    <a:lnTo>
                      <a:pt x="540" y="486"/>
                    </a:lnTo>
                    <a:lnTo>
                      <a:pt x="540" y="486"/>
                    </a:lnTo>
                    <a:lnTo>
                      <a:pt x="540" y="486"/>
                    </a:lnTo>
                    <a:lnTo>
                      <a:pt x="538" y="486"/>
                    </a:lnTo>
                    <a:lnTo>
                      <a:pt x="538" y="488"/>
                    </a:lnTo>
                    <a:lnTo>
                      <a:pt x="538" y="488"/>
                    </a:lnTo>
                    <a:lnTo>
                      <a:pt x="538" y="488"/>
                    </a:lnTo>
                    <a:lnTo>
                      <a:pt x="538" y="488"/>
                    </a:lnTo>
                    <a:lnTo>
                      <a:pt x="538" y="488"/>
                    </a:lnTo>
                    <a:lnTo>
                      <a:pt x="538" y="490"/>
                    </a:lnTo>
                    <a:lnTo>
                      <a:pt x="538" y="490"/>
                    </a:lnTo>
                    <a:lnTo>
                      <a:pt x="537" y="490"/>
                    </a:lnTo>
                    <a:lnTo>
                      <a:pt x="537" y="490"/>
                    </a:lnTo>
                    <a:lnTo>
                      <a:pt x="537" y="490"/>
                    </a:lnTo>
                    <a:lnTo>
                      <a:pt x="535" y="490"/>
                    </a:lnTo>
                    <a:lnTo>
                      <a:pt x="535" y="490"/>
                    </a:lnTo>
                    <a:lnTo>
                      <a:pt x="535" y="490"/>
                    </a:lnTo>
                    <a:lnTo>
                      <a:pt x="535" y="490"/>
                    </a:lnTo>
                    <a:lnTo>
                      <a:pt x="533" y="490"/>
                    </a:lnTo>
                    <a:lnTo>
                      <a:pt x="531" y="490"/>
                    </a:lnTo>
                    <a:lnTo>
                      <a:pt x="531" y="490"/>
                    </a:lnTo>
                    <a:lnTo>
                      <a:pt x="531" y="488"/>
                    </a:lnTo>
                    <a:lnTo>
                      <a:pt x="531" y="488"/>
                    </a:lnTo>
                    <a:lnTo>
                      <a:pt x="531" y="488"/>
                    </a:lnTo>
                    <a:lnTo>
                      <a:pt x="529" y="490"/>
                    </a:lnTo>
                    <a:lnTo>
                      <a:pt x="529" y="490"/>
                    </a:lnTo>
                    <a:lnTo>
                      <a:pt x="529" y="490"/>
                    </a:lnTo>
                    <a:lnTo>
                      <a:pt x="529" y="490"/>
                    </a:lnTo>
                    <a:lnTo>
                      <a:pt x="529" y="492"/>
                    </a:lnTo>
                    <a:lnTo>
                      <a:pt x="529" y="492"/>
                    </a:lnTo>
                    <a:lnTo>
                      <a:pt x="529" y="492"/>
                    </a:lnTo>
                    <a:lnTo>
                      <a:pt x="529" y="494"/>
                    </a:lnTo>
                    <a:lnTo>
                      <a:pt x="529" y="494"/>
                    </a:lnTo>
                    <a:lnTo>
                      <a:pt x="528" y="494"/>
                    </a:lnTo>
                    <a:lnTo>
                      <a:pt x="528" y="494"/>
                    </a:lnTo>
                    <a:lnTo>
                      <a:pt x="528" y="494"/>
                    </a:lnTo>
                    <a:lnTo>
                      <a:pt x="528" y="494"/>
                    </a:lnTo>
                    <a:lnTo>
                      <a:pt x="528" y="494"/>
                    </a:lnTo>
                    <a:lnTo>
                      <a:pt x="528" y="494"/>
                    </a:lnTo>
                    <a:lnTo>
                      <a:pt x="528" y="492"/>
                    </a:lnTo>
                    <a:lnTo>
                      <a:pt x="528" y="492"/>
                    </a:lnTo>
                    <a:lnTo>
                      <a:pt x="528" y="492"/>
                    </a:lnTo>
                    <a:lnTo>
                      <a:pt x="528" y="492"/>
                    </a:lnTo>
                    <a:lnTo>
                      <a:pt x="526" y="492"/>
                    </a:lnTo>
                    <a:lnTo>
                      <a:pt x="526" y="492"/>
                    </a:lnTo>
                    <a:lnTo>
                      <a:pt x="526" y="492"/>
                    </a:lnTo>
                    <a:lnTo>
                      <a:pt x="526" y="492"/>
                    </a:lnTo>
                    <a:lnTo>
                      <a:pt x="526" y="492"/>
                    </a:lnTo>
                    <a:lnTo>
                      <a:pt x="524" y="492"/>
                    </a:lnTo>
                    <a:lnTo>
                      <a:pt x="524" y="492"/>
                    </a:lnTo>
                    <a:lnTo>
                      <a:pt x="522" y="492"/>
                    </a:lnTo>
                    <a:lnTo>
                      <a:pt x="522" y="492"/>
                    </a:lnTo>
                    <a:lnTo>
                      <a:pt x="522" y="492"/>
                    </a:lnTo>
                    <a:lnTo>
                      <a:pt x="522" y="492"/>
                    </a:lnTo>
                    <a:lnTo>
                      <a:pt x="522" y="492"/>
                    </a:lnTo>
                    <a:lnTo>
                      <a:pt x="520" y="492"/>
                    </a:lnTo>
                    <a:lnTo>
                      <a:pt x="520" y="492"/>
                    </a:lnTo>
                    <a:lnTo>
                      <a:pt x="520" y="492"/>
                    </a:lnTo>
                    <a:lnTo>
                      <a:pt x="520" y="492"/>
                    </a:lnTo>
                    <a:lnTo>
                      <a:pt x="520" y="492"/>
                    </a:lnTo>
                    <a:lnTo>
                      <a:pt x="520" y="492"/>
                    </a:lnTo>
                    <a:lnTo>
                      <a:pt x="519" y="492"/>
                    </a:lnTo>
                    <a:lnTo>
                      <a:pt x="519" y="492"/>
                    </a:lnTo>
                    <a:lnTo>
                      <a:pt x="519" y="492"/>
                    </a:lnTo>
                    <a:lnTo>
                      <a:pt x="519" y="492"/>
                    </a:lnTo>
                    <a:lnTo>
                      <a:pt x="517" y="492"/>
                    </a:lnTo>
                    <a:lnTo>
                      <a:pt x="517" y="492"/>
                    </a:lnTo>
                    <a:lnTo>
                      <a:pt x="517" y="492"/>
                    </a:lnTo>
                    <a:lnTo>
                      <a:pt x="517" y="492"/>
                    </a:lnTo>
                    <a:lnTo>
                      <a:pt x="517" y="492"/>
                    </a:lnTo>
                    <a:lnTo>
                      <a:pt x="515" y="492"/>
                    </a:lnTo>
                    <a:lnTo>
                      <a:pt x="515" y="492"/>
                    </a:lnTo>
                    <a:lnTo>
                      <a:pt x="515" y="492"/>
                    </a:lnTo>
                    <a:lnTo>
                      <a:pt x="515" y="492"/>
                    </a:lnTo>
                    <a:lnTo>
                      <a:pt x="515" y="490"/>
                    </a:lnTo>
                    <a:lnTo>
                      <a:pt x="515" y="490"/>
                    </a:lnTo>
                    <a:lnTo>
                      <a:pt x="513" y="490"/>
                    </a:lnTo>
                    <a:lnTo>
                      <a:pt x="513" y="492"/>
                    </a:lnTo>
                    <a:lnTo>
                      <a:pt x="511" y="492"/>
                    </a:lnTo>
                    <a:lnTo>
                      <a:pt x="511" y="492"/>
                    </a:lnTo>
                    <a:lnTo>
                      <a:pt x="511" y="492"/>
                    </a:lnTo>
                    <a:lnTo>
                      <a:pt x="511" y="492"/>
                    </a:lnTo>
                    <a:lnTo>
                      <a:pt x="510" y="492"/>
                    </a:lnTo>
                    <a:lnTo>
                      <a:pt x="510" y="492"/>
                    </a:lnTo>
                    <a:lnTo>
                      <a:pt x="510" y="492"/>
                    </a:lnTo>
                    <a:lnTo>
                      <a:pt x="510" y="492"/>
                    </a:lnTo>
                    <a:lnTo>
                      <a:pt x="510" y="492"/>
                    </a:lnTo>
                    <a:lnTo>
                      <a:pt x="508" y="492"/>
                    </a:lnTo>
                    <a:lnTo>
                      <a:pt x="508" y="492"/>
                    </a:lnTo>
                    <a:lnTo>
                      <a:pt x="508" y="490"/>
                    </a:lnTo>
                    <a:lnTo>
                      <a:pt x="508" y="490"/>
                    </a:lnTo>
                    <a:lnTo>
                      <a:pt x="508" y="490"/>
                    </a:lnTo>
                    <a:lnTo>
                      <a:pt x="508" y="490"/>
                    </a:lnTo>
                    <a:lnTo>
                      <a:pt x="506" y="490"/>
                    </a:lnTo>
                    <a:lnTo>
                      <a:pt x="506" y="490"/>
                    </a:lnTo>
                    <a:lnTo>
                      <a:pt x="506" y="490"/>
                    </a:lnTo>
                    <a:lnTo>
                      <a:pt x="506" y="490"/>
                    </a:lnTo>
                    <a:lnTo>
                      <a:pt x="506" y="490"/>
                    </a:lnTo>
                    <a:lnTo>
                      <a:pt x="506" y="488"/>
                    </a:lnTo>
                    <a:lnTo>
                      <a:pt x="504" y="488"/>
                    </a:lnTo>
                    <a:lnTo>
                      <a:pt x="504" y="490"/>
                    </a:lnTo>
                    <a:lnTo>
                      <a:pt x="504" y="490"/>
                    </a:lnTo>
                    <a:lnTo>
                      <a:pt x="504" y="490"/>
                    </a:lnTo>
                    <a:lnTo>
                      <a:pt x="504" y="490"/>
                    </a:lnTo>
                    <a:lnTo>
                      <a:pt x="504" y="490"/>
                    </a:lnTo>
                    <a:lnTo>
                      <a:pt x="504" y="490"/>
                    </a:lnTo>
                    <a:lnTo>
                      <a:pt x="504" y="492"/>
                    </a:lnTo>
                    <a:lnTo>
                      <a:pt x="504" y="492"/>
                    </a:lnTo>
                    <a:lnTo>
                      <a:pt x="504" y="492"/>
                    </a:lnTo>
                    <a:lnTo>
                      <a:pt x="504" y="492"/>
                    </a:lnTo>
                    <a:lnTo>
                      <a:pt x="504" y="494"/>
                    </a:lnTo>
                    <a:lnTo>
                      <a:pt x="504" y="494"/>
                    </a:lnTo>
                    <a:lnTo>
                      <a:pt x="504" y="494"/>
                    </a:lnTo>
                    <a:lnTo>
                      <a:pt x="504" y="494"/>
                    </a:lnTo>
                    <a:lnTo>
                      <a:pt x="504" y="494"/>
                    </a:lnTo>
                    <a:lnTo>
                      <a:pt x="504" y="494"/>
                    </a:lnTo>
                    <a:lnTo>
                      <a:pt x="504" y="495"/>
                    </a:lnTo>
                    <a:lnTo>
                      <a:pt x="502" y="495"/>
                    </a:lnTo>
                    <a:lnTo>
                      <a:pt x="502" y="495"/>
                    </a:lnTo>
                    <a:lnTo>
                      <a:pt x="502" y="495"/>
                    </a:lnTo>
                    <a:lnTo>
                      <a:pt x="502" y="497"/>
                    </a:lnTo>
                    <a:lnTo>
                      <a:pt x="502" y="497"/>
                    </a:lnTo>
                    <a:lnTo>
                      <a:pt x="502" y="497"/>
                    </a:lnTo>
                    <a:lnTo>
                      <a:pt x="502" y="497"/>
                    </a:lnTo>
                    <a:lnTo>
                      <a:pt x="502" y="497"/>
                    </a:lnTo>
                    <a:lnTo>
                      <a:pt x="502" y="499"/>
                    </a:lnTo>
                    <a:lnTo>
                      <a:pt x="502" y="499"/>
                    </a:lnTo>
                    <a:lnTo>
                      <a:pt x="502" y="499"/>
                    </a:lnTo>
                    <a:lnTo>
                      <a:pt x="502" y="501"/>
                    </a:lnTo>
                    <a:lnTo>
                      <a:pt x="500" y="501"/>
                    </a:lnTo>
                    <a:lnTo>
                      <a:pt x="500" y="501"/>
                    </a:lnTo>
                    <a:lnTo>
                      <a:pt x="500" y="501"/>
                    </a:lnTo>
                    <a:lnTo>
                      <a:pt x="500" y="501"/>
                    </a:lnTo>
                    <a:lnTo>
                      <a:pt x="499" y="503"/>
                    </a:lnTo>
                    <a:lnTo>
                      <a:pt x="499" y="503"/>
                    </a:lnTo>
                    <a:lnTo>
                      <a:pt x="497" y="503"/>
                    </a:lnTo>
                    <a:lnTo>
                      <a:pt x="497" y="503"/>
                    </a:lnTo>
                    <a:lnTo>
                      <a:pt x="497" y="504"/>
                    </a:lnTo>
                    <a:lnTo>
                      <a:pt x="495" y="504"/>
                    </a:lnTo>
                    <a:lnTo>
                      <a:pt x="495" y="504"/>
                    </a:lnTo>
                    <a:lnTo>
                      <a:pt x="495" y="506"/>
                    </a:lnTo>
                    <a:lnTo>
                      <a:pt x="495" y="506"/>
                    </a:lnTo>
                    <a:lnTo>
                      <a:pt x="493" y="506"/>
                    </a:lnTo>
                    <a:lnTo>
                      <a:pt x="493" y="506"/>
                    </a:lnTo>
                    <a:lnTo>
                      <a:pt x="493" y="506"/>
                    </a:lnTo>
                    <a:lnTo>
                      <a:pt x="493" y="506"/>
                    </a:lnTo>
                    <a:lnTo>
                      <a:pt x="493" y="506"/>
                    </a:lnTo>
                    <a:lnTo>
                      <a:pt x="493" y="506"/>
                    </a:lnTo>
                    <a:lnTo>
                      <a:pt x="491" y="508"/>
                    </a:lnTo>
                    <a:lnTo>
                      <a:pt x="491" y="508"/>
                    </a:lnTo>
                    <a:lnTo>
                      <a:pt x="491" y="508"/>
                    </a:lnTo>
                    <a:lnTo>
                      <a:pt x="491" y="508"/>
                    </a:lnTo>
                    <a:lnTo>
                      <a:pt x="490" y="510"/>
                    </a:lnTo>
                    <a:lnTo>
                      <a:pt x="490" y="510"/>
                    </a:lnTo>
                    <a:lnTo>
                      <a:pt x="490" y="510"/>
                    </a:lnTo>
                    <a:lnTo>
                      <a:pt x="490" y="510"/>
                    </a:lnTo>
                    <a:lnTo>
                      <a:pt x="490" y="512"/>
                    </a:lnTo>
                    <a:lnTo>
                      <a:pt x="490" y="513"/>
                    </a:lnTo>
                    <a:lnTo>
                      <a:pt x="490" y="513"/>
                    </a:lnTo>
                    <a:lnTo>
                      <a:pt x="490" y="513"/>
                    </a:lnTo>
                    <a:lnTo>
                      <a:pt x="490" y="513"/>
                    </a:lnTo>
                    <a:lnTo>
                      <a:pt x="490" y="515"/>
                    </a:lnTo>
                    <a:lnTo>
                      <a:pt x="490" y="515"/>
                    </a:lnTo>
                    <a:lnTo>
                      <a:pt x="490" y="515"/>
                    </a:lnTo>
                    <a:lnTo>
                      <a:pt x="490" y="515"/>
                    </a:lnTo>
                    <a:lnTo>
                      <a:pt x="488" y="515"/>
                    </a:lnTo>
                    <a:lnTo>
                      <a:pt x="488" y="515"/>
                    </a:lnTo>
                    <a:lnTo>
                      <a:pt x="488" y="515"/>
                    </a:lnTo>
                    <a:lnTo>
                      <a:pt x="488" y="517"/>
                    </a:lnTo>
                    <a:lnTo>
                      <a:pt x="488" y="517"/>
                    </a:lnTo>
                    <a:lnTo>
                      <a:pt x="488" y="517"/>
                    </a:lnTo>
                    <a:lnTo>
                      <a:pt x="488" y="517"/>
                    </a:lnTo>
                    <a:lnTo>
                      <a:pt x="488" y="517"/>
                    </a:lnTo>
                    <a:lnTo>
                      <a:pt x="488" y="517"/>
                    </a:lnTo>
                    <a:lnTo>
                      <a:pt x="488" y="519"/>
                    </a:lnTo>
                    <a:lnTo>
                      <a:pt x="488" y="519"/>
                    </a:lnTo>
                    <a:lnTo>
                      <a:pt x="488" y="519"/>
                    </a:lnTo>
                    <a:lnTo>
                      <a:pt x="488" y="521"/>
                    </a:lnTo>
                    <a:lnTo>
                      <a:pt x="488" y="521"/>
                    </a:lnTo>
                    <a:lnTo>
                      <a:pt x="488" y="521"/>
                    </a:lnTo>
                    <a:lnTo>
                      <a:pt x="490" y="521"/>
                    </a:lnTo>
                    <a:lnTo>
                      <a:pt x="490" y="521"/>
                    </a:lnTo>
                    <a:lnTo>
                      <a:pt x="490" y="521"/>
                    </a:lnTo>
                    <a:lnTo>
                      <a:pt x="490" y="522"/>
                    </a:lnTo>
                    <a:lnTo>
                      <a:pt x="490" y="524"/>
                    </a:lnTo>
                    <a:lnTo>
                      <a:pt x="491" y="524"/>
                    </a:lnTo>
                    <a:lnTo>
                      <a:pt x="491" y="524"/>
                    </a:lnTo>
                    <a:lnTo>
                      <a:pt x="491" y="526"/>
                    </a:lnTo>
                    <a:lnTo>
                      <a:pt x="491" y="526"/>
                    </a:lnTo>
                    <a:lnTo>
                      <a:pt x="491" y="526"/>
                    </a:lnTo>
                    <a:lnTo>
                      <a:pt x="491" y="526"/>
                    </a:lnTo>
                    <a:lnTo>
                      <a:pt x="493" y="526"/>
                    </a:lnTo>
                    <a:lnTo>
                      <a:pt x="493" y="526"/>
                    </a:lnTo>
                    <a:lnTo>
                      <a:pt x="493" y="528"/>
                    </a:lnTo>
                    <a:lnTo>
                      <a:pt x="493" y="528"/>
                    </a:lnTo>
                    <a:lnTo>
                      <a:pt x="493" y="528"/>
                    </a:lnTo>
                    <a:lnTo>
                      <a:pt x="493" y="528"/>
                    </a:lnTo>
                    <a:lnTo>
                      <a:pt x="493" y="530"/>
                    </a:lnTo>
                    <a:lnTo>
                      <a:pt x="493" y="530"/>
                    </a:lnTo>
                    <a:lnTo>
                      <a:pt x="493" y="530"/>
                    </a:lnTo>
                    <a:lnTo>
                      <a:pt x="493" y="530"/>
                    </a:lnTo>
                    <a:lnTo>
                      <a:pt x="493" y="530"/>
                    </a:lnTo>
                    <a:lnTo>
                      <a:pt x="493" y="530"/>
                    </a:lnTo>
                    <a:lnTo>
                      <a:pt x="493" y="532"/>
                    </a:lnTo>
                    <a:lnTo>
                      <a:pt x="495" y="532"/>
                    </a:lnTo>
                    <a:lnTo>
                      <a:pt x="495" y="532"/>
                    </a:lnTo>
                    <a:lnTo>
                      <a:pt x="495" y="533"/>
                    </a:lnTo>
                    <a:lnTo>
                      <a:pt x="495" y="533"/>
                    </a:lnTo>
                    <a:lnTo>
                      <a:pt x="495" y="533"/>
                    </a:lnTo>
                    <a:lnTo>
                      <a:pt x="495" y="533"/>
                    </a:lnTo>
                    <a:lnTo>
                      <a:pt x="495" y="533"/>
                    </a:lnTo>
                    <a:lnTo>
                      <a:pt x="495" y="535"/>
                    </a:lnTo>
                    <a:lnTo>
                      <a:pt x="495" y="535"/>
                    </a:lnTo>
                    <a:lnTo>
                      <a:pt x="493" y="535"/>
                    </a:lnTo>
                    <a:lnTo>
                      <a:pt x="493" y="535"/>
                    </a:lnTo>
                    <a:lnTo>
                      <a:pt x="493" y="537"/>
                    </a:lnTo>
                    <a:lnTo>
                      <a:pt x="493" y="537"/>
                    </a:lnTo>
                    <a:lnTo>
                      <a:pt x="493" y="537"/>
                    </a:lnTo>
                    <a:lnTo>
                      <a:pt x="493" y="539"/>
                    </a:lnTo>
                    <a:lnTo>
                      <a:pt x="493" y="539"/>
                    </a:lnTo>
                    <a:lnTo>
                      <a:pt x="493" y="539"/>
                    </a:lnTo>
                    <a:lnTo>
                      <a:pt x="491" y="539"/>
                    </a:lnTo>
                    <a:lnTo>
                      <a:pt x="491" y="539"/>
                    </a:lnTo>
                    <a:lnTo>
                      <a:pt x="491" y="539"/>
                    </a:lnTo>
                    <a:lnTo>
                      <a:pt x="491" y="539"/>
                    </a:lnTo>
                    <a:lnTo>
                      <a:pt x="491" y="539"/>
                    </a:lnTo>
                    <a:lnTo>
                      <a:pt x="491" y="539"/>
                    </a:lnTo>
                    <a:lnTo>
                      <a:pt x="491" y="541"/>
                    </a:lnTo>
                    <a:lnTo>
                      <a:pt x="491" y="541"/>
                    </a:lnTo>
                    <a:lnTo>
                      <a:pt x="491" y="541"/>
                    </a:lnTo>
                    <a:lnTo>
                      <a:pt x="490" y="541"/>
                    </a:lnTo>
                    <a:lnTo>
                      <a:pt x="490" y="541"/>
                    </a:lnTo>
                    <a:lnTo>
                      <a:pt x="490" y="541"/>
                    </a:lnTo>
                    <a:lnTo>
                      <a:pt x="490" y="541"/>
                    </a:lnTo>
                    <a:lnTo>
                      <a:pt x="490" y="542"/>
                    </a:lnTo>
                    <a:lnTo>
                      <a:pt x="490" y="542"/>
                    </a:lnTo>
                    <a:lnTo>
                      <a:pt x="490" y="542"/>
                    </a:lnTo>
                    <a:lnTo>
                      <a:pt x="490" y="542"/>
                    </a:lnTo>
                    <a:lnTo>
                      <a:pt x="488" y="542"/>
                    </a:lnTo>
                    <a:lnTo>
                      <a:pt x="488" y="544"/>
                    </a:lnTo>
                    <a:lnTo>
                      <a:pt x="488" y="544"/>
                    </a:lnTo>
                    <a:lnTo>
                      <a:pt x="488" y="546"/>
                    </a:lnTo>
                    <a:lnTo>
                      <a:pt x="488" y="546"/>
                    </a:lnTo>
                    <a:lnTo>
                      <a:pt x="488" y="546"/>
                    </a:lnTo>
                    <a:lnTo>
                      <a:pt x="488" y="548"/>
                    </a:lnTo>
                    <a:lnTo>
                      <a:pt x="488" y="548"/>
                    </a:lnTo>
                    <a:lnTo>
                      <a:pt x="486" y="548"/>
                    </a:lnTo>
                    <a:lnTo>
                      <a:pt x="486" y="548"/>
                    </a:lnTo>
                    <a:lnTo>
                      <a:pt x="486" y="548"/>
                    </a:lnTo>
                    <a:lnTo>
                      <a:pt x="486" y="548"/>
                    </a:lnTo>
                    <a:lnTo>
                      <a:pt x="484" y="548"/>
                    </a:lnTo>
                    <a:lnTo>
                      <a:pt x="484" y="548"/>
                    </a:lnTo>
                    <a:lnTo>
                      <a:pt x="482" y="548"/>
                    </a:lnTo>
                    <a:lnTo>
                      <a:pt x="482" y="550"/>
                    </a:lnTo>
                    <a:lnTo>
                      <a:pt x="481" y="550"/>
                    </a:lnTo>
                    <a:lnTo>
                      <a:pt x="481" y="550"/>
                    </a:lnTo>
                    <a:lnTo>
                      <a:pt x="481" y="550"/>
                    </a:lnTo>
                    <a:lnTo>
                      <a:pt x="479" y="550"/>
                    </a:lnTo>
                    <a:lnTo>
                      <a:pt x="477" y="550"/>
                    </a:lnTo>
                    <a:lnTo>
                      <a:pt x="477" y="551"/>
                    </a:lnTo>
                    <a:lnTo>
                      <a:pt x="477" y="551"/>
                    </a:lnTo>
                    <a:lnTo>
                      <a:pt x="475" y="551"/>
                    </a:lnTo>
                    <a:lnTo>
                      <a:pt x="475" y="553"/>
                    </a:lnTo>
                    <a:lnTo>
                      <a:pt x="473" y="555"/>
                    </a:lnTo>
                    <a:lnTo>
                      <a:pt x="473" y="557"/>
                    </a:lnTo>
                    <a:lnTo>
                      <a:pt x="473" y="557"/>
                    </a:lnTo>
                    <a:lnTo>
                      <a:pt x="472" y="557"/>
                    </a:lnTo>
                    <a:lnTo>
                      <a:pt x="472" y="557"/>
                    </a:lnTo>
                    <a:lnTo>
                      <a:pt x="472" y="557"/>
                    </a:lnTo>
                    <a:lnTo>
                      <a:pt x="470" y="557"/>
                    </a:lnTo>
                    <a:lnTo>
                      <a:pt x="470" y="555"/>
                    </a:lnTo>
                    <a:lnTo>
                      <a:pt x="470" y="553"/>
                    </a:lnTo>
                    <a:lnTo>
                      <a:pt x="468" y="553"/>
                    </a:lnTo>
                    <a:lnTo>
                      <a:pt x="468" y="553"/>
                    </a:lnTo>
                    <a:lnTo>
                      <a:pt x="468" y="553"/>
                    </a:lnTo>
                    <a:lnTo>
                      <a:pt x="466" y="551"/>
                    </a:lnTo>
                    <a:lnTo>
                      <a:pt x="466" y="551"/>
                    </a:lnTo>
                    <a:lnTo>
                      <a:pt x="464" y="551"/>
                    </a:lnTo>
                    <a:lnTo>
                      <a:pt x="464" y="551"/>
                    </a:lnTo>
                    <a:lnTo>
                      <a:pt x="463" y="551"/>
                    </a:lnTo>
                    <a:lnTo>
                      <a:pt x="463" y="551"/>
                    </a:lnTo>
                    <a:lnTo>
                      <a:pt x="463" y="551"/>
                    </a:lnTo>
                    <a:lnTo>
                      <a:pt x="463" y="551"/>
                    </a:lnTo>
                    <a:lnTo>
                      <a:pt x="461" y="551"/>
                    </a:lnTo>
                    <a:lnTo>
                      <a:pt x="461" y="553"/>
                    </a:lnTo>
                    <a:lnTo>
                      <a:pt x="461" y="553"/>
                    </a:lnTo>
                    <a:lnTo>
                      <a:pt x="461" y="555"/>
                    </a:lnTo>
                    <a:lnTo>
                      <a:pt x="461" y="555"/>
                    </a:lnTo>
                    <a:lnTo>
                      <a:pt x="459" y="555"/>
                    </a:lnTo>
                    <a:lnTo>
                      <a:pt x="459" y="555"/>
                    </a:lnTo>
                    <a:lnTo>
                      <a:pt x="459" y="555"/>
                    </a:lnTo>
                    <a:lnTo>
                      <a:pt x="457" y="555"/>
                    </a:lnTo>
                    <a:lnTo>
                      <a:pt x="457" y="555"/>
                    </a:lnTo>
                    <a:lnTo>
                      <a:pt x="457" y="555"/>
                    </a:lnTo>
                    <a:lnTo>
                      <a:pt x="457" y="555"/>
                    </a:lnTo>
                    <a:lnTo>
                      <a:pt x="455" y="555"/>
                    </a:lnTo>
                    <a:lnTo>
                      <a:pt x="455" y="555"/>
                    </a:lnTo>
                    <a:lnTo>
                      <a:pt x="455" y="555"/>
                    </a:lnTo>
                    <a:lnTo>
                      <a:pt x="455" y="555"/>
                    </a:lnTo>
                    <a:lnTo>
                      <a:pt x="455" y="555"/>
                    </a:lnTo>
                    <a:lnTo>
                      <a:pt x="453" y="555"/>
                    </a:lnTo>
                    <a:lnTo>
                      <a:pt x="453" y="557"/>
                    </a:lnTo>
                    <a:lnTo>
                      <a:pt x="453" y="557"/>
                    </a:lnTo>
                    <a:lnTo>
                      <a:pt x="453" y="557"/>
                    </a:lnTo>
                    <a:lnTo>
                      <a:pt x="453" y="557"/>
                    </a:lnTo>
                    <a:lnTo>
                      <a:pt x="453" y="557"/>
                    </a:lnTo>
                    <a:lnTo>
                      <a:pt x="453" y="557"/>
                    </a:lnTo>
                    <a:lnTo>
                      <a:pt x="453" y="557"/>
                    </a:lnTo>
                    <a:lnTo>
                      <a:pt x="452" y="557"/>
                    </a:lnTo>
                    <a:lnTo>
                      <a:pt x="452" y="557"/>
                    </a:lnTo>
                    <a:lnTo>
                      <a:pt x="452" y="557"/>
                    </a:lnTo>
                    <a:lnTo>
                      <a:pt x="452" y="557"/>
                    </a:lnTo>
                    <a:lnTo>
                      <a:pt x="452" y="557"/>
                    </a:lnTo>
                    <a:lnTo>
                      <a:pt x="450" y="557"/>
                    </a:lnTo>
                    <a:lnTo>
                      <a:pt x="450" y="557"/>
                    </a:lnTo>
                    <a:lnTo>
                      <a:pt x="450" y="557"/>
                    </a:lnTo>
                    <a:lnTo>
                      <a:pt x="450" y="559"/>
                    </a:lnTo>
                    <a:lnTo>
                      <a:pt x="448" y="559"/>
                    </a:lnTo>
                    <a:lnTo>
                      <a:pt x="448" y="559"/>
                    </a:lnTo>
                    <a:lnTo>
                      <a:pt x="448" y="560"/>
                    </a:lnTo>
                    <a:lnTo>
                      <a:pt x="448" y="560"/>
                    </a:lnTo>
                    <a:lnTo>
                      <a:pt x="448" y="560"/>
                    </a:lnTo>
                    <a:lnTo>
                      <a:pt x="446" y="560"/>
                    </a:lnTo>
                    <a:lnTo>
                      <a:pt x="446" y="560"/>
                    </a:lnTo>
                    <a:lnTo>
                      <a:pt x="446" y="562"/>
                    </a:lnTo>
                    <a:lnTo>
                      <a:pt x="446" y="562"/>
                    </a:lnTo>
                    <a:lnTo>
                      <a:pt x="446" y="564"/>
                    </a:lnTo>
                    <a:lnTo>
                      <a:pt x="444" y="564"/>
                    </a:lnTo>
                    <a:lnTo>
                      <a:pt x="444" y="564"/>
                    </a:lnTo>
                    <a:lnTo>
                      <a:pt x="444" y="564"/>
                    </a:lnTo>
                    <a:lnTo>
                      <a:pt x="444" y="564"/>
                    </a:lnTo>
                    <a:lnTo>
                      <a:pt x="444" y="566"/>
                    </a:lnTo>
                    <a:lnTo>
                      <a:pt x="443" y="566"/>
                    </a:lnTo>
                    <a:lnTo>
                      <a:pt x="443" y="566"/>
                    </a:lnTo>
                    <a:lnTo>
                      <a:pt x="443" y="566"/>
                    </a:lnTo>
                    <a:lnTo>
                      <a:pt x="443" y="566"/>
                    </a:lnTo>
                    <a:lnTo>
                      <a:pt x="443" y="566"/>
                    </a:lnTo>
                    <a:lnTo>
                      <a:pt x="443" y="568"/>
                    </a:lnTo>
                    <a:lnTo>
                      <a:pt x="443" y="568"/>
                    </a:lnTo>
                    <a:lnTo>
                      <a:pt x="441" y="568"/>
                    </a:lnTo>
                    <a:lnTo>
                      <a:pt x="441" y="568"/>
                    </a:lnTo>
                    <a:lnTo>
                      <a:pt x="441" y="568"/>
                    </a:lnTo>
                    <a:lnTo>
                      <a:pt x="441" y="568"/>
                    </a:lnTo>
                    <a:lnTo>
                      <a:pt x="441" y="568"/>
                    </a:lnTo>
                    <a:lnTo>
                      <a:pt x="439" y="568"/>
                    </a:lnTo>
                    <a:lnTo>
                      <a:pt x="439" y="568"/>
                    </a:lnTo>
                    <a:lnTo>
                      <a:pt x="439" y="568"/>
                    </a:lnTo>
                    <a:lnTo>
                      <a:pt x="439" y="568"/>
                    </a:lnTo>
                    <a:lnTo>
                      <a:pt x="439" y="568"/>
                    </a:lnTo>
                    <a:lnTo>
                      <a:pt x="437" y="568"/>
                    </a:lnTo>
                    <a:lnTo>
                      <a:pt x="437" y="568"/>
                    </a:lnTo>
                    <a:lnTo>
                      <a:pt x="437" y="568"/>
                    </a:lnTo>
                    <a:lnTo>
                      <a:pt x="437" y="568"/>
                    </a:lnTo>
                    <a:lnTo>
                      <a:pt x="437" y="569"/>
                    </a:lnTo>
                    <a:lnTo>
                      <a:pt x="437" y="569"/>
                    </a:lnTo>
                    <a:lnTo>
                      <a:pt x="437" y="569"/>
                    </a:lnTo>
                    <a:lnTo>
                      <a:pt x="437" y="569"/>
                    </a:lnTo>
                    <a:lnTo>
                      <a:pt x="435" y="569"/>
                    </a:lnTo>
                    <a:lnTo>
                      <a:pt x="435" y="569"/>
                    </a:lnTo>
                    <a:lnTo>
                      <a:pt x="435" y="569"/>
                    </a:lnTo>
                    <a:lnTo>
                      <a:pt x="435" y="569"/>
                    </a:lnTo>
                    <a:lnTo>
                      <a:pt x="435" y="569"/>
                    </a:lnTo>
                    <a:lnTo>
                      <a:pt x="435" y="569"/>
                    </a:lnTo>
                    <a:lnTo>
                      <a:pt x="434" y="569"/>
                    </a:lnTo>
                    <a:lnTo>
                      <a:pt x="434" y="569"/>
                    </a:lnTo>
                    <a:lnTo>
                      <a:pt x="434" y="569"/>
                    </a:lnTo>
                    <a:lnTo>
                      <a:pt x="434" y="569"/>
                    </a:lnTo>
                    <a:lnTo>
                      <a:pt x="434" y="569"/>
                    </a:lnTo>
                    <a:lnTo>
                      <a:pt x="434" y="571"/>
                    </a:lnTo>
                    <a:lnTo>
                      <a:pt x="432" y="571"/>
                    </a:lnTo>
                    <a:lnTo>
                      <a:pt x="432" y="571"/>
                    </a:lnTo>
                    <a:lnTo>
                      <a:pt x="432" y="571"/>
                    </a:lnTo>
                    <a:lnTo>
                      <a:pt x="432" y="571"/>
                    </a:lnTo>
                    <a:lnTo>
                      <a:pt x="432" y="571"/>
                    </a:lnTo>
                    <a:lnTo>
                      <a:pt x="432" y="571"/>
                    </a:lnTo>
                    <a:lnTo>
                      <a:pt x="432" y="571"/>
                    </a:lnTo>
                    <a:lnTo>
                      <a:pt x="430" y="569"/>
                    </a:lnTo>
                    <a:lnTo>
                      <a:pt x="430" y="569"/>
                    </a:lnTo>
                    <a:lnTo>
                      <a:pt x="430" y="569"/>
                    </a:lnTo>
                    <a:lnTo>
                      <a:pt x="430" y="569"/>
                    </a:lnTo>
                    <a:lnTo>
                      <a:pt x="430" y="569"/>
                    </a:lnTo>
                    <a:lnTo>
                      <a:pt x="430" y="569"/>
                    </a:lnTo>
                    <a:lnTo>
                      <a:pt x="430" y="569"/>
                    </a:lnTo>
                    <a:lnTo>
                      <a:pt x="430" y="569"/>
                    </a:lnTo>
                    <a:lnTo>
                      <a:pt x="430" y="568"/>
                    </a:lnTo>
                    <a:lnTo>
                      <a:pt x="428" y="568"/>
                    </a:lnTo>
                    <a:lnTo>
                      <a:pt x="428" y="568"/>
                    </a:lnTo>
                    <a:lnTo>
                      <a:pt x="428" y="568"/>
                    </a:lnTo>
                    <a:lnTo>
                      <a:pt x="428" y="568"/>
                    </a:lnTo>
                    <a:lnTo>
                      <a:pt x="428" y="568"/>
                    </a:lnTo>
                    <a:lnTo>
                      <a:pt x="428" y="568"/>
                    </a:lnTo>
                    <a:lnTo>
                      <a:pt x="428" y="566"/>
                    </a:lnTo>
                    <a:lnTo>
                      <a:pt x="428" y="566"/>
                    </a:lnTo>
                    <a:lnTo>
                      <a:pt x="426" y="566"/>
                    </a:lnTo>
                    <a:lnTo>
                      <a:pt x="426" y="566"/>
                    </a:lnTo>
                    <a:lnTo>
                      <a:pt x="426" y="566"/>
                    </a:lnTo>
                    <a:lnTo>
                      <a:pt x="426" y="566"/>
                    </a:lnTo>
                    <a:lnTo>
                      <a:pt x="426" y="566"/>
                    </a:lnTo>
                    <a:lnTo>
                      <a:pt x="426" y="566"/>
                    </a:lnTo>
                    <a:lnTo>
                      <a:pt x="426" y="566"/>
                    </a:lnTo>
                    <a:lnTo>
                      <a:pt x="426" y="566"/>
                    </a:lnTo>
                    <a:lnTo>
                      <a:pt x="426" y="566"/>
                    </a:lnTo>
                    <a:lnTo>
                      <a:pt x="425" y="566"/>
                    </a:lnTo>
                    <a:lnTo>
                      <a:pt x="425" y="566"/>
                    </a:lnTo>
                    <a:lnTo>
                      <a:pt x="425" y="566"/>
                    </a:lnTo>
                    <a:lnTo>
                      <a:pt x="425" y="566"/>
                    </a:lnTo>
                    <a:lnTo>
                      <a:pt x="425" y="568"/>
                    </a:lnTo>
                    <a:lnTo>
                      <a:pt x="425" y="568"/>
                    </a:lnTo>
                    <a:lnTo>
                      <a:pt x="425" y="568"/>
                    </a:lnTo>
                    <a:lnTo>
                      <a:pt x="425" y="568"/>
                    </a:lnTo>
                    <a:lnTo>
                      <a:pt x="423" y="568"/>
                    </a:lnTo>
                    <a:lnTo>
                      <a:pt x="423" y="568"/>
                    </a:lnTo>
                    <a:lnTo>
                      <a:pt x="423" y="568"/>
                    </a:lnTo>
                    <a:lnTo>
                      <a:pt x="423" y="568"/>
                    </a:lnTo>
                    <a:lnTo>
                      <a:pt x="423" y="568"/>
                    </a:lnTo>
                    <a:lnTo>
                      <a:pt x="423" y="568"/>
                    </a:lnTo>
                    <a:lnTo>
                      <a:pt x="423" y="569"/>
                    </a:lnTo>
                    <a:lnTo>
                      <a:pt x="423" y="569"/>
                    </a:lnTo>
                    <a:lnTo>
                      <a:pt x="423" y="569"/>
                    </a:lnTo>
                    <a:lnTo>
                      <a:pt x="423" y="569"/>
                    </a:lnTo>
                    <a:lnTo>
                      <a:pt x="423" y="569"/>
                    </a:lnTo>
                    <a:lnTo>
                      <a:pt x="421" y="569"/>
                    </a:lnTo>
                    <a:lnTo>
                      <a:pt x="421" y="569"/>
                    </a:lnTo>
                    <a:lnTo>
                      <a:pt x="421" y="569"/>
                    </a:lnTo>
                    <a:lnTo>
                      <a:pt x="421" y="569"/>
                    </a:lnTo>
                    <a:lnTo>
                      <a:pt x="421" y="569"/>
                    </a:lnTo>
                    <a:lnTo>
                      <a:pt x="421" y="569"/>
                    </a:lnTo>
                    <a:lnTo>
                      <a:pt x="421" y="569"/>
                    </a:lnTo>
                    <a:lnTo>
                      <a:pt x="419" y="569"/>
                    </a:lnTo>
                    <a:lnTo>
                      <a:pt x="419" y="569"/>
                    </a:lnTo>
                    <a:lnTo>
                      <a:pt x="419" y="569"/>
                    </a:lnTo>
                    <a:lnTo>
                      <a:pt x="419" y="569"/>
                    </a:lnTo>
                    <a:lnTo>
                      <a:pt x="419" y="569"/>
                    </a:lnTo>
                    <a:lnTo>
                      <a:pt x="419" y="569"/>
                    </a:lnTo>
                    <a:lnTo>
                      <a:pt x="417" y="569"/>
                    </a:lnTo>
                    <a:lnTo>
                      <a:pt x="417" y="569"/>
                    </a:lnTo>
                    <a:lnTo>
                      <a:pt x="415" y="569"/>
                    </a:lnTo>
                    <a:lnTo>
                      <a:pt x="415" y="569"/>
                    </a:lnTo>
                    <a:lnTo>
                      <a:pt x="415" y="569"/>
                    </a:lnTo>
                    <a:lnTo>
                      <a:pt x="415" y="569"/>
                    </a:lnTo>
                    <a:lnTo>
                      <a:pt x="415" y="569"/>
                    </a:lnTo>
                    <a:lnTo>
                      <a:pt x="415" y="569"/>
                    </a:lnTo>
                    <a:lnTo>
                      <a:pt x="415" y="569"/>
                    </a:lnTo>
                    <a:lnTo>
                      <a:pt x="415" y="569"/>
                    </a:lnTo>
                    <a:lnTo>
                      <a:pt x="415" y="569"/>
                    </a:lnTo>
                    <a:lnTo>
                      <a:pt x="415" y="571"/>
                    </a:lnTo>
                    <a:lnTo>
                      <a:pt x="414" y="571"/>
                    </a:lnTo>
                    <a:lnTo>
                      <a:pt x="414" y="571"/>
                    </a:lnTo>
                    <a:lnTo>
                      <a:pt x="414" y="571"/>
                    </a:lnTo>
                    <a:lnTo>
                      <a:pt x="414" y="571"/>
                    </a:lnTo>
                    <a:lnTo>
                      <a:pt x="414" y="571"/>
                    </a:lnTo>
                    <a:lnTo>
                      <a:pt x="414" y="571"/>
                    </a:lnTo>
                    <a:lnTo>
                      <a:pt x="414" y="571"/>
                    </a:lnTo>
                    <a:lnTo>
                      <a:pt x="412" y="571"/>
                    </a:lnTo>
                    <a:lnTo>
                      <a:pt x="412" y="571"/>
                    </a:lnTo>
                    <a:lnTo>
                      <a:pt x="412" y="571"/>
                    </a:lnTo>
                    <a:lnTo>
                      <a:pt x="410" y="571"/>
                    </a:lnTo>
                    <a:lnTo>
                      <a:pt x="410" y="571"/>
                    </a:lnTo>
                    <a:lnTo>
                      <a:pt x="410" y="571"/>
                    </a:lnTo>
                    <a:lnTo>
                      <a:pt x="410" y="571"/>
                    </a:lnTo>
                    <a:lnTo>
                      <a:pt x="410" y="571"/>
                    </a:lnTo>
                    <a:lnTo>
                      <a:pt x="410" y="571"/>
                    </a:lnTo>
                    <a:lnTo>
                      <a:pt x="410" y="571"/>
                    </a:lnTo>
                    <a:lnTo>
                      <a:pt x="408" y="573"/>
                    </a:lnTo>
                    <a:lnTo>
                      <a:pt x="408" y="573"/>
                    </a:lnTo>
                    <a:lnTo>
                      <a:pt x="408" y="573"/>
                    </a:lnTo>
                    <a:lnTo>
                      <a:pt x="406" y="573"/>
                    </a:lnTo>
                    <a:lnTo>
                      <a:pt x="406" y="573"/>
                    </a:lnTo>
                    <a:lnTo>
                      <a:pt x="406" y="573"/>
                    </a:lnTo>
                    <a:lnTo>
                      <a:pt x="405" y="573"/>
                    </a:lnTo>
                    <a:lnTo>
                      <a:pt x="405" y="573"/>
                    </a:lnTo>
                    <a:lnTo>
                      <a:pt x="405" y="573"/>
                    </a:lnTo>
                    <a:lnTo>
                      <a:pt x="405" y="573"/>
                    </a:lnTo>
                    <a:lnTo>
                      <a:pt x="403" y="573"/>
                    </a:lnTo>
                    <a:lnTo>
                      <a:pt x="403" y="573"/>
                    </a:lnTo>
                    <a:lnTo>
                      <a:pt x="403" y="573"/>
                    </a:lnTo>
                    <a:lnTo>
                      <a:pt x="401" y="573"/>
                    </a:lnTo>
                    <a:lnTo>
                      <a:pt x="401" y="573"/>
                    </a:lnTo>
                    <a:lnTo>
                      <a:pt x="401" y="573"/>
                    </a:lnTo>
                    <a:lnTo>
                      <a:pt x="399" y="573"/>
                    </a:lnTo>
                    <a:lnTo>
                      <a:pt x="399" y="573"/>
                    </a:lnTo>
                    <a:lnTo>
                      <a:pt x="399" y="573"/>
                    </a:lnTo>
                    <a:lnTo>
                      <a:pt x="399" y="575"/>
                    </a:lnTo>
                    <a:lnTo>
                      <a:pt x="399" y="575"/>
                    </a:lnTo>
                    <a:lnTo>
                      <a:pt x="397" y="575"/>
                    </a:lnTo>
                    <a:lnTo>
                      <a:pt x="397" y="575"/>
                    </a:lnTo>
                    <a:lnTo>
                      <a:pt x="397" y="575"/>
                    </a:lnTo>
                    <a:lnTo>
                      <a:pt x="397" y="575"/>
                    </a:lnTo>
                    <a:lnTo>
                      <a:pt x="396" y="575"/>
                    </a:lnTo>
                    <a:lnTo>
                      <a:pt x="396" y="575"/>
                    </a:lnTo>
                    <a:lnTo>
                      <a:pt x="396" y="577"/>
                    </a:lnTo>
                    <a:lnTo>
                      <a:pt x="396" y="577"/>
                    </a:lnTo>
                    <a:lnTo>
                      <a:pt x="396" y="577"/>
                    </a:lnTo>
                    <a:lnTo>
                      <a:pt x="396" y="577"/>
                    </a:lnTo>
                    <a:lnTo>
                      <a:pt x="396" y="577"/>
                    </a:lnTo>
                    <a:lnTo>
                      <a:pt x="396" y="577"/>
                    </a:lnTo>
                    <a:lnTo>
                      <a:pt x="394" y="577"/>
                    </a:lnTo>
                    <a:lnTo>
                      <a:pt x="394" y="577"/>
                    </a:lnTo>
                    <a:lnTo>
                      <a:pt x="394" y="577"/>
                    </a:lnTo>
                    <a:lnTo>
                      <a:pt x="394" y="577"/>
                    </a:lnTo>
                    <a:lnTo>
                      <a:pt x="394" y="577"/>
                    </a:lnTo>
                    <a:lnTo>
                      <a:pt x="394" y="577"/>
                    </a:lnTo>
                    <a:lnTo>
                      <a:pt x="392" y="577"/>
                    </a:lnTo>
                    <a:lnTo>
                      <a:pt x="392" y="577"/>
                    </a:lnTo>
                    <a:lnTo>
                      <a:pt x="392" y="577"/>
                    </a:lnTo>
                    <a:lnTo>
                      <a:pt x="392" y="575"/>
                    </a:lnTo>
                    <a:lnTo>
                      <a:pt x="392" y="575"/>
                    </a:lnTo>
                    <a:lnTo>
                      <a:pt x="392" y="575"/>
                    </a:lnTo>
                    <a:lnTo>
                      <a:pt x="390" y="575"/>
                    </a:lnTo>
                    <a:lnTo>
                      <a:pt x="390" y="575"/>
                    </a:lnTo>
                    <a:lnTo>
                      <a:pt x="390" y="575"/>
                    </a:lnTo>
                    <a:lnTo>
                      <a:pt x="390" y="575"/>
                    </a:lnTo>
                    <a:lnTo>
                      <a:pt x="390" y="577"/>
                    </a:lnTo>
                    <a:lnTo>
                      <a:pt x="390" y="577"/>
                    </a:lnTo>
                    <a:lnTo>
                      <a:pt x="390" y="577"/>
                    </a:lnTo>
                    <a:lnTo>
                      <a:pt x="388" y="577"/>
                    </a:lnTo>
                    <a:lnTo>
                      <a:pt x="388" y="577"/>
                    </a:lnTo>
                    <a:lnTo>
                      <a:pt x="388" y="577"/>
                    </a:lnTo>
                    <a:lnTo>
                      <a:pt x="388" y="577"/>
                    </a:lnTo>
                    <a:lnTo>
                      <a:pt x="388" y="577"/>
                    </a:lnTo>
                    <a:lnTo>
                      <a:pt x="388" y="577"/>
                    </a:lnTo>
                    <a:lnTo>
                      <a:pt x="388" y="577"/>
                    </a:lnTo>
                    <a:lnTo>
                      <a:pt x="387" y="577"/>
                    </a:lnTo>
                    <a:lnTo>
                      <a:pt x="385" y="577"/>
                    </a:lnTo>
                    <a:lnTo>
                      <a:pt x="385" y="577"/>
                    </a:lnTo>
                    <a:lnTo>
                      <a:pt x="385" y="577"/>
                    </a:lnTo>
                    <a:lnTo>
                      <a:pt x="385" y="577"/>
                    </a:lnTo>
                    <a:lnTo>
                      <a:pt x="383" y="577"/>
                    </a:lnTo>
                    <a:lnTo>
                      <a:pt x="383" y="577"/>
                    </a:lnTo>
                    <a:lnTo>
                      <a:pt x="383" y="575"/>
                    </a:lnTo>
                    <a:lnTo>
                      <a:pt x="381" y="577"/>
                    </a:lnTo>
                    <a:lnTo>
                      <a:pt x="381" y="577"/>
                    </a:lnTo>
                    <a:lnTo>
                      <a:pt x="381" y="577"/>
                    </a:lnTo>
                    <a:lnTo>
                      <a:pt x="381" y="577"/>
                    </a:lnTo>
                    <a:lnTo>
                      <a:pt x="381" y="577"/>
                    </a:lnTo>
                    <a:lnTo>
                      <a:pt x="379" y="577"/>
                    </a:lnTo>
                    <a:lnTo>
                      <a:pt x="379" y="577"/>
                    </a:lnTo>
                    <a:lnTo>
                      <a:pt x="379" y="577"/>
                    </a:lnTo>
                    <a:lnTo>
                      <a:pt x="378" y="577"/>
                    </a:lnTo>
                    <a:lnTo>
                      <a:pt x="378" y="575"/>
                    </a:lnTo>
                    <a:lnTo>
                      <a:pt x="378" y="575"/>
                    </a:lnTo>
                    <a:lnTo>
                      <a:pt x="378" y="575"/>
                    </a:lnTo>
                    <a:lnTo>
                      <a:pt x="378" y="575"/>
                    </a:lnTo>
                    <a:lnTo>
                      <a:pt x="378" y="573"/>
                    </a:lnTo>
                    <a:lnTo>
                      <a:pt x="378" y="573"/>
                    </a:lnTo>
                    <a:lnTo>
                      <a:pt x="378" y="573"/>
                    </a:lnTo>
                    <a:lnTo>
                      <a:pt x="378" y="571"/>
                    </a:lnTo>
                    <a:lnTo>
                      <a:pt x="378" y="571"/>
                    </a:lnTo>
                    <a:lnTo>
                      <a:pt x="378" y="571"/>
                    </a:lnTo>
                    <a:lnTo>
                      <a:pt x="378" y="571"/>
                    </a:lnTo>
                    <a:lnTo>
                      <a:pt x="378" y="569"/>
                    </a:lnTo>
                    <a:lnTo>
                      <a:pt x="378" y="569"/>
                    </a:lnTo>
                    <a:lnTo>
                      <a:pt x="376" y="569"/>
                    </a:lnTo>
                    <a:lnTo>
                      <a:pt x="376" y="569"/>
                    </a:lnTo>
                    <a:lnTo>
                      <a:pt x="376" y="569"/>
                    </a:lnTo>
                    <a:lnTo>
                      <a:pt x="376" y="569"/>
                    </a:lnTo>
                    <a:lnTo>
                      <a:pt x="374" y="569"/>
                    </a:lnTo>
                    <a:lnTo>
                      <a:pt x="374" y="569"/>
                    </a:lnTo>
                    <a:lnTo>
                      <a:pt x="372" y="569"/>
                    </a:lnTo>
                    <a:lnTo>
                      <a:pt x="372" y="569"/>
                    </a:lnTo>
                    <a:lnTo>
                      <a:pt x="372" y="569"/>
                    </a:lnTo>
                    <a:lnTo>
                      <a:pt x="372" y="569"/>
                    </a:lnTo>
                    <a:lnTo>
                      <a:pt x="372" y="569"/>
                    </a:lnTo>
                    <a:lnTo>
                      <a:pt x="372" y="569"/>
                    </a:lnTo>
                    <a:lnTo>
                      <a:pt x="372" y="569"/>
                    </a:lnTo>
                    <a:lnTo>
                      <a:pt x="370" y="569"/>
                    </a:lnTo>
                    <a:lnTo>
                      <a:pt x="370" y="571"/>
                    </a:lnTo>
                    <a:lnTo>
                      <a:pt x="370" y="571"/>
                    </a:lnTo>
                    <a:lnTo>
                      <a:pt x="370" y="571"/>
                    </a:lnTo>
                    <a:lnTo>
                      <a:pt x="368" y="571"/>
                    </a:lnTo>
                    <a:lnTo>
                      <a:pt x="368" y="571"/>
                    </a:lnTo>
                    <a:lnTo>
                      <a:pt x="368" y="571"/>
                    </a:lnTo>
                    <a:lnTo>
                      <a:pt x="368" y="571"/>
                    </a:lnTo>
                    <a:lnTo>
                      <a:pt x="367" y="571"/>
                    </a:lnTo>
                    <a:lnTo>
                      <a:pt x="367" y="571"/>
                    </a:lnTo>
                    <a:lnTo>
                      <a:pt x="367" y="571"/>
                    </a:lnTo>
                    <a:lnTo>
                      <a:pt x="365" y="573"/>
                    </a:lnTo>
                    <a:lnTo>
                      <a:pt x="365" y="573"/>
                    </a:lnTo>
                    <a:lnTo>
                      <a:pt x="365" y="573"/>
                    </a:lnTo>
                    <a:lnTo>
                      <a:pt x="365" y="573"/>
                    </a:lnTo>
                    <a:lnTo>
                      <a:pt x="363" y="573"/>
                    </a:lnTo>
                    <a:lnTo>
                      <a:pt x="363" y="573"/>
                    </a:lnTo>
                    <a:lnTo>
                      <a:pt x="363" y="573"/>
                    </a:lnTo>
                    <a:lnTo>
                      <a:pt x="363" y="573"/>
                    </a:lnTo>
                    <a:lnTo>
                      <a:pt x="363" y="575"/>
                    </a:lnTo>
                    <a:lnTo>
                      <a:pt x="361" y="575"/>
                    </a:lnTo>
                    <a:lnTo>
                      <a:pt x="361" y="575"/>
                    </a:lnTo>
                    <a:lnTo>
                      <a:pt x="361" y="575"/>
                    </a:lnTo>
                    <a:lnTo>
                      <a:pt x="361" y="575"/>
                    </a:lnTo>
                    <a:lnTo>
                      <a:pt x="359" y="575"/>
                    </a:lnTo>
                    <a:lnTo>
                      <a:pt x="359" y="575"/>
                    </a:lnTo>
                    <a:lnTo>
                      <a:pt x="359" y="575"/>
                    </a:lnTo>
                    <a:lnTo>
                      <a:pt x="359" y="575"/>
                    </a:lnTo>
                    <a:lnTo>
                      <a:pt x="359" y="575"/>
                    </a:lnTo>
                    <a:lnTo>
                      <a:pt x="359" y="575"/>
                    </a:lnTo>
                    <a:lnTo>
                      <a:pt x="358" y="575"/>
                    </a:lnTo>
                    <a:lnTo>
                      <a:pt x="358" y="575"/>
                    </a:lnTo>
                    <a:lnTo>
                      <a:pt x="358" y="575"/>
                    </a:lnTo>
                    <a:lnTo>
                      <a:pt x="356" y="575"/>
                    </a:lnTo>
                    <a:lnTo>
                      <a:pt x="356" y="575"/>
                    </a:lnTo>
                    <a:lnTo>
                      <a:pt x="356" y="575"/>
                    </a:lnTo>
                    <a:lnTo>
                      <a:pt x="356" y="575"/>
                    </a:lnTo>
                    <a:lnTo>
                      <a:pt x="356" y="575"/>
                    </a:lnTo>
                    <a:lnTo>
                      <a:pt x="354" y="575"/>
                    </a:lnTo>
                    <a:lnTo>
                      <a:pt x="354" y="575"/>
                    </a:lnTo>
                    <a:lnTo>
                      <a:pt x="354" y="573"/>
                    </a:lnTo>
                    <a:lnTo>
                      <a:pt x="352" y="573"/>
                    </a:lnTo>
                    <a:lnTo>
                      <a:pt x="352" y="573"/>
                    </a:lnTo>
                    <a:lnTo>
                      <a:pt x="350" y="573"/>
                    </a:lnTo>
                    <a:lnTo>
                      <a:pt x="350" y="573"/>
                    </a:lnTo>
                    <a:lnTo>
                      <a:pt x="350" y="573"/>
                    </a:lnTo>
                    <a:lnTo>
                      <a:pt x="350" y="571"/>
                    </a:lnTo>
                    <a:lnTo>
                      <a:pt x="350" y="571"/>
                    </a:lnTo>
                    <a:lnTo>
                      <a:pt x="349" y="571"/>
                    </a:lnTo>
                    <a:lnTo>
                      <a:pt x="349" y="571"/>
                    </a:lnTo>
                    <a:lnTo>
                      <a:pt x="349" y="571"/>
                    </a:lnTo>
                    <a:lnTo>
                      <a:pt x="349" y="571"/>
                    </a:lnTo>
                    <a:lnTo>
                      <a:pt x="349" y="571"/>
                    </a:lnTo>
                    <a:lnTo>
                      <a:pt x="347" y="571"/>
                    </a:lnTo>
                    <a:lnTo>
                      <a:pt x="347" y="571"/>
                    </a:lnTo>
                    <a:lnTo>
                      <a:pt x="347" y="571"/>
                    </a:lnTo>
                    <a:lnTo>
                      <a:pt x="347" y="573"/>
                    </a:lnTo>
                    <a:lnTo>
                      <a:pt x="347" y="573"/>
                    </a:lnTo>
                    <a:lnTo>
                      <a:pt x="345" y="573"/>
                    </a:lnTo>
                    <a:lnTo>
                      <a:pt x="345" y="573"/>
                    </a:lnTo>
                    <a:lnTo>
                      <a:pt x="343" y="573"/>
                    </a:lnTo>
                    <a:lnTo>
                      <a:pt x="343" y="573"/>
                    </a:lnTo>
                    <a:lnTo>
                      <a:pt x="343" y="573"/>
                    </a:lnTo>
                    <a:lnTo>
                      <a:pt x="341" y="573"/>
                    </a:lnTo>
                    <a:lnTo>
                      <a:pt x="341" y="573"/>
                    </a:lnTo>
                    <a:lnTo>
                      <a:pt x="341" y="571"/>
                    </a:lnTo>
                    <a:lnTo>
                      <a:pt x="340" y="571"/>
                    </a:lnTo>
                    <a:lnTo>
                      <a:pt x="340" y="571"/>
                    </a:lnTo>
                    <a:lnTo>
                      <a:pt x="340" y="571"/>
                    </a:lnTo>
                    <a:lnTo>
                      <a:pt x="340" y="569"/>
                    </a:lnTo>
                    <a:lnTo>
                      <a:pt x="340" y="569"/>
                    </a:lnTo>
                    <a:lnTo>
                      <a:pt x="338" y="569"/>
                    </a:lnTo>
                    <a:lnTo>
                      <a:pt x="338" y="569"/>
                    </a:lnTo>
                    <a:lnTo>
                      <a:pt x="338" y="569"/>
                    </a:lnTo>
                    <a:lnTo>
                      <a:pt x="338" y="569"/>
                    </a:lnTo>
                    <a:lnTo>
                      <a:pt x="338" y="569"/>
                    </a:lnTo>
                    <a:lnTo>
                      <a:pt x="336" y="569"/>
                    </a:lnTo>
                    <a:lnTo>
                      <a:pt x="336" y="569"/>
                    </a:lnTo>
                    <a:lnTo>
                      <a:pt x="336" y="569"/>
                    </a:lnTo>
                    <a:lnTo>
                      <a:pt x="336" y="569"/>
                    </a:lnTo>
                    <a:lnTo>
                      <a:pt x="336" y="569"/>
                    </a:lnTo>
                    <a:lnTo>
                      <a:pt x="334" y="569"/>
                    </a:lnTo>
                    <a:lnTo>
                      <a:pt x="334" y="568"/>
                    </a:lnTo>
                    <a:lnTo>
                      <a:pt x="334" y="568"/>
                    </a:lnTo>
                    <a:lnTo>
                      <a:pt x="334" y="568"/>
                    </a:lnTo>
                    <a:lnTo>
                      <a:pt x="334" y="568"/>
                    </a:lnTo>
                    <a:lnTo>
                      <a:pt x="332" y="568"/>
                    </a:lnTo>
                    <a:lnTo>
                      <a:pt x="332" y="568"/>
                    </a:lnTo>
                    <a:lnTo>
                      <a:pt x="332" y="568"/>
                    </a:lnTo>
                    <a:lnTo>
                      <a:pt x="332" y="568"/>
                    </a:lnTo>
                    <a:lnTo>
                      <a:pt x="330" y="568"/>
                    </a:lnTo>
                    <a:lnTo>
                      <a:pt x="330" y="568"/>
                    </a:lnTo>
                    <a:lnTo>
                      <a:pt x="330" y="568"/>
                    </a:lnTo>
                    <a:lnTo>
                      <a:pt x="329" y="568"/>
                    </a:lnTo>
                    <a:lnTo>
                      <a:pt x="329" y="568"/>
                    </a:lnTo>
                    <a:lnTo>
                      <a:pt x="329" y="568"/>
                    </a:lnTo>
                    <a:lnTo>
                      <a:pt x="327" y="569"/>
                    </a:lnTo>
                    <a:lnTo>
                      <a:pt x="327" y="569"/>
                    </a:lnTo>
                    <a:lnTo>
                      <a:pt x="327" y="569"/>
                    </a:lnTo>
                    <a:lnTo>
                      <a:pt x="325" y="569"/>
                    </a:lnTo>
                    <a:lnTo>
                      <a:pt x="325" y="569"/>
                    </a:lnTo>
                    <a:lnTo>
                      <a:pt x="325" y="568"/>
                    </a:lnTo>
                    <a:lnTo>
                      <a:pt x="323" y="568"/>
                    </a:lnTo>
                    <a:lnTo>
                      <a:pt x="323" y="568"/>
                    </a:lnTo>
                    <a:lnTo>
                      <a:pt x="323" y="568"/>
                    </a:lnTo>
                    <a:lnTo>
                      <a:pt x="323" y="568"/>
                    </a:lnTo>
                    <a:lnTo>
                      <a:pt x="321" y="568"/>
                    </a:lnTo>
                    <a:lnTo>
                      <a:pt x="321" y="568"/>
                    </a:lnTo>
                    <a:lnTo>
                      <a:pt x="321" y="568"/>
                    </a:lnTo>
                    <a:lnTo>
                      <a:pt x="321" y="568"/>
                    </a:lnTo>
                    <a:lnTo>
                      <a:pt x="320" y="568"/>
                    </a:lnTo>
                    <a:lnTo>
                      <a:pt x="318" y="568"/>
                    </a:lnTo>
                    <a:lnTo>
                      <a:pt x="318" y="568"/>
                    </a:lnTo>
                    <a:lnTo>
                      <a:pt x="316" y="566"/>
                    </a:lnTo>
                    <a:lnTo>
                      <a:pt x="314" y="564"/>
                    </a:lnTo>
                    <a:lnTo>
                      <a:pt x="314" y="564"/>
                    </a:lnTo>
                    <a:lnTo>
                      <a:pt x="314" y="564"/>
                    </a:lnTo>
                    <a:lnTo>
                      <a:pt x="312" y="562"/>
                    </a:lnTo>
                    <a:lnTo>
                      <a:pt x="312" y="562"/>
                    </a:lnTo>
                    <a:lnTo>
                      <a:pt x="311" y="560"/>
                    </a:lnTo>
                    <a:lnTo>
                      <a:pt x="311" y="560"/>
                    </a:lnTo>
                    <a:lnTo>
                      <a:pt x="311" y="560"/>
                    </a:lnTo>
                    <a:lnTo>
                      <a:pt x="311" y="560"/>
                    </a:lnTo>
                    <a:lnTo>
                      <a:pt x="309" y="560"/>
                    </a:lnTo>
                    <a:lnTo>
                      <a:pt x="307" y="559"/>
                    </a:lnTo>
                    <a:lnTo>
                      <a:pt x="307" y="559"/>
                    </a:lnTo>
                    <a:lnTo>
                      <a:pt x="305" y="559"/>
                    </a:lnTo>
                    <a:lnTo>
                      <a:pt x="305" y="559"/>
                    </a:lnTo>
                    <a:lnTo>
                      <a:pt x="305" y="559"/>
                    </a:lnTo>
                    <a:lnTo>
                      <a:pt x="303" y="559"/>
                    </a:lnTo>
                    <a:lnTo>
                      <a:pt x="303" y="560"/>
                    </a:lnTo>
                    <a:lnTo>
                      <a:pt x="303" y="560"/>
                    </a:lnTo>
                    <a:lnTo>
                      <a:pt x="302" y="560"/>
                    </a:lnTo>
                    <a:lnTo>
                      <a:pt x="302" y="560"/>
                    </a:lnTo>
                    <a:lnTo>
                      <a:pt x="302" y="560"/>
                    </a:lnTo>
                    <a:lnTo>
                      <a:pt x="302" y="560"/>
                    </a:lnTo>
                    <a:lnTo>
                      <a:pt x="300" y="560"/>
                    </a:lnTo>
                    <a:lnTo>
                      <a:pt x="300" y="560"/>
                    </a:lnTo>
                    <a:lnTo>
                      <a:pt x="300" y="560"/>
                    </a:lnTo>
                    <a:lnTo>
                      <a:pt x="300" y="560"/>
                    </a:lnTo>
                    <a:lnTo>
                      <a:pt x="298" y="560"/>
                    </a:lnTo>
                    <a:lnTo>
                      <a:pt x="298" y="560"/>
                    </a:lnTo>
                    <a:lnTo>
                      <a:pt x="298" y="560"/>
                    </a:lnTo>
                    <a:lnTo>
                      <a:pt x="298" y="560"/>
                    </a:lnTo>
                    <a:lnTo>
                      <a:pt x="298" y="560"/>
                    </a:lnTo>
                    <a:lnTo>
                      <a:pt x="298" y="560"/>
                    </a:lnTo>
                    <a:lnTo>
                      <a:pt x="296" y="560"/>
                    </a:lnTo>
                    <a:lnTo>
                      <a:pt x="296" y="560"/>
                    </a:lnTo>
                    <a:lnTo>
                      <a:pt x="296" y="562"/>
                    </a:lnTo>
                    <a:lnTo>
                      <a:pt x="296" y="562"/>
                    </a:lnTo>
                    <a:lnTo>
                      <a:pt x="296" y="562"/>
                    </a:lnTo>
                    <a:lnTo>
                      <a:pt x="294" y="562"/>
                    </a:lnTo>
                    <a:lnTo>
                      <a:pt x="294" y="562"/>
                    </a:lnTo>
                    <a:lnTo>
                      <a:pt x="294" y="562"/>
                    </a:lnTo>
                    <a:lnTo>
                      <a:pt x="294" y="560"/>
                    </a:lnTo>
                    <a:lnTo>
                      <a:pt x="292" y="560"/>
                    </a:lnTo>
                    <a:lnTo>
                      <a:pt x="292" y="560"/>
                    </a:lnTo>
                    <a:lnTo>
                      <a:pt x="292" y="560"/>
                    </a:lnTo>
                    <a:lnTo>
                      <a:pt x="292" y="560"/>
                    </a:lnTo>
                    <a:lnTo>
                      <a:pt x="292" y="560"/>
                    </a:lnTo>
                    <a:lnTo>
                      <a:pt x="292" y="560"/>
                    </a:lnTo>
                    <a:lnTo>
                      <a:pt x="292" y="560"/>
                    </a:lnTo>
                    <a:lnTo>
                      <a:pt x="292" y="560"/>
                    </a:lnTo>
                    <a:lnTo>
                      <a:pt x="291" y="560"/>
                    </a:lnTo>
                    <a:lnTo>
                      <a:pt x="291" y="560"/>
                    </a:lnTo>
                    <a:lnTo>
                      <a:pt x="291" y="560"/>
                    </a:lnTo>
                    <a:lnTo>
                      <a:pt x="291" y="562"/>
                    </a:lnTo>
                    <a:lnTo>
                      <a:pt x="291" y="562"/>
                    </a:lnTo>
                    <a:lnTo>
                      <a:pt x="291" y="562"/>
                    </a:lnTo>
                    <a:lnTo>
                      <a:pt x="291" y="562"/>
                    </a:lnTo>
                    <a:lnTo>
                      <a:pt x="289" y="562"/>
                    </a:lnTo>
                    <a:lnTo>
                      <a:pt x="289" y="562"/>
                    </a:lnTo>
                    <a:lnTo>
                      <a:pt x="289" y="562"/>
                    </a:lnTo>
                    <a:lnTo>
                      <a:pt x="289" y="562"/>
                    </a:lnTo>
                    <a:lnTo>
                      <a:pt x="289" y="562"/>
                    </a:lnTo>
                    <a:lnTo>
                      <a:pt x="289" y="562"/>
                    </a:lnTo>
                    <a:lnTo>
                      <a:pt x="289" y="562"/>
                    </a:lnTo>
                    <a:lnTo>
                      <a:pt x="287" y="562"/>
                    </a:lnTo>
                    <a:lnTo>
                      <a:pt x="287" y="562"/>
                    </a:lnTo>
                    <a:lnTo>
                      <a:pt x="287" y="562"/>
                    </a:lnTo>
                    <a:lnTo>
                      <a:pt x="287" y="562"/>
                    </a:lnTo>
                    <a:lnTo>
                      <a:pt x="287" y="562"/>
                    </a:lnTo>
                    <a:lnTo>
                      <a:pt x="287" y="562"/>
                    </a:lnTo>
                    <a:lnTo>
                      <a:pt x="285" y="562"/>
                    </a:lnTo>
                    <a:lnTo>
                      <a:pt x="285" y="562"/>
                    </a:lnTo>
                    <a:lnTo>
                      <a:pt x="285" y="562"/>
                    </a:lnTo>
                    <a:lnTo>
                      <a:pt x="285" y="562"/>
                    </a:lnTo>
                    <a:lnTo>
                      <a:pt x="285" y="562"/>
                    </a:lnTo>
                    <a:lnTo>
                      <a:pt x="283" y="562"/>
                    </a:lnTo>
                    <a:lnTo>
                      <a:pt x="283" y="562"/>
                    </a:lnTo>
                    <a:lnTo>
                      <a:pt x="283" y="562"/>
                    </a:lnTo>
                    <a:lnTo>
                      <a:pt x="283" y="562"/>
                    </a:lnTo>
                    <a:lnTo>
                      <a:pt x="282" y="562"/>
                    </a:lnTo>
                    <a:lnTo>
                      <a:pt x="282" y="562"/>
                    </a:lnTo>
                    <a:lnTo>
                      <a:pt x="282" y="562"/>
                    </a:lnTo>
                    <a:lnTo>
                      <a:pt x="282" y="562"/>
                    </a:lnTo>
                    <a:lnTo>
                      <a:pt x="282" y="562"/>
                    </a:lnTo>
                    <a:lnTo>
                      <a:pt x="282" y="562"/>
                    </a:lnTo>
                    <a:lnTo>
                      <a:pt x="280" y="562"/>
                    </a:lnTo>
                    <a:lnTo>
                      <a:pt x="280" y="562"/>
                    </a:lnTo>
                    <a:lnTo>
                      <a:pt x="280" y="562"/>
                    </a:lnTo>
                    <a:lnTo>
                      <a:pt x="280" y="562"/>
                    </a:lnTo>
                    <a:lnTo>
                      <a:pt x="278" y="562"/>
                    </a:lnTo>
                    <a:lnTo>
                      <a:pt x="278" y="562"/>
                    </a:lnTo>
                    <a:lnTo>
                      <a:pt x="278" y="562"/>
                    </a:lnTo>
                    <a:lnTo>
                      <a:pt x="278" y="562"/>
                    </a:lnTo>
                    <a:lnTo>
                      <a:pt x="278" y="562"/>
                    </a:lnTo>
                    <a:lnTo>
                      <a:pt x="278" y="562"/>
                    </a:lnTo>
                    <a:lnTo>
                      <a:pt x="276" y="562"/>
                    </a:lnTo>
                    <a:lnTo>
                      <a:pt x="276" y="564"/>
                    </a:lnTo>
                    <a:lnTo>
                      <a:pt x="276" y="564"/>
                    </a:lnTo>
                    <a:lnTo>
                      <a:pt x="276" y="564"/>
                    </a:lnTo>
                    <a:lnTo>
                      <a:pt x="276" y="564"/>
                    </a:lnTo>
                    <a:lnTo>
                      <a:pt x="276" y="566"/>
                    </a:lnTo>
                    <a:lnTo>
                      <a:pt x="274" y="566"/>
                    </a:lnTo>
                    <a:lnTo>
                      <a:pt x="274" y="566"/>
                    </a:lnTo>
                    <a:lnTo>
                      <a:pt x="274" y="566"/>
                    </a:lnTo>
                    <a:lnTo>
                      <a:pt x="274" y="566"/>
                    </a:lnTo>
                    <a:lnTo>
                      <a:pt x="273" y="566"/>
                    </a:lnTo>
                    <a:lnTo>
                      <a:pt x="273" y="566"/>
                    </a:lnTo>
                    <a:lnTo>
                      <a:pt x="273" y="568"/>
                    </a:lnTo>
                    <a:lnTo>
                      <a:pt x="273" y="568"/>
                    </a:lnTo>
                    <a:lnTo>
                      <a:pt x="271" y="568"/>
                    </a:lnTo>
                    <a:lnTo>
                      <a:pt x="271" y="568"/>
                    </a:lnTo>
                    <a:lnTo>
                      <a:pt x="269" y="566"/>
                    </a:lnTo>
                    <a:lnTo>
                      <a:pt x="269" y="566"/>
                    </a:lnTo>
                    <a:lnTo>
                      <a:pt x="269" y="566"/>
                    </a:lnTo>
                    <a:lnTo>
                      <a:pt x="269" y="566"/>
                    </a:lnTo>
                    <a:lnTo>
                      <a:pt x="269" y="566"/>
                    </a:lnTo>
                    <a:lnTo>
                      <a:pt x="269" y="566"/>
                    </a:lnTo>
                    <a:lnTo>
                      <a:pt x="269" y="566"/>
                    </a:lnTo>
                    <a:lnTo>
                      <a:pt x="269" y="564"/>
                    </a:lnTo>
                    <a:lnTo>
                      <a:pt x="269" y="564"/>
                    </a:lnTo>
                    <a:lnTo>
                      <a:pt x="267" y="564"/>
                    </a:lnTo>
                    <a:lnTo>
                      <a:pt x="267" y="562"/>
                    </a:lnTo>
                    <a:lnTo>
                      <a:pt x="265" y="562"/>
                    </a:lnTo>
                    <a:lnTo>
                      <a:pt x="265" y="560"/>
                    </a:lnTo>
                    <a:lnTo>
                      <a:pt x="265" y="560"/>
                    </a:lnTo>
                    <a:lnTo>
                      <a:pt x="264" y="560"/>
                    </a:lnTo>
                    <a:lnTo>
                      <a:pt x="264" y="560"/>
                    </a:lnTo>
                    <a:lnTo>
                      <a:pt x="264" y="560"/>
                    </a:lnTo>
                    <a:lnTo>
                      <a:pt x="262" y="560"/>
                    </a:lnTo>
                    <a:lnTo>
                      <a:pt x="260" y="560"/>
                    </a:lnTo>
                    <a:lnTo>
                      <a:pt x="258" y="560"/>
                    </a:lnTo>
                    <a:lnTo>
                      <a:pt x="258" y="560"/>
                    </a:lnTo>
                    <a:lnTo>
                      <a:pt x="258" y="560"/>
                    </a:lnTo>
                    <a:lnTo>
                      <a:pt x="258" y="560"/>
                    </a:lnTo>
                    <a:lnTo>
                      <a:pt x="256" y="559"/>
                    </a:lnTo>
                    <a:lnTo>
                      <a:pt x="256" y="559"/>
                    </a:lnTo>
                    <a:lnTo>
                      <a:pt x="255" y="559"/>
                    </a:lnTo>
                    <a:lnTo>
                      <a:pt x="255" y="559"/>
                    </a:lnTo>
                    <a:lnTo>
                      <a:pt x="255" y="559"/>
                    </a:lnTo>
                    <a:lnTo>
                      <a:pt x="255" y="559"/>
                    </a:lnTo>
                    <a:lnTo>
                      <a:pt x="255" y="559"/>
                    </a:lnTo>
                    <a:lnTo>
                      <a:pt x="255" y="559"/>
                    </a:lnTo>
                    <a:lnTo>
                      <a:pt x="253" y="559"/>
                    </a:lnTo>
                    <a:lnTo>
                      <a:pt x="253" y="559"/>
                    </a:lnTo>
                    <a:lnTo>
                      <a:pt x="253" y="559"/>
                    </a:lnTo>
                    <a:lnTo>
                      <a:pt x="251" y="559"/>
                    </a:lnTo>
                    <a:lnTo>
                      <a:pt x="249" y="559"/>
                    </a:lnTo>
                    <a:lnTo>
                      <a:pt x="249" y="559"/>
                    </a:lnTo>
                    <a:lnTo>
                      <a:pt x="247" y="555"/>
                    </a:lnTo>
                    <a:lnTo>
                      <a:pt x="245" y="553"/>
                    </a:lnTo>
                    <a:lnTo>
                      <a:pt x="245" y="553"/>
                    </a:lnTo>
                    <a:lnTo>
                      <a:pt x="244" y="551"/>
                    </a:lnTo>
                    <a:lnTo>
                      <a:pt x="242" y="544"/>
                    </a:lnTo>
                    <a:lnTo>
                      <a:pt x="240" y="542"/>
                    </a:lnTo>
                    <a:lnTo>
                      <a:pt x="240" y="541"/>
                    </a:lnTo>
                    <a:lnTo>
                      <a:pt x="238" y="539"/>
                    </a:lnTo>
                    <a:lnTo>
                      <a:pt x="235" y="532"/>
                    </a:lnTo>
                    <a:lnTo>
                      <a:pt x="231" y="524"/>
                    </a:lnTo>
                    <a:lnTo>
                      <a:pt x="229" y="521"/>
                    </a:lnTo>
                    <a:lnTo>
                      <a:pt x="224" y="506"/>
                    </a:lnTo>
                    <a:lnTo>
                      <a:pt x="218" y="495"/>
                    </a:lnTo>
                    <a:lnTo>
                      <a:pt x="211" y="479"/>
                    </a:lnTo>
                    <a:lnTo>
                      <a:pt x="200" y="457"/>
                    </a:lnTo>
                    <a:lnTo>
                      <a:pt x="189" y="434"/>
                    </a:lnTo>
                    <a:lnTo>
                      <a:pt x="186" y="427"/>
                    </a:lnTo>
                    <a:lnTo>
                      <a:pt x="184" y="423"/>
                    </a:lnTo>
                    <a:lnTo>
                      <a:pt x="184" y="421"/>
                    </a:lnTo>
                    <a:lnTo>
                      <a:pt x="182" y="419"/>
                    </a:lnTo>
                    <a:lnTo>
                      <a:pt x="180" y="414"/>
                    </a:lnTo>
                    <a:lnTo>
                      <a:pt x="177" y="408"/>
                    </a:lnTo>
                    <a:lnTo>
                      <a:pt x="173" y="399"/>
                    </a:lnTo>
                    <a:lnTo>
                      <a:pt x="171" y="398"/>
                    </a:lnTo>
                    <a:lnTo>
                      <a:pt x="170" y="390"/>
                    </a:lnTo>
                    <a:lnTo>
                      <a:pt x="168" y="387"/>
                    </a:lnTo>
                    <a:lnTo>
                      <a:pt x="166" y="383"/>
                    </a:lnTo>
                    <a:lnTo>
                      <a:pt x="162" y="378"/>
                    </a:lnTo>
                    <a:lnTo>
                      <a:pt x="160" y="374"/>
                    </a:lnTo>
                    <a:lnTo>
                      <a:pt x="157" y="367"/>
                    </a:lnTo>
                    <a:lnTo>
                      <a:pt x="157" y="367"/>
                    </a:lnTo>
                    <a:lnTo>
                      <a:pt x="155" y="361"/>
                    </a:lnTo>
                    <a:lnTo>
                      <a:pt x="155" y="360"/>
                    </a:lnTo>
                    <a:lnTo>
                      <a:pt x="153" y="358"/>
                    </a:lnTo>
                    <a:lnTo>
                      <a:pt x="150" y="349"/>
                    </a:lnTo>
                    <a:lnTo>
                      <a:pt x="148" y="345"/>
                    </a:lnTo>
                    <a:lnTo>
                      <a:pt x="144" y="340"/>
                    </a:lnTo>
                    <a:lnTo>
                      <a:pt x="137" y="323"/>
                    </a:lnTo>
                    <a:lnTo>
                      <a:pt x="137" y="323"/>
                    </a:lnTo>
                    <a:lnTo>
                      <a:pt x="137" y="322"/>
                    </a:lnTo>
                    <a:lnTo>
                      <a:pt x="130" y="307"/>
                    </a:lnTo>
                    <a:lnTo>
                      <a:pt x="130" y="307"/>
                    </a:lnTo>
                    <a:lnTo>
                      <a:pt x="128" y="305"/>
                    </a:lnTo>
                    <a:lnTo>
                      <a:pt x="128" y="305"/>
                    </a:lnTo>
                    <a:lnTo>
                      <a:pt x="128" y="305"/>
                    </a:lnTo>
                    <a:lnTo>
                      <a:pt x="126" y="305"/>
                    </a:lnTo>
                    <a:lnTo>
                      <a:pt x="126" y="305"/>
                    </a:lnTo>
                    <a:lnTo>
                      <a:pt x="126" y="305"/>
                    </a:lnTo>
                    <a:lnTo>
                      <a:pt x="126" y="305"/>
                    </a:lnTo>
                    <a:lnTo>
                      <a:pt x="126" y="305"/>
                    </a:lnTo>
                    <a:lnTo>
                      <a:pt x="126" y="305"/>
                    </a:lnTo>
                    <a:lnTo>
                      <a:pt x="124" y="305"/>
                    </a:lnTo>
                    <a:lnTo>
                      <a:pt x="124" y="305"/>
                    </a:lnTo>
                    <a:lnTo>
                      <a:pt x="124" y="305"/>
                    </a:lnTo>
                    <a:lnTo>
                      <a:pt x="124" y="304"/>
                    </a:lnTo>
                    <a:lnTo>
                      <a:pt x="122" y="304"/>
                    </a:lnTo>
                    <a:lnTo>
                      <a:pt x="122" y="304"/>
                    </a:lnTo>
                    <a:lnTo>
                      <a:pt x="122" y="304"/>
                    </a:lnTo>
                    <a:lnTo>
                      <a:pt x="122" y="304"/>
                    </a:lnTo>
                    <a:lnTo>
                      <a:pt x="122" y="304"/>
                    </a:lnTo>
                    <a:lnTo>
                      <a:pt x="121" y="304"/>
                    </a:lnTo>
                    <a:lnTo>
                      <a:pt x="121" y="304"/>
                    </a:lnTo>
                    <a:lnTo>
                      <a:pt x="121" y="302"/>
                    </a:lnTo>
                    <a:lnTo>
                      <a:pt x="121" y="302"/>
                    </a:lnTo>
                    <a:lnTo>
                      <a:pt x="119" y="302"/>
                    </a:lnTo>
                    <a:lnTo>
                      <a:pt x="119" y="302"/>
                    </a:lnTo>
                    <a:lnTo>
                      <a:pt x="119" y="302"/>
                    </a:lnTo>
                    <a:lnTo>
                      <a:pt x="119" y="302"/>
                    </a:lnTo>
                    <a:lnTo>
                      <a:pt x="119" y="302"/>
                    </a:lnTo>
                    <a:lnTo>
                      <a:pt x="119" y="302"/>
                    </a:lnTo>
                    <a:lnTo>
                      <a:pt x="119" y="302"/>
                    </a:lnTo>
                    <a:lnTo>
                      <a:pt x="117" y="300"/>
                    </a:lnTo>
                    <a:lnTo>
                      <a:pt x="117" y="300"/>
                    </a:lnTo>
                    <a:lnTo>
                      <a:pt x="117" y="300"/>
                    </a:lnTo>
                    <a:lnTo>
                      <a:pt x="108" y="296"/>
                    </a:lnTo>
                    <a:lnTo>
                      <a:pt x="108" y="296"/>
                    </a:lnTo>
                    <a:lnTo>
                      <a:pt x="108" y="296"/>
                    </a:lnTo>
                    <a:lnTo>
                      <a:pt x="108" y="295"/>
                    </a:lnTo>
                    <a:lnTo>
                      <a:pt x="112" y="293"/>
                    </a:lnTo>
                    <a:lnTo>
                      <a:pt x="113" y="293"/>
                    </a:lnTo>
                    <a:lnTo>
                      <a:pt x="113" y="291"/>
                    </a:lnTo>
                    <a:lnTo>
                      <a:pt x="113" y="291"/>
                    </a:lnTo>
                    <a:lnTo>
                      <a:pt x="113" y="291"/>
                    </a:lnTo>
                    <a:lnTo>
                      <a:pt x="113" y="291"/>
                    </a:lnTo>
                    <a:lnTo>
                      <a:pt x="113" y="291"/>
                    </a:lnTo>
                    <a:lnTo>
                      <a:pt x="113" y="291"/>
                    </a:lnTo>
                    <a:lnTo>
                      <a:pt x="113" y="291"/>
                    </a:lnTo>
                    <a:lnTo>
                      <a:pt x="113" y="289"/>
                    </a:lnTo>
                    <a:lnTo>
                      <a:pt x="113" y="289"/>
                    </a:lnTo>
                    <a:lnTo>
                      <a:pt x="113" y="289"/>
                    </a:lnTo>
                    <a:lnTo>
                      <a:pt x="113" y="289"/>
                    </a:lnTo>
                    <a:lnTo>
                      <a:pt x="113" y="289"/>
                    </a:lnTo>
                    <a:lnTo>
                      <a:pt x="104" y="284"/>
                    </a:lnTo>
                    <a:lnTo>
                      <a:pt x="103" y="284"/>
                    </a:lnTo>
                    <a:lnTo>
                      <a:pt x="101" y="282"/>
                    </a:lnTo>
                    <a:lnTo>
                      <a:pt x="97" y="280"/>
                    </a:lnTo>
                    <a:lnTo>
                      <a:pt x="95" y="278"/>
                    </a:lnTo>
                    <a:lnTo>
                      <a:pt x="95" y="278"/>
                    </a:lnTo>
                    <a:lnTo>
                      <a:pt x="94" y="278"/>
                    </a:lnTo>
                    <a:lnTo>
                      <a:pt x="90" y="275"/>
                    </a:lnTo>
                    <a:lnTo>
                      <a:pt x="88" y="273"/>
                    </a:lnTo>
                    <a:lnTo>
                      <a:pt x="81" y="269"/>
                    </a:lnTo>
                    <a:lnTo>
                      <a:pt x="77" y="266"/>
                    </a:lnTo>
                    <a:lnTo>
                      <a:pt x="72" y="260"/>
                    </a:lnTo>
                    <a:lnTo>
                      <a:pt x="65" y="251"/>
                    </a:lnTo>
                    <a:lnTo>
                      <a:pt x="63" y="251"/>
                    </a:lnTo>
                    <a:lnTo>
                      <a:pt x="59" y="246"/>
                    </a:lnTo>
                    <a:lnTo>
                      <a:pt x="57" y="246"/>
                    </a:lnTo>
                    <a:lnTo>
                      <a:pt x="56" y="242"/>
                    </a:lnTo>
                    <a:lnTo>
                      <a:pt x="50" y="237"/>
                    </a:lnTo>
                    <a:lnTo>
                      <a:pt x="45" y="231"/>
                    </a:lnTo>
                    <a:lnTo>
                      <a:pt x="43" y="229"/>
                    </a:lnTo>
                    <a:lnTo>
                      <a:pt x="43" y="229"/>
                    </a:lnTo>
                    <a:lnTo>
                      <a:pt x="43" y="229"/>
                    </a:lnTo>
                    <a:lnTo>
                      <a:pt x="43" y="229"/>
                    </a:lnTo>
                    <a:lnTo>
                      <a:pt x="43" y="229"/>
                    </a:lnTo>
                    <a:lnTo>
                      <a:pt x="41" y="229"/>
                    </a:lnTo>
                    <a:lnTo>
                      <a:pt x="41" y="228"/>
                    </a:lnTo>
                    <a:lnTo>
                      <a:pt x="41" y="228"/>
                    </a:lnTo>
                    <a:lnTo>
                      <a:pt x="39" y="228"/>
                    </a:lnTo>
                    <a:lnTo>
                      <a:pt x="39" y="228"/>
                    </a:lnTo>
                    <a:lnTo>
                      <a:pt x="37" y="228"/>
                    </a:lnTo>
                    <a:lnTo>
                      <a:pt x="37" y="228"/>
                    </a:lnTo>
                    <a:lnTo>
                      <a:pt x="37" y="226"/>
                    </a:lnTo>
                    <a:lnTo>
                      <a:pt x="37" y="226"/>
                    </a:lnTo>
                    <a:lnTo>
                      <a:pt x="37" y="226"/>
                    </a:lnTo>
                    <a:lnTo>
                      <a:pt x="37" y="226"/>
                    </a:lnTo>
                    <a:lnTo>
                      <a:pt x="36" y="226"/>
                    </a:lnTo>
                    <a:lnTo>
                      <a:pt x="36" y="226"/>
                    </a:lnTo>
                    <a:lnTo>
                      <a:pt x="36" y="226"/>
                    </a:lnTo>
                    <a:lnTo>
                      <a:pt x="36" y="226"/>
                    </a:lnTo>
                    <a:lnTo>
                      <a:pt x="36" y="224"/>
                    </a:lnTo>
                    <a:lnTo>
                      <a:pt x="34" y="224"/>
                    </a:lnTo>
                    <a:lnTo>
                      <a:pt x="34" y="224"/>
                    </a:lnTo>
                    <a:lnTo>
                      <a:pt x="34" y="222"/>
                    </a:lnTo>
                    <a:lnTo>
                      <a:pt x="34" y="222"/>
                    </a:lnTo>
                    <a:lnTo>
                      <a:pt x="32" y="222"/>
                    </a:lnTo>
                    <a:lnTo>
                      <a:pt x="32" y="222"/>
                    </a:lnTo>
                    <a:lnTo>
                      <a:pt x="32" y="220"/>
                    </a:lnTo>
                    <a:lnTo>
                      <a:pt x="32" y="220"/>
                    </a:lnTo>
                    <a:lnTo>
                      <a:pt x="32" y="220"/>
                    </a:lnTo>
                    <a:lnTo>
                      <a:pt x="32" y="220"/>
                    </a:lnTo>
                    <a:lnTo>
                      <a:pt x="30" y="219"/>
                    </a:lnTo>
                    <a:lnTo>
                      <a:pt x="30" y="219"/>
                    </a:lnTo>
                    <a:lnTo>
                      <a:pt x="30" y="219"/>
                    </a:lnTo>
                    <a:lnTo>
                      <a:pt x="30" y="219"/>
                    </a:lnTo>
                    <a:lnTo>
                      <a:pt x="30" y="219"/>
                    </a:lnTo>
                    <a:lnTo>
                      <a:pt x="30" y="219"/>
                    </a:lnTo>
                    <a:lnTo>
                      <a:pt x="28" y="217"/>
                    </a:lnTo>
                    <a:lnTo>
                      <a:pt x="28" y="217"/>
                    </a:lnTo>
                    <a:lnTo>
                      <a:pt x="28" y="217"/>
                    </a:lnTo>
                    <a:lnTo>
                      <a:pt x="27" y="217"/>
                    </a:lnTo>
                    <a:lnTo>
                      <a:pt x="27" y="217"/>
                    </a:lnTo>
                    <a:lnTo>
                      <a:pt x="27" y="217"/>
                    </a:lnTo>
                    <a:lnTo>
                      <a:pt x="27" y="217"/>
                    </a:lnTo>
                    <a:lnTo>
                      <a:pt x="27" y="217"/>
                    </a:lnTo>
                    <a:lnTo>
                      <a:pt x="25" y="217"/>
                    </a:lnTo>
                    <a:lnTo>
                      <a:pt x="25" y="215"/>
                    </a:lnTo>
                    <a:lnTo>
                      <a:pt x="25" y="215"/>
                    </a:lnTo>
                    <a:lnTo>
                      <a:pt x="25" y="215"/>
                    </a:lnTo>
                    <a:lnTo>
                      <a:pt x="25" y="215"/>
                    </a:lnTo>
                    <a:lnTo>
                      <a:pt x="25" y="215"/>
                    </a:lnTo>
                    <a:lnTo>
                      <a:pt x="23" y="215"/>
                    </a:lnTo>
                    <a:lnTo>
                      <a:pt x="23" y="215"/>
                    </a:lnTo>
                    <a:lnTo>
                      <a:pt x="23" y="215"/>
                    </a:lnTo>
                    <a:lnTo>
                      <a:pt x="23" y="213"/>
                    </a:lnTo>
                    <a:lnTo>
                      <a:pt x="23" y="213"/>
                    </a:lnTo>
                    <a:lnTo>
                      <a:pt x="23" y="213"/>
                    </a:lnTo>
                    <a:lnTo>
                      <a:pt x="23" y="213"/>
                    </a:lnTo>
                    <a:lnTo>
                      <a:pt x="23" y="211"/>
                    </a:lnTo>
                    <a:lnTo>
                      <a:pt x="23" y="211"/>
                    </a:lnTo>
                    <a:lnTo>
                      <a:pt x="23" y="211"/>
                    </a:lnTo>
                    <a:lnTo>
                      <a:pt x="23" y="211"/>
                    </a:lnTo>
                    <a:lnTo>
                      <a:pt x="21" y="211"/>
                    </a:lnTo>
                    <a:lnTo>
                      <a:pt x="21" y="211"/>
                    </a:lnTo>
                    <a:lnTo>
                      <a:pt x="21" y="209"/>
                    </a:lnTo>
                    <a:lnTo>
                      <a:pt x="21" y="209"/>
                    </a:lnTo>
                    <a:lnTo>
                      <a:pt x="21" y="209"/>
                    </a:lnTo>
                    <a:lnTo>
                      <a:pt x="21" y="209"/>
                    </a:lnTo>
                    <a:lnTo>
                      <a:pt x="21" y="209"/>
                    </a:lnTo>
                    <a:lnTo>
                      <a:pt x="19" y="209"/>
                    </a:lnTo>
                    <a:lnTo>
                      <a:pt x="19" y="209"/>
                    </a:lnTo>
                    <a:lnTo>
                      <a:pt x="18" y="209"/>
                    </a:lnTo>
                    <a:lnTo>
                      <a:pt x="18" y="209"/>
                    </a:lnTo>
                    <a:lnTo>
                      <a:pt x="18" y="209"/>
                    </a:lnTo>
                    <a:lnTo>
                      <a:pt x="16" y="209"/>
                    </a:lnTo>
                    <a:lnTo>
                      <a:pt x="16" y="209"/>
                    </a:lnTo>
                    <a:lnTo>
                      <a:pt x="16" y="209"/>
                    </a:lnTo>
                    <a:lnTo>
                      <a:pt x="16" y="209"/>
                    </a:lnTo>
                    <a:lnTo>
                      <a:pt x="14" y="209"/>
                    </a:lnTo>
                    <a:lnTo>
                      <a:pt x="14" y="209"/>
                    </a:lnTo>
                    <a:lnTo>
                      <a:pt x="14" y="209"/>
                    </a:lnTo>
                    <a:lnTo>
                      <a:pt x="14" y="208"/>
                    </a:lnTo>
                    <a:lnTo>
                      <a:pt x="14" y="208"/>
                    </a:lnTo>
                    <a:lnTo>
                      <a:pt x="12" y="206"/>
                    </a:lnTo>
                    <a:lnTo>
                      <a:pt x="12" y="206"/>
                    </a:lnTo>
                    <a:lnTo>
                      <a:pt x="9" y="204"/>
                    </a:lnTo>
                    <a:lnTo>
                      <a:pt x="5" y="204"/>
                    </a:lnTo>
                    <a:lnTo>
                      <a:pt x="5" y="202"/>
                    </a:lnTo>
                    <a:lnTo>
                      <a:pt x="3" y="202"/>
                    </a:lnTo>
                    <a:lnTo>
                      <a:pt x="3" y="199"/>
                    </a:lnTo>
                    <a:lnTo>
                      <a:pt x="3" y="197"/>
                    </a:lnTo>
                    <a:lnTo>
                      <a:pt x="3" y="195"/>
                    </a:lnTo>
                    <a:lnTo>
                      <a:pt x="3" y="193"/>
                    </a:lnTo>
                    <a:lnTo>
                      <a:pt x="3" y="191"/>
                    </a:lnTo>
                    <a:lnTo>
                      <a:pt x="1" y="188"/>
                    </a:lnTo>
                    <a:lnTo>
                      <a:pt x="1" y="186"/>
                    </a:lnTo>
                    <a:lnTo>
                      <a:pt x="0" y="184"/>
                    </a:lnTo>
                    <a:lnTo>
                      <a:pt x="1" y="182"/>
                    </a:lnTo>
                    <a:lnTo>
                      <a:pt x="3" y="181"/>
                    </a:lnTo>
                    <a:lnTo>
                      <a:pt x="10" y="177"/>
                    </a:lnTo>
                    <a:lnTo>
                      <a:pt x="12" y="177"/>
                    </a:lnTo>
                    <a:lnTo>
                      <a:pt x="16" y="175"/>
                    </a:lnTo>
                    <a:lnTo>
                      <a:pt x="21" y="173"/>
                    </a:lnTo>
                    <a:lnTo>
                      <a:pt x="23" y="173"/>
                    </a:lnTo>
                    <a:lnTo>
                      <a:pt x="25" y="172"/>
                    </a:lnTo>
                    <a:lnTo>
                      <a:pt x="25" y="170"/>
                    </a:lnTo>
                    <a:lnTo>
                      <a:pt x="27" y="168"/>
                    </a:lnTo>
                    <a:lnTo>
                      <a:pt x="27" y="168"/>
                    </a:lnTo>
                    <a:lnTo>
                      <a:pt x="25" y="166"/>
                    </a:lnTo>
                    <a:lnTo>
                      <a:pt x="23" y="162"/>
                    </a:lnTo>
                    <a:lnTo>
                      <a:pt x="23" y="161"/>
                    </a:lnTo>
                    <a:lnTo>
                      <a:pt x="23" y="159"/>
                    </a:lnTo>
                    <a:lnTo>
                      <a:pt x="23" y="157"/>
                    </a:lnTo>
                    <a:lnTo>
                      <a:pt x="21" y="155"/>
                    </a:lnTo>
                    <a:lnTo>
                      <a:pt x="21" y="152"/>
                    </a:lnTo>
                    <a:lnTo>
                      <a:pt x="21" y="152"/>
                    </a:lnTo>
                    <a:lnTo>
                      <a:pt x="21" y="152"/>
                    </a:lnTo>
                    <a:lnTo>
                      <a:pt x="21" y="150"/>
                    </a:lnTo>
                    <a:lnTo>
                      <a:pt x="19" y="150"/>
                    </a:lnTo>
                    <a:lnTo>
                      <a:pt x="14" y="144"/>
                    </a:lnTo>
                    <a:lnTo>
                      <a:pt x="12" y="143"/>
                    </a:lnTo>
                    <a:lnTo>
                      <a:pt x="10" y="141"/>
                    </a:lnTo>
                    <a:lnTo>
                      <a:pt x="10" y="141"/>
                    </a:lnTo>
                    <a:lnTo>
                      <a:pt x="10" y="141"/>
                    </a:lnTo>
                    <a:lnTo>
                      <a:pt x="10" y="141"/>
                    </a:lnTo>
                    <a:lnTo>
                      <a:pt x="10" y="139"/>
                    </a:lnTo>
                    <a:lnTo>
                      <a:pt x="10" y="139"/>
                    </a:lnTo>
                    <a:lnTo>
                      <a:pt x="10" y="137"/>
                    </a:lnTo>
                    <a:lnTo>
                      <a:pt x="10" y="137"/>
                    </a:lnTo>
                    <a:lnTo>
                      <a:pt x="10" y="135"/>
                    </a:lnTo>
                    <a:lnTo>
                      <a:pt x="12" y="135"/>
                    </a:lnTo>
                    <a:lnTo>
                      <a:pt x="14" y="134"/>
                    </a:lnTo>
                    <a:lnTo>
                      <a:pt x="18" y="134"/>
                    </a:lnTo>
                    <a:lnTo>
                      <a:pt x="18" y="134"/>
                    </a:lnTo>
                    <a:lnTo>
                      <a:pt x="19" y="134"/>
                    </a:lnTo>
                    <a:lnTo>
                      <a:pt x="25" y="134"/>
                    </a:lnTo>
                    <a:lnTo>
                      <a:pt x="27" y="134"/>
                    </a:lnTo>
                    <a:lnTo>
                      <a:pt x="27" y="134"/>
                    </a:lnTo>
                    <a:lnTo>
                      <a:pt x="27" y="134"/>
                    </a:lnTo>
                    <a:lnTo>
                      <a:pt x="28" y="134"/>
                    </a:lnTo>
                    <a:lnTo>
                      <a:pt x="28" y="132"/>
                    </a:lnTo>
                    <a:lnTo>
                      <a:pt x="30" y="132"/>
                    </a:lnTo>
                    <a:lnTo>
                      <a:pt x="30" y="132"/>
                    </a:lnTo>
                    <a:lnTo>
                      <a:pt x="32" y="130"/>
                    </a:lnTo>
                    <a:lnTo>
                      <a:pt x="32" y="130"/>
                    </a:lnTo>
                    <a:lnTo>
                      <a:pt x="34" y="130"/>
                    </a:lnTo>
                    <a:lnTo>
                      <a:pt x="34" y="130"/>
                    </a:lnTo>
                    <a:lnTo>
                      <a:pt x="34" y="130"/>
                    </a:lnTo>
                    <a:lnTo>
                      <a:pt x="34" y="130"/>
                    </a:lnTo>
                    <a:lnTo>
                      <a:pt x="36" y="132"/>
                    </a:lnTo>
                    <a:lnTo>
                      <a:pt x="36" y="132"/>
                    </a:lnTo>
                    <a:lnTo>
                      <a:pt x="36" y="132"/>
                    </a:lnTo>
                    <a:lnTo>
                      <a:pt x="37" y="135"/>
                    </a:lnTo>
                    <a:lnTo>
                      <a:pt x="37" y="139"/>
                    </a:lnTo>
                    <a:lnTo>
                      <a:pt x="39" y="141"/>
                    </a:lnTo>
                    <a:lnTo>
                      <a:pt x="39" y="143"/>
                    </a:lnTo>
                    <a:lnTo>
                      <a:pt x="45" y="150"/>
                    </a:lnTo>
                    <a:lnTo>
                      <a:pt x="50" y="157"/>
                    </a:lnTo>
                    <a:lnTo>
                      <a:pt x="56" y="161"/>
                    </a:lnTo>
                    <a:lnTo>
                      <a:pt x="57" y="162"/>
                    </a:lnTo>
                    <a:lnTo>
                      <a:pt x="61" y="162"/>
                    </a:lnTo>
                    <a:lnTo>
                      <a:pt x="63" y="164"/>
                    </a:lnTo>
                    <a:lnTo>
                      <a:pt x="65" y="164"/>
                    </a:lnTo>
                    <a:lnTo>
                      <a:pt x="65" y="164"/>
                    </a:lnTo>
                    <a:lnTo>
                      <a:pt x="66" y="164"/>
                    </a:lnTo>
                    <a:lnTo>
                      <a:pt x="66" y="164"/>
                    </a:lnTo>
                    <a:lnTo>
                      <a:pt x="66" y="166"/>
                    </a:lnTo>
                    <a:lnTo>
                      <a:pt x="68" y="166"/>
                    </a:lnTo>
                    <a:lnTo>
                      <a:pt x="68" y="166"/>
                    </a:lnTo>
                    <a:lnTo>
                      <a:pt x="68" y="166"/>
                    </a:lnTo>
                    <a:lnTo>
                      <a:pt x="70" y="166"/>
                    </a:lnTo>
                    <a:lnTo>
                      <a:pt x="70" y="166"/>
                    </a:lnTo>
                    <a:lnTo>
                      <a:pt x="70" y="166"/>
                    </a:lnTo>
                    <a:lnTo>
                      <a:pt x="70" y="166"/>
                    </a:lnTo>
                    <a:lnTo>
                      <a:pt x="72" y="164"/>
                    </a:lnTo>
                    <a:lnTo>
                      <a:pt x="74" y="162"/>
                    </a:lnTo>
                    <a:lnTo>
                      <a:pt x="74" y="159"/>
                    </a:lnTo>
                    <a:lnTo>
                      <a:pt x="75" y="155"/>
                    </a:lnTo>
                    <a:lnTo>
                      <a:pt x="77" y="152"/>
                    </a:lnTo>
                    <a:lnTo>
                      <a:pt x="79" y="150"/>
                    </a:lnTo>
                    <a:lnTo>
                      <a:pt x="79" y="148"/>
                    </a:lnTo>
                    <a:lnTo>
                      <a:pt x="79" y="148"/>
                    </a:lnTo>
                    <a:lnTo>
                      <a:pt x="81" y="146"/>
                    </a:lnTo>
                    <a:lnTo>
                      <a:pt x="81" y="143"/>
                    </a:lnTo>
                    <a:lnTo>
                      <a:pt x="83" y="141"/>
                    </a:lnTo>
                    <a:lnTo>
                      <a:pt x="83" y="139"/>
                    </a:lnTo>
                    <a:lnTo>
                      <a:pt x="83" y="137"/>
                    </a:lnTo>
                    <a:lnTo>
                      <a:pt x="83" y="134"/>
                    </a:lnTo>
                    <a:lnTo>
                      <a:pt x="81" y="130"/>
                    </a:lnTo>
                    <a:lnTo>
                      <a:pt x="81" y="128"/>
                    </a:lnTo>
                    <a:lnTo>
                      <a:pt x="81" y="124"/>
                    </a:lnTo>
                    <a:lnTo>
                      <a:pt x="83" y="123"/>
                    </a:lnTo>
                    <a:lnTo>
                      <a:pt x="85" y="119"/>
                    </a:lnTo>
                    <a:lnTo>
                      <a:pt x="85" y="117"/>
                    </a:lnTo>
                    <a:lnTo>
                      <a:pt x="85" y="117"/>
                    </a:lnTo>
                    <a:lnTo>
                      <a:pt x="85" y="115"/>
                    </a:lnTo>
                    <a:lnTo>
                      <a:pt x="83" y="112"/>
                    </a:lnTo>
                    <a:lnTo>
                      <a:pt x="83" y="110"/>
                    </a:lnTo>
                    <a:lnTo>
                      <a:pt x="81" y="110"/>
                    </a:lnTo>
                    <a:lnTo>
                      <a:pt x="81" y="110"/>
                    </a:lnTo>
                    <a:lnTo>
                      <a:pt x="81" y="108"/>
                    </a:lnTo>
                    <a:lnTo>
                      <a:pt x="81" y="108"/>
                    </a:lnTo>
                    <a:lnTo>
                      <a:pt x="83" y="108"/>
                    </a:lnTo>
                    <a:lnTo>
                      <a:pt x="83" y="106"/>
                    </a:lnTo>
                    <a:lnTo>
                      <a:pt x="83" y="106"/>
                    </a:lnTo>
                    <a:lnTo>
                      <a:pt x="83" y="106"/>
                    </a:lnTo>
                    <a:lnTo>
                      <a:pt x="83" y="106"/>
                    </a:lnTo>
                    <a:lnTo>
                      <a:pt x="85" y="106"/>
                    </a:lnTo>
                    <a:lnTo>
                      <a:pt x="85" y="106"/>
                    </a:lnTo>
                    <a:lnTo>
                      <a:pt x="86" y="106"/>
                    </a:lnTo>
                    <a:lnTo>
                      <a:pt x="86" y="106"/>
                    </a:lnTo>
                    <a:lnTo>
                      <a:pt x="90" y="106"/>
                    </a:lnTo>
                    <a:lnTo>
                      <a:pt x="95" y="112"/>
                    </a:lnTo>
                    <a:lnTo>
                      <a:pt x="99" y="114"/>
                    </a:lnTo>
                    <a:lnTo>
                      <a:pt x="99" y="115"/>
                    </a:lnTo>
                    <a:lnTo>
                      <a:pt x="101" y="119"/>
                    </a:lnTo>
                    <a:lnTo>
                      <a:pt x="101" y="123"/>
                    </a:lnTo>
                    <a:lnTo>
                      <a:pt x="101" y="124"/>
                    </a:lnTo>
                    <a:lnTo>
                      <a:pt x="103" y="128"/>
                    </a:lnTo>
                    <a:lnTo>
                      <a:pt x="104" y="130"/>
                    </a:lnTo>
                    <a:lnTo>
                      <a:pt x="106" y="132"/>
                    </a:lnTo>
                    <a:lnTo>
                      <a:pt x="106" y="132"/>
                    </a:lnTo>
                    <a:lnTo>
                      <a:pt x="108" y="132"/>
                    </a:lnTo>
                    <a:lnTo>
                      <a:pt x="108" y="132"/>
                    </a:lnTo>
                    <a:lnTo>
                      <a:pt x="108" y="134"/>
                    </a:lnTo>
                    <a:lnTo>
                      <a:pt x="110" y="134"/>
                    </a:lnTo>
                    <a:lnTo>
                      <a:pt x="112" y="134"/>
                    </a:lnTo>
                    <a:lnTo>
                      <a:pt x="112" y="132"/>
                    </a:lnTo>
                    <a:lnTo>
                      <a:pt x="112" y="132"/>
                    </a:lnTo>
                    <a:lnTo>
                      <a:pt x="113" y="132"/>
                    </a:lnTo>
                    <a:lnTo>
                      <a:pt x="113" y="132"/>
                    </a:lnTo>
                    <a:lnTo>
                      <a:pt x="113" y="130"/>
                    </a:lnTo>
                    <a:lnTo>
                      <a:pt x="115" y="130"/>
                    </a:lnTo>
                    <a:lnTo>
                      <a:pt x="117" y="126"/>
                    </a:lnTo>
                    <a:lnTo>
                      <a:pt x="117" y="123"/>
                    </a:lnTo>
                    <a:lnTo>
                      <a:pt x="117" y="123"/>
                    </a:lnTo>
                    <a:lnTo>
                      <a:pt x="119" y="123"/>
                    </a:lnTo>
                    <a:lnTo>
                      <a:pt x="119" y="123"/>
                    </a:lnTo>
                    <a:lnTo>
                      <a:pt x="119" y="123"/>
                    </a:lnTo>
                    <a:lnTo>
                      <a:pt x="119" y="123"/>
                    </a:lnTo>
                    <a:lnTo>
                      <a:pt x="119" y="121"/>
                    </a:lnTo>
                    <a:lnTo>
                      <a:pt x="121" y="121"/>
                    </a:lnTo>
                    <a:lnTo>
                      <a:pt x="122" y="119"/>
                    </a:lnTo>
                    <a:lnTo>
                      <a:pt x="126" y="117"/>
                    </a:lnTo>
                    <a:lnTo>
                      <a:pt x="126" y="117"/>
                    </a:lnTo>
                    <a:lnTo>
                      <a:pt x="126" y="117"/>
                    </a:lnTo>
                    <a:lnTo>
                      <a:pt x="128" y="117"/>
                    </a:lnTo>
                    <a:lnTo>
                      <a:pt x="128" y="115"/>
                    </a:lnTo>
                    <a:lnTo>
                      <a:pt x="128" y="115"/>
                    </a:lnTo>
                    <a:lnTo>
                      <a:pt x="130" y="115"/>
                    </a:lnTo>
                    <a:lnTo>
                      <a:pt x="130" y="115"/>
                    </a:lnTo>
                    <a:lnTo>
                      <a:pt x="132" y="115"/>
                    </a:lnTo>
                    <a:lnTo>
                      <a:pt x="133" y="115"/>
                    </a:lnTo>
                    <a:lnTo>
                      <a:pt x="135" y="115"/>
                    </a:lnTo>
                    <a:lnTo>
                      <a:pt x="135" y="115"/>
                    </a:lnTo>
                    <a:lnTo>
                      <a:pt x="135" y="117"/>
                    </a:lnTo>
                    <a:lnTo>
                      <a:pt x="135" y="115"/>
                    </a:lnTo>
                    <a:lnTo>
                      <a:pt x="137" y="117"/>
                    </a:lnTo>
                    <a:lnTo>
                      <a:pt x="137" y="117"/>
                    </a:lnTo>
                    <a:lnTo>
                      <a:pt x="139" y="115"/>
                    </a:lnTo>
                    <a:lnTo>
                      <a:pt x="139" y="115"/>
                    </a:lnTo>
                    <a:lnTo>
                      <a:pt x="141" y="115"/>
                    </a:lnTo>
                    <a:lnTo>
                      <a:pt x="141" y="115"/>
                    </a:lnTo>
                    <a:lnTo>
                      <a:pt x="141" y="115"/>
                    </a:lnTo>
                    <a:lnTo>
                      <a:pt x="142" y="115"/>
                    </a:lnTo>
                    <a:lnTo>
                      <a:pt x="142" y="115"/>
                    </a:lnTo>
                    <a:lnTo>
                      <a:pt x="142" y="115"/>
                    </a:lnTo>
                    <a:lnTo>
                      <a:pt x="142" y="115"/>
                    </a:lnTo>
                    <a:lnTo>
                      <a:pt x="144" y="114"/>
                    </a:lnTo>
                    <a:lnTo>
                      <a:pt x="144" y="114"/>
                    </a:lnTo>
                    <a:lnTo>
                      <a:pt x="144" y="114"/>
                    </a:lnTo>
                    <a:lnTo>
                      <a:pt x="144" y="114"/>
                    </a:lnTo>
                    <a:lnTo>
                      <a:pt x="144" y="112"/>
                    </a:lnTo>
                    <a:lnTo>
                      <a:pt x="142" y="106"/>
                    </a:lnTo>
                    <a:lnTo>
                      <a:pt x="142" y="103"/>
                    </a:lnTo>
                    <a:lnTo>
                      <a:pt x="141" y="101"/>
                    </a:lnTo>
                    <a:lnTo>
                      <a:pt x="141" y="99"/>
                    </a:lnTo>
                    <a:lnTo>
                      <a:pt x="139" y="97"/>
                    </a:lnTo>
                    <a:lnTo>
                      <a:pt x="141" y="96"/>
                    </a:lnTo>
                    <a:lnTo>
                      <a:pt x="141" y="94"/>
                    </a:lnTo>
                    <a:lnTo>
                      <a:pt x="144" y="92"/>
                    </a:lnTo>
                    <a:lnTo>
                      <a:pt x="153" y="90"/>
                    </a:lnTo>
                    <a:lnTo>
                      <a:pt x="155" y="88"/>
                    </a:lnTo>
                    <a:lnTo>
                      <a:pt x="157" y="86"/>
                    </a:lnTo>
                    <a:lnTo>
                      <a:pt x="157" y="86"/>
                    </a:lnTo>
                    <a:lnTo>
                      <a:pt x="157" y="86"/>
                    </a:lnTo>
                    <a:lnTo>
                      <a:pt x="157" y="86"/>
                    </a:lnTo>
                    <a:lnTo>
                      <a:pt x="157" y="86"/>
                    </a:lnTo>
                    <a:lnTo>
                      <a:pt x="157" y="86"/>
                    </a:lnTo>
                    <a:lnTo>
                      <a:pt x="159" y="85"/>
                    </a:lnTo>
                    <a:lnTo>
                      <a:pt x="159" y="85"/>
                    </a:lnTo>
                    <a:lnTo>
                      <a:pt x="159" y="85"/>
                    </a:lnTo>
                    <a:lnTo>
                      <a:pt x="159" y="83"/>
                    </a:lnTo>
                    <a:lnTo>
                      <a:pt x="159" y="83"/>
                    </a:lnTo>
                    <a:lnTo>
                      <a:pt x="160" y="83"/>
                    </a:lnTo>
                    <a:lnTo>
                      <a:pt x="160" y="83"/>
                    </a:lnTo>
                    <a:lnTo>
                      <a:pt x="160" y="81"/>
                    </a:lnTo>
                    <a:lnTo>
                      <a:pt x="160" y="81"/>
                    </a:lnTo>
                    <a:lnTo>
                      <a:pt x="160" y="81"/>
                    </a:lnTo>
                    <a:lnTo>
                      <a:pt x="162" y="79"/>
                    </a:lnTo>
                    <a:lnTo>
                      <a:pt x="162" y="79"/>
                    </a:lnTo>
                    <a:lnTo>
                      <a:pt x="162" y="79"/>
                    </a:lnTo>
                    <a:lnTo>
                      <a:pt x="162" y="79"/>
                    </a:lnTo>
                    <a:lnTo>
                      <a:pt x="162" y="77"/>
                    </a:lnTo>
                    <a:lnTo>
                      <a:pt x="162" y="77"/>
                    </a:lnTo>
                    <a:lnTo>
                      <a:pt x="162" y="77"/>
                    </a:lnTo>
                    <a:lnTo>
                      <a:pt x="162" y="77"/>
                    </a:lnTo>
                    <a:lnTo>
                      <a:pt x="162" y="77"/>
                    </a:lnTo>
                    <a:lnTo>
                      <a:pt x="164" y="76"/>
                    </a:lnTo>
                    <a:lnTo>
                      <a:pt x="164" y="76"/>
                    </a:lnTo>
                    <a:lnTo>
                      <a:pt x="166" y="76"/>
                    </a:lnTo>
                    <a:lnTo>
                      <a:pt x="168" y="76"/>
                    </a:lnTo>
                    <a:lnTo>
                      <a:pt x="170" y="76"/>
                    </a:lnTo>
                    <a:lnTo>
                      <a:pt x="171" y="76"/>
                    </a:lnTo>
                    <a:lnTo>
                      <a:pt x="171" y="74"/>
                    </a:lnTo>
                    <a:lnTo>
                      <a:pt x="173" y="74"/>
                    </a:lnTo>
                    <a:lnTo>
                      <a:pt x="175" y="72"/>
                    </a:lnTo>
                    <a:lnTo>
                      <a:pt x="177" y="70"/>
                    </a:lnTo>
                    <a:lnTo>
                      <a:pt x="182" y="70"/>
                    </a:lnTo>
                    <a:lnTo>
                      <a:pt x="186" y="70"/>
                    </a:lnTo>
                    <a:lnTo>
                      <a:pt x="186" y="70"/>
                    </a:lnTo>
                    <a:lnTo>
                      <a:pt x="189" y="70"/>
                    </a:lnTo>
                    <a:lnTo>
                      <a:pt x="193" y="72"/>
                    </a:lnTo>
                    <a:lnTo>
                      <a:pt x="195" y="72"/>
                    </a:lnTo>
                    <a:lnTo>
                      <a:pt x="195" y="72"/>
                    </a:lnTo>
                    <a:lnTo>
                      <a:pt x="197" y="72"/>
                    </a:lnTo>
                    <a:lnTo>
                      <a:pt x="200" y="67"/>
                    </a:lnTo>
                    <a:lnTo>
                      <a:pt x="202" y="63"/>
                    </a:lnTo>
                    <a:lnTo>
                      <a:pt x="204" y="63"/>
                    </a:lnTo>
                    <a:lnTo>
                      <a:pt x="207" y="61"/>
                    </a:lnTo>
                    <a:lnTo>
                      <a:pt x="209" y="59"/>
                    </a:lnTo>
                    <a:lnTo>
                      <a:pt x="211" y="58"/>
                    </a:lnTo>
                    <a:lnTo>
                      <a:pt x="211" y="56"/>
                    </a:lnTo>
                    <a:lnTo>
                      <a:pt x="213" y="54"/>
                    </a:lnTo>
                    <a:lnTo>
                      <a:pt x="213" y="52"/>
                    </a:lnTo>
                    <a:lnTo>
                      <a:pt x="215" y="52"/>
                    </a:lnTo>
                    <a:lnTo>
                      <a:pt x="220" y="50"/>
                    </a:lnTo>
                    <a:lnTo>
                      <a:pt x="222" y="50"/>
                    </a:lnTo>
                    <a:lnTo>
                      <a:pt x="222" y="48"/>
                    </a:lnTo>
                    <a:lnTo>
                      <a:pt x="222" y="50"/>
                    </a:lnTo>
                    <a:lnTo>
                      <a:pt x="226" y="50"/>
                    </a:lnTo>
                    <a:lnTo>
                      <a:pt x="231" y="54"/>
                    </a:lnTo>
                    <a:lnTo>
                      <a:pt x="235" y="54"/>
                    </a:lnTo>
                    <a:lnTo>
                      <a:pt x="236" y="54"/>
                    </a:lnTo>
                    <a:lnTo>
                      <a:pt x="249" y="56"/>
                    </a:lnTo>
                    <a:lnTo>
                      <a:pt x="253" y="58"/>
                    </a:lnTo>
                    <a:lnTo>
                      <a:pt x="258" y="58"/>
                    </a:lnTo>
                    <a:lnTo>
                      <a:pt x="258" y="58"/>
                    </a:lnTo>
                    <a:lnTo>
                      <a:pt x="260" y="58"/>
                    </a:lnTo>
                    <a:lnTo>
                      <a:pt x="262" y="59"/>
                    </a:lnTo>
                    <a:lnTo>
                      <a:pt x="264" y="59"/>
                    </a:lnTo>
                    <a:lnTo>
                      <a:pt x="264" y="59"/>
                    </a:lnTo>
                    <a:lnTo>
                      <a:pt x="264" y="59"/>
                    </a:lnTo>
                    <a:lnTo>
                      <a:pt x="265" y="59"/>
                    </a:lnTo>
                    <a:lnTo>
                      <a:pt x="265" y="61"/>
                    </a:lnTo>
                    <a:lnTo>
                      <a:pt x="267" y="61"/>
                    </a:lnTo>
                    <a:lnTo>
                      <a:pt x="267" y="63"/>
                    </a:lnTo>
                    <a:lnTo>
                      <a:pt x="267" y="63"/>
                    </a:lnTo>
                    <a:lnTo>
                      <a:pt x="267" y="63"/>
                    </a:lnTo>
                    <a:lnTo>
                      <a:pt x="269" y="65"/>
                    </a:lnTo>
                    <a:lnTo>
                      <a:pt x="269" y="65"/>
                    </a:lnTo>
                    <a:lnTo>
                      <a:pt x="269" y="65"/>
                    </a:lnTo>
                    <a:lnTo>
                      <a:pt x="269" y="65"/>
                    </a:lnTo>
                    <a:lnTo>
                      <a:pt x="271" y="65"/>
                    </a:lnTo>
                    <a:lnTo>
                      <a:pt x="271" y="65"/>
                    </a:lnTo>
                    <a:lnTo>
                      <a:pt x="271" y="65"/>
                    </a:lnTo>
                    <a:lnTo>
                      <a:pt x="274" y="63"/>
                    </a:lnTo>
                    <a:lnTo>
                      <a:pt x="276" y="61"/>
                    </a:lnTo>
                    <a:lnTo>
                      <a:pt x="276" y="61"/>
                    </a:lnTo>
                    <a:lnTo>
                      <a:pt x="276" y="61"/>
                    </a:lnTo>
                    <a:lnTo>
                      <a:pt x="276" y="61"/>
                    </a:lnTo>
                    <a:lnTo>
                      <a:pt x="276" y="61"/>
                    </a:lnTo>
                    <a:lnTo>
                      <a:pt x="278" y="61"/>
                    </a:lnTo>
                    <a:lnTo>
                      <a:pt x="278" y="61"/>
                    </a:lnTo>
                    <a:lnTo>
                      <a:pt x="280" y="61"/>
                    </a:lnTo>
                    <a:lnTo>
                      <a:pt x="282" y="61"/>
                    </a:lnTo>
                    <a:lnTo>
                      <a:pt x="283" y="63"/>
                    </a:lnTo>
                    <a:lnTo>
                      <a:pt x="285" y="63"/>
                    </a:lnTo>
                    <a:lnTo>
                      <a:pt x="289" y="63"/>
                    </a:lnTo>
                    <a:lnTo>
                      <a:pt x="292" y="61"/>
                    </a:lnTo>
                    <a:lnTo>
                      <a:pt x="296" y="61"/>
                    </a:lnTo>
                    <a:lnTo>
                      <a:pt x="296" y="61"/>
                    </a:lnTo>
                    <a:lnTo>
                      <a:pt x="296" y="59"/>
                    </a:lnTo>
                    <a:lnTo>
                      <a:pt x="296" y="59"/>
                    </a:lnTo>
                    <a:lnTo>
                      <a:pt x="298" y="59"/>
                    </a:lnTo>
                    <a:lnTo>
                      <a:pt x="298" y="59"/>
                    </a:lnTo>
                    <a:lnTo>
                      <a:pt x="298" y="59"/>
                    </a:lnTo>
                    <a:lnTo>
                      <a:pt x="298" y="58"/>
                    </a:lnTo>
                    <a:lnTo>
                      <a:pt x="298" y="58"/>
                    </a:lnTo>
                    <a:lnTo>
                      <a:pt x="298" y="56"/>
                    </a:lnTo>
                    <a:lnTo>
                      <a:pt x="298" y="56"/>
                    </a:lnTo>
                    <a:lnTo>
                      <a:pt x="296" y="54"/>
                    </a:lnTo>
                    <a:lnTo>
                      <a:pt x="296" y="52"/>
                    </a:lnTo>
                    <a:lnTo>
                      <a:pt x="294" y="52"/>
                    </a:lnTo>
                    <a:lnTo>
                      <a:pt x="294" y="52"/>
                    </a:lnTo>
                    <a:lnTo>
                      <a:pt x="294" y="50"/>
                    </a:lnTo>
                    <a:lnTo>
                      <a:pt x="294" y="50"/>
                    </a:lnTo>
                    <a:lnTo>
                      <a:pt x="294" y="48"/>
                    </a:lnTo>
                    <a:lnTo>
                      <a:pt x="294" y="48"/>
                    </a:lnTo>
                    <a:lnTo>
                      <a:pt x="294" y="47"/>
                    </a:lnTo>
                    <a:lnTo>
                      <a:pt x="294" y="47"/>
                    </a:lnTo>
                    <a:lnTo>
                      <a:pt x="294" y="47"/>
                    </a:lnTo>
                    <a:lnTo>
                      <a:pt x="298" y="45"/>
                    </a:lnTo>
                    <a:lnTo>
                      <a:pt x="302" y="43"/>
                    </a:lnTo>
                    <a:lnTo>
                      <a:pt x="307" y="39"/>
                    </a:lnTo>
                    <a:lnTo>
                      <a:pt x="311" y="39"/>
                    </a:lnTo>
                    <a:lnTo>
                      <a:pt x="311" y="39"/>
                    </a:lnTo>
                    <a:lnTo>
                      <a:pt x="311" y="39"/>
                    </a:lnTo>
                    <a:lnTo>
                      <a:pt x="311" y="38"/>
                    </a:lnTo>
                    <a:lnTo>
                      <a:pt x="311" y="38"/>
                    </a:lnTo>
                    <a:lnTo>
                      <a:pt x="312" y="38"/>
                    </a:lnTo>
                    <a:lnTo>
                      <a:pt x="312" y="38"/>
                    </a:lnTo>
                    <a:lnTo>
                      <a:pt x="312" y="38"/>
                    </a:lnTo>
                    <a:lnTo>
                      <a:pt x="312" y="36"/>
                    </a:lnTo>
                    <a:lnTo>
                      <a:pt x="314" y="36"/>
                    </a:lnTo>
                    <a:lnTo>
                      <a:pt x="316" y="36"/>
                    </a:lnTo>
                    <a:lnTo>
                      <a:pt x="318" y="34"/>
                    </a:lnTo>
                    <a:lnTo>
                      <a:pt x="318" y="34"/>
                    </a:lnTo>
                    <a:lnTo>
                      <a:pt x="318" y="34"/>
                    </a:lnTo>
                    <a:lnTo>
                      <a:pt x="318" y="32"/>
                    </a:lnTo>
                    <a:lnTo>
                      <a:pt x="318" y="32"/>
                    </a:lnTo>
                    <a:lnTo>
                      <a:pt x="318" y="30"/>
                    </a:lnTo>
                    <a:lnTo>
                      <a:pt x="318" y="30"/>
                    </a:lnTo>
                    <a:lnTo>
                      <a:pt x="316" y="30"/>
                    </a:lnTo>
                    <a:lnTo>
                      <a:pt x="316" y="30"/>
                    </a:lnTo>
                    <a:lnTo>
                      <a:pt x="316" y="29"/>
                    </a:lnTo>
                    <a:lnTo>
                      <a:pt x="316" y="29"/>
                    </a:lnTo>
                    <a:lnTo>
                      <a:pt x="316" y="29"/>
                    </a:lnTo>
                    <a:lnTo>
                      <a:pt x="316" y="29"/>
                    </a:lnTo>
                    <a:lnTo>
                      <a:pt x="316" y="29"/>
                    </a:lnTo>
                    <a:lnTo>
                      <a:pt x="316" y="27"/>
                    </a:lnTo>
                    <a:lnTo>
                      <a:pt x="316" y="27"/>
                    </a:lnTo>
                    <a:lnTo>
                      <a:pt x="318" y="27"/>
                    </a:lnTo>
                    <a:lnTo>
                      <a:pt x="318" y="27"/>
                    </a:lnTo>
                    <a:lnTo>
                      <a:pt x="320" y="25"/>
                    </a:lnTo>
                    <a:lnTo>
                      <a:pt x="320" y="25"/>
                    </a:lnTo>
                    <a:lnTo>
                      <a:pt x="321" y="25"/>
                    </a:lnTo>
                    <a:lnTo>
                      <a:pt x="321" y="25"/>
                    </a:lnTo>
                    <a:lnTo>
                      <a:pt x="323" y="25"/>
                    </a:lnTo>
                    <a:lnTo>
                      <a:pt x="323" y="25"/>
                    </a:lnTo>
                    <a:lnTo>
                      <a:pt x="325" y="25"/>
                    </a:lnTo>
                    <a:lnTo>
                      <a:pt x="325" y="25"/>
                    </a:lnTo>
                    <a:lnTo>
                      <a:pt x="325" y="25"/>
                    </a:lnTo>
                    <a:lnTo>
                      <a:pt x="327" y="27"/>
                    </a:lnTo>
                    <a:lnTo>
                      <a:pt x="330" y="39"/>
                    </a:lnTo>
                    <a:lnTo>
                      <a:pt x="330" y="41"/>
                    </a:lnTo>
                    <a:lnTo>
                      <a:pt x="332" y="41"/>
                    </a:lnTo>
                    <a:lnTo>
                      <a:pt x="334" y="41"/>
                    </a:lnTo>
                    <a:lnTo>
                      <a:pt x="336" y="41"/>
                    </a:lnTo>
                    <a:lnTo>
                      <a:pt x="338" y="41"/>
                    </a:lnTo>
                    <a:lnTo>
                      <a:pt x="338" y="41"/>
                    </a:lnTo>
                    <a:lnTo>
                      <a:pt x="340" y="39"/>
                    </a:lnTo>
                    <a:lnTo>
                      <a:pt x="341" y="39"/>
                    </a:lnTo>
                    <a:lnTo>
                      <a:pt x="341" y="39"/>
                    </a:lnTo>
                    <a:lnTo>
                      <a:pt x="343" y="39"/>
                    </a:lnTo>
                    <a:lnTo>
                      <a:pt x="343" y="39"/>
                    </a:lnTo>
                    <a:lnTo>
                      <a:pt x="343" y="39"/>
                    </a:lnTo>
                    <a:lnTo>
                      <a:pt x="345" y="39"/>
                    </a:lnTo>
                    <a:lnTo>
                      <a:pt x="345" y="39"/>
                    </a:lnTo>
                    <a:lnTo>
                      <a:pt x="349" y="41"/>
                    </a:lnTo>
                    <a:lnTo>
                      <a:pt x="349" y="41"/>
                    </a:lnTo>
                    <a:lnTo>
                      <a:pt x="349" y="41"/>
                    </a:lnTo>
                    <a:lnTo>
                      <a:pt x="350" y="41"/>
                    </a:lnTo>
                    <a:lnTo>
                      <a:pt x="350" y="41"/>
                    </a:lnTo>
                    <a:lnTo>
                      <a:pt x="350" y="41"/>
                    </a:lnTo>
                    <a:lnTo>
                      <a:pt x="352" y="41"/>
                    </a:lnTo>
                    <a:lnTo>
                      <a:pt x="356" y="38"/>
                    </a:lnTo>
                    <a:lnTo>
                      <a:pt x="358" y="38"/>
                    </a:lnTo>
                    <a:lnTo>
                      <a:pt x="359" y="36"/>
                    </a:lnTo>
                    <a:lnTo>
                      <a:pt x="361" y="36"/>
                    </a:lnTo>
                    <a:lnTo>
                      <a:pt x="363" y="34"/>
                    </a:lnTo>
                    <a:lnTo>
                      <a:pt x="365" y="34"/>
                    </a:lnTo>
                    <a:lnTo>
                      <a:pt x="367" y="34"/>
                    </a:lnTo>
                    <a:lnTo>
                      <a:pt x="367" y="32"/>
                    </a:lnTo>
                    <a:lnTo>
                      <a:pt x="368" y="30"/>
                    </a:lnTo>
                    <a:lnTo>
                      <a:pt x="370" y="29"/>
                    </a:lnTo>
                    <a:lnTo>
                      <a:pt x="370" y="27"/>
                    </a:lnTo>
                    <a:lnTo>
                      <a:pt x="368" y="23"/>
                    </a:lnTo>
                    <a:lnTo>
                      <a:pt x="368" y="20"/>
                    </a:lnTo>
                    <a:lnTo>
                      <a:pt x="367" y="18"/>
                    </a:lnTo>
                    <a:lnTo>
                      <a:pt x="367" y="14"/>
                    </a:lnTo>
                    <a:lnTo>
                      <a:pt x="368" y="12"/>
                    </a:lnTo>
                    <a:lnTo>
                      <a:pt x="368" y="12"/>
                    </a:lnTo>
                    <a:lnTo>
                      <a:pt x="368" y="12"/>
                    </a:lnTo>
                    <a:lnTo>
                      <a:pt x="368" y="12"/>
                    </a:lnTo>
                    <a:lnTo>
                      <a:pt x="368" y="12"/>
                    </a:lnTo>
                    <a:lnTo>
                      <a:pt x="370" y="10"/>
                    </a:lnTo>
                    <a:lnTo>
                      <a:pt x="370" y="10"/>
                    </a:lnTo>
                    <a:lnTo>
                      <a:pt x="370" y="10"/>
                    </a:lnTo>
                    <a:lnTo>
                      <a:pt x="370" y="10"/>
                    </a:lnTo>
                    <a:lnTo>
                      <a:pt x="372" y="10"/>
                    </a:lnTo>
                    <a:lnTo>
                      <a:pt x="372" y="9"/>
                    </a:lnTo>
                    <a:lnTo>
                      <a:pt x="372" y="9"/>
                    </a:lnTo>
                    <a:lnTo>
                      <a:pt x="374" y="9"/>
                    </a:lnTo>
                    <a:lnTo>
                      <a:pt x="378" y="10"/>
                    </a:lnTo>
                    <a:lnTo>
                      <a:pt x="379" y="10"/>
                    </a:lnTo>
                    <a:lnTo>
                      <a:pt x="381" y="9"/>
                    </a:lnTo>
                    <a:lnTo>
                      <a:pt x="387" y="7"/>
                    </a:lnTo>
                    <a:lnTo>
                      <a:pt x="390" y="5"/>
                    </a:lnTo>
                    <a:lnTo>
                      <a:pt x="392" y="3"/>
                    </a:lnTo>
                    <a:lnTo>
                      <a:pt x="394" y="3"/>
                    </a:lnTo>
                    <a:lnTo>
                      <a:pt x="397" y="1"/>
                    </a:lnTo>
                    <a:lnTo>
                      <a:pt x="397" y="1"/>
                    </a:lnTo>
                    <a:lnTo>
                      <a:pt x="399" y="0"/>
                    </a:lnTo>
                    <a:lnTo>
                      <a:pt x="399" y="0"/>
                    </a:lnTo>
                    <a:lnTo>
                      <a:pt x="399" y="0"/>
                    </a:lnTo>
                    <a:lnTo>
                      <a:pt x="403" y="0"/>
                    </a:lnTo>
                    <a:lnTo>
                      <a:pt x="403" y="0"/>
                    </a:lnTo>
                    <a:lnTo>
                      <a:pt x="405" y="0"/>
                    </a:lnTo>
                    <a:lnTo>
                      <a:pt x="406" y="1"/>
                    </a:lnTo>
                    <a:lnTo>
                      <a:pt x="406" y="1"/>
                    </a:lnTo>
                    <a:lnTo>
                      <a:pt x="408" y="1"/>
                    </a:lnTo>
                    <a:lnTo>
                      <a:pt x="408" y="1"/>
                    </a:lnTo>
                    <a:lnTo>
                      <a:pt x="410" y="1"/>
                    </a:lnTo>
                    <a:lnTo>
                      <a:pt x="412" y="3"/>
                    </a:lnTo>
                    <a:lnTo>
                      <a:pt x="415" y="9"/>
                    </a:lnTo>
                    <a:lnTo>
                      <a:pt x="417" y="9"/>
                    </a:lnTo>
                    <a:lnTo>
                      <a:pt x="419" y="10"/>
                    </a:lnTo>
                    <a:lnTo>
                      <a:pt x="423" y="10"/>
                    </a:lnTo>
                    <a:lnTo>
                      <a:pt x="425" y="10"/>
                    </a:lnTo>
                    <a:lnTo>
                      <a:pt x="426" y="10"/>
                    </a:lnTo>
                    <a:lnTo>
                      <a:pt x="428" y="10"/>
                    </a:lnTo>
                    <a:lnTo>
                      <a:pt x="432" y="9"/>
                    </a:lnTo>
                    <a:lnTo>
                      <a:pt x="434" y="9"/>
                    </a:lnTo>
                    <a:lnTo>
                      <a:pt x="437" y="9"/>
                    </a:lnTo>
                    <a:lnTo>
                      <a:pt x="439" y="9"/>
                    </a:lnTo>
                    <a:lnTo>
                      <a:pt x="441" y="10"/>
                    </a:lnTo>
                    <a:lnTo>
                      <a:pt x="443" y="10"/>
                    </a:lnTo>
                    <a:lnTo>
                      <a:pt x="443" y="10"/>
                    </a:lnTo>
                    <a:lnTo>
                      <a:pt x="443" y="10"/>
                    </a:lnTo>
                    <a:lnTo>
                      <a:pt x="443" y="10"/>
                    </a:lnTo>
                    <a:lnTo>
                      <a:pt x="443" y="10"/>
                    </a:lnTo>
                    <a:lnTo>
                      <a:pt x="443" y="10"/>
                    </a:lnTo>
                    <a:lnTo>
                      <a:pt x="443" y="12"/>
                    </a:lnTo>
                    <a:lnTo>
                      <a:pt x="443" y="12"/>
                    </a:lnTo>
                    <a:lnTo>
                      <a:pt x="444" y="12"/>
                    </a:lnTo>
                    <a:lnTo>
                      <a:pt x="444" y="12"/>
                    </a:lnTo>
                    <a:lnTo>
                      <a:pt x="444" y="14"/>
                    </a:lnTo>
                    <a:lnTo>
                      <a:pt x="446" y="14"/>
                    </a:lnTo>
                    <a:lnTo>
                      <a:pt x="446" y="14"/>
                    </a:lnTo>
                    <a:lnTo>
                      <a:pt x="446" y="14"/>
                    </a:lnTo>
                    <a:lnTo>
                      <a:pt x="448" y="16"/>
                    </a:lnTo>
                    <a:lnTo>
                      <a:pt x="448" y="16"/>
                    </a:lnTo>
                    <a:lnTo>
                      <a:pt x="448" y="16"/>
                    </a:lnTo>
                    <a:lnTo>
                      <a:pt x="446" y="18"/>
                    </a:lnTo>
                    <a:lnTo>
                      <a:pt x="446" y="20"/>
                    </a:lnTo>
                    <a:lnTo>
                      <a:pt x="446" y="21"/>
                    </a:lnTo>
                    <a:lnTo>
                      <a:pt x="446" y="23"/>
                    </a:lnTo>
                    <a:lnTo>
                      <a:pt x="448" y="23"/>
                    </a:lnTo>
                    <a:lnTo>
                      <a:pt x="448" y="23"/>
                    </a:lnTo>
                    <a:lnTo>
                      <a:pt x="448" y="25"/>
                    </a:lnTo>
                    <a:lnTo>
                      <a:pt x="448" y="25"/>
                    </a:lnTo>
                    <a:lnTo>
                      <a:pt x="448" y="25"/>
                    </a:lnTo>
                    <a:lnTo>
                      <a:pt x="448" y="27"/>
                    </a:lnTo>
                    <a:lnTo>
                      <a:pt x="448" y="27"/>
                    </a:lnTo>
                    <a:lnTo>
                      <a:pt x="448" y="27"/>
                    </a:lnTo>
                    <a:lnTo>
                      <a:pt x="448" y="27"/>
                    </a:lnTo>
                    <a:lnTo>
                      <a:pt x="448" y="27"/>
                    </a:lnTo>
                    <a:lnTo>
                      <a:pt x="450" y="29"/>
                    </a:lnTo>
                    <a:lnTo>
                      <a:pt x="450" y="29"/>
                    </a:lnTo>
                    <a:lnTo>
                      <a:pt x="450" y="29"/>
                    </a:lnTo>
                    <a:lnTo>
                      <a:pt x="450" y="30"/>
                    </a:lnTo>
                    <a:lnTo>
                      <a:pt x="450" y="30"/>
                    </a:lnTo>
                    <a:lnTo>
                      <a:pt x="450" y="30"/>
                    </a:lnTo>
                    <a:lnTo>
                      <a:pt x="450" y="30"/>
                    </a:lnTo>
                    <a:lnTo>
                      <a:pt x="450" y="30"/>
                    </a:lnTo>
                    <a:lnTo>
                      <a:pt x="450" y="30"/>
                    </a:lnTo>
                    <a:lnTo>
                      <a:pt x="450" y="32"/>
                    </a:lnTo>
                    <a:lnTo>
                      <a:pt x="450" y="32"/>
                    </a:lnTo>
                    <a:lnTo>
                      <a:pt x="450" y="34"/>
                    </a:lnTo>
                    <a:lnTo>
                      <a:pt x="450" y="34"/>
                    </a:lnTo>
                    <a:lnTo>
                      <a:pt x="450" y="34"/>
                    </a:lnTo>
                    <a:lnTo>
                      <a:pt x="450" y="34"/>
                    </a:lnTo>
                    <a:lnTo>
                      <a:pt x="450" y="34"/>
                    </a:lnTo>
                    <a:lnTo>
                      <a:pt x="450" y="34"/>
                    </a:lnTo>
                    <a:lnTo>
                      <a:pt x="450" y="36"/>
                    </a:lnTo>
                    <a:lnTo>
                      <a:pt x="450" y="36"/>
                    </a:lnTo>
                    <a:lnTo>
                      <a:pt x="452" y="34"/>
                    </a:lnTo>
                    <a:lnTo>
                      <a:pt x="452" y="34"/>
                    </a:lnTo>
                    <a:lnTo>
                      <a:pt x="452" y="34"/>
                    </a:lnTo>
                    <a:lnTo>
                      <a:pt x="452" y="36"/>
                    </a:lnTo>
                    <a:lnTo>
                      <a:pt x="453" y="36"/>
                    </a:lnTo>
                    <a:lnTo>
                      <a:pt x="453" y="36"/>
                    </a:lnTo>
                    <a:lnTo>
                      <a:pt x="453" y="36"/>
                    </a:lnTo>
                    <a:lnTo>
                      <a:pt x="453" y="36"/>
                    </a:lnTo>
                    <a:lnTo>
                      <a:pt x="455" y="38"/>
                    </a:lnTo>
                    <a:lnTo>
                      <a:pt x="455" y="38"/>
                    </a:lnTo>
                    <a:lnTo>
                      <a:pt x="455" y="38"/>
                    </a:lnTo>
                    <a:lnTo>
                      <a:pt x="455" y="38"/>
                    </a:lnTo>
                    <a:lnTo>
                      <a:pt x="455" y="38"/>
                    </a:lnTo>
                    <a:lnTo>
                      <a:pt x="455" y="38"/>
                    </a:lnTo>
                    <a:lnTo>
                      <a:pt x="455" y="38"/>
                    </a:lnTo>
                    <a:lnTo>
                      <a:pt x="457" y="38"/>
                    </a:lnTo>
                    <a:lnTo>
                      <a:pt x="457" y="38"/>
                    </a:lnTo>
                    <a:lnTo>
                      <a:pt x="461" y="34"/>
                    </a:lnTo>
                    <a:lnTo>
                      <a:pt x="468" y="32"/>
                    </a:lnTo>
                    <a:lnTo>
                      <a:pt x="470" y="30"/>
                    </a:lnTo>
                    <a:lnTo>
                      <a:pt x="472" y="30"/>
                    </a:lnTo>
                    <a:lnTo>
                      <a:pt x="472" y="29"/>
                    </a:lnTo>
                    <a:lnTo>
                      <a:pt x="472" y="29"/>
                    </a:lnTo>
                    <a:lnTo>
                      <a:pt x="473" y="29"/>
                    </a:lnTo>
                    <a:lnTo>
                      <a:pt x="475" y="27"/>
                    </a:lnTo>
                    <a:lnTo>
                      <a:pt x="477" y="25"/>
                    </a:lnTo>
                    <a:lnTo>
                      <a:pt x="482" y="23"/>
                    </a:lnTo>
                    <a:lnTo>
                      <a:pt x="484" y="21"/>
                    </a:lnTo>
                    <a:lnTo>
                      <a:pt x="484" y="21"/>
                    </a:lnTo>
                    <a:lnTo>
                      <a:pt x="486" y="21"/>
                    </a:lnTo>
                    <a:lnTo>
                      <a:pt x="486" y="21"/>
                    </a:lnTo>
                    <a:lnTo>
                      <a:pt x="486" y="21"/>
                    </a:lnTo>
                    <a:lnTo>
                      <a:pt x="488" y="21"/>
                    </a:lnTo>
                    <a:lnTo>
                      <a:pt x="488" y="21"/>
                    </a:lnTo>
                    <a:lnTo>
                      <a:pt x="488" y="21"/>
                    </a:lnTo>
                    <a:lnTo>
                      <a:pt x="490" y="21"/>
                    </a:lnTo>
                    <a:lnTo>
                      <a:pt x="490" y="21"/>
                    </a:lnTo>
                    <a:lnTo>
                      <a:pt x="490" y="21"/>
                    </a:lnTo>
                    <a:lnTo>
                      <a:pt x="491" y="21"/>
                    </a:lnTo>
                    <a:lnTo>
                      <a:pt x="491" y="21"/>
                    </a:lnTo>
                    <a:lnTo>
                      <a:pt x="491" y="21"/>
                    </a:lnTo>
                    <a:lnTo>
                      <a:pt x="491" y="20"/>
                    </a:lnTo>
                    <a:lnTo>
                      <a:pt x="491" y="20"/>
                    </a:lnTo>
                    <a:lnTo>
                      <a:pt x="491" y="18"/>
                    </a:lnTo>
                    <a:lnTo>
                      <a:pt x="491" y="18"/>
                    </a:lnTo>
                    <a:lnTo>
                      <a:pt x="493" y="18"/>
                    </a:lnTo>
                    <a:lnTo>
                      <a:pt x="493" y="16"/>
                    </a:lnTo>
                    <a:lnTo>
                      <a:pt x="493" y="16"/>
                    </a:lnTo>
                    <a:lnTo>
                      <a:pt x="493" y="16"/>
                    </a:lnTo>
                    <a:lnTo>
                      <a:pt x="493" y="16"/>
                    </a:lnTo>
                    <a:lnTo>
                      <a:pt x="495" y="16"/>
                    </a:lnTo>
                    <a:lnTo>
                      <a:pt x="495" y="16"/>
                    </a:lnTo>
                    <a:lnTo>
                      <a:pt x="497" y="16"/>
                    </a:lnTo>
                    <a:lnTo>
                      <a:pt x="497" y="16"/>
                    </a:lnTo>
                    <a:lnTo>
                      <a:pt x="499" y="14"/>
                    </a:lnTo>
                    <a:lnTo>
                      <a:pt x="499" y="14"/>
                    </a:lnTo>
                    <a:lnTo>
                      <a:pt x="499" y="14"/>
                    </a:lnTo>
                    <a:lnTo>
                      <a:pt x="500" y="12"/>
                    </a:lnTo>
                    <a:lnTo>
                      <a:pt x="500" y="12"/>
                    </a:lnTo>
                    <a:lnTo>
                      <a:pt x="500" y="12"/>
                    </a:lnTo>
                    <a:lnTo>
                      <a:pt x="502" y="12"/>
                    </a:lnTo>
                    <a:lnTo>
                      <a:pt x="502" y="12"/>
                    </a:lnTo>
                    <a:lnTo>
                      <a:pt x="502" y="12"/>
                    </a:lnTo>
                    <a:lnTo>
                      <a:pt x="502" y="14"/>
                    </a:lnTo>
                    <a:lnTo>
                      <a:pt x="502" y="14"/>
                    </a:lnTo>
                    <a:lnTo>
                      <a:pt x="504" y="14"/>
                    </a:lnTo>
                    <a:lnTo>
                      <a:pt x="504" y="14"/>
                    </a:lnTo>
                    <a:lnTo>
                      <a:pt x="504" y="16"/>
                    </a:lnTo>
                    <a:lnTo>
                      <a:pt x="504" y="16"/>
                    </a:lnTo>
                    <a:lnTo>
                      <a:pt x="504" y="16"/>
                    </a:lnTo>
                    <a:lnTo>
                      <a:pt x="506" y="16"/>
                    </a:lnTo>
                    <a:lnTo>
                      <a:pt x="506" y="16"/>
                    </a:lnTo>
                    <a:lnTo>
                      <a:pt x="506" y="16"/>
                    </a:lnTo>
                    <a:lnTo>
                      <a:pt x="506" y="16"/>
                    </a:lnTo>
                    <a:lnTo>
                      <a:pt x="508" y="16"/>
                    </a:lnTo>
                    <a:lnTo>
                      <a:pt x="508" y="16"/>
                    </a:lnTo>
                    <a:lnTo>
                      <a:pt x="508" y="16"/>
                    </a:lnTo>
                    <a:lnTo>
                      <a:pt x="508" y="16"/>
                    </a:lnTo>
                    <a:lnTo>
                      <a:pt x="508" y="16"/>
                    </a:lnTo>
                    <a:lnTo>
                      <a:pt x="508" y="14"/>
                    </a:lnTo>
                    <a:lnTo>
                      <a:pt x="508" y="14"/>
                    </a:lnTo>
                    <a:lnTo>
                      <a:pt x="508" y="14"/>
                    </a:lnTo>
                    <a:lnTo>
                      <a:pt x="508" y="14"/>
                    </a:lnTo>
                    <a:lnTo>
                      <a:pt x="508" y="14"/>
                    </a:lnTo>
                    <a:lnTo>
                      <a:pt x="510" y="12"/>
                    </a:lnTo>
                    <a:lnTo>
                      <a:pt x="511" y="12"/>
                    </a:lnTo>
                    <a:lnTo>
                      <a:pt x="511" y="12"/>
                    </a:lnTo>
                    <a:lnTo>
                      <a:pt x="511" y="12"/>
                    </a:lnTo>
                    <a:lnTo>
                      <a:pt x="513" y="12"/>
                    </a:lnTo>
                    <a:lnTo>
                      <a:pt x="513" y="12"/>
                    </a:lnTo>
                    <a:lnTo>
                      <a:pt x="515" y="12"/>
                    </a:lnTo>
                    <a:lnTo>
                      <a:pt x="515" y="12"/>
                    </a:lnTo>
                    <a:lnTo>
                      <a:pt x="515" y="12"/>
                    </a:lnTo>
                    <a:lnTo>
                      <a:pt x="517" y="12"/>
                    </a:lnTo>
                    <a:lnTo>
                      <a:pt x="517" y="12"/>
                    </a:lnTo>
                    <a:lnTo>
                      <a:pt x="517" y="12"/>
                    </a:lnTo>
                    <a:lnTo>
                      <a:pt x="519" y="12"/>
                    </a:lnTo>
                    <a:lnTo>
                      <a:pt x="519" y="12"/>
                    </a:lnTo>
                    <a:lnTo>
                      <a:pt x="519" y="12"/>
                    </a:lnTo>
                    <a:lnTo>
                      <a:pt x="519" y="12"/>
                    </a:lnTo>
                    <a:lnTo>
                      <a:pt x="520" y="12"/>
                    </a:lnTo>
                    <a:lnTo>
                      <a:pt x="520" y="14"/>
                    </a:lnTo>
                    <a:lnTo>
                      <a:pt x="520" y="14"/>
                    </a:lnTo>
                    <a:lnTo>
                      <a:pt x="520" y="16"/>
                    </a:lnTo>
                    <a:lnTo>
                      <a:pt x="520" y="16"/>
                    </a:lnTo>
                    <a:lnTo>
                      <a:pt x="520" y="16"/>
                    </a:lnTo>
                    <a:lnTo>
                      <a:pt x="522" y="16"/>
                    </a:lnTo>
                    <a:lnTo>
                      <a:pt x="522" y="16"/>
                    </a:lnTo>
                    <a:lnTo>
                      <a:pt x="522" y="16"/>
                    </a:lnTo>
                    <a:lnTo>
                      <a:pt x="522" y="16"/>
                    </a:lnTo>
                    <a:lnTo>
                      <a:pt x="522" y="16"/>
                    </a:lnTo>
                    <a:lnTo>
                      <a:pt x="522" y="16"/>
                    </a:lnTo>
                    <a:lnTo>
                      <a:pt x="522" y="18"/>
                    </a:lnTo>
                    <a:lnTo>
                      <a:pt x="524" y="18"/>
                    </a:lnTo>
                    <a:lnTo>
                      <a:pt x="524" y="18"/>
                    </a:lnTo>
                    <a:lnTo>
                      <a:pt x="524" y="16"/>
                    </a:lnTo>
                    <a:lnTo>
                      <a:pt x="524" y="16"/>
                    </a:lnTo>
                    <a:lnTo>
                      <a:pt x="524" y="18"/>
                    </a:lnTo>
                    <a:lnTo>
                      <a:pt x="524" y="18"/>
                    </a:lnTo>
                    <a:lnTo>
                      <a:pt x="526" y="18"/>
                    </a:lnTo>
                    <a:lnTo>
                      <a:pt x="526" y="18"/>
                    </a:lnTo>
                    <a:lnTo>
                      <a:pt x="526" y="18"/>
                    </a:lnTo>
                    <a:lnTo>
                      <a:pt x="526" y="18"/>
                    </a:lnTo>
                    <a:lnTo>
                      <a:pt x="526" y="20"/>
                    </a:lnTo>
                    <a:lnTo>
                      <a:pt x="526" y="21"/>
                    </a:lnTo>
                    <a:lnTo>
                      <a:pt x="526" y="21"/>
                    </a:lnTo>
                    <a:lnTo>
                      <a:pt x="526" y="21"/>
                    </a:lnTo>
                    <a:lnTo>
                      <a:pt x="526" y="21"/>
                    </a:lnTo>
                    <a:lnTo>
                      <a:pt x="526" y="21"/>
                    </a:lnTo>
                    <a:lnTo>
                      <a:pt x="526" y="23"/>
                    </a:lnTo>
                    <a:lnTo>
                      <a:pt x="526" y="23"/>
                    </a:lnTo>
                    <a:lnTo>
                      <a:pt x="526" y="23"/>
                    </a:lnTo>
                    <a:lnTo>
                      <a:pt x="528" y="23"/>
                    </a:lnTo>
                    <a:lnTo>
                      <a:pt x="528" y="25"/>
                    </a:lnTo>
                    <a:lnTo>
                      <a:pt x="528" y="25"/>
                    </a:lnTo>
                    <a:lnTo>
                      <a:pt x="528" y="25"/>
                    </a:lnTo>
                    <a:lnTo>
                      <a:pt x="528" y="27"/>
                    </a:lnTo>
                    <a:lnTo>
                      <a:pt x="528" y="27"/>
                    </a:lnTo>
                    <a:lnTo>
                      <a:pt x="528" y="27"/>
                    </a:lnTo>
                    <a:lnTo>
                      <a:pt x="529" y="27"/>
                    </a:lnTo>
                    <a:lnTo>
                      <a:pt x="529" y="27"/>
                    </a:lnTo>
                    <a:lnTo>
                      <a:pt x="529" y="27"/>
                    </a:lnTo>
                    <a:lnTo>
                      <a:pt x="529" y="27"/>
                    </a:lnTo>
                    <a:lnTo>
                      <a:pt x="529" y="27"/>
                    </a:lnTo>
                    <a:lnTo>
                      <a:pt x="531" y="27"/>
                    </a:lnTo>
                    <a:lnTo>
                      <a:pt x="531" y="27"/>
                    </a:lnTo>
                    <a:lnTo>
                      <a:pt x="531" y="25"/>
                    </a:lnTo>
                    <a:lnTo>
                      <a:pt x="531" y="25"/>
                    </a:lnTo>
                    <a:lnTo>
                      <a:pt x="533" y="25"/>
                    </a:lnTo>
                    <a:lnTo>
                      <a:pt x="533" y="25"/>
                    </a:lnTo>
                    <a:lnTo>
                      <a:pt x="537" y="25"/>
                    </a:lnTo>
                    <a:lnTo>
                      <a:pt x="537" y="25"/>
                    </a:lnTo>
                    <a:lnTo>
                      <a:pt x="538" y="25"/>
                    </a:lnTo>
                    <a:lnTo>
                      <a:pt x="538" y="25"/>
                    </a:lnTo>
                    <a:lnTo>
                      <a:pt x="538" y="25"/>
                    </a:lnTo>
                    <a:lnTo>
                      <a:pt x="538" y="27"/>
                    </a:lnTo>
                    <a:lnTo>
                      <a:pt x="538" y="27"/>
                    </a:lnTo>
                    <a:lnTo>
                      <a:pt x="540" y="30"/>
                    </a:lnTo>
                    <a:lnTo>
                      <a:pt x="540" y="30"/>
                    </a:lnTo>
                    <a:lnTo>
                      <a:pt x="540" y="30"/>
                    </a:lnTo>
                    <a:lnTo>
                      <a:pt x="540" y="32"/>
                    </a:lnTo>
                    <a:lnTo>
                      <a:pt x="540" y="32"/>
                    </a:lnTo>
                    <a:lnTo>
                      <a:pt x="540" y="32"/>
                    </a:lnTo>
                    <a:lnTo>
                      <a:pt x="538" y="32"/>
                    </a:lnTo>
                    <a:lnTo>
                      <a:pt x="538" y="32"/>
                    </a:lnTo>
                    <a:lnTo>
                      <a:pt x="537" y="32"/>
                    </a:lnTo>
                    <a:lnTo>
                      <a:pt x="537" y="32"/>
                    </a:lnTo>
                    <a:lnTo>
                      <a:pt x="533" y="32"/>
                    </a:lnTo>
                    <a:lnTo>
                      <a:pt x="531" y="34"/>
                    </a:lnTo>
                    <a:lnTo>
                      <a:pt x="531" y="34"/>
                    </a:lnTo>
                    <a:lnTo>
                      <a:pt x="531" y="36"/>
                    </a:lnTo>
                    <a:lnTo>
                      <a:pt x="531" y="38"/>
                    </a:lnTo>
                    <a:lnTo>
                      <a:pt x="531" y="39"/>
                    </a:lnTo>
                    <a:lnTo>
                      <a:pt x="533" y="39"/>
                    </a:lnTo>
                    <a:lnTo>
                      <a:pt x="535" y="41"/>
                    </a:lnTo>
                    <a:lnTo>
                      <a:pt x="535" y="41"/>
                    </a:lnTo>
                    <a:lnTo>
                      <a:pt x="535" y="41"/>
                    </a:lnTo>
                    <a:lnTo>
                      <a:pt x="535" y="41"/>
                    </a:lnTo>
                    <a:lnTo>
                      <a:pt x="535" y="43"/>
                    </a:lnTo>
                    <a:lnTo>
                      <a:pt x="535" y="43"/>
                    </a:lnTo>
                    <a:lnTo>
                      <a:pt x="535" y="43"/>
                    </a:lnTo>
                    <a:lnTo>
                      <a:pt x="535" y="43"/>
                    </a:lnTo>
                    <a:lnTo>
                      <a:pt x="535" y="43"/>
                    </a:lnTo>
                    <a:lnTo>
                      <a:pt x="537" y="43"/>
                    </a:lnTo>
                    <a:lnTo>
                      <a:pt x="537" y="43"/>
                    </a:lnTo>
                    <a:lnTo>
                      <a:pt x="537" y="43"/>
                    </a:lnTo>
                    <a:lnTo>
                      <a:pt x="537" y="45"/>
                    </a:lnTo>
                    <a:lnTo>
                      <a:pt x="537" y="45"/>
                    </a:lnTo>
                    <a:lnTo>
                      <a:pt x="537" y="45"/>
                    </a:lnTo>
                    <a:lnTo>
                      <a:pt x="537" y="45"/>
                    </a:lnTo>
                    <a:lnTo>
                      <a:pt x="537" y="45"/>
                    </a:lnTo>
                    <a:lnTo>
                      <a:pt x="537" y="45"/>
                    </a:lnTo>
                    <a:lnTo>
                      <a:pt x="537" y="45"/>
                    </a:lnTo>
                    <a:lnTo>
                      <a:pt x="537" y="45"/>
                    </a:lnTo>
                    <a:lnTo>
                      <a:pt x="535" y="45"/>
                    </a:lnTo>
                    <a:lnTo>
                      <a:pt x="535" y="45"/>
                    </a:lnTo>
                    <a:lnTo>
                      <a:pt x="535" y="45"/>
                    </a:lnTo>
                    <a:lnTo>
                      <a:pt x="533" y="47"/>
                    </a:lnTo>
                    <a:lnTo>
                      <a:pt x="533" y="47"/>
                    </a:lnTo>
                    <a:lnTo>
                      <a:pt x="533" y="47"/>
                    </a:lnTo>
                    <a:lnTo>
                      <a:pt x="533" y="47"/>
                    </a:lnTo>
                    <a:lnTo>
                      <a:pt x="533" y="47"/>
                    </a:lnTo>
                    <a:lnTo>
                      <a:pt x="533" y="47"/>
                    </a:lnTo>
                    <a:lnTo>
                      <a:pt x="533" y="47"/>
                    </a:lnTo>
                    <a:lnTo>
                      <a:pt x="533" y="48"/>
                    </a:lnTo>
                    <a:lnTo>
                      <a:pt x="533" y="48"/>
                    </a:lnTo>
                    <a:lnTo>
                      <a:pt x="533" y="48"/>
                    </a:lnTo>
                    <a:lnTo>
                      <a:pt x="533" y="48"/>
                    </a:lnTo>
                    <a:lnTo>
                      <a:pt x="533" y="48"/>
                    </a:lnTo>
                    <a:lnTo>
                      <a:pt x="533" y="48"/>
                    </a:lnTo>
                    <a:lnTo>
                      <a:pt x="533" y="50"/>
                    </a:lnTo>
                    <a:lnTo>
                      <a:pt x="533" y="50"/>
                    </a:lnTo>
                    <a:lnTo>
                      <a:pt x="535" y="50"/>
                    </a:lnTo>
                    <a:lnTo>
                      <a:pt x="535" y="50"/>
                    </a:lnTo>
                    <a:lnTo>
                      <a:pt x="535" y="50"/>
                    </a:lnTo>
                    <a:lnTo>
                      <a:pt x="535" y="52"/>
                    </a:lnTo>
                    <a:lnTo>
                      <a:pt x="535" y="52"/>
                    </a:lnTo>
                    <a:lnTo>
                      <a:pt x="537" y="52"/>
                    </a:lnTo>
                    <a:lnTo>
                      <a:pt x="537" y="52"/>
                    </a:lnTo>
                    <a:lnTo>
                      <a:pt x="537" y="52"/>
                    </a:lnTo>
                    <a:lnTo>
                      <a:pt x="538" y="52"/>
                    </a:lnTo>
                    <a:lnTo>
                      <a:pt x="538" y="52"/>
                    </a:lnTo>
                    <a:lnTo>
                      <a:pt x="538" y="54"/>
                    </a:lnTo>
                    <a:lnTo>
                      <a:pt x="538" y="54"/>
                    </a:lnTo>
                    <a:lnTo>
                      <a:pt x="538" y="54"/>
                    </a:lnTo>
                    <a:lnTo>
                      <a:pt x="538" y="54"/>
                    </a:lnTo>
                    <a:lnTo>
                      <a:pt x="538" y="54"/>
                    </a:lnTo>
                    <a:lnTo>
                      <a:pt x="538" y="54"/>
                    </a:lnTo>
                    <a:lnTo>
                      <a:pt x="538" y="56"/>
                    </a:lnTo>
                    <a:lnTo>
                      <a:pt x="538" y="56"/>
                    </a:lnTo>
                    <a:lnTo>
                      <a:pt x="538" y="56"/>
                    </a:lnTo>
                    <a:lnTo>
                      <a:pt x="538" y="56"/>
                    </a:lnTo>
                    <a:lnTo>
                      <a:pt x="538" y="58"/>
                    </a:lnTo>
                    <a:lnTo>
                      <a:pt x="538" y="58"/>
                    </a:lnTo>
                    <a:lnTo>
                      <a:pt x="538" y="58"/>
                    </a:lnTo>
                    <a:lnTo>
                      <a:pt x="538" y="58"/>
                    </a:lnTo>
                    <a:lnTo>
                      <a:pt x="538" y="58"/>
                    </a:lnTo>
                    <a:lnTo>
                      <a:pt x="538" y="58"/>
                    </a:lnTo>
                    <a:lnTo>
                      <a:pt x="540" y="58"/>
                    </a:lnTo>
                    <a:lnTo>
                      <a:pt x="542" y="58"/>
                    </a:lnTo>
                    <a:lnTo>
                      <a:pt x="542" y="58"/>
                    </a:lnTo>
                    <a:lnTo>
                      <a:pt x="542" y="58"/>
                    </a:lnTo>
                    <a:lnTo>
                      <a:pt x="542" y="58"/>
                    </a:lnTo>
                    <a:lnTo>
                      <a:pt x="542" y="59"/>
                    </a:lnTo>
                    <a:lnTo>
                      <a:pt x="542" y="59"/>
                    </a:lnTo>
                    <a:lnTo>
                      <a:pt x="542" y="61"/>
                    </a:lnTo>
                    <a:lnTo>
                      <a:pt x="542" y="61"/>
                    </a:lnTo>
                    <a:lnTo>
                      <a:pt x="542" y="61"/>
                    </a:lnTo>
                    <a:lnTo>
                      <a:pt x="542" y="63"/>
                    </a:lnTo>
                    <a:lnTo>
                      <a:pt x="544" y="65"/>
                    </a:lnTo>
                    <a:lnTo>
                      <a:pt x="544" y="65"/>
                    </a:lnTo>
                    <a:lnTo>
                      <a:pt x="544" y="65"/>
                    </a:lnTo>
                    <a:lnTo>
                      <a:pt x="546" y="65"/>
                    </a:lnTo>
                    <a:lnTo>
                      <a:pt x="546" y="67"/>
                    </a:lnTo>
                    <a:lnTo>
                      <a:pt x="546" y="67"/>
                    </a:lnTo>
                    <a:lnTo>
                      <a:pt x="546" y="67"/>
                    </a:lnTo>
                    <a:lnTo>
                      <a:pt x="546" y="67"/>
                    </a:lnTo>
                    <a:lnTo>
                      <a:pt x="546" y="67"/>
                    </a:lnTo>
                    <a:lnTo>
                      <a:pt x="546" y="68"/>
                    </a:lnTo>
                    <a:lnTo>
                      <a:pt x="546" y="68"/>
                    </a:lnTo>
                    <a:lnTo>
                      <a:pt x="546" y="68"/>
                    </a:lnTo>
                    <a:lnTo>
                      <a:pt x="546" y="68"/>
                    </a:lnTo>
                    <a:lnTo>
                      <a:pt x="546" y="68"/>
                    </a:lnTo>
                    <a:lnTo>
                      <a:pt x="546" y="68"/>
                    </a:lnTo>
                    <a:lnTo>
                      <a:pt x="546" y="68"/>
                    </a:lnTo>
                    <a:lnTo>
                      <a:pt x="546" y="70"/>
                    </a:lnTo>
                    <a:lnTo>
                      <a:pt x="546" y="70"/>
                    </a:lnTo>
                    <a:lnTo>
                      <a:pt x="546" y="70"/>
                    </a:lnTo>
                    <a:lnTo>
                      <a:pt x="546" y="70"/>
                    </a:lnTo>
                    <a:lnTo>
                      <a:pt x="546" y="72"/>
                    </a:lnTo>
                    <a:lnTo>
                      <a:pt x="546" y="72"/>
                    </a:lnTo>
                    <a:lnTo>
                      <a:pt x="546" y="72"/>
                    </a:lnTo>
                    <a:lnTo>
                      <a:pt x="546" y="72"/>
                    </a:lnTo>
                    <a:lnTo>
                      <a:pt x="546" y="74"/>
                    </a:lnTo>
                    <a:lnTo>
                      <a:pt x="544" y="74"/>
                    </a:lnTo>
                    <a:lnTo>
                      <a:pt x="544" y="74"/>
                    </a:lnTo>
                    <a:lnTo>
                      <a:pt x="544" y="76"/>
                    </a:lnTo>
                    <a:lnTo>
                      <a:pt x="544" y="76"/>
                    </a:lnTo>
                    <a:lnTo>
                      <a:pt x="544" y="76"/>
                    </a:lnTo>
                    <a:lnTo>
                      <a:pt x="544" y="76"/>
                    </a:lnTo>
                    <a:lnTo>
                      <a:pt x="544" y="76"/>
                    </a:lnTo>
                    <a:lnTo>
                      <a:pt x="544" y="77"/>
                    </a:lnTo>
                    <a:lnTo>
                      <a:pt x="544" y="77"/>
                    </a:lnTo>
                    <a:lnTo>
                      <a:pt x="544" y="77"/>
                    </a:lnTo>
                    <a:lnTo>
                      <a:pt x="544" y="77"/>
                    </a:lnTo>
                    <a:lnTo>
                      <a:pt x="544" y="79"/>
                    </a:lnTo>
                    <a:lnTo>
                      <a:pt x="544" y="79"/>
                    </a:lnTo>
                    <a:lnTo>
                      <a:pt x="544" y="79"/>
                    </a:lnTo>
                    <a:lnTo>
                      <a:pt x="542" y="79"/>
                    </a:lnTo>
                    <a:lnTo>
                      <a:pt x="542" y="79"/>
                    </a:lnTo>
                    <a:lnTo>
                      <a:pt x="542" y="79"/>
                    </a:lnTo>
                    <a:lnTo>
                      <a:pt x="542" y="79"/>
                    </a:lnTo>
                    <a:lnTo>
                      <a:pt x="542" y="81"/>
                    </a:lnTo>
                    <a:lnTo>
                      <a:pt x="542" y="81"/>
                    </a:lnTo>
                    <a:lnTo>
                      <a:pt x="542" y="81"/>
                    </a:lnTo>
                    <a:lnTo>
                      <a:pt x="542" y="81"/>
                    </a:lnTo>
                    <a:lnTo>
                      <a:pt x="542" y="83"/>
                    </a:lnTo>
                    <a:lnTo>
                      <a:pt x="542" y="83"/>
                    </a:lnTo>
                    <a:lnTo>
                      <a:pt x="542" y="83"/>
                    </a:lnTo>
                    <a:lnTo>
                      <a:pt x="542" y="83"/>
                    </a:lnTo>
                    <a:lnTo>
                      <a:pt x="542" y="83"/>
                    </a:lnTo>
                    <a:lnTo>
                      <a:pt x="542" y="85"/>
                    </a:lnTo>
                    <a:lnTo>
                      <a:pt x="544" y="85"/>
                    </a:lnTo>
                    <a:lnTo>
                      <a:pt x="544" y="85"/>
                    </a:lnTo>
                    <a:lnTo>
                      <a:pt x="544" y="85"/>
                    </a:lnTo>
                    <a:lnTo>
                      <a:pt x="544" y="85"/>
                    </a:lnTo>
                    <a:lnTo>
                      <a:pt x="546" y="85"/>
                    </a:lnTo>
                    <a:lnTo>
                      <a:pt x="546" y="85"/>
                    </a:lnTo>
                    <a:lnTo>
                      <a:pt x="546" y="85"/>
                    </a:lnTo>
                    <a:lnTo>
                      <a:pt x="546" y="85"/>
                    </a:lnTo>
                    <a:lnTo>
                      <a:pt x="548" y="85"/>
                    </a:lnTo>
                    <a:lnTo>
                      <a:pt x="548" y="86"/>
                    </a:lnTo>
                    <a:lnTo>
                      <a:pt x="548" y="86"/>
                    </a:lnTo>
                    <a:lnTo>
                      <a:pt x="549" y="86"/>
                    </a:lnTo>
                    <a:lnTo>
                      <a:pt x="549" y="86"/>
                    </a:lnTo>
                    <a:lnTo>
                      <a:pt x="549" y="86"/>
                    </a:lnTo>
                    <a:lnTo>
                      <a:pt x="551" y="88"/>
                    </a:lnTo>
                    <a:lnTo>
                      <a:pt x="553" y="88"/>
                    </a:lnTo>
                    <a:lnTo>
                      <a:pt x="553" y="90"/>
                    </a:lnTo>
                    <a:lnTo>
                      <a:pt x="555" y="90"/>
                    </a:lnTo>
                    <a:lnTo>
                      <a:pt x="555" y="90"/>
                    </a:lnTo>
                    <a:lnTo>
                      <a:pt x="555" y="90"/>
                    </a:lnTo>
                    <a:lnTo>
                      <a:pt x="555" y="90"/>
                    </a:lnTo>
                    <a:lnTo>
                      <a:pt x="557" y="90"/>
                    </a:lnTo>
                    <a:lnTo>
                      <a:pt x="557" y="92"/>
                    </a:lnTo>
                    <a:lnTo>
                      <a:pt x="557" y="92"/>
                    </a:lnTo>
                    <a:lnTo>
                      <a:pt x="557" y="92"/>
                    </a:lnTo>
                    <a:lnTo>
                      <a:pt x="558" y="92"/>
                    </a:lnTo>
                    <a:lnTo>
                      <a:pt x="558" y="92"/>
                    </a:lnTo>
                    <a:lnTo>
                      <a:pt x="558" y="92"/>
                    </a:lnTo>
                    <a:lnTo>
                      <a:pt x="558" y="90"/>
                    </a:lnTo>
                    <a:lnTo>
                      <a:pt x="558" y="90"/>
                    </a:lnTo>
                    <a:lnTo>
                      <a:pt x="560" y="90"/>
                    </a:lnTo>
                    <a:lnTo>
                      <a:pt x="560" y="86"/>
                    </a:lnTo>
                    <a:lnTo>
                      <a:pt x="560" y="86"/>
                    </a:lnTo>
                    <a:lnTo>
                      <a:pt x="560" y="86"/>
                    </a:lnTo>
                    <a:lnTo>
                      <a:pt x="560" y="86"/>
                    </a:lnTo>
                    <a:lnTo>
                      <a:pt x="562" y="86"/>
                    </a:lnTo>
                    <a:lnTo>
                      <a:pt x="562" y="85"/>
                    </a:lnTo>
                    <a:lnTo>
                      <a:pt x="562" y="85"/>
                    </a:lnTo>
                    <a:lnTo>
                      <a:pt x="562" y="85"/>
                    </a:lnTo>
                    <a:lnTo>
                      <a:pt x="562" y="85"/>
                    </a:lnTo>
                    <a:lnTo>
                      <a:pt x="562" y="85"/>
                    </a:lnTo>
                    <a:lnTo>
                      <a:pt x="560" y="85"/>
                    </a:lnTo>
                    <a:lnTo>
                      <a:pt x="560" y="85"/>
                    </a:lnTo>
                    <a:lnTo>
                      <a:pt x="560" y="85"/>
                    </a:lnTo>
                    <a:lnTo>
                      <a:pt x="560" y="85"/>
                    </a:lnTo>
                    <a:lnTo>
                      <a:pt x="560" y="83"/>
                    </a:lnTo>
                    <a:lnTo>
                      <a:pt x="560" y="83"/>
                    </a:lnTo>
                    <a:lnTo>
                      <a:pt x="560" y="83"/>
                    </a:lnTo>
                    <a:lnTo>
                      <a:pt x="560" y="83"/>
                    </a:lnTo>
                    <a:lnTo>
                      <a:pt x="560" y="83"/>
                    </a:lnTo>
                    <a:lnTo>
                      <a:pt x="560" y="83"/>
                    </a:lnTo>
                    <a:lnTo>
                      <a:pt x="560" y="83"/>
                    </a:lnTo>
                    <a:lnTo>
                      <a:pt x="562" y="83"/>
                    </a:lnTo>
                    <a:lnTo>
                      <a:pt x="562" y="83"/>
                    </a:lnTo>
                    <a:lnTo>
                      <a:pt x="562" y="83"/>
                    </a:lnTo>
                    <a:lnTo>
                      <a:pt x="562" y="83"/>
                    </a:lnTo>
                    <a:lnTo>
                      <a:pt x="562" y="83"/>
                    </a:lnTo>
                    <a:lnTo>
                      <a:pt x="564" y="83"/>
                    </a:lnTo>
                    <a:lnTo>
                      <a:pt x="564" y="83"/>
                    </a:lnTo>
                    <a:lnTo>
                      <a:pt x="564" y="85"/>
                    </a:lnTo>
                    <a:lnTo>
                      <a:pt x="564" y="85"/>
                    </a:lnTo>
                    <a:lnTo>
                      <a:pt x="564" y="85"/>
                    </a:lnTo>
                    <a:lnTo>
                      <a:pt x="566" y="85"/>
                    </a:lnTo>
                    <a:lnTo>
                      <a:pt x="566" y="85"/>
                    </a:lnTo>
                    <a:lnTo>
                      <a:pt x="566" y="85"/>
                    </a:lnTo>
                    <a:lnTo>
                      <a:pt x="566" y="85"/>
                    </a:lnTo>
                    <a:lnTo>
                      <a:pt x="567" y="85"/>
                    </a:lnTo>
                    <a:lnTo>
                      <a:pt x="567" y="85"/>
                    </a:lnTo>
                    <a:lnTo>
                      <a:pt x="567" y="85"/>
                    </a:lnTo>
                    <a:lnTo>
                      <a:pt x="567" y="85"/>
                    </a:lnTo>
                    <a:lnTo>
                      <a:pt x="567" y="85"/>
                    </a:lnTo>
                    <a:lnTo>
                      <a:pt x="567" y="86"/>
                    </a:lnTo>
                    <a:lnTo>
                      <a:pt x="567" y="86"/>
                    </a:lnTo>
                    <a:lnTo>
                      <a:pt x="566" y="90"/>
                    </a:lnTo>
                    <a:lnTo>
                      <a:pt x="566" y="92"/>
                    </a:lnTo>
                    <a:lnTo>
                      <a:pt x="566" y="94"/>
                    </a:lnTo>
                    <a:lnTo>
                      <a:pt x="566" y="96"/>
                    </a:lnTo>
                    <a:lnTo>
                      <a:pt x="569" y="96"/>
                    </a:lnTo>
                    <a:lnTo>
                      <a:pt x="571" y="96"/>
                    </a:lnTo>
                    <a:lnTo>
                      <a:pt x="571" y="96"/>
                    </a:lnTo>
                    <a:lnTo>
                      <a:pt x="573" y="96"/>
                    </a:lnTo>
                    <a:lnTo>
                      <a:pt x="573" y="96"/>
                    </a:lnTo>
                    <a:lnTo>
                      <a:pt x="573" y="96"/>
                    </a:lnTo>
                    <a:lnTo>
                      <a:pt x="575" y="97"/>
                    </a:lnTo>
                    <a:lnTo>
                      <a:pt x="575" y="97"/>
                    </a:lnTo>
                    <a:lnTo>
                      <a:pt x="575" y="97"/>
                    </a:lnTo>
                    <a:lnTo>
                      <a:pt x="575" y="99"/>
                    </a:lnTo>
                    <a:lnTo>
                      <a:pt x="575" y="99"/>
                    </a:lnTo>
                    <a:lnTo>
                      <a:pt x="575" y="99"/>
                    </a:lnTo>
                    <a:lnTo>
                      <a:pt x="575" y="101"/>
                    </a:lnTo>
                    <a:lnTo>
                      <a:pt x="573" y="103"/>
                    </a:lnTo>
                    <a:lnTo>
                      <a:pt x="573" y="105"/>
                    </a:lnTo>
                    <a:lnTo>
                      <a:pt x="573" y="106"/>
                    </a:lnTo>
                    <a:lnTo>
                      <a:pt x="571" y="106"/>
                    </a:lnTo>
                    <a:lnTo>
                      <a:pt x="571" y="106"/>
                    </a:lnTo>
                    <a:lnTo>
                      <a:pt x="571" y="108"/>
                    </a:lnTo>
                    <a:lnTo>
                      <a:pt x="573" y="108"/>
                    </a:lnTo>
                    <a:lnTo>
                      <a:pt x="573" y="110"/>
                    </a:lnTo>
                    <a:lnTo>
                      <a:pt x="573" y="110"/>
                    </a:lnTo>
                    <a:lnTo>
                      <a:pt x="573" y="110"/>
                    </a:lnTo>
                    <a:lnTo>
                      <a:pt x="573" y="112"/>
                    </a:lnTo>
                    <a:lnTo>
                      <a:pt x="575" y="114"/>
                    </a:lnTo>
                    <a:lnTo>
                      <a:pt x="575" y="114"/>
                    </a:lnTo>
                    <a:lnTo>
                      <a:pt x="575" y="115"/>
                    </a:lnTo>
                    <a:lnTo>
                      <a:pt x="575" y="115"/>
                    </a:lnTo>
                    <a:lnTo>
                      <a:pt x="575" y="115"/>
                    </a:lnTo>
                    <a:lnTo>
                      <a:pt x="575" y="115"/>
                    </a:lnTo>
                    <a:lnTo>
                      <a:pt x="575" y="115"/>
                    </a:lnTo>
                    <a:lnTo>
                      <a:pt x="575" y="115"/>
                    </a:lnTo>
                    <a:lnTo>
                      <a:pt x="575" y="117"/>
                    </a:lnTo>
                    <a:lnTo>
                      <a:pt x="575" y="117"/>
                    </a:lnTo>
                    <a:lnTo>
                      <a:pt x="575" y="117"/>
                    </a:lnTo>
                    <a:lnTo>
                      <a:pt x="575" y="117"/>
                    </a:lnTo>
                    <a:lnTo>
                      <a:pt x="575" y="117"/>
                    </a:lnTo>
                    <a:lnTo>
                      <a:pt x="575" y="117"/>
                    </a:lnTo>
                    <a:lnTo>
                      <a:pt x="575" y="117"/>
                    </a:lnTo>
                    <a:lnTo>
                      <a:pt x="573" y="117"/>
                    </a:lnTo>
                    <a:lnTo>
                      <a:pt x="569" y="119"/>
                    </a:lnTo>
                    <a:lnTo>
                      <a:pt x="567" y="119"/>
                    </a:lnTo>
                    <a:lnTo>
                      <a:pt x="567" y="119"/>
                    </a:lnTo>
                    <a:lnTo>
                      <a:pt x="566" y="119"/>
                    </a:lnTo>
                    <a:lnTo>
                      <a:pt x="566" y="121"/>
                    </a:lnTo>
                    <a:lnTo>
                      <a:pt x="566" y="121"/>
                    </a:lnTo>
                    <a:lnTo>
                      <a:pt x="566" y="121"/>
                    </a:lnTo>
                    <a:lnTo>
                      <a:pt x="566" y="121"/>
                    </a:lnTo>
                    <a:lnTo>
                      <a:pt x="566" y="121"/>
                    </a:lnTo>
                    <a:lnTo>
                      <a:pt x="566" y="123"/>
                    </a:lnTo>
                    <a:lnTo>
                      <a:pt x="566" y="123"/>
                    </a:lnTo>
                    <a:lnTo>
                      <a:pt x="566" y="123"/>
                    </a:lnTo>
                    <a:lnTo>
                      <a:pt x="566" y="123"/>
                    </a:lnTo>
                    <a:lnTo>
                      <a:pt x="566" y="123"/>
                    </a:lnTo>
                    <a:lnTo>
                      <a:pt x="566" y="123"/>
                    </a:lnTo>
                    <a:lnTo>
                      <a:pt x="566" y="123"/>
                    </a:lnTo>
                    <a:lnTo>
                      <a:pt x="566" y="124"/>
                    </a:lnTo>
                    <a:lnTo>
                      <a:pt x="566" y="124"/>
                    </a:lnTo>
                    <a:lnTo>
                      <a:pt x="566" y="124"/>
                    </a:lnTo>
                    <a:lnTo>
                      <a:pt x="566" y="124"/>
                    </a:lnTo>
                    <a:lnTo>
                      <a:pt x="566" y="124"/>
                    </a:lnTo>
                    <a:lnTo>
                      <a:pt x="567" y="126"/>
                    </a:lnTo>
                    <a:lnTo>
                      <a:pt x="567" y="126"/>
                    </a:lnTo>
                    <a:lnTo>
                      <a:pt x="567" y="126"/>
                    </a:lnTo>
                    <a:lnTo>
                      <a:pt x="567" y="126"/>
                    </a:lnTo>
                    <a:lnTo>
                      <a:pt x="567" y="126"/>
                    </a:lnTo>
                    <a:lnTo>
                      <a:pt x="567" y="126"/>
                    </a:lnTo>
                    <a:lnTo>
                      <a:pt x="567" y="128"/>
                    </a:lnTo>
                    <a:lnTo>
                      <a:pt x="569" y="128"/>
                    </a:lnTo>
                    <a:lnTo>
                      <a:pt x="569" y="128"/>
                    </a:lnTo>
                    <a:lnTo>
                      <a:pt x="569" y="130"/>
                    </a:lnTo>
                    <a:lnTo>
                      <a:pt x="571" y="130"/>
                    </a:lnTo>
                    <a:lnTo>
                      <a:pt x="573" y="130"/>
                    </a:lnTo>
                    <a:lnTo>
                      <a:pt x="575" y="130"/>
                    </a:lnTo>
                    <a:lnTo>
                      <a:pt x="575" y="128"/>
                    </a:lnTo>
                    <a:lnTo>
                      <a:pt x="576" y="128"/>
                    </a:lnTo>
                    <a:lnTo>
                      <a:pt x="576" y="128"/>
                    </a:lnTo>
                    <a:lnTo>
                      <a:pt x="576" y="128"/>
                    </a:lnTo>
                    <a:lnTo>
                      <a:pt x="578" y="126"/>
                    </a:lnTo>
                    <a:lnTo>
                      <a:pt x="578" y="126"/>
                    </a:lnTo>
                    <a:lnTo>
                      <a:pt x="578" y="126"/>
                    </a:lnTo>
                    <a:lnTo>
                      <a:pt x="578" y="126"/>
                    </a:lnTo>
                    <a:lnTo>
                      <a:pt x="578" y="126"/>
                    </a:lnTo>
                    <a:lnTo>
                      <a:pt x="578" y="126"/>
                    </a:lnTo>
                    <a:lnTo>
                      <a:pt x="580" y="124"/>
                    </a:lnTo>
                    <a:lnTo>
                      <a:pt x="580" y="124"/>
                    </a:lnTo>
                    <a:lnTo>
                      <a:pt x="580" y="124"/>
                    </a:lnTo>
                    <a:lnTo>
                      <a:pt x="582" y="124"/>
                    </a:lnTo>
                    <a:lnTo>
                      <a:pt x="582" y="124"/>
                    </a:lnTo>
                    <a:lnTo>
                      <a:pt x="582" y="124"/>
                    </a:lnTo>
                    <a:lnTo>
                      <a:pt x="582" y="124"/>
                    </a:lnTo>
                    <a:lnTo>
                      <a:pt x="582" y="126"/>
                    </a:lnTo>
                    <a:lnTo>
                      <a:pt x="584" y="130"/>
                    </a:lnTo>
                    <a:lnTo>
                      <a:pt x="584" y="130"/>
                    </a:lnTo>
                    <a:lnTo>
                      <a:pt x="584" y="132"/>
                    </a:lnTo>
                    <a:lnTo>
                      <a:pt x="584" y="134"/>
                    </a:lnTo>
                    <a:lnTo>
                      <a:pt x="585" y="135"/>
                    </a:lnTo>
                    <a:lnTo>
                      <a:pt x="585" y="137"/>
                    </a:lnTo>
                    <a:lnTo>
                      <a:pt x="587" y="137"/>
                    </a:lnTo>
                    <a:lnTo>
                      <a:pt x="587" y="137"/>
                    </a:lnTo>
                    <a:lnTo>
                      <a:pt x="587" y="137"/>
                    </a:lnTo>
                    <a:lnTo>
                      <a:pt x="587" y="139"/>
                    </a:lnTo>
                    <a:lnTo>
                      <a:pt x="587" y="139"/>
                    </a:lnTo>
                    <a:lnTo>
                      <a:pt x="587" y="139"/>
                    </a:lnTo>
                    <a:lnTo>
                      <a:pt x="587" y="139"/>
                    </a:lnTo>
                    <a:lnTo>
                      <a:pt x="587" y="139"/>
                    </a:lnTo>
                    <a:lnTo>
                      <a:pt x="587" y="139"/>
                    </a:lnTo>
                    <a:lnTo>
                      <a:pt x="585" y="141"/>
                    </a:lnTo>
                    <a:lnTo>
                      <a:pt x="585" y="141"/>
                    </a:lnTo>
                    <a:lnTo>
                      <a:pt x="585" y="141"/>
                    </a:lnTo>
                    <a:lnTo>
                      <a:pt x="585" y="143"/>
                    </a:lnTo>
                    <a:lnTo>
                      <a:pt x="585" y="143"/>
                    </a:lnTo>
                    <a:lnTo>
                      <a:pt x="584" y="144"/>
                    </a:lnTo>
                    <a:lnTo>
                      <a:pt x="584" y="146"/>
                    </a:lnTo>
                    <a:lnTo>
                      <a:pt x="585" y="146"/>
                    </a:lnTo>
                    <a:lnTo>
                      <a:pt x="585" y="146"/>
                    </a:lnTo>
                    <a:lnTo>
                      <a:pt x="585" y="146"/>
                    </a:lnTo>
                    <a:lnTo>
                      <a:pt x="585" y="146"/>
                    </a:lnTo>
                    <a:lnTo>
                      <a:pt x="585" y="148"/>
                    </a:lnTo>
                    <a:lnTo>
                      <a:pt x="585" y="148"/>
                    </a:lnTo>
                    <a:lnTo>
                      <a:pt x="585" y="148"/>
                    </a:lnTo>
                    <a:lnTo>
                      <a:pt x="585" y="148"/>
                    </a:lnTo>
                    <a:lnTo>
                      <a:pt x="587" y="148"/>
                    </a:lnTo>
                    <a:lnTo>
                      <a:pt x="587" y="146"/>
                    </a:lnTo>
                    <a:lnTo>
                      <a:pt x="587" y="146"/>
                    </a:lnTo>
                    <a:lnTo>
                      <a:pt x="587" y="146"/>
                    </a:lnTo>
                    <a:lnTo>
                      <a:pt x="587" y="146"/>
                    </a:lnTo>
                    <a:lnTo>
                      <a:pt x="587" y="146"/>
                    </a:lnTo>
                    <a:lnTo>
                      <a:pt x="589" y="146"/>
                    </a:lnTo>
                    <a:lnTo>
                      <a:pt x="589" y="146"/>
                    </a:lnTo>
                    <a:lnTo>
                      <a:pt x="589" y="146"/>
                    </a:lnTo>
                    <a:lnTo>
                      <a:pt x="589" y="146"/>
                    </a:lnTo>
                    <a:lnTo>
                      <a:pt x="591" y="148"/>
                    </a:lnTo>
                    <a:lnTo>
                      <a:pt x="591" y="150"/>
                    </a:lnTo>
                    <a:lnTo>
                      <a:pt x="593" y="150"/>
                    </a:lnTo>
                    <a:lnTo>
                      <a:pt x="593" y="152"/>
                    </a:lnTo>
                    <a:lnTo>
                      <a:pt x="593" y="152"/>
                    </a:lnTo>
                    <a:lnTo>
                      <a:pt x="595" y="152"/>
                    </a:lnTo>
                    <a:lnTo>
                      <a:pt x="595" y="150"/>
                    </a:lnTo>
                    <a:lnTo>
                      <a:pt x="595" y="150"/>
                    </a:lnTo>
                    <a:lnTo>
                      <a:pt x="595" y="150"/>
                    </a:lnTo>
                    <a:lnTo>
                      <a:pt x="595" y="150"/>
                    </a:lnTo>
                    <a:lnTo>
                      <a:pt x="596" y="150"/>
                    </a:lnTo>
                    <a:lnTo>
                      <a:pt x="598" y="150"/>
                    </a:lnTo>
                    <a:lnTo>
                      <a:pt x="598" y="150"/>
                    </a:lnTo>
                    <a:lnTo>
                      <a:pt x="598" y="150"/>
                    </a:lnTo>
                    <a:lnTo>
                      <a:pt x="600" y="150"/>
                    </a:lnTo>
                    <a:lnTo>
                      <a:pt x="600" y="152"/>
                    </a:lnTo>
                    <a:lnTo>
                      <a:pt x="600" y="152"/>
                    </a:lnTo>
                    <a:lnTo>
                      <a:pt x="602" y="152"/>
                    </a:lnTo>
                    <a:lnTo>
                      <a:pt x="602" y="150"/>
                    </a:lnTo>
                    <a:lnTo>
                      <a:pt x="602" y="150"/>
                    </a:lnTo>
                    <a:lnTo>
                      <a:pt x="602" y="150"/>
                    </a:lnTo>
                    <a:lnTo>
                      <a:pt x="602" y="150"/>
                    </a:lnTo>
                    <a:lnTo>
                      <a:pt x="602" y="150"/>
                    </a:lnTo>
                    <a:lnTo>
                      <a:pt x="602" y="150"/>
                    </a:lnTo>
                    <a:lnTo>
                      <a:pt x="602" y="148"/>
                    </a:lnTo>
                    <a:lnTo>
                      <a:pt x="602" y="148"/>
                    </a:lnTo>
                    <a:lnTo>
                      <a:pt x="604" y="148"/>
                    </a:lnTo>
                    <a:lnTo>
                      <a:pt x="605" y="148"/>
                    </a:lnTo>
                    <a:lnTo>
                      <a:pt x="605" y="148"/>
                    </a:lnTo>
                    <a:lnTo>
                      <a:pt x="605" y="146"/>
                    </a:lnTo>
                    <a:lnTo>
                      <a:pt x="605" y="146"/>
                    </a:lnTo>
                    <a:lnTo>
                      <a:pt x="605" y="146"/>
                    </a:lnTo>
                    <a:lnTo>
                      <a:pt x="605" y="146"/>
                    </a:lnTo>
                    <a:lnTo>
                      <a:pt x="607" y="146"/>
                    </a:lnTo>
                    <a:lnTo>
                      <a:pt x="607" y="146"/>
                    </a:lnTo>
                    <a:lnTo>
                      <a:pt x="607" y="146"/>
                    </a:lnTo>
                    <a:lnTo>
                      <a:pt x="609" y="146"/>
                    </a:lnTo>
                    <a:lnTo>
                      <a:pt x="609" y="146"/>
                    </a:lnTo>
                    <a:lnTo>
                      <a:pt x="609" y="146"/>
                    </a:lnTo>
                    <a:lnTo>
                      <a:pt x="609" y="146"/>
                    </a:lnTo>
                    <a:lnTo>
                      <a:pt x="611" y="146"/>
                    </a:lnTo>
                    <a:lnTo>
                      <a:pt x="611" y="146"/>
                    </a:lnTo>
                    <a:lnTo>
                      <a:pt x="611" y="146"/>
                    </a:lnTo>
                    <a:lnTo>
                      <a:pt x="613" y="144"/>
                    </a:lnTo>
                    <a:lnTo>
                      <a:pt x="613" y="144"/>
                    </a:lnTo>
                    <a:lnTo>
                      <a:pt x="613" y="144"/>
                    </a:lnTo>
                    <a:lnTo>
                      <a:pt x="613" y="144"/>
                    </a:lnTo>
                    <a:lnTo>
                      <a:pt x="613" y="144"/>
                    </a:lnTo>
                    <a:lnTo>
                      <a:pt x="613" y="144"/>
                    </a:lnTo>
                    <a:lnTo>
                      <a:pt x="613" y="143"/>
                    </a:lnTo>
                    <a:lnTo>
                      <a:pt x="614" y="143"/>
                    </a:lnTo>
                    <a:lnTo>
                      <a:pt x="614" y="143"/>
                    </a:lnTo>
                    <a:lnTo>
                      <a:pt x="616" y="143"/>
                    </a:lnTo>
                    <a:lnTo>
                      <a:pt x="616" y="143"/>
                    </a:lnTo>
                    <a:lnTo>
                      <a:pt x="616" y="143"/>
                    </a:lnTo>
                    <a:lnTo>
                      <a:pt x="616" y="144"/>
                    </a:lnTo>
                    <a:lnTo>
                      <a:pt x="616" y="144"/>
                    </a:lnTo>
                    <a:lnTo>
                      <a:pt x="618" y="144"/>
                    </a:lnTo>
                    <a:lnTo>
                      <a:pt x="618" y="146"/>
                    </a:lnTo>
                    <a:lnTo>
                      <a:pt x="618" y="146"/>
                    </a:lnTo>
                    <a:lnTo>
                      <a:pt x="618" y="146"/>
                    </a:lnTo>
                    <a:lnTo>
                      <a:pt x="618" y="146"/>
                    </a:lnTo>
                    <a:lnTo>
                      <a:pt x="618" y="146"/>
                    </a:lnTo>
                    <a:lnTo>
                      <a:pt x="620" y="146"/>
                    </a:lnTo>
                    <a:lnTo>
                      <a:pt x="620" y="146"/>
                    </a:lnTo>
                    <a:lnTo>
                      <a:pt x="620" y="146"/>
                    </a:lnTo>
                    <a:lnTo>
                      <a:pt x="620" y="146"/>
                    </a:lnTo>
                    <a:lnTo>
                      <a:pt x="620" y="148"/>
                    </a:lnTo>
                    <a:lnTo>
                      <a:pt x="620" y="150"/>
                    </a:lnTo>
                    <a:lnTo>
                      <a:pt x="620" y="150"/>
                    </a:lnTo>
                    <a:lnTo>
                      <a:pt x="620" y="150"/>
                    </a:lnTo>
                    <a:lnTo>
                      <a:pt x="622" y="150"/>
                    </a:lnTo>
                    <a:lnTo>
                      <a:pt x="622" y="150"/>
                    </a:lnTo>
                    <a:lnTo>
                      <a:pt x="622" y="152"/>
                    </a:lnTo>
                    <a:lnTo>
                      <a:pt x="622" y="152"/>
                    </a:lnTo>
                    <a:lnTo>
                      <a:pt x="622" y="152"/>
                    </a:lnTo>
                    <a:lnTo>
                      <a:pt x="622" y="152"/>
                    </a:lnTo>
                    <a:lnTo>
                      <a:pt x="622" y="153"/>
                    </a:lnTo>
                    <a:lnTo>
                      <a:pt x="622" y="153"/>
                    </a:lnTo>
                    <a:lnTo>
                      <a:pt x="622" y="153"/>
                    </a:lnTo>
                    <a:lnTo>
                      <a:pt x="622" y="153"/>
                    </a:lnTo>
                    <a:lnTo>
                      <a:pt x="623" y="153"/>
                    </a:lnTo>
                    <a:lnTo>
                      <a:pt x="623" y="153"/>
                    </a:lnTo>
                    <a:lnTo>
                      <a:pt x="623" y="155"/>
                    </a:lnTo>
                    <a:lnTo>
                      <a:pt x="623" y="155"/>
                    </a:lnTo>
                    <a:lnTo>
                      <a:pt x="623" y="155"/>
                    </a:lnTo>
                    <a:lnTo>
                      <a:pt x="623" y="157"/>
                    </a:lnTo>
                    <a:lnTo>
                      <a:pt x="625" y="157"/>
                    </a:lnTo>
                    <a:lnTo>
                      <a:pt x="625" y="157"/>
                    </a:lnTo>
                    <a:lnTo>
                      <a:pt x="625" y="157"/>
                    </a:lnTo>
                    <a:lnTo>
                      <a:pt x="625" y="157"/>
                    </a:lnTo>
                    <a:lnTo>
                      <a:pt x="625" y="157"/>
                    </a:lnTo>
                    <a:lnTo>
                      <a:pt x="627" y="157"/>
                    </a:lnTo>
                    <a:lnTo>
                      <a:pt x="627" y="157"/>
                    </a:lnTo>
                    <a:lnTo>
                      <a:pt x="627" y="157"/>
                    </a:lnTo>
                    <a:lnTo>
                      <a:pt x="627" y="157"/>
                    </a:lnTo>
                    <a:lnTo>
                      <a:pt x="629" y="159"/>
                    </a:lnTo>
                    <a:lnTo>
                      <a:pt x="629" y="159"/>
                    </a:lnTo>
                    <a:lnTo>
                      <a:pt x="629" y="157"/>
                    </a:lnTo>
                    <a:lnTo>
                      <a:pt x="631" y="157"/>
                    </a:lnTo>
                    <a:lnTo>
                      <a:pt x="631" y="157"/>
                    </a:lnTo>
                    <a:lnTo>
                      <a:pt x="631" y="157"/>
                    </a:lnTo>
                    <a:lnTo>
                      <a:pt x="631" y="157"/>
                    </a:lnTo>
                    <a:lnTo>
                      <a:pt x="631" y="155"/>
                    </a:lnTo>
                    <a:lnTo>
                      <a:pt x="633" y="155"/>
                    </a:lnTo>
                    <a:lnTo>
                      <a:pt x="633" y="155"/>
                    </a:lnTo>
                    <a:lnTo>
                      <a:pt x="633" y="155"/>
                    </a:lnTo>
                    <a:lnTo>
                      <a:pt x="633" y="155"/>
                    </a:lnTo>
                    <a:lnTo>
                      <a:pt x="633" y="155"/>
                    </a:lnTo>
                    <a:lnTo>
                      <a:pt x="634" y="155"/>
                    </a:lnTo>
                    <a:lnTo>
                      <a:pt x="634" y="155"/>
                    </a:lnTo>
                    <a:lnTo>
                      <a:pt x="634" y="157"/>
                    </a:lnTo>
                    <a:lnTo>
                      <a:pt x="634" y="157"/>
                    </a:lnTo>
                    <a:lnTo>
                      <a:pt x="636" y="157"/>
                    </a:lnTo>
                    <a:lnTo>
                      <a:pt x="636" y="157"/>
                    </a:lnTo>
                    <a:lnTo>
                      <a:pt x="638" y="157"/>
                    </a:lnTo>
                    <a:lnTo>
                      <a:pt x="638" y="157"/>
                    </a:lnTo>
                    <a:lnTo>
                      <a:pt x="638" y="157"/>
                    </a:lnTo>
                    <a:lnTo>
                      <a:pt x="638" y="159"/>
                    </a:lnTo>
                    <a:lnTo>
                      <a:pt x="638" y="159"/>
                    </a:lnTo>
                    <a:lnTo>
                      <a:pt x="640" y="159"/>
                    </a:lnTo>
                    <a:lnTo>
                      <a:pt x="640" y="159"/>
                    </a:lnTo>
                    <a:lnTo>
                      <a:pt x="640" y="159"/>
                    </a:lnTo>
                    <a:lnTo>
                      <a:pt x="640" y="159"/>
                    </a:lnTo>
                    <a:lnTo>
                      <a:pt x="640" y="159"/>
                    </a:lnTo>
                    <a:lnTo>
                      <a:pt x="640" y="159"/>
                    </a:lnTo>
                    <a:lnTo>
                      <a:pt x="642" y="159"/>
                    </a:lnTo>
                    <a:lnTo>
                      <a:pt x="642" y="159"/>
                    </a:lnTo>
                    <a:lnTo>
                      <a:pt x="642" y="159"/>
                    </a:lnTo>
                    <a:lnTo>
                      <a:pt x="642" y="159"/>
                    </a:lnTo>
                    <a:lnTo>
                      <a:pt x="643" y="159"/>
                    </a:lnTo>
                    <a:lnTo>
                      <a:pt x="643" y="159"/>
                    </a:lnTo>
                    <a:lnTo>
                      <a:pt x="643" y="159"/>
                    </a:lnTo>
                    <a:lnTo>
                      <a:pt x="643" y="159"/>
                    </a:lnTo>
                    <a:lnTo>
                      <a:pt x="643" y="161"/>
                    </a:lnTo>
                    <a:lnTo>
                      <a:pt x="643" y="161"/>
                    </a:lnTo>
                    <a:lnTo>
                      <a:pt x="643" y="161"/>
                    </a:lnTo>
                    <a:lnTo>
                      <a:pt x="643" y="162"/>
                    </a:lnTo>
                    <a:lnTo>
                      <a:pt x="643" y="162"/>
                    </a:lnTo>
                    <a:lnTo>
                      <a:pt x="643" y="164"/>
                    </a:lnTo>
                    <a:lnTo>
                      <a:pt x="643" y="164"/>
                    </a:lnTo>
                    <a:lnTo>
                      <a:pt x="643" y="164"/>
                    </a:lnTo>
                    <a:lnTo>
                      <a:pt x="643" y="164"/>
                    </a:lnTo>
                    <a:lnTo>
                      <a:pt x="642" y="164"/>
                    </a:lnTo>
                    <a:lnTo>
                      <a:pt x="642" y="164"/>
                    </a:lnTo>
                    <a:lnTo>
                      <a:pt x="642" y="166"/>
                    </a:lnTo>
                    <a:lnTo>
                      <a:pt x="642" y="166"/>
                    </a:lnTo>
                    <a:lnTo>
                      <a:pt x="642" y="168"/>
                    </a:lnTo>
                    <a:lnTo>
                      <a:pt x="642" y="168"/>
                    </a:lnTo>
                    <a:lnTo>
                      <a:pt x="642" y="168"/>
                    </a:lnTo>
                    <a:lnTo>
                      <a:pt x="642" y="168"/>
                    </a:lnTo>
                    <a:lnTo>
                      <a:pt x="642" y="170"/>
                    </a:lnTo>
                    <a:lnTo>
                      <a:pt x="642" y="170"/>
                    </a:lnTo>
                    <a:lnTo>
                      <a:pt x="642" y="170"/>
                    </a:lnTo>
                    <a:lnTo>
                      <a:pt x="642" y="170"/>
                    </a:lnTo>
                    <a:lnTo>
                      <a:pt x="642" y="170"/>
                    </a:lnTo>
                    <a:lnTo>
                      <a:pt x="642" y="170"/>
                    </a:lnTo>
                    <a:lnTo>
                      <a:pt x="642" y="170"/>
                    </a:lnTo>
                    <a:lnTo>
                      <a:pt x="642" y="170"/>
                    </a:lnTo>
                    <a:lnTo>
                      <a:pt x="642" y="170"/>
                    </a:lnTo>
                    <a:lnTo>
                      <a:pt x="640" y="170"/>
                    </a:lnTo>
                    <a:lnTo>
                      <a:pt x="640" y="170"/>
                    </a:lnTo>
                    <a:lnTo>
                      <a:pt x="640" y="172"/>
                    </a:lnTo>
                    <a:lnTo>
                      <a:pt x="640" y="172"/>
                    </a:lnTo>
                    <a:lnTo>
                      <a:pt x="640" y="172"/>
                    </a:lnTo>
                    <a:lnTo>
                      <a:pt x="640" y="172"/>
                    </a:lnTo>
                    <a:lnTo>
                      <a:pt x="640" y="172"/>
                    </a:lnTo>
                    <a:lnTo>
                      <a:pt x="640" y="172"/>
                    </a:lnTo>
                    <a:lnTo>
                      <a:pt x="638" y="172"/>
                    </a:lnTo>
                    <a:lnTo>
                      <a:pt x="638" y="172"/>
                    </a:lnTo>
                    <a:lnTo>
                      <a:pt x="638" y="172"/>
                    </a:lnTo>
                    <a:lnTo>
                      <a:pt x="638" y="172"/>
                    </a:lnTo>
                    <a:lnTo>
                      <a:pt x="638" y="173"/>
                    </a:lnTo>
                    <a:lnTo>
                      <a:pt x="638" y="173"/>
                    </a:lnTo>
                    <a:lnTo>
                      <a:pt x="638" y="173"/>
                    </a:lnTo>
                    <a:lnTo>
                      <a:pt x="638" y="173"/>
                    </a:lnTo>
                    <a:lnTo>
                      <a:pt x="638" y="173"/>
                    </a:lnTo>
                    <a:lnTo>
                      <a:pt x="638" y="175"/>
                    </a:lnTo>
                    <a:lnTo>
                      <a:pt x="638" y="175"/>
                    </a:lnTo>
                    <a:lnTo>
                      <a:pt x="638" y="175"/>
                    </a:lnTo>
                    <a:lnTo>
                      <a:pt x="638" y="175"/>
                    </a:lnTo>
                    <a:lnTo>
                      <a:pt x="638" y="177"/>
                    </a:lnTo>
                    <a:lnTo>
                      <a:pt x="638" y="177"/>
                    </a:lnTo>
                    <a:lnTo>
                      <a:pt x="638" y="177"/>
                    </a:lnTo>
                    <a:lnTo>
                      <a:pt x="638" y="177"/>
                    </a:lnTo>
                    <a:lnTo>
                      <a:pt x="638" y="177"/>
                    </a:lnTo>
                    <a:lnTo>
                      <a:pt x="640" y="177"/>
                    </a:lnTo>
                    <a:lnTo>
                      <a:pt x="640" y="177"/>
                    </a:lnTo>
                    <a:lnTo>
                      <a:pt x="640" y="177"/>
                    </a:lnTo>
                    <a:lnTo>
                      <a:pt x="640" y="177"/>
                    </a:lnTo>
                    <a:lnTo>
                      <a:pt x="642" y="177"/>
                    </a:lnTo>
                    <a:lnTo>
                      <a:pt x="642" y="177"/>
                    </a:lnTo>
                    <a:lnTo>
                      <a:pt x="642" y="177"/>
                    </a:lnTo>
                    <a:lnTo>
                      <a:pt x="642" y="177"/>
                    </a:lnTo>
                    <a:lnTo>
                      <a:pt x="642" y="177"/>
                    </a:lnTo>
                    <a:lnTo>
                      <a:pt x="642" y="177"/>
                    </a:lnTo>
                    <a:lnTo>
                      <a:pt x="642" y="179"/>
                    </a:lnTo>
                    <a:lnTo>
                      <a:pt x="642" y="179"/>
                    </a:lnTo>
                    <a:lnTo>
                      <a:pt x="642" y="179"/>
                    </a:lnTo>
                    <a:lnTo>
                      <a:pt x="643" y="179"/>
                    </a:lnTo>
                    <a:lnTo>
                      <a:pt x="643" y="179"/>
                    </a:lnTo>
                    <a:lnTo>
                      <a:pt x="643" y="179"/>
                    </a:lnTo>
                    <a:lnTo>
                      <a:pt x="645" y="179"/>
                    </a:lnTo>
                    <a:lnTo>
                      <a:pt x="645" y="179"/>
                    </a:lnTo>
                    <a:lnTo>
                      <a:pt x="647" y="179"/>
                    </a:lnTo>
                    <a:lnTo>
                      <a:pt x="647" y="177"/>
                    </a:lnTo>
                    <a:lnTo>
                      <a:pt x="649" y="177"/>
                    </a:lnTo>
                    <a:lnTo>
                      <a:pt x="649" y="177"/>
                    </a:lnTo>
                    <a:lnTo>
                      <a:pt x="649" y="177"/>
                    </a:lnTo>
                    <a:lnTo>
                      <a:pt x="649" y="179"/>
                    </a:lnTo>
                    <a:lnTo>
                      <a:pt x="651" y="179"/>
                    </a:lnTo>
                    <a:lnTo>
                      <a:pt x="651" y="179"/>
                    </a:lnTo>
                    <a:lnTo>
                      <a:pt x="651" y="179"/>
                    </a:lnTo>
                    <a:lnTo>
                      <a:pt x="651" y="179"/>
                    </a:lnTo>
                    <a:lnTo>
                      <a:pt x="651" y="179"/>
                    </a:lnTo>
                    <a:lnTo>
                      <a:pt x="651" y="179"/>
                    </a:lnTo>
                    <a:lnTo>
                      <a:pt x="651" y="181"/>
                    </a:lnTo>
                    <a:lnTo>
                      <a:pt x="651" y="181"/>
                    </a:lnTo>
                    <a:lnTo>
                      <a:pt x="651" y="181"/>
                    </a:lnTo>
                    <a:lnTo>
                      <a:pt x="651" y="182"/>
                    </a:lnTo>
                    <a:lnTo>
                      <a:pt x="651" y="182"/>
                    </a:lnTo>
                    <a:lnTo>
                      <a:pt x="651" y="182"/>
                    </a:lnTo>
                    <a:lnTo>
                      <a:pt x="651" y="182"/>
                    </a:lnTo>
                    <a:lnTo>
                      <a:pt x="651" y="182"/>
                    </a:lnTo>
                    <a:lnTo>
                      <a:pt x="649" y="182"/>
                    </a:lnTo>
                    <a:lnTo>
                      <a:pt x="649" y="184"/>
                    </a:lnTo>
                    <a:lnTo>
                      <a:pt x="647" y="184"/>
                    </a:lnTo>
                    <a:lnTo>
                      <a:pt x="647" y="184"/>
                    </a:lnTo>
                    <a:lnTo>
                      <a:pt x="647" y="184"/>
                    </a:lnTo>
                    <a:lnTo>
                      <a:pt x="647" y="186"/>
                    </a:lnTo>
                    <a:lnTo>
                      <a:pt x="647" y="186"/>
                    </a:lnTo>
                    <a:lnTo>
                      <a:pt x="645" y="186"/>
                    </a:lnTo>
                    <a:lnTo>
                      <a:pt x="645" y="186"/>
                    </a:lnTo>
                    <a:lnTo>
                      <a:pt x="645" y="186"/>
                    </a:lnTo>
                    <a:lnTo>
                      <a:pt x="645" y="188"/>
                    </a:lnTo>
                    <a:lnTo>
                      <a:pt x="643" y="188"/>
                    </a:lnTo>
                    <a:lnTo>
                      <a:pt x="643" y="188"/>
                    </a:lnTo>
                    <a:lnTo>
                      <a:pt x="645" y="188"/>
                    </a:lnTo>
                    <a:lnTo>
                      <a:pt x="645" y="188"/>
                    </a:lnTo>
                    <a:lnTo>
                      <a:pt x="645" y="190"/>
                    </a:lnTo>
                    <a:lnTo>
                      <a:pt x="645" y="190"/>
                    </a:lnTo>
                    <a:lnTo>
                      <a:pt x="645" y="190"/>
                    </a:lnTo>
                    <a:lnTo>
                      <a:pt x="645" y="191"/>
                    </a:lnTo>
                    <a:lnTo>
                      <a:pt x="645" y="191"/>
                    </a:lnTo>
                    <a:lnTo>
                      <a:pt x="645" y="191"/>
                    </a:lnTo>
                    <a:lnTo>
                      <a:pt x="643" y="191"/>
                    </a:lnTo>
                    <a:lnTo>
                      <a:pt x="643" y="191"/>
                    </a:lnTo>
                    <a:lnTo>
                      <a:pt x="643" y="191"/>
                    </a:lnTo>
                    <a:lnTo>
                      <a:pt x="643" y="193"/>
                    </a:lnTo>
                    <a:lnTo>
                      <a:pt x="643" y="193"/>
                    </a:lnTo>
                    <a:lnTo>
                      <a:pt x="643" y="193"/>
                    </a:lnTo>
                    <a:lnTo>
                      <a:pt x="643" y="195"/>
                    </a:lnTo>
                    <a:lnTo>
                      <a:pt x="643" y="195"/>
                    </a:lnTo>
                    <a:lnTo>
                      <a:pt x="643" y="195"/>
                    </a:lnTo>
                    <a:lnTo>
                      <a:pt x="643" y="195"/>
                    </a:lnTo>
                    <a:lnTo>
                      <a:pt x="642" y="197"/>
                    </a:lnTo>
                    <a:lnTo>
                      <a:pt x="642" y="197"/>
                    </a:lnTo>
                    <a:lnTo>
                      <a:pt x="642" y="197"/>
                    </a:lnTo>
                    <a:lnTo>
                      <a:pt x="640" y="199"/>
                    </a:lnTo>
                    <a:lnTo>
                      <a:pt x="640" y="199"/>
                    </a:lnTo>
                    <a:lnTo>
                      <a:pt x="640" y="199"/>
                    </a:lnTo>
                    <a:lnTo>
                      <a:pt x="640" y="199"/>
                    </a:lnTo>
                    <a:lnTo>
                      <a:pt x="640" y="199"/>
                    </a:lnTo>
                    <a:lnTo>
                      <a:pt x="640" y="199"/>
                    </a:lnTo>
                    <a:lnTo>
                      <a:pt x="640" y="200"/>
                    </a:lnTo>
                    <a:lnTo>
                      <a:pt x="640" y="200"/>
                    </a:lnTo>
                    <a:lnTo>
                      <a:pt x="640" y="200"/>
                    </a:lnTo>
                    <a:lnTo>
                      <a:pt x="640" y="200"/>
                    </a:lnTo>
                    <a:lnTo>
                      <a:pt x="640" y="202"/>
                    </a:lnTo>
                    <a:lnTo>
                      <a:pt x="640" y="202"/>
                    </a:lnTo>
                    <a:lnTo>
                      <a:pt x="640" y="202"/>
                    </a:lnTo>
                    <a:lnTo>
                      <a:pt x="640" y="204"/>
                    </a:lnTo>
                    <a:lnTo>
                      <a:pt x="640" y="204"/>
                    </a:lnTo>
                    <a:lnTo>
                      <a:pt x="640" y="204"/>
                    </a:lnTo>
                    <a:lnTo>
                      <a:pt x="640" y="204"/>
                    </a:lnTo>
                    <a:lnTo>
                      <a:pt x="640" y="204"/>
                    </a:lnTo>
                    <a:lnTo>
                      <a:pt x="638" y="204"/>
                    </a:lnTo>
                    <a:lnTo>
                      <a:pt x="638" y="204"/>
                    </a:lnTo>
                    <a:lnTo>
                      <a:pt x="638" y="204"/>
                    </a:lnTo>
                    <a:lnTo>
                      <a:pt x="640" y="206"/>
                    </a:lnTo>
                    <a:lnTo>
                      <a:pt x="640" y="206"/>
                    </a:lnTo>
                    <a:lnTo>
                      <a:pt x="640" y="206"/>
                    </a:lnTo>
                    <a:lnTo>
                      <a:pt x="640" y="206"/>
                    </a:lnTo>
                    <a:lnTo>
                      <a:pt x="640" y="206"/>
                    </a:lnTo>
                    <a:lnTo>
                      <a:pt x="640" y="208"/>
                    </a:lnTo>
                    <a:lnTo>
                      <a:pt x="640" y="208"/>
                    </a:lnTo>
                    <a:lnTo>
                      <a:pt x="640" y="208"/>
                    </a:lnTo>
                    <a:lnTo>
                      <a:pt x="640" y="208"/>
                    </a:lnTo>
                    <a:lnTo>
                      <a:pt x="640" y="209"/>
                    </a:lnTo>
                    <a:lnTo>
                      <a:pt x="640" y="209"/>
                    </a:lnTo>
                    <a:lnTo>
                      <a:pt x="640" y="209"/>
                    </a:lnTo>
                    <a:lnTo>
                      <a:pt x="640" y="211"/>
                    </a:lnTo>
                    <a:lnTo>
                      <a:pt x="640" y="211"/>
                    </a:lnTo>
                    <a:lnTo>
                      <a:pt x="640" y="211"/>
                    </a:lnTo>
                    <a:lnTo>
                      <a:pt x="640" y="211"/>
                    </a:lnTo>
                    <a:lnTo>
                      <a:pt x="640" y="211"/>
                    </a:lnTo>
                    <a:lnTo>
                      <a:pt x="640" y="213"/>
                    </a:lnTo>
                    <a:lnTo>
                      <a:pt x="638" y="213"/>
                    </a:lnTo>
                    <a:lnTo>
                      <a:pt x="638" y="213"/>
                    </a:lnTo>
                    <a:lnTo>
                      <a:pt x="638" y="213"/>
                    </a:lnTo>
                    <a:lnTo>
                      <a:pt x="636" y="213"/>
                    </a:lnTo>
                    <a:lnTo>
                      <a:pt x="636" y="213"/>
                    </a:lnTo>
                    <a:lnTo>
                      <a:pt x="636" y="213"/>
                    </a:lnTo>
                    <a:lnTo>
                      <a:pt x="636" y="213"/>
                    </a:lnTo>
                    <a:lnTo>
                      <a:pt x="636" y="213"/>
                    </a:lnTo>
                    <a:lnTo>
                      <a:pt x="636" y="213"/>
                    </a:lnTo>
                    <a:lnTo>
                      <a:pt x="634" y="213"/>
                    </a:lnTo>
                    <a:lnTo>
                      <a:pt x="634" y="213"/>
                    </a:lnTo>
                    <a:lnTo>
                      <a:pt x="634" y="213"/>
                    </a:lnTo>
                    <a:lnTo>
                      <a:pt x="634" y="213"/>
                    </a:lnTo>
                    <a:lnTo>
                      <a:pt x="634" y="213"/>
                    </a:lnTo>
                    <a:lnTo>
                      <a:pt x="634" y="213"/>
                    </a:lnTo>
                    <a:lnTo>
                      <a:pt x="633" y="215"/>
                    </a:lnTo>
                    <a:lnTo>
                      <a:pt x="633" y="215"/>
                    </a:lnTo>
                    <a:lnTo>
                      <a:pt x="633" y="215"/>
                    </a:lnTo>
                    <a:lnTo>
                      <a:pt x="633" y="215"/>
                    </a:lnTo>
                    <a:lnTo>
                      <a:pt x="631" y="215"/>
                    </a:lnTo>
                    <a:lnTo>
                      <a:pt x="631" y="215"/>
                    </a:lnTo>
                    <a:lnTo>
                      <a:pt x="631" y="215"/>
                    </a:lnTo>
                    <a:lnTo>
                      <a:pt x="631" y="217"/>
                    </a:lnTo>
                    <a:lnTo>
                      <a:pt x="631" y="217"/>
                    </a:lnTo>
                    <a:lnTo>
                      <a:pt x="631" y="217"/>
                    </a:lnTo>
                    <a:lnTo>
                      <a:pt x="631" y="217"/>
                    </a:lnTo>
                    <a:lnTo>
                      <a:pt x="631" y="217"/>
                    </a:lnTo>
                    <a:lnTo>
                      <a:pt x="631" y="217"/>
                    </a:lnTo>
                    <a:lnTo>
                      <a:pt x="631" y="217"/>
                    </a:lnTo>
                    <a:lnTo>
                      <a:pt x="631" y="217"/>
                    </a:lnTo>
                    <a:lnTo>
                      <a:pt x="631" y="217"/>
                    </a:lnTo>
                    <a:lnTo>
                      <a:pt x="631" y="217"/>
                    </a:lnTo>
                    <a:lnTo>
                      <a:pt x="633" y="217"/>
                    </a:lnTo>
                    <a:lnTo>
                      <a:pt x="633" y="217"/>
                    </a:lnTo>
                    <a:lnTo>
                      <a:pt x="633" y="219"/>
                    </a:lnTo>
                    <a:lnTo>
                      <a:pt x="633" y="219"/>
                    </a:lnTo>
                    <a:lnTo>
                      <a:pt x="631" y="219"/>
                    </a:lnTo>
                    <a:lnTo>
                      <a:pt x="631" y="219"/>
                    </a:lnTo>
                    <a:lnTo>
                      <a:pt x="631" y="219"/>
                    </a:lnTo>
                    <a:lnTo>
                      <a:pt x="631" y="220"/>
                    </a:lnTo>
                    <a:lnTo>
                      <a:pt x="631" y="220"/>
                    </a:lnTo>
                    <a:lnTo>
                      <a:pt x="631" y="220"/>
                    </a:lnTo>
                    <a:lnTo>
                      <a:pt x="631" y="220"/>
                    </a:lnTo>
                    <a:lnTo>
                      <a:pt x="631" y="222"/>
                    </a:lnTo>
                    <a:lnTo>
                      <a:pt x="629" y="222"/>
                    </a:lnTo>
                    <a:lnTo>
                      <a:pt x="631" y="222"/>
                    </a:lnTo>
                    <a:lnTo>
                      <a:pt x="629" y="222"/>
                    </a:lnTo>
                    <a:lnTo>
                      <a:pt x="629" y="222"/>
                    </a:lnTo>
                    <a:lnTo>
                      <a:pt x="629" y="224"/>
                    </a:lnTo>
                    <a:lnTo>
                      <a:pt x="629" y="224"/>
                    </a:lnTo>
                    <a:lnTo>
                      <a:pt x="629" y="224"/>
                    </a:lnTo>
                    <a:lnTo>
                      <a:pt x="631" y="224"/>
                    </a:lnTo>
                    <a:lnTo>
                      <a:pt x="631" y="224"/>
                    </a:lnTo>
                    <a:lnTo>
                      <a:pt x="631" y="224"/>
                    </a:lnTo>
                    <a:lnTo>
                      <a:pt x="631" y="224"/>
                    </a:lnTo>
                    <a:lnTo>
                      <a:pt x="631" y="224"/>
                    </a:lnTo>
                    <a:lnTo>
                      <a:pt x="631" y="226"/>
                    </a:lnTo>
                    <a:lnTo>
                      <a:pt x="633" y="226"/>
                    </a:lnTo>
                    <a:lnTo>
                      <a:pt x="633" y="226"/>
                    </a:lnTo>
                    <a:lnTo>
                      <a:pt x="633" y="226"/>
                    </a:lnTo>
                    <a:lnTo>
                      <a:pt x="633" y="226"/>
                    </a:lnTo>
                    <a:lnTo>
                      <a:pt x="633" y="226"/>
                    </a:lnTo>
                    <a:lnTo>
                      <a:pt x="633" y="226"/>
                    </a:lnTo>
                    <a:lnTo>
                      <a:pt x="633" y="226"/>
                    </a:lnTo>
                    <a:lnTo>
                      <a:pt x="633" y="228"/>
                    </a:lnTo>
                    <a:lnTo>
                      <a:pt x="633" y="228"/>
                    </a:lnTo>
                    <a:lnTo>
                      <a:pt x="633" y="228"/>
                    </a:lnTo>
                    <a:lnTo>
                      <a:pt x="633" y="228"/>
                    </a:lnTo>
                    <a:lnTo>
                      <a:pt x="633" y="228"/>
                    </a:lnTo>
                    <a:lnTo>
                      <a:pt x="633" y="228"/>
                    </a:lnTo>
                    <a:lnTo>
                      <a:pt x="633" y="228"/>
                    </a:lnTo>
                    <a:lnTo>
                      <a:pt x="633" y="229"/>
                    </a:lnTo>
                    <a:lnTo>
                      <a:pt x="633" y="229"/>
                    </a:lnTo>
                    <a:lnTo>
                      <a:pt x="633" y="231"/>
                    </a:lnTo>
                    <a:lnTo>
                      <a:pt x="633" y="231"/>
                    </a:lnTo>
                    <a:lnTo>
                      <a:pt x="633" y="233"/>
                    </a:lnTo>
                    <a:lnTo>
                      <a:pt x="633" y="233"/>
                    </a:lnTo>
                    <a:lnTo>
                      <a:pt x="633" y="233"/>
                    </a:lnTo>
                    <a:lnTo>
                      <a:pt x="633" y="233"/>
                    </a:lnTo>
                    <a:lnTo>
                      <a:pt x="633" y="233"/>
                    </a:lnTo>
                    <a:lnTo>
                      <a:pt x="634" y="235"/>
                    </a:lnTo>
                    <a:lnTo>
                      <a:pt x="634" y="235"/>
                    </a:lnTo>
                    <a:lnTo>
                      <a:pt x="634" y="235"/>
                    </a:lnTo>
                    <a:lnTo>
                      <a:pt x="636" y="235"/>
                    </a:lnTo>
                    <a:lnTo>
                      <a:pt x="638" y="235"/>
                    </a:lnTo>
                    <a:lnTo>
                      <a:pt x="638" y="235"/>
                    </a:lnTo>
                    <a:lnTo>
                      <a:pt x="640" y="235"/>
                    </a:lnTo>
                    <a:lnTo>
                      <a:pt x="640" y="235"/>
                    </a:lnTo>
                    <a:lnTo>
                      <a:pt x="640" y="235"/>
                    </a:lnTo>
                    <a:lnTo>
                      <a:pt x="640" y="235"/>
                    </a:lnTo>
                    <a:lnTo>
                      <a:pt x="642" y="235"/>
                    </a:lnTo>
                    <a:lnTo>
                      <a:pt x="642" y="237"/>
                    </a:lnTo>
                    <a:lnTo>
                      <a:pt x="642" y="237"/>
                    </a:lnTo>
                    <a:lnTo>
                      <a:pt x="642" y="237"/>
                    </a:lnTo>
                    <a:lnTo>
                      <a:pt x="642" y="237"/>
                    </a:lnTo>
                    <a:lnTo>
                      <a:pt x="642" y="238"/>
                    </a:lnTo>
                    <a:lnTo>
                      <a:pt x="642" y="238"/>
                    </a:lnTo>
                    <a:lnTo>
                      <a:pt x="642" y="238"/>
                    </a:lnTo>
                    <a:lnTo>
                      <a:pt x="642" y="240"/>
                    </a:lnTo>
                    <a:lnTo>
                      <a:pt x="642" y="240"/>
                    </a:lnTo>
                    <a:lnTo>
                      <a:pt x="640" y="242"/>
                    </a:lnTo>
                    <a:lnTo>
                      <a:pt x="640" y="242"/>
                    </a:lnTo>
                    <a:lnTo>
                      <a:pt x="640" y="242"/>
                    </a:lnTo>
                    <a:lnTo>
                      <a:pt x="642" y="242"/>
                    </a:lnTo>
                    <a:lnTo>
                      <a:pt x="642" y="244"/>
                    </a:lnTo>
                    <a:lnTo>
                      <a:pt x="642" y="244"/>
                    </a:lnTo>
                    <a:lnTo>
                      <a:pt x="642" y="244"/>
                    </a:lnTo>
                    <a:lnTo>
                      <a:pt x="642" y="244"/>
                    </a:lnTo>
                    <a:lnTo>
                      <a:pt x="642" y="244"/>
                    </a:lnTo>
                    <a:lnTo>
                      <a:pt x="642" y="244"/>
                    </a:lnTo>
                    <a:lnTo>
                      <a:pt x="642" y="244"/>
                    </a:lnTo>
                    <a:lnTo>
                      <a:pt x="642" y="244"/>
                    </a:lnTo>
                    <a:lnTo>
                      <a:pt x="643" y="244"/>
                    </a:lnTo>
                    <a:lnTo>
                      <a:pt x="643" y="246"/>
                    </a:lnTo>
                    <a:lnTo>
                      <a:pt x="643" y="246"/>
                    </a:lnTo>
                    <a:lnTo>
                      <a:pt x="645" y="246"/>
                    </a:lnTo>
                    <a:lnTo>
                      <a:pt x="647" y="246"/>
                    </a:lnTo>
                    <a:lnTo>
                      <a:pt x="647" y="246"/>
                    </a:lnTo>
                    <a:lnTo>
                      <a:pt x="647" y="246"/>
                    </a:lnTo>
                    <a:lnTo>
                      <a:pt x="647" y="246"/>
                    </a:lnTo>
                    <a:lnTo>
                      <a:pt x="647" y="246"/>
                    </a:lnTo>
                    <a:lnTo>
                      <a:pt x="647" y="246"/>
                    </a:lnTo>
                    <a:lnTo>
                      <a:pt x="649" y="246"/>
                    </a:lnTo>
                    <a:lnTo>
                      <a:pt x="649" y="246"/>
                    </a:lnTo>
                    <a:lnTo>
                      <a:pt x="649" y="246"/>
                    </a:lnTo>
                    <a:lnTo>
                      <a:pt x="649" y="246"/>
                    </a:lnTo>
                    <a:lnTo>
                      <a:pt x="649" y="246"/>
                    </a:lnTo>
                    <a:lnTo>
                      <a:pt x="649" y="247"/>
                    </a:lnTo>
                    <a:lnTo>
                      <a:pt x="649" y="247"/>
                    </a:lnTo>
                    <a:lnTo>
                      <a:pt x="651" y="247"/>
                    </a:lnTo>
                    <a:lnTo>
                      <a:pt x="651" y="247"/>
                    </a:lnTo>
                    <a:lnTo>
                      <a:pt x="651" y="247"/>
                    </a:lnTo>
                    <a:lnTo>
                      <a:pt x="651" y="247"/>
                    </a:lnTo>
                    <a:lnTo>
                      <a:pt x="651" y="249"/>
                    </a:lnTo>
                    <a:lnTo>
                      <a:pt x="652" y="249"/>
                    </a:lnTo>
                    <a:lnTo>
                      <a:pt x="652" y="249"/>
                    </a:lnTo>
                    <a:lnTo>
                      <a:pt x="652" y="249"/>
                    </a:lnTo>
                    <a:lnTo>
                      <a:pt x="652" y="249"/>
                    </a:lnTo>
                    <a:lnTo>
                      <a:pt x="654" y="247"/>
                    </a:lnTo>
                    <a:lnTo>
                      <a:pt x="654" y="247"/>
                    </a:lnTo>
                    <a:lnTo>
                      <a:pt x="654" y="247"/>
                    </a:lnTo>
                    <a:lnTo>
                      <a:pt x="654" y="247"/>
                    </a:lnTo>
                    <a:lnTo>
                      <a:pt x="654" y="247"/>
                    </a:lnTo>
                    <a:lnTo>
                      <a:pt x="654" y="246"/>
                    </a:lnTo>
                    <a:lnTo>
                      <a:pt x="656" y="246"/>
                    </a:lnTo>
                    <a:lnTo>
                      <a:pt x="656" y="246"/>
                    </a:lnTo>
                    <a:lnTo>
                      <a:pt x="656" y="246"/>
                    </a:lnTo>
                    <a:lnTo>
                      <a:pt x="656" y="246"/>
                    </a:lnTo>
                    <a:lnTo>
                      <a:pt x="656" y="246"/>
                    </a:lnTo>
                    <a:lnTo>
                      <a:pt x="656" y="246"/>
                    </a:lnTo>
                    <a:lnTo>
                      <a:pt x="656" y="246"/>
                    </a:lnTo>
                    <a:lnTo>
                      <a:pt x="658" y="246"/>
                    </a:lnTo>
                    <a:lnTo>
                      <a:pt x="658" y="246"/>
                    </a:lnTo>
                    <a:lnTo>
                      <a:pt x="658" y="246"/>
                    </a:lnTo>
                    <a:lnTo>
                      <a:pt x="658" y="246"/>
                    </a:lnTo>
                    <a:lnTo>
                      <a:pt x="658" y="246"/>
                    </a:lnTo>
                    <a:lnTo>
                      <a:pt x="658" y="246"/>
                    </a:lnTo>
                    <a:lnTo>
                      <a:pt x="658" y="247"/>
                    </a:lnTo>
                    <a:lnTo>
                      <a:pt x="658" y="247"/>
                    </a:lnTo>
                    <a:lnTo>
                      <a:pt x="658" y="247"/>
                    </a:lnTo>
                    <a:lnTo>
                      <a:pt x="658" y="247"/>
                    </a:lnTo>
                    <a:lnTo>
                      <a:pt x="658" y="247"/>
                    </a:lnTo>
                    <a:lnTo>
                      <a:pt x="658" y="247"/>
                    </a:lnTo>
                    <a:lnTo>
                      <a:pt x="658" y="247"/>
                    </a:lnTo>
                    <a:lnTo>
                      <a:pt x="658" y="247"/>
                    </a:lnTo>
                    <a:lnTo>
                      <a:pt x="660" y="247"/>
                    </a:lnTo>
                    <a:lnTo>
                      <a:pt x="660" y="246"/>
                    </a:lnTo>
                    <a:lnTo>
                      <a:pt x="660" y="246"/>
                    </a:lnTo>
                    <a:lnTo>
                      <a:pt x="660" y="246"/>
                    </a:lnTo>
                    <a:lnTo>
                      <a:pt x="660" y="246"/>
                    </a:lnTo>
                    <a:lnTo>
                      <a:pt x="660" y="246"/>
                    </a:lnTo>
                    <a:lnTo>
                      <a:pt x="660" y="246"/>
                    </a:lnTo>
                    <a:lnTo>
                      <a:pt x="660" y="246"/>
                    </a:lnTo>
                    <a:lnTo>
                      <a:pt x="660" y="246"/>
                    </a:lnTo>
                    <a:lnTo>
                      <a:pt x="660" y="246"/>
                    </a:lnTo>
                    <a:lnTo>
                      <a:pt x="661" y="246"/>
                    </a:lnTo>
                    <a:lnTo>
                      <a:pt x="661" y="246"/>
                    </a:lnTo>
                    <a:lnTo>
                      <a:pt x="661" y="246"/>
                    </a:lnTo>
                    <a:lnTo>
                      <a:pt x="661" y="246"/>
                    </a:lnTo>
                    <a:lnTo>
                      <a:pt x="661" y="246"/>
                    </a:lnTo>
                    <a:lnTo>
                      <a:pt x="661" y="246"/>
                    </a:lnTo>
                    <a:lnTo>
                      <a:pt x="661" y="246"/>
                    </a:lnTo>
                    <a:lnTo>
                      <a:pt x="661" y="246"/>
                    </a:lnTo>
                    <a:lnTo>
                      <a:pt x="661" y="246"/>
                    </a:lnTo>
                    <a:lnTo>
                      <a:pt x="661" y="246"/>
                    </a:lnTo>
                    <a:lnTo>
                      <a:pt x="663" y="246"/>
                    </a:lnTo>
                    <a:lnTo>
                      <a:pt x="663" y="246"/>
                    </a:lnTo>
                    <a:lnTo>
                      <a:pt x="663" y="246"/>
                    </a:lnTo>
                    <a:lnTo>
                      <a:pt x="663" y="244"/>
                    </a:lnTo>
                    <a:lnTo>
                      <a:pt x="663" y="244"/>
                    </a:lnTo>
                    <a:lnTo>
                      <a:pt x="663" y="244"/>
                    </a:lnTo>
                    <a:lnTo>
                      <a:pt x="663" y="244"/>
                    </a:lnTo>
                    <a:lnTo>
                      <a:pt x="663" y="244"/>
                    </a:lnTo>
                    <a:lnTo>
                      <a:pt x="663" y="244"/>
                    </a:lnTo>
                    <a:lnTo>
                      <a:pt x="663"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4"/>
                    </a:lnTo>
                    <a:lnTo>
                      <a:pt x="665" y="246"/>
                    </a:lnTo>
                    <a:lnTo>
                      <a:pt x="665" y="246"/>
                    </a:lnTo>
                    <a:lnTo>
                      <a:pt x="665" y="246"/>
                    </a:lnTo>
                    <a:lnTo>
                      <a:pt x="665" y="246"/>
                    </a:lnTo>
                    <a:lnTo>
                      <a:pt x="665" y="246"/>
                    </a:lnTo>
                    <a:lnTo>
                      <a:pt x="665" y="246"/>
                    </a:lnTo>
                    <a:lnTo>
                      <a:pt x="665" y="246"/>
                    </a:lnTo>
                    <a:lnTo>
                      <a:pt x="665" y="246"/>
                    </a:lnTo>
                    <a:lnTo>
                      <a:pt x="665" y="246"/>
                    </a:lnTo>
                    <a:lnTo>
                      <a:pt x="665" y="246"/>
                    </a:lnTo>
                    <a:lnTo>
                      <a:pt x="667" y="246"/>
                    </a:lnTo>
                    <a:lnTo>
                      <a:pt x="667" y="246"/>
                    </a:lnTo>
                    <a:lnTo>
                      <a:pt x="667" y="246"/>
                    </a:lnTo>
                    <a:lnTo>
                      <a:pt x="667" y="246"/>
                    </a:lnTo>
                    <a:lnTo>
                      <a:pt x="667" y="247"/>
                    </a:lnTo>
                    <a:lnTo>
                      <a:pt x="667" y="247"/>
                    </a:lnTo>
                    <a:lnTo>
                      <a:pt x="667" y="249"/>
                    </a:lnTo>
                    <a:lnTo>
                      <a:pt x="669" y="249"/>
                    </a:lnTo>
                    <a:lnTo>
                      <a:pt x="669" y="249"/>
                    </a:lnTo>
                    <a:lnTo>
                      <a:pt x="669" y="251"/>
                    </a:lnTo>
                    <a:lnTo>
                      <a:pt x="670" y="251"/>
                    </a:lnTo>
                    <a:lnTo>
                      <a:pt x="672" y="253"/>
                    </a:lnTo>
                    <a:lnTo>
                      <a:pt x="672" y="253"/>
                    </a:lnTo>
                    <a:lnTo>
                      <a:pt x="672" y="253"/>
                    </a:lnTo>
                    <a:lnTo>
                      <a:pt x="672" y="253"/>
                    </a:lnTo>
                    <a:lnTo>
                      <a:pt x="672" y="253"/>
                    </a:lnTo>
                    <a:lnTo>
                      <a:pt x="672" y="255"/>
                    </a:lnTo>
                    <a:lnTo>
                      <a:pt x="672" y="255"/>
                    </a:lnTo>
                    <a:lnTo>
                      <a:pt x="672" y="255"/>
                    </a:lnTo>
                    <a:lnTo>
                      <a:pt x="672" y="255"/>
                    </a:lnTo>
                    <a:lnTo>
                      <a:pt x="674" y="255"/>
                    </a:lnTo>
                    <a:lnTo>
                      <a:pt x="674" y="255"/>
                    </a:lnTo>
                    <a:lnTo>
                      <a:pt x="674" y="255"/>
                    </a:lnTo>
                    <a:lnTo>
                      <a:pt x="674" y="255"/>
                    </a:lnTo>
                    <a:lnTo>
                      <a:pt x="674" y="255"/>
                    </a:lnTo>
                    <a:lnTo>
                      <a:pt x="674" y="255"/>
                    </a:lnTo>
                    <a:lnTo>
                      <a:pt x="674" y="255"/>
                    </a:lnTo>
                    <a:lnTo>
                      <a:pt x="674" y="255"/>
                    </a:lnTo>
                    <a:lnTo>
                      <a:pt x="674" y="255"/>
                    </a:lnTo>
                    <a:lnTo>
                      <a:pt x="674" y="255"/>
                    </a:lnTo>
                    <a:lnTo>
                      <a:pt x="674" y="253"/>
                    </a:lnTo>
                    <a:lnTo>
                      <a:pt x="674" y="253"/>
                    </a:lnTo>
                    <a:lnTo>
                      <a:pt x="674" y="251"/>
                    </a:lnTo>
                    <a:lnTo>
                      <a:pt x="674" y="251"/>
                    </a:lnTo>
                    <a:lnTo>
                      <a:pt x="674" y="251"/>
                    </a:lnTo>
                    <a:lnTo>
                      <a:pt x="674" y="251"/>
                    </a:lnTo>
                    <a:lnTo>
                      <a:pt x="674" y="251"/>
                    </a:lnTo>
                    <a:lnTo>
                      <a:pt x="676" y="249"/>
                    </a:lnTo>
                    <a:lnTo>
                      <a:pt x="676" y="249"/>
                    </a:lnTo>
                    <a:lnTo>
                      <a:pt x="676" y="249"/>
                    </a:lnTo>
                    <a:lnTo>
                      <a:pt x="676" y="249"/>
                    </a:lnTo>
                    <a:lnTo>
                      <a:pt x="676" y="249"/>
                    </a:lnTo>
                    <a:lnTo>
                      <a:pt x="676" y="249"/>
                    </a:lnTo>
                    <a:lnTo>
                      <a:pt x="676" y="249"/>
                    </a:lnTo>
                    <a:lnTo>
                      <a:pt x="678" y="249"/>
                    </a:lnTo>
                    <a:lnTo>
                      <a:pt x="678" y="249"/>
                    </a:lnTo>
                    <a:lnTo>
                      <a:pt x="678" y="249"/>
                    </a:lnTo>
                    <a:lnTo>
                      <a:pt x="678" y="249"/>
                    </a:lnTo>
                    <a:lnTo>
                      <a:pt x="678" y="247"/>
                    </a:lnTo>
                    <a:lnTo>
                      <a:pt x="678" y="247"/>
                    </a:lnTo>
                    <a:lnTo>
                      <a:pt x="678" y="247"/>
                    </a:lnTo>
                    <a:lnTo>
                      <a:pt x="678" y="247"/>
                    </a:lnTo>
                    <a:lnTo>
                      <a:pt x="678" y="247"/>
                    </a:lnTo>
                    <a:lnTo>
                      <a:pt x="678" y="247"/>
                    </a:lnTo>
                    <a:lnTo>
                      <a:pt x="680" y="246"/>
                    </a:lnTo>
                    <a:lnTo>
                      <a:pt x="680" y="246"/>
                    </a:lnTo>
                    <a:lnTo>
                      <a:pt x="680" y="246"/>
                    </a:lnTo>
                    <a:lnTo>
                      <a:pt x="680" y="246"/>
                    </a:lnTo>
                    <a:lnTo>
                      <a:pt x="680" y="246"/>
                    </a:lnTo>
                    <a:lnTo>
                      <a:pt x="680" y="246"/>
                    </a:lnTo>
                    <a:lnTo>
                      <a:pt x="681" y="244"/>
                    </a:lnTo>
                    <a:lnTo>
                      <a:pt x="681" y="244"/>
                    </a:lnTo>
                    <a:lnTo>
                      <a:pt x="681" y="242"/>
                    </a:lnTo>
                    <a:lnTo>
                      <a:pt x="683" y="242"/>
                    </a:lnTo>
                    <a:lnTo>
                      <a:pt x="683" y="242"/>
                    </a:lnTo>
                    <a:lnTo>
                      <a:pt x="683" y="242"/>
                    </a:lnTo>
                    <a:lnTo>
                      <a:pt x="683" y="242"/>
                    </a:lnTo>
                    <a:lnTo>
                      <a:pt x="683" y="242"/>
                    </a:lnTo>
                    <a:lnTo>
                      <a:pt x="683" y="242"/>
                    </a:lnTo>
                    <a:lnTo>
                      <a:pt x="685" y="240"/>
                    </a:lnTo>
                    <a:lnTo>
                      <a:pt x="685" y="240"/>
                    </a:lnTo>
                    <a:lnTo>
                      <a:pt x="685" y="240"/>
                    </a:lnTo>
                    <a:lnTo>
                      <a:pt x="685" y="240"/>
                    </a:lnTo>
                    <a:lnTo>
                      <a:pt x="685" y="240"/>
                    </a:lnTo>
                    <a:lnTo>
                      <a:pt x="685" y="240"/>
                    </a:lnTo>
                    <a:lnTo>
                      <a:pt x="687" y="238"/>
                    </a:lnTo>
                    <a:lnTo>
                      <a:pt x="687" y="238"/>
                    </a:lnTo>
                    <a:lnTo>
                      <a:pt x="687" y="238"/>
                    </a:lnTo>
                    <a:lnTo>
                      <a:pt x="687" y="237"/>
                    </a:lnTo>
                    <a:lnTo>
                      <a:pt x="689" y="237"/>
                    </a:lnTo>
                    <a:lnTo>
                      <a:pt x="689" y="237"/>
                    </a:lnTo>
                    <a:lnTo>
                      <a:pt x="689" y="237"/>
                    </a:lnTo>
                    <a:lnTo>
                      <a:pt x="689" y="237"/>
                    </a:lnTo>
                    <a:lnTo>
                      <a:pt x="689" y="237"/>
                    </a:lnTo>
                    <a:lnTo>
                      <a:pt x="689" y="235"/>
                    </a:lnTo>
                    <a:lnTo>
                      <a:pt x="689" y="235"/>
                    </a:lnTo>
                    <a:lnTo>
                      <a:pt x="690" y="235"/>
                    </a:lnTo>
                    <a:lnTo>
                      <a:pt x="690" y="235"/>
                    </a:lnTo>
                    <a:lnTo>
                      <a:pt x="690" y="235"/>
                    </a:lnTo>
                    <a:lnTo>
                      <a:pt x="692" y="235"/>
                    </a:lnTo>
                    <a:lnTo>
                      <a:pt x="692" y="233"/>
                    </a:lnTo>
                    <a:lnTo>
                      <a:pt x="692" y="233"/>
                    </a:lnTo>
                    <a:lnTo>
                      <a:pt x="692" y="233"/>
                    </a:lnTo>
                    <a:lnTo>
                      <a:pt x="692" y="233"/>
                    </a:lnTo>
                    <a:lnTo>
                      <a:pt x="692" y="233"/>
                    </a:lnTo>
                    <a:lnTo>
                      <a:pt x="694" y="233"/>
                    </a:lnTo>
                    <a:lnTo>
                      <a:pt x="694" y="233"/>
                    </a:lnTo>
                    <a:lnTo>
                      <a:pt x="694" y="233"/>
                    </a:lnTo>
                    <a:lnTo>
                      <a:pt x="696" y="231"/>
                    </a:lnTo>
                    <a:lnTo>
                      <a:pt x="696" y="231"/>
                    </a:lnTo>
                    <a:lnTo>
                      <a:pt x="696" y="231"/>
                    </a:lnTo>
                    <a:lnTo>
                      <a:pt x="696" y="231"/>
                    </a:lnTo>
                    <a:lnTo>
                      <a:pt x="696" y="231"/>
                    </a:lnTo>
                    <a:lnTo>
                      <a:pt x="696" y="231"/>
                    </a:lnTo>
                    <a:lnTo>
                      <a:pt x="696" y="231"/>
                    </a:lnTo>
                    <a:lnTo>
                      <a:pt x="696" y="231"/>
                    </a:lnTo>
                    <a:lnTo>
                      <a:pt x="698" y="231"/>
                    </a:lnTo>
                    <a:lnTo>
                      <a:pt x="698" y="229"/>
                    </a:lnTo>
                    <a:lnTo>
                      <a:pt x="698" y="229"/>
                    </a:lnTo>
                    <a:lnTo>
                      <a:pt x="699" y="229"/>
                    </a:lnTo>
                    <a:lnTo>
                      <a:pt x="699" y="229"/>
                    </a:lnTo>
                    <a:lnTo>
                      <a:pt x="699" y="229"/>
                    </a:lnTo>
                    <a:lnTo>
                      <a:pt x="699" y="229"/>
                    </a:lnTo>
                    <a:lnTo>
                      <a:pt x="699" y="229"/>
                    </a:lnTo>
                    <a:lnTo>
                      <a:pt x="699" y="229"/>
                    </a:lnTo>
                    <a:lnTo>
                      <a:pt x="699" y="229"/>
                    </a:lnTo>
                    <a:lnTo>
                      <a:pt x="701" y="228"/>
                    </a:lnTo>
                    <a:lnTo>
                      <a:pt x="701" y="228"/>
                    </a:lnTo>
                    <a:lnTo>
                      <a:pt x="701" y="228"/>
                    </a:lnTo>
                    <a:lnTo>
                      <a:pt x="701" y="228"/>
                    </a:lnTo>
                    <a:lnTo>
                      <a:pt x="703" y="228"/>
                    </a:lnTo>
                    <a:lnTo>
                      <a:pt x="703" y="228"/>
                    </a:lnTo>
                    <a:lnTo>
                      <a:pt x="703" y="228"/>
                    </a:lnTo>
                    <a:lnTo>
                      <a:pt x="703" y="228"/>
                    </a:lnTo>
                    <a:lnTo>
                      <a:pt x="705" y="226"/>
                    </a:lnTo>
                    <a:lnTo>
                      <a:pt x="705" y="226"/>
                    </a:lnTo>
                    <a:lnTo>
                      <a:pt x="705" y="226"/>
                    </a:lnTo>
                    <a:lnTo>
                      <a:pt x="705" y="226"/>
                    </a:lnTo>
                    <a:lnTo>
                      <a:pt x="705" y="226"/>
                    </a:lnTo>
                    <a:lnTo>
                      <a:pt x="705" y="226"/>
                    </a:lnTo>
                    <a:lnTo>
                      <a:pt x="705" y="226"/>
                    </a:lnTo>
                    <a:lnTo>
                      <a:pt x="707" y="226"/>
                    </a:lnTo>
                    <a:lnTo>
                      <a:pt x="707" y="226"/>
                    </a:lnTo>
                    <a:lnTo>
                      <a:pt x="707" y="226"/>
                    </a:lnTo>
                    <a:lnTo>
                      <a:pt x="707" y="224"/>
                    </a:lnTo>
                    <a:lnTo>
                      <a:pt x="707" y="224"/>
                    </a:lnTo>
                    <a:lnTo>
                      <a:pt x="707" y="224"/>
                    </a:lnTo>
                    <a:lnTo>
                      <a:pt x="707" y="224"/>
                    </a:lnTo>
                    <a:lnTo>
                      <a:pt x="707" y="224"/>
                    </a:lnTo>
                    <a:lnTo>
                      <a:pt x="707" y="224"/>
                    </a:lnTo>
                    <a:lnTo>
                      <a:pt x="707" y="224"/>
                    </a:lnTo>
                    <a:lnTo>
                      <a:pt x="707" y="224"/>
                    </a:lnTo>
                    <a:lnTo>
                      <a:pt x="708" y="224"/>
                    </a:lnTo>
                    <a:lnTo>
                      <a:pt x="708" y="222"/>
                    </a:lnTo>
                    <a:lnTo>
                      <a:pt x="708" y="222"/>
                    </a:lnTo>
                    <a:lnTo>
                      <a:pt x="708" y="222"/>
                    </a:lnTo>
                    <a:lnTo>
                      <a:pt x="710" y="222"/>
                    </a:lnTo>
                    <a:lnTo>
                      <a:pt x="710" y="222"/>
                    </a:lnTo>
                    <a:lnTo>
                      <a:pt x="710" y="222"/>
                    </a:lnTo>
                    <a:lnTo>
                      <a:pt x="710" y="222"/>
                    </a:lnTo>
                    <a:lnTo>
                      <a:pt x="710" y="222"/>
                    </a:lnTo>
                    <a:lnTo>
                      <a:pt x="710" y="220"/>
                    </a:lnTo>
                    <a:lnTo>
                      <a:pt x="710" y="220"/>
                    </a:lnTo>
                    <a:lnTo>
                      <a:pt x="710" y="220"/>
                    </a:lnTo>
                    <a:lnTo>
                      <a:pt x="710" y="220"/>
                    </a:lnTo>
                    <a:lnTo>
                      <a:pt x="710" y="220"/>
                    </a:lnTo>
                    <a:lnTo>
                      <a:pt x="712" y="219"/>
                    </a:lnTo>
                    <a:lnTo>
                      <a:pt x="712" y="219"/>
                    </a:lnTo>
                    <a:lnTo>
                      <a:pt x="712" y="219"/>
                    </a:lnTo>
                    <a:lnTo>
                      <a:pt x="712" y="219"/>
                    </a:lnTo>
                    <a:lnTo>
                      <a:pt x="714" y="219"/>
                    </a:lnTo>
                    <a:lnTo>
                      <a:pt x="714" y="217"/>
                    </a:lnTo>
                    <a:lnTo>
                      <a:pt x="714" y="217"/>
                    </a:lnTo>
                    <a:lnTo>
                      <a:pt x="714" y="217"/>
                    </a:lnTo>
                    <a:lnTo>
                      <a:pt x="714" y="217"/>
                    </a:lnTo>
                    <a:lnTo>
                      <a:pt x="714" y="217"/>
                    </a:lnTo>
                    <a:lnTo>
                      <a:pt x="714" y="217"/>
                    </a:lnTo>
                    <a:lnTo>
                      <a:pt x="714" y="217"/>
                    </a:lnTo>
                    <a:lnTo>
                      <a:pt x="714" y="217"/>
                    </a:lnTo>
                    <a:lnTo>
                      <a:pt x="716" y="217"/>
                    </a:lnTo>
                    <a:lnTo>
                      <a:pt x="716" y="217"/>
                    </a:lnTo>
                    <a:lnTo>
                      <a:pt x="716" y="215"/>
                    </a:lnTo>
                    <a:lnTo>
                      <a:pt x="716" y="215"/>
                    </a:lnTo>
                    <a:lnTo>
                      <a:pt x="716" y="215"/>
                    </a:lnTo>
                    <a:lnTo>
                      <a:pt x="716" y="215"/>
                    </a:lnTo>
                    <a:lnTo>
                      <a:pt x="716" y="215"/>
                    </a:lnTo>
                    <a:lnTo>
                      <a:pt x="716" y="213"/>
                    </a:lnTo>
                    <a:lnTo>
                      <a:pt x="716" y="213"/>
                    </a:lnTo>
                    <a:lnTo>
                      <a:pt x="716" y="213"/>
                    </a:lnTo>
                    <a:lnTo>
                      <a:pt x="716" y="213"/>
                    </a:lnTo>
                    <a:lnTo>
                      <a:pt x="718" y="213"/>
                    </a:lnTo>
                    <a:lnTo>
                      <a:pt x="718" y="211"/>
                    </a:lnTo>
                    <a:lnTo>
                      <a:pt x="718" y="211"/>
                    </a:lnTo>
                    <a:lnTo>
                      <a:pt x="718" y="209"/>
                    </a:lnTo>
                    <a:lnTo>
                      <a:pt x="718" y="209"/>
                    </a:lnTo>
                    <a:lnTo>
                      <a:pt x="718" y="209"/>
                    </a:lnTo>
                    <a:lnTo>
                      <a:pt x="718" y="209"/>
                    </a:lnTo>
                    <a:lnTo>
                      <a:pt x="719" y="209"/>
                    </a:lnTo>
                    <a:lnTo>
                      <a:pt x="719" y="208"/>
                    </a:lnTo>
                    <a:lnTo>
                      <a:pt x="719" y="208"/>
                    </a:lnTo>
                    <a:lnTo>
                      <a:pt x="719" y="208"/>
                    </a:lnTo>
                    <a:lnTo>
                      <a:pt x="719" y="208"/>
                    </a:lnTo>
                    <a:lnTo>
                      <a:pt x="719" y="208"/>
                    </a:lnTo>
                    <a:lnTo>
                      <a:pt x="719" y="208"/>
                    </a:lnTo>
                    <a:lnTo>
                      <a:pt x="719" y="208"/>
                    </a:lnTo>
                    <a:lnTo>
                      <a:pt x="719" y="208"/>
                    </a:lnTo>
                    <a:lnTo>
                      <a:pt x="721" y="208"/>
                    </a:lnTo>
                    <a:lnTo>
                      <a:pt x="721" y="206"/>
                    </a:lnTo>
                    <a:lnTo>
                      <a:pt x="721" y="206"/>
                    </a:lnTo>
                    <a:lnTo>
                      <a:pt x="721" y="206"/>
                    </a:lnTo>
                    <a:lnTo>
                      <a:pt x="721" y="206"/>
                    </a:lnTo>
                    <a:lnTo>
                      <a:pt x="721" y="206"/>
                    </a:lnTo>
                    <a:lnTo>
                      <a:pt x="723" y="204"/>
                    </a:lnTo>
                    <a:lnTo>
                      <a:pt x="723" y="204"/>
                    </a:lnTo>
                    <a:lnTo>
                      <a:pt x="723" y="204"/>
                    </a:lnTo>
                    <a:lnTo>
                      <a:pt x="723" y="202"/>
                    </a:lnTo>
                    <a:lnTo>
                      <a:pt x="725" y="202"/>
                    </a:lnTo>
                    <a:lnTo>
                      <a:pt x="725" y="202"/>
                    </a:lnTo>
                    <a:lnTo>
                      <a:pt x="725" y="202"/>
                    </a:lnTo>
                    <a:lnTo>
                      <a:pt x="725" y="202"/>
                    </a:lnTo>
                    <a:lnTo>
                      <a:pt x="725" y="202"/>
                    </a:lnTo>
                    <a:lnTo>
                      <a:pt x="725" y="202"/>
                    </a:lnTo>
                    <a:lnTo>
                      <a:pt x="725" y="200"/>
                    </a:lnTo>
                    <a:lnTo>
                      <a:pt x="725" y="200"/>
                    </a:lnTo>
                    <a:lnTo>
                      <a:pt x="725" y="200"/>
                    </a:lnTo>
                    <a:lnTo>
                      <a:pt x="725" y="200"/>
                    </a:lnTo>
                    <a:lnTo>
                      <a:pt x="725" y="200"/>
                    </a:lnTo>
                    <a:lnTo>
                      <a:pt x="727" y="200"/>
                    </a:lnTo>
                    <a:lnTo>
                      <a:pt x="727" y="200"/>
                    </a:lnTo>
                    <a:lnTo>
                      <a:pt x="727" y="200"/>
                    </a:lnTo>
                    <a:lnTo>
                      <a:pt x="727" y="199"/>
                    </a:lnTo>
                    <a:lnTo>
                      <a:pt x="727" y="199"/>
                    </a:lnTo>
                    <a:lnTo>
                      <a:pt x="727" y="199"/>
                    </a:lnTo>
                    <a:lnTo>
                      <a:pt x="728" y="199"/>
                    </a:lnTo>
                    <a:lnTo>
                      <a:pt x="728" y="199"/>
                    </a:lnTo>
                    <a:lnTo>
                      <a:pt x="728" y="199"/>
                    </a:lnTo>
                    <a:lnTo>
                      <a:pt x="728" y="199"/>
                    </a:lnTo>
                    <a:lnTo>
                      <a:pt x="728" y="199"/>
                    </a:lnTo>
                    <a:lnTo>
                      <a:pt x="730" y="199"/>
                    </a:lnTo>
                    <a:lnTo>
                      <a:pt x="730" y="199"/>
                    </a:lnTo>
                    <a:lnTo>
                      <a:pt x="730" y="199"/>
                    </a:lnTo>
                    <a:lnTo>
                      <a:pt x="730" y="199"/>
                    </a:lnTo>
                    <a:lnTo>
                      <a:pt x="730" y="199"/>
                    </a:lnTo>
                    <a:lnTo>
                      <a:pt x="730" y="199"/>
                    </a:lnTo>
                    <a:lnTo>
                      <a:pt x="732" y="199"/>
                    </a:lnTo>
                    <a:lnTo>
                      <a:pt x="732" y="199"/>
                    </a:lnTo>
                    <a:lnTo>
                      <a:pt x="732" y="197"/>
                    </a:lnTo>
                    <a:lnTo>
                      <a:pt x="732" y="197"/>
                    </a:lnTo>
                    <a:lnTo>
                      <a:pt x="732" y="197"/>
                    </a:lnTo>
                    <a:lnTo>
                      <a:pt x="732" y="197"/>
                    </a:lnTo>
                    <a:lnTo>
                      <a:pt x="732" y="197"/>
                    </a:lnTo>
                    <a:lnTo>
                      <a:pt x="732" y="195"/>
                    </a:lnTo>
                    <a:lnTo>
                      <a:pt x="732" y="195"/>
                    </a:lnTo>
                    <a:lnTo>
                      <a:pt x="732" y="195"/>
                    </a:lnTo>
                    <a:lnTo>
                      <a:pt x="732" y="195"/>
                    </a:lnTo>
                    <a:lnTo>
                      <a:pt x="734" y="195"/>
                    </a:lnTo>
                    <a:lnTo>
                      <a:pt x="734" y="195"/>
                    </a:lnTo>
                    <a:lnTo>
                      <a:pt x="734" y="193"/>
                    </a:lnTo>
                    <a:lnTo>
                      <a:pt x="734" y="193"/>
                    </a:lnTo>
                    <a:lnTo>
                      <a:pt x="734" y="193"/>
                    </a:lnTo>
                    <a:lnTo>
                      <a:pt x="734" y="193"/>
                    </a:lnTo>
                    <a:lnTo>
                      <a:pt x="734" y="193"/>
                    </a:lnTo>
                    <a:lnTo>
                      <a:pt x="736" y="193"/>
                    </a:lnTo>
                    <a:lnTo>
                      <a:pt x="736" y="191"/>
                    </a:lnTo>
                    <a:lnTo>
                      <a:pt x="736" y="191"/>
                    </a:lnTo>
                    <a:lnTo>
                      <a:pt x="736" y="191"/>
                    </a:lnTo>
                    <a:lnTo>
                      <a:pt x="736" y="191"/>
                    </a:lnTo>
                    <a:lnTo>
                      <a:pt x="736" y="191"/>
                    </a:lnTo>
                    <a:lnTo>
                      <a:pt x="736" y="191"/>
                    </a:lnTo>
                    <a:lnTo>
                      <a:pt x="737" y="190"/>
                    </a:lnTo>
                    <a:lnTo>
                      <a:pt x="737" y="190"/>
                    </a:lnTo>
                    <a:lnTo>
                      <a:pt x="737" y="190"/>
                    </a:lnTo>
                    <a:lnTo>
                      <a:pt x="737" y="190"/>
                    </a:lnTo>
                    <a:lnTo>
                      <a:pt x="737" y="190"/>
                    </a:lnTo>
                    <a:lnTo>
                      <a:pt x="737" y="190"/>
                    </a:lnTo>
                    <a:lnTo>
                      <a:pt x="737" y="190"/>
                    </a:lnTo>
                    <a:lnTo>
                      <a:pt x="737" y="188"/>
                    </a:lnTo>
                    <a:lnTo>
                      <a:pt x="737" y="188"/>
                    </a:lnTo>
                    <a:lnTo>
                      <a:pt x="739" y="188"/>
                    </a:lnTo>
                    <a:lnTo>
                      <a:pt x="739" y="188"/>
                    </a:lnTo>
                    <a:lnTo>
                      <a:pt x="739" y="188"/>
                    </a:lnTo>
                    <a:lnTo>
                      <a:pt x="739" y="188"/>
                    </a:lnTo>
                    <a:lnTo>
                      <a:pt x="739" y="188"/>
                    </a:lnTo>
                    <a:lnTo>
                      <a:pt x="739" y="188"/>
                    </a:lnTo>
                    <a:lnTo>
                      <a:pt x="739" y="188"/>
                    </a:lnTo>
                    <a:lnTo>
                      <a:pt x="741" y="188"/>
                    </a:lnTo>
                    <a:lnTo>
                      <a:pt x="741" y="188"/>
                    </a:lnTo>
                    <a:lnTo>
                      <a:pt x="741" y="188"/>
                    </a:lnTo>
                    <a:lnTo>
                      <a:pt x="741" y="188"/>
                    </a:lnTo>
                    <a:lnTo>
                      <a:pt x="741" y="188"/>
                    </a:lnTo>
                    <a:lnTo>
                      <a:pt x="741" y="188"/>
                    </a:lnTo>
                    <a:lnTo>
                      <a:pt x="741" y="188"/>
                    </a:lnTo>
                    <a:lnTo>
                      <a:pt x="741" y="188"/>
                    </a:lnTo>
                    <a:lnTo>
                      <a:pt x="743" y="188"/>
                    </a:lnTo>
                    <a:lnTo>
                      <a:pt x="743" y="186"/>
                    </a:lnTo>
                    <a:lnTo>
                      <a:pt x="743" y="186"/>
                    </a:lnTo>
                    <a:lnTo>
                      <a:pt x="743" y="186"/>
                    </a:lnTo>
                    <a:lnTo>
                      <a:pt x="743" y="186"/>
                    </a:lnTo>
                    <a:lnTo>
                      <a:pt x="743" y="186"/>
                    </a:lnTo>
                    <a:lnTo>
                      <a:pt x="745" y="186"/>
                    </a:lnTo>
                    <a:lnTo>
                      <a:pt x="745" y="186"/>
                    </a:lnTo>
                    <a:lnTo>
                      <a:pt x="745" y="186"/>
                    </a:lnTo>
                    <a:lnTo>
                      <a:pt x="745" y="186"/>
                    </a:lnTo>
                    <a:lnTo>
                      <a:pt x="745" y="186"/>
                    </a:lnTo>
                    <a:lnTo>
                      <a:pt x="745" y="186"/>
                    </a:lnTo>
                    <a:lnTo>
                      <a:pt x="745" y="186"/>
                    </a:lnTo>
                    <a:lnTo>
                      <a:pt x="746" y="186"/>
                    </a:lnTo>
                    <a:lnTo>
                      <a:pt x="746" y="186"/>
                    </a:lnTo>
                    <a:lnTo>
                      <a:pt x="746" y="186"/>
                    </a:lnTo>
                    <a:lnTo>
                      <a:pt x="746" y="186"/>
                    </a:lnTo>
                    <a:lnTo>
                      <a:pt x="746" y="186"/>
                    </a:lnTo>
                    <a:lnTo>
                      <a:pt x="746" y="186"/>
                    </a:lnTo>
                    <a:lnTo>
                      <a:pt x="746" y="186"/>
                    </a:lnTo>
                    <a:lnTo>
                      <a:pt x="748" y="186"/>
                    </a:lnTo>
                    <a:lnTo>
                      <a:pt x="748" y="186"/>
                    </a:lnTo>
                    <a:lnTo>
                      <a:pt x="748" y="186"/>
                    </a:lnTo>
                    <a:lnTo>
                      <a:pt x="748" y="186"/>
                    </a:lnTo>
                    <a:lnTo>
                      <a:pt x="750" y="186"/>
                    </a:lnTo>
                    <a:lnTo>
                      <a:pt x="750" y="186"/>
                    </a:lnTo>
                    <a:lnTo>
                      <a:pt x="750" y="184"/>
                    </a:lnTo>
                    <a:lnTo>
                      <a:pt x="750" y="184"/>
                    </a:lnTo>
                    <a:lnTo>
                      <a:pt x="750" y="184"/>
                    </a:lnTo>
                    <a:lnTo>
                      <a:pt x="750" y="184"/>
                    </a:lnTo>
                    <a:lnTo>
                      <a:pt x="752" y="184"/>
                    </a:lnTo>
                    <a:lnTo>
                      <a:pt x="752" y="186"/>
                    </a:lnTo>
                    <a:lnTo>
                      <a:pt x="752" y="186"/>
                    </a:lnTo>
                    <a:lnTo>
                      <a:pt x="752" y="184"/>
                    </a:lnTo>
                    <a:lnTo>
                      <a:pt x="752" y="184"/>
                    </a:lnTo>
                    <a:lnTo>
                      <a:pt x="752" y="186"/>
                    </a:lnTo>
                    <a:lnTo>
                      <a:pt x="754" y="186"/>
                    </a:lnTo>
                    <a:lnTo>
                      <a:pt x="754" y="184"/>
                    </a:lnTo>
                    <a:lnTo>
                      <a:pt x="754" y="184"/>
                    </a:lnTo>
                    <a:lnTo>
                      <a:pt x="754" y="184"/>
                    </a:lnTo>
                    <a:lnTo>
                      <a:pt x="755" y="184"/>
                    </a:lnTo>
                    <a:lnTo>
                      <a:pt x="755" y="184"/>
                    </a:lnTo>
                    <a:lnTo>
                      <a:pt x="755" y="184"/>
                    </a:lnTo>
                    <a:lnTo>
                      <a:pt x="755" y="184"/>
                    </a:lnTo>
                    <a:lnTo>
                      <a:pt x="755" y="184"/>
                    </a:lnTo>
                    <a:lnTo>
                      <a:pt x="755" y="182"/>
                    </a:lnTo>
                    <a:lnTo>
                      <a:pt x="755" y="182"/>
                    </a:lnTo>
                    <a:lnTo>
                      <a:pt x="755" y="184"/>
                    </a:lnTo>
                    <a:lnTo>
                      <a:pt x="755" y="182"/>
                    </a:lnTo>
                    <a:lnTo>
                      <a:pt x="755" y="182"/>
                    </a:lnTo>
                    <a:lnTo>
                      <a:pt x="755" y="182"/>
                    </a:lnTo>
                    <a:lnTo>
                      <a:pt x="757" y="182"/>
                    </a:lnTo>
                    <a:lnTo>
                      <a:pt x="757" y="182"/>
                    </a:lnTo>
                    <a:lnTo>
                      <a:pt x="757" y="182"/>
                    </a:lnTo>
                    <a:lnTo>
                      <a:pt x="757" y="181"/>
                    </a:lnTo>
                    <a:lnTo>
                      <a:pt x="757" y="181"/>
                    </a:lnTo>
                    <a:lnTo>
                      <a:pt x="757" y="181"/>
                    </a:lnTo>
                    <a:lnTo>
                      <a:pt x="759" y="181"/>
                    </a:lnTo>
                    <a:lnTo>
                      <a:pt x="759" y="181"/>
                    </a:lnTo>
                    <a:lnTo>
                      <a:pt x="759" y="181"/>
                    </a:lnTo>
                    <a:lnTo>
                      <a:pt x="761" y="181"/>
                    </a:lnTo>
                    <a:lnTo>
                      <a:pt x="761" y="181"/>
                    </a:lnTo>
                    <a:lnTo>
                      <a:pt x="761" y="181"/>
                    </a:lnTo>
                    <a:lnTo>
                      <a:pt x="761" y="181"/>
                    </a:lnTo>
                    <a:lnTo>
                      <a:pt x="761" y="181"/>
                    </a:lnTo>
                    <a:lnTo>
                      <a:pt x="763" y="181"/>
                    </a:lnTo>
                    <a:lnTo>
                      <a:pt x="763" y="179"/>
                    </a:lnTo>
                    <a:lnTo>
                      <a:pt x="763" y="179"/>
                    </a:lnTo>
                    <a:lnTo>
                      <a:pt x="763" y="179"/>
                    </a:lnTo>
                    <a:lnTo>
                      <a:pt x="763" y="179"/>
                    </a:lnTo>
                    <a:lnTo>
                      <a:pt x="765" y="181"/>
                    </a:lnTo>
                    <a:lnTo>
                      <a:pt x="765" y="181"/>
                    </a:lnTo>
                    <a:lnTo>
                      <a:pt x="766" y="179"/>
                    </a:lnTo>
                    <a:lnTo>
                      <a:pt x="766" y="179"/>
                    </a:lnTo>
                    <a:lnTo>
                      <a:pt x="766" y="179"/>
                    </a:lnTo>
                    <a:lnTo>
                      <a:pt x="768" y="179"/>
                    </a:lnTo>
                    <a:lnTo>
                      <a:pt x="768" y="179"/>
                    </a:lnTo>
                    <a:lnTo>
                      <a:pt x="768" y="179"/>
                    </a:lnTo>
                    <a:lnTo>
                      <a:pt x="768" y="179"/>
                    </a:lnTo>
                    <a:lnTo>
                      <a:pt x="768" y="181"/>
                    </a:lnTo>
                    <a:lnTo>
                      <a:pt x="768" y="181"/>
                    </a:lnTo>
                    <a:lnTo>
                      <a:pt x="768" y="181"/>
                    </a:lnTo>
                    <a:lnTo>
                      <a:pt x="768" y="181"/>
                    </a:lnTo>
                    <a:lnTo>
                      <a:pt x="770" y="181"/>
                    </a:lnTo>
                    <a:lnTo>
                      <a:pt x="770" y="181"/>
                    </a:lnTo>
                    <a:lnTo>
                      <a:pt x="770" y="179"/>
                    </a:lnTo>
                    <a:lnTo>
                      <a:pt x="772" y="179"/>
                    </a:lnTo>
                    <a:lnTo>
                      <a:pt x="772" y="179"/>
                    </a:lnTo>
                    <a:lnTo>
                      <a:pt x="772" y="179"/>
                    </a:lnTo>
                    <a:lnTo>
                      <a:pt x="772" y="179"/>
                    </a:lnTo>
                    <a:lnTo>
                      <a:pt x="774" y="179"/>
                    </a:lnTo>
                    <a:lnTo>
                      <a:pt x="774" y="179"/>
                    </a:lnTo>
                    <a:lnTo>
                      <a:pt x="774" y="179"/>
                    </a:lnTo>
                    <a:lnTo>
                      <a:pt x="774" y="179"/>
                    </a:lnTo>
                    <a:lnTo>
                      <a:pt x="774" y="179"/>
                    </a:lnTo>
                    <a:lnTo>
                      <a:pt x="774" y="179"/>
                    </a:lnTo>
                    <a:lnTo>
                      <a:pt x="774" y="179"/>
                    </a:lnTo>
                    <a:lnTo>
                      <a:pt x="775" y="179"/>
                    </a:lnTo>
                    <a:lnTo>
                      <a:pt x="775" y="179"/>
                    </a:lnTo>
                    <a:lnTo>
                      <a:pt x="775" y="179"/>
                    </a:lnTo>
                    <a:lnTo>
                      <a:pt x="775" y="179"/>
                    </a:lnTo>
                    <a:lnTo>
                      <a:pt x="775" y="179"/>
                    </a:lnTo>
                    <a:lnTo>
                      <a:pt x="777" y="179"/>
                    </a:lnTo>
                    <a:lnTo>
                      <a:pt x="777" y="179"/>
                    </a:lnTo>
                    <a:lnTo>
                      <a:pt x="777" y="181"/>
                    </a:lnTo>
                    <a:lnTo>
                      <a:pt x="777" y="181"/>
                    </a:lnTo>
                    <a:lnTo>
                      <a:pt x="777" y="181"/>
                    </a:lnTo>
                    <a:lnTo>
                      <a:pt x="779" y="179"/>
                    </a:lnTo>
                    <a:lnTo>
                      <a:pt x="779" y="179"/>
                    </a:lnTo>
                    <a:lnTo>
                      <a:pt x="779" y="179"/>
                    </a:lnTo>
                    <a:lnTo>
                      <a:pt x="779" y="179"/>
                    </a:lnTo>
                    <a:lnTo>
                      <a:pt x="781" y="179"/>
                    </a:lnTo>
                    <a:lnTo>
                      <a:pt x="781" y="179"/>
                    </a:lnTo>
                    <a:lnTo>
                      <a:pt x="781" y="179"/>
                    </a:lnTo>
                    <a:lnTo>
                      <a:pt x="781" y="179"/>
                    </a:lnTo>
                    <a:lnTo>
                      <a:pt x="783" y="179"/>
                    </a:lnTo>
                    <a:lnTo>
                      <a:pt x="783" y="179"/>
                    </a:lnTo>
                    <a:lnTo>
                      <a:pt x="783" y="179"/>
                    </a:lnTo>
                    <a:lnTo>
                      <a:pt x="783" y="179"/>
                    </a:lnTo>
                    <a:lnTo>
                      <a:pt x="784" y="179"/>
                    </a:lnTo>
                    <a:lnTo>
                      <a:pt x="784" y="179"/>
                    </a:lnTo>
                    <a:lnTo>
                      <a:pt x="784" y="179"/>
                    </a:lnTo>
                    <a:lnTo>
                      <a:pt x="784" y="179"/>
                    </a:lnTo>
                    <a:lnTo>
                      <a:pt x="784" y="179"/>
                    </a:lnTo>
                    <a:lnTo>
                      <a:pt x="784" y="179"/>
                    </a:lnTo>
                    <a:lnTo>
                      <a:pt x="786" y="179"/>
                    </a:lnTo>
                    <a:lnTo>
                      <a:pt x="786" y="179"/>
                    </a:lnTo>
                    <a:lnTo>
                      <a:pt x="786" y="179"/>
                    </a:lnTo>
                    <a:lnTo>
                      <a:pt x="786" y="179"/>
                    </a:lnTo>
                    <a:lnTo>
                      <a:pt x="786" y="179"/>
                    </a:lnTo>
                    <a:lnTo>
                      <a:pt x="786" y="179"/>
                    </a:lnTo>
                    <a:lnTo>
                      <a:pt x="788" y="179"/>
                    </a:lnTo>
                    <a:lnTo>
                      <a:pt x="788" y="181"/>
                    </a:lnTo>
                    <a:lnTo>
                      <a:pt x="788" y="181"/>
                    </a:lnTo>
                    <a:lnTo>
                      <a:pt x="788" y="181"/>
                    </a:lnTo>
                    <a:lnTo>
                      <a:pt x="790" y="181"/>
                    </a:lnTo>
                    <a:lnTo>
                      <a:pt x="790" y="181"/>
                    </a:lnTo>
                    <a:lnTo>
                      <a:pt x="790" y="181"/>
                    </a:lnTo>
                    <a:lnTo>
                      <a:pt x="790" y="181"/>
                    </a:lnTo>
                    <a:lnTo>
                      <a:pt x="790" y="179"/>
                    </a:lnTo>
                    <a:lnTo>
                      <a:pt x="792" y="179"/>
                    </a:lnTo>
                    <a:lnTo>
                      <a:pt x="792" y="179"/>
                    </a:lnTo>
                    <a:lnTo>
                      <a:pt x="792" y="181"/>
                    </a:lnTo>
                    <a:lnTo>
                      <a:pt x="792" y="181"/>
                    </a:lnTo>
                    <a:lnTo>
                      <a:pt x="792" y="181"/>
                    </a:lnTo>
                    <a:lnTo>
                      <a:pt x="792" y="181"/>
                    </a:lnTo>
                    <a:lnTo>
                      <a:pt x="792" y="181"/>
                    </a:lnTo>
                    <a:lnTo>
                      <a:pt x="792" y="181"/>
                    </a:lnTo>
                    <a:lnTo>
                      <a:pt x="792" y="181"/>
                    </a:lnTo>
                    <a:lnTo>
                      <a:pt x="792" y="182"/>
                    </a:lnTo>
                    <a:lnTo>
                      <a:pt x="792" y="182"/>
                    </a:lnTo>
                    <a:lnTo>
                      <a:pt x="792" y="182"/>
                    </a:lnTo>
                    <a:lnTo>
                      <a:pt x="792" y="182"/>
                    </a:lnTo>
                    <a:lnTo>
                      <a:pt x="793" y="182"/>
                    </a:lnTo>
                    <a:lnTo>
                      <a:pt x="793" y="182"/>
                    </a:lnTo>
                    <a:lnTo>
                      <a:pt x="793" y="182"/>
                    </a:lnTo>
                    <a:lnTo>
                      <a:pt x="793"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5" y="182"/>
                    </a:lnTo>
                    <a:lnTo>
                      <a:pt x="793" y="184"/>
                    </a:lnTo>
                    <a:lnTo>
                      <a:pt x="793" y="184"/>
                    </a:lnTo>
                    <a:lnTo>
                      <a:pt x="793" y="184"/>
                    </a:lnTo>
                    <a:lnTo>
                      <a:pt x="795" y="184"/>
                    </a:lnTo>
                    <a:lnTo>
                      <a:pt x="795" y="186"/>
                    </a:lnTo>
                    <a:lnTo>
                      <a:pt x="795" y="186"/>
                    </a:lnTo>
                    <a:lnTo>
                      <a:pt x="795" y="186"/>
                    </a:lnTo>
                    <a:lnTo>
                      <a:pt x="795" y="186"/>
                    </a:lnTo>
                    <a:lnTo>
                      <a:pt x="797" y="186"/>
                    </a:lnTo>
                    <a:lnTo>
                      <a:pt x="797" y="186"/>
                    </a:lnTo>
                    <a:lnTo>
                      <a:pt x="797" y="186"/>
                    </a:lnTo>
                    <a:lnTo>
                      <a:pt x="797" y="186"/>
                    </a:lnTo>
                    <a:lnTo>
                      <a:pt x="797" y="186"/>
                    </a:lnTo>
                    <a:lnTo>
                      <a:pt x="797" y="188"/>
                    </a:lnTo>
                    <a:lnTo>
                      <a:pt x="799" y="188"/>
                    </a:lnTo>
                    <a:lnTo>
                      <a:pt x="799" y="188"/>
                    </a:lnTo>
                    <a:lnTo>
                      <a:pt x="799" y="188"/>
                    </a:lnTo>
                    <a:lnTo>
                      <a:pt x="799" y="186"/>
                    </a:lnTo>
                    <a:lnTo>
                      <a:pt x="799" y="186"/>
                    </a:lnTo>
                    <a:lnTo>
                      <a:pt x="799" y="186"/>
                    </a:lnTo>
                    <a:lnTo>
                      <a:pt x="799" y="186"/>
                    </a:lnTo>
                    <a:lnTo>
                      <a:pt x="799" y="186"/>
                    </a:lnTo>
                    <a:lnTo>
                      <a:pt x="799" y="188"/>
                    </a:lnTo>
                    <a:lnTo>
                      <a:pt x="799" y="188"/>
                    </a:lnTo>
                    <a:lnTo>
                      <a:pt x="799" y="188"/>
                    </a:lnTo>
                    <a:lnTo>
                      <a:pt x="799" y="188"/>
                    </a:lnTo>
                    <a:lnTo>
                      <a:pt x="801" y="190"/>
                    </a:lnTo>
                    <a:lnTo>
                      <a:pt x="801" y="190"/>
                    </a:lnTo>
                    <a:lnTo>
                      <a:pt x="801" y="190"/>
                    </a:lnTo>
                    <a:lnTo>
                      <a:pt x="801" y="190"/>
                    </a:lnTo>
                    <a:lnTo>
                      <a:pt x="801" y="190"/>
                    </a:lnTo>
                    <a:lnTo>
                      <a:pt x="801" y="190"/>
                    </a:lnTo>
                    <a:lnTo>
                      <a:pt x="801" y="190"/>
                    </a:lnTo>
                    <a:lnTo>
                      <a:pt x="801" y="190"/>
                    </a:lnTo>
                    <a:lnTo>
                      <a:pt x="803" y="190"/>
                    </a:lnTo>
                    <a:lnTo>
                      <a:pt x="803" y="190"/>
                    </a:lnTo>
                    <a:lnTo>
                      <a:pt x="803" y="190"/>
                    </a:lnTo>
                    <a:lnTo>
                      <a:pt x="803" y="190"/>
                    </a:lnTo>
                    <a:lnTo>
                      <a:pt x="803" y="190"/>
                    </a:lnTo>
                    <a:lnTo>
                      <a:pt x="803" y="191"/>
                    </a:lnTo>
                    <a:lnTo>
                      <a:pt x="803" y="191"/>
                    </a:lnTo>
                    <a:lnTo>
                      <a:pt x="803" y="191"/>
                    </a:lnTo>
                    <a:lnTo>
                      <a:pt x="801" y="191"/>
                    </a:lnTo>
                    <a:lnTo>
                      <a:pt x="801" y="191"/>
                    </a:lnTo>
                    <a:lnTo>
                      <a:pt x="801" y="193"/>
                    </a:lnTo>
                    <a:lnTo>
                      <a:pt x="801" y="193"/>
                    </a:lnTo>
                    <a:lnTo>
                      <a:pt x="801" y="193"/>
                    </a:lnTo>
                    <a:lnTo>
                      <a:pt x="801" y="193"/>
                    </a:lnTo>
                    <a:lnTo>
                      <a:pt x="803" y="193"/>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3" y="197"/>
                    </a:lnTo>
                    <a:lnTo>
                      <a:pt x="803" y="197"/>
                    </a:lnTo>
                    <a:lnTo>
                      <a:pt x="803" y="197"/>
                    </a:lnTo>
                    <a:lnTo>
                      <a:pt x="801" y="197"/>
                    </a:lnTo>
                    <a:lnTo>
                      <a:pt x="799" y="199"/>
                    </a:lnTo>
                    <a:lnTo>
                      <a:pt x="797" y="199"/>
                    </a:lnTo>
                    <a:lnTo>
                      <a:pt x="797" y="199"/>
                    </a:lnTo>
                    <a:lnTo>
                      <a:pt x="797" y="199"/>
                    </a:lnTo>
                    <a:lnTo>
                      <a:pt x="797" y="200"/>
                    </a:lnTo>
                    <a:lnTo>
                      <a:pt x="797" y="200"/>
                    </a:lnTo>
                    <a:lnTo>
                      <a:pt x="797" y="200"/>
                    </a:lnTo>
                    <a:lnTo>
                      <a:pt x="797" y="200"/>
                    </a:lnTo>
                    <a:lnTo>
                      <a:pt x="797" y="202"/>
                    </a:lnTo>
                    <a:lnTo>
                      <a:pt x="797" y="202"/>
                    </a:lnTo>
                    <a:lnTo>
                      <a:pt x="797" y="202"/>
                    </a:lnTo>
                    <a:lnTo>
                      <a:pt x="797" y="202"/>
                    </a:lnTo>
                    <a:lnTo>
                      <a:pt x="797" y="204"/>
                    </a:lnTo>
                    <a:lnTo>
                      <a:pt x="797" y="204"/>
                    </a:lnTo>
                    <a:lnTo>
                      <a:pt x="797" y="204"/>
                    </a:lnTo>
                    <a:lnTo>
                      <a:pt x="797" y="204"/>
                    </a:lnTo>
                    <a:lnTo>
                      <a:pt x="799" y="204"/>
                    </a:lnTo>
                    <a:lnTo>
                      <a:pt x="799" y="204"/>
                    </a:lnTo>
                    <a:lnTo>
                      <a:pt x="799" y="204"/>
                    </a:lnTo>
                    <a:lnTo>
                      <a:pt x="799" y="204"/>
                    </a:lnTo>
                    <a:lnTo>
                      <a:pt x="801" y="204"/>
                    </a:lnTo>
                    <a:lnTo>
                      <a:pt x="801" y="206"/>
                    </a:lnTo>
                    <a:lnTo>
                      <a:pt x="801" y="206"/>
                    </a:lnTo>
                    <a:lnTo>
                      <a:pt x="801" y="206"/>
                    </a:lnTo>
                    <a:lnTo>
                      <a:pt x="801" y="206"/>
                    </a:lnTo>
                    <a:lnTo>
                      <a:pt x="801" y="206"/>
                    </a:lnTo>
                    <a:lnTo>
                      <a:pt x="801" y="206"/>
                    </a:lnTo>
                    <a:lnTo>
                      <a:pt x="801" y="206"/>
                    </a:lnTo>
                    <a:lnTo>
                      <a:pt x="803" y="206"/>
                    </a:lnTo>
                    <a:lnTo>
                      <a:pt x="803" y="206"/>
                    </a:lnTo>
                    <a:lnTo>
                      <a:pt x="803" y="208"/>
                    </a:lnTo>
                    <a:lnTo>
                      <a:pt x="803" y="208"/>
                    </a:lnTo>
                    <a:lnTo>
                      <a:pt x="803" y="208"/>
                    </a:lnTo>
                    <a:lnTo>
                      <a:pt x="803" y="209"/>
                    </a:lnTo>
                    <a:lnTo>
                      <a:pt x="803" y="209"/>
                    </a:lnTo>
                    <a:lnTo>
                      <a:pt x="803" y="209"/>
                    </a:lnTo>
                    <a:lnTo>
                      <a:pt x="803" y="209"/>
                    </a:lnTo>
                    <a:lnTo>
                      <a:pt x="803" y="211"/>
                    </a:lnTo>
                    <a:lnTo>
                      <a:pt x="803" y="211"/>
                    </a:lnTo>
                    <a:lnTo>
                      <a:pt x="803" y="211"/>
                    </a:lnTo>
                    <a:lnTo>
                      <a:pt x="803" y="211"/>
                    </a:lnTo>
                    <a:lnTo>
                      <a:pt x="801" y="211"/>
                    </a:lnTo>
                    <a:lnTo>
                      <a:pt x="801" y="211"/>
                    </a:lnTo>
                    <a:lnTo>
                      <a:pt x="801" y="211"/>
                    </a:lnTo>
                    <a:lnTo>
                      <a:pt x="801" y="211"/>
                    </a:lnTo>
                    <a:lnTo>
                      <a:pt x="801" y="211"/>
                    </a:lnTo>
                    <a:lnTo>
                      <a:pt x="799" y="211"/>
                    </a:lnTo>
                    <a:lnTo>
                      <a:pt x="799" y="209"/>
                    </a:lnTo>
                    <a:lnTo>
                      <a:pt x="799" y="209"/>
                    </a:lnTo>
                    <a:lnTo>
                      <a:pt x="799" y="209"/>
                    </a:lnTo>
                    <a:lnTo>
                      <a:pt x="797" y="209"/>
                    </a:lnTo>
                    <a:lnTo>
                      <a:pt x="795" y="209"/>
                    </a:lnTo>
                    <a:lnTo>
                      <a:pt x="795" y="211"/>
                    </a:lnTo>
                    <a:lnTo>
                      <a:pt x="795" y="211"/>
                    </a:lnTo>
                    <a:lnTo>
                      <a:pt x="795" y="211"/>
                    </a:lnTo>
                    <a:lnTo>
                      <a:pt x="795" y="211"/>
                    </a:lnTo>
                    <a:lnTo>
                      <a:pt x="795" y="211"/>
                    </a:lnTo>
                    <a:lnTo>
                      <a:pt x="795" y="211"/>
                    </a:lnTo>
                    <a:lnTo>
                      <a:pt x="795" y="211"/>
                    </a:lnTo>
                    <a:lnTo>
                      <a:pt x="793" y="211"/>
                    </a:lnTo>
                    <a:lnTo>
                      <a:pt x="793" y="211"/>
                    </a:lnTo>
                    <a:lnTo>
                      <a:pt x="793" y="211"/>
                    </a:lnTo>
                    <a:lnTo>
                      <a:pt x="792" y="211"/>
                    </a:lnTo>
                    <a:lnTo>
                      <a:pt x="792" y="211"/>
                    </a:lnTo>
                    <a:lnTo>
                      <a:pt x="792" y="211"/>
                    </a:lnTo>
                    <a:lnTo>
                      <a:pt x="790" y="211"/>
                    </a:lnTo>
                    <a:lnTo>
                      <a:pt x="790" y="211"/>
                    </a:lnTo>
                    <a:lnTo>
                      <a:pt x="790" y="211"/>
                    </a:lnTo>
                    <a:lnTo>
                      <a:pt x="790" y="211"/>
                    </a:lnTo>
                    <a:lnTo>
                      <a:pt x="790" y="211"/>
                    </a:lnTo>
                    <a:lnTo>
                      <a:pt x="790" y="211"/>
                    </a:lnTo>
                    <a:lnTo>
                      <a:pt x="788" y="211"/>
                    </a:lnTo>
                    <a:lnTo>
                      <a:pt x="788" y="211"/>
                    </a:lnTo>
                    <a:lnTo>
                      <a:pt x="788" y="211"/>
                    </a:lnTo>
                    <a:lnTo>
                      <a:pt x="788" y="209"/>
                    </a:lnTo>
                    <a:lnTo>
                      <a:pt x="788" y="209"/>
                    </a:lnTo>
                    <a:lnTo>
                      <a:pt x="788" y="209"/>
                    </a:lnTo>
                    <a:lnTo>
                      <a:pt x="788" y="209"/>
                    </a:lnTo>
                    <a:lnTo>
                      <a:pt x="788" y="209"/>
                    </a:lnTo>
                    <a:lnTo>
                      <a:pt x="788" y="208"/>
                    </a:lnTo>
                    <a:lnTo>
                      <a:pt x="788" y="208"/>
                    </a:lnTo>
                    <a:lnTo>
                      <a:pt x="788" y="208"/>
                    </a:lnTo>
                    <a:lnTo>
                      <a:pt x="788" y="208"/>
                    </a:lnTo>
                    <a:lnTo>
                      <a:pt x="788" y="208"/>
                    </a:lnTo>
                    <a:lnTo>
                      <a:pt x="786" y="208"/>
                    </a:lnTo>
                    <a:lnTo>
                      <a:pt x="786" y="206"/>
                    </a:lnTo>
                    <a:lnTo>
                      <a:pt x="786" y="206"/>
                    </a:lnTo>
                    <a:lnTo>
                      <a:pt x="786" y="206"/>
                    </a:lnTo>
                    <a:lnTo>
                      <a:pt x="786" y="206"/>
                    </a:lnTo>
                    <a:lnTo>
                      <a:pt x="784" y="208"/>
                    </a:lnTo>
                    <a:lnTo>
                      <a:pt x="784" y="208"/>
                    </a:lnTo>
                    <a:lnTo>
                      <a:pt x="784" y="208"/>
                    </a:lnTo>
                    <a:lnTo>
                      <a:pt x="784" y="209"/>
                    </a:lnTo>
                    <a:lnTo>
                      <a:pt x="784" y="209"/>
                    </a:lnTo>
                    <a:lnTo>
                      <a:pt x="784" y="209"/>
                    </a:lnTo>
                    <a:lnTo>
                      <a:pt x="783" y="209"/>
                    </a:lnTo>
                    <a:lnTo>
                      <a:pt x="783" y="209"/>
                    </a:lnTo>
                    <a:lnTo>
                      <a:pt x="783" y="209"/>
                    </a:lnTo>
                    <a:lnTo>
                      <a:pt x="783" y="209"/>
                    </a:lnTo>
                    <a:lnTo>
                      <a:pt x="783" y="209"/>
                    </a:lnTo>
                    <a:lnTo>
                      <a:pt x="781" y="209"/>
                    </a:lnTo>
                    <a:lnTo>
                      <a:pt x="781" y="209"/>
                    </a:lnTo>
                    <a:lnTo>
                      <a:pt x="779" y="209"/>
                    </a:lnTo>
                    <a:lnTo>
                      <a:pt x="779" y="209"/>
                    </a:lnTo>
                    <a:lnTo>
                      <a:pt x="779" y="209"/>
                    </a:lnTo>
                    <a:lnTo>
                      <a:pt x="779" y="209"/>
                    </a:lnTo>
                    <a:lnTo>
                      <a:pt x="777" y="209"/>
                    </a:lnTo>
                    <a:lnTo>
                      <a:pt x="777" y="209"/>
                    </a:lnTo>
                    <a:lnTo>
                      <a:pt x="777" y="209"/>
                    </a:lnTo>
                    <a:lnTo>
                      <a:pt x="777" y="208"/>
                    </a:lnTo>
                    <a:lnTo>
                      <a:pt x="775" y="208"/>
                    </a:lnTo>
                    <a:lnTo>
                      <a:pt x="775" y="208"/>
                    </a:lnTo>
                    <a:lnTo>
                      <a:pt x="774" y="208"/>
                    </a:lnTo>
                    <a:lnTo>
                      <a:pt x="774" y="208"/>
                    </a:lnTo>
                    <a:lnTo>
                      <a:pt x="774" y="208"/>
                    </a:lnTo>
                    <a:lnTo>
                      <a:pt x="774" y="208"/>
                    </a:lnTo>
                    <a:lnTo>
                      <a:pt x="774" y="209"/>
                    </a:lnTo>
                    <a:lnTo>
                      <a:pt x="774" y="209"/>
                    </a:lnTo>
                    <a:lnTo>
                      <a:pt x="774" y="209"/>
                    </a:lnTo>
                    <a:lnTo>
                      <a:pt x="774" y="209"/>
                    </a:lnTo>
                    <a:lnTo>
                      <a:pt x="774" y="209"/>
                    </a:lnTo>
                    <a:lnTo>
                      <a:pt x="774" y="209"/>
                    </a:lnTo>
                    <a:lnTo>
                      <a:pt x="774" y="209"/>
                    </a:lnTo>
                    <a:lnTo>
                      <a:pt x="774" y="209"/>
                    </a:lnTo>
                    <a:lnTo>
                      <a:pt x="775" y="209"/>
                    </a:lnTo>
                    <a:lnTo>
                      <a:pt x="775" y="209"/>
                    </a:lnTo>
                    <a:lnTo>
                      <a:pt x="775" y="211"/>
                    </a:lnTo>
                    <a:lnTo>
                      <a:pt x="775" y="211"/>
                    </a:lnTo>
                    <a:lnTo>
                      <a:pt x="775" y="211"/>
                    </a:lnTo>
                    <a:lnTo>
                      <a:pt x="775" y="211"/>
                    </a:lnTo>
                    <a:lnTo>
                      <a:pt x="775" y="213"/>
                    </a:lnTo>
                    <a:lnTo>
                      <a:pt x="777" y="213"/>
                    </a:lnTo>
                    <a:lnTo>
                      <a:pt x="777" y="213"/>
                    </a:lnTo>
                    <a:lnTo>
                      <a:pt x="777" y="213"/>
                    </a:lnTo>
                    <a:lnTo>
                      <a:pt x="777" y="213"/>
                    </a:lnTo>
                    <a:lnTo>
                      <a:pt x="777" y="213"/>
                    </a:lnTo>
                    <a:lnTo>
                      <a:pt x="777" y="215"/>
                    </a:lnTo>
                    <a:lnTo>
                      <a:pt x="777" y="215"/>
                    </a:lnTo>
                    <a:lnTo>
                      <a:pt x="777" y="215"/>
                    </a:lnTo>
                    <a:lnTo>
                      <a:pt x="777" y="215"/>
                    </a:lnTo>
                    <a:lnTo>
                      <a:pt x="777" y="215"/>
                    </a:lnTo>
                    <a:lnTo>
                      <a:pt x="777" y="215"/>
                    </a:lnTo>
                    <a:lnTo>
                      <a:pt x="777" y="217"/>
                    </a:lnTo>
                    <a:lnTo>
                      <a:pt x="779" y="217"/>
                    </a:lnTo>
                    <a:lnTo>
                      <a:pt x="779" y="217"/>
                    </a:lnTo>
                    <a:lnTo>
                      <a:pt x="779" y="217"/>
                    </a:lnTo>
                    <a:lnTo>
                      <a:pt x="779" y="219"/>
                    </a:lnTo>
                    <a:lnTo>
                      <a:pt x="779" y="219"/>
                    </a:lnTo>
                    <a:lnTo>
                      <a:pt x="779" y="219"/>
                    </a:lnTo>
                    <a:lnTo>
                      <a:pt x="779" y="219"/>
                    </a:lnTo>
                    <a:lnTo>
                      <a:pt x="779" y="219"/>
                    </a:lnTo>
                    <a:lnTo>
                      <a:pt x="777" y="219"/>
                    </a:lnTo>
                    <a:lnTo>
                      <a:pt x="777" y="219"/>
                    </a:lnTo>
                    <a:lnTo>
                      <a:pt x="777" y="219"/>
                    </a:lnTo>
                    <a:lnTo>
                      <a:pt x="777" y="219"/>
                    </a:lnTo>
                    <a:lnTo>
                      <a:pt x="777" y="219"/>
                    </a:lnTo>
                    <a:lnTo>
                      <a:pt x="777" y="219"/>
                    </a:lnTo>
                    <a:lnTo>
                      <a:pt x="777" y="219"/>
                    </a:lnTo>
                    <a:lnTo>
                      <a:pt x="777" y="219"/>
                    </a:lnTo>
                    <a:lnTo>
                      <a:pt x="775" y="219"/>
                    </a:lnTo>
                    <a:lnTo>
                      <a:pt x="775" y="220"/>
                    </a:lnTo>
                    <a:lnTo>
                      <a:pt x="775" y="220"/>
                    </a:lnTo>
                    <a:lnTo>
                      <a:pt x="775" y="220"/>
                    </a:lnTo>
                    <a:lnTo>
                      <a:pt x="775" y="220"/>
                    </a:lnTo>
                    <a:lnTo>
                      <a:pt x="775" y="222"/>
                    </a:lnTo>
                    <a:lnTo>
                      <a:pt x="775" y="222"/>
                    </a:lnTo>
                    <a:lnTo>
                      <a:pt x="775" y="222"/>
                    </a:lnTo>
                    <a:lnTo>
                      <a:pt x="775" y="222"/>
                    </a:lnTo>
                    <a:lnTo>
                      <a:pt x="775" y="222"/>
                    </a:lnTo>
                    <a:lnTo>
                      <a:pt x="775" y="224"/>
                    </a:lnTo>
                    <a:lnTo>
                      <a:pt x="777" y="224"/>
                    </a:lnTo>
                    <a:lnTo>
                      <a:pt x="777" y="224"/>
                    </a:lnTo>
                    <a:lnTo>
                      <a:pt x="777" y="224"/>
                    </a:lnTo>
                    <a:lnTo>
                      <a:pt x="777" y="224"/>
                    </a:lnTo>
                    <a:lnTo>
                      <a:pt x="777" y="224"/>
                    </a:lnTo>
                    <a:lnTo>
                      <a:pt x="777" y="224"/>
                    </a:lnTo>
                    <a:lnTo>
                      <a:pt x="779" y="224"/>
                    </a:lnTo>
                    <a:lnTo>
                      <a:pt x="779" y="224"/>
                    </a:lnTo>
                    <a:lnTo>
                      <a:pt x="779" y="224"/>
                    </a:lnTo>
                    <a:lnTo>
                      <a:pt x="779" y="224"/>
                    </a:lnTo>
                    <a:lnTo>
                      <a:pt x="779" y="224"/>
                    </a:lnTo>
                    <a:lnTo>
                      <a:pt x="781" y="224"/>
                    </a:lnTo>
                    <a:lnTo>
                      <a:pt x="781" y="224"/>
                    </a:lnTo>
                    <a:lnTo>
                      <a:pt x="781" y="224"/>
                    </a:lnTo>
                    <a:lnTo>
                      <a:pt x="781" y="224"/>
                    </a:lnTo>
                    <a:lnTo>
                      <a:pt x="781" y="224"/>
                    </a:lnTo>
                    <a:lnTo>
                      <a:pt x="781" y="224"/>
                    </a:lnTo>
                    <a:lnTo>
                      <a:pt x="781" y="224"/>
                    </a:lnTo>
                    <a:lnTo>
                      <a:pt x="781" y="224"/>
                    </a:lnTo>
                    <a:lnTo>
                      <a:pt x="781" y="224"/>
                    </a:lnTo>
                    <a:lnTo>
                      <a:pt x="783" y="224"/>
                    </a:lnTo>
                    <a:lnTo>
                      <a:pt x="783" y="224"/>
                    </a:lnTo>
                    <a:lnTo>
                      <a:pt x="783" y="224"/>
                    </a:lnTo>
                    <a:lnTo>
                      <a:pt x="783" y="224"/>
                    </a:lnTo>
                    <a:lnTo>
                      <a:pt x="783" y="224"/>
                    </a:lnTo>
                    <a:lnTo>
                      <a:pt x="781" y="226"/>
                    </a:lnTo>
                    <a:lnTo>
                      <a:pt x="781" y="226"/>
                    </a:lnTo>
                    <a:lnTo>
                      <a:pt x="781" y="226"/>
                    </a:lnTo>
                    <a:lnTo>
                      <a:pt x="781" y="228"/>
                    </a:lnTo>
                    <a:lnTo>
                      <a:pt x="781" y="228"/>
                    </a:lnTo>
                    <a:lnTo>
                      <a:pt x="781" y="229"/>
                    </a:lnTo>
                    <a:lnTo>
                      <a:pt x="781" y="231"/>
                    </a:lnTo>
                    <a:lnTo>
                      <a:pt x="781" y="231"/>
                    </a:lnTo>
                    <a:lnTo>
                      <a:pt x="781" y="231"/>
                    </a:lnTo>
                    <a:lnTo>
                      <a:pt x="781" y="231"/>
                    </a:lnTo>
                    <a:lnTo>
                      <a:pt x="781" y="231"/>
                    </a:lnTo>
                    <a:lnTo>
                      <a:pt x="781" y="231"/>
                    </a:lnTo>
                    <a:lnTo>
                      <a:pt x="783" y="231"/>
                    </a:lnTo>
                    <a:lnTo>
                      <a:pt x="783" y="231"/>
                    </a:lnTo>
                    <a:lnTo>
                      <a:pt x="783" y="231"/>
                    </a:lnTo>
                    <a:lnTo>
                      <a:pt x="783" y="231"/>
                    </a:lnTo>
                    <a:lnTo>
                      <a:pt x="783" y="231"/>
                    </a:lnTo>
                    <a:lnTo>
                      <a:pt x="783" y="231"/>
                    </a:lnTo>
                    <a:lnTo>
                      <a:pt x="783" y="231"/>
                    </a:lnTo>
                    <a:lnTo>
                      <a:pt x="783" y="231"/>
                    </a:lnTo>
                    <a:lnTo>
                      <a:pt x="784" y="231"/>
                    </a:lnTo>
                    <a:lnTo>
                      <a:pt x="784" y="231"/>
                    </a:lnTo>
                    <a:lnTo>
                      <a:pt x="784" y="231"/>
                    </a:lnTo>
                    <a:lnTo>
                      <a:pt x="784" y="231"/>
                    </a:lnTo>
                    <a:lnTo>
                      <a:pt x="784" y="233"/>
                    </a:lnTo>
                    <a:lnTo>
                      <a:pt x="784" y="233"/>
                    </a:lnTo>
                    <a:lnTo>
                      <a:pt x="784" y="233"/>
                    </a:lnTo>
                    <a:lnTo>
                      <a:pt x="784" y="233"/>
                    </a:lnTo>
                    <a:lnTo>
                      <a:pt x="784" y="233"/>
                    </a:lnTo>
                    <a:lnTo>
                      <a:pt x="786" y="233"/>
                    </a:lnTo>
                    <a:lnTo>
                      <a:pt x="786" y="233"/>
                    </a:lnTo>
                    <a:lnTo>
                      <a:pt x="786" y="233"/>
                    </a:lnTo>
                    <a:lnTo>
                      <a:pt x="786" y="233"/>
                    </a:lnTo>
                    <a:lnTo>
                      <a:pt x="786" y="233"/>
                    </a:lnTo>
                    <a:lnTo>
                      <a:pt x="788" y="233"/>
                    </a:lnTo>
                    <a:lnTo>
                      <a:pt x="788" y="233"/>
                    </a:lnTo>
                    <a:lnTo>
                      <a:pt x="788" y="233"/>
                    </a:lnTo>
                    <a:lnTo>
                      <a:pt x="788" y="233"/>
                    </a:lnTo>
                    <a:lnTo>
                      <a:pt x="788" y="233"/>
                    </a:lnTo>
                    <a:lnTo>
                      <a:pt x="788" y="235"/>
                    </a:lnTo>
                    <a:lnTo>
                      <a:pt x="790" y="235"/>
                    </a:lnTo>
                    <a:lnTo>
                      <a:pt x="790" y="235"/>
                    </a:lnTo>
                    <a:lnTo>
                      <a:pt x="790" y="235"/>
                    </a:lnTo>
                    <a:lnTo>
                      <a:pt x="790" y="235"/>
                    </a:lnTo>
                    <a:lnTo>
                      <a:pt x="790" y="235"/>
                    </a:lnTo>
                    <a:lnTo>
                      <a:pt x="790" y="235"/>
                    </a:lnTo>
                    <a:lnTo>
                      <a:pt x="790" y="237"/>
                    </a:lnTo>
                    <a:lnTo>
                      <a:pt x="790" y="237"/>
                    </a:lnTo>
                    <a:lnTo>
                      <a:pt x="790" y="237"/>
                    </a:lnTo>
                    <a:lnTo>
                      <a:pt x="790" y="237"/>
                    </a:lnTo>
                    <a:lnTo>
                      <a:pt x="792" y="237"/>
                    </a:lnTo>
                    <a:lnTo>
                      <a:pt x="792" y="237"/>
                    </a:lnTo>
                    <a:lnTo>
                      <a:pt x="792" y="237"/>
                    </a:lnTo>
                    <a:lnTo>
                      <a:pt x="792" y="237"/>
                    </a:lnTo>
                    <a:lnTo>
                      <a:pt x="792" y="237"/>
                    </a:lnTo>
                    <a:lnTo>
                      <a:pt x="792" y="237"/>
                    </a:lnTo>
                    <a:lnTo>
                      <a:pt x="792" y="237"/>
                    </a:lnTo>
                    <a:lnTo>
                      <a:pt x="793" y="237"/>
                    </a:lnTo>
                    <a:lnTo>
                      <a:pt x="793" y="237"/>
                    </a:lnTo>
                    <a:lnTo>
                      <a:pt x="793" y="237"/>
                    </a:lnTo>
                    <a:lnTo>
                      <a:pt x="793" y="237"/>
                    </a:lnTo>
                    <a:lnTo>
                      <a:pt x="793" y="237"/>
                    </a:lnTo>
                    <a:lnTo>
                      <a:pt x="793" y="237"/>
                    </a:lnTo>
                    <a:lnTo>
                      <a:pt x="793" y="237"/>
                    </a:lnTo>
                    <a:lnTo>
                      <a:pt x="793" y="237"/>
                    </a:lnTo>
                    <a:lnTo>
                      <a:pt x="793" y="238"/>
                    </a:lnTo>
                    <a:lnTo>
                      <a:pt x="793" y="238"/>
                    </a:lnTo>
                    <a:lnTo>
                      <a:pt x="793" y="238"/>
                    </a:lnTo>
                    <a:lnTo>
                      <a:pt x="793" y="238"/>
                    </a:lnTo>
                    <a:lnTo>
                      <a:pt x="793" y="237"/>
                    </a:lnTo>
                    <a:lnTo>
                      <a:pt x="795" y="237"/>
                    </a:lnTo>
                    <a:lnTo>
                      <a:pt x="795" y="237"/>
                    </a:lnTo>
                    <a:lnTo>
                      <a:pt x="795" y="237"/>
                    </a:lnTo>
                    <a:lnTo>
                      <a:pt x="795" y="237"/>
                    </a:lnTo>
                    <a:lnTo>
                      <a:pt x="795" y="237"/>
                    </a:lnTo>
                    <a:lnTo>
                      <a:pt x="795" y="238"/>
                    </a:lnTo>
                    <a:lnTo>
                      <a:pt x="795" y="238"/>
                    </a:lnTo>
                    <a:lnTo>
                      <a:pt x="795" y="238"/>
                    </a:lnTo>
                    <a:lnTo>
                      <a:pt x="795" y="238"/>
                    </a:lnTo>
                    <a:lnTo>
                      <a:pt x="795" y="240"/>
                    </a:lnTo>
                    <a:lnTo>
                      <a:pt x="795" y="240"/>
                    </a:lnTo>
                    <a:lnTo>
                      <a:pt x="795" y="240"/>
                    </a:lnTo>
                    <a:lnTo>
                      <a:pt x="795" y="240"/>
                    </a:lnTo>
                    <a:lnTo>
                      <a:pt x="797" y="240"/>
                    </a:lnTo>
                    <a:lnTo>
                      <a:pt x="797" y="240"/>
                    </a:lnTo>
                    <a:lnTo>
                      <a:pt x="797" y="240"/>
                    </a:lnTo>
                    <a:lnTo>
                      <a:pt x="797" y="240"/>
                    </a:lnTo>
                    <a:lnTo>
                      <a:pt x="797" y="240"/>
                    </a:lnTo>
                    <a:lnTo>
                      <a:pt x="797" y="242"/>
                    </a:lnTo>
                    <a:lnTo>
                      <a:pt x="797" y="242"/>
                    </a:lnTo>
                    <a:lnTo>
                      <a:pt x="797" y="242"/>
                    </a:lnTo>
                    <a:lnTo>
                      <a:pt x="797" y="242"/>
                    </a:lnTo>
                    <a:lnTo>
                      <a:pt x="795" y="244"/>
                    </a:lnTo>
                    <a:lnTo>
                      <a:pt x="795" y="244"/>
                    </a:lnTo>
                    <a:lnTo>
                      <a:pt x="795" y="244"/>
                    </a:lnTo>
                    <a:lnTo>
                      <a:pt x="795" y="244"/>
                    </a:lnTo>
                    <a:lnTo>
                      <a:pt x="795" y="242"/>
                    </a:lnTo>
                    <a:lnTo>
                      <a:pt x="793" y="242"/>
                    </a:lnTo>
                    <a:lnTo>
                      <a:pt x="793" y="242"/>
                    </a:lnTo>
                    <a:lnTo>
                      <a:pt x="793" y="242"/>
                    </a:lnTo>
                    <a:lnTo>
                      <a:pt x="793" y="242"/>
                    </a:lnTo>
                    <a:lnTo>
                      <a:pt x="793" y="242"/>
                    </a:lnTo>
                    <a:lnTo>
                      <a:pt x="792" y="242"/>
                    </a:lnTo>
                    <a:lnTo>
                      <a:pt x="792" y="244"/>
                    </a:lnTo>
                    <a:lnTo>
                      <a:pt x="792" y="244"/>
                    </a:lnTo>
                    <a:lnTo>
                      <a:pt x="792" y="244"/>
                    </a:lnTo>
                    <a:lnTo>
                      <a:pt x="790" y="244"/>
                    </a:lnTo>
                    <a:lnTo>
                      <a:pt x="790" y="244"/>
                    </a:lnTo>
                    <a:lnTo>
                      <a:pt x="790" y="246"/>
                    </a:lnTo>
                    <a:lnTo>
                      <a:pt x="788" y="246"/>
                    </a:lnTo>
                    <a:lnTo>
                      <a:pt x="788" y="246"/>
                    </a:lnTo>
                    <a:lnTo>
                      <a:pt x="788" y="246"/>
                    </a:lnTo>
                    <a:lnTo>
                      <a:pt x="786" y="246"/>
                    </a:lnTo>
                    <a:lnTo>
                      <a:pt x="786" y="246"/>
                    </a:lnTo>
                    <a:lnTo>
                      <a:pt x="786" y="246"/>
                    </a:lnTo>
                    <a:lnTo>
                      <a:pt x="786" y="247"/>
                    </a:lnTo>
                    <a:lnTo>
                      <a:pt x="784" y="247"/>
                    </a:lnTo>
                    <a:lnTo>
                      <a:pt x="784" y="247"/>
                    </a:lnTo>
                    <a:lnTo>
                      <a:pt x="783" y="247"/>
                    </a:lnTo>
                    <a:lnTo>
                      <a:pt x="783" y="249"/>
                    </a:lnTo>
                    <a:lnTo>
                      <a:pt x="783" y="249"/>
                    </a:lnTo>
                    <a:lnTo>
                      <a:pt x="783" y="249"/>
                    </a:lnTo>
                    <a:lnTo>
                      <a:pt x="783" y="249"/>
                    </a:lnTo>
                    <a:lnTo>
                      <a:pt x="783" y="249"/>
                    </a:lnTo>
                    <a:lnTo>
                      <a:pt x="783" y="249"/>
                    </a:lnTo>
                    <a:lnTo>
                      <a:pt x="783" y="249"/>
                    </a:lnTo>
                    <a:lnTo>
                      <a:pt x="784" y="249"/>
                    </a:lnTo>
                    <a:lnTo>
                      <a:pt x="784" y="249"/>
                    </a:lnTo>
                    <a:lnTo>
                      <a:pt x="784" y="249"/>
                    </a:lnTo>
                    <a:lnTo>
                      <a:pt x="784" y="249"/>
                    </a:lnTo>
                    <a:lnTo>
                      <a:pt x="784" y="249"/>
                    </a:lnTo>
                    <a:lnTo>
                      <a:pt x="786" y="249"/>
                    </a:lnTo>
                    <a:lnTo>
                      <a:pt x="786" y="251"/>
                    </a:lnTo>
                    <a:lnTo>
                      <a:pt x="786" y="251"/>
                    </a:lnTo>
                    <a:lnTo>
                      <a:pt x="786" y="251"/>
                    </a:lnTo>
                    <a:lnTo>
                      <a:pt x="786" y="251"/>
                    </a:lnTo>
                    <a:lnTo>
                      <a:pt x="788" y="251"/>
                    </a:lnTo>
                    <a:lnTo>
                      <a:pt x="788" y="251"/>
                    </a:lnTo>
                    <a:lnTo>
                      <a:pt x="788" y="251"/>
                    </a:lnTo>
                    <a:lnTo>
                      <a:pt x="788" y="251"/>
                    </a:lnTo>
                    <a:lnTo>
                      <a:pt x="788" y="253"/>
                    </a:lnTo>
                    <a:lnTo>
                      <a:pt x="788" y="253"/>
                    </a:lnTo>
                    <a:lnTo>
                      <a:pt x="788" y="253"/>
                    </a:lnTo>
                    <a:lnTo>
                      <a:pt x="788" y="253"/>
                    </a:lnTo>
                    <a:lnTo>
                      <a:pt x="788" y="255"/>
                    </a:lnTo>
                    <a:lnTo>
                      <a:pt x="788" y="255"/>
                    </a:lnTo>
                    <a:lnTo>
                      <a:pt x="788" y="255"/>
                    </a:lnTo>
                    <a:lnTo>
                      <a:pt x="788" y="255"/>
                    </a:lnTo>
                    <a:lnTo>
                      <a:pt x="790" y="257"/>
                    </a:lnTo>
                    <a:lnTo>
                      <a:pt x="790" y="257"/>
                    </a:lnTo>
                    <a:lnTo>
                      <a:pt x="790" y="257"/>
                    </a:lnTo>
                    <a:lnTo>
                      <a:pt x="790" y="257"/>
                    </a:lnTo>
                    <a:lnTo>
                      <a:pt x="790" y="257"/>
                    </a:lnTo>
                    <a:lnTo>
                      <a:pt x="792" y="257"/>
                    </a:lnTo>
                    <a:lnTo>
                      <a:pt x="792" y="257"/>
                    </a:lnTo>
                    <a:lnTo>
                      <a:pt x="792" y="257"/>
                    </a:lnTo>
                    <a:lnTo>
                      <a:pt x="792" y="257"/>
                    </a:lnTo>
                    <a:lnTo>
                      <a:pt x="792" y="257"/>
                    </a:lnTo>
                    <a:lnTo>
                      <a:pt x="792" y="257"/>
                    </a:lnTo>
                    <a:lnTo>
                      <a:pt x="793" y="257"/>
                    </a:lnTo>
                    <a:lnTo>
                      <a:pt x="793" y="257"/>
                    </a:lnTo>
                    <a:lnTo>
                      <a:pt x="793" y="257"/>
                    </a:lnTo>
                    <a:lnTo>
                      <a:pt x="793" y="257"/>
                    </a:lnTo>
                    <a:lnTo>
                      <a:pt x="793" y="257"/>
                    </a:lnTo>
                    <a:lnTo>
                      <a:pt x="795" y="257"/>
                    </a:lnTo>
                    <a:lnTo>
                      <a:pt x="795" y="257"/>
                    </a:lnTo>
                    <a:lnTo>
                      <a:pt x="795" y="255"/>
                    </a:lnTo>
                    <a:lnTo>
                      <a:pt x="795" y="255"/>
                    </a:lnTo>
                    <a:lnTo>
                      <a:pt x="797" y="255"/>
                    </a:lnTo>
                    <a:lnTo>
                      <a:pt x="797" y="255"/>
                    </a:lnTo>
                    <a:lnTo>
                      <a:pt x="797" y="255"/>
                    </a:lnTo>
                    <a:lnTo>
                      <a:pt x="799" y="255"/>
                    </a:lnTo>
                    <a:lnTo>
                      <a:pt x="799" y="255"/>
                    </a:lnTo>
                    <a:lnTo>
                      <a:pt x="799" y="255"/>
                    </a:lnTo>
                    <a:lnTo>
                      <a:pt x="799" y="255"/>
                    </a:lnTo>
                    <a:lnTo>
                      <a:pt x="799" y="255"/>
                    </a:lnTo>
                    <a:lnTo>
                      <a:pt x="799" y="255"/>
                    </a:lnTo>
                    <a:lnTo>
                      <a:pt x="799" y="257"/>
                    </a:lnTo>
                    <a:lnTo>
                      <a:pt x="797" y="257"/>
                    </a:lnTo>
                    <a:lnTo>
                      <a:pt x="797" y="257"/>
                    </a:lnTo>
                    <a:lnTo>
                      <a:pt x="797" y="257"/>
                    </a:lnTo>
                    <a:lnTo>
                      <a:pt x="797" y="257"/>
                    </a:lnTo>
                    <a:lnTo>
                      <a:pt x="797" y="257"/>
                    </a:lnTo>
                    <a:lnTo>
                      <a:pt x="797" y="257"/>
                    </a:lnTo>
                    <a:lnTo>
                      <a:pt x="797" y="257"/>
                    </a:lnTo>
                    <a:lnTo>
                      <a:pt x="797" y="258"/>
                    </a:lnTo>
                    <a:lnTo>
                      <a:pt x="797" y="258"/>
                    </a:lnTo>
                    <a:lnTo>
                      <a:pt x="797" y="258"/>
                    </a:lnTo>
                    <a:lnTo>
                      <a:pt x="797" y="258"/>
                    </a:lnTo>
                    <a:lnTo>
                      <a:pt x="797" y="260"/>
                    </a:lnTo>
                    <a:lnTo>
                      <a:pt x="797" y="260"/>
                    </a:lnTo>
                    <a:lnTo>
                      <a:pt x="797" y="260"/>
                    </a:lnTo>
                    <a:lnTo>
                      <a:pt x="797" y="260"/>
                    </a:lnTo>
                    <a:lnTo>
                      <a:pt x="797" y="260"/>
                    </a:lnTo>
                    <a:lnTo>
                      <a:pt x="797" y="262"/>
                    </a:lnTo>
                    <a:lnTo>
                      <a:pt x="799" y="262"/>
                    </a:lnTo>
                    <a:lnTo>
                      <a:pt x="799" y="262"/>
                    </a:lnTo>
                    <a:lnTo>
                      <a:pt x="799" y="262"/>
                    </a:lnTo>
                    <a:lnTo>
                      <a:pt x="799" y="262"/>
                    </a:lnTo>
                    <a:lnTo>
                      <a:pt x="799" y="262"/>
                    </a:lnTo>
                    <a:lnTo>
                      <a:pt x="799" y="262"/>
                    </a:lnTo>
                    <a:lnTo>
                      <a:pt x="799" y="264"/>
                    </a:lnTo>
                    <a:lnTo>
                      <a:pt x="799" y="264"/>
                    </a:lnTo>
                    <a:lnTo>
                      <a:pt x="799" y="264"/>
                    </a:lnTo>
                    <a:lnTo>
                      <a:pt x="799" y="264"/>
                    </a:lnTo>
                    <a:lnTo>
                      <a:pt x="799" y="264"/>
                    </a:lnTo>
                    <a:lnTo>
                      <a:pt x="797" y="266"/>
                    </a:lnTo>
                    <a:lnTo>
                      <a:pt x="797" y="266"/>
                    </a:lnTo>
                    <a:lnTo>
                      <a:pt x="797" y="266"/>
                    </a:lnTo>
                    <a:lnTo>
                      <a:pt x="797" y="266"/>
                    </a:lnTo>
                    <a:lnTo>
                      <a:pt x="797" y="267"/>
                    </a:lnTo>
                    <a:lnTo>
                      <a:pt x="797" y="267"/>
                    </a:lnTo>
                    <a:lnTo>
                      <a:pt x="799" y="267"/>
                    </a:lnTo>
                    <a:lnTo>
                      <a:pt x="799" y="267"/>
                    </a:lnTo>
                    <a:lnTo>
                      <a:pt x="799" y="267"/>
                    </a:lnTo>
                    <a:lnTo>
                      <a:pt x="799" y="267"/>
                    </a:lnTo>
                    <a:lnTo>
                      <a:pt x="801" y="267"/>
                    </a:lnTo>
                    <a:lnTo>
                      <a:pt x="801" y="267"/>
                    </a:lnTo>
                    <a:lnTo>
                      <a:pt x="801" y="267"/>
                    </a:lnTo>
                    <a:lnTo>
                      <a:pt x="801" y="269"/>
                    </a:lnTo>
                    <a:lnTo>
                      <a:pt x="801" y="269"/>
                    </a:lnTo>
                    <a:lnTo>
                      <a:pt x="801" y="269"/>
                    </a:lnTo>
                    <a:lnTo>
                      <a:pt x="801" y="269"/>
                    </a:lnTo>
                    <a:lnTo>
                      <a:pt x="801" y="269"/>
                    </a:lnTo>
                    <a:lnTo>
                      <a:pt x="801" y="269"/>
                    </a:lnTo>
                    <a:lnTo>
                      <a:pt x="803" y="269"/>
                    </a:lnTo>
                    <a:lnTo>
                      <a:pt x="803" y="269"/>
                    </a:lnTo>
                    <a:lnTo>
                      <a:pt x="801" y="271"/>
                    </a:lnTo>
                    <a:lnTo>
                      <a:pt x="801" y="271"/>
                    </a:lnTo>
                    <a:lnTo>
                      <a:pt x="801" y="271"/>
                    </a:lnTo>
                    <a:lnTo>
                      <a:pt x="801" y="271"/>
                    </a:lnTo>
                    <a:lnTo>
                      <a:pt x="803" y="273"/>
                    </a:lnTo>
                    <a:lnTo>
                      <a:pt x="803" y="273"/>
                    </a:lnTo>
                    <a:lnTo>
                      <a:pt x="803" y="273"/>
                    </a:lnTo>
                    <a:lnTo>
                      <a:pt x="803" y="273"/>
                    </a:lnTo>
                    <a:lnTo>
                      <a:pt x="803" y="273"/>
                    </a:lnTo>
                    <a:lnTo>
                      <a:pt x="803" y="273"/>
                    </a:lnTo>
                    <a:lnTo>
                      <a:pt x="803" y="273"/>
                    </a:lnTo>
                    <a:lnTo>
                      <a:pt x="804" y="273"/>
                    </a:lnTo>
                    <a:lnTo>
                      <a:pt x="804" y="273"/>
                    </a:lnTo>
                    <a:lnTo>
                      <a:pt x="804" y="273"/>
                    </a:lnTo>
                    <a:lnTo>
                      <a:pt x="806" y="273"/>
                    </a:lnTo>
                    <a:lnTo>
                      <a:pt x="806" y="273"/>
                    </a:lnTo>
                    <a:lnTo>
                      <a:pt x="806" y="273"/>
                    </a:lnTo>
                    <a:lnTo>
                      <a:pt x="806" y="273"/>
                    </a:lnTo>
                    <a:lnTo>
                      <a:pt x="808" y="273"/>
                    </a:lnTo>
                    <a:lnTo>
                      <a:pt x="808" y="271"/>
                    </a:lnTo>
                    <a:lnTo>
                      <a:pt x="808" y="271"/>
                    </a:lnTo>
                    <a:lnTo>
                      <a:pt x="808" y="271"/>
                    </a:lnTo>
                    <a:lnTo>
                      <a:pt x="808" y="271"/>
                    </a:lnTo>
                    <a:lnTo>
                      <a:pt x="808" y="271"/>
                    </a:lnTo>
                    <a:lnTo>
                      <a:pt x="810" y="271"/>
                    </a:lnTo>
                    <a:lnTo>
                      <a:pt x="810" y="271"/>
                    </a:lnTo>
                    <a:lnTo>
                      <a:pt x="810" y="273"/>
                    </a:lnTo>
                    <a:lnTo>
                      <a:pt x="808" y="273"/>
                    </a:lnTo>
                    <a:lnTo>
                      <a:pt x="808" y="273"/>
                    </a:lnTo>
                    <a:lnTo>
                      <a:pt x="808" y="275"/>
                    </a:lnTo>
                    <a:lnTo>
                      <a:pt x="808" y="275"/>
                    </a:lnTo>
                    <a:lnTo>
                      <a:pt x="810" y="275"/>
                    </a:lnTo>
                    <a:lnTo>
                      <a:pt x="810" y="275"/>
                    </a:lnTo>
                    <a:lnTo>
                      <a:pt x="810" y="275"/>
                    </a:lnTo>
                    <a:lnTo>
                      <a:pt x="810" y="275"/>
                    </a:lnTo>
                    <a:lnTo>
                      <a:pt x="812" y="275"/>
                    </a:lnTo>
                    <a:lnTo>
                      <a:pt x="812" y="275"/>
                    </a:lnTo>
                    <a:lnTo>
                      <a:pt x="812" y="275"/>
                    </a:lnTo>
                    <a:lnTo>
                      <a:pt x="812" y="275"/>
                    </a:lnTo>
                    <a:lnTo>
                      <a:pt x="812" y="275"/>
                    </a:lnTo>
                    <a:lnTo>
                      <a:pt x="812" y="275"/>
                    </a:lnTo>
                    <a:lnTo>
                      <a:pt x="813" y="275"/>
                    </a:lnTo>
                    <a:lnTo>
                      <a:pt x="813" y="275"/>
                    </a:lnTo>
                    <a:lnTo>
                      <a:pt x="812" y="275"/>
                    </a:lnTo>
                    <a:lnTo>
                      <a:pt x="812" y="275"/>
                    </a:lnTo>
                    <a:lnTo>
                      <a:pt x="812" y="275"/>
                    </a:lnTo>
                    <a:lnTo>
                      <a:pt x="812" y="275"/>
                    </a:lnTo>
                    <a:lnTo>
                      <a:pt x="812" y="276"/>
                    </a:lnTo>
                    <a:lnTo>
                      <a:pt x="812" y="276"/>
                    </a:lnTo>
                    <a:lnTo>
                      <a:pt x="812" y="276"/>
                    </a:lnTo>
                    <a:lnTo>
                      <a:pt x="812" y="276"/>
                    </a:lnTo>
                    <a:lnTo>
                      <a:pt x="812" y="276"/>
                    </a:lnTo>
                    <a:lnTo>
                      <a:pt x="812" y="278"/>
                    </a:lnTo>
                    <a:lnTo>
                      <a:pt x="812" y="278"/>
                    </a:lnTo>
                    <a:lnTo>
                      <a:pt x="812" y="278"/>
                    </a:lnTo>
                    <a:lnTo>
                      <a:pt x="812" y="278"/>
                    </a:lnTo>
                    <a:lnTo>
                      <a:pt x="813" y="278"/>
                    </a:lnTo>
                    <a:lnTo>
                      <a:pt x="813" y="278"/>
                    </a:lnTo>
                    <a:lnTo>
                      <a:pt x="813" y="278"/>
                    </a:lnTo>
                    <a:lnTo>
                      <a:pt x="813" y="278"/>
                    </a:lnTo>
                    <a:lnTo>
                      <a:pt x="813" y="278"/>
                    </a:lnTo>
                    <a:lnTo>
                      <a:pt x="813" y="278"/>
                    </a:lnTo>
                    <a:lnTo>
                      <a:pt x="813" y="278"/>
                    </a:lnTo>
                    <a:lnTo>
                      <a:pt x="813" y="278"/>
                    </a:lnTo>
                    <a:lnTo>
                      <a:pt x="815" y="276"/>
                    </a:lnTo>
                    <a:lnTo>
                      <a:pt x="815" y="276"/>
                    </a:lnTo>
                    <a:lnTo>
                      <a:pt x="815" y="276"/>
                    </a:lnTo>
                    <a:lnTo>
                      <a:pt x="815" y="276"/>
                    </a:lnTo>
                    <a:lnTo>
                      <a:pt x="815" y="278"/>
                    </a:lnTo>
                    <a:lnTo>
                      <a:pt x="815" y="278"/>
                    </a:lnTo>
                    <a:lnTo>
                      <a:pt x="815" y="278"/>
                    </a:lnTo>
                    <a:lnTo>
                      <a:pt x="815" y="278"/>
                    </a:lnTo>
                    <a:lnTo>
                      <a:pt x="815" y="280"/>
                    </a:lnTo>
                    <a:lnTo>
                      <a:pt x="815" y="280"/>
                    </a:lnTo>
                    <a:lnTo>
                      <a:pt x="815" y="280"/>
                    </a:lnTo>
                    <a:lnTo>
                      <a:pt x="815" y="280"/>
                    </a:lnTo>
                    <a:lnTo>
                      <a:pt x="815" y="280"/>
                    </a:lnTo>
                    <a:lnTo>
                      <a:pt x="817" y="282"/>
                    </a:lnTo>
                    <a:lnTo>
                      <a:pt x="817" y="282"/>
                    </a:lnTo>
                    <a:lnTo>
                      <a:pt x="817" y="282"/>
                    </a:lnTo>
                    <a:lnTo>
                      <a:pt x="817" y="282"/>
                    </a:lnTo>
                    <a:lnTo>
                      <a:pt x="817" y="282"/>
                    </a:lnTo>
                    <a:lnTo>
                      <a:pt x="817" y="282"/>
                    </a:lnTo>
                    <a:lnTo>
                      <a:pt x="817" y="282"/>
                    </a:lnTo>
                    <a:lnTo>
                      <a:pt x="817" y="282"/>
                    </a:lnTo>
                    <a:lnTo>
                      <a:pt x="819" y="282"/>
                    </a:lnTo>
                    <a:lnTo>
                      <a:pt x="819" y="282"/>
                    </a:lnTo>
                    <a:lnTo>
                      <a:pt x="819" y="282"/>
                    </a:lnTo>
                    <a:lnTo>
                      <a:pt x="819" y="284"/>
                    </a:lnTo>
                    <a:lnTo>
                      <a:pt x="819" y="284"/>
                    </a:lnTo>
                    <a:lnTo>
                      <a:pt x="819" y="284"/>
                    </a:lnTo>
                    <a:lnTo>
                      <a:pt x="817" y="284"/>
                    </a:lnTo>
                    <a:lnTo>
                      <a:pt x="819" y="284"/>
                    </a:lnTo>
                    <a:lnTo>
                      <a:pt x="819" y="284"/>
                    </a:lnTo>
                    <a:lnTo>
                      <a:pt x="819" y="284"/>
                    </a:lnTo>
                    <a:lnTo>
                      <a:pt x="819" y="284"/>
                    </a:lnTo>
                    <a:lnTo>
                      <a:pt x="819" y="284"/>
                    </a:lnTo>
                    <a:lnTo>
                      <a:pt x="819" y="284"/>
                    </a:lnTo>
                    <a:lnTo>
                      <a:pt x="819" y="284"/>
                    </a:lnTo>
                    <a:lnTo>
                      <a:pt x="819" y="284"/>
                    </a:lnTo>
                    <a:lnTo>
                      <a:pt x="821" y="284"/>
                    </a:lnTo>
                    <a:lnTo>
                      <a:pt x="821" y="284"/>
                    </a:lnTo>
                    <a:lnTo>
                      <a:pt x="821" y="284"/>
                    </a:lnTo>
                    <a:lnTo>
                      <a:pt x="822" y="284"/>
                    </a:lnTo>
                    <a:lnTo>
                      <a:pt x="822" y="284"/>
                    </a:lnTo>
                    <a:lnTo>
                      <a:pt x="822" y="284"/>
                    </a:lnTo>
                    <a:lnTo>
                      <a:pt x="822" y="284"/>
                    </a:lnTo>
                    <a:lnTo>
                      <a:pt x="822" y="284"/>
                    </a:lnTo>
                    <a:lnTo>
                      <a:pt x="824" y="284"/>
                    </a:lnTo>
                    <a:lnTo>
                      <a:pt x="824" y="284"/>
                    </a:lnTo>
                    <a:lnTo>
                      <a:pt x="824" y="284"/>
                    </a:lnTo>
                    <a:lnTo>
                      <a:pt x="824" y="282"/>
                    </a:lnTo>
                    <a:lnTo>
                      <a:pt x="824" y="282"/>
                    </a:lnTo>
                    <a:lnTo>
                      <a:pt x="824" y="282"/>
                    </a:lnTo>
                    <a:lnTo>
                      <a:pt x="824" y="282"/>
                    </a:lnTo>
                    <a:lnTo>
                      <a:pt x="826" y="282"/>
                    </a:lnTo>
                    <a:lnTo>
                      <a:pt x="826" y="282"/>
                    </a:lnTo>
                    <a:lnTo>
                      <a:pt x="826" y="284"/>
                    </a:lnTo>
                    <a:lnTo>
                      <a:pt x="826" y="284"/>
                    </a:lnTo>
                    <a:lnTo>
                      <a:pt x="826" y="284"/>
                    </a:lnTo>
                    <a:lnTo>
                      <a:pt x="826" y="284"/>
                    </a:lnTo>
                    <a:lnTo>
                      <a:pt x="826" y="284"/>
                    </a:lnTo>
                    <a:lnTo>
                      <a:pt x="826" y="284"/>
                    </a:lnTo>
                    <a:lnTo>
                      <a:pt x="826" y="284"/>
                    </a:lnTo>
                    <a:lnTo>
                      <a:pt x="826" y="284"/>
                    </a:lnTo>
                    <a:lnTo>
                      <a:pt x="828" y="284"/>
                    </a:lnTo>
                    <a:lnTo>
                      <a:pt x="828" y="285"/>
                    </a:lnTo>
                    <a:lnTo>
                      <a:pt x="828" y="285"/>
                    </a:lnTo>
                    <a:lnTo>
                      <a:pt x="828" y="285"/>
                    </a:lnTo>
                    <a:lnTo>
                      <a:pt x="828" y="285"/>
                    </a:lnTo>
                    <a:lnTo>
                      <a:pt x="828" y="287"/>
                    </a:lnTo>
                    <a:lnTo>
                      <a:pt x="828" y="287"/>
                    </a:lnTo>
                    <a:lnTo>
                      <a:pt x="828" y="287"/>
                    </a:lnTo>
                    <a:lnTo>
                      <a:pt x="828" y="287"/>
                    </a:lnTo>
                    <a:lnTo>
                      <a:pt x="828" y="287"/>
                    </a:lnTo>
                    <a:lnTo>
                      <a:pt x="830" y="287"/>
                    </a:lnTo>
                    <a:lnTo>
                      <a:pt x="830" y="287"/>
                    </a:lnTo>
                    <a:lnTo>
                      <a:pt x="830" y="287"/>
                    </a:lnTo>
                    <a:lnTo>
                      <a:pt x="830" y="287"/>
                    </a:lnTo>
                    <a:lnTo>
                      <a:pt x="830" y="285"/>
                    </a:lnTo>
                    <a:lnTo>
                      <a:pt x="830" y="285"/>
                    </a:lnTo>
                    <a:lnTo>
                      <a:pt x="831" y="285"/>
                    </a:lnTo>
                    <a:lnTo>
                      <a:pt x="831" y="285"/>
                    </a:lnTo>
                    <a:lnTo>
                      <a:pt x="831" y="285"/>
                    </a:lnTo>
                    <a:lnTo>
                      <a:pt x="831" y="285"/>
                    </a:lnTo>
                    <a:lnTo>
                      <a:pt x="831" y="284"/>
                    </a:lnTo>
                    <a:lnTo>
                      <a:pt x="831" y="284"/>
                    </a:lnTo>
                    <a:lnTo>
                      <a:pt x="833" y="284"/>
                    </a:lnTo>
                    <a:lnTo>
                      <a:pt x="833" y="284"/>
                    </a:lnTo>
                    <a:lnTo>
                      <a:pt x="833" y="284"/>
                    </a:lnTo>
                    <a:lnTo>
                      <a:pt x="833" y="285"/>
                    </a:lnTo>
                    <a:lnTo>
                      <a:pt x="833" y="285"/>
                    </a:lnTo>
                    <a:lnTo>
                      <a:pt x="833" y="285"/>
                    </a:lnTo>
                    <a:lnTo>
                      <a:pt x="833" y="285"/>
                    </a:lnTo>
                    <a:lnTo>
                      <a:pt x="833" y="285"/>
                    </a:lnTo>
                    <a:lnTo>
                      <a:pt x="833" y="285"/>
                    </a:lnTo>
                    <a:lnTo>
                      <a:pt x="835" y="285"/>
                    </a:lnTo>
                    <a:lnTo>
                      <a:pt x="835" y="285"/>
                    </a:lnTo>
                    <a:lnTo>
                      <a:pt x="835" y="285"/>
                    </a:lnTo>
                    <a:lnTo>
                      <a:pt x="835" y="285"/>
                    </a:lnTo>
                    <a:lnTo>
                      <a:pt x="837" y="285"/>
                    </a:lnTo>
                    <a:lnTo>
                      <a:pt x="837" y="285"/>
                    </a:lnTo>
                    <a:lnTo>
                      <a:pt x="837" y="285"/>
                    </a:lnTo>
                    <a:lnTo>
                      <a:pt x="837" y="285"/>
                    </a:lnTo>
                    <a:lnTo>
                      <a:pt x="839" y="285"/>
                    </a:lnTo>
                    <a:lnTo>
                      <a:pt x="839" y="285"/>
                    </a:lnTo>
                    <a:lnTo>
                      <a:pt x="841" y="287"/>
                    </a:lnTo>
                    <a:lnTo>
                      <a:pt x="841" y="287"/>
                    </a:lnTo>
                    <a:lnTo>
                      <a:pt x="841" y="287"/>
                    </a:lnTo>
                    <a:lnTo>
                      <a:pt x="841" y="287"/>
                    </a:lnTo>
                    <a:lnTo>
                      <a:pt x="841" y="287"/>
                    </a:lnTo>
                    <a:lnTo>
                      <a:pt x="841" y="287"/>
                    </a:lnTo>
                    <a:lnTo>
                      <a:pt x="841" y="287"/>
                    </a:lnTo>
                    <a:lnTo>
                      <a:pt x="841" y="287"/>
                    </a:lnTo>
                    <a:lnTo>
                      <a:pt x="841" y="289"/>
                    </a:lnTo>
                    <a:lnTo>
                      <a:pt x="841" y="289"/>
                    </a:lnTo>
                    <a:lnTo>
                      <a:pt x="841" y="289"/>
                    </a:lnTo>
                    <a:lnTo>
                      <a:pt x="841" y="289"/>
                    </a:lnTo>
                    <a:lnTo>
                      <a:pt x="841" y="289"/>
                    </a:lnTo>
                    <a:lnTo>
                      <a:pt x="841" y="289"/>
                    </a:lnTo>
                    <a:lnTo>
                      <a:pt x="842" y="289"/>
                    </a:lnTo>
                    <a:lnTo>
                      <a:pt x="842" y="289"/>
                    </a:lnTo>
                    <a:lnTo>
                      <a:pt x="842" y="289"/>
                    </a:lnTo>
                    <a:lnTo>
                      <a:pt x="844" y="289"/>
                    </a:lnTo>
                    <a:lnTo>
                      <a:pt x="844" y="289"/>
                    </a:lnTo>
                    <a:lnTo>
                      <a:pt x="844" y="287"/>
                    </a:lnTo>
                    <a:lnTo>
                      <a:pt x="844" y="287"/>
                    </a:lnTo>
                    <a:lnTo>
                      <a:pt x="844" y="287"/>
                    </a:lnTo>
                    <a:lnTo>
                      <a:pt x="844" y="287"/>
                    </a:lnTo>
                    <a:lnTo>
                      <a:pt x="844" y="287"/>
                    </a:lnTo>
                    <a:lnTo>
                      <a:pt x="844" y="287"/>
                    </a:lnTo>
                    <a:lnTo>
                      <a:pt x="844" y="287"/>
                    </a:lnTo>
                    <a:lnTo>
                      <a:pt x="846" y="287"/>
                    </a:lnTo>
                    <a:lnTo>
                      <a:pt x="846" y="287"/>
                    </a:lnTo>
                    <a:lnTo>
                      <a:pt x="846" y="287"/>
                    </a:lnTo>
                    <a:lnTo>
                      <a:pt x="846" y="287"/>
                    </a:lnTo>
                    <a:lnTo>
                      <a:pt x="846" y="287"/>
                    </a:lnTo>
                    <a:lnTo>
                      <a:pt x="846" y="287"/>
                    </a:lnTo>
                    <a:lnTo>
                      <a:pt x="846" y="287"/>
                    </a:lnTo>
                    <a:lnTo>
                      <a:pt x="848" y="287"/>
                    </a:lnTo>
                    <a:lnTo>
                      <a:pt x="848" y="287"/>
                    </a:lnTo>
                    <a:lnTo>
                      <a:pt x="848" y="289"/>
                    </a:lnTo>
                    <a:lnTo>
                      <a:pt x="848" y="289"/>
                    </a:lnTo>
                    <a:lnTo>
                      <a:pt x="848" y="289"/>
                    </a:lnTo>
                    <a:lnTo>
                      <a:pt x="848" y="289"/>
                    </a:lnTo>
                    <a:lnTo>
                      <a:pt x="848" y="289"/>
                    </a:lnTo>
                    <a:lnTo>
                      <a:pt x="848" y="289"/>
                    </a:lnTo>
                    <a:lnTo>
                      <a:pt x="848" y="289"/>
                    </a:lnTo>
                    <a:lnTo>
                      <a:pt x="848" y="289"/>
                    </a:lnTo>
                    <a:lnTo>
                      <a:pt x="848" y="289"/>
                    </a:lnTo>
                    <a:lnTo>
                      <a:pt x="850" y="289"/>
                    </a:lnTo>
                    <a:lnTo>
                      <a:pt x="850" y="289"/>
                    </a:lnTo>
                    <a:lnTo>
                      <a:pt x="850" y="289"/>
                    </a:lnTo>
                    <a:lnTo>
                      <a:pt x="850" y="289"/>
                    </a:lnTo>
                    <a:lnTo>
                      <a:pt x="850" y="289"/>
                    </a:lnTo>
                    <a:lnTo>
                      <a:pt x="850" y="289"/>
                    </a:lnTo>
                    <a:lnTo>
                      <a:pt x="850" y="289"/>
                    </a:lnTo>
                    <a:lnTo>
                      <a:pt x="850" y="289"/>
                    </a:lnTo>
                    <a:lnTo>
                      <a:pt x="850" y="287"/>
                    </a:lnTo>
                    <a:lnTo>
                      <a:pt x="850" y="287"/>
                    </a:lnTo>
                    <a:lnTo>
                      <a:pt x="850" y="287"/>
                    </a:lnTo>
                    <a:lnTo>
                      <a:pt x="850" y="287"/>
                    </a:lnTo>
                    <a:lnTo>
                      <a:pt x="850" y="287"/>
                    </a:lnTo>
                    <a:lnTo>
                      <a:pt x="851" y="287"/>
                    </a:lnTo>
                    <a:lnTo>
                      <a:pt x="851" y="287"/>
                    </a:lnTo>
                    <a:lnTo>
                      <a:pt x="851" y="289"/>
                    </a:lnTo>
                    <a:lnTo>
                      <a:pt x="851" y="289"/>
                    </a:lnTo>
                    <a:lnTo>
                      <a:pt x="851" y="289"/>
                    </a:lnTo>
                    <a:lnTo>
                      <a:pt x="851" y="289"/>
                    </a:lnTo>
                    <a:lnTo>
                      <a:pt x="851" y="287"/>
                    </a:lnTo>
                    <a:lnTo>
                      <a:pt x="851" y="287"/>
                    </a:lnTo>
                    <a:lnTo>
                      <a:pt x="851" y="287"/>
                    </a:lnTo>
                    <a:lnTo>
                      <a:pt x="853" y="289"/>
                    </a:lnTo>
                    <a:lnTo>
                      <a:pt x="853" y="289"/>
                    </a:lnTo>
                    <a:lnTo>
                      <a:pt x="853" y="289"/>
                    </a:lnTo>
                    <a:lnTo>
                      <a:pt x="853" y="289"/>
                    </a:lnTo>
                    <a:lnTo>
                      <a:pt x="853" y="287"/>
                    </a:lnTo>
                    <a:lnTo>
                      <a:pt x="853" y="287"/>
                    </a:lnTo>
                    <a:lnTo>
                      <a:pt x="855" y="287"/>
                    </a:lnTo>
                    <a:lnTo>
                      <a:pt x="855" y="285"/>
                    </a:lnTo>
                    <a:lnTo>
                      <a:pt x="853" y="285"/>
                    </a:lnTo>
                    <a:lnTo>
                      <a:pt x="853" y="285"/>
                    </a:lnTo>
                    <a:lnTo>
                      <a:pt x="853" y="285"/>
                    </a:lnTo>
                    <a:lnTo>
                      <a:pt x="855" y="285"/>
                    </a:lnTo>
                    <a:lnTo>
                      <a:pt x="855" y="285"/>
                    </a:lnTo>
                    <a:lnTo>
                      <a:pt x="855" y="285"/>
                    </a:lnTo>
                    <a:lnTo>
                      <a:pt x="855" y="285"/>
                    </a:lnTo>
                    <a:lnTo>
                      <a:pt x="855" y="285"/>
                    </a:lnTo>
                    <a:lnTo>
                      <a:pt x="855" y="285"/>
                    </a:lnTo>
                    <a:lnTo>
                      <a:pt x="857" y="285"/>
                    </a:lnTo>
                    <a:lnTo>
                      <a:pt x="857" y="285"/>
                    </a:lnTo>
                    <a:lnTo>
                      <a:pt x="857" y="285"/>
                    </a:lnTo>
                    <a:lnTo>
                      <a:pt x="857" y="285"/>
                    </a:lnTo>
                    <a:lnTo>
                      <a:pt x="859" y="285"/>
                    </a:lnTo>
                    <a:lnTo>
                      <a:pt x="859" y="285"/>
                    </a:lnTo>
                    <a:lnTo>
                      <a:pt x="859" y="285"/>
                    </a:lnTo>
                    <a:lnTo>
                      <a:pt x="859" y="285"/>
                    </a:lnTo>
                    <a:lnTo>
                      <a:pt x="859" y="285"/>
                    </a:lnTo>
                    <a:lnTo>
                      <a:pt x="859" y="285"/>
                    </a:lnTo>
                    <a:lnTo>
                      <a:pt x="860" y="284"/>
                    </a:lnTo>
                    <a:lnTo>
                      <a:pt x="860" y="284"/>
                    </a:lnTo>
                    <a:lnTo>
                      <a:pt x="859" y="284"/>
                    </a:lnTo>
                    <a:lnTo>
                      <a:pt x="860" y="282"/>
                    </a:lnTo>
                    <a:lnTo>
                      <a:pt x="860" y="282"/>
                    </a:lnTo>
                    <a:lnTo>
                      <a:pt x="860" y="282"/>
                    </a:lnTo>
                    <a:lnTo>
                      <a:pt x="860" y="282"/>
                    </a:lnTo>
                    <a:lnTo>
                      <a:pt x="860" y="282"/>
                    </a:lnTo>
                    <a:lnTo>
                      <a:pt x="860" y="282"/>
                    </a:lnTo>
                    <a:lnTo>
                      <a:pt x="860" y="282"/>
                    </a:lnTo>
                    <a:lnTo>
                      <a:pt x="860" y="282"/>
                    </a:lnTo>
                    <a:lnTo>
                      <a:pt x="862" y="282"/>
                    </a:lnTo>
                    <a:lnTo>
                      <a:pt x="862" y="282"/>
                    </a:lnTo>
                    <a:lnTo>
                      <a:pt x="862" y="282"/>
                    </a:lnTo>
                    <a:lnTo>
                      <a:pt x="862" y="282"/>
                    </a:lnTo>
                    <a:lnTo>
                      <a:pt x="862" y="282"/>
                    </a:lnTo>
                    <a:lnTo>
                      <a:pt x="862" y="282"/>
                    </a:lnTo>
                    <a:lnTo>
                      <a:pt x="864" y="282"/>
                    </a:lnTo>
                    <a:lnTo>
                      <a:pt x="864" y="282"/>
                    </a:lnTo>
                    <a:lnTo>
                      <a:pt x="864" y="282"/>
                    </a:lnTo>
                    <a:lnTo>
                      <a:pt x="864" y="282"/>
                    </a:lnTo>
                    <a:lnTo>
                      <a:pt x="864" y="282"/>
                    </a:lnTo>
                    <a:lnTo>
                      <a:pt x="864" y="282"/>
                    </a:lnTo>
                    <a:lnTo>
                      <a:pt x="864" y="284"/>
                    </a:lnTo>
                    <a:lnTo>
                      <a:pt x="864" y="284"/>
                    </a:lnTo>
                    <a:lnTo>
                      <a:pt x="864" y="282"/>
                    </a:lnTo>
                    <a:lnTo>
                      <a:pt x="864" y="282"/>
                    </a:lnTo>
                    <a:lnTo>
                      <a:pt x="864" y="282"/>
                    </a:lnTo>
                    <a:lnTo>
                      <a:pt x="866" y="282"/>
                    </a:lnTo>
                    <a:lnTo>
                      <a:pt x="866" y="282"/>
                    </a:lnTo>
                    <a:lnTo>
                      <a:pt x="866" y="282"/>
                    </a:lnTo>
                    <a:lnTo>
                      <a:pt x="866" y="282"/>
                    </a:lnTo>
                    <a:lnTo>
                      <a:pt x="868" y="282"/>
                    </a:lnTo>
                    <a:lnTo>
                      <a:pt x="868" y="282"/>
                    </a:lnTo>
                    <a:lnTo>
                      <a:pt x="868" y="282"/>
                    </a:lnTo>
                    <a:lnTo>
                      <a:pt x="868" y="282"/>
                    </a:lnTo>
                    <a:lnTo>
                      <a:pt x="868" y="282"/>
                    </a:lnTo>
                    <a:lnTo>
                      <a:pt x="868" y="280"/>
                    </a:lnTo>
                    <a:lnTo>
                      <a:pt x="868" y="280"/>
                    </a:lnTo>
                    <a:lnTo>
                      <a:pt x="868" y="280"/>
                    </a:lnTo>
                    <a:lnTo>
                      <a:pt x="868" y="280"/>
                    </a:lnTo>
                    <a:lnTo>
                      <a:pt x="868" y="280"/>
                    </a:lnTo>
                    <a:lnTo>
                      <a:pt x="868" y="280"/>
                    </a:lnTo>
                    <a:lnTo>
                      <a:pt x="868" y="280"/>
                    </a:lnTo>
                    <a:lnTo>
                      <a:pt x="868" y="278"/>
                    </a:lnTo>
                    <a:lnTo>
                      <a:pt x="868" y="278"/>
                    </a:lnTo>
                    <a:lnTo>
                      <a:pt x="868" y="278"/>
                    </a:lnTo>
                    <a:lnTo>
                      <a:pt x="868" y="278"/>
                    </a:lnTo>
                    <a:lnTo>
                      <a:pt x="868" y="278"/>
                    </a:lnTo>
                    <a:lnTo>
                      <a:pt x="868" y="278"/>
                    </a:lnTo>
                    <a:lnTo>
                      <a:pt x="866" y="278"/>
                    </a:lnTo>
                    <a:lnTo>
                      <a:pt x="866" y="276"/>
                    </a:lnTo>
                    <a:lnTo>
                      <a:pt x="866" y="276"/>
                    </a:lnTo>
                    <a:lnTo>
                      <a:pt x="866" y="276"/>
                    </a:lnTo>
                    <a:lnTo>
                      <a:pt x="866" y="276"/>
                    </a:lnTo>
                    <a:lnTo>
                      <a:pt x="866" y="276"/>
                    </a:lnTo>
                    <a:lnTo>
                      <a:pt x="868" y="275"/>
                    </a:lnTo>
                    <a:lnTo>
                      <a:pt x="868" y="275"/>
                    </a:lnTo>
                    <a:lnTo>
                      <a:pt x="868" y="275"/>
                    </a:lnTo>
                    <a:lnTo>
                      <a:pt x="868" y="275"/>
                    </a:lnTo>
                    <a:lnTo>
                      <a:pt x="869" y="275"/>
                    </a:lnTo>
                    <a:lnTo>
                      <a:pt x="869" y="273"/>
                    </a:lnTo>
                    <a:lnTo>
                      <a:pt x="869" y="273"/>
                    </a:lnTo>
                    <a:lnTo>
                      <a:pt x="868" y="273"/>
                    </a:lnTo>
                    <a:lnTo>
                      <a:pt x="868" y="273"/>
                    </a:lnTo>
                    <a:lnTo>
                      <a:pt x="869" y="271"/>
                    </a:lnTo>
                    <a:lnTo>
                      <a:pt x="869" y="271"/>
                    </a:lnTo>
                    <a:lnTo>
                      <a:pt x="869" y="271"/>
                    </a:lnTo>
                    <a:lnTo>
                      <a:pt x="869" y="271"/>
                    </a:lnTo>
                    <a:lnTo>
                      <a:pt x="869" y="271"/>
                    </a:lnTo>
                    <a:lnTo>
                      <a:pt x="869" y="271"/>
                    </a:lnTo>
                    <a:lnTo>
                      <a:pt x="869" y="271"/>
                    </a:lnTo>
                    <a:lnTo>
                      <a:pt x="871" y="271"/>
                    </a:lnTo>
                    <a:lnTo>
                      <a:pt x="871" y="269"/>
                    </a:lnTo>
                    <a:lnTo>
                      <a:pt x="871" y="269"/>
                    </a:lnTo>
                    <a:lnTo>
                      <a:pt x="873" y="269"/>
                    </a:lnTo>
                    <a:lnTo>
                      <a:pt x="873" y="269"/>
                    </a:lnTo>
                    <a:lnTo>
                      <a:pt x="873" y="269"/>
                    </a:lnTo>
                    <a:lnTo>
                      <a:pt x="873" y="269"/>
                    </a:lnTo>
                    <a:lnTo>
                      <a:pt x="875" y="269"/>
                    </a:lnTo>
                    <a:lnTo>
                      <a:pt x="875" y="267"/>
                    </a:lnTo>
                    <a:lnTo>
                      <a:pt x="877" y="267"/>
                    </a:lnTo>
                    <a:lnTo>
                      <a:pt x="877" y="267"/>
                    </a:lnTo>
                    <a:lnTo>
                      <a:pt x="878" y="267"/>
                    </a:lnTo>
                    <a:lnTo>
                      <a:pt x="878" y="267"/>
                    </a:lnTo>
                    <a:lnTo>
                      <a:pt x="878" y="267"/>
                    </a:lnTo>
                    <a:lnTo>
                      <a:pt x="878" y="266"/>
                    </a:lnTo>
                    <a:lnTo>
                      <a:pt x="878" y="266"/>
                    </a:lnTo>
                    <a:lnTo>
                      <a:pt x="878" y="266"/>
                    </a:lnTo>
                    <a:lnTo>
                      <a:pt x="880" y="266"/>
                    </a:lnTo>
                    <a:lnTo>
                      <a:pt x="880" y="264"/>
                    </a:lnTo>
                    <a:lnTo>
                      <a:pt x="880" y="264"/>
                    </a:lnTo>
                    <a:lnTo>
                      <a:pt x="880" y="264"/>
                    </a:lnTo>
                    <a:lnTo>
                      <a:pt x="880" y="262"/>
                    </a:lnTo>
                    <a:lnTo>
                      <a:pt x="882" y="262"/>
                    </a:lnTo>
                    <a:lnTo>
                      <a:pt x="882" y="262"/>
                    </a:lnTo>
                    <a:lnTo>
                      <a:pt x="882" y="262"/>
                    </a:lnTo>
                    <a:lnTo>
                      <a:pt x="882" y="262"/>
                    </a:lnTo>
                    <a:lnTo>
                      <a:pt x="884" y="262"/>
                    </a:lnTo>
                    <a:lnTo>
                      <a:pt x="884" y="260"/>
                    </a:lnTo>
                    <a:lnTo>
                      <a:pt x="884" y="260"/>
                    </a:lnTo>
                    <a:lnTo>
                      <a:pt x="884" y="260"/>
                    </a:lnTo>
                    <a:lnTo>
                      <a:pt x="884" y="260"/>
                    </a:lnTo>
                    <a:lnTo>
                      <a:pt x="884" y="260"/>
                    </a:lnTo>
                    <a:lnTo>
                      <a:pt x="886" y="260"/>
                    </a:lnTo>
                    <a:lnTo>
                      <a:pt x="886" y="260"/>
                    </a:lnTo>
                    <a:lnTo>
                      <a:pt x="888" y="260"/>
                    </a:lnTo>
                    <a:lnTo>
                      <a:pt x="888" y="258"/>
                    </a:lnTo>
                    <a:lnTo>
                      <a:pt x="888" y="258"/>
                    </a:lnTo>
                    <a:lnTo>
                      <a:pt x="889" y="258"/>
                    </a:lnTo>
                    <a:lnTo>
                      <a:pt x="889" y="258"/>
                    </a:lnTo>
                    <a:lnTo>
                      <a:pt x="889" y="258"/>
                    </a:lnTo>
                    <a:lnTo>
                      <a:pt x="889" y="257"/>
                    </a:lnTo>
                    <a:lnTo>
                      <a:pt x="889" y="257"/>
                    </a:lnTo>
                    <a:lnTo>
                      <a:pt x="889" y="257"/>
                    </a:lnTo>
                    <a:lnTo>
                      <a:pt x="889" y="257"/>
                    </a:lnTo>
                    <a:lnTo>
                      <a:pt x="889" y="257"/>
                    </a:lnTo>
                    <a:lnTo>
                      <a:pt x="889" y="257"/>
                    </a:lnTo>
                    <a:lnTo>
                      <a:pt x="889" y="257"/>
                    </a:lnTo>
                    <a:lnTo>
                      <a:pt x="889" y="255"/>
                    </a:lnTo>
                    <a:lnTo>
                      <a:pt x="889" y="255"/>
                    </a:lnTo>
                    <a:lnTo>
                      <a:pt x="889" y="255"/>
                    </a:lnTo>
                    <a:lnTo>
                      <a:pt x="889" y="253"/>
                    </a:lnTo>
                    <a:lnTo>
                      <a:pt x="891" y="253"/>
                    </a:lnTo>
                    <a:lnTo>
                      <a:pt x="891" y="253"/>
                    </a:lnTo>
                    <a:lnTo>
                      <a:pt x="891" y="253"/>
                    </a:lnTo>
                    <a:lnTo>
                      <a:pt x="893" y="253"/>
                    </a:lnTo>
                    <a:lnTo>
                      <a:pt x="893" y="253"/>
                    </a:lnTo>
                    <a:lnTo>
                      <a:pt x="893" y="253"/>
                    </a:lnTo>
                    <a:lnTo>
                      <a:pt x="895" y="253"/>
                    </a:lnTo>
                    <a:lnTo>
                      <a:pt x="895" y="255"/>
                    </a:lnTo>
                    <a:lnTo>
                      <a:pt x="898" y="255"/>
                    </a:lnTo>
                    <a:lnTo>
                      <a:pt x="898" y="255"/>
                    </a:lnTo>
                    <a:lnTo>
                      <a:pt x="898" y="255"/>
                    </a:lnTo>
                    <a:lnTo>
                      <a:pt x="898" y="255"/>
                    </a:lnTo>
                    <a:lnTo>
                      <a:pt x="900" y="253"/>
                    </a:lnTo>
                    <a:lnTo>
                      <a:pt x="900" y="253"/>
                    </a:lnTo>
                    <a:lnTo>
                      <a:pt x="900" y="253"/>
                    </a:lnTo>
                    <a:lnTo>
                      <a:pt x="902" y="251"/>
                    </a:lnTo>
                    <a:lnTo>
                      <a:pt x="902" y="251"/>
                    </a:lnTo>
                    <a:lnTo>
                      <a:pt x="902" y="251"/>
                    </a:lnTo>
                    <a:lnTo>
                      <a:pt x="904" y="251"/>
                    </a:lnTo>
                    <a:lnTo>
                      <a:pt x="904" y="251"/>
                    </a:lnTo>
                    <a:lnTo>
                      <a:pt x="906" y="251"/>
                    </a:lnTo>
                    <a:lnTo>
                      <a:pt x="906" y="251"/>
                    </a:lnTo>
                    <a:lnTo>
                      <a:pt x="906" y="251"/>
                    </a:lnTo>
                    <a:lnTo>
                      <a:pt x="906" y="249"/>
                    </a:lnTo>
                    <a:lnTo>
                      <a:pt x="906" y="249"/>
                    </a:lnTo>
                    <a:lnTo>
                      <a:pt x="907" y="249"/>
                    </a:lnTo>
                    <a:lnTo>
                      <a:pt x="907" y="249"/>
                    </a:lnTo>
                    <a:lnTo>
                      <a:pt x="907" y="251"/>
                    </a:lnTo>
                    <a:lnTo>
                      <a:pt x="907" y="251"/>
                    </a:lnTo>
                    <a:lnTo>
                      <a:pt x="907" y="251"/>
                    </a:lnTo>
                    <a:lnTo>
                      <a:pt x="907" y="251"/>
                    </a:lnTo>
                    <a:lnTo>
                      <a:pt x="907" y="251"/>
                    </a:lnTo>
                    <a:lnTo>
                      <a:pt x="909" y="251"/>
                    </a:lnTo>
                    <a:lnTo>
                      <a:pt x="909" y="251"/>
                    </a:lnTo>
                    <a:lnTo>
                      <a:pt x="909" y="251"/>
                    </a:lnTo>
                    <a:lnTo>
                      <a:pt x="911" y="251"/>
                    </a:lnTo>
                    <a:lnTo>
                      <a:pt x="911" y="251"/>
                    </a:lnTo>
                    <a:lnTo>
                      <a:pt x="911" y="251"/>
                    </a:lnTo>
                    <a:lnTo>
                      <a:pt x="911" y="251"/>
                    </a:lnTo>
                    <a:lnTo>
                      <a:pt x="913" y="253"/>
                    </a:lnTo>
                    <a:lnTo>
                      <a:pt x="913" y="253"/>
                    </a:lnTo>
                    <a:lnTo>
                      <a:pt x="913" y="253"/>
                    </a:lnTo>
                    <a:lnTo>
                      <a:pt x="913" y="253"/>
                    </a:lnTo>
                    <a:lnTo>
                      <a:pt x="913" y="253"/>
                    </a:lnTo>
                    <a:lnTo>
                      <a:pt x="915" y="253"/>
                    </a:lnTo>
                    <a:lnTo>
                      <a:pt x="915" y="253"/>
                    </a:lnTo>
                    <a:lnTo>
                      <a:pt x="916" y="253"/>
                    </a:lnTo>
                    <a:lnTo>
                      <a:pt x="916" y="253"/>
                    </a:lnTo>
                    <a:lnTo>
                      <a:pt x="916" y="253"/>
                    </a:lnTo>
                    <a:lnTo>
                      <a:pt x="916" y="251"/>
                    </a:lnTo>
                    <a:lnTo>
                      <a:pt x="916" y="251"/>
                    </a:lnTo>
                    <a:lnTo>
                      <a:pt x="916" y="251"/>
                    </a:lnTo>
                    <a:lnTo>
                      <a:pt x="916" y="251"/>
                    </a:lnTo>
                    <a:lnTo>
                      <a:pt x="918" y="251"/>
                    </a:lnTo>
                    <a:lnTo>
                      <a:pt x="918" y="251"/>
                    </a:lnTo>
                    <a:lnTo>
                      <a:pt x="918" y="251"/>
                    </a:lnTo>
                    <a:lnTo>
                      <a:pt x="918" y="251"/>
                    </a:lnTo>
                    <a:lnTo>
                      <a:pt x="918" y="251"/>
                    </a:lnTo>
                    <a:lnTo>
                      <a:pt x="920" y="251"/>
                    </a:lnTo>
                    <a:lnTo>
                      <a:pt x="920" y="251"/>
                    </a:lnTo>
                    <a:lnTo>
                      <a:pt x="920" y="251"/>
                    </a:lnTo>
                    <a:lnTo>
                      <a:pt x="920" y="251"/>
                    </a:lnTo>
                    <a:lnTo>
                      <a:pt x="920" y="251"/>
                    </a:lnTo>
                    <a:lnTo>
                      <a:pt x="922" y="249"/>
                    </a:lnTo>
                    <a:lnTo>
                      <a:pt x="922" y="249"/>
                    </a:lnTo>
                    <a:lnTo>
                      <a:pt x="922" y="249"/>
                    </a:lnTo>
                    <a:lnTo>
                      <a:pt x="922" y="249"/>
                    </a:lnTo>
                    <a:lnTo>
                      <a:pt x="924" y="249"/>
                    </a:lnTo>
                    <a:lnTo>
                      <a:pt x="924" y="249"/>
                    </a:lnTo>
                    <a:lnTo>
                      <a:pt x="924" y="249"/>
                    </a:lnTo>
                    <a:lnTo>
                      <a:pt x="924" y="249"/>
                    </a:lnTo>
                    <a:lnTo>
                      <a:pt x="924" y="249"/>
                    </a:lnTo>
                    <a:lnTo>
                      <a:pt x="926" y="249"/>
                    </a:lnTo>
                    <a:lnTo>
                      <a:pt x="926" y="249"/>
                    </a:lnTo>
                    <a:lnTo>
                      <a:pt x="926" y="249"/>
                    </a:lnTo>
                    <a:lnTo>
                      <a:pt x="927" y="249"/>
                    </a:lnTo>
                    <a:lnTo>
                      <a:pt x="927" y="249"/>
                    </a:lnTo>
                    <a:lnTo>
                      <a:pt x="929" y="249"/>
                    </a:lnTo>
                    <a:lnTo>
                      <a:pt x="929" y="249"/>
                    </a:lnTo>
                    <a:lnTo>
                      <a:pt x="931" y="249"/>
                    </a:lnTo>
                    <a:lnTo>
                      <a:pt x="931" y="249"/>
                    </a:lnTo>
                    <a:lnTo>
                      <a:pt x="931" y="249"/>
                    </a:lnTo>
                    <a:lnTo>
                      <a:pt x="933" y="249"/>
                    </a:lnTo>
                    <a:lnTo>
                      <a:pt x="933" y="249"/>
                    </a:lnTo>
                    <a:lnTo>
                      <a:pt x="933" y="251"/>
                    </a:lnTo>
                    <a:lnTo>
                      <a:pt x="933" y="251"/>
                    </a:lnTo>
                    <a:lnTo>
                      <a:pt x="933" y="251"/>
                    </a:lnTo>
                    <a:lnTo>
                      <a:pt x="933" y="251"/>
                    </a:lnTo>
                    <a:lnTo>
                      <a:pt x="933" y="251"/>
                    </a:lnTo>
                    <a:lnTo>
                      <a:pt x="933" y="251"/>
                    </a:lnTo>
                    <a:lnTo>
                      <a:pt x="933" y="251"/>
                    </a:lnTo>
                    <a:lnTo>
                      <a:pt x="935" y="253"/>
                    </a:lnTo>
                    <a:lnTo>
                      <a:pt x="935" y="253"/>
                    </a:lnTo>
                    <a:lnTo>
                      <a:pt x="935" y="253"/>
                    </a:lnTo>
                    <a:lnTo>
                      <a:pt x="935" y="253"/>
                    </a:lnTo>
                    <a:lnTo>
                      <a:pt x="936" y="253"/>
                    </a:lnTo>
                    <a:lnTo>
                      <a:pt x="936" y="253"/>
                    </a:lnTo>
                    <a:lnTo>
                      <a:pt x="936" y="253"/>
                    </a:lnTo>
                    <a:lnTo>
                      <a:pt x="936" y="253"/>
                    </a:lnTo>
                    <a:lnTo>
                      <a:pt x="936" y="253"/>
                    </a:lnTo>
                    <a:lnTo>
                      <a:pt x="936" y="253"/>
                    </a:lnTo>
                    <a:lnTo>
                      <a:pt x="936" y="253"/>
                    </a:lnTo>
                    <a:lnTo>
                      <a:pt x="938" y="253"/>
                    </a:lnTo>
                    <a:lnTo>
                      <a:pt x="938" y="253"/>
                    </a:lnTo>
                    <a:lnTo>
                      <a:pt x="938" y="253"/>
                    </a:lnTo>
                    <a:lnTo>
                      <a:pt x="938" y="253"/>
                    </a:lnTo>
                    <a:lnTo>
                      <a:pt x="938" y="253"/>
                    </a:lnTo>
                    <a:lnTo>
                      <a:pt x="940" y="253"/>
                    </a:lnTo>
                    <a:lnTo>
                      <a:pt x="940" y="253"/>
                    </a:lnTo>
                    <a:lnTo>
                      <a:pt x="940" y="255"/>
                    </a:lnTo>
                    <a:lnTo>
                      <a:pt x="940" y="255"/>
                    </a:lnTo>
                    <a:lnTo>
                      <a:pt x="940" y="255"/>
                    </a:lnTo>
                    <a:lnTo>
                      <a:pt x="942" y="255"/>
                    </a:lnTo>
                    <a:lnTo>
                      <a:pt x="942" y="255"/>
                    </a:lnTo>
                    <a:lnTo>
                      <a:pt x="942" y="255"/>
                    </a:lnTo>
                    <a:lnTo>
                      <a:pt x="942" y="255"/>
                    </a:lnTo>
                    <a:lnTo>
                      <a:pt x="942" y="255"/>
                    </a:lnTo>
                    <a:lnTo>
                      <a:pt x="942" y="255"/>
                    </a:lnTo>
                    <a:lnTo>
                      <a:pt x="944" y="255"/>
                    </a:lnTo>
                    <a:lnTo>
                      <a:pt x="944" y="257"/>
                    </a:lnTo>
                    <a:lnTo>
                      <a:pt x="944" y="257"/>
                    </a:lnTo>
                    <a:lnTo>
                      <a:pt x="944" y="257"/>
                    </a:lnTo>
                    <a:lnTo>
                      <a:pt x="944" y="257"/>
                    </a:lnTo>
                    <a:lnTo>
                      <a:pt x="944" y="257"/>
                    </a:lnTo>
                    <a:lnTo>
                      <a:pt x="944" y="257"/>
                    </a:lnTo>
                    <a:lnTo>
                      <a:pt x="944" y="257"/>
                    </a:lnTo>
                    <a:lnTo>
                      <a:pt x="945" y="257"/>
                    </a:lnTo>
                    <a:lnTo>
                      <a:pt x="945" y="257"/>
                    </a:lnTo>
                    <a:lnTo>
                      <a:pt x="945" y="257"/>
                    </a:lnTo>
                    <a:lnTo>
                      <a:pt x="945" y="257"/>
                    </a:lnTo>
                    <a:lnTo>
                      <a:pt x="945" y="257"/>
                    </a:lnTo>
                    <a:lnTo>
                      <a:pt x="947" y="257"/>
                    </a:lnTo>
                    <a:lnTo>
                      <a:pt x="947" y="258"/>
                    </a:lnTo>
                    <a:lnTo>
                      <a:pt x="947" y="258"/>
                    </a:lnTo>
                    <a:lnTo>
                      <a:pt x="947" y="258"/>
                    </a:lnTo>
                    <a:lnTo>
                      <a:pt x="947" y="258"/>
                    </a:lnTo>
                    <a:lnTo>
                      <a:pt x="947" y="258"/>
                    </a:lnTo>
                    <a:lnTo>
                      <a:pt x="947" y="258"/>
                    </a:lnTo>
                    <a:lnTo>
                      <a:pt x="947" y="258"/>
                    </a:lnTo>
                    <a:lnTo>
                      <a:pt x="949" y="258"/>
                    </a:lnTo>
                    <a:lnTo>
                      <a:pt x="949" y="258"/>
                    </a:lnTo>
                    <a:lnTo>
                      <a:pt x="949" y="258"/>
                    </a:lnTo>
                    <a:lnTo>
                      <a:pt x="949" y="258"/>
                    </a:lnTo>
                    <a:lnTo>
                      <a:pt x="949" y="258"/>
                    </a:lnTo>
                    <a:lnTo>
                      <a:pt x="949" y="258"/>
                    </a:lnTo>
                    <a:lnTo>
                      <a:pt x="949" y="258"/>
                    </a:lnTo>
                    <a:lnTo>
                      <a:pt x="951" y="258"/>
                    </a:lnTo>
                    <a:lnTo>
                      <a:pt x="951" y="258"/>
                    </a:lnTo>
                    <a:lnTo>
                      <a:pt x="951" y="258"/>
                    </a:lnTo>
                    <a:lnTo>
                      <a:pt x="951" y="258"/>
                    </a:lnTo>
                    <a:lnTo>
                      <a:pt x="953" y="258"/>
                    </a:lnTo>
                    <a:lnTo>
                      <a:pt x="953" y="258"/>
                    </a:lnTo>
                    <a:lnTo>
                      <a:pt x="954" y="258"/>
                    </a:lnTo>
                    <a:lnTo>
                      <a:pt x="954" y="258"/>
                    </a:lnTo>
                    <a:lnTo>
                      <a:pt x="954" y="258"/>
                    </a:lnTo>
                    <a:lnTo>
                      <a:pt x="954" y="258"/>
                    </a:lnTo>
                    <a:lnTo>
                      <a:pt x="954" y="258"/>
                    </a:lnTo>
                    <a:lnTo>
                      <a:pt x="956" y="258"/>
                    </a:lnTo>
                    <a:lnTo>
                      <a:pt x="956" y="258"/>
                    </a:lnTo>
                    <a:lnTo>
                      <a:pt x="958" y="258"/>
                    </a:lnTo>
                    <a:lnTo>
                      <a:pt x="958" y="258"/>
                    </a:lnTo>
                    <a:lnTo>
                      <a:pt x="958" y="258"/>
                    </a:lnTo>
                    <a:lnTo>
                      <a:pt x="958" y="258"/>
                    </a:lnTo>
                    <a:lnTo>
                      <a:pt x="958" y="258"/>
                    </a:lnTo>
                    <a:lnTo>
                      <a:pt x="960" y="257"/>
                    </a:lnTo>
                    <a:lnTo>
                      <a:pt x="960" y="257"/>
                    </a:lnTo>
                    <a:lnTo>
                      <a:pt x="960" y="257"/>
                    </a:lnTo>
                    <a:lnTo>
                      <a:pt x="962" y="257"/>
                    </a:lnTo>
                    <a:lnTo>
                      <a:pt x="962" y="257"/>
                    </a:lnTo>
                    <a:lnTo>
                      <a:pt x="963" y="257"/>
                    </a:lnTo>
                    <a:lnTo>
                      <a:pt x="963" y="257"/>
                    </a:lnTo>
                    <a:lnTo>
                      <a:pt x="963" y="257"/>
                    </a:lnTo>
                    <a:lnTo>
                      <a:pt x="963" y="257"/>
                    </a:lnTo>
                    <a:lnTo>
                      <a:pt x="965" y="257"/>
                    </a:lnTo>
                    <a:lnTo>
                      <a:pt x="965" y="255"/>
                    </a:lnTo>
                    <a:lnTo>
                      <a:pt x="965" y="255"/>
                    </a:lnTo>
                    <a:lnTo>
                      <a:pt x="965" y="255"/>
                    </a:lnTo>
                    <a:lnTo>
                      <a:pt x="965" y="255"/>
                    </a:lnTo>
                    <a:lnTo>
                      <a:pt x="967" y="255"/>
                    </a:lnTo>
                    <a:lnTo>
                      <a:pt x="969" y="255"/>
                    </a:lnTo>
                    <a:lnTo>
                      <a:pt x="969" y="255"/>
                    </a:lnTo>
                    <a:lnTo>
                      <a:pt x="969" y="255"/>
                    </a:lnTo>
                    <a:lnTo>
                      <a:pt x="971" y="255"/>
                    </a:lnTo>
                    <a:lnTo>
                      <a:pt x="971" y="255"/>
                    </a:lnTo>
                    <a:lnTo>
                      <a:pt x="971" y="255"/>
                    </a:lnTo>
                    <a:lnTo>
                      <a:pt x="971" y="255"/>
                    </a:lnTo>
                    <a:lnTo>
                      <a:pt x="973" y="255"/>
                    </a:lnTo>
                    <a:lnTo>
                      <a:pt x="973" y="257"/>
                    </a:lnTo>
                    <a:lnTo>
                      <a:pt x="973" y="257"/>
                    </a:lnTo>
                    <a:lnTo>
                      <a:pt x="974" y="257"/>
                    </a:lnTo>
                    <a:lnTo>
                      <a:pt x="974" y="257"/>
                    </a:lnTo>
                    <a:lnTo>
                      <a:pt x="976" y="255"/>
                    </a:lnTo>
                    <a:lnTo>
                      <a:pt x="976" y="255"/>
                    </a:lnTo>
                    <a:lnTo>
                      <a:pt x="978" y="255"/>
                    </a:lnTo>
                    <a:lnTo>
                      <a:pt x="978" y="255"/>
                    </a:lnTo>
                    <a:lnTo>
                      <a:pt x="978" y="255"/>
                    </a:lnTo>
                    <a:lnTo>
                      <a:pt x="978" y="255"/>
                    </a:lnTo>
                    <a:lnTo>
                      <a:pt x="978" y="255"/>
                    </a:lnTo>
                    <a:lnTo>
                      <a:pt x="980" y="255"/>
                    </a:lnTo>
                    <a:lnTo>
                      <a:pt x="982" y="255"/>
                    </a:lnTo>
                    <a:lnTo>
                      <a:pt x="982" y="255"/>
                    </a:lnTo>
                    <a:lnTo>
                      <a:pt x="982" y="255"/>
                    </a:lnTo>
                    <a:lnTo>
                      <a:pt x="983" y="255"/>
                    </a:lnTo>
                    <a:lnTo>
                      <a:pt x="983" y="255"/>
                    </a:lnTo>
                    <a:lnTo>
                      <a:pt x="983" y="255"/>
                    </a:lnTo>
                    <a:lnTo>
                      <a:pt x="983" y="255"/>
                    </a:lnTo>
                    <a:lnTo>
                      <a:pt x="983" y="257"/>
                    </a:lnTo>
                    <a:lnTo>
                      <a:pt x="983" y="257"/>
                    </a:lnTo>
                    <a:lnTo>
                      <a:pt x="983" y="257"/>
                    </a:lnTo>
                    <a:lnTo>
                      <a:pt x="983" y="257"/>
                    </a:lnTo>
                    <a:lnTo>
                      <a:pt x="983" y="257"/>
                    </a:lnTo>
                    <a:lnTo>
                      <a:pt x="983" y="258"/>
                    </a:lnTo>
                    <a:lnTo>
                      <a:pt x="982" y="258"/>
                    </a:lnTo>
                    <a:lnTo>
                      <a:pt x="982" y="258"/>
                    </a:lnTo>
                    <a:lnTo>
                      <a:pt x="982" y="258"/>
                    </a:lnTo>
                    <a:lnTo>
                      <a:pt x="982" y="258"/>
                    </a:lnTo>
                    <a:lnTo>
                      <a:pt x="983" y="260"/>
                    </a:lnTo>
                    <a:lnTo>
                      <a:pt x="983" y="260"/>
                    </a:lnTo>
                    <a:lnTo>
                      <a:pt x="983" y="260"/>
                    </a:lnTo>
                    <a:lnTo>
                      <a:pt x="983" y="260"/>
                    </a:lnTo>
                    <a:lnTo>
                      <a:pt x="983" y="260"/>
                    </a:lnTo>
                    <a:lnTo>
                      <a:pt x="983" y="260"/>
                    </a:lnTo>
                    <a:lnTo>
                      <a:pt x="983" y="260"/>
                    </a:lnTo>
                    <a:lnTo>
                      <a:pt x="983" y="260"/>
                    </a:lnTo>
                    <a:lnTo>
                      <a:pt x="982" y="262"/>
                    </a:lnTo>
                    <a:lnTo>
                      <a:pt x="982" y="262"/>
                    </a:lnTo>
                    <a:lnTo>
                      <a:pt x="982" y="262"/>
                    </a:lnTo>
                    <a:lnTo>
                      <a:pt x="982" y="262"/>
                    </a:lnTo>
                    <a:lnTo>
                      <a:pt x="982" y="262"/>
                    </a:lnTo>
                    <a:lnTo>
                      <a:pt x="980" y="264"/>
                    </a:lnTo>
                    <a:lnTo>
                      <a:pt x="980" y="264"/>
                    </a:lnTo>
                    <a:lnTo>
                      <a:pt x="980" y="264"/>
                    </a:lnTo>
                    <a:lnTo>
                      <a:pt x="980" y="264"/>
                    </a:lnTo>
                    <a:lnTo>
                      <a:pt x="980" y="264"/>
                    </a:lnTo>
                    <a:lnTo>
                      <a:pt x="980" y="264"/>
                    </a:lnTo>
                    <a:lnTo>
                      <a:pt x="980" y="264"/>
                    </a:lnTo>
                    <a:lnTo>
                      <a:pt x="980" y="266"/>
                    </a:lnTo>
                    <a:lnTo>
                      <a:pt x="980" y="266"/>
                    </a:lnTo>
                    <a:lnTo>
                      <a:pt x="978" y="266"/>
                    </a:lnTo>
                    <a:lnTo>
                      <a:pt x="978" y="266"/>
                    </a:lnTo>
                    <a:lnTo>
                      <a:pt x="978" y="266"/>
                    </a:lnTo>
                    <a:lnTo>
                      <a:pt x="978" y="266"/>
                    </a:lnTo>
                    <a:lnTo>
                      <a:pt x="978" y="266"/>
                    </a:lnTo>
                    <a:lnTo>
                      <a:pt x="978" y="266"/>
                    </a:lnTo>
                    <a:lnTo>
                      <a:pt x="978" y="266"/>
                    </a:lnTo>
                    <a:lnTo>
                      <a:pt x="978" y="267"/>
                    </a:lnTo>
                    <a:lnTo>
                      <a:pt x="978" y="267"/>
                    </a:lnTo>
                    <a:lnTo>
                      <a:pt x="978" y="267"/>
                    </a:lnTo>
                    <a:lnTo>
                      <a:pt x="978" y="267"/>
                    </a:lnTo>
                    <a:lnTo>
                      <a:pt x="978" y="267"/>
                    </a:lnTo>
                    <a:lnTo>
                      <a:pt x="978" y="267"/>
                    </a:lnTo>
                    <a:lnTo>
                      <a:pt x="978" y="267"/>
                    </a:lnTo>
                    <a:lnTo>
                      <a:pt x="978" y="269"/>
                    </a:lnTo>
                    <a:lnTo>
                      <a:pt x="978" y="269"/>
                    </a:lnTo>
                    <a:lnTo>
                      <a:pt x="978" y="269"/>
                    </a:lnTo>
                    <a:lnTo>
                      <a:pt x="978" y="269"/>
                    </a:lnTo>
                    <a:lnTo>
                      <a:pt x="978" y="269"/>
                    </a:lnTo>
                    <a:lnTo>
                      <a:pt x="980" y="269"/>
                    </a:lnTo>
                    <a:lnTo>
                      <a:pt x="980" y="269"/>
                    </a:lnTo>
                    <a:lnTo>
                      <a:pt x="980" y="269"/>
                    </a:lnTo>
                    <a:lnTo>
                      <a:pt x="980" y="271"/>
                    </a:lnTo>
                    <a:lnTo>
                      <a:pt x="982" y="271"/>
                    </a:lnTo>
                    <a:lnTo>
                      <a:pt x="982" y="271"/>
                    </a:lnTo>
                    <a:lnTo>
                      <a:pt x="982" y="271"/>
                    </a:lnTo>
                    <a:lnTo>
                      <a:pt x="982" y="271"/>
                    </a:lnTo>
                    <a:lnTo>
                      <a:pt x="980" y="273"/>
                    </a:lnTo>
                    <a:lnTo>
                      <a:pt x="980" y="273"/>
                    </a:lnTo>
                    <a:lnTo>
                      <a:pt x="980" y="275"/>
                    </a:lnTo>
                    <a:lnTo>
                      <a:pt x="980" y="275"/>
                    </a:lnTo>
                    <a:lnTo>
                      <a:pt x="980" y="275"/>
                    </a:lnTo>
                    <a:lnTo>
                      <a:pt x="980" y="275"/>
                    </a:lnTo>
                    <a:lnTo>
                      <a:pt x="980" y="275"/>
                    </a:lnTo>
                    <a:lnTo>
                      <a:pt x="980" y="276"/>
                    </a:lnTo>
                    <a:lnTo>
                      <a:pt x="980" y="276"/>
                    </a:lnTo>
                    <a:lnTo>
                      <a:pt x="980" y="276"/>
                    </a:lnTo>
                    <a:lnTo>
                      <a:pt x="980" y="276"/>
                    </a:lnTo>
                    <a:lnTo>
                      <a:pt x="980" y="276"/>
                    </a:lnTo>
                    <a:lnTo>
                      <a:pt x="980" y="276"/>
                    </a:lnTo>
                    <a:lnTo>
                      <a:pt x="980" y="276"/>
                    </a:lnTo>
                    <a:lnTo>
                      <a:pt x="978" y="276"/>
                    </a:lnTo>
                    <a:lnTo>
                      <a:pt x="978" y="276"/>
                    </a:lnTo>
                    <a:lnTo>
                      <a:pt x="978" y="276"/>
                    </a:lnTo>
                    <a:lnTo>
                      <a:pt x="978" y="278"/>
                    </a:lnTo>
                    <a:lnTo>
                      <a:pt x="978" y="278"/>
                    </a:lnTo>
                    <a:lnTo>
                      <a:pt x="978" y="278"/>
                    </a:lnTo>
                    <a:lnTo>
                      <a:pt x="978" y="278"/>
                    </a:lnTo>
                    <a:lnTo>
                      <a:pt x="978" y="278"/>
                    </a:lnTo>
                    <a:lnTo>
                      <a:pt x="978" y="278"/>
                    </a:lnTo>
                    <a:lnTo>
                      <a:pt x="978" y="278"/>
                    </a:lnTo>
                    <a:lnTo>
                      <a:pt x="978" y="278"/>
                    </a:lnTo>
                    <a:lnTo>
                      <a:pt x="978" y="278"/>
                    </a:lnTo>
                    <a:lnTo>
                      <a:pt x="980" y="280"/>
                    </a:lnTo>
                    <a:lnTo>
                      <a:pt x="980" y="280"/>
                    </a:lnTo>
                    <a:lnTo>
                      <a:pt x="980" y="280"/>
                    </a:lnTo>
                    <a:lnTo>
                      <a:pt x="980" y="280"/>
                    </a:lnTo>
                    <a:lnTo>
                      <a:pt x="980" y="280"/>
                    </a:lnTo>
                    <a:lnTo>
                      <a:pt x="980" y="280"/>
                    </a:lnTo>
                    <a:lnTo>
                      <a:pt x="980" y="280"/>
                    </a:lnTo>
                    <a:lnTo>
                      <a:pt x="980" y="282"/>
                    </a:lnTo>
                    <a:lnTo>
                      <a:pt x="980" y="282"/>
                    </a:lnTo>
                    <a:lnTo>
                      <a:pt x="980" y="282"/>
                    </a:lnTo>
                    <a:lnTo>
                      <a:pt x="980" y="282"/>
                    </a:lnTo>
                    <a:lnTo>
                      <a:pt x="980" y="282"/>
                    </a:lnTo>
                    <a:lnTo>
                      <a:pt x="980" y="282"/>
                    </a:lnTo>
                    <a:lnTo>
                      <a:pt x="980" y="282"/>
                    </a:lnTo>
                    <a:lnTo>
                      <a:pt x="980" y="282"/>
                    </a:lnTo>
                    <a:lnTo>
                      <a:pt x="980" y="284"/>
                    </a:lnTo>
                    <a:lnTo>
                      <a:pt x="980" y="284"/>
                    </a:lnTo>
                    <a:lnTo>
                      <a:pt x="980" y="284"/>
                    </a:lnTo>
                    <a:lnTo>
                      <a:pt x="980" y="284"/>
                    </a:lnTo>
                    <a:lnTo>
                      <a:pt x="982" y="284"/>
                    </a:lnTo>
                    <a:lnTo>
                      <a:pt x="982" y="284"/>
                    </a:lnTo>
                    <a:lnTo>
                      <a:pt x="982" y="284"/>
                    </a:lnTo>
                    <a:lnTo>
                      <a:pt x="982" y="284"/>
                    </a:lnTo>
                    <a:lnTo>
                      <a:pt x="983" y="284"/>
                    </a:lnTo>
                    <a:lnTo>
                      <a:pt x="983" y="284"/>
                    </a:lnTo>
                    <a:lnTo>
                      <a:pt x="983" y="284"/>
                    </a:lnTo>
                    <a:lnTo>
                      <a:pt x="983" y="284"/>
                    </a:lnTo>
                    <a:lnTo>
                      <a:pt x="983" y="284"/>
                    </a:lnTo>
                    <a:lnTo>
                      <a:pt x="985" y="284"/>
                    </a:lnTo>
                    <a:lnTo>
                      <a:pt x="985" y="284"/>
                    </a:lnTo>
                    <a:lnTo>
                      <a:pt x="985" y="284"/>
                    </a:lnTo>
                    <a:lnTo>
                      <a:pt x="985" y="285"/>
                    </a:lnTo>
                    <a:lnTo>
                      <a:pt x="985" y="285"/>
                    </a:lnTo>
                    <a:lnTo>
                      <a:pt x="985" y="285"/>
                    </a:lnTo>
                    <a:lnTo>
                      <a:pt x="985" y="285"/>
                    </a:lnTo>
                    <a:lnTo>
                      <a:pt x="985" y="285"/>
                    </a:lnTo>
                    <a:lnTo>
                      <a:pt x="985" y="285"/>
                    </a:lnTo>
                    <a:lnTo>
                      <a:pt x="987" y="285"/>
                    </a:lnTo>
                    <a:lnTo>
                      <a:pt x="987" y="285"/>
                    </a:lnTo>
                    <a:lnTo>
                      <a:pt x="987" y="285"/>
                    </a:lnTo>
                    <a:lnTo>
                      <a:pt x="987" y="287"/>
                    </a:lnTo>
                    <a:lnTo>
                      <a:pt x="987" y="287"/>
                    </a:lnTo>
                    <a:lnTo>
                      <a:pt x="987" y="287"/>
                    </a:lnTo>
                    <a:lnTo>
                      <a:pt x="987" y="287"/>
                    </a:lnTo>
                    <a:lnTo>
                      <a:pt x="987" y="289"/>
                    </a:lnTo>
                    <a:lnTo>
                      <a:pt x="987" y="289"/>
                    </a:lnTo>
                    <a:lnTo>
                      <a:pt x="987" y="289"/>
                    </a:lnTo>
                    <a:lnTo>
                      <a:pt x="987" y="289"/>
                    </a:lnTo>
                    <a:lnTo>
                      <a:pt x="987" y="289"/>
                    </a:lnTo>
                    <a:lnTo>
                      <a:pt x="987" y="289"/>
                    </a:lnTo>
                    <a:lnTo>
                      <a:pt x="987" y="289"/>
                    </a:lnTo>
                    <a:lnTo>
                      <a:pt x="989" y="291"/>
                    </a:lnTo>
                    <a:lnTo>
                      <a:pt x="989" y="291"/>
                    </a:lnTo>
                    <a:lnTo>
                      <a:pt x="989" y="291"/>
                    </a:lnTo>
                    <a:lnTo>
                      <a:pt x="991" y="291"/>
                    </a:lnTo>
                    <a:lnTo>
                      <a:pt x="991" y="291"/>
                    </a:lnTo>
                    <a:lnTo>
                      <a:pt x="991" y="291"/>
                    </a:lnTo>
                    <a:lnTo>
                      <a:pt x="991" y="291"/>
                    </a:lnTo>
                    <a:lnTo>
                      <a:pt x="991" y="293"/>
                    </a:lnTo>
                    <a:lnTo>
                      <a:pt x="989" y="293"/>
                    </a:lnTo>
                    <a:lnTo>
                      <a:pt x="989" y="293"/>
                    </a:lnTo>
                    <a:lnTo>
                      <a:pt x="989" y="293"/>
                    </a:lnTo>
                    <a:lnTo>
                      <a:pt x="989" y="293"/>
                    </a:lnTo>
                    <a:lnTo>
                      <a:pt x="989" y="293"/>
                    </a:lnTo>
                    <a:lnTo>
                      <a:pt x="989" y="293"/>
                    </a:lnTo>
                    <a:lnTo>
                      <a:pt x="987" y="293"/>
                    </a:lnTo>
                    <a:lnTo>
                      <a:pt x="987" y="295"/>
                    </a:lnTo>
                    <a:lnTo>
                      <a:pt x="987" y="295"/>
                    </a:lnTo>
                    <a:lnTo>
                      <a:pt x="987" y="295"/>
                    </a:lnTo>
                    <a:lnTo>
                      <a:pt x="987" y="295"/>
                    </a:lnTo>
                    <a:lnTo>
                      <a:pt x="987" y="295"/>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7" y="296"/>
                    </a:lnTo>
                    <a:lnTo>
                      <a:pt x="989" y="298"/>
                    </a:lnTo>
                    <a:lnTo>
                      <a:pt x="989" y="298"/>
                    </a:lnTo>
                    <a:lnTo>
                      <a:pt x="989" y="298"/>
                    </a:lnTo>
                    <a:lnTo>
                      <a:pt x="989" y="298"/>
                    </a:lnTo>
                    <a:lnTo>
                      <a:pt x="989" y="298"/>
                    </a:lnTo>
                    <a:lnTo>
                      <a:pt x="989" y="300"/>
                    </a:lnTo>
                    <a:lnTo>
                      <a:pt x="989" y="300"/>
                    </a:lnTo>
                    <a:lnTo>
                      <a:pt x="989" y="300"/>
                    </a:lnTo>
                    <a:lnTo>
                      <a:pt x="989" y="302"/>
                    </a:lnTo>
                    <a:lnTo>
                      <a:pt x="989" y="302"/>
                    </a:lnTo>
                    <a:lnTo>
                      <a:pt x="989" y="302"/>
                    </a:lnTo>
                    <a:lnTo>
                      <a:pt x="989" y="302"/>
                    </a:lnTo>
                    <a:lnTo>
                      <a:pt x="989" y="302"/>
                    </a:lnTo>
                    <a:lnTo>
                      <a:pt x="989" y="302"/>
                    </a:lnTo>
                    <a:lnTo>
                      <a:pt x="989" y="304"/>
                    </a:lnTo>
                    <a:lnTo>
                      <a:pt x="989" y="304"/>
                    </a:lnTo>
                    <a:lnTo>
                      <a:pt x="989" y="304"/>
                    </a:lnTo>
                    <a:lnTo>
                      <a:pt x="989" y="304"/>
                    </a:lnTo>
                    <a:lnTo>
                      <a:pt x="991" y="304"/>
                    </a:lnTo>
                    <a:lnTo>
                      <a:pt x="991" y="304"/>
                    </a:lnTo>
                    <a:lnTo>
                      <a:pt x="991" y="304"/>
                    </a:lnTo>
                    <a:lnTo>
                      <a:pt x="992" y="305"/>
                    </a:lnTo>
                    <a:lnTo>
                      <a:pt x="992" y="305"/>
                    </a:lnTo>
                    <a:lnTo>
                      <a:pt x="992" y="305"/>
                    </a:lnTo>
                    <a:lnTo>
                      <a:pt x="992" y="305"/>
                    </a:lnTo>
                    <a:lnTo>
                      <a:pt x="992" y="305"/>
                    </a:lnTo>
                    <a:lnTo>
                      <a:pt x="994" y="305"/>
                    </a:lnTo>
                    <a:lnTo>
                      <a:pt x="994" y="305"/>
                    </a:lnTo>
                    <a:lnTo>
                      <a:pt x="994" y="305"/>
                    </a:lnTo>
                    <a:lnTo>
                      <a:pt x="994" y="305"/>
                    </a:lnTo>
                    <a:lnTo>
                      <a:pt x="994" y="307"/>
                    </a:lnTo>
                    <a:lnTo>
                      <a:pt x="994" y="307"/>
                    </a:lnTo>
                    <a:lnTo>
                      <a:pt x="994" y="307"/>
                    </a:lnTo>
                    <a:lnTo>
                      <a:pt x="994" y="307"/>
                    </a:lnTo>
                    <a:lnTo>
                      <a:pt x="994" y="307"/>
                    </a:lnTo>
                    <a:lnTo>
                      <a:pt x="994" y="307"/>
                    </a:lnTo>
                    <a:lnTo>
                      <a:pt x="994" y="309"/>
                    </a:lnTo>
                    <a:lnTo>
                      <a:pt x="994" y="309"/>
                    </a:lnTo>
                    <a:lnTo>
                      <a:pt x="996" y="309"/>
                    </a:lnTo>
                    <a:lnTo>
                      <a:pt x="996" y="309"/>
                    </a:lnTo>
                    <a:lnTo>
                      <a:pt x="998" y="309"/>
                    </a:lnTo>
                    <a:lnTo>
                      <a:pt x="998" y="309"/>
                    </a:lnTo>
                    <a:lnTo>
                      <a:pt x="1000" y="309"/>
                    </a:lnTo>
                    <a:lnTo>
                      <a:pt x="1000" y="309"/>
                    </a:lnTo>
                    <a:lnTo>
                      <a:pt x="1000" y="309"/>
                    </a:lnTo>
                    <a:lnTo>
                      <a:pt x="1000" y="309"/>
                    </a:lnTo>
                    <a:lnTo>
                      <a:pt x="1000" y="307"/>
                    </a:lnTo>
                    <a:lnTo>
                      <a:pt x="1000" y="307"/>
                    </a:lnTo>
                    <a:lnTo>
                      <a:pt x="1000" y="307"/>
                    </a:lnTo>
                    <a:lnTo>
                      <a:pt x="1000" y="307"/>
                    </a:lnTo>
                    <a:lnTo>
                      <a:pt x="1000" y="307"/>
                    </a:lnTo>
                    <a:lnTo>
                      <a:pt x="1001" y="307"/>
                    </a:lnTo>
                    <a:lnTo>
                      <a:pt x="1001" y="307"/>
                    </a:lnTo>
                    <a:lnTo>
                      <a:pt x="1001" y="305"/>
                    </a:lnTo>
                    <a:lnTo>
                      <a:pt x="1001" y="305"/>
                    </a:lnTo>
                    <a:lnTo>
                      <a:pt x="1001" y="305"/>
                    </a:lnTo>
                    <a:lnTo>
                      <a:pt x="1001" y="305"/>
                    </a:lnTo>
                    <a:lnTo>
                      <a:pt x="1001" y="305"/>
                    </a:lnTo>
                    <a:lnTo>
                      <a:pt x="1003" y="304"/>
                    </a:lnTo>
                    <a:lnTo>
                      <a:pt x="1003" y="304"/>
                    </a:lnTo>
                    <a:lnTo>
                      <a:pt x="1003" y="304"/>
                    </a:lnTo>
                    <a:lnTo>
                      <a:pt x="1003" y="304"/>
                    </a:lnTo>
                    <a:lnTo>
                      <a:pt x="1003" y="304"/>
                    </a:lnTo>
                    <a:lnTo>
                      <a:pt x="1005" y="304"/>
                    </a:lnTo>
                    <a:lnTo>
                      <a:pt x="1005" y="305"/>
                    </a:lnTo>
                    <a:lnTo>
                      <a:pt x="1005" y="305"/>
                    </a:lnTo>
                    <a:lnTo>
                      <a:pt x="1005" y="305"/>
                    </a:lnTo>
                    <a:lnTo>
                      <a:pt x="1005" y="305"/>
                    </a:lnTo>
                    <a:lnTo>
                      <a:pt x="1005" y="305"/>
                    </a:lnTo>
                    <a:lnTo>
                      <a:pt x="1005" y="305"/>
                    </a:lnTo>
                    <a:lnTo>
                      <a:pt x="1007" y="307"/>
                    </a:lnTo>
                    <a:lnTo>
                      <a:pt x="1007" y="307"/>
                    </a:lnTo>
                    <a:lnTo>
                      <a:pt x="1007" y="307"/>
                    </a:lnTo>
                    <a:lnTo>
                      <a:pt x="1007" y="307"/>
                    </a:lnTo>
                    <a:lnTo>
                      <a:pt x="1007" y="307"/>
                    </a:lnTo>
                    <a:lnTo>
                      <a:pt x="1007" y="307"/>
                    </a:lnTo>
                    <a:lnTo>
                      <a:pt x="1009" y="309"/>
                    </a:lnTo>
                    <a:lnTo>
                      <a:pt x="1009" y="309"/>
                    </a:lnTo>
                    <a:lnTo>
                      <a:pt x="1009" y="309"/>
                    </a:lnTo>
                    <a:lnTo>
                      <a:pt x="1011" y="311"/>
                    </a:lnTo>
                    <a:lnTo>
                      <a:pt x="1012" y="311"/>
                    </a:lnTo>
                    <a:lnTo>
                      <a:pt x="1012" y="311"/>
                    </a:lnTo>
                    <a:lnTo>
                      <a:pt x="1012" y="311"/>
                    </a:lnTo>
                    <a:lnTo>
                      <a:pt x="1012" y="311"/>
                    </a:lnTo>
                    <a:lnTo>
                      <a:pt x="1012" y="311"/>
                    </a:lnTo>
                    <a:lnTo>
                      <a:pt x="1014" y="311"/>
                    </a:lnTo>
                    <a:lnTo>
                      <a:pt x="1014" y="311"/>
                    </a:lnTo>
                    <a:lnTo>
                      <a:pt x="1014" y="313"/>
                    </a:lnTo>
                    <a:lnTo>
                      <a:pt x="1014" y="313"/>
                    </a:lnTo>
                    <a:lnTo>
                      <a:pt x="1014" y="313"/>
                    </a:lnTo>
                    <a:lnTo>
                      <a:pt x="1014" y="313"/>
                    </a:lnTo>
                    <a:lnTo>
                      <a:pt x="1014" y="313"/>
                    </a:lnTo>
                    <a:lnTo>
                      <a:pt x="1016" y="313"/>
                    </a:lnTo>
                    <a:lnTo>
                      <a:pt x="1016" y="313"/>
                    </a:lnTo>
                    <a:lnTo>
                      <a:pt x="1018" y="313"/>
                    </a:lnTo>
                    <a:lnTo>
                      <a:pt x="1018" y="313"/>
                    </a:lnTo>
                    <a:lnTo>
                      <a:pt x="1018" y="313"/>
                    </a:lnTo>
                    <a:lnTo>
                      <a:pt x="1018" y="313"/>
                    </a:lnTo>
                    <a:lnTo>
                      <a:pt x="1018" y="313"/>
                    </a:lnTo>
                    <a:lnTo>
                      <a:pt x="1018" y="313"/>
                    </a:lnTo>
                    <a:lnTo>
                      <a:pt x="1018" y="314"/>
                    </a:lnTo>
                    <a:lnTo>
                      <a:pt x="1018" y="314"/>
                    </a:lnTo>
                    <a:lnTo>
                      <a:pt x="1018" y="314"/>
                    </a:lnTo>
                    <a:lnTo>
                      <a:pt x="1018" y="314"/>
                    </a:lnTo>
                    <a:lnTo>
                      <a:pt x="1020" y="314"/>
                    </a:lnTo>
                    <a:lnTo>
                      <a:pt x="1020" y="314"/>
                    </a:lnTo>
                    <a:lnTo>
                      <a:pt x="1020" y="314"/>
                    </a:lnTo>
                    <a:lnTo>
                      <a:pt x="1020" y="314"/>
                    </a:lnTo>
                    <a:lnTo>
                      <a:pt x="1020" y="314"/>
                    </a:lnTo>
                    <a:lnTo>
                      <a:pt x="1020" y="316"/>
                    </a:lnTo>
                    <a:lnTo>
                      <a:pt x="1021" y="316"/>
                    </a:lnTo>
                    <a:lnTo>
                      <a:pt x="1021" y="316"/>
                    </a:lnTo>
                    <a:lnTo>
                      <a:pt x="1021" y="316"/>
                    </a:lnTo>
                    <a:lnTo>
                      <a:pt x="1021" y="316"/>
                    </a:lnTo>
                    <a:lnTo>
                      <a:pt x="1021" y="316"/>
                    </a:lnTo>
                    <a:lnTo>
                      <a:pt x="1023" y="316"/>
                    </a:lnTo>
                    <a:lnTo>
                      <a:pt x="1023" y="318"/>
                    </a:lnTo>
                    <a:lnTo>
                      <a:pt x="1023" y="318"/>
                    </a:lnTo>
                    <a:lnTo>
                      <a:pt x="1023" y="318"/>
                    </a:lnTo>
                    <a:lnTo>
                      <a:pt x="1023" y="318"/>
                    </a:lnTo>
                    <a:lnTo>
                      <a:pt x="1023" y="318"/>
                    </a:lnTo>
                    <a:lnTo>
                      <a:pt x="1025" y="318"/>
                    </a:lnTo>
                    <a:lnTo>
                      <a:pt x="1025" y="318"/>
                    </a:lnTo>
                    <a:lnTo>
                      <a:pt x="1025" y="318"/>
                    </a:lnTo>
                    <a:lnTo>
                      <a:pt x="1025" y="318"/>
                    </a:lnTo>
                    <a:lnTo>
                      <a:pt x="1025" y="320"/>
                    </a:lnTo>
                    <a:lnTo>
                      <a:pt x="1025" y="320"/>
                    </a:lnTo>
                    <a:lnTo>
                      <a:pt x="1025" y="320"/>
                    </a:lnTo>
                    <a:lnTo>
                      <a:pt x="1027" y="320"/>
                    </a:lnTo>
                    <a:lnTo>
                      <a:pt x="1027" y="320"/>
                    </a:lnTo>
                    <a:lnTo>
                      <a:pt x="1027" y="320"/>
                    </a:lnTo>
                    <a:lnTo>
                      <a:pt x="1027" y="320"/>
                    </a:lnTo>
                    <a:lnTo>
                      <a:pt x="1027" y="320"/>
                    </a:lnTo>
                    <a:lnTo>
                      <a:pt x="1027" y="320"/>
                    </a:lnTo>
                    <a:lnTo>
                      <a:pt x="1029" y="320"/>
                    </a:lnTo>
                    <a:lnTo>
                      <a:pt x="1029" y="322"/>
                    </a:lnTo>
                    <a:lnTo>
                      <a:pt x="1029" y="322"/>
                    </a:lnTo>
                    <a:lnTo>
                      <a:pt x="1030" y="322"/>
                    </a:lnTo>
                    <a:lnTo>
                      <a:pt x="1030" y="322"/>
                    </a:lnTo>
                    <a:lnTo>
                      <a:pt x="1030" y="322"/>
                    </a:lnTo>
                    <a:lnTo>
                      <a:pt x="1030" y="322"/>
                    </a:lnTo>
                    <a:lnTo>
                      <a:pt x="1032" y="323"/>
                    </a:lnTo>
                    <a:lnTo>
                      <a:pt x="1032" y="323"/>
                    </a:lnTo>
                    <a:lnTo>
                      <a:pt x="1032" y="323"/>
                    </a:lnTo>
                    <a:lnTo>
                      <a:pt x="1032" y="323"/>
                    </a:lnTo>
                    <a:lnTo>
                      <a:pt x="1032" y="325"/>
                    </a:lnTo>
                    <a:lnTo>
                      <a:pt x="1034" y="325"/>
                    </a:lnTo>
                    <a:lnTo>
                      <a:pt x="1034" y="325"/>
                    </a:lnTo>
                    <a:lnTo>
                      <a:pt x="1034" y="325"/>
                    </a:lnTo>
                    <a:lnTo>
                      <a:pt x="1034" y="325"/>
                    </a:lnTo>
                    <a:lnTo>
                      <a:pt x="1034" y="325"/>
                    </a:lnTo>
                    <a:lnTo>
                      <a:pt x="1034" y="327"/>
                    </a:lnTo>
                    <a:lnTo>
                      <a:pt x="1034" y="327"/>
                    </a:lnTo>
                    <a:lnTo>
                      <a:pt x="1034" y="327"/>
                    </a:lnTo>
                    <a:lnTo>
                      <a:pt x="1034" y="327"/>
                    </a:lnTo>
                    <a:lnTo>
                      <a:pt x="1034" y="327"/>
                    </a:lnTo>
                    <a:lnTo>
                      <a:pt x="1032" y="327"/>
                    </a:lnTo>
                    <a:lnTo>
                      <a:pt x="1032" y="327"/>
                    </a:lnTo>
                    <a:lnTo>
                      <a:pt x="1032" y="329"/>
                    </a:lnTo>
                    <a:lnTo>
                      <a:pt x="1032" y="329"/>
                    </a:lnTo>
                    <a:lnTo>
                      <a:pt x="1032" y="331"/>
                    </a:lnTo>
                    <a:lnTo>
                      <a:pt x="1032" y="331"/>
                    </a:lnTo>
                    <a:lnTo>
                      <a:pt x="1032" y="333"/>
                    </a:lnTo>
                    <a:lnTo>
                      <a:pt x="1032" y="333"/>
                    </a:lnTo>
                    <a:lnTo>
                      <a:pt x="1032" y="333"/>
                    </a:lnTo>
                    <a:lnTo>
                      <a:pt x="1034" y="333"/>
                    </a:lnTo>
                    <a:lnTo>
                      <a:pt x="1034" y="334"/>
                    </a:lnTo>
                    <a:lnTo>
                      <a:pt x="1034" y="334"/>
                    </a:lnTo>
                    <a:lnTo>
                      <a:pt x="1034" y="334"/>
                    </a:lnTo>
                    <a:lnTo>
                      <a:pt x="1034" y="334"/>
                    </a:lnTo>
                    <a:lnTo>
                      <a:pt x="1034" y="334"/>
                    </a:lnTo>
                    <a:lnTo>
                      <a:pt x="1034" y="334"/>
                    </a:lnTo>
                    <a:lnTo>
                      <a:pt x="1034" y="334"/>
                    </a:lnTo>
                    <a:lnTo>
                      <a:pt x="1034" y="336"/>
                    </a:lnTo>
                    <a:lnTo>
                      <a:pt x="1036" y="336"/>
                    </a:lnTo>
                    <a:lnTo>
                      <a:pt x="1036" y="336"/>
                    </a:lnTo>
                    <a:lnTo>
                      <a:pt x="1036" y="336"/>
                    </a:lnTo>
                    <a:lnTo>
                      <a:pt x="1036" y="336"/>
                    </a:lnTo>
                    <a:lnTo>
                      <a:pt x="1036" y="338"/>
                    </a:lnTo>
                    <a:lnTo>
                      <a:pt x="1036" y="338"/>
                    </a:lnTo>
                    <a:lnTo>
                      <a:pt x="1036" y="338"/>
                    </a:lnTo>
                    <a:lnTo>
                      <a:pt x="1038" y="338"/>
                    </a:lnTo>
                    <a:lnTo>
                      <a:pt x="1038" y="338"/>
                    </a:lnTo>
                    <a:lnTo>
                      <a:pt x="1038" y="338"/>
                    </a:lnTo>
                    <a:lnTo>
                      <a:pt x="1039" y="338"/>
                    </a:lnTo>
                    <a:lnTo>
                      <a:pt x="1039" y="338"/>
                    </a:lnTo>
                    <a:lnTo>
                      <a:pt x="1039" y="338"/>
                    </a:lnTo>
                    <a:lnTo>
                      <a:pt x="1041" y="338"/>
                    </a:lnTo>
                    <a:lnTo>
                      <a:pt x="1041" y="338"/>
                    </a:lnTo>
                    <a:lnTo>
                      <a:pt x="1041" y="338"/>
                    </a:lnTo>
                    <a:lnTo>
                      <a:pt x="1043" y="340"/>
                    </a:lnTo>
                    <a:lnTo>
                      <a:pt x="1043" y="340"/>
                    </a:lnTo>
                    <a:lnTo>
                      <a:pt x="1045" y="340"/>
                    </a:lnTo>
                    <a:lnTo>
                      <a:pt x="1045" y="342"/>
                    </a:lnTo>
                    <a:lnTo>
                      <a:pt x="1045" y="342"/>
                    </a:lnTo>
                    <a:lnTo>
                      <a:pt x="1045" y="342"/>
                    </a:lnTo>
                    <a:lnTo>
                      <a:pt x="1047" y="342"/>
                    </a:lnTo>
                    <a:lnTo>
                      <a:pt x="1047" y="342"/>
                    </a:lnTo>
                    <a:lnTo>
                      <a:pt x="1047" y="343"/>
                    </a:lnTo>
                    <a:lnTo>
                      <a:pt x="1047" y="343"/>
                    </a:lnTo>
                    <a:lnTo>
                      <a:pt x="1048" y="343"/>
                    </a:lnTo>
                    <a:lnTo>
                      <a:pt x="1048" y="343"/>
                    </a:lnTo>
                    <a:lnTo>
                      <a:pt x="1048" y="345"/>
                    </a:lnTo>
                    <a:lnTo>
                      <a:pt x="1048" y="345"/>
                    </a:lnTo>
                    <a:lnTo>
                      <a:pt x="1050" y="345"/>
                    </a:lnTo>
                    <a:lnTo>
                      <a:pt x="1050" y="345"/>
                    </a:lnTo>
                    <a:lnTo>
                      <a:pt x="1052" y="347"/>
                    </a:lnTo>
                    <a:lnTo>
                      <a:pt x="1052" y="349"/>
                    </a:lnTo>
                    <a:lnTo>
                      <a:pt x="1052" y="349"/>
                    </a:lnTo>
                    <a:lnTo>
                      <a:pt x="1052" y="349"/>
                    </a:lnTo>
                    <a:lnTo>
                      <a:pt x="1052" y="349"/>
                    </a:lnTo>
                    <a:lnTo>
                      <a:pt x="1052" y="349"/>
                    </a:lnTo>
                    <a:lnTo>
                      <a:pt x="1050" y="349"/>
                    </a:lnTo>
                    <a:lnTo>
                      <a:pt x="1050" y="349"/>
                    </a:lnTo>
                    <a:lnTo>
                      <a:pt x="1048" y="349"/>
                    </a:lnTo>
                    <a:lnTo>
                      <a:pt x="1048" y="349"/>
                    </a:lnTo>
                    <a:lnTo>
                      <a:pt x="1047" y="349"/>
                    </a:lnTo>
                    <a:lnTo>
                      <a:pt x="1047" y="349"/>
                    </a:lnTo>
                    <a:lnTo>
                      <a:pt x="1045" y="349"/>
                    </a:lnTo>
                    <a:lnTo>
                      <a:pt x="1045" y="347"/>
                    </a:lnTo>
                    <a:lnTo>
                      <a:pt x="1045" y="347"/>
                    </a:lnTo>
                    <a:lnTo>
                      <a:pt x="1045" y="345"/>
                    </a:lnTo>
                    <a:lnTo>
                      <a:pt x="1043" y="345"/>
                    </a:lnTo>
                    <a:lnTo>
                      <a:pt x="1043" y="343"/>
                    </a:lnTo>
                    <a:lnTo>
                      <a:pt x="1043" y="343"/>
                    </a:lnTo>
                    <a:lnTo>
                      <a:pt x="1043" y="343"/>
                    </a:lnTo>
                    <a:lnTo>
                      <a:pt x="1043" y="343"/>
                    </a:lnTo>
                    <a:lnTo>
                      <a:pt x="1043" y="343"/>
                    </a:lnTo>
                    <a:lnTo>
                      <a:pt x="1041" y="343"/>
                    </a:lnTo>
                    <a:lnTo>
                      <a:pt x="1041" y="343"/>
                    </a:lnTo>
                    <a:lnTo>
                      <a:pt x="1041" y="343"/>
                    </a:lnTo>
                    <a:lnTo>
                      <a:pt x="1039" y="345"/>
                    </a:lnTo>
                    <a:lnTo>
                      <a:pt x="1039" y="345"/>
                    </a:lnTo>
                    <a:lnTo>
                      <a:pt x="1039" y="345"/>
                    </a:lnTo>
                    <a:lnTo>
                      <a:pt x="1041" y="345"/>
                    </a:lnTo>
                    <a:lnTo>
                      <a:pt x="1041" y="345"/>
                    </a:lnTo>
                    <a:lnTo>
                      <a:pt x="1041" y="345"/>
                    </a:lnTo>
                    <a:lnTo>
                      <a:pt x="1041" y="345"/>
                    </a:lnTo>
                    <a:lnTo>
                      <a:pt x="1041" y="347"/>
                    </a:lnTo>
                    <a:lnTo>
                      <a:pt x="1041" y="347"/>
                    </a:lnTo>
                    <a:lnTo>
                      <a:pt x="1041" y="347"/>
                    </a:lnTo>
                    <a:lnTo>
                      <a:pt x="1041" y="347"/>
                    </a:lnTo>
                    <a:lnTo>
                      <a:pt x="1041" y="347"/>
                    </a:lnTo>
                    <a:lnTo>
                      <a:pt x="1041" y="347"/>
                    </a:lnTo>
                    <a:lnTo>
                      <a:pt x="1039" y="347"/>
                    </a:lnTo>
                    <a:lnTo>
                      <a:pt x="1039" y="347"/>
                    </a:lnTo>
                    <a:lnTo>
                      <a:pt x="1039" y="349"/>
                    </a:lnTo>
                    <a:lnTo>
                      <a:pt x="1039" y="351"/>
                    </a:lnTo>
                    <a:lnTo>
                      <a:pt x="1039" y="351"/>
                    </a:lnTo>
                    <a:lnTo>
                      <a:pt x="1039" y="352"/>
                    </a:lnTo>
                    <a:lnTo>
                      <a:pt x="1038" y="356"/>
                    </a:lnTo>
                    <a:lnTo>
                      <a:pt x="1036" y="358"/>
                    </a:lnTo>
                    <a:lnTo>
                      <a:pt x="1036" y="358"/>
                    </a:lnTo>
                    <a:lnTo>
                      <a:pt x="1036" y="358"/>
                    </a:lnTo>
                    <a:lnTo>
                      <a:pt x="1036" y="358"/>
                    </a:lnTo>
                    <a:lnTo>
                      <a:pt x="1036" y="358"/>
                    </a:lnTo>
                    <a:lnTo>
                      <a:pt x="1034" y="358"/>
                    </a:lnTo>
                    <a:lnTo>
                      <a:pt x="1034" y="358"/>
                    </a:lnTo>
                    <a:lnTo>
                      <a:pt x="1034" y="358"/>
                    </a:lnTo>
                    <a:lnTo>
                      <a:pt x="1032" y="360"/>
                    </a:lnTo>
                    <a:lnTo>
                      <a:pt x="1032" y="360"/>
                    </a:lnTo>
                    <a:lnTo>
                      <a:pt x="1030" y="360"/>
                    </a:lnTo>
                    <a:lnTo>
                      <a:pt x="1030" y="360"/>
                    </a:lnTo>
                    <a:lnTo>
                      <a:pt x="1029" y="360"/>
                    </a:lnTo>
                    <a:lnTo>
                      <a:pt x="1029" y="358"/>
                    </a:lnTo>
                    <a:lnTo>
                      <a:pt x="1027" y="358"/>
                    </a:lnTo>
                    <a:lnTo>
                      <a:pt x="1027" y="358"/>
                    </a:lnTo>
                    <a:lnTo>
                      <a:pt x="1027" y="356"/>
                    </a:lnTo>
                    <a:lnTo>
                      <a:pt x="1027" y="356"/>
                    </a:lnTo>
                    <a:lnTo>
                      <a:pt x="1025" y="356"/>
                    </a:lnTo>
                    <a:lnTo>
                      <a:pt x="1025" y="356"/>
                    </a:lnTo>
                    <a:lnTo>
                      <a:pt x="1023" y="356"/>
                    </a:lnTo>
                    <a:lnTo>
                      <a:pt x="1023" y="356"/>
                    </a:lnTo>
                    <a:lnTo>
                      <a:pt x="1023" y="358"/>
                    </a:lnTo>
                    <a:lnTo>
                      <a:pt x="1023" y="358"/>
                    </a:lnTo>
                    <a:lnTo>
                      <a:pt x="1023" y="358"/>
                    </a:lnTo>
                    <a:lnTo>
                      <a:pt x="1023" y="358"/>
                    </a:lnTo>
                    <a:lnTo>
                      <a:pt x="1023" y="358"/>
                    </a:lnTo>
                    <a:lnTo>
                      <a:pt x="1023" y="358"/>
                    </a:lnTo>
                    <a:lnTo>
                      <a:pt x="1025" y="360"/>
                    </a:lnTo>
                    <a:lnTo>
                      <a:pt x="1025" y="361"/>
                    </a:lnTo>
                    <a:lnTo>
                      <a:pt x="1025" y="361"/>
                    </a:lnTo>
                    <a:lnTo>
                      <a:pt x="1025" y="361"/>
                    </a:lnTo>
                    <a:lnTo>
                      <a:pt x="1027" y="361"/>
                    </a:lnTo>
                    <a:lnTo>
                      <a:pt x="1027" y="363"/>
                    </a:lnTo>
                    <a:lnTo>
                      <a:pt x="1029" y="363"/>
                    </a:lnTo>
                    <a:lnTo>
                      <a:pt x="1029" y="365"/>
                    </a:lnTo>
                    <a:lnTo>
                      <a:pt x="1027" y="367"/>
                    </a:lnTo>
                    <a:lnTo>
                      <a:pt x="1027" y="369"/>
                    </a:lnTo>
                    <a:lnTo>
                      <a:pt x="1025" y="369"/>
                    </a:lnTo>
                    <a:lnTo>
                      <a:pt x="1025" y="369"/>
                    </a:lnTo>
                    <a:lnTo>
                      <a:pt x="1023" y="369"/>
                    </a:lnTo>
                    <a:lnTo>
                      <a:pt x="1023" y="369"/>
                    </a:lnTo>
                    <a:lnTo>
                      <a:pt x="1021" y="369"/>
                    </a:lnTo>
                    <a:lnTo>
                      <a:pt x="1021" y="369"/>
                    </a:lnTo>
                    <a:lnTo>
                      <a:pt x="1021" y="369"/>
                    </a:lnTo>
                    <a:lnTo>
                      <a:pt x="1020" y="369"/>
                    </a:lnTo>
                    <a:lnTo>
                      <a:pt x="1020" y="369"/>
                    </a:lnTo>
                    <a:lnTo>
                      <a:pt x="1020" y="369"/>
                    </a:lnTo>
                    <a:lnTo>
                      <a:pt x="1020" y="369"/>
                    </a:lnTo>
                    <a:lnTo>
                      <a:pt x="1018" y="369"/>
                    </a:lnTo>
                    <a:lnTo>
                      <a:pt x="1018" y="370"/>
                    </a:lnTo>
                    <a:lnTo>
                      <a:pt x="1016" y="370"/>
                    </a:lnTo>
                    <a:lnTo>
                      <a:pt x="1016" y="370"/>
                    </a:lnTo>
                    <a:lnTo>
                      <a:pt x="1014" y="370"/>
                    </a:lnTo>
                    <a:lnTo>
                      <a:pt x="1012" y="370"/>
                    </a:lnTo>
                    <a:lnTo>
                      <a:pt x="1012" y="369"/>
                    </a:lnTo>
                    <a:lnTo>
                      <a:pt x="1012" y="369"/>
                    </a:lnTo>
                    <a:lnTo>
                      <a:pt x="1012" y="369"/>
                    </a:lnTo>
                    <a:lnTo>
                      <a:pt x="1012" y="369"/>
                    </a:lnTo>
                    <a:lnTo>
                      <a:pt x="1012" y="367"/>
                    </a:lnTo>
                    <a:lnTo>
                      <a:pt x="1012" y="365"/>
                    </a:lnTo>
                    <a:lnTo>
                      <a:pt x="1012" y="365"/>
                    </a:lnTo>
                    <a:lnTo>
                      <a:pt x="1012" y="365"/>
                    </a:lnTo>
                    <a:lnTo>
                      <a:pt x="1012" y="365"/>
                    </a:lnTo>
                    <a:lnTo>
                      <a:pt x="1014" y="363"/>
                    </a:lnTo>
                    <a:lnTo>
                      <a:pt x="1014" y="363"/>
                    </a:lnTo>
                    <a:lnTo>
                      <a:pt x="1016" y="363"/>
                    </a:lnTo>
                    <a:lnTo>
                      <a:pt x="1016" y="361"/>
                    </a:lnTo>
                    <a:lnTo>
                      <a:pt x="1016" y="361"/>
                    </a:lnTo>
                    <a:lnTo>
                      <a:pt x="1016" y="361"/>
                    </a:lnTo>
                    <a:lnTo>
                      <a:pt x="1014" y="360"/>
                    </a:lnTo>
                    <a:lnTo>
                      <a:pt x="1014" y="360"/>
                    </a:lnTo>
                    <a:lnTo>
                      <a:pt x="1014" y="358"/>
                    </a:lnTo>
                    <a:lnTo>
                      <a:pt x="1012" y="358"/>
                    </a:lnTo>
                    <a:lnTo>
                      <a:pt x="1011" y="356"/>
                    </a:lnTo>
                    <a:lnTo>
                      <a:pt x="1011" y="356"/>
                    </a:lnTo>
                    <a:lnTo>
                      <a:pt x="1007" y="356"/>
                    </a:lnTo>
                    <a:lnTo>
                      <a:pt x="1007" y="358"/>
                    </a:lnTo>
                    <a:lnTo>
                      <a:pt x="1005" y="358"/>
                    </a:lnTo>
                    <a:lnTo>
                      <a:pt x="1005" y="358"/>
                    </a:lnTo>
                    <a:lnTo>
                      <a:pt x="1005" y="358"/>
                    </a:lnTo>
                    <a:lnTo>
                      <a:pt x="1003" y="360"/>
                    </a:lnTo>
                    <a:lnTo>
                      <a:pt x="1003" y="360"/>
                    </a:lnTo>
                    <a:lnTo>
                      <a:pt x="1003" y="360"/>
                    </a:lnTo>
                    <a:lnTo>
                      <a:pt x="1003" y="361"/>
                    </a:lnTo>
                    <a:lnTo>
                      <a:pt x="1003" y="361"/>
                    </a:lnTo>
                    <a:lnTo>
                      <a:pt x="1003" y="363"/>
                    </a:lnTo>
                    <a:lnTo>
                      <a:pt x="1003" y="363"/>
                    </a:lnTo>
                    <a:lnTo>
                      <a:pt x="1003" y="363"/>
                    </a:lnTo>
                    <a:lnTo>
                      <a:pt x="1003" y="365"/>
                    </a:lnTo>
                    <a:lnTo>
                      <a:pt x="1003" y="365"/>
                    </a:lnTo>
                    <a:lnTo>
                      <a:pt x="1003" y="365"/>
                    </a:lnTo>
                    <a:lnTo>
                      <a:pt x="1001" y="365"/>
                    </a:lnTo>
                    <a:lnTo>
                      <a:pt x="1001" y="365"/>
                    </a:lnTo>
                    <a:lnTo>
                      <a:pt x="1000" y="367"/>
                    </a:lnTo>
                    <a:lnTo>
                      <a:pt x="1000" y="369"/>
                    </a:lnTo>
                    <a:lnTo>
                      <a:pt x="998" y="370"/>
                    </a:lnTo>
                    <a:lnTo>
                      <a:pt x="998" y="372"/>
                    </a:lnTo>
                    <a:lnTo>
                      <a:pt x="996" y="374"/>
                    </a:lnTo>
                    <a:lnTo>
                      <a:pt x="996" y="374"/>
                    </a:lnTo>
                    <a:lnTo>
                      <a:pt x="998" y="376"/>
                    </a:lnTo>
                    <a:lnTo>
                      <a:pt x="998" y="378"/>
                    </a:lnTo>
                    <a:lnTo>
                      <a:pt x="998" y="378"/>
                    </a:lnTo>
                    <a:lnTo>
                      <a:pt x="998" y="380"/>
                    </a:lnTo>
                    <a:lnTo>
                      <a:pt x="998" y="380"/>
                    </a:lnTo>
                    <a:lnTo>
                      <a:pt x="998" y="380"/>
                    </a:lnTo>
                    <a:lnTo>
                      <a:pt x="998" y="381"/>
                    </a:lnTo>
                    <a:lnTo>
                      <a:pt x="998" y="381"/>
                    </a:lnTo>
                    <a:lnTo>
                      <a:pt x="998" y="381"/>
                    </a:lnTo>
                    <a:lnTo>
                      <a:pt x="996" y="381"/>
                    </a:lnTo>
                    <a:lnTo>
                      <a:pt x="996" y="383"/>
                    </a:lnTo>
                    <a:lnTo>
                      <a:pt x="996" y="383"/>
                    </a:lnTo>
                    <a:lnTo>
                      <a:pt x="996" y="383"/>
                    </a:lnTo>
                    <a:lnTo>
                      <a:pt x="998" y="383"/>
                    </a:lnTo>
                    <a:lnTo>
                      <a:pt x="998" y="383"/>
                    </a:lnTo>
                    <a:lnTo>
                      <a:pt x="998" y="383"/>
                    </a:lnTo>
                    <a:lnTo>
                      <a:pt x="998" y="385"/>
                    </a:lnTo>
                    <a:lnTo>
                      <a:pt x="998" y="385"/>
                    </a:lnTo>
                    <a:lnTo>
                      <a:pt x="998" y="385"/>
                    </a:lnTo>
                    <a:lnTo>
                      <a:pt x="998" y="385"/>
                    </a:lnTo>
                    <a:lnTo>
                      <a:pt x="1000" y="385"/>
                    </a:lnTo>
                    <a:lnTo>
                      <a:pt x="1000" y="385"/>
                    </a:lnTo>
                    <a:lnTo>
                      <a:pt x="1001" y="385"/>
                    </a:lnTo>
                    <a:lnTo>
                      <a:pt x="1001" y="385"/>
                    </a:lnTo>
                    <a:lnTo>
                      <a:pt x="1003" y="385"/>
                    </a:lnTo>
                    <a:lnTo>
                      <a:pt x="1003" y="385"/>
                    </a:lnTo>
                    <a:lnTo>
                      <a:pt x="1003" y="385"/>
                    </a:lnTo>
                    <a:lnTo>
                      <a:pt x="1003" y="385"/>
                    </a:lnTo>
                    <a:lnTo>
                      <a:pt x="1005" y="385"/>
                    </a:lnTo>
                    <a:lnTo>
                      <a:pt x="1005" y="385"/>
                    </a:lnTo>
                    <a:lnTo>
                      <a:pt x="1005" y="385"/>
                    </a:lnTo>
                    <a:lnTo>
                      <a:pt x="1005" y="385"/>
                    </a:lnTo>
                    <a:lnTo>
                      <a:pt x="1007" y="385"/>
                    </a:lnTo>
                    <a:lnTo>
                      <a:pt x="1007" y="385"/>
                    </a:lnTo>
                    <a:lnTo>
                      <a:pt x="1007" y="385"/>
                    </a:lnTo>
                    <a:lnTo>
                      <a:pt x="1007" y="383"/>
                    </a:lnTo>
                    <a:lnTo>
                      <a:pt x="1009" y="383"/>
                    </a:lnTo>
                    <a:lnTo>
                      <a:pt x="1009" y="383"/>
                    </a:lnTo>
                    <a:lnTo>
                      <a:pt x="1009" y="383"/>
                    </a:lnTo>
                    <a:lnTo>
                      <a:pt x="1011" y="383"/>
                    </a:lnTo>
                    <a:lnTo>
                      <a:pt x="1011" y="383"/>
                    </a:lnTo>
                    <a:lnTo>
                      <a:pt x="1011" y="383"/>
                    </a:lnTo>
                    <a:lnTo>
                      <a:pt x="1011" y="383"/>
                    </a:lnTo>
                    <a:lnTo>
                      <a:pt x="1012" y="383"/>
                    </a:lnTo>
                    <a:lnTo>
                      <a:pt x="1012" y="383"/>
                    </a:lnTo>
                    <a:lnTo>
                      <a:pt x="1012" y="383"/>
                    </a:lnTo>
                    <a:lnTo>
                      <a:pt x="1012" y="383"/>
                    </a:lnTo>
                    <a:lnTo>
                      <a:pt x="1012" y="381"/>
                    </a:lnTo>
                    <a:lnTo>
                      <a:pt x="1012" y="381"/>
                    </a:lnTo>
                    <a:lnTo>
                      <a:pt x="1014" y="381"/>
                    </a:lnTo>
                    <a:lnTo>
                      <a:pt x="1014" y="381"/>
                    </a:lnTo>
                    <a:lnTo>
                      <a:pt x="1014" y="383"/>
                    </a:lnTo>
                    <a:lnTo>
                      <a:pt x="1014" y="383"/>
                    </a:lnTo>
                    <a:lnTo>
                      <a:pt x="1016" y="383"/>
                    </a:lnTo>
                    <a:lnTo>
                      <a:pt x="1016" y="383"/>
                    </a:lnTo>
                    <a:lnTo>
                      <a:pt x="1016" y="385"/>
                    </a:lnTo>
                    <a:lnTo>
                      <a:pt x="1016" y="385"/>
                    </a:lnTo>
                    <a:lnTo>
                      <a:pt x="1016" y="385"/>
                    </a:lnTo>
                    <a:lnTo>
                      <a:pt x="1016" y="385"/>
                    </a:lnTo>
                    <a:lnTo>
                      <a:pt x="1016" y="385"/>
                    </a:lnTo>
                    <a:lnTo>
                      <a:pt x="1016" y="385"/>
                    </a:lnTo>
                    <a:lnTo>
                      <a:pt x="1018" y="385"/>
                    </a:lnTo>
                    <a:lnTo>
                      <a:pt x="1018" y="385"/>
                    </a:lnTo>
                    <a:lnTo>
                      <a:pt x="1018" y="387"/>
                    </a:lnTo>
                    <a:lnTo>
                      <a:pt x="1020" y="387"/>
                    </a:lnTo>
                    <a:lnTo>
                      <a:pt x="1020" y="387"/>
                    </a:lnTo>
                    <a:lnTo>
                      <a:pt x="1020" y="387"/>
                    </a:lnTo>
                    <a:lnTo>
                      <a:pt x="1020" y="387"/>
                    </a:lnTo>
                    <a:lnTo>
                      <a:pt x="1020" y="389"/>
                    </a:lnTo>
                    <a:lnTo>
                      <a:pt x="1020" y="389"/>
                    </a:lnTo>
                    <a:lnTo>
                      <a:pt x="1020" y="389"/>
                    </a:lnTo>
                    <a:lnTo>
                      <a:pt x="1020" y="390"/>
                    </a:lnTo>
                    <a:lnTo>
                      <a:pt x="1020" y="390"/>
                    </a:lnTo>
                    <a:lnTo>
                      <a:pt x="1020" y="390"/>
                    </a:lnTo>
                    <a:lnTo>
                      <a:pt x="1020" y="390"/>
                    </a:lnTo>
                    <a:lnTo>
                      <a:pt x="1020" y="390"/>
                    </a:lnTo>
                    <a:lnTo>
                      <a:pt x="1020" y="392"/>
                    </a:lnTo>
                    <a:lnTo>
                      <a:pt x="1020" y="392"/>
                    </a:lnTo>
                    <a:lnTo>
                      <a:pt x="1020" y="392"/>
                    </a:lnTo>
                    <a:lnTo>
                      <a:pt x="1020" y="392"/>
                    </a:lnTo>
                    <a:lnTo>
                      <a:pt x="1020" y="392"/>
                    </a:lnTo>
                    <a:lnTo>
                      <a:pt x="1020" y="394"/>
                    </a:lnTo>
                    <a:lnTo>
                      <a:pt x="1020" y="394"/>
                    </a:lnTo>
                    <a:lnTo>
                      <a:pt x="1020" y="396"/>
                    </a:lnTo>
                    <a:lnTo>
                      <a:pt x="1020" y="396"/>
                    </a:lnTo>
                    <a:lnTo>
                      <a:pt x="1020" y="396"/>
                    </a:lnTo>
                    <a:lnTo>
                      <a:pt x="1020" y="396"/>
                    </a:lnTo>
                    <a:lnTo>
                      <a:pt x="1020" y="396"/>
                    </a:lnTo>
                    <a:lnTo>
                      <a:pt x="1020" y="398"/>
                    </a:lnTo>
                    <a:lnTo>
                      <a:pt x="1020" y="398"/>
                    </a:lnTo>
                    <a:lnTo>
                      <a:pt x="1018" y="398"/>
                    </a:lnTo>
                    <a:lnTo>
                      <a:pt x="1018" y="398"/>
                    </a:lnTo>
                    <a:lnTo>
                      <a:pt x="1018" y="398"/>
                    </a:lnTo>
                    <a:lnTo>
                      <a:pt x="1018" y="398"/>
                    </a:lnTo>
                    <a:lnTo>
                      <a:pt x="1018" y="398"/>
                    </a:lnTo>
                    <a:lnTo>
                      <a:pt x="1018" y="398"/>
                    </a:lnTo>
                    <a:lnTo>
                      <a:pt x="1020" y="399"/>
                    </a:lnTo>
                    <a:lnTo>
                      <a:pt x="1020" y="399"/>
                    </a:lnTo>
                    <a:lnTo>
                      <a:pt x="1020" y="399"/>
                    </a:lnTo>
                    <a:lnTo>
                      <a:pt x="1020" y="399"/>
                    </a:lnTo>
                    <a:lnTo>
                      <a:pt x="1018" y="399"/>
                    </a:lnTo>
                    <a:lnTo>
                      <a:pt x="1018" y="399"/>
                    </a:lnTo>
                    <a:lnTo>
                      <a:pt x="1018" y="401"/>
                    </a:lnTo>
                    <a:lnTo>
                      <a:pt x="1018" y="401"/>
                    </a:lnTo>
                    <a:lnTo>
                      <a:pt x="1016" y="401"/>
                    </a:lnTo>
                    <a:lnTo>
                      <a:pt x="1016" y="401"/>
                    </a:lnTo>
                    <a:lnTo>
                      <a:pt x="1016" y="401"/>
                    </a:lnTo>
                    <a:lnTo>
                      <a:pt x="1016" y="401"/>
                    </a:lnTo>
                    <a:lnTo>
                      <a:pt x="1014" y="401"/>
                    </a:lnTo>
                    <a:lnTo>
                      <a:pt x="1014" y="401"/>
                    </a:lnTo>
                    <a:lnTo>
                      <a:pt x="1014" y="403"/>
                    </a:lnTo>
                    <a:lnTo>
                      <a:pt x="1016" y="403"/>
                    </a:lnTo>
                    <a:lnTo>
                      <a:pt x="1018" y="405"/>
                    </a:lnTo>
                    <a:lnTo>
                      <a:pt x="1018" y="405"/>
                    </a:lnTo>
                    <a:lnTo>
                      <a:pt x="1018" y="405"/>
                    </a:lnTo>
                    <a:lnTo>
                      <a:pt x="1020" y="405"/>
                    </a:lnTo>
                    <a:lnTo>
                      <a:pt x="1020" y="405"/>
                    </a:lnTo>
                    <a:lnTo>
                      <a:pt x="1020" y="405"/>
                    </a:lnTo>
                    <a:lnTo>
                      <a:pt x="1020" y="405"/>
                    </a:lnTo>
                    <a:lnTo>
                      <a:pt x="1021" y="405"/>
                    </a:lnTo>
                    <a:lnTo>
                      <a:pt x="1023" y="405"/>
                    </a:lnTo>
                    <a:lnTo>
                      <a:pt x="1023" y="407"/>
                    </a:lnTo>
                    <a:lnTo>
                      <a:pt x="1025" y="407"/>
                    </a:lnTo>
                    <a:lnTo>
                      <a:pt x="1025" y="407"/>
                    </a:lnTo>
                    <a:lnTo>
                      <a:pt x="1025" y="407"/>
                    </a:lnTo>
                    <a:lnTo>
                      <a:pt x="1027" y="407"/>
                    </a:lnTo>
                    <a:lnTo>
                      <a:pt x="1027" y="407"/>
                    </a:lnTo>
                    <a:lnTo>
                      <a:pt x="1027" y="407"/>
                    </a:lnTo>
                    <a:lnTo>
                      <a:pt x="1027" y="407"/>
                    </a:lnTo>
                    <a:lnTo>
                      <a:pt x="1027" y="407"/>
                    </a:lnTo>
                    <a:lnTo>
                      <a:pt x="1029" y="408"/>
                    </a:lnTo>
                    <a:lnTo>
                      <a:pt x="1029" y="408"/>
                    </a:lnTo>
                    <a:lnTo>
                      <a:pt x="1029" y="408"/>
                    </a:lnTo>
                    <a:lnTo>
                      <a:pt x="1029" y="408"/>
                    </a:lnTo>
                    <a:lnTo>
                      <a:pt x="1030" y="410"/>
                    </a:lnTo>
                    <a:lnTo>
                      <a:pt x="1030" y="410"/>
                    </a:lnTo>
                    <a:lnTo>
                      <a:pt x="1030" y="410"/>
                    </a:lnTo>
                    <a:lnTo>
                      <a:pt x="1032" y="410"/>
                    </a:lnTo>
                    <a:lnTo>
                      <a:pt x="1032" y="410"/>
                    </a:lnTo>
                    <a:lnTo>
                      <a:pt x="1032" y="410"/>
                    </a:lnTo>
                    <a:lnTo>
                      <a:pt x="1032" y="412"/>
                    </a:lnTo>
                    <a:lnTo>
                      <a:pt x="1032" y="412"/>
                    </a:lnTo>
                    <a:lnTo>
                      <a:pt x="1032" y="412"/>
                    </a:lnTo>
                    <a:lnTo>
                      <a:pt x="1032" y="412"/>
                    </a:lnTo>
                    <a:lnTo>
                      <a:pt x="1034" y="410"/>
                    </a:lnTo>
                    <a:lnTo>
                      <a:pt x="1034" y="410"/>
                    </a:lnTo>
                    <a:lnTo>
                      <a:pt x="1036" y="410"/>
                    </a:lnTo>
                    <a:lnTo>
                      <a:pt x="1036" y="410"/>
                    </a:lnTo>
                    <a:lnTo>
                      <a:pt x="1036" y="410"/>
                    </a:lnTo>
                    <a:lnTo>
                      <a:pt x="1036" y="410"/>
                    </a:lnTo>
                    <a:lnTo>
                      <a:pt x="1038" y="410"/>
                    </a:lnTo>
                    <a:lnTo>
                      <a:pt x="1038" y="412"/>
                    </a:lnTo>
                    <a:lnTo>
                      <a:pt x="1039" y="412"/>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39" y="410"/>
                    </a:lnTo>
                    <a:lnTo>
                      <a:pt x="1041" y="410"/>
                    </a:lnTo>
                    <a:lnTo>
                      <a:pt x="1041" y="410"/>
                    </a:lnTo>
                    <a:lnTo>
                      <a:pt x="1041" y="410"/>
                    </a:lnTo>
                    <a:lnTo>
                      <a:pt x="1041" y="410"/>
                    </a:lnTo>
                    <a:lnTo>
                      <a:pt x="1041" y="410"/>
                    </a:lnTo>
                    <a:lnTo>
                      <a:pt x="1041" y="410"/>
                    </a:lnTo>
                    <a:lnTo>
                      <a:pt x="1043" y="410"/>
                    </a:lnTo>
                    <a:lnTo>
                      <a:pt x="1043" y="412"/>
                    </a:lnTo>
                    <a:lnTo>
                      <a:pt x="1043" y="412"/>
                    </a:lnTo>
                    <a:lnTo>
                      <a:pt x="1043" y="412"/>
                    </a:lnTo>
                    <a:lnTo>
                      <a:pt x="1043" y="412"/>
                    </a:lnTo>
                    <a:lnTo>
                      <a:pt x="1043" y="412"/>
                    </a:lnTo>
                    <a:lnTo>
                      <a:pt x="1043" y="412"/>
                    </a:lnTo>
                    <a:lnTo>
                      <a:pt x="1043" y="412"/>
                    </a:lnTo>
                    <a:lnTo>
                      <a:pt x="1045" y="412"/>
                    </a:lnTo>
                    <a:lnTo>
                      <a:pt x="1045" y="412"/>
                    </a:lnTo>
                    <a:lnTo>
                      <a:pt x="1045" y="412"/>
                    </a:lnTo>
                    <a:lnTo>
                      <a:pt x="1045" y="412"/>
                    </a:lnTo>
                    <a:lnTo>
                      <a:pt x="1045" y="412"/>
                    </a:lnTo>
                    <a:lnTo>
                      <a:pt x="1047" y="412"/>
                    </a:lnTo>
                    <a:lnTo>
                      <a:pt x="1047" y="412"/>
                    </a:lnTo>
                    <a:lnTo>
                      <a:pt x="1047" y="414"/>
                    </a:lnTo>
                    <a:lnTo>
                      <a:pt x="1047" y="414"/>
                    </a:lnTo>
                    <a:lnTo>
                      <a:pt x="1047" y="414"/>
                    </a:lnTo>
                    <a:lnTo>
                      <a:pt x="1047" y="414"/>
                    </a:lnTo>
                    <a:lnTo>
                      <a:pt x="1048" y="414"/>
                    </a:lnTo>
                    <a:lnTo>
                      <a:pt x="1048" y="414"/>
                    </a:lnTo>
                    <a:lnTo>
                      <a:pt x="1048" y="414"/>
                    </a:lnTo>
                    <a:lnTo>
                      <a:pt x="1048" y="414"/>
                    </a:lnTo>
                    <a:lnTo>
                      <a:pt x="1048" y="414"/>
                    </a:lnTo>
                    <a:lnTo>
                      <a:pt x="1048" y="414"/>
                    </a:lnTo>
                    <a:lnTo>
                      <a:pt x="1048" y="414"/>
                    </a:lnTo>
                    <a:lnTo>
                      <a:pt x="1048" y="414"/>
                    </a:lnTo>
                    <a:lnTo>
                      <a:pt x="1050" y="414"/>
                    </a:lnTo>
                    <a:lnTo>
                      <a:pt x="1050" y="414"/>
                    </a:lnTo>
                    <a:lnTo>
                      <a:pt x="1050" y="414"/>
                    </a:lnTo>
                    <a:lnTo>
                      <a:pt x="1052" y="414"/>
                    </a:lnTo>
                    <a:lnTo>
                      <a:pt x="1052" y="414"/>
                    </a:lnTo>
                    <a:lnTo>
                      <a:pt x="1054" y="414"/>
                    </a:lnTo>
                    <a:lnTo>
                      <a:pt x="1054" y="414"/>
                    </a:lnTo>
                    <a:lnTo>
                      <a:pt x="1054" y="414"/>
                    </a:lnTo>
                    <a:lnTo>
                      <a:pt x="1054" y="416"/>
                    </a:lnTo>
                    <a:lnTo>
                      <a:pt x="1054" y="416"/>
                    </a:lnTo>
                    <a:lnTo>
                      <a:pt x="1056" y="416"/>
                    </a:lnTo>
                    <a:lnTo>
                      <a:pt x="1058" y="416"/>
                    </a:lnTo>
                    <a:lnTo>
                      <a:pt x="1058" y="418"/>
                    </a:lnTo>
                    <a:lnTo>
                      <a:pt x="1059" y="418"/>
                    </a:lnTo>
                    <a:lnTo>
                      <a:pt x="1059" y="418"/>
                    </a:lnTo>
                    <a:lnTo>
                      <a:pt x="1061" y="418"/>
                    </a:lnTo>
                    <a:lnTo>
                      <a:pt x="1061" y="418"/>
                    </a:lnTo>
                    <a:lnTo>
                      <a:pt x="1061" y="419"/>
                    </a:lnTo>
                    <a:lnTo>
                      <a:pt x="1061" y="421"/>
                    </a:lnTo>
                    <a:lnTo>
                      <a:pt x="1061" y="421"/>
                    </a:lnTo>
                    <a:lnTo>
                      <a:pt x="1061" y="421"/>
                    </a:lnTo>
                    <a:lnTo>
                      <a:pt x="1061" y="421"/>
                    </a:lnTo>
                    <a:lnTo>
                      <a:pt x="1061" y="423"/>
                    </a:lnTo>
                    <a:lnTo>
                      <a:pt x="1061" y="423"/>
                    </a:lnTo>
                    <a:lnTo>
                      <a:pt x="1061" y="425"/>
                    </a:lnTo>
                    <a:lnTo>
                      <a:pt x="1061" y="425"/>
                    </a:lnTo>
                    <a:lnTo>
                      <a:pt x="1063" y="425"/>
                    </a:lnTo>
                    <a:lnTo>
                      <a:pt x="1063" y="427"/>
                    </a:lnTo>
                    <a:lnTo>
                      <a:pt x="1063" y="427"/>
                    </a:lnTo>
                    <a:lnTo>
                      <a:pt x="1061" y="427"/>
                    </a:lnTo>
                    <a:lnTo>
                      <a:pt x="1061" y="427"/>
                    </a:lnTo>
                    <a:lnTo>
                      <a:pt x="1061" y="427"/>
                    </a:lnTo>
                    <a:lnTo>
                      <a:pt x="1063" y="427"/>
                    </a:lnTo>
                    <a:lnTo>
                      <a:pt x="1063" y="427"/>
                    </a:lnTo>
                    <a:lnTo>
                      <a:pt x="1063" y="428"/>
                    </a:lnTo>
                    <a:lnTo>
                      <a:pt x="1063" y="428"/>
                    </a:lnTo>
                    <a:lnTo>
                      <a:pt x="1063" y="428"/>
                    </a:lnTo>
                    <a:lnTo>
                      <a:pt x="1063" y="428"/>
                    </a:lnTo>
                    <a:lnTo>
                      <a:pt x="1063" y="428"/>
                    </a:lnTo>
                    <a:lnTo>
                      <a:pt x="1063" y="430"/>
                    </a:lnTo>
                    <a:lnTo>
                      <a:pt x="1063" y="430"/>
                    </a:lnTo>
                    <a:lnTo>
                      <a:pt x="1063" y="430"/>
                    </a:lnTo>
                    <a:lnTo>
                      <a:pt x="1063" y="430"/>
                    </a:lnTo>
                    <a:lnTo>
                      <a:pt x="1063" y="430"/>
                    </a:lnTo>
                    <a:lnTo>
                      <a:pt x="1063" y="432"/>
                    </a:lnTo>
                    <a:lnTo>
                      <a:pt x="1063" y="432"/>
                    </a:lnTo>
                    <a:lnTo>
                      <a:pt x="1063" y="434"/>
                    </a:lnTo>
                    <a:lnTo>
                      <a:pt x="1063" y="434"/>
                    </a:lnTo>
                    <a:lnTo>
                      <a:pt x="1063" y="434"/>
                    </a:lnTo>
                    <a:lnTo>
                      <a:pt x="1063" y="434"/>
                    </a:lnTo>
                    <a:lnTo>
                      <a:pt x="1065" y="434"/>
                    </a:lnTo>
                    <a:lnTo>
                      <a:pt x="1065" y="436"/>
                    </a:lnTo>
                    <a:lnTo>
                      <a:pt x="1065" y="436"/>
                    </a:lnTo>
                    <a:lnTo>
                      <a:pt x="1065" y="436"/>
                    </a:lnTo>
                    <a:lnTo>
                      <a:pt x="1065" y="436"/>
                    </a:lnTo>
                    <a:lnTo>
                      <a:pt x="1065" y="436"/>
                    </a:lnTo>
                    <a:lnTo>
                      <a:pt x="1065" y="436"/>
                    </a:lnTo>
                    <a:lnTo>
                      <a:pt x="1065" y="436"/>
                    </a:lnTo>
                    <a:lnTo>
                      <a:pt x="1067" y="436"/>
                    </a:lnTo>
                    <a:lnTo>
                      <a:pt x="1067" y="437"/>
                    </a:lnTo>
                    <a:lnTo>
                      <a:pt x="1067" y="437"/>
                    </a:lnTo>
                    <a:lnTo>
                      <a:pt x="1067" y="437"/>
                    </a:lnTo>
                    <a:lnTo>
                      <a:pt x="1067" y="439"/>
                    </a:lnTo>
                    <a:lnTo>
                      <a:pt x="1067" y="439"/>
                    </a:lnTo>
                    <a:lnTo>
                      <a:pt x="1065" y="439"/>
                    </a:lnTo>
                    <a:lnTo>
                      <a:pt x="1065" y="439"/>
                    </a:lnTo>
                    <a:lnTo>
                      <a:pt x="1065" y="439"/>
                    </a:lnTo>
                    <a:lnTo>
                      <a:pt x="1065" y="441"/>
                    </a:lnTo>
                    <a:lnTo>
                      <a:pt x="1065" y="441"/>
                    </a:lnTo>
                    <a:lnTo>
                      <a:pt x="1065" y="441"/>
                    </a:lnTo>
                    <a:lnTo>
                      <a:pt x="1065" y="441"/>
                    </a:lnTo>
                    <a:lnTo>
                      <a:pt x="1063" y="443"/>
                    </a:lnTo>
                    <a:lnTo>
                      <a:pt x="1063" y="443"/>
                    </a:lnTo>
                    <a:lnTo>
                      <a:pt x="1063" y="443"/>
                    </a:lnTo>
                    <a:lnTo>
                      <a:pt x="1063" y="443"/>
                    </a:lnTo>
                    <a:lnTo>
                      <a:pt x="1063" y="443"/>
                    </a:lnTo>
                    <a:lnTo>
                      <a:pt x="1063" y="445"/>
                    </a:lnTo>
                    <a:lnTo>
                      <a:pt x="1063" y="445"/>
                    </a:lnTo>
                    <a:lnTo>
                      <a:pt x="1061" y="445"/>
                    </a:lnTo>
                    <a:lnTo>
                      <a:pt x="1061" y="445"/>
                    </a:lnTo>
                    <a:lnTo>
                      <a:pt x="1061" y="445"/>
                    </a:lnTo>
                    <a:lnTo>
                      <a:pt x="1061" y="445"/>
                    </a:lnTo>
                    <a:lnTo>
                      <a:pt x="1061" y="445"/>
                    </a:lnTo>
                    <a:lnTo>
                      <a:pt x="1061" y="446"/>
                    </a:lnTo>
                    <a:lnTo>
                      <a:pt x="1061" y="446"/>
                    </a:lnTo>
                    <a:lnTo>
                      <a:pt x="1059" y="446"/>
                    </a:lnTo>
                    <a:lnTo>
                      <a:pt x="1059" y="446"/>
                    </a:lnTo>
                    <a:lnTo>
                      <a:pt x="1059" y="448"/>
                    </a:lnTo>
                    <a:lnTo>
                      <a:pt x="1059" y="448"/>
                    </a:lnTo>
                    <a:lnTo>
                      <a:pt x="1059" y="448"/>
                    </a:lnTo>
                    <a:lnTo>
                      <a:pt x="1059" y="448"/>
                    </a:lnTo>
                    <a:lnTo>
                      <a:pt x="1059" y="448"/>
                    </a:lnTo>
                    <a:lnTo>
                      <a:pt x="1059" y="448"/>
                    </a:lnTo>
                    <a:lnTo>
                      <a:pt x="1058" y="448"/>
                    </a:lnTo>
                    <a:lnTo>
                      <a:pt x="1058" y="450"/>
                    </a:lnTo>
                    <a:lnTo>
                      <a:pt x="1058" y="450"/>
                    </a:lnTo>
                    <a:lnTo>
                      <a:pt x="1056" y="450"/>
                    </a:lnTo>
                    <a:lnTo>
                      <a:pt x="1056" y="450"/>
                    </a:lnTo>
                    <a:lnTo>
                      <a:pt x="1056" y="450"/>
                    </a:lnTo>
                    <a:lnTo>
                      <a:pt x="1056" y="452"/>
                    </a:lnTo>
                    <a:lnTo>
                      <a:pt x="1056" y="452"/>
                    </a:lnTo>
                    <a:lnTo>
                      <a:pt x="1054" y="452"/>
                    </a:lnTo>
                    <a:lnTo>
                      <a:pt x="1054" y="452"/>
                    </a:lnTo>
                    <a:lnTo>
                      <a:pt x="1054" y="452"/>
                    </a:lnTo>
                    <a:lnTo>
                      <a:pt x="1054" y="452"/>
                    </a:lnTo>
                    <a:lnTo>
                      <a:pt x="1054" y="452"/>
                    </a:lnTo>
                    <a:lnTo>
                      <a:pt x="1052" y="454"/>
                    </a:lnTo>
                    <a:lnTo>
                      <a:pt x="1052" y="454"/>
                    </a:lnTo>
                    <a:lnTo>
                      <a:pt x="1052" y="454"/>
                    </a:lnTo>
                    <a:lnTo>
                      <a:pt x="1052" y="454"/>
                    </a:lnTo>
                    <a:lnTo>
                      <a:pt x="1050" y="454"/>
                    </a:lnTo>
                    <a:lnTo>
                      <a:pt x="1050" y="454"/>
                    </a:lnTo>
                    <a:lnTo>
                      <a:pt x="1050" y="454"/>
                    </a:lnTo>
                    <a:lnTo>
                      <a:pt x="1050" y="454"/>
                    </a:lnTo>
                    <a:lnTo>
                      <a:pt x="1050" y="454"/>
                    </a:lnTo>
                    <a:lnTo>
                      <a:pt x="1050" y="456"/>
                    </a:lnTo>
                    <a:lnTo>
                      <a:pt x="1048" y="456"/>
                    </a:lnTo>
                    <a:lnTo>
                      <a:pt x="1048" y="456"/>
                    </a:lnTo>
                    <a:lnTo>
                      <a:pt x="1048" y="456"/>
                    </a:lnTo>
                    <a:lnTo>
                      <a:pt x="1048" y="456"/>
                    </a:lnTo>
                    <a:lnTo>
                      <a:pt x="1048" y="456"/>
                    </a:lnTo>
                    <a:lnTo>
                      <a:pt x="1048" y="456"/>
                    </a:lnTo>
                    <a:lnTo>
                      <a:pt x="1047" y="456"/>
                    </a:lnTo>
                    <a:lnTo>
                      <a:pt x="1047" y="456"/>
                    </a:lnTo>
                    <a:lnTo>
                      <a:pt x="1047" y="456"/>
                    </a:lnTo>
                    <a:lnTo>
                      <a:pt x="1047" y="456"/>
                    </a:lnTo>
                    <a:lnTo>
                      <a:pt x="1045" y="456"/>
                    </a:lnTo>
                    <a:lnTo>
                      <a:pt x="1045" y="457"/>
                    </a:lnTo>
                    <a:lnTo>
                      <a:pt x="1045" y="457"/>
                    </a:lnTo>
                    <a:lnTo>
                      <a:pt x="1045" y="457"/>
                    </a:lnTo>
                    <a:lnTo>
                      <a:pt x="1043" y="456"/>
                    </a:lnTo>
                    <a:lnTo>
                      <a:pt x="1043" y="456"/>
                    </a:lnTo>
                    <a:lnTo>
                      <a:pt x="1043" y="456"/>
                    </a:lnTo>
                    <a:lnTo>
                      <a:pt x="1043" y="456"/>
                    </a:lnTo>
                    <a:lnTo>
                      <a:pt x="1041" y="456"/>
                    </a:lnTo>
                    <a:lnTo>
                      <a:pt x="1041" y="456"/>
                    </a:lnTo>
                    <a:lnTo>
                      <a:pt x="1039" y="456"/>
                    </a:lnTo>
                    <a:lnTo>
                      <a:pt x="1039" y="456"/>
                    </a:lnTo>
                    <a:lnTo>
                      <a:pt x="1039" y="456"/>
                    </a:lnTo>
                    <a:lnTo>
                      <a:pt x="1039" y="456"/>
                    </a:lnTo>
                    <a:lnTo>
                      <a:pt x="1039" y="456"/>
                    </a:lnTo>
                    <a:lnTo>
                      <a:pt x="1038" y="454"/>
                    </a:lnTo>
                    <a:lnTo>
                      <a:pt x="1038" y="454"/>
                    </a:lnTo>
                    <a:lnTo>
                      <a:pt x="1038" y="454"/>
                    </a:lnTo>
                    <a:lnTo>
                      <a:pt x="1038" y="454"/>
                    </a:lnTo>
                    <a:lnTo>
                      <a:pt x="1038" y="454"/>
                    </a:lnTo>
                    <a:lnTo>
                      <a:pt x="1036" y="454"/>
                    </a:lnTo>
                    <a:lnTo>
                      <a:pt x="1036" y="454"/>
                    </a:lnTo>
                    <a:lnTo>
                      <a:pt x="1036" y="454"/>
                    </a:lnTo>
                    <a:lnTo>
                      <a:pt x="1036" y="454"/>
                    </a:lnTo>
                    <a:lnTo>
                      <a:pt x="1034" y="452"/>
                    </a:lnTo>
                    <a:lnTo>
                      <a:pt x="1034" y="452"/>
                    </a:lnTo>
                    <a:lnTo>
                      <a:pt x="1034" y="452"/>
                    </a:lnTo>
                    <a:lnTo>
                      <a:pt x="1032" y="452"/>
                    </a:lnTo>
                    <a:lnTo>
                      <a:pt x="1032" y="452"/>
                    </a:lnTo>
                    <a:lnTo>
                      <a:pt x="1032" y="452"/>
                    </a:lnTo>
                    <a:lnTo>
                      <a:pt x="1032" y="452"/>
                    </a:lnTo>
                    <a:lnTo>
                      <a:pt x="1030" y="452"/>
                    </a:lnTo>
                    <a:lnTo>
                      <a:pt x="1030" y="452"/>
                    </a:lnTo>
                    <a:lnTo>
                      <a:pt x="1030" y="452"/>
                    </a:lnTo>
                    <a:lnTo>
                      <a:pt x="1030" y="452"/>
                    </a:lnTo>
                    <a:lnTo>
                      <a:pt x="1030" y="452"/>
                    </a:lnTo>
                    <a:lnTo>
                      <a:pt x="1029" y="452"/>
                    </a:lnTo>
                    <a:lnTo>
                      <a:pt x="1029" y="450"/>
                    </a:lnTo>
                    <a:lnTo>
                      <a:pt x="1029" y="450"/>
                    </a:lnTo>
                    <a:lnTo>
                      <a:pt x="1029" y="450"/>
                    </a:lnTo>
                    <a:lnTo>
                      <a:pt x="1029" y="450"/>
                    </a:lnTo>
                    <a:lnTo>
                      <a:pt x="1029" y="450"/>
                    </a:lnTo>
                    <a:lnTo>
                      <a:pt x="1027" y="450"/>
                    </a:lnTo>
                    <a:lnTo>
                      <a:pt x="1027" y="450"/>
                    </a:lnTo>
                    <a:lnTo>
                      <a:pt x="1027" y="450"/>
                    </a:lnTo>
                    <a:lnTo>
                      <a:pt x="1027" y="450"/>
                    </a:lnTo>
                    <a:lnTo>
                      <a:pt x="1027" y="450"/>
                    </a:lnTo>
                    <a:lnTo>
                      <a:pt x="1025" y="450"/>
                    </a:lnTo>
                    <a:lnTo>
                      <a:pt x="1025" y="450"/>
                    </a:lnTo>
                    <a:lnTo>
                      <a:pt x="1025" y="450"/>
                    </a:lnTo>
                    <a:lnTo>
                      <a:pt x="1025" y="448"/>
                    </a:lnTo>
                    <a:lnTo>
                      <a:pt x="1023" y="448"/>
                    </a:lnTo>
                    <a:lnTo>
                      <a:pt x="1023" y="448"/>
                    </a:lnTo>
                    <a:lnTo>
                      <a:pt x="1023" y="448"/>
                    </a:lnTo>
                    <a:lnTo>
                      <a:pt x="1023" y="448"/>
                    </a:lnTo>
                    <a:lnTo>
                      <a:pt x="1023" y="448"/>
                    </a:lnTo>
                    <a:lnTo>
                      <a:pt x="1023" y="448"/>
                    </a:lnTo>
                    <a:lnTo>
                      <a:pt x="1021" y="448"/>
                    </a:lnTo>
                    <a:lnTo>
                      <a:pt x="1021" y="448"/>
                    </a:lnTo>
                    <a:lnTo>
                      <a:pt x="1021" y="448"/>
                    </a:lnTo>
                    <a:lnTo>
                      <a:pt x="1020" y="448"/>
                    </a:lnTo>
                    <a:lnTo>
                      <a:pt x="1020" y="448"/>
                    </a:lnTo>
                    <a:lnTo>
                      <a:pt x="1020" y="446"/>
                    </a:lnTo>
                    <a:lnTo>
                      <a:pt x="1020" y="446"/>
                    </a:lnTo>
                    <a:lnTo>
                      <a:pt x="1020" y="446"/>
                    </a:lnTo>
                    <a:lnTo>
                      <a:pt x="1020" y="446"/>
                    </a:lnTo>
                    <a:lnTo>
                      <a:pt x="1020" y="446"/>
                    </a:lnTo>
                    <a:lnTo>
                      <a:pt x="1018" y="446"/>
                    </a:lnTo>
                    <a:lnTo>
                      <a:pt x="1018" y="446"/>
                    </a:lnTo>
                    <a:lnTo>
                      <a:pt x="1018" y="446"/>
                    </a:lnTo>
                    <a:lnTo>
                      <a:pt x="1018" y="446"/>
                    </a:lnTo>
                    <a:lnTo>
                      <a:pt x="1018" y="446"/>
                    </a:lnTo>
                    <a:lnTo>
                      <a:pt x="1018" y="446"/>
                    </a:lnTo>
                    <a:lnTo>
                      <a:pt x="1018" y="446"/>
                    </a:lnTo>
                    <a:lnTo>
                      <a:pt x="1018" y="446"/>
                    </a:lnTo>
                    <a:lnTo>
                      <a:pt x="1018" y="446"/>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5"/>
                    </a:lnTo>
                    <a:lnTo>
                      <a:pt x="1020" y="443"/>
                    </a:lnTo>
                    <a:lnTo>
                      <a:pt x="1020" y="443"/>
                    </a:lnTo>
                    <a:lnTo>
                      <a:pt x="1020" y="443"/>
                    </a:lnTo>
                    <a:lnTo>
                      <a:pt x="1020" y="443"/>
                    </a:lnTo>
                    <a:lnTo>
                      <a:pt x="1018" y="441"/>
                    </a:lnTo>
                    <a:lnTo>
                      <a:pt x="1018" y="441"/>
                    </a:lnTo>
                    <a:lnTo>
                      <a:pt x="1018" y="441"/>
                    </a:lnTo>
                    <a:lnTo>
                      <a:pt x="1018" y="441"/>
                    </a:lnTo>
                    <a:lnTo>
                      <a:pt x="1018" y="441"/>
                    </a:lnTo>
                    <a:lnTo>
                      <a:pt x="1018" y="441"/>
                    </a:lnTo>
                    <a:lnTo>
                      <a:pt x="1016" y="441"/>
                    </a:lnTo>
                    <a:lnTo>
                      <a:pt x="1016" y="439"/>
                    </a:lnTo>
                    <a:lnTo>
                      <a:pt x="1016" y="439"/>
                    </a:lnTo>
                    <a:lnTo>
                      <a:pt x="1016" y="439"/>
                    </a:lnTo>
                    <a:lnTo>
                      <a:pt x="1016" y="439"/>
                    </a:lnTo>
                    <a:lnTo>
                      <a:pt x="1016" y="439"/>
                    </a:lnTo>
                    <a:lnTo>
                      <a:pt x="1016" y="439"/>
                    </a:lnTo>
                    <a:lnTo>
                      <a:pt x="1014" y="439"/>
                    </a:lnTo>
                    <a:lnTo>
                      <a:pt x="1014" y="439"/>
                    </a:lnTo>
                    <a:lnTo>
                      <a:pt x="1014" y="439"/>
                    </a:lnTo>
                    <a:lnTo>
                      <a:pt x="1014" y="437"/>
                    </a:lnTo>
                    <a:lnTo>
                      <a:pt x="1014" y="437"/>
                    </a:lnTo>
                    <a:lnTo>
                      <a:pt x="1014" y="437"/>
                    </a:lnTo>
                    <a:lnTo>
                      <a:pt x="1014" y="437"/>
                    </a:lnTo>
                    <a:lnTo>
                      <a:pt x="1012" y="437"/>
                    </a:lnTo>
                    <a:lnTo>
                      <a:pt x="1012" y="437"/>
                    </a:lnTo>
                    <a:lnTo>
                      <a:pt x="1012" y="437"/>
                    </a:lnTo>
                    <a:lnTo>
                      <a:pt x="1012" y="437"/>
                    </a:lnTo>
                    <a:lnTo>
                      <a:pt x="1012" y="437"/>
                    </a:lnTo>
                    <a:lnTo>
                      <a:pt x="1012" y="437"/>
                    </a:lnTo>
                    <a:lnTo>
                      <a:pt x="1012" y="437"/>
                    </a:lnTo>
                    <a:lnTo>
                      <a:pt x="1011" y="437"/>
                    </a:lnTo>
                    <a:lnTo>
                      <a:pt x="1011" y="437"/>
                    </a:lnTo>
                    <a:lnTo>
                      <a:pt x="1009" y="437"/>
                    </a:lnTo>
                    <a:lnTo>
                      <a:pt x="1009" y="437"/>
                    </a:lnTo>
                    <a:lnTo>
                      <a:pt x="1009" y="437"/>
                    </a:lnTo>
                    <a:lnTo>
                      <a:pt x="1009" y="437"/>
                    </a:lnTo>
                    <a:lnTo>
                      <a:pt x="1007" y="437"/>
                    </a:lnTo>
                    <a:lnTo>
                      <a:pt x="1007" y="437"/>
                    </a:lnTo>
                    <a:lnTo>
                      <a:pt x="1005" y="437"/>
                    </a:lnTo>
                    <a:lnTo>
                      <a:pt x="1005" y="437"/>
                    </a:lnTo>
                    <a:lnTo>
                      <a:pt x="1005" y="437"/>
                    </a:lnTo>
                    <a:lnTo>
                      <a:pt x="1005" y="437"/>
                    </a:lnTo>
                    <a:lnTo>
                      <a:pt x="1005" y="437"/>
                    </a:lnTo>
                    <a:lnTo>
                      <a:pt x="1005" y="437"/>
                    </a:lnTo>
                    <a:lnTo>
                      <a:pt x="1005" y="437"/>
                    </a:lnTo>
                    <a:lnTo>
                      <a:pt x="1003" y="437"/>
                    </a:lnTo>
                    <a:lnTo>
                      <a:pt x="1003" y="437"/>
                    </a:lnTo>
                    <a:lnTo>
                      <a:pt x="1003" y="437"/>
                    </a:lnTo>
                    <a:lnTo>
                      <a:pt x="1003" y="437"/>
                    </a:lnTo>
                    <a:lnTo>
                      <a:pt x="1003" y="437"/>
                    </a:lnTo>
                    <a:lnTo>
                      <a:pt x="1003" y="437"/>
                    </a:lnTo>
                    <a:lnTo>
                      <a:pt x="1003" y="437"/>
                    </a:lnTo>
                    <a:lnTo>
                      <a:pt x="1003" y="437"/>
                    </a:lnTo>
                    <a:lnTo>
                      <a:pt x="1003" y="437"/>
                    </a:lnTo>
                    <a:lnTo>
                      <a:pt x="1001" y="437"/>
                    </a:lnTo>
                    <a:lnTo>
                      <a:pt x="1001" y="437"/>
                    </a:lnTo>
                    <a:lnTo>
                      <a:pt x="1001" y="437"/>
                    </a:lnTo>
                    <a:lnTo>
                      <a:pt x="1001" y="437"/>
                    </a:lnTo>
                    <a:lnTo>
                      <a:pt x="1001" y="437"/>
                    </a:lnTo>
                    <a:lnTo>
                      <a:pt x="1001" y="437"/>
                    </a:lnTo>
                    <a:lnTo>
                      <a:pt x="1001" y="437"/>
                    </a:lnTo>
                    <a:lnTo>
                      <a:pt x="1001" y="437"/>
                    </a:lnTo>
                    <a:lnTo>
                      <a:pt x="1001" y="437"/>
                    </a:lnTo>
                    <a:lnTo>
                      <a:pt x="1001" y="437"/>
                    </a:lnTo>
                    <a:lnTo>
                      <a:pt x="1000" y="437"/>
                    </a:lnTo>
                    <a:lnTo>
                      <a:pt x="1000" y="437"/>
                    </a:lnTo>
                    <a:lnTo>
                      <a:pt x="1000" y="437"/>
                    </a:lnTo>
                    <a:lnTo>
                      <a:pt x="1000" y="437"/>
                    </a:lnTo>
                    <a:lnTo>
                      <a:pt x="1000" y="437"/>
                    </a:lnTo>
                    <a:lnTo>
                      <a:pt x="1000" y="437"/>
                    </a:lnTo>
                    <a:lnTo>
                      <a:pt x="998" y="437"/>
                    </a:lnTo>
                    <a:lnTo>
                      <a:pt x="998" y="437"/>
                    </a:lnTo>
                    <a:lnTo>
                      <a:pt x="998" y="437"/>
                    </a:lnTo>
                    <a:lnTo>
                      <a:pt x="998" y="439"/>
                    </a:lnTo>
                    <a:lnTo>
                      <a:pt x="998" y="439"/>
                    </a:lnTo>
                    <a:lnTo>
                      <a:pt x="998" y="439"/>
                    </a:lnTo>
                    <a:lnTo>
                      <a:pt x="998" y="439"/>
                    </a:lnTo>
                    <a:lnTo>
                      <a:pt x="998" y="437"/>
                    </a:lnTo>
                    <a:lnTo>
                      <a:pt x="998" y="437"/>
                    </a:lnTo>
                    <a:lnTo>
                      <a:pt x="996" y="437"/>
                    </a:lnTo>
                    <a:lnTo>
                      <a:pt x="996" y="437"/>
                    </a:lnTo>
                    <a:lnTo>
                      <a:pt x="996" y="437"/>
                    </a:lnTo>
                    <a:lnTo>
                      <a:pt x="996" y="437"/>
                    </a:lnTo>
                    <a:lnTo>
                      <a:pt x="996" y="437"/>
                    </a:lnTo>
                    <a:lnTo>
                      <a:pt x="996" y="437"/>
                    </a:lnTo>
                    <a:lnTo>
                      <a:pt x="996" y="437"/>
                    </a:lnTo>
                    <a:lnTo>
                      <a:pt x="996" y="436"/>
                    </a:lnTo>
                    <a:lnTo>
                      <a:pt x="996" y="436"/>
                    </a:lnTo>
                    <a:lnTo>
                      <a:pt x="996" y="436"/>
                    </a:lnTo>
                    <a:lnTo>
                      <a:pt x="994" y="436"/>
                    </a:lnTo>
                    <a:lnTo>
                      <a:pt x="994" y="436"/>
                    </a:lnTo>
                    <a:lnTo>
                      <a:pt x="994" y="436"/>
                    </a:lnTo>
                    <a:lnTo>
                      <a:pt x="994" y="436"/>
                    </a:lnTo>
                    <a:lnTo>
                      <a:pt x="994" y="434"/>
                    </a:lnTo>
                    <a:lnTo>
                      <a:pt x="994" y="434"/>
                    </a:lnTo>
                    <a:lnTo>
                      <a:pt x="994" y="434"/>
                    </a:lnTo>
                    <a:lnTo>
                      <a:pt x="992" y="434"/>
                    </a:lnTo>
                    <a:lnTo>
                      <a:pt x="992" y="436"/>
                    </a:lnTo>
                    <a:lnTo>
                      <a:pt x="992" y="436"/>
                    </a:lnTo>
                    <a:lnTo>
                      <a:pt x="992" y="436"/>
                    </a:lnTo>
                    <a:lnTo>
                      <a:pt x="992" y="436"/>
                    </a:lnTo>
                    <a:lnTo>
                      <a:pt x="992" y="436"/>
                    </a:lnTo>
                    <a:lnTo>
                      <a:pt x="992" y="436"/>
                    </a:lnTo>
                    <a:lnTo>
                      <a:pt x="992" y="434"/>
                    </a:lnTo>
                    <a:lnTo>
                      <a:pt x="991" y="434"/>
                    </a:lnTo>
                    <a:lnTo>
                      <a:pt x="991" y="434"/>
                    </a:lnTo>
                    <a:lnTo>
                      <a:pt x="991" y="434"/>
                    </a:lnTo>
                    <a:lnTo>
                      <a:pt x="991" y="434"/>
                    </a:lnTo>
                    <a:lnTo>
                      <a:pt x="991" y="434"/>
                    </a:lnTo>
                    <a:lnTo>
                      <a:pt x="991" y="434"/>
                    </a:lnTo>
                    <a:lnTo>
                      <a:pt x="991" y="434"/>
                    </a:lnTo>
                    <a:lnTo>
                      <a:pt x="991" y="434"/>
                    </a:lnTo>
                    <a:lnTo>
                      <a:pt x="991" y="434"/>
                    </a:lnTo>
                    <a:lnTo>
                      <a:pt x="991"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9" y="434"/>
                    </a:lnTo>
                    <a:lnTo>
                      <a:pt x="987" y="434"/>
                    </a:lnTo>
                    <a:lnTo>
                      <a:pt x="987" y="434"/>
                    </a:lnTo>
                    <a:lnTo>
                      <a:pt x="987" y="434"/>
                    </a:lnTo>
                    <a:lnTo>
                      <a:pt x="987" y="434"/>
                    </a:lnTo>
                    <a:lnTo>
                      <a:pt x="987" y="434"/>
                    </a:lnTo>
                    <a:lnTo>
                      <a:pt x="987" y="434"/>
                    </a:lnTo>
                    <a:lnTo>
                      <a:pt x="987" y="434"/>
                    </a:lnTo>
                    <a:lnTo>
                      <a:pt x="987" y="434"/>
                    </a:lnTo>
                    <a:lnTo>
                      <a:pt x="987" y="434"/>
                    </a:lnTo>
                    <a:lnTo>
                      <a:pt x="985" y="432"/>
                    </a:lnTo>
                    <a:lnTo>
                      <a:pt x="985" y="432"/>
                    </a:lnTo>
                    <a:lnTo>
                      <a:pt x="985" y="432"/>
                    </a:lnTo>
                    <a:lnTo>
                      <a:pt x="985" y="432"/>
                    </a:lnTo>
                    <a:lnTo>
                      <a:pt x="985" y="432"/>
                    </a:lnTo>
                    <a:lnTo>
                      <a:pt x="985" y="432"/>
                    </a:lnTo>
                    <a:lnTo>
                      <a:pt x="985" y="432"/>
                    </a:lnTo>
                    <a:lnTo>
                      <a:pt x="985" y="430"/>
                    </a:lnTo>
                    <a:lnTo>
                      <a:pt x="985" y="430"/>
                    </a:lnTo>
                    <a:lnTo>
                      <a:pt x="985" y="430"/>
                    </a:lnTo>
                    <a:lnTo>
                      <a:pt x="983" y="430"/>
                    </a:lnTo>
                    <a:lnTo>
                      <a:pt x="983" y="430"/>
                    </a:lnTo>
                    <a:lnTo>
                      <a:pt x="983" y="430"/>
                    </a:lnTo>
                    <a:lnTo>
                      <a:pt x="983" y="430"/>
                    </a:lnTo>
                    <a:lnTo>
                      <a:pt x="983" y="430"/>
                    </a:lnTo>
                    <a:lnTo>
                      <a:pt x="983" y="430"/>
                    </a:lnTo>
                    <a:lnTo>
                      <a:pt x="983" y="430"/>
                    </a:lnTo>
                    <a:lnTo>
                      <a:pt x="983" y="428"/>
                    </a:lnTo>
                    <a:lnTo>
                      <a:pt x="982" y="428"/>
                    </a:lnTo>
                    <a:lnTo>
                      <a:pt x="982" y="428"/>
                    </a:lnTo>
                    <a:lnTo>
                      <a:pt x="982" y="428"/>
                    </a:lnTo>
                    <a:lnTo>
                      <a:pt x="982" y="428"/>
                    </a:lnTo>
                    <a:lnTo>
                      <a:pt x="982" y="428"/>
                    </a:lnTo>
                    <a:lnTo>
                      <a:pt x="982" y="428"/>
                    </a:lnTo>
                    <a:lnTo>
                      <a:pt x="982" y="428"/>
                    </a:lnTo>
                    <a:lnTo>
                      <a:pt x="982" y="428"/>
                    </a:lnTo>
                    <a:lnTo>
                      <a:pt x="982" y="428"/>
                    </a:lnTo>
                    <a:lnTo>
                      <a:pt x="980" y="428"/>
                    </a:lnTo>
                    <a:lnTo>
                      <a:pt x="980" y="428"/>
                    </a:lnTo>
                    <a:lnTo>
                      <a:pt x="980" y="428"/>
                    </a:lnTo>
                    <a:lnTo>
                      <a:pt x="980" y="428"/>
                    </a:lnTo>
                    <a:lnTo>
                      <a:pt x="978" y="428"/>
                    </a:lnTo>
                    <a:lnTo>
                      <a:pt x="976" y="430"/>
                    </a:lnTo>
                    <a:lnTo>
                      <a:pt x="976" y="430"/>
                    </a:lnTo>
                    <a:lnTo>
                      <a:pt x="976" y="430"/>
                    </a:lnTo>
                    <a:lnTo>
                      <a:pt x="976" y="430"/>
                    </a:lnTo>
                    <a:lnTo>
                      <a:pt x="976" y="430"/>
                    </a:lnTo>
                    <a:lnTo>
                      <a:pt x="976" y="432"/>
                    </a:lnTo>
                    <a:lnTo>
                      <a:pt x="976" y="432"/>
                    </a:lnTo>
                    <a:lnTo>
                      <a:pt x="976" y="432"/>
                    </a:lnTo>
                    <a:lnTo>
                      <a:pt x="976" y="432"/>
                    </a:lnTo>
                    <a:lnTo>
                      <a:pt x="976" y="434"/>
                    </a:lnTo>
                    <a:lnTo>
                      <a:pt x="974" y="436"/>
                    </a:lnTo>
                    <a:lnTo>
                      <a:pt x="974" y="437"/>
                    </a:lnTo>
                    <a:lnTo>
                      <a:pt x="976" y="437"/>
                    </a:lnTo>
                    <a:lnTo>
                      <a:pt x="976" y="439"/>
                    </a:lnTo>
                    <a:lnTo>
                      <a:pt x="976" y="439"/>
                    </a:lnTo>
                    <a:lnTo>
                      <a:pt x="976" y="441"/>
                    </a:lnTo>
                    <a:lnTo>
                      <a:pt x="976" y="443"/>
                    </a:lnTo>
                    <a:lnTo>
                      <a:pt x="976" y="443"/>
                    </a:lnTo>
                    <a:lnTo>
                      <a:pt x="976" y="445"/>
                    </a:lnTo>
                    <a:lnTo>
                      <a:pt x="978" y="445"/>
                    </a:lnTo>
                    <a:lnTo>
                      <a:pt x="978" y="446"/>
                    </a:lnTo>
                    <a:lnTo>
                      <a:pt x="978" y="446"/>
                    </a:lnTo>
                    <a:lnTo>
                      <a:pt x="978" y="446"/>
                    </a:lnTo>
                    <a:lnTo>
                      <a:pt x="978" y="446"/>
                    </a:lnTo>
                    <a:lnTo>
                      <a:pt x="978" y="448"/>
                    </a:lnTo>
                    <a:lnTo>
                      <a:pt x="978" y="448"/>
                    </a:lnTo>
                    <a:lnTo>
                      <a:pt x="978" y="448"/>
                    </a:lnTo>
                    <a:lnTo>
                      <a:pt x="978" y="448"/>
                    </a:lnTo>
                    <a:lnTo>
                      <a:pt x="978" y="450"/>
                    </a:lnTo>
                    <a:lnTo>
                      <a:pt x="976" y="450"/>
                    </a:lnTo>
                    <a:lnTo>
                      <a:pt x="976" y="450"/>
                    </a:lnTo>
                    <a:lnTo>
                      <a:pt x="976" y="450"/>
                    </a:lnTo>
                    <a:lnTo>
                      <a:pt x="976" y="450"/>
                    </a:lnTo>
                    <a:lnTo>
                      <a:pt x="974" y="450"/>
                    </a:lnTo>
                    <a:lnTo>
                      <a:pt x="974" y="452"/>
                    </a:lnTo>
                    <a:lnTo>
                      <a:pt x="973" y="452"/>
                    </a:lnTo>
                    <a:lnTo>
                      <a:pt x="973" y="452"/>
                    </a:lnTo>
                    <a:lnTo>
                      <a:pt x="973" y="452"/>
                    </a:lnTo>
                    <a:lnTo>
                      <a:pt x="973" y="452"/>
                    </a:lnTo>
                    <a:lnTo>
                      <a:pt x="971" y="452"/>
                    </a:lnTo>
                    <a:lnTo>
                      <a:pt x="971" y="452"/>
                    </a:lnTo>
                    <a:lnTo>
                      <a:pt x="971" y="452"/>
                    </a:lnTo>
                    <a:lnTo>
                      <a:pt x="969" y="452"/>
                    </a:lnTo>
                    <a:lnTo>
                      <a:pt x="969" y="452"/>
                    </a:lnTo>
                    <a:lnTo>
                      <a:pt x="969" y="452"/>
                    </a:lnTo>
                    <a:lnTo>
                      <a:pt x="967" y="452"/>
                    </a:lnTo>
                    <a:lnTo>
                      <a:pt x="967" y="452"/>
                    </a:lnTo>
                    <a:lnTo>
                      <a:pt x="965" y="452"/>
                    </a:lnTo>
                    <a:lnTo>
                      <a:pt x="965" y="452"/>
                    </a:lnTo>
                    <a:lnTo>
                      <a:pt x="963" y="454"/>
                    </a:lnTo>
                    <a:lnTo>
                      <a:pt x="962" y="454"/>
                    </a:lnTo>
                    <a:lnTo>
                      <a:pt x="960" y="454"/>
                    </a:lnTo>
                    <a:lnTo>
                      <a:pt x="958" y="454"/>
                    </a:lnTo>
                    <a:lnTo>
                      <a:pt x="958" y="454"/>
                    </a:lnTo>
                    <a:lnTo>
                      <a:pt x="956" y="454"/>
                    </a:lnTo>
                    <a:lnTo>
                      <a:pt x="954" y="452"/>
                    </a:lnTo>
                    <a:lnTo>
                      <a:pt x="949" y="450"/>
                    </a:lnTo>
                    <a:lnTo>
                      <a:pt x="949" y="450"/>
                    </a:lnTo>
                    <a:lnTo>
                      <a:pt x="947" y="448"/>
                    </a:lnTo>
                    <a:lnTo>
                      <a:pt x="947" y="448"/>
                    </a:lnTo>
                    <a:lnTo>
                      <a:pt x="945" y="448"/>
                    </a:lnTo>
                    <a:lnTo>
                      <a:pt x="945" y="448"/>
                    </a:lnTo>
                    <a:lnTo>
                      <a:pt x="944" y="448"/>
                    </a:lnTo>
                    <a:lnTo>
                      <a:pt x="944" y="450"/>
                    </a:lnTo>
                    <a:lnTo>
                      <a:pt x="944" y="450"/>
                    </a:lnTo>
                    <a:lnTo>
                      <a:pt x="944" y="450"/>
                    </a:lnTo>
                    <a:lnTo>
                      <a:pt x="942" y="452"/>
                    </a:lnTo>
                    <a:lnTo>
                      <a:pt x="942" y="452"/>
                    </a:lnTo>
                    <a:lnTo>
                      <a:pt x="942" y="452"/>
                    </a:lnTo>
                    <a:lnTo>
                      <a:pt x="942" y="452"/>
                    </a:lnTo>
                    <a:lnTo>
                      <a:pt x="944" y="452"/>
                    </a:lnTo>
                    <a:lnTo>
                      <a:pt x="944" y="452"/>
                    </a:lnTo>
                    <a:lnTo>
                      <a:pt x="944" y="454"/>
                    </a:lnTo>
                    <a:lnTo>
                      <a:pt x="944" y="454"/>
                    </a:lnTo>
                    <a:lnTo>
                      <a:pt x="944" y="454"/>
                    </a:lnTo>
                    <a:lnTo>
                      <a:pt x="944" y="456"/>
                    </a:lnTo>
                    <a:lnTo>
                      <a:pt x="944" y="456"/>
                    </a:lnTo>
                    <a:lnTo>
                      <a:pt x="945" y="456"/>
                    </a:lnTo>
                    <a:lnTo>
                      <a:pt x="945" y="457"/>
                    </a:lnTo>
                    <a:lnTo>
                      <a:pt x="945" y="457"/>
                    </a:lnTo>
                    <a:lnTo>
                      <a:pt x="947" y="459"/>
                    </a:lnTo>
                    <a:lnTo>
                      <a:pt x="947" y="459"/>
                    </a:lnTo>
                    <a:lnTo>
                      <a:pt x="949" y="461"/>
                    </a:lnTo>
                    <a:lnTo>
                      <a:pt x="951" y="461"/>
                    </a:lnTo>
                    <a:lnTo>
                      <a:pt x="953" y="463"/>
                    </a:lnTo>
                    <a:lnTo>
                      <a:pt x="954" y="465"/>
                    </a:lnTo>
                    <a:lnTo>
                      <a:pt x="956" y="465"/>
                    </a:lnTo>
                    <a:lnTo>
                      <a:pt x="956" y="465"/>
                    </a:lnTo>
                    <a:lnTo>
                      <a:pt x="956" y="466"/>
                    </a:lnTo>
                    <a:lnTo>
                      <a:pt x="956" y="466"/>
                    </a:lnTo>
                    <a:lnTo>
                      <a:pt x="956" y="468"/>
                    </a:lnTo>
                    <a:lnTo>
                      <a:pt x="956" y="470"/>
                    </a:lnTo>
                    <a:lnTo>
                      <a:pt x="956" y="470"/>
                    </a:lnTo>
                    <a:lnTo>
                      <a:pt x="956" y="470"/>
                    </a:lnTo>
                    <a:lnTo>
                      <a:pt x="954" y="474"/>
                    </a:lnTo>
                    <a:lnTo>
                      <a:pt x="954" y="474"/>
                    </a:lnTo>
                    <a:lnTo>
                      <a:pt x="954" y="475"/>
                    </a:lnTo>
                    <a:lnTo>
                      <a:pt x="954" y="479"/>
                    </a:lnTo>
                    <a:lnTo>
                      <a:pt x="954" y="479"/>
                    </a:lnTo>
                    <a:lnTo>
                      <a:pt x="953" y="481"/>
                    </a:lnTo>
                    <a:lnTo>
                      <a:pt x="953" y="481"/>
                    </a:lnTo>
                    <a:lnTo>
                      <a:pt x="951" y="481"/>
                    </a:lnTo>
                    <a:lnTo>
                      <a:pt x="951" y="481"/>
                    </a:lnTo>
                    <a:lnTo>
                      <a:pt x="949" y="483"/>
                    </a:lnTo>
                    <a:lnTo>
                      <a:pt x="947" y="483"/>
                    </a:lnTo>
                    <a:lnTo>
                      <a:pt x="945" y="483"/>
                    </a:lnTo>
                    <a:lnTo>
                      <a:pt x="945" y="483"/>
                    </a:lnTo>
                    <a:lnTo>
                      <a:pt x="944" y="481"/>
                    </a:lnTo>
                    <a:lnTo>
                      <a:pt x="944" y="481"/>
                    </a:lnTo>
                    <a:lnTo>
                      <a:pt x="942" y="481"/>
                    </a:lnTo>
                    <a:lnTo>
                      <a:pt x="942" y="479"/>
                    </a:lnTo>
                    <a:lnTo>
                      <a:pt x="942" y="479"/>
                    </a:lnTo>
                    <a:lnTo>
                      <a:pt x="942" y="479"/>
                    </a:lnTo>
                    <a:lnTo>
                      <a:pt x="940" y="477"/>
                    </a:lnTo>
                    <a:lnTo>
                      <a:pt x="940" y="477"/>
                    </a:lnTo>
                    <a:lnTo>
                      <a:pt x="940" y="475"/>
                    </a:lnTo>
                    <a:lnTo>
                      <a:pt x="940" y="475"/>
                    </a:lnTo>
                    <a:lnTo>
                      <a:pt x="940" y="475"/>
                    </a:lnTo>
                    <a:lnTo>
                      <a:pt x="938" y="474"/>
                    </a:lnTo>
                    <a:lnTo>
                      <a:pt x="938" y="474"/>
                    </a:lnTo>
                    <a:lnTo>
                      <a:pt x="938" y="474"/>
                    </a:lnTo>
                    <a:lnTo>
                      <a:pt x="936" y="474"/>
                    </a:lnTo>
                    <a:lnTo>
                      <a:pt x="936" y="474"/>
                    </a:lnTo>
                    <a:lnTo>
                      <a:pt x="936" y="474"/>
                    </a:lnTo>
                    <a:lnTo>
                      <a:pt x="935" y="472"/>
                    </a:lnTo>
                    <a:lnTo>
                      <a:pt x="935" y="472"/>
                    </a:lnTo>
                    <a:lnTo>
                      <a:pt x="933" y="472"/>
                    </a:lnTo>
                    <a:lnTo>
                      <a:pt x="933" y="472"/>
                    </a:lnTo>
                    <a:lnTo>
                      <a:pt x="931" y="472"/>
                    </a:lnTo>
                    <a:lnTo>
                      <a:pt x="931" y="472"/>
                    </a:lnTo>
                    <a:lnTo>
                      <a:pt x="929" y="474"/>
                    </a:lnTo>
                    <a:lnTo>
                      <a:pt x="929" y="474"/>
                    </a:lnTo>
                    <a:lnTo>
                      <a:pt x="929" y="474"/>
                    </a:lnTo>
                    <a:lnTo>
                      <a:pt x="927" y="475"/>
                    </a:lnTo>
                    <a:lnTo>
                      <a:pt x="927" y="477"/>
                    </a:lnTo>
                    <a:lnTo>
                      <a:pt x="926" y="477"/>
                    </a:lnTo>
                    <a:lnTo>
                      <a:pt x="924" y="479"/>
                    </a:lnTo>
                    <a:lnTo>
                      <a:pt x="924" y="479"/>
                    </a:lnTo>
                    <a:lnTo>
                      <a:pt x="924" y="479"/>
                    </a:lnTo>
                    <a:lnTo>
                      <a:pt x="924" y="479"/>
                    </a:lnTo>
                    <a:lnTo>
                      <a:pt x="924" y="481"/>
                    </a:lnTo>
                    <a:lnTo>
                      <a:pt x="924" y="481"/>
                    </a:lnTo>
                    <a:lnTo>
                      <a:pt x="924" y="483"/>
                    </a:lnTo>
                    <a:lnTo>
                      <a:pt x="924" y="484"/>
                    </a:lnTo>
                    <a:lnTo>
                      <a:pt x="926" y="484"/>
                    </a:lnTo>
                    <a:lnTo>
                      <a:pt x="926" y="486"/>
                    </a:lnTo>
                    <a:lnTo>
                      <a:pt x="924" y="486"/>
                    </a:lnTo>
                    <a:lnTo>
                      <a:pt x="924" y="488"/>
                    </a:lnTo>
                    <a:lnTo>
                      <a:pt x="922" y="490"/>
                    </a:lnTo>
                    <a:lnTo>
                      <a:pt x="922" y="490"/>
                    </a:lnTo>
                    <a:lnTo>
                      <a:pt x="920" y="490"/>
                    </a:lnTo>
                    <a:lnTo>
                      <a:pt x="920" y="490"/>
                    </a:lnTo>
                    <a:lnTo>
                      <a:pt x="920" y="490"/>
                    </a:lnTo>
                    <a:lnTo>
                      <a:pt x="920" y="490"/>
                    </a:lnTo>
                    <a:lnTo>
                      <a:pt x="920" y="492"/>
                    </a:lnTo>
                    <a:lnTo>
                      <a:pt x="920" y="492"/>
                    </a:lnTo>
                    <a:lnTo>
                      <a:pt x="920" y="492"/>
                    </a:lnTo>
                    <a:lnTo>
                      <a:pt x="920" y="494"/>
                    </a:lnTo>
                    <a:lnTo>
                      <a:pt x="922" y="495"/>
                    </a:lnTo>
                    <a:lnTo>
                      <a:pt x="924" y="495"/>
                    </a:lnTo>
                    <a:lnTo>
                      <a:pt x="924" y="497"/>
                    </a:lnTo>
                    <a:lnTo>
                      <a:pt x="924" y="497"/>
                    </a:lnTo>
                    <a:lnTo>
                      <a:pt x="924" y="499"/>
                    </a:lnTo>
                    <a:lnTo>
                      <a:pt x="924" y="499"/>
                    </a:lnTo>
                    <a:lnTo>
                      <a:pt x="922" y="501"/>
                    </a:lnTo>
                    <a:lnTo>
                      <a:pt x="922" y="503"/>
                    </a:lnTo>
                    <a:lnTo>
                      <a:pt x="922" y="503"/>
                    </a:lnTo>
                    <a:lnTo>
                      <a:pt x="922" y="503"/>
                    </a:lnTo>
                    <a:lnTo>
                      <a:pt x="920" y="503"/>
                    </a:lnTo>
                    <a:lnTo>
                      <a:pt x="922" y="503"/>
                    </a:lnTo>
                    <a:lnTo>
                      <a:pt x="922" y="503"/>
                    </a:lnTo>
                    <a:lnTo>
                      <a:pt x="922" y="504"/>
                    </a:lnTo>
                    <a:lnTo>
                      <a:pt x="924" y="504"/>
                    </a:lnTo>
                    <a:lnTo>
                      <a:pt x="924" y="504"/>
                    </a:lnTo>
                    <a:lnTo>
                      <a:pt x="924" y="504"/>
                    </a:lnTo>
                    <a:lnTo>
                      <a:pt x="926" y="504"/>
                    </a:lnTo>
                    <a:lnTo>
                      <a:pt x="927" y="504"/>
                    </a:lnTo>
                    <a:lnTo>
                      <a:pt x="929" y="504"/>
                    </a:lnTo>
                    <a:lnTo>
                      <a:pt x="931" y="504"/>
                    </a:lnTo>
                    <a:lnTo>
                      <a:pt x="931" y="504"/>
                    </a:lnTo>
                    <a:lnTo>
                      <a:pt x="931" y="504"/>
                    </a:lnTo>
                    <a:lnTo>
                      <a:pt x="931" y="503"/>
                    </a:lnTo>
                    <a:lnTo>
                      <a:pt x="933" y="503"/>
                    </a:lnTo>
                    <a:lnTo>
                      <a:pt x="933" y="503"/>
                    </a:lnTo>
                    <a:lnTo>
                      <a:pt x="933" y="504"/>
                    </a:lnTo>
                    <a:lnTo>
                      <a:pt x="935" y="504"/>
                    </a:lnTo>
                    <a:lnTo>
                      <a:pt x="935" y="504"/>
                    </a:lnTo>
                    <a:lnTo>
                      <a:pt x="935" y="504"/>
                    </a:lnTo>
                    <a:lnTo>
                      <a:pt x="935" y="503"/>
                    </a:lnTo>
                    <a:lnTo>
                      <a:pt x="936" y="503"/>
                    </a:lnTo>
                    <a:lnTo>
                      <a:pt x="936" y="503"/>
                    </a:lnTo>
                    <a:lnTo>
                      <a:pt x="936" y="503"/>
                    </a:lnTo>
                    <a:lnTo>
                      <a:pt x="936" y="503"/>
                    </a:lnTo>
                    <a:lnTo>
                      <a:pt x="938" y="503"/>
                    </a:lnTo>
                    <a:lnTo>
                      <a:pt x="938" y="501"/>
                    </a:lnTo>
                    <a:lnTo>
                      <a:pt x="940" y="501"/>
                    </a:lnTo>
                    <a:lnTo>
                      <a:pt x="940" y="501"/>
                    </a:lnTo>
                    <a:lnTo>
                      <a:pt x="940" y="501"/>
                    </a:lnTo>
                    <a:lnTo>
                      <a:pt x="940" y="501"/>
                    </a:lnTo>
                    <a:lnTo>
                      <a:pt x="942" y="501"/>
                    </a:lnTo>
                    <a:lnTo>
                      <a:pt x="942" y="501"/>
                    </a:lnTo>
                    <a:lnTo>
                      <a:pt x="942" y="499"/>
                    </a:lnTo>
                    <a:lnTo>
                      <a:pt x="942" y="499"/>
                    </a:lnTo>
                    <a:lnTo>
                      <a:pt x="942" y="499"/>
                    </a:lnTo>
                    <a:lnTo>
                      <a:pt x="942" y="499"/>
                    </a:lnTo>
                    <a:lnTo>
                      <a:pt x="942" y="499"/>
                    </a:lnTo>
                    <a:lnTo>
                      <a:pt x="942" y="499"/>
                    </a:lnTo>
                    <a:lnTo>
                      <a:pt x="944" y="501"/>
                    </a:lnTo>
                    <a:lnTo>
                      <a:pt x="944" y="501"/>
                    </a:lnTo>
                    <a:lnTo>
                      <a:pt x="944" y="501"/>
                    </a:lnTo>
                    <a:lnTo>
                      <a:pt x="944" y="501"/>
                    </a:lnTo>
                    <a:lnTo>
                      <a:pt x="944" y="501"/>
                    </a:lnTo>
                    <a:lnTo>
                      <a:pt x="944" y="501"/>
                    </a:lnTo>
                    <a:lnTo>
                      <a:pt x="944" y="499"/>
                    </a:lnTo>
                    <a:lnTo>
                      <a:pt x="945" y="499"/>
                    </a:lnTo>
                    <a:lnTo>
                      <a:pt x="945" y="499"/>
                    </a:lnTo>
                    <a:lnTo>
                      <a:pt x="945" y="499"/>
                    </a:lnTo>
                    <a:lnTo>
                      <a:pt x="947" y="499"/>
                    </a:lnTo>
                    <a:lnTo>
                      <a:pt x="947" y="499"/>
                    </a:lnTo>
                    <a:lnTo>
                      <a:pt x="947" y="499"/>
                    </a:lnTo>
                    <a:lnTo>
                      <a:pt x="947" y="499"/>
                    </a:lnTo>
                    <a:lnTo>
                      <a:pt x="949" y="499"/>
                    </a:lnTo>
                    <a:lnTo>
                      <a:pt x="949" y="499"/>
                    </a:lnTo>
                    <a:lnTo>
                      <a:pt x="949" y="501"/>
                    </a:lnTo>
                    <a:lnTo>
                      <a:pt x="949" y="501"/>
                    </a:lnTo>
                    <a:lnTo>
                      <a:pt x="949" y="501"/>
                    </a:lnTo>
                    <a:lnTo>
                      <a:pt x="949" y="501"/>
                    </a:lnTo>
                    <a:lnTo>
                      <a:pt x="951" y="501"/>
                    </a:lnTo>
                    <a:lnTo>
                      <a:pt x="951" y="501"/>
                    </a:lnTo>
                    <a:lnTo>
                      <a:pt x="951" y="501"/>
                    </a:lnTo>
                    <a:lnTo>
                      <a:pt x="953" y="501"/>
                    </a:lnTo>
                    <a:lnTo>
                      <a:pt x="953" y="499"/>
                    </a:lnTo>
                    <a:lnTo>
                      <a:pt x="954" y="499"/>
                    </a:lnTo>
                    <a:lnTo>
                      <a:pt x="954" y="499"/>
                    </a:lnTo>
                    <a:lnTo>
                      <a:pt x="954" y="499"/>
                    </a:lnTo>
                    <a:lnTo>
                      <a:pt x="954" y="497"/>
                    </a:lnTo>
                    <a:lnTo>
                      <a:pt x="956" y="497"/>
                    </a:lnTo>
                    <a:lnTo>
                      <a:pt x="956" y="495"/>
                    </a:lnTo>
                    <a:lnTo>
                      <a:pt x="958" y="495"/>
                    </a:lnTo>
                    <a:lnTo>
                      <a:pt x="958" y="495"/>
                    </a:lnTo>
                    <a:lnTo>
                      <a:pt x="958" y="495"/>
                    </a:lnTo>
                    <a:lnTo>
                      <a:pt x="960" y="495"/>
                    </a:lnTo>
                    <a:lnTo>
                      <a:pt x="960" y="495"/>
                    </a:lnTo>
                    <a:lnTo>
                      <a:pt x="960" y="495"/>
                    </a:lnTo>
                    <a:lnTo>
                      <a:pt x="962" y="497"/>
                    </a:lnTo>
                    <a:lnTo>
                      <a:pt x="962" y="497"/>
                    </a:lnTo>
                    <a:lnTo>
                      <a:pt x="962" y="497"/>
                    </a:lnTo>
                    <a:lnTo>
                      <a:pt x="962" y="497"/>
                    </a:lnTo>
                    <a:lnTo>
                      <a:pt x="962" y="497"/>
                    </a:lnTo>
                    <a:lnTo>
                      <a:pt x="962" y="499"/>
                    </a:lnTo>
                    <a:lnTo>
                      <a:pt x="962" y="499"/>
                    </a:lnTo>
                    <a:lnTo>
                      <a:pt x="962" y="499"/>
                    </a:lnTo>
                    <a:lnTo>
                      <a:pt x="962" y="499"/>
                    </a:lnTo>
                    <a:lnTo>
                      <a:pt x="962" y="499"/>
                    </a:lnTo>
                    <a:lnTo>
                      <a:pt x="962" y="499"/>
                    </a:lnTo>
                    <a:lnTo>
                      <a:pt x="962" y="499"/>
                    </a:lnTo>
                    <a:lnTo>
                      <a:pt x="962" y="501"/>
                    </a:lnTo>
                    <a:lnTo>
                      <a:pt x="963" y="501"/>
                    </a:lnTo>
                    <a:lnTo>
                      <a:pt x="963" y="501"/>
                    </a:lnTo>
                    <a:lnTo>
                      <a:pt x="963" y="501"/>
                    </a:lnTo>
                    <a:lnTo>
                      <a:pt x="963" y="501"/>
                    </a:lnTo>
                    <a:lnTo>
                      <a:pt x="965" y="501"/>
                    </a:lnTo>
                    <a:lnTo>
                      <a:pt x="965" y="503"/>
                    </a:lnTo>
                    <a:lnTo>
                      <a:pt x="965" y="503"/>
                    </a:lnTo>
                    <a:lnTo>
                      <a:pt x="965" y="503"/>
                    </a:lnTo>
                    <a:lnTo>
                      <a:pt x="967" y="503"/>
                    </a:lnTo>
                    <a:lnTo>
                      <a:pt x="967" y="503"/>
                    </a:lnTo>
                    <a:lnTo>
                      <a:pt x="967" y="503"/>
                    </a:lnTo>
                    <a:lnTo>
                      <a:pt x="967" y="503"/>
                    </a:lnTo>
                    <a:lnTo>
                      <a:pt x="969" y="501"/>
                    </a:lnTo>
                    <a:lnTo>
                      <a:pt x="969" y="501"/>
                    </a:lnTo>
                    <a:lnTo>
                      <a:pt x="969" y="501"/>
                    </a:lnTo>
                    <a:lnTo>
                      <a:pt x="969" y="501"/>
                    </a:lnTo>
                    <a:lnTo>
                      <a:pt x="969" y="499"/>
                    </a:lnTo>
                    <a:lnTo>
                      <a:pt x="969" y="499"/>
                    </a:lnTo>
                    <a:lnTo>
                      <a:pt x="969" y="499"/>
                    </a:lnTo>
                    <a:lnTo>
                      <a:pt x="969" y="499"/>
                    </a:lnTo>
                    <a:lnTo>
                      <a:pt x="969" y="499"/>
                    </a:lnTo>
                    <a:lnTo>
                      <a:pt x="969" y="499"/>
                    </a:lnTo>
                    <a:lnTo>
                      <a:pt x="969" y="499"/>
                    </a:lnTo>
                    <a:lnTo>
                      <a:pt x="969" y="499"/>
                    </a:lnTo>
                    <a:lnTo>
                      <a:pt x="971" y="499"/>
                    </a:lnTo>
                    <a:lnTo>
                      <a:pt x="971" y="499"/>
                    </a:lnTo>
                    <a:lnTo>
                      <a:pt x="971" y="499"/>
                    </a:lnTo>
                    <a:lnTo>
                      <a:pt x="971" y="499"/>
                    </a:lnTo>
                    <a:lnTo>
                      <a:pt x="973" y="499"/>
                    </a:lnTo>
                    <a:lnTo>
                      <a:pt x="973" y="501"/>
                    </a:lnTo>
                    <a:lnTo>
                      <a:pt x="973" y="501"/>
                    </a:lnTo>
                    <a:lnTo>
                      <a:pt x="973" y="501"/>
                    </a:lnTo>
                    <a:lnTo>
                      <a:pt x="973" y="501"/>
                    </a:lnTo>
                    <a:lnTo>
                      <a:pt x="974" y="501"/>
                    </a:lnTo>
                    <a:lnTo>
                      <a:pt x="974" y="501"/>
                    </a:lnTo>
                    <a:lnTo>
                      <a:pt x="974" y="501"/>
                    </a:lnTo>
                    <a:lnTo>
                      <a:pt x="974" y="501"/>
                    </a:lnTo>
                    <a:lnTo>
                      <a:pt x="974" y="501"/>
                    </a:lnTo>
                    <a:lnTo>
                      <a:pt x="974" y="501"/>
                    </a:lnTo>
                    <a:lnTo>
                      <a:pt x="974" y="503"/>
                    </a:lnTo>
                    <a:lnTo>
                      <a:pt x="976" y="503"/>
                    </a:lnTo>
                    <a:lnTo>
                      <a:pt x="978" y="503"/>
                    </a:lnTo>
                    <a:lnTo>
                      <a:pt x="978" y="503"/>
                    </a:lnTo>
                    <a:lnTo>
                      <a:pt x="978" y="503"/>
                    </a:lnTo>
                    <a:lnTo>
                      <a:pt x="978" y="501"/>
                    </a:lnTo>
                    <a:lnTo>
                      <a:pt x="978" y="501"/>
                    </a:lnTo>
                    <a:lnTo>
                      <a:pt x="978" y="501"/>
                    </a:lnTo>
                    <a:lnTo>
                      <a:pt x="978" y="501"/>
                    </a:lnTo>
                    <a:lnTo>
                      <a:pt x="978" y="501"/>
                    </a:lnTo>
                    <a:lnTo>
                      <a:pt x="978" y="501"/>
                    </a:lnTo>
                    <a:lnTo>
                      <a:pt x="978" y="501"/>
                    </a:lnTo>
                    <a:lnTo>
                      <a:pt x="978" y="501"/>
                    </a:lnTo>
                    <a:lnTo>
                      <a:pt x="978" y="499"/>
                    </a:lnTo>
                    <a:lnTo>
                      <a:pt x="978" y="499"/>
                    </a:lnTo>
                    <a:lnTo>
                      <a:pt x="978" y="499"/>
                    </a:lnTo>
                    <a:lnTo>
                      <a:pt x="978" y="499"/>
                    </a:lnTo>
                    <a:lnTo>
                      <a:pt x="980" y="499"/>
                    </a:lnTo>
                    <a:lnTo>
                      <a:pt x="980" y="499"/>
                    </a:lnTo>
                    <a:lnTo>
                      <a:pt x="980" y="497"/>
                    </a:lnTo>
                    <a:lnTo>
                      <a:pt x="980" y="497"/>
                    </a:lnTo>
                    <a:lnTo>
                      <a:pt x="980" y="497"/>
                    </a:lnTo>
                    <a:lnTo>
                      <a:pt x="980" y="497"/>
                    </a:lnTo>
                    <a:lnTo>
                      <a:pt x="982" y="497"/>
                    </a:lnTo>
                    <a:lnTo>
                      <a:pt x="982" y="497"/>
                    </a:lnTo>
                    <a:lnTo>
                      <a:pt x="982" y="497"/>
                    </a:lnTo>
                    <a:lnTo>
                      <a:pt x="983" y="497"/>
                    </a:lnTo>
                    <a:lnTo>
                      <a:pt x="983" y="499"/>
                    </a:lnTo>
                    <a:lnTo>
                      <a:pt x="983" y="499"/>
                    </a:lnTo>
                    <a:lnTo>
                      <a:pt x="985" y="499"/>
                    </a:lnTo>
                    <a:lnTo>
                      <a:pt x="985" y="499"/>
                    </a:lnTo>
                    <a:lnTo>
                      <a:pt x="985" y="499"/>
                    </a:lnTo>
                    <a:lnTo>
                      <a:pt x="987" y="499"/>
                    </a:lnTo>
                    <a:lnTo>
                      <a:pt x="987" y="499"/>
                    </a:lnTo>
                    <a:lnTo>
                      <a:pt x="987" y="499"/>
                    </a:lnTo>
                    <a:lnTo>
                      <a:pt x="987" y="499"/>
                    </a:lnTo>
                    <a:lnTo>
                      <a:pt x="987" y="499"/>
                    </a:lnTo>
                    <a:lnTo>
                      <a:pt x="987" y="499"/>
                    </a:lnTo>
                    <a:lnTo>
                      <a:pt x="987" y="497"/>
                    </a:lnTo>
                    <a:lnTo>
                      <a:pt x="987" y="497"/>
                    </a:lnTo>
                    <a:lnTo>
                      <a:pt x="987" y="497"/>
                    </a:lnTo>
                    <a:lnTo>
                      <a:pt x="987" y="497"/>
                    </a:lnTo>
                    <a:lnTo>
                      <a:pt x="987" y="497"/>
                    </a:lnTo>
                    <a:lnTo>
                      <a:pt x="987" y="497"/>
                    </a:lnTo>
                    <a:lnTo>
                      <a:pt x="987" y="497"/>
                    </a:lnTo>
                    <a:lnTo>
                      <a:pt x="987" y="497"/>
                    </a:lnTo>
                    <a:lnTo>
                      <a:pt x="987" y="495"/>
                    </a:lnTo>
                    <a:lnTo>
                      <a:pt x="987" y="495"/>
                    </a:lnTo>
                    <a:lnTo>
                      <a:pt x="987" y="495"/>
                    </a:lnTo>
                    <a:lnTo>
                      <a:pt x="989" y="495"/>
                    </a:lnTo>
                    <a:lnTo>
                      <a:pt x="989" y="495"/>
                    </a:lnTo>
                    <a:lnTo>
                      <a:pt x="989" y="495"/>
                    </a:lnTo>
                    <a:lnTo>
                      <a:pt x="989" y="495"/>
                    </a:lnTo>
                    <a:lnTo>
                      <a:pt x="989" y="495"/>
                    </a:lnTo>
                    <a:lnTo>
                      <a:pt x="989" y="495"/>
                    </a:lnTo>
                    <a:lnTo>
                      <a:pt x="991" y="495"/>
                    </a:lnTo>
                    <a:lnTo>
                      <a:pt x="991" y="495"/>
                    </a:lnTo>
                    <a:lnTo>
                      <a:pt x="991" y="495"/>
                    </a:lnTo>
                    <a:lnTo>
                      <a:pt x="992" y="495"/>
                    </a:lnTo>
                    <a:lnTo>
                      <a:pt x="992" y="495"/>
                    </a:lnTo>
                    <a:lnTo>
                      <a:pt x="992" y="495"/>
                    </a:lnTo>
                    <a:lnTo>
                      <a:pt x="992" y="495"/>
                    </a:lnTo>
                    <a:lnTo>
                      <a:pt x="992" y="495"/>
                    </a:lnTo>
                    <a:lnTo>
                      <a:pt x="992" y="495"/>
                    </a:lnTo>
                    <a:lnTo>
                      <a:pt x="992" y="495"/>
                    </a:lnTo>
                    <a:lnTo>
                      <a:pt x="992" y="495"/>
                    </a:lnTo>
                    <a:lnTo>
                      <a:pt x="994" y="495"/>
                    </a:lnTo>
                    <a:lnTo>
                      <a:pt x="994" y="495"/>
                    </a:lnTo>
                    <a:lnTo>
                      <a:pt x="994" y="495"/>
                    </a:lnTo>
                    <a:lnTo>
                      <a:pt x="994" y="495"/>
                    </a:lnTo>
                    <a:lnTo>
                      <a:pt x="994" y="494"/>
                    </a:lnTo>
                    <a:lnTo>
                      <a:pt x="994" y="494"/>
                    </a:lnTo>
                    <a:lnTo>
                      <a:pt x="996" y="494"/>
                    </a:lnTo>
                    <a:lnTo>
                      <a:pt x="996" y="494"/>
                    </a:lnTo>
                    <a:lnTo>
                      <a:pt x="996" y="494"/>
                    </a:lnTo>
                    <a:lnTo>
                      <a:pt x="996" y="494"/>
                    </a:lnTo>
                    <a:lnTo>
                      <a:pt x="998" y="494"/>
                    </a:lnTo>
                    <a:lnTo>
                      <a:pt x="998" y="494"/>
                    </a:lnTo>
                    <a:lnTo>
                      <a:pt x="998" y="494"/>
                    </a:lnTo>
                    <a:lnTo>
                      <a:pt x="998" y="494"/>
                    </a:lnTo>
                    <a:lnTo>
                      <a:pt x="998" y="494"/>
                    </a:lnTo>
                    <a:lnTo>
                      <a:pt x="998" y="494"/>
                    </a:lnTo>
                    <a:lnTo>
                      <a:pt x="998" y="494"/>
                    </a:lnTo>
                    <a:lnTo>
                      <a:pt x="998" y="492"/>
                    </a:lnTo>
                    <a:lnTo>
                      <a:pt x="998" y="492"/>
                    </a:lnTo>
                    <a:lnTo>
                      <a:pt x="1000" y="492"/>
                    </a:lnTo>
                    <a:lnTo>
                      <a:pt x="1000" y="492"/>
                    </a:lnTo>
                    <a:lnTo>
                      <a:pt x="1000" y="492"/>
                    </a:lnTo>
                    <a:lnTo>
                      <a:pt x="1000" y="492"/>
                    </a:lnTo>
                    <a:lnTo>
                      <a:pt x="1000" y="492"/>
                    </a:lnTo>
                    <a:lnTo>
                      <a:pt x="1000" y="492"/>
                    </a:lnTo>
                    <a:lnTo>
                      <a:pt x="1001" y="494"/>
                    </a:lnTo>
                    <a:lnTo>
                      <a:pt x="1001" y="494"/>
                    </a:lnTo>
                    <a:lnTo>
                      <a:pt x="1001" y="494"/>
                    </a:lnTo>
                    <a:lnTo>
                      <a:pt x="1001" y="495"/>
                    </a:lnTo>
                    <a:lnTo>
                      <a:pt x="1001" y="495"/>
                    </a:lnTo>
                    <a:lnTo>
                      <a:pt x="1001" y="495"/>
                    </a:lnTo>
                    <a:lnTo>
                      <a:pt x="1001" y="495"/>
                    </a:lnTo>
                    <a:lnTo>
                      <a:pt x="1001" y="495"/>
                    </a:lnTo>
                    <a:lnTo>
                      <a:pt x="1001" y="495"/>
                    </a:lnTo>
                    <a:lnTo>
                      <a:pt x="1001" y="495"/>
                    </a:lnTo>
                    <a:lnTo>
                      <a:pt x="1000" y="497"/>
                    </a:lnTo>
                    <a:lnTo>
                      <a:pt x="1000" y="497"/>
                    </a:lnTo>
                    <a:lnTo>
                      <a:pt x="1000" y="497"/>
                    </a:lnTo>
                    <a:lnTo>
                      <a:pt x="1000" y="497"/>
                    </a:lnTo>
                    <a:lnTo>
                      <a:pt x="1001" y="497"/>
                    </a:lnTo>
                    <a:lnTo>
                      <a:pt x="1001" y="497"/>
                    </a:lnTo>
                    <a:lnTo>
                      <a:pt x="1001" y="497"/>
                    </a:lnTo>
                    <a:lnTo>
                      <a:pt x="1003" y="497"/>
                    </a:lnTo>
                    <a:lnTo>
                      <a:pt x="1003" y="499"/>
                    </a:lnTo>
                    <a:lnTo>
                      <a:pt x="1003" y="499"/>
                    </a:lnTo>
                    <a:lnTo>
                      <a:pt x="1003" y="499"/>
                    </a:lnTo>
                    <a:lnTo>
                      <a:pt x="1003" y="499"/>
                    </a:lnTo>
                    <a:lnTo>
                      <a:pt x="1003" y="499"/>
                    </a:lnTo>
                    <a:lnTo>
                      <a:pt x="1005" y="501"/>
                    </a:lnTo>
                    <a:lnTo>
                      <a:pt x="1007" y="501"/>
                    </a:lnTo>
                    <a:lnTo>
                      <a:pt x="1007" y="501"/>
                    </a:lnTo>
                    <a:lnTo>
                      <a:pt x="1007" y="501"/>
                    </a:lnTo>
                    <a:lnTo>
                      <a:pt x="1007" y="501"/>
                    </a:lnTo>
                    <a:lnTo>
                      <a:pt x="1007" y="501"/>
                    </a:lnTo>
                    <a:lnTo>
                      <a:pt x="1007" y="499"/>
                    </a:lnTo>
                    <a:lnTo>
                      <a:pt x="1007" y="499"/>
                    </a:lnTo>
                    <a:lnTo>
                      <a:pt x="1007" y="499"/>
                    </a:lnTo>
                    <a:lnTo>
                      <a:pt x="1007" y="499"/>
                    </a:lnTo>
                    <a:lnTo>
                      <a:pt x="1007" y="499"/>
                    </a:lnTo>
                    <a:lnTo>
                      <a:pt x="1007" y="499"/>
                    </a:lnTo>
                    <a:lnTo>
                      <a:pt x="1009" y="499"/>
                    </a:lnTo>
                    <a:lnTo>
                      <a:pt x="1009" y="499"/>
                    </a:lnTo>
                    <a:lnTo>
                      <a:pt x="1009" y="499"/>
                    </a:lnTo>
                    <a:lnTo>
                      <a:pt x="1009" y="499"/>
                    </a:lnTo>
                    <a:lnTo>
                      <a:pt x="1009" y="499"/>
                    </a:lnTo>
                    <a:lnTo>
                      <a:pt x="1009" y="499"/>
                    </a:lnTo>
                    <a:lnTo>
                      <a:pt x="1009" y="497"/>
                    </a:lnTo>
                    <a:lnTo>
                      <a:pt x="1011" y="497"/>
                    </a:lnTo>
                    <a:lnTo>
                      <a:pt x="1011" y="497"/>
                    </a:lnTo>
                    <a:lnTo>
                      <a:pt x="1011" y="497"/>
                    </a:lnTo>
                    <a:lnTo>
                      <a:pt x="1011" y="497"/>
                    </a:lnTo>
                    <a:lnTo>
                      <a:pt x="1011" y="497"/>
                    </a:lnTo>
                    <a:lnTo>
                      <a:pt x="1011" y="497"/>
                    </a:lnTo>
                    <a:lnTo>
                      <a:pt x="1011" y="497"/>
                    </a:lnTo>
                    <a:lnTo>
                      <a:pt x="1011" y="497"/>
                    </a:lnTo>
                    <a:lnTo>
                      <a:pt x="1011" y="495"/>
                    </a:lnTo>
                    <a:lnTo>
                      <a:pt x="1011" y="495"/>
                    </a:lnTo>
                    <a:lnTo>
                      <a:pt x="1012" y="495"/>
                    </a:lnTo>
                    <a:lnTo>
                      <a:pt x="1012" y="495"/>
                    </a:lnTo>
                    <a:lnTo>
                      <a:pt x="1012" y="495"/>
                    </a:lnTo>
                    <a:lnTo>
                      <a:pt x="1012" y="495"/>
                    </a:lnTo>
                    <a:lnTo>
                      <a:pt x="1012" y="495"/>
                    </a:lnTo>
                    <a:lnTo>
                      <a:pt x="1012" y="495"/>
                    </a:lnTo>
                    <a:lnTo>
                      <a:pt x="1012" y="494"/>
                    </a:lnTo>
                    <a:lnTo>
                      <a:pt x="1012" y="494"/>
                    </a:lnTo>
                    <a:lnTo>
                      <a:pt x="1014" y="494"/>
                    </a:lnTo>
                    <a:lnTo>
                      <a:pt x="1014" y="494"/>
                    </a:lnTo>
                    <a:lnTo>
                      <a:pt x="1014" y="494"/>
                    </a:lnTo>
                    <a:lnTo>
                      <a:pt x="1014" y="494"/>
                    </a:lnTo>
                    <a:lnTo>
                      <a:pt x="1014" y="494"/>
                    </a:lnTo>
                    <a:lnTo>
                      <a:pt x="1016" y="494"/>
                    </a:lnTo>
                    <a:lnTo>
                      <a:pt x="1016" y="494"/>
                    </a:lnTo>
                    <a:lnTo>
                      <a:pt x="1016" y="494"/>
                    </a:lnTo>
                    <a:lnTo>
                      <a:pt x="1016" y="495"/>
                    </a:lnTo>
                    <a:lnTo>
                      <a:pt x="1018" y="495"/>
                    </a:lnTo>
                    <a:lnTo>
                      <a:pt x="1018" y="495"/>
                    </a:lnTo>
                    <a:lnTo>
                      <a:pt x="1018" y="495"/>
                    </a:lnTo>
                    <a:lnTo>
                      <a:pt x="1018" y="495"/>
                    </a:lnTo>
                    <a:lnTo>
                      <a:pt x="1018" y="495"/>
                    </a:lnTo>
                    <a:lnTo>
                      <a:pt x="1020" y="495"/>
                    </a:lnTo>
                    <a:lnTo>
                      <a:pt x="1020" y="494"/>
                    </a:lnTo>
                    <a:lnTo>
                      <a:pt x="1021" y="494"/>
                    </a:lnTo>
                    <a:lnTo>
                      <a:pt x="1021" y="494"/>
                    </a:lnTo>
                    <a:lnTo>
                      <a:pt x="1021" y="494"/>
                    </a:lnTo>
                    <a:lnTo>
                      <a:pt x="1021" y="494"/>
                    </a:lnTo>
                    <a:lnTo>
                      <a:pt x="1023" y="494"/>
                    </a:lnTo>
                    <a:lnTo>
                      <a:pt x="1023" y="494"/>
                    </a:lnTo>
                    <a:lnTo>
                      <a:pt x="1023" y="494"/>
                    </a:lnTo>
                    <a:lnTo>
                      <a:pt x="1023" y="494"/>
                    </a:lnTo>
                    <a:lnTo>
                      <a:pt x="1023" y="494"/>
                    </a:lnTo>
                    <a:lnTo>
                      <a:pt x="1023" y="494"/>
                    </a:lnTo>
                    <a:lnTo>
                      <a:pt x="1025" y="494"/>
                    </a:lnTo>
                    <a:lnTo>
                      <a:pt x="1025" y="494"/>
                    </a:lnTo>
                    <a:lnTo>
                      <a:pt x="1025" y="494"/>
                    </a:lnTo>
                    <a:lnTo>
                      <a:pt x="1025" y="494"/>
                    </a:lnTo>
                    <a:lnTo>
                      <a:pt x="1025" y="494"/>
                    </a:lnTo>
                    <a:lnTo>
                      <a:pt x="1025" y="494"/>
                    </a:lnTo>
                    <a:lnTo>
                      <a:pt x="1025" y="494"/>
                    </a:lnTo>
                    <a:lnTo>
                      <a:pt x="1025" y="494"/>
                    </a:lnTo>
                    <a:lnTo>
                      <a:pt x="1025" y="494"/>
                    </a:lnTo>
                    <a:lnTo>
                      <a:pt x="1027" y="494"/>
                    </a:lnTo>
                    <a:lnTo>
                      <a:pt x="1027" y="494"/>
                    </a:lnTo>
                    <a:lnTo>
                      <a:pt x="1027" y="494"/>
                    </a:lnTo>
                    <a:lnTo>
                      <a:pt x="1027" y="494"/>
                    </a:lnTo>
                    <a:lnTo>
                      <a:pt x="1027" y="494"/>
                    </a:lnTo>
                    <a:lnTo>
                      <a:pt x="1027" y="492"/>
                    </a:lnTo>
                    <a:lnTo>
                      <a:pt x="1027" y="492"/>
                    </a:lnTo>
                    <a:lnTo>
                      <a:pt x="1027" y="492"/>
                    </a:lnTo>
                    <a:lnTo>
                      <a:pt x="1027" y="492"/>
                    </a:lnTo>
                    <a:lnTo>
                      <a:pt x="1027"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29" y="492"/>
                    </a:lnTo>
                    <a:lnTo>
                      <a:pt x="1030" y="492"/>
                    </a:lnTo>
                    <a:lnTo>
                      <a:pt x="1030" y="492"/>
                    </a:lnTo>
                    <a:lnTo>
                      <a:pt x="1030" y="492"/>
                    </a:lnTo>
                    <a:lnTo>
                      <a:pt x="1030" y="490"/>
                    </a:lnTo>
                    <a:lnTo>
                      <a:pt x="1030" y="490"/>
                    </a:lnTo>
                    <a:lnTo>
                      <a:pt x="1030" y="490"/>
                    </a:lnTo>
                    <a:lnTo>
                      <a:pt x="1030" y="490"/>
                    </a:lnTo>
                    <a:lnTo>
                      <a:pt x="1030" y="490"/>
                    </a:lnTo>
                    <a:lnTo>
                      <a:pt x="1030" y="490"/>
                    </a:lnTo>
                    <a:lnTo>
                      <a:pt x="1032" y="490"/>
                    </a:lnTo>
                    <a:lnTo>
                      <a:pt x="1032" y="490"/>
                    </a:lnTo>
                    <a:lnTo>
                      <a:pt x="1032" y="490"/>
                    </a:lnTo>
                    <a:lnTo>
                      <a:pt x="1032" y="490"/>
                    </a:lnTo>
                    <a:lnTo>
                      <a:pt x="1030" y="488"/>
                    </a:lnTo>
                    <a:lnTo>
                      <a:pt x="1030" y="488"/>
                    </a:lnTo>
                    <a:lnTo>
                      <a:pt x="1030" y="488"/>
                    </a:lnTo>
                    <a:lnTo>
                      <a:pt x="1030" y="488"/>
                    </a:lnTo>
                    <a:lnTo>
                      <a:pt x="1030" y="488"/>
                    </a:lnTo>
                    <a:lnTo>
                      <a:pt x="1032" y="486"/>
                    </a:lnTo>
                    <a:lnTo>
                      <a:pt x="1032" y="486"/>
                    </a:lnTo>
                    <a:lnTo>
                      <a:pt x="1032" y="486"/>
                    </a:lnTo>
                    <a:lnTo>
                      <a:pt x="1032" y="486"/>
                    </a:lnTo>
                    <a:lnTo>
                      <a:pt x="1034" y="486"/>
                    </a:lnTo>
                    <a:lnTo>
                      <a:pt x="1034" y="486"/>
                    </a:lnTo>
                    <a:lnTo>
                      <a:pt x="1034" y="486"/>
                    </a:lnTo>
                    <a:lnTo>
                      <a:pt x="1034" y="484"/>
                    </a:lnTo>
                    <a:lnTo>
                      <a:pt x="1036" y="484"/>
                    </a:lnTo>
                    <a:lnTo>
                      <a:pt x="1036" y="484"/>
                    </a:lnTo>
                    <a:lnTo>
                      <a:pt x="1036" y="484"/>
                    </a:lnTo>
                    <a:lnTo>
                      <a:pt x="1036" y="484"/>
                    </a:lnTo>
                    <a:lnTo>
                      <a:pt x="1038" y="484"/>
                    </a:lnTo>
                    <a:lnTo>
                      <a:pt x="1038" y="484"/>
                    </a:lnTo>
                    <a:lnTo>
                      <a:pt x="1038" y="484"/>
                    </a:lnTo>
                    <a:lnTo>
                      <a:pt x="1038" y="484"/>
                    </a:lnTo>
                    <a:lnTo>
                      <a:pt x="1038" y="484"/>
                    </a:lnTo>
                    <a:lnTo>
                      <a:pt x="1038" y="483"/>
                    </a:lnTo>
                    <a:lnTo>
                      <a:pt x="1038" y="483"/>
                    </a:lnTo>
                    <a:lnTo>
                      <a:pt x="1038" y="483"/>
                    </a:lnTo>
                    <a:lnTo>
                      <a:pt x="1038" y="483"/>
                    </a:lnTo>
                    <a:lnTo>
                      <a:pt x="1039" y="483"/>
                    </a:lnTo>
                    <a:lnTo>
                      <a:pt x="1039" y="483"/>
                    </a:lnTo>
                    <a:lnTo>
                      <a:pt x="1039" y="483"/>
                    </a:lnTo>
                    <a:lnTo>
                      <a:pt x="1039" y="483"/>
                    </a:lnTo>
                    <a:lnTo>
                      <a:pt x="1039" y="483"/>
                    </a:lnTo>
                    <a:lnTo>
                      <a:pt x="1041" y="483"/>
                    </a:lnTo>
                    <a:lnTo>
                      <a:pt x="1041" y="483"/>
                    </a:lnTo>
                    <a:lnTo>
                      <a:pt x="1041" y="481"/>
                    </a:lnTo>
                    <a:lnTo>
                      <a:pt x="1041" y="481"/>
                    </a:lnTo>
                    <a:lnTo>
                      <a:pt x="1041" y="481"/>
                    </a:lnTo>
                    <a:lnTo>
                      <a:pt x="1041" y="481"/>
                    </a:lnTo>
                    <a:lnTo>
                      <a:pt x="1041" y="481"/>
                    </a:lnTo>
                    <a:lnTo>
                      <a:pt x="1041" y="481"/>
                    </a:lnTo>
                    <a:lnTo>
                      <a:pt x="1043" y="481"/>
                    </a:lnTo>
                    <a:lnTo>
                      <a:pt x="1043" y="481"/>
                    </a:lnTo>
                    <a:lnTo>
                      <a:pt x="1043" y="481"/>
                    </a:lnTo>
                    <a:lnTo>
                      <a:pt x="1043" y="481"/>
                    </a:lnTo>
                    <a:lnTo>
                      <a:pt x="1043" y="481"/>
                    </a:lnTo>
                    <a:lnTo>
                      <a:pt x="1043" y="481"/>
                    </a:lnTo>
                    <a:lnTo>
                      <a:pt x="1043" y="481"/>
                    </a:lnTo>
                    <a:lnTo>
                      <a:pt x="1045" y="481"/>
                    </a:lnTo>
                    <a:lnTo>
                      <a:pt x="1045" y="481"/>
                    </a:lnTo>
                    <a:lnTo>
                      <a:pt x="1045" y="481"/>
                    </a:lnTo>
                    <a:lnTo>
                      <a:pt x="1045" y="481"/>
                    </a:lnTo>
                    <a:lnTo>
                      <a:pt x="1045" y="481"/>
                    </a:lnTo>
                    <a:lnTo>
                      <a:pt x="1045" y="481"/>
                    </a:lnTo>
                    <a:lnTo>
                      <a:pt x="1045" y="481"/>
                    </a:lnTo>
                    <a:lnTo>
                      <a:pt x="1047" y="481"/>
                    </a:lnTo>
                    <a:lnTo>
                      <a:pt x="1047" y="481"/>
                    </a:lnTo>
                    <a:lnTo>
                      <a:pt x="1047" y="481"/>
                    </a:lnTo>
                    <a:lnTo>
                      <a:pt x="1048" y="479"/>
                    </a:lnTo>
                    <a:lnTo>
                      <a:pt x="1048" y="479"/>
                    </a:lnTo>
                    <a:lnTo>
                      <a:pt x="1048" y="479"/>
                    </a:lnTo>
                    <a:lnTo>
                      <a:pt x="1048" y="479"/>
                    </a:lnTo>
                    <a:lnTo>
                      <a:pt x="1050" y="479"/>
                    </a:lnTo>
                    <a:lnTo>
                      <a:pt x="1050" y="479"/>
                    </a:lnTo>
                    <a:lnTo>
                      <a:pt x="1050" y="479"/>
                    </a:lnTo>
                    <a:lnTo>
                      <a:pt x="1050" y="479"/>
                    </a:lnTo>
                    <a:lnTo>
                      <a:pt x="1050" y="479"/>
                    </a:lnTo>
                    <a:lnTo>
                      <a:pt x="1050" y="479"/>
                    </a:lnTo>
                    <a:lnTo>
                      <a:pt x="1050" y="477"/>
                    </a:lnTo>
                    <a:lnTo>
                      <a:pt x="1050" y="477"/>
                    </a:lnTo>
                    <a:lnTo>
                      <a:pt x="1050" y="477"/>
                    </a:lnTo>
                    <a:lnTo>
                      <a:pt x="1050" y="477"/>
                    </a:lnTo>
                    <a:lnTo>
                      <a:pt x="1052" y="477"/>
                    </a:lnTo>
                    <a:lnTo>
                      <a:pt x="1052" y="477"/>
                    </a:lnTo>
                    <a:lnTo>
                      <a:pt x="1052" y="477"/>
                    </a:lnTo>
                    <a:lnTo>
                      <a:pt x="1052" y="477"/>
                    </a:lnTo>
                    <a:lnTo>
                      <a:pt x="1052" y="477"/>
                    </a:lnTo>
                    <a:lnTo>
                      <a:pt x="1052" y="477"/>
                    </a:lnTo>
                    <a:lnTo>
                      <a:pt x="1054" y="477"/>
                    </a:lnTo>
                    <a:lnTo>
                      <a:pt x="1054" y="477"/>
                    </a:lnTo>
                    <a:lnTo>
                      <a:pt x="1054" y="477"/>
                    </a:lnTo>
                    <a:lnTo>
                      <a:pt x="1054" y="477"/>
                    </a:lnTo>
                    <a:lnTo>
                      <a:pt x="1054" y="477"/>
                    </a:lnTo>
                    <a:lnTo>
                      <a:pt x="1054" y="477"/>
                    </a:lnTo>
                    <a:lnTo>
                      <a:pt x="1054" y="477"/>
                    </a:lnTo>
                    <a:lnTo>
                      <a:pt x="1054" y="477"/>
                    </a:lnTo>
                    <a:lnTo>
                      <a:pt x="1054" y="477"/>
                    </a:lnTo>
                    <a:lnTo>
                      <a:pt x="1054" y="477"/>
                    </a:lnTo>
                    <a:lnTo>
                      <a:pt x="1056" y="477"/>
                    </a:lnTo>
                    <a:lnTo>
                      <a:pt x="1056" y="475"/>
                    </a:lnTo>
                    <a:lnTo>
                      <a:pt x="1056" y="475"/>
                    </a:lnTo>
                    <a:lnTo>
                      <a:pt x="1056" y="475"/>
                    </a:lnTo>
                    <a:lnTo>
                      <a:pt x="1056" y="475"/>
                    </a:lnTo>
                    <a:lnTo>
                      <a:pt x="1056" y="475"/>
                    </a:lnTo>
                    <a:lnTo>
                      <a:pt x="1058" y="475"/>
                    </a:lnTo>
                    <a:lnTo>
                      <a:pt x="1058" y="475"/>
                    </a:lnTo>
                    <a:lnTo>
                      <a:pt x="1058" y="475"/>
                    </a:lnTo>
                    <a:lnTo>
                      <a:pt x="1058" y="475"/>
                    </a:lnTo>
                    <a:lnTo>
                      <a:pt x="1058" y="475"/>
                    </a:lnTo>
                    <a:lnTo>
                      <a:pt x="1059" y="475"/>
                    </a:lnTo>
                    <a:lnTo>
                      <a:pt x="1059" y="475"/>
                    </a:lnTo>
                    <a:lnTo>
                      <a:pt x="1059" y="475"/>
                    </a:lnTo>
                    <a:lnTo>
                      <a:pt x="1059" y="475"/>
                    </a:lnTo>
                    <a:lnTo>
                      <a:pt x="1059" y="475"/>
                    </a:lnTo>
                    <a:lnTo>
                      <a:pt x="1061" y="475"/>
                    </a:lnTo>
                    <a:lnTo>
                      <a:pt x="1061" y="475"/>
                    </a:lnTo>
                    <a:lnTo>
                      <a:pt x="1061" y="475"/>
                    </a:lnTo>
                    <a:lnTo>
                      <a:pt x="1061" y="475"/>
                    </a:lnTo>
                    <a:lnTo>
                      <a:pt x="1061" y="475"/>
                    </a:lnTo>
                    <a:lnTo>
                      <a:pt x="1063" y="475"/>
                    </a:lnTo>
                    <a:lnTo>
                      <a:pt x="1063" y="475"/>
                    </a:lnTo>
                    <a:lnTo>
                      <a:pt x="1063" y="475"/>
                    </a:lnTo>
                    <a:lnTo>
                      <a:pt x="1063" y="475"/>
                    </a:lnTo>
                    <a:lnTo>
                      <a:pt x="1063" y="475"/>
                    </a:lnTo>
                    <a:lnTo>
                      <a:pt x="1065" y="475"/>
                    </a:lnTo>
                    <a:lnTo>
                      <a:pt x="1065" y="475"/>
                    </a:lnTo>
                    <a:lnTo>
                      <a:pt x="1067" y="475"/>
                    </a:lnTo>
                    <a:lnTo>
                      <a:pt x="1067" y="475"/>
                    </a:lnTo>
                    <a:lnTo>
                      <a:pt x="1068" y="475"/>
                    </a:lnTo>
                    <a:lnTo>
                      <a:pt x="1068" y="475"/>
                    </a:lnTo>
                    <a:lnTo>
                      <a:pt x="1068" y="475"/>
                    </a:lnTo>
                    <a:lnTo>
                      <a:pt x="1068" y="475"/>
                    </a:lnTo>
                    <a:lnTo>
                      <a:pt x="1068" y="474"/>
                    </a:lnTo>
                    <a:lnTo>
                      <a:pt x="1068" y="474"/>
                    </a:lnTo>
                    <a:lnTo>
                      <a:pt x="1068" y="474"/>
                    </a:lnTo>
                    <a:lnTo>
                      <a:pt x="1070" y="474"/>
                    </a:lnTo>
                    <a:lnTo>
                      <a:pt x="1070" y="474"/>
                    </a:lnTo>
                    <a:lnTo>
                      <a:pt x="1070" y="474"/>
                    </a:lnTo>
                    <a:lnTo>
                      <a:pt x="1070" y="474"/>
                    </a:lnTo>
                    <a:lnTo>
                      <a:pt x="1070" y="474"/>
                    </a:lnTo>
                    <a:lnTo>
                      <a:pt x="1072" y="472"/>
                    </a:lnTo>
                    <a:lnTo>
                      <a:pt x="1072" y="472"/>
                    </a:lnTo>
                    <a:lnTo>
                      <a:pt x="1074" y="472"/>
                    </a:lnTo>
                    <a:lnTo>
                      <a:pt x="1074" y="470"/>
                    </a:lnTo>
                    <a:lnTo>
                      <a:pt x="1074" y="470"/>
                    </a:lnTo>
                    <a:lnTo>
                      <a:pt x="1074" y="470"/>
                    </a:lnTo>
                    <a:lnTo>
                      <a:pt x="1076" y="470"/>
                    </a:lnTo>
                    <a:lnTo>
                      <a:pt x="1076" y="472"/>
                    </a:lnTo>
                    <a:lnTo>
                      <a:pt x="1076" y="472"/>
                    </a:lnTo>
                    <a:lnTo>
                      <a:pt x="1076" y="472"/>
                    </a:lnTo>
                    <a:lnTo>
                      <a:pt x="1076" y="472"/>
                    </a:lnTo>
                    <a:lnTo>
                      <a:pt x="1077" y="472"/>
                    </a:lnTo>
                    <a:lnTo>
                      <a:pt x="1077" y="472"/>
                    </a:lnTo>
                    <a:lnTo>
                      <a:pt x="1077" y="472"/>
                    </a:lnTo>
                    <a:lnTo>
                      <a:pt x="1077" y="472"/>
                    </a:lnTo>
                    <a:lnTo>
                      <a:pt x="1079" y="472"/>
                    </a:lnTo>
                    <a:lnTo>
                      <a:pt x="1079" y="472"/>
                    </a:lnTo>
                    <a:lnTo>
                      <a:pt x="1079" y="470"/>
                    </a:lnTo>
                    <a:lnTo>
                      <a:pt x="1079" y="470"/>
                    </a:lnTo>
                    <a:lnTo>
                      <a:pt x="1079" y="470"/>
                    </a:lnTo>
                    <a:lnTo>
                      <a:pt x="1079" y="470"/>
                    </a:lnTo>
                    <a:lnTo>
                      <a:pt x="1079" y="470"/>
                    </a:lnTo>
                    <a:lnTo>
                      <a:pt x="1079" y="470"/>
                    </a:lnTo>
                    <a:lnTo>
                      <a:pt x="1081" y="470"/>
                    </a:lnTo>
                    <a:lnTo>
                      <a:pt x="1081" y="470"/>
                    </a:lnTo>
                    <a:lnTo>
                      <a:pt x="1081" y="470"/>
                    </a:lnTo>
                    <a:lnTo>
                      <a:pt x="1081" y="470"/>
                    </a:lnTo>
                    <a:lnTo>
                      <a:pt x="1081" y="470"/>
                    </a:lnTo>
                    <a:lnTo>
                      <a:pt x="1081" y="468"/>
                    </a:lnTo>
                    <a:lnTo>
                      <a:pt x="1081" y="468"/>
                    </a:lnTo>
                    <a:lnTo>
                      <a:pt x="1081" y="468"/>
                    </a:lnTo>
                    <a:lnTo>
                      <a:pt x="1081" y="468"/>
                    </a:lnTo>
                    <a:lnTo>
                      <a:pt x="1083" y="468"/>
                    </a:lnTo>
                    <a:lnTo>
                      <a:pt x="1083" y="468"/>
                    </a:lnTo>
                    <a:lnTo>
                      <a:pt x="1083" y="468"/>
                    </a:lnTo>
                    <a:lnTo>
                      <a:pt x="1083" y="468"/>
                    </a:lnTo>
                    <a:lnTo>
                      <a:pt x="1083" y="468"/>
                    </a:lnTo>
                    <a:lnTo>
                      <a:pt x="1083" y="466"/>
                    </a:lnTo>
                    <a:lnTo>
                      <a:pt x="1083" y="466"/>
                    </a:lnTo>
                    <a:lnTo>
                      <a:pt x="1085" y="466"/>
                    </a:lnTo>
                    <a:lnTo>
                      <a:pt x="1085" y="466"/>
                    </a:lnTo>
                    <a:lnTo>
                      <a:pt x="1085" y="466"/>
                    </a:lnTo>
                    <a:lnTo>
                      <a:pt x="1085" y="466"/>
                    </a:lnTo>
                    <a:lnTo>
                      <a:pt x="1085" y="466"/>
                    </a:lnTo>
                    <a:lnTo>
                      <a:pt x="1086" y="466"/>
                    </a:lnTo>
                    <a:lnTo>
                      <a:pt x="1086" y="466"/>
                    </a:lnTo>
                    <a:lnTo>
                      <a:pt x="1086" y="466"/>
                    </a:lnTo>
                    <a:lnTo>
                      <a:pt x="1086" y="466"/>
                    </a:lnTo>
                    <a:lnTo>
                      <a:pt x="1086" y="466"/>
                    </a:lnTo>
                    <a:lnTo>
                      <a:pt x="1086" y="466"/>
                    </a:lnTo>
                    <a:lnTo>
                      <a:pt x="1088" y="466"/>
                    </a:lnTo>
                    <a:lnTo>
                      <a:pt x="1088" y="466"/>
                    </a:lnTo>
                    <a:lnTo>
                      <a:pt x="1088" y="466"/>
                    </a:lnTo>
                    <a:lnTo>
                      <a:pt x="1088" y="466"/>
                    </a:lnTo>
                    <a:lnTo>
                      <a:pt x="1088" y="466"/>
                    </a:lnTo>
                    <a:lnTo>
                      <a:pt x="1088" y="466"/>
                    </a:lnTo>
                    <a:lnTo>
                      <a:pt x="1088" y="466"/>
                    </a:lnTo>
                    <a:lnTo>
                      <a:pt x="1088" y="466"/>
                    </a:lnTo>
                    <a:lnTo>
                      <a:pt x="1088" y="466"/>
                    </a:lnTo>
                    <a:lnTo>
                      <a:pt x="1088" y="465"/>
                    </a:lnTo>
                    <a:lnTo>
                      <a:pt x="1090" y="465"/>
                    </a:lnTo>
                    <a:lnTo>
                      <a:pt x="1090" y="465"/>
                    </a:lnTo>
                    <a:lnTo>
                      <a:pt x="1090" y="465"/>
                    </a:lnTo>
                    <a:lnTo>
                      <a:pt x="1090" y="466"/>
                    </a:lnTo>
                    <a:lnTo>
                      <a:pt x="1090" y="466"/>
                    </a:lnTo>
                    <a:lnTo>
                      <a:pt x="1092" y="465"/>
                    </a:lnTo>
                    <a:lnTo>
                      <a:pt x="1092" y="465"/>
                    </a:lnTo>
                    <a:lnTo>
                      <a:pt x="1092" y="465"/>
                    </a:lnTo>
                    <a:lnTo>
                      <a:pt x="1092" y="465"/>
                    </a:lnTo>
                    <a:lnTo>
                      <a:pt x="1092" y="465"/>
                    </a:lnTo>
                    <a:lnTo>
                      <a:pt x="1092" y="465"/>
                    </a:lnTo>
                    <a:lnTo>
                      <a:pt x="1094" y="465"/>
                    </a:lnTo>
                    <a:lnTo>
                      <a:pt x="1094" y="466"/>
                    </a:lnTo>
                    <a:lnTo>
                      <a:pt x="1094" y="466"/>
                    </a:lnTo>
                    <a:lnTo>
                      <a:pt x="1096" y="466"/>
                    </a:lnTo>
                    <a:lnTo>
                      <a:pt x="1096" y="466"/>
                    </a:lnTo>
                    <a:lnTo>
                      <a:pt x="1096" y="466"/>
                    </a:lnTo>
                    <a:lnTo>
                      <a:pt x="1096" y="466"/>
                    </a:lnTo>
                    <a:lnTo>
                      <a:pt x="1096" y="466"/>
                    </a:lnTo>
                    <a:lnTo>
                      <a:pt x="1097" y="466"/>
                    </a:lnTo>
                    <a:lnTo>
                      <a:pt x="1097" y="466"/>
                    </a:lnTo>
                    <a:lnTo>
                      <a:pt x="1097" y="466"/>
                    </a:lnTo>
                    <a:lnTo>
                      <a:pt x="1097" y="466"/>
                    </a:lnTo>
                    <a:lnTo>
                      <a:pt x="1097" y="466"/>
                    </a:lnTo>
                    <a:lnTo>
                      <a:pt x="1097" y="466"/>
                    </a:lnTo>
                    <a:lnTo>
                      <a:pt x="1097" y="466"/>
                    </a:lnTo>
                    <a:lnTo>
                      <a:pt x="1097" y="466"/>
                    </a:lnTo>
                    <a:lnTo>
                      <a:pt x="1097" y="466"/>
                    </a:lnTo>
                    <a:lnTo>
                      <a:pt x="1099" y="466"/>
                    </a:lnTo>
                    <a:lnTo>
                      <a:pt x="1099" y="466"/>
                    </a:lnTo>
                    <a:lnTo>
                      <a:pt x="1099" y="466"/>
                    </a:lnTo>
                    <a:lnTo>
                      <a:pt x="1099" y="466"/>
                    </a:lnTo>
                    <a:lnTo>
                      <a:pt x="1101" y="465"/>
                    </a:lnTo>
                    <a:lnTo>
                      <a:pt x="1101" y="465"/>
                    </a:lnTo>
                    <a:lnTo>
                      <a:pt x="1101" y="465"/>
                    </a:lnTo>
                    <a:lnTo>
                      <a:pt x="1101" y="465"/>
                    </a:lnTo>
                    <a:lnTo>
                      <a:pt x="1101" y="465"/>
                    </a:lnTo>
                    <a:lnTo>
                      <a:pt x="1101" y="465"/>
                    </a:lnTo>
                    <a:lnTo>
                      <a:pt x="1101" y="465"/>
                    </a:lnTo>
                    <a:lnTo>
                      <a:pt x="1103" y="465"/>
                    </a:lnTo>
                    <a:lnTo>
                      <a:pt x="1103" y="465"/>
                    </a:lnTo>
                    <a:lnTo>
                      <a:pt x="1105" y="466"/>
                    </a:lnTo>
                    <a:lnTo>
                      <a:pt x="1105" y="466"/>
                    </a:lnTo>
                    <a:lnTo>
                      <a:pt x="1105" y="466"/>
                    </a:lnTo>
                    <a:lnTo>
                      <a:pt x="1105" y="466"/>
                    </a:lnTo>
                    <a:lnTo>
                      <a:pt x="1105" y="466"/>
                    </a:lnTo>
                    <a:lnTo>
                      <a:pt x="1106" y="466"/>
                    </a:lnTo>
                    <a:lnTo>
                      <a:pt x="1106" y="466"/>
                    </a:lnTo>
                    <a:lnTo>
                      <a:pt x="1106" y="466"/>
                    </a:lnTo>
                    <a:lnTo>
                      <a:pt x="1106" y="466"/>
                    </a:lnTo>
                    <a:lnTo>
                      <a:pt x="1106" y="466"/>
                    </a:lnTo>
                    <a:lnTo>
                      <a:pt x="1106" y="466"/>
                    </a:lnTo>
                    <a:lnTo>
                      <a:pt x="1106" y="466"/>
                    </a:lnTo>
                    <a:lnTo>
                      <a:pt x="1106" y="466"/>
                    </a:lnTo>
                    <a:lnTo>
                      <a:pt x="1108" y="466"/>
                    </a:lnTo>
                    <a:lnTo>
                      <a:pt x="1108" y="466"/>
                    </a:lnTo>
                    <a:lnTo>
                      <a:pt x="1108" y="466"/>
                    </a:lnTo>
                    <a:lnTo>
                      <a:pt x="1108" y="466"/>
                    </a:lnTo>
                    <a:lnTo>
                      <a:pt x="1108" y="466"/>
                    </a:lnTo>
                    <a:lnTo>
                      <a:pt x="1108" y="466"/>
                    </a:lnTo>
                    <a:lnTo>
                      <a:pt x="1108" y="466"/>
                    </a:lnTo>
                    <a:lnTo>
                      <a:pt x="1108" y="466"/>
                    </a:lnTo>
                    <a:lnTo>
                      <a:pt x="1110" y="466"/>
                    </a:lnTo>
                    <a:lnTo>
                      <a:pt x="1110" y="465"/>
                    </a:lnTo>
                    <a:lnTo>
                      <a:pt x="1110" y="465"/>
                    </a:lnTo>
                    <a:lnTo>
                      <a:pt x="1110" y="465"/>
                    </a:lnTo>
                    <a:lnTo>
                      <a:pt x="1110" y="465"/>
                    </a:lnTo>
                    <a:lnTo>
                      <a:pt x="1110" y="465"/>
                    </a:lnTo>
                    <a:lnTo>
                      <a:pt x="1110" y="465"/>
                    </a:lnTo>
                    <a:lnTo>
                      <a:pt x="1112" y="465"/>
                    </a:lnTo>
                    <a:lnTo>
                      <a:pt x="1112" y="465"/>
                    </a:lnTo>
                    <a:lnTo>
                      <a:pt x="1112" y="465"/>
                    </a:lnTo>
                    <a:lnTo>
                      <a:pt x="1112" y="465"/>
                    </a:lnTo>
                    <a:lnTo>
                      <a:pt x="1112" y="465"/>
                    </a:lnTo>
                    <a:lnTo>
                      <a:pt x="1114" y="465"/>
                    </a:lnTo>
                    <a:lnTo>
                      <a:pt x="1114" y="465"/>
                    </a:lnTo>
                    <a:lnTo>
                      <a:pt x="1114" y="465"/>
                    </a:lnTo>
                    <a:lnTo>
                      <a:pt x="1114" y="465"/>
                    </a:lnTo>
                    <a:lnTo>
                      <a:pt x="1114" y="465"/>
                    </a:lnTo>
                    <a:lnTo>
                      <a:pt x="1115" y="465"/>
                    </a:lnTo>
                    <a:lnTo>
                      <a:pt x="1115" y="465"/>
                    </a:lnTo>
                    <a:lnTo>
                      <a:pt x="1115" y="465"/>
                    </a:lnTo>
                    <a:lnTo>
                      <a:pt x="1115" y="465"/>
                    </a:lnTo>
                    <a:lnTo>
                      <a:pt x="1117" y="465"/>
                    </a:lnTo>
                    <a:lnTo>
                      <a:pt x="1117" y="465"/>
                    </a:lnTo>
                    <a:lnTo>
                      <a:pt x="1117" y="463"/>
                    </a:lnTo>
                    <a:lnTo>
                      <a:pt x="1117" y="463"/>
                    </a:lnTo>
                    <a:lnTo>
                      <a:pt x="1117" y="465"/>
                    </a:lnTo>
                    <a:lnTo>
                      <a:pt x="1117" y="465"/>
                    </a:lnTo>
                    <a:lnTo>
                      <a:pt x="1117" y="465"/>
                    </a:lnTo>
                    <a:lnTo>
                      <a:pt x="1117" y="463"/>
                    </a:lnTo>
                    <a:lnTo>
                      <a:pt x="1117" y="463"/>
                    </a:lnTo>
                    <a:lnTo>
                      <a:pt x="1119" y="463"/>
                    </a:lnTo>
                    <a:lnTo>
                      <a:pt x="1119" y="463"/>
                    </a:lnTo>
                    <a:lnTo>
                      <a:pt x="1119" y="463"/>
                    </a:lnTo>
                    <a:lnTo>
                      <a:pt x="1119" y="463"/>
                    </a:lnTo>
                    <a:lnTo>
                      <a:pt x="1119" y="463"/>
                    </a:lnTo>
                    <a:lnTo>
                      <a:pt x="1119" y="463"/>
                    </a:lnTo>
                    <a:lnTo>
                      <a:pt x="1121" y="463"/>
                    </a:lnTo>
                    <a:lnTo>
                      <a:pt x="1121" y="463"/>
                    </a:lnTo>
                    <a:lnTo>
                      <a:pt x="1121" y="463"/>
                    </a:lnTo>
                    <a:lnTo>
                      <a:pt x="1121" y="463"/>
                    </a:lnTo>
                    <a:lnTo>
                      <a:pt x="1121" y="463"/>
                    </a:lnTo>
                    <a:lnTo>
                      <a:pt x="1121" y="461"/>
                    </a:lnTo>
                    <a:lnTo>
                      <a:pt x="1121" y="461"/>
                    </a:lnTo>
                    <a:lnTo>
                      <a:pt x="1121" y="461"/>
                    </a:lnTo>
                    <a:lnTo>
                      <a:pt x="1121" y="461"/>
                    </a:lnTo>
                    <a:lnTo>
                      <a:pt x="1121" y="461"/>
                    </a:lnTo>
                    <a:lnTo>
                      <a:pt x="1121" y="459"/>
                    </a:lnTo>
                    <a:lnTo>
                      <a:pt x="1121" y="459"/>
                    </a:lnTo>
                    <a:lnTo>
                      <a:pt x="1121" y="459"/>
                    </a:lnTo>
                    <a:lnTo>
                      <a:pt x="1121" y="459"/>
                    </a:lnTo>
                    <a:lnTo>
                      <a:pt x="1121" y="459"/>
                    </a:lnTo>
                    <a:lnTo>
                      <a:pt x="1121" y="459"/>
                    </a:lnTo>
                    <a:lnTo>
                      <a:pt x="1121" y="457"/>
                    </a:lnTo>
                    <a:lnTo>
                      <a:pt x="1121" y="457"/>
                    </a:lnTo>
                    <a:lnTo>
                      <a:pt x="1123" y="457"/>
                    </a:lnTo>
                    <a:lnTo>
                      <a:pt x="1123" y="457"/>
                    </a:lnTo>
                    <a:lnTo>
                      <a:pt x="1123" y="457"/>
                    </a:lnTo>
                    <a:lnTo>
                      <a:pt x="1123" y="457"/>
                    </a:lnTo>
                    <a:lnTo>
                      <a:pt x="1123" y="457"/>
                    </a:lnTo>
                    <a:lnTo>
                      <a:pt x="1123" y="457"/>
                    </a:lnTo>
                    <a:lnTo>
                      <a:pt x="1123" y="457"/>
                    </a:lnTo>
                    <a:lnTo>
                      <a:pt x="1123" y="457"/>
                    </a:lnTo>
                    <a:lnTo>
                      <a:pt x="1123" y="457"/>
                    </a:lnTo>
                    <a:lnTo>
                      <a:pt x="1126" y="457"/>
                    </a:lnTo>
                    <a:lnTo>
                      <a:pt x="1126" y="457"/>
                    </a:lnTo>
                    <a:lnTo>
                      <a:pt x="1126" y="457"/>
                    </a:lnTo>
                    <a:lnTo>
                      <a:pt x="1126" y="457"/>
                    </a:lnTo>
                    <a:lnTo>
                      <a:pt x="1126" y="457"/>
                    </a:lnTo>
                    <a:lnTo>
                      <a:pt x="1126" y="457"/>
                    </a:lnTo>
                    <a:lnTo>
                      <a:pt x="1128" y="457"/>
                    </a:lnTo>
                    <a:lnTo>
                      <a:pt x="1128" y="457"/>
                    </a:lnTo>
                    <a:lnTo>
                      <a:pt x="1128" y="457"/>
                    </a:lnTo>
                    <a:lnTo>
                      <a:pt x="1128" y="457"/>
                    </a:lnTo>
                    <a:lnTo>
                      <a:pt x="1128" y="457"/>
                    </a:lnTo>
                    <a:lnTo>
                      <a:pt x="1128" y="457"/>
                    </a:lnTo>
                    <a:lnTo>
                      <a:pt x="1130" y="457"/>
                    </a:lnTo>
                    <a:lnTo>
                      <a:pt x="1130" y="459"/>
                    </a:lnTo>
                    <a:lnTo>
                      <a:pt x="1130" y="459"/>
                    </a:lnTo>
                    <a:lnTo>
                      <a:pt x="1130" y="459"/>
                    </a:lnTo>
                    <a:lnTo>
                      <a:pt x="1130" y="459"/>
                    </a:lnTo>
                    <a:lnTo>
                      <a:pt x="1132" y="459"/>
                    </a:lnTo>
                    <a:lnTo>
                      <a:pt x="1132" y="459"/>
                    </a:lnTo>
                    <a:lnTo>
                      <a:pt x="1132" y="459"/>
                    </a:lnTo>
                    <a:lnTo>
                      <a:pt x="1132" y="457"/>
                    </a:lnTo>
                    <a:lnTo>
                      <a:pt x="1132" y="457"/>
                    </a:lnTo>
                    <a:lnTo>
                      <a:pt x="1133" y="457"/>
                    </a:lnTo>
                    <a:lnTo>
                      <a:pt x="1133" y="459"/>
                    </a:lnTo>
                    <a:lnTo>
                      <a:pt x="1133" y="459"/>
                    </a:lnTo>
                    <a:lnTo>
                      <a:pt x="1133" y="459"/>
                    </a:lnTo>
                    <a:lnTo>
                      <a:pt x="1133" y="459"/>
                    </a:lnTo>
                    <a:lnTo>
                      <a:pt x="1133" y="459"/>
                    </a:lnTo>
                    <a:lnTo>
                      <a:pt x="1133" y="459"/>
                    </a:lnTo>
                    <a:lnTo>
                      <a:pt x="1133" y="459"/>
                    </a:lnTo>
                    <a:lnTo>
                      <a:pt x="1133" y="457"/>
                    </a:lnTo>
                    <a:lnTo>
                      <a:pt x="1133" y="457"/>
                    </a:lnTo>
                    <a:lnTo>
                      <a:pt x="1135" y="457"/>
                    </a:lnTo>
                    <a:lnTo>
                      <a:pt x="1135" y="457"/>
                    </a:lnTo>
                    <a:lnTo>
                      <a:pt x="1137" y="459"/>
                    </a:lnTo>
                    <a:lnTo>
                      <a:pt x="1137" y="459"/>
                    </a:lnTo>
                    <a:lnTo>
                      <a:pt x="1137" y="457"/>
                    </a:lnTo>
                    <a:lnTo>
                      <a:pt x="1137" y="457"/>
                    </a:lnTo>
                    <a:lnTo>
                      <a:pt x="1137" y="457"/>
                    </a:lnTo>
                    <a:lnTo>
                      <a:pt x="1137" y="457"/>
                    </a:lnTo>
                    <a:lnTo>
                      <a:pt x="1139" y="457"/>
                    </a:lnTo>
                    <a:lnTo>
                      <a:pt x="1139" y="457"/>
                    </a:lnTo>
                    <a:lnTo>
                      <a:pt x="1139" y="457"/>
                    </a:lnTo>
                    <a:lnTo>
                      <a:pt x="1139" y="457"/>
                    </a:lnTo>
                    <a:lnTo>
                      <a:pt x="1139" y="457"/>
                    </a:lnTo>
                    <a:lnTo>
                      <a:pt x="1141" y="457"/>
                    </a:lnTo>
                    <a:lnTo>
                      <a:pt x="1141" y="457"/>
                    </a:lnTo>
                    <a:lnTo>
                      <a:pt x="1141" y="457"/>
                    </a:lnTo>
                    <a:lnTo>
                      <a:pt x="1141" y="457"/>
                    </a:lnTo>
                    <a:lnTo>
                      <a:pt x="1141" y="457"/>
                    </a:lnTo>
                    <a:lnTo>
                      <a:pt x="1141" y="457"/>
                    </a:lnTo>
                    <a:lnTo>
                      <a:pt x="1141" y="457"/>
                    </a:lnTo>
                    <a:lnTo>
                      <a:pt x="1141" y="457"/>
                    </a:lnTo>
                    <a:lnTo>
                      <a:pt x="1143" y="457"/>
                    </a:lnTo>
                    <a:lnTo>
                      <a:pt x="1143" y="457"/>
                    </a:lnTo>
                    <a:lnTo>
                      <a:pt x="1143" y="457"/>
                    </a:lnTo>
                    <a:lnTo>
                      <a:pt x="1143" y="457"/>
                    </a:lnTo>
                    <a:lnTo>
                      <a:pt x="1143" y="457"/>
                    </a:lnTo>
                    <a:lnTo>
                      <a:pt x="1143" y="456"/>
                    </a:lnTo>
                    <a:lnTo>
                      <a:pt x="1143" y="456"/>
                    </a:lnTo>
                    <a:lnTo>
                      <a:pt x="1144" y="456"/>
                    </a:lnTo>
                    <a:lnTo>
                      <a:pt x="1144" y="456"/>
                    </a:lnTo>
                    <a:lnTo>
                      <a:pt x="1144" y="456"/>
                    </a:lnTo>
                    <a:lnTo>
                      <a:pt x="1144" y="456"/>
                    </a:lnTo>
                    <a:lnTo>
                      <a:pt x="1144" y="456"/>
                    </a:lnTo>
                    <a:lnTo>
                      <a:pt x="1146" y="456"/>
                    </a:lnTo>
                    <a:lnTo>
                      <a:pt x="1146" y="456"/>
                    </a:lnTo>
                    <a:lnTo>
                      <a:pt x="1146" y="456"/>
                    </a:lnTo>
                    <a:lnTo>
                      <a:pt x="1146" y="456"/>
                    </a:lnTo>
                    <a:lnTo>
                      <a:pt x="1146" y="456"/>
                    </a:lnTo>
                    <a:lnTo>
                      <a:pt x="1146" y="456"/>
                    </a:lnTo>
                    <a:lnTo>
                      <a:pt x="1148" y="456"/>
                    </a:lnTo>
                    <a:lnTo>
                      <a:pt x="1150" y="456"/>
                    </a:lnTo>
                    <a:lnTo>
                      <a:pt x="1150" y="456"/>
                    </a:lnTo>
                    <a:lnTo>
                      <a:pt x="1150" y="456"/>
                    </a:lnTo>
                    <a:lnTo>
                      <a:pt x="1150" y="456"/>
                    </a:lnTo>
                    <a:lnTo>
                      <a:pt x="1150" y="456"/>
                    </a:lnTo>
                    <a:lnTo>
                      <a:pt x="1150" y="456"/>
                    </a:lnTo>
                    <a:lnTo>
                      <a:pt x="1150" y="456"/>
                    </a:lnTo>
                    <a:lnTo>
                      <a:pt x="1152" y="456"/>
                    </a:lnTo>
                    <a:lnTo>
                      <a:pt x="1152" y="456"/>
                    </a:lnTo>
                    <a:lnTo>
                      <a:pt x="1152" y="456"/>
                    </a:lnTo>
                    <a:lnTo>
                      <a:pt x="1152" y="457"/>
                    </a:lnTo>
                    <a:lnTo>
                      <a:pt x="1152" y="457"/>
                    </a:lnTo>
                    <a:lnTo>
                      <a:pt x="1153" y="457"/>
                    </a:lnTo>
                    <a:lnTo>
                      <a:pt x="1153" y="457"/>
                    </a:lnTo>
                    <a:lnTo>
                      <a:pt x="1153" y="457"/>
                    </a:lnTo>
                    <a:lnTo>
                      <a:pt x="1153" y="457"/>
                    </a:lnTo>
                    <a:lnTo>
                      <a:pt x="1153" y="457"/>
                    </a:lnTo>
                    <a:lnTo>
                      <a:pt x="1153" y="457"/>
                    </a:lnTo>
                    <a:lnTo>
                      <a:pt x="1155" y="457"/>
                    </a:lnTo>
                    <a:lnTo>
                      <a:pt x="1155" y="457"/>
                    </a:lnTo>
                    <a:lnTo>
                      <a:pt x="1157" y="457"/>
                    </a:lnTo>
                    <a:lnTo>
                      <a:pt x="1157" y="457"/>
                    </a:lnTo>
                    <a:lnTo>
                      <a:pt x="1157" y="457"/>
                    </a:lnTo>
                    <a:lnTo>
                      <a:pt x="1157" y="457"/>
                    </a:lnTo>
                    <a:lnTo>
                      <a:pt x="1157" y="456"/>
                    </a:lnTo>
                    <a:lnTo>
                      <a:pt x="1157" y="456"/>
                    </a:lnTo>
                    <a:lnTo>
                      <a:pt x="1159" y="456"/>
                    </a:lnTo>
                    <a:lnTo>
                      <a:pt x="1159" y="456"/>
                    </a:lnTo>
                    <a:lnTo>
                      <a:pt x="1159" y="456"/>
                    </a:lnTo>
                    <a:lnTo>
                      <a:pt x="1159" y="454"/>
                    </a:lnTo>
                    <a:lnTo>
                      <a:pt x="1159" y="454"/>
                    </a:lnTo>
                    <a:lnTo>
                      <a:pt x="1159" y="456"/>
                    </a:lnTo>
                    <a:lnTo>
                      <a:pt x="1159" y="456"/>
                    </a:lnTo>
                    <a:lnTo>
                      <a:pt x="1159" y="456"/>
                    </a:lnTo>
                    <a:lnTo>
                      <a:pt x="1159" y="456"/>
                    </a:lnTo>
                    <a:lnTo>
                      <a:pt x="1159" y="456"/>
                    </a:lnTo>
                    <a:lnTo>
                      <a:pt x="1161" y="456"/>
                    </a:lnTo>
                    <a:lnTo>
                      <a:pt x="1161" y="456"/>
                    </a:lnTo>
                    <a:lnTo>
                      <a:pt x="1161" y="456"/>
                    </a:lnTo>
                    <a:lnTo>
                      <a:pt x="1161" y="456"/>
                    </a:lnTo>
                    <a:lnTo>
                      <a:pt x="1161" y="456"/>
                    </a:lnTo>
                    <a:lnTo>
                      <a:pt x="1161" y="456"/>
                    </a:lnTo>
                    <a:lnTo>
                      <a:pt x="1162" y="456"/>
                    </a:lnTo>
                    <a:lnTo>
                      <a:pt x="1162" y="456"/>
                    </a:lnTo>
                    <a:lnTo>
                      <a:pt x="1162" y="457"/>
                    </a:lnTo>
                    <a:lnTo>
                      <a:pt x="1162" y="457"/>
                    </a:lnTo>
                    <a:lnTo>
                      <a:pt x="1162" y="457"/>
                    </a:lnTo>
                    <a:lnTo>
                      <a:pt x="1162" y="457"/>
                    </a:lnTo>
                    <a:lnTo>
                      <a:pt x="1162" y="457"/>
                    </a:lnTo>
                    <a:lnTo>
                      <a:pt x="1164" y="457"/>
                    </a:lnTo>
                    <a:lnTo>
                      <a:pt x="1164" y="457"/>
                    </a:lnTo>
                    <a:lnTo>
                      <a:pt x="1164" y="457"/>
                    </a:lnTo>
                    <a:lnTo>
                      <a:pt x="1164" y="457"/>
                    </a:lnTo>
                    <a:lnTo>
                      <a:pt x="1164" y="457"/>
                    </a:lnTo>
                    <a:lnTo>
                      <a:pt x="1166" y="459"/>
                    </a:lnTo>
                    <a:lnTo>
                      <a:pt x="1166" y="459"/>
                    </a:lnTo>
                    <a:lnTo>
                      <a:pt x="1166" y="459"/>
                    </a:lnTo>
                    <a:lnTo>
                      <a:pt x="1166" y="459"/>
                    </a:lnTo>
                    <a:lnTo>
                      <a:pt x="1166" y="459"/>
                    </a:lnTo>
                    <a:lnTo>
                      <a:pt x="1166" y="459"/>
                    </a:lnTo>
                    <a:lnTo>
                      <a:pt x="1166" y="461"/>
                    </a:lnTo>
                    <a:lnTo>
                      <a:pt x="1166" y="461"/>
                    </a:lnTo>
                    <a:lnTo>
                      <a:pt x="1168" y="461"/>
                    </a:lnTo>
                    <a:lnTo>
                      <a:pt x="1168" y="461"/>
                    </a:lnTo>
                    <a:lnTo>
                      <a:pt x="1168" y="461"/>
                    </a:lnTo>
                    <a:lnTo>
                      <a:pt x="1168" y="459"/>
                    </a:lnTo>
                    <a:lnTo>
                      <a:pt x="1170" y="459"/>
                    </a:lnTo>
                    <a:lnTo>
                      <a:pt x="1170" y="459"/>
                    </a:lnTo>
                    <a:lnTo>
                      <a:pt x="1170" y="459"/>
                    </a:lnTo>
                    <a:lnTo>
                      <a:pt x="1170" y="459"/>
                    </a:lnTo>
                    <a:lnTo>
                      <a:pt x="1171" y="459"/>
                    </a:lnTo>
                    <a:lnTo>
                      <a:pt x="1171" y="461"/>
                    </a:lnTo>
                    <a:lnTo>
                      <a:pt x="1171" y="461"/>
                    </a:lnTo>
                    <a:lnTo>
                      <a:pt x="1171" y="461"/>
                    </a:lnTo>
                    <a:lnTo>
                      <a:pt x="1171" y="461"/>
                    </a:lnTo>
                    <a:lnTo>
                      <a:pt x="1171" y="461"/>
                    </a:lnTo>
                    <a:lnTo>
                      <a:pt x="1171" y="459"/>
                    </a:lnTo>
                    <a:lnTo>
                      <a:pt x="1173" y="459"/>
                    </a:lnTo>
                    <a:lnTo>
                      <a:pt x="1173" y="459"/>
                    </a:lnTo>
                    <a:lnTo>
                      <a:pt x="1173" y="459"/>
                    </a:lnTo>
                    <a:lnTo>
                      <a:pt x="1173" y="459"/>
                    </a:lnTo>
                    <a:lnTo>
                      <a:pt x="1175" y="459"/>
                    </a:lnTo>
                    <a:lnTo>
                      <a:pt x="1175" y="459"/>
                    </a:lnTo>
                    <a:lnTo>
                      <a:pt x="1175" y="459"/>
                    </a:lnTo>
                    <a:lnTo>
                      <a:pt x="1175" y="459"/>
                    </a:lnTo>
                    <a:lnTo>
                      <a:pt x="1177" y="459"/>
                    </a:lnTo>
                    <a:lnTo>
                      <a:pt x="1177" y="459"/>
                    </a:lnTo>
                    <a:lnTo>
                      <a:pt x="1177" y="459"/>
                    </a:lnTo>
                    <a:lnTo>
                      <a:pt x="1177" y="459"/>
                    </a:lnTo>
                    <a:lnTo>
                      <a:pt x="1179" y="459"/>
                    </a:lnTo>
                    <a:lnTo>
                      <a:pt x="1179" y="459"/>
                    </a:lnTo>
                    <a:lnTo>
                      <a:pt x="1179" y="459"/>
                    </a:lnTo>
                    <a:lnTo>
                      <a:pt x="1179" y="459"/>
                    </a:lnTo>
                    <a:lnTo>
                      <a:pt x="1181" y="461"/>
                    </a:lnTo>
                    <a:lnTo>
                      <a:pt x="1181" y="461"/>
                    </a:lnTo>
                    <a:lnTo>
                      <a:pt x="1181" y="461"/>
                    </a:lnTo>
                    <a:lnTo>
                      <a:pt x="1181" y="461"/>
                    </a:lnTo>
                    <a:lnTo>
                      <a:pt x="1181" y="461"/>
                    </a:lnTo>
                    <a:lnTo>
                      <a:pt x="1182" y="461"/>
                    </a:lnTo>
                    <a:lnTo>
                      <a:pt x="1182" y="461"/>
                    </a:lnTo>
                    <a:lnTo>
                      <a:pt x="1182" y="461"/>
                    </a:lnTo>
                    <a:lnTo>
                      <a:pt x="1182" y="461"/>
                    </a:lnTo>
                    <a:lnTo>
                      <a:pt x="1182" y="459"/>
                    </a:lnTo>
                    <a:lnTo>
                      <a:pt x="1182" y="461"/>
                    </a:lnTo>
                    <a:lnTo>
                      <a:pt x="1182" y="461"/>
                    </a:lnTo>
                    <a:lnTo>
                      <a:pt x="1182" y="461"/>
                    </a:lnTo>
                    <a:lnTo>
                      <a:pt x="1184" y="461"/>
                    </a:lnTo>
                    <a:lnTo>
                      <a:pt x="1184" y="461"/>
                    </a:lnTo>
                    <a:lnTo>
                      <a:pt x="1184" y="461"/>
                    </a:lnTo>
                    <a:lnTo>
                      <a:pt x="1184" y="461"/>
                    </a:lnTo>
                    <a:lnTo>
                      <a:pt x="1186" y="461"/>
                    </a:lnTo>
                    <a:lnTo>
                      <a:pt x="1186" y="461"/>
                    </a:lnTo>
                    <a:lnTo>
                      <a:pt x="1186" y="461"/>
                    </a:lnTo>
                    <a:lnTo>
                      <a:pt x="1186" y="461"/>
                    </a:lnTo>
                    <a:lnTo>
                      <a:pt x="1188" y="461"/>
                    </a:lnTo>
                    <a:lnTo>
                      <a:pt x="1188" y="461"/>
                    </a:lnTo>
                    <a:lnTo>
                      <a:pt x="1188" y="461"/>
                    </a:lnTo>
                    <a:lnTo>
                      <a:pt x="1188" y="461"/>
                    </a:lnTo>
                    <a:lnTo>
                      <a:pt x="1190" y="461"/>
                    </a:lnTo>
                    <a:lnTo>
                      <a:pt x="1190" y="461"/>
                    </a:lnTo>
                    <a:lnTo>
                      <a:pt x="1190" y="461"/>
                    </a:lnTo>
                    <a:lnTo>
                      <a:pt x="1190" y="461"/>
                    </a:lnTo>
                    <a:lnTo>
                      <a:pt x="1190" y="461"/>
                    </a:lnTo>
                    <a:lnTo>
                      <a:pt x="1190" y="461"/>
                    </a:lnTo>
                    <a:lnTo>
                      <a:pt x="1190" y="461"/>
                    </a:lnTo>
                    <a:lnTo>
                      <a:pt x="1190" y="461"/>
                    </a:lnTo>
                    <a:lnTo>
                      <a:pt x="1191" y="461"/>
                    </a:lnTo>
                    <a:lnTo>
                      <a:pt x="1191" y="461"/>
                    </a:lnTo>
                    <a:lnTo>
                      <a:pt x="1191" y="461"/>
                    </a:lnTo>
                    <a:lnTo>
                      <a:pt x="1191" y="461"/>
                    </a:lnTo>
                    <a:lnTo>
                      <a:pt x="1193" y="461"/>
                    </a:lnTo>
                    <a:lnTo>
                      <a:pt x="1193" y="461"/>
                    </a:lnTo>
                    <a:lnTo>
                      <a:pt x="1193" y="463"/>
                    </a:lnTo>
                    <a:lnTo>
                      <a:pt x="1193" y="463"/>
                    </a:lnTo>
                    <a:lnTo>
                      <a:pt x="1193" y="463"/>
                    </a:lnTo>
                    <a:lnTo>
                      <a:pt x="1193" y="463"/>
                    </a:lnTo>
                    <a:lnTo>
                      <a:pt x="1195" y="463"/>
                    </a:lnTo>
                    <a:lnTo>
                      <a:pt x="1195" y="463"/>
                    </a:lnTo>
                    <a:lnTo>
                      <a:pt x="1195" y="463"/>
                    </a:lnTo>
                    <a:lnTo>
                      <a:pt x="1195" y="463"/>
                    </a:lnTo>
                    <a:lnTo>
                      <a:pt x="1197" y="463"/>
                    </a:lnTo>
                    <a:lnTo>
                      <a:pt x="1197" y="463"/>
                    </a:lnTo>
                    <a:lnTo>
                      <a:pt x="1197" y="463"/>
                    </a:lnTo>
                    <a:lnTo>
                      <a:pt x="1197" y="463"/>
                    </a:lnTo>
                    <a:lnTo>
                      <a:pt x="1197" y="463"/>
                    </a:lnTo>
                    <a:lnTo>
                      <a:pt x="1197" y="463"/>
                    </a:lnTo>
                    <a:lnTo>
                      <a:pt x="1199" y="463"/>
                    </a:lnTo>
                    <a:lnTo>
                      <a:pt x="1199" y="463"/>
                    </a:lnTo>
                    <a:lnTo>
                      <a:pt x="1199" y="463"/>
                    </a:lnTo>
                    <a:lnTo>
                      <a:pt x="1199" y="463"/>
                    </a:lnTo>
                    <a:lnTo>
                      <a:pt x="1199" y="463"/>
                    </a:lnTo>
                    <a:lnTo>
                      <a:pt x="1199" y="463"/>
                    </a:lnTo>
                    <a:lnTo>
                      <a:pt x="1199" y="463"/>
                    </a:lnTo>
                    <a:lnTo>
                      <a:pt x="1199" y="463"/>
                    </a:lnTo>
                    <a:lnTo>
                      <a:pt x="1199" y="463"/>
                    </a:lnTo>
                    <a:lnTo>
                      <a:pt x="1199" y="463"/>
                    </a:lnTo>
                    <a:lnTo>
                      <a:pt x="1200" y="463"/>
                    </a:lnTo>
                    <a:lnTo>
                      <a:pt x="1200" y="463"/>
                    </a:lnTo>
                    <a:lnTo>
                      <a:pt x="1200" y="463"/>
                    </a:lnTo>
                    <a:lnTo>
                      <a:pt x="1202" y="463"/>
                    </a:lnTo>
                    <a:lnTo>
                      <a:pt x="1202" y="463"/>
                    </a:lnTo>
                    <a:lnTo>
                      <a:pt x="1202" y="463"/>
                    </a:lnTo>
                    <a:lnTo>
                      <a:pt x="1202" y="463"/>
                    </a:lnTo>
                    <a:lnTo>
                      <a:pt x="1202" y="463"/>
                    </a:lnTo>
                    <a:lnTo>
                      <a:pt x="1202" y="463"/>
                    </a:lnTo>
                    <a:lnTo>
                      <a:pt x="1202" y="463"/>
                    </a:lnTo>
                    <a:lnTo>
                      <a:pt x="1202" y="463"/>
                    </a:lnTo>
                    <a:lnTo>
                      <a:pt x="1202" y="463"/>
                    </a:lnTo>
                    <a:lnTo>
                      <a:pt x="1204" y="465"/>
                    </a:lnTo>
                    <a:lnTo>
                      <a:pt x="1204" y="465"/>
                    </a:lnTo>
                    <a:lnTo>
                      <a:pt x="1204" y="465"/>
                    </a:lnTo>
                    <a:lnTo>
                      <a:pt x="1204" y="465"/>
                    </a:lnTo>
                    <a:lnTo>
                      <a:pt x="1204" y="465"/>
                    </a:lnTo>
                    <a:lnTo>
                      <a:pt x="1204" y="465"/>
                    </a:lnTo>
                    <a:lnTo>
                      <a:pt x="1204" y="465"/>
                    </a:lnTo>
                    <a:lnTo>
                      <a:pt x="1204" y="465"/>
                    </a:lnTo>
                    <a:lnTo>
                      <a:pt x="1206" y="465"/>
                    </a:lnTo>
                    <a:lnTo>
                      <a:pt x="1206" y="463"/>
                    </a:lnTo>
                    <a:lnTo>
                      <a:pt x="1206" y="463"/>
                    </a:lnTo>
                    <a:lnTo>
                      <a:pt x="1206" y="463"/>
                    </a:lnTo>
                    <a:lnTo>
                      <a:pt x="1206" y="463"/>
                    </a:lnTo>
                    <a:lnTo>
                      <a:pt x="1206" y="463"/>
                    </a:lnTo>
                    <a:lnTo>
                      <a:pt x="1208" y="463"/>
                    </a:lnTo>
                    <a:lnTo>
                      <a:pt x="1208" y="463"/>
                    </a:lnTo>
                    <a:lnTo>
                      <a:pt x="1209" y="463"/>
                    </a:lnTo>
                    <a:lnTo>
                      <a:pt x="1211" y="463"/>
                    </a:lnTo>
                    <a:lnTo>
                      <a:pt x="1211" y="463"/>
                    </a:lnTo>
                    <a:lnTo>
                      <a:pt x="1211" y="463"/>
                    </a:lnTo>
                    <a:lnTo>
                      <a:pt x="1211" y="463"/>
                    </a:lnTo>
                    <a:lnTo>
                      <a:pt x="1213" y="463"/>
                    </a:lnTo>
                    <a:lnTo>
                      <a:pt x="1213" y="463"/>
                    </a:lnTo>
                    <a:lnTo>
                      <a:pt x="1213" y="463"/>
                    </a:lnTo>
                    <a:lnTo>
                      <a:pt x="1213" y="463"/>
                    </a:lnTo>
                    <a:lnTo>
                      <a:pt x="1213" y="463"/>
                    </a:lnTo>
                    <a:lnTo>
                      <a:pt x="1213" y="463"/>
                    </a:lnTo>
                    <a:lnTo>
                      <a:pt x="1215" y="463"/>
                    </a:lnTo>
                    <a:lnTo>
                      <a:pt x="1217" y="463"/>
                    </a:lnTo>
                    <a:lnTo>
                      <a:pt x="1217" y="463"/>
                    </a:lnTo>
                    <a:lnTo>
                      <a:pt x="1217" y="463"/>
                    </a:lnTo>
                    <a:lnTo>
                      <a:pt x="1219" y="463"/>
                    </a:lnTo>
                    <a:lnTo>
                      <a:pt x="1219" y="463"/>
                    </a:lnTo>
                    <a:lnTo>
                      <a:pt x="1219" y="463"/>
                    </a:lnTo>
                    <a:lnTo>
                      <a:pt x="1219" y="463"/>
                    </a:lnTo>
                    <a:lnTo>
                      <a:pt x="1220" y="463"/>
                    </a:lnTo>
                    <a:lnTo>
                      <a:pt x="1220" y="463"/>
                    </a:lnTo>
                    <a:lnTo>
                      <a:pt x="1220" y="463"/>
                    </a:lnTo>
                    <a:lnTo>
                      <a:pt x="1222" y="463"/>
                    </a:lnTo>
                    <a:lnTo>
                      <a:pt x="1224" y="463"/>
                    </a:lnTo>
                    <a:lnTo>
                      <a:pt x="1226" y="463"/>
                    </a:lnTo>
                    <a:lnTo>
                      <a:pt x="1226" y="465"/>
                    </a:lnTo>
                    <a:lnTo>
                      <a:pt x="1226" y="465"/>
                    </a:lnTo>
                    <a:lnTo>
                      <a:pt x="1226" y="465"/>
                    </a:lnTo>
                    <a:lnTo>
                      <a:pt x="1228" y="465"/>
                    </a:lnTo>
                    <a:lnTo>
                      <a:pt x="1228" y="465"/>
                    </a:lnTo>
                    <a:lnTo>
                      <a:pt x="1228" y="465"/>
                    </a:lnTo>
                    <a:lnTo>
                      <a:pt x="1228" y="465"/>
                    </a:lnTo>
                    <a:lnTo>
                      <a:pt x="1228" y="466"/>
                    </a:lnTo>
                    <a:lnTo>
                      <a:pt x="1228" y="466"/>
                    </a:lnTo>
                    <a:lnTo>
                      <a:pt x="1228" y="466"/>
                    </a:lnTo>
                    <a:lnTo>
                      <a:pt x="1228" y="466"/>
                    </a:lnTo>
                    <a:lnTo>
                      <a:pt x="1226" y="466"/>
                    </a:lnTo>
                    <a:lnTo>
                      <a:pt x="1226" y="466"/>
                    </a:lnTo>
                    <a:lnTo>
                      <a:pt x="1226" y="466"/>
                    </a:lnTo>
                    <a:lnTo>
                      <a:pt x="1226" y="466"/>
                    </a:lnTo>
                    <a:lnTo>
                      <a:pt x="1226" y="466"/>
                    </a:lnTo>
                    <a:lnTo>
                      <a:pt x="1226" y="466"/>
                    </a:lnTo>
                    <a:lnTo>
                      <a:pt x="1224" y="466"/>
                    </a:lnTo>
                    <a:lnTo>
                      <a:pt x="1224" y="466"/>
                    </a:lnTo>
                    <a:lnTo>
                      <a:pt x="1224" y="466"/>
                    </a:lnTo>
                    <a:lnTo>
                      <a:pt x="1224" y="468"/>
                    </a:lnTo>
                    <a:lnTo>
                      <a:pt x="1224" y="468"/>
                    </a:lnTo>
                    <a:lnTo>
                      <a:pt x="1224" y="468"/>
                    </a:lnTo>
                    <a:lnTo>
                      <a:pt x="1224" y="470"/>
                    </a:lnTo>
                    <a:lnTo>
                      <a:pt x="1224" y="470"/>
                    </a:lnTo>
                    <a:lnTo>
                      <a:pt x="1224" y="470"/>
                    </a:lnTo>
                    <a:lnTo>
                      <a:pt x="1224" y="470"/>
                    </a:lnTo>
                    <a:lnTo>
                      <a:pt x="1224" y="470"/>
                    </a:lnTo>
                    <a:lnTo>
                      <a:pt x="1224" y="470"/>
                    </a:lnTo>
                    <a:lnTo>
                      <a:pt x="1224" y="470"/>
                    </a:lnTo>
                    <a:lnTo>
                      <a:pt x="1224" y="470"/>
                    </a:lnTo>
                    <a:lnTo>
                      <a:pt x="1224" y="470"/>
                    </a:lnTo>
                    <a:lnTo>
                      <a:pt x="1226" y="472"/>
                    </a:lnTo>
                    <a:lnTo>
                      <a:pt x="1226" y="472"/>
                    </a:lnTo>
                    <a:lnTo>
                      <a:pt x="1226" y="474"/>
                    </a:lnTo>
                    <a:lnTo>
                      <a:pt x="1226" y="474"/>
                    </a:lnTo>
                    <a:lnTo>
                      <a:pt x="1226" y="474"/>
                    </a:lnTo>
                    <a:lnTo>
                      <a:pt x="1224" y="474"/>
                    </a:lnTo>
                    <a:lnTo>
                      <a:pt x="1224" y="474"/>
                    </a:lnTo>
                    <a:lnTo>
                      <a:pt x="1222" y="475"/>
                    </a:lnTo>
                    <a:lnTo>
                      <a:pt x="1222" y="475"/>
                    </a:lnTo>
                    <a:lnTo>
                      <a:pt x="1220" y="475"/>
                    </a:lnTo>
                    <a:lnTo>
                      <a:pt x="1220" y="475"/>
                    </a:lnTo>
                    <a:lnTo>
                      <a:pt x="1220" y="475"/>
                    </a:lnTo>
                    <a:lnTo>
                      <a:pt x="1219" y="477"/>
                    </a:lnTo>
                    <a:lnTo>
                      <a:pt x="1219" y="477"/>
                    </a:lnTo>
                    <a:lnTo>
                      <a:pt x="1217" y="477"/>
                    </a:lnTo>
                    <a:lnTo>
                      <a:pt x="1217" y="477"/>
                    </a:lnTo>
                    <a:lnTo>
                      <a:pt x="1217" y="477"/>
                    </a:lnTo>
                    <a:lnTo>
                      <a:pt x="1217" y="477"/>
                    </a:lnTo>
                    <a:lnTo>
                      <a:pt x="1217" y="477"/>
                    </a:lnTo>
                    <a:lnTo>
                      <a:pt x="1215" y="477"/>
                    </a:lnTo>
                    <a:lnTo>
                      <a:pt x="1215" y="477"/>
                    </a:lnTo>
                    <a:lnTo>
                      <a:pt x="1213" y="477"/>
                    </a:lnTo>
                    <a:lnTo>
                      <a:pt x="1213" y="477"/>
                    </a:lnTo>
                    <a:lnTo>
                      <a:pt x="1213" y="477"/>
                    </a:lnTo>
                    <a:lnTo>
                      <a:pt x="1213" y="477"/>
                    </a:lnTo>
                    <a:lnTo>
                      <a:pt x="1213" y="477"/>
                    </a:lnTo>
                    <a:lnTo>
                      <a:pt x="1213" y="477"/>
                    </a:lnTo>
                    <a:lnTo>
                      <a:pt x="1211" y="477"/>
                    </a:lnTo>
                    <a:lnTo>
                      <a:pt x="1211" y="477"/>
                    </a:lnTo>
                    <a:lnTo>
                      <a:pt x="1211" y="477"/>
                    </a:lnTo>
                    <a:lnTo>
                      <a:pt x="1211" y="477"/>
                    </a:lnTo>
                    <a:lnTo>
                      <a:pt x="1211" y="477"/>
                    </a:lnTo>
                    <a:lnTo>
                      <a:pt x="1209" y="479"/>
                    </a:lnTo>
                    <a:lnTo>
                      <a:pt x="1209" y="479"/>
                    </a:lnTo>
                    <a:lnTo>
                      <a:pt x="1209" y="479"/>
                    </a:lnTo>
                    <a:lnTo>
                      <a:pt x="1209" y="479"/>
                    </a:lnTo>
                    <a:lnTo>
                      <a:pt x="1209" y="479"/>
                    </a:lnTo>
                    <a:lnTo>
                      <a:pt x="1209" y="479"/>
                    </a:lnTo>
                    <a:lnTo>
                      <a:pt x="1208" y="479"/>
                    </a:lnTo>
                    <a:lnTo>
                      <a:pt x="1208" y="479"/>
                    </a:lnTo>
                    <a:lnTo>
                      <a:pt x="1208" y="479"/>
                    </a:lnTo>
                    <a:lnTo>
                      <a:pt x="1206" y="479"/>
                    </a:lnTo>
                    <a:lnTo>
                      <a:pt x="1206" y="479"/>
                    </a:lnTo>
                    <a:lnTo>
                      <a:pt x="1206" y="479"/>
                    </a:lnTo>
                    <a:lnTo>
                      <a:pt x="1204" y="481"/>
                    </a:lnTo>
                    <a:lnTo>
                      <a:pt x="1204" y="479"/>
                    </a:lnTo>
                    <a:lnTo>
                      <a:pt x="1204" y="479"/>
                    </a:lnTo>
                    <a:lnTo>
                      <a:pt x="1204" y="479"/>
                    </a:lnTo>
                    <a:lnTo>
                      <a:pt x="1204" y="479"/>
                    </a:lnTo>
                    <a:lnTo>
                      <a:pt x="1204" y="479"/>
                    </a:lnTo>
                    <a:lnTo>
                      <a:pt x="1204" y="479"/>
                    </a:lnTo>
                    <a:lnTo>
                      <a:pt x="1202" y="479"/>
                    </a:lnTo>
                    <a:lnTo>
                      <a:pt x="1202" y="479"/>
                    </a:lnTo>
                    <a:lnTo>
                      <a:pt x="1202" y="479"/>
                    </a:lnTo>
                    <a:lnTo>
                      <a:pt x="1200" y="479"/>
                    </a:lnTo>
                    <a:lnTo>
                      <a:pt x="1200" y="479"/>
                    </a:lnTo>
                    <a:lnTo>
                      <a:pt x="1199" y="479"/>
                    </a:lnTo>
                    <a:lnTo>
                      <a:pt x="1199" y="479"/>
                    </a:lnTo>
                    <a:lnTo>
                      <a:pt x="1199" y="479"/>
                    </a:lnTo>
                    <a:lnTo>
                      <a:pt x="1199" y="479"/>
                    </a:lnTo>
                    <a:lnTo>
                      <a:pt x="1199" y="481"/>
                    </a:lnTo>
                    <a:lnTo>
                      <a:pt x="1199" y="481"/>
                    </a:lnTo>
                    <a:lnTo>
                      <a:pt x="1199" y="481"/>
                    </a:lnTo>
                    <a:lnTo>
                      <a:pt x="1199" y="481"/>
                    </a:lnTo>
                    <a:lnTo>
                      <a:pt x="1199" y="481"/>
                    </a:lnTo>
                    <a:lnTo>
                      <a:pt x="1199" y="481"/>
                    </a:lnTo>
                    <a:lnTo>
                      <a:pt x="1199" y="483"/>
                    </a:lnTo>
                    <a:lnTo>
                      <a:pt x="1199" y="483"/>
                    </a:lnTo>
                    <a:lnTo>
                      <a:pt x="1199" y="483"/>
                    </a:lnTo>
                    <a:lnTo>
                      <a:pt x="1199" y="484"/>
                    </a:lnTo>
                    <a:lnTo>
                      <a:pt x="1199" y="484"/>
                    </a:lnTo>
                    <a:lnTo>
                      <a:pt x="1199" y="484"/>
                    </a:lnTo>
                    <a:lnTo>
                      <a:pt x="1199" y="486"/>
                    </a:lnTo>
                    <a:lnTo>
                      <a:pt x="1199" y="486"/>
                    </a:lnTo>
                    <a:lnTo>
                      <a:pt x="1199" y="486"/>
                    </a:lnTo>
                    <a:lnTo>
                      <a:pt x="1199" y="486"/>
                    </a:lnTo>
                    <a:lnTo>
                      <a:pt x="1199" y="486"/>
                    </a:lnTo>
                    <a:lnTo>
                      <a:pt x="1199" y="488"/>
                    </a:lnTo>
                    <a:lnTo>
                      <a:pt x="1199" y="488"/>
                    </a:lnTo>
                    <a:lnTo>
                      <a:pt x="1199" y="488"/>
                    </a:lnTo>
                    <a:lnTo>
                      <a:pt x="1199" y="490"/>
                    </a:lnTo>
                    <a:lnTo>
                      <a:pt x="1199" y="492"/>
                    </a:lnTo>
                    <a:lnTo>
                      <a:pt x="1200" y="492"/>
                    </a:lnTo>
                    <a:lnTo>
                      <a:pt x="1200" y="494"/>
                    </a:lnTo>
                    <a:lnTo>
                      <a:pt x="1200" y="494"/>
                    </a:lnTo>
                    <a:lnTo>
                      <a:pt x="1200" y="494"/>
                    </a:lnTo>
                    <a:lnTo>
                      <a:pt x="1199" y="494"/>
                    </a:lnTo>
                    <a:lnTo>
                      <a:pt x="1199" y="494"/>
                    </a:lnTo>
                    <a:lnTo>
                      <a:pt x="1199" y="494"/>
                    </a:lnTo>
                    <a:lnTo>
                      <a:pt x="1199" y="494"/>
                    </a:lnTo>
                    <a:lnTo>
                      <a:pt x="1197" y="494"/>
                    </a:lnTo>
                    <a:lnTo>
                      <a:pt x="1197" y="495"/>
                    </a:lnTo>
                    <a:lnTo>
                      <a:pt x="1197" y="495"/>
                    </a:lnTo>
                    <a:lnTo>
                      <a:pt x="1195" y="495"/>
                    </a:lnTo>
                    <a:lnTo>
                      <a:pt x="1195" y="495"/>
                    </a:lnTo>
                    <a:lnTo>
                      <a:pt x="1195" y="495"/>
                    </a:lnTo>
                    <a:lnTo>
                      <a:pt x="1195" y="495"/>
                    </a:lnTo>
                    <a:lnTo>
                      <a:pt x="1195" y="495"/>
                    </a:lnTo>
                    <a:lnTo>
                      <a:pt x="1193" y="495"/>
                    </a:lnTo>
                    <a:lnTo>
                      <a:pt x="1193" y="495"/>
                    </a:lnTo>
                    <a:lnTo>
                      <a:pt x="1193" y="495"/>
                    </a:lnTo>
                    <a:lnTo>
                      <a:pt x="1193" y="495"/>
                    </a:lnTo>
                    <a:lnTo>
                      <a:pt x="1193" y="495"/>
                    </a:lnTo>
                    <a:lnTo>
                      <a:pt x="1193" y="497"/>
                    </a:lnTo>
                    <a:lnTo>
                      <a:pt x="1191" y="497"/>
                    </a:lnTo>
                    <a:lnTo>
                      <a:pt x="1191" y="497"/>
                    </a:lnTo>
                    <a:lnTo>
                      <a:pt x="1191" y="499"/>
                    </a:lnTo>
                    <a:lnTo>
                      <a:pt x="1191" y="499"/>
                    </a:lnTo>
                    <a:lnTo>
                      <a:pt x="1191" y="499"/>
                    </a:lnTo>
                    <a:lnTo>
                      <a:pt x="1191" y="499"/>
                    </a:lnTo>
                    <a:lnTo>
                      <a:pt x="1190" y="499"/>
                    </a:lnTo>
                    <a:lnTo>
                      <a:pt x="1190" y="499"/>
                    </a:lnTo>
                    <a:lnTo>
                      <a:pt x="1190" y="499"/>
                    </a:lnTo>
                    <a:lnTo>
                      <a:pt x="1188" y="499"/>
                    </a:lnTo>
                    <a:lnTo>
                      <a:pt x="1188" y="499"/>
                    </a:lnTo>
                    <a:lnTo>
                      <a:pt x="1188" y="499"/>
                    </a:lnTo>
                    <a:lnTo>
                      <a:pt x="1188" y="501"/>
                    </a:lnTo>
                    <a:lnTo>
                      <a:pt x="1188" y="501"/>
                    </a:lnTo>
                    <a:lnTo>
                      <a:pt x="1188" y="501"/>
                    </a:lnTo>
                    <a:lnTo>
                      <a:pt x="1188" y="501"/>
                    </a:lnTo>
                    <a:lnTo>
                      <a:pt x="1186" y="503"/>
                    </a:lnTo>
                    <a:lnTo>
                      <a:pt x="1186" y="503"/>
                    </a:lnTo>
                    <a:lnTo>
                      <a:pt x="1186" y="503"/>
                    </a:lnTo>
                    <a:lnTo>
                      <a:pt x="1186" y="503"/>
                    </a:lnTo>
                    <a:lnTo>
                      <a:pt x="1186" y="503"/>
                    </a:lnTo>
                    <a:lnTo>
                      <a:pt x="1186" y="504"/>
                    </a:lnTo>
                    <a:lnTo>
                      <a:pt x="1186" y="504"/>
                    </a:lnTo>
                    <a:lnTo>
                      <a:pt x="1186" y="504"/>
                    </a:lnTo>
                    <a:lnTo>
                      <a:pt x="1186" y="504"/>
                    </a:lnTo>
                    <a:lnTo>
                      <a:pt x="1186" y="504"/>
                    </a:lnTo>
                    <a:lnTo>
                      <a:pt x="1186" y="504"/>
                    </a:lnTo>
                    <a:lnTo>
                      <a:pt x="1184" y="504"/>
                    </a:lnTo>
                    <a:lnTo>
                      <a:pt x="1184" y="506"/>
                    </a:lnTo>
                    <a:lnTo>
                      <a:pt x="1184" y="506"/>
                    </a:lnTo>
                    <a:lnTo>
                      <a:pt x="1184" y="506"/>
                    </a:lnTo>
                    <a:lnTo>
                      <a:pt x="1184" y="506"/>
                    </a:lnTo>
                    <a:lnTo>
                      <a:pt x="1184" y="506"/>
                    </a:lnTo>
                    <a:lnTo>
                      <a:pt x="1184" y="506"/>
                    </a:lnTo>
                    <a:lnTo>
                      <a:pt x="1182" y="508"/>
                    </a:lnTo>
                    <a:lnTo>
                      <a:pt x="1182" y="508"/>
                    </a:lnTo>
                    <a:lnTo>
                      <a:pt x="1182" y="508"/>
                    </a:lnTo>
                    <a:lnTo>
                      <a:pt x="1182" y="508"/>
                    </a:lnTo>
                    <a:lnTo>
                      <a:pt x="1182" y="508"/>
                    </a:lnTo>
                    <a:lnTo>
                      <a:pt x="1182" y="508"/>
                    </a:lnTo>
                    <a:lnTo>
                      <a:pt x="1181" y="508"/>
                    </a:lnTo>
                    <a:lnTo>
                      <a:pt x="1181" y="508"/>
                    </a:lnTo>
                    <a:lnTo>
                      <a:pt x="1181" y="510"/>
                    </a:lnTo>
                    <a:lnTo>
                      <a:pt x="1179" y="510"/>
                    </a:lnTo>
                    <a:lnTo>
                      <a:pt x="1179" y="510"/>
                    </a:lnTo>
                    <a:lnTo>
                      <a:pt x="1179" y="510"/>
                    </a:lnTo>
                    <a:lnTo>
                      <a:pt x="1179" y="510"/>
                    </a:lnTo>
                    <a:lnTo>
                      <a:pt x="1179" y="512"/>
                    </a:lnTo>
                    <a:lnTo>
                      <a:pt x="1177" y="512"/>
                    </a:lnTo>
                    <a:lnTo>
                      <a:pt x="1177" y="512"/>
                    </a:lnTo>
                    <a:lnTo>
                      <a:pt x="1177" y="512"/>
                    </a:lnTo>
                    <a:lnTo>
                      <a:pt x="1177" y="512"/>
                    </a:lnTo>
                    <a:lnTo>
                      <a:pt x="1177" y="512"/>
                    </a:lnTo>
                    <a:lnTo>
                      <a:pt x="1177" y="512"/>
                    </a:lnTo>
                    <a:lnTo>
                      <a:pt x="1175" y="512"/>
                    </a:lnTo>
                    <a:lnTo>
                      <a:pt x="1175" y="512"/>
                    </a:lnTo>
                    <a:lnTo>
                      <a:pt x="1175" y="512"/>
                    </a:lnTo>
                    <a:lnTo>
                      <a:pt x="1175" y="512"/>
                    </a:lnTo>
                    <a:lnTo>
                      <a:pt x="1173" y="512"/>
                    </a:lnTo>
                    <a:lnTo>
                      <a:pt x="1173" y="512"/>
                    </a:lnTo>
                    <a:lnTo>
                      <a:pt x="1171" y="512"/>
                    </a:lnTo>
                    <a:lnTo>
                      <a:pt x="1171" y="512"/>
                    </a:lnTo>
                    <a:lnTo>
                      <a:pt x="1171" y="512"/>
                    </a:lnTo>
                    <a:lnTo>
                      <a:pt x="1170" y="512"/>
                    </a:lnTo>
                    <a:lnTo>
                      <a:pt x="1170" y="512"/>
                    </a:lnTo>
                    <a:lnTo>
                      <a:pt x="1170" y="512"/>
                    </a:lnTo>
                    <a:lnTo>
                      <a:pt x="1170" y="512"/>
                    </a:lnTo>
                    <a:lnTo>
                      <a:pt x="1170" y="512"/>
                    </a:lnTo>
                    <a:lnTo>
                      <a:pt x="1168" y="512"/>
                    </a:lnTo>
                    <a:lnTo>
                      <a:pt x="1168" y="512"/>
                    </a:lnTo>
                    <a:lnTo>
                      <a:pt x="1166" y="513"/>
                    </a:lnTo>
                    <a:lnTo>
                      <a:pt x="1166" y="513"/>
                    </a:lnTo>
                    <a:lnTo>
                      <a:pt x="1166" y="513"/>
                    </a:lnTo>
                    <a:lnTo>
                      <a:pt x="1166" y="513"/>
                    </a:lnTo>
                    <a:lnTo>
                      <a:pt x="1166" y="513"/>
                    </a:lnTo>
                    <a:lnTo>
                      <a:pt x="1166" y="513"/>
                    </a:lnTo>
                    <a:lnTo>
                      <a:pt x="1166" y="513"/>
                    </a:lnTo>
                    <a:lnTo>
                      <a:pt x="1164" y="513"/>
                    </a:lnTo>
                    <a:lnTo>
                      <a:pt x="1164" y="513"/>
                    </a:lnTo>
                    <a:lnTo>
                      <a:pt x="1162" y="513"/>
                    </a:lnTo>
                    <a:lnTo>
                      <a:pt x="1162" y="513"/>
                    </a:lnTo>
                    <a:lnTo>
                      <a:pt x="1162" y="513"/>
                    </a:lnTo>
                    <a:lnTo>
                      <a:pt x="1162" y="513"/>
                    </a:lnTo>
                    <a:lnTo>
                      <a:pt x="1162" y="515"/>
                    </a:lnTo>
                    <a:lnTo>
                      <a:pt x="1162" y="515"/>
                    </a:lnTo>
                    <a:lnTo>
                      <a:pt x="1161" y="515"/>
                    </a:lnTo>
                    <a:lnTo>
                      <a:pt x="1161" y="515"/>
                    </a:lnTo>
                    <a:lnTo>
                      <a:pt x="1161" y="515"/>
                    </a:lnTo>
                    <a:lnTo>
                      <a:pt x="1161" y="515"/>
                    </a:lnTo>
                    <a:lnTo>
                      <a:pt x="1161" y="515"/>
                    </a:lnTo>
                    <a:lnTo>
                      <a:pt x="1161" y="515"/>
                    </a:lnTo>
                    <a:lnTo>
                      <a:pt x="1159" y="515"/>
                    </a:lnTo>
                    <a:lnTo>
                      <a:pt x="1159" y="515"/>
                    </a:lnTo>
                    <a:lnTo>
                      <a:pt x="1157" y="517"/>
                    </a:lnTo>
                    <a:lnTo>
                      <a:pt x="1157" y="517"/>
                    </a:lnTo>
                    <a:lnTo>
                      <a:pt x="1157" y="517"/>
                    </a:lnTo>
                    <a:lnTo>
                      <a:pt x="1157" y="517"/>
                    </a:lnTo>
                    <a:lnTo>
                      <a:pt x="1157" y="517"/>
                    </a:lnTo>
                    <a:lnTo>
                      <a:pt x="1153" y="517"/>
                    </a:lnTo>
                    <a:lnTo>
                      <a:pt x="1153" y="517"/>
                    </a:lnTo>
                    <a:lnTo>
                      <a:pt x="1153" y="517"/>
                    </a:lnTo>
                    <a:lnTo>
                      <a:pt x="1152" y="517"/>
                    </a:lnTo>
                    <a:lnTo>
                      <a:pt x="1152" y="517"/>
                    </a:lnTo>
                    <a:lnTo>
                      <a:pt x="1152" y="517"/>
                    </a:lnTo>
                    <a:lnTo>
                      <a:pt x="1150" y="517"/>
                    </a:lnTo>
                    <a:lnTo>
                      <a:pt x="1150" y="519"/>
                    </a:lnTo>
                    <a:lnTo>
                      <a:pt x="1150" y="519"/>
                    </a:lnTo>
                    <a:lnTo>
                      <a:pt x="1148" y="519"/>
                    </a:lnTo>
                    <a:lnTo>
                      <a:pt x="1148" y="519"/>
                    </a:lnTo>
                    <a:lnTo>
                      <a:pt x="1148" y="519"/>
                    </a:lnTo>
                    <a:lnTo>
                      <a:pt x="1148" y="519"/>
                    </a:lnTo>
                    <a:lnTo>
                      <a:pt x="1148" y="519"/>
                    </a:lnTo>
                    <a:lnTo>
                      <a:pt x="1146" y="519"/>
                    </a:lnTo>
                    <a:lnTo>
                      <a:pt x="1146" y="519"/>
                    </a:lnTo>
                    <a:lnTo>
                      <a:pt x="1146" y="519"/>
                    </a:lnTo>
                    <a:lnTo>
                      <a:pt x="1146" y="519"/>
                    </a:lnTo>
                    <a:lnTo>
                      <a:pt x="1146" y="519"/>
                    </a:lnTo>
                    <a:lnTo>
                      <a:pt x="1148" y="519"/>
                    </a:lnTo>
                    <a:lnTo>
                      <a:pt x="1148" y="521"/>
                    </a:lnTo>
                    <a:lnTo>
                      <a:pt x="1148" y="521"/>
                    </a:lnTo>
                    <a:lnTo>
                      <a:pt x="1148" y="521"/>
                    </a:lnTo>
                    <a:lnTo>
                      <a:pt x="1148" y="521"/>
                    </a:lnTo>
                    <a:lnTo>
                      <a:pt x="1148" y="521"/>
                    </a:lnTo>
                    <a:lnTo>
                      <a:pt x="1148" y="521"/>
                    </a:lnTo>
                    <a:lnTo>
                      <a:pt x="1148" y="521"/>
                    </a:lnTo>
                    <a:lnTo>
                      <a:pt x="1148" y="522"/>
                    </a:lnTo>
                    <a:lnTo>
                      <a:pt x="1148" y="522"/>
                    </a:lnTo>
                    <a:lnTo>
                      <a:pt x="1148" y="524"/>
                    </a:lnTo>
                    <a:lnTo>
                      <a:pt x="1148" y="524"/>
                    </a:lnTo>
                    <a:lnTo>
                      <a:pt x="1150" y="524"/>
                    </a:lnTo>
                    <a:lnTo>
                      <a:pt x="1150" y="526"/>
                    </a:lnTo>
                    <a:lnTo>
                      <a:pt x="1148" y="526"/>
                    </a:lnTo>
                    <a:lnTo>
                      <a:pt x="1148" y="528"/>
                    </a:lnTo>
                    <a:lnTo>
                      <a:pt x="1148" y="528"/>
                    </a:lnTo>
                    <a:lnTo>
                      <a:pt x="1148" y="528"/>
                    </a:lnTo>
                    <a:lnTo>
                      <a:pt x="1148" y="530"/>
                    </a:lnTo>
                    <a:lnTo>
                      <a:pt x="1146" y="530"/>
                    </a:lnTo>
                    <a:lnTo>
                      <a:pt x="1146" y="530"/>
                    </a:lnTo>
                    <a:lnTo>
                      <a:pt x="1146" y="530"/>
                    </a:lnTo>
                    <a:lnTo>
                      <a:pt x="1146" y="530"/>
                    </a:lnTo>
                    <a:lnTo>
                      <a:pt x="1146" y="530"/>
                    </a:lnTo>
                    <a:lnTo>
                      <a:pt x="1146" y="532"/>
                    </a:lnTo>
                    <a:lnTo>
                      <a:pt x="1146" y="533"/>
                    </a:lnTo>
                    <a:lnTo>
                      <a:pt x="1144" y="533"/>
                    </a:lnTo>
                    <a:lnTo>
                      <a:pt x="1144" y="535"/>
                    </a:lnTo>
                    <a:lnTo>
                      <a:pt x="1144" y="535"/>
                    </a:lnTo>
                    <a:lnTo>
                      <a:pt x="1144" y="535"/>
                    </a:lnTo>
                    <a:lnTo>
                      <a:pt x="1144" y="535"/>
                    </a:lnTo>
                    <a:lnTo>
                      <a:pt x="1144" y="535"/>
                    </a:lnTo>
                    <a:lnTo>
                      <a:pt x="1144" y="535"/>
                    </a:lnTo>
                    <a:lnTo>
                      <a:pt x="1144" y="537"/>
                    </a:lnTo>
                    <a:lnTo>
                      <a:pt x="1143" y="537"/>
                    </a:lnTo>
                    <a:lnTo>
                      <a:pt x="1143" y="537"/>
                    </a:lnTo>
                    <a:lnTo>
                      <a:pt x="1141" y="537"/>
                    </a:lnTo>
                    <a:lnTo>
                      <a:pt x="1141" y="537"/>
                    </a:lnTo>
                    <a:lnTo>
                      <a:pt x="1141" y="537"/>
                    </a:lnTo>
                    <a:lnTo>
                      <a:pt x="1139" y="537"/>
                    </a:lnTo>
                    <a:lnTo>
                      <a:pt x="1139" y="537"/>
                    </a:lnTo>
                    <a:lnTo>
                      <a:pt x="1139" y="539"/>
                    </a:lnTo>
                    <a:lnTo>
                      <a:pt x="1139" y="539"/>
                    </a:lnTo>
                    <a:lnTo>
                      <a:pt x="1139" y="539"/>
                    </a:lnTo>
                    <a:lnTo>
                      <a:pt x="1137" y="539"/>
                    </a:lnTo>
                    <a:lnTo>
                      <a:pt x="1137" y="539"/>
                    </a:lnTo>
                    <a:lnTo>
                      <a:pt x="1137" y="539"/>
                    </a:lnTo>
                    <a:lnTo>
                      <a:pt x="1135" y="539"/>
                    </a:lnTo>
                    <a:lnTo>
                      <a:pt x="1135" y="539"/>
                    </a:lnTo>
                    <a:lnTo>
                      <a:pt x="1133" y="539"/>
                    </a:lnTo>
                    <a:lnTo>
                      <a:pt x="1132" y="541"/>
                    </a:lnTo>
                    <a:lnTo>
                      <a:pt x="1132" y="541"/>
                    </a:lnTo>
                    <a:lnTo>
                      <a:pt x="1130" y="541"/>
                    </a:lnTo>
                    <a:lnTo>
                      <a:pt x="1130" y="541"/>
                    </a:lnTo>
                    <a:lnTo>
                      <a:pt x="1130" y="542"/>
                    </a:lnTo>
                    <a:lnTo>
                      <a:pt x="1130" y="542"/>
                    </a:lnTo>
                    <a:lnTo>
                      <a:pt x="1128" y="544"/>
                    </a:lnTo>
                    <a:lnTo>
                      <a:pt x="1128" y="544"/>
                    </a:lnTo>
                    <a:lnTo>
                      <a:pt x="1128" y="546"/>
                    </a:lnTo>
                    <a:lnTo>
                      <a:pt x="1128" y="546"/>
                    </a:lnTo>
                    <a:lnTo>
                      <a:pt x="1128" y="546"/>
                    </a:lnTo>
                    <a:lnTo>
                      <a:pt x="1128" y="548"/>
                    </a:lnTo>
                    <a:lnTo>
                      <a:pt x="1128" y="548"/>
                    </a:lnTo>
                    <a:lnTo>
                      <a:pt x="1128" y="548"/>
                    </a:lnTo>
                    <a:lnTo>
                      <a:pt x="1128" y="548"/>
                    </a:lnTo>
                    <a:lnTo>
                      <a:pt x="1128" y="548"/>
                    </a:lnTo>
                    <a:lnTo>
                      <a:pt x="1128" y="548"/>
                    </a:lnTo>
                    <a:lnTo>
                      <a:pt x="1126" y="550"/>
                    </a:lnTo>
                    <a:lnTo>
                      <a:pt x="1126" y="550"/>
                    </a:lnTo>
                    <a:lnTo>
                      <a:pt x="1126" y="550"/>
                    </a:lnTo>
                    <a:lnTo>
                      <a:pt x="1126" y="551"/>
                    </a:lnTo>
                    <a:lnTo>
                      <a:pt x="1126" y="551"/>
                    </a:lnTo>
                    <a:lnTo>
                      <a:pt x="1126" y="551"/>
                    </a:lnTo>
                    <a:lnTo>
                      <a:pt x="1126" y="553"/>
                    </a:lnTo>
                    <a:lnTo>
                      <a:pt x="1126" y="553"/>
                    </a:lnTo>
                    <a:lnTo>
                      <a:pt x="1126" y="553"/>
                    </a:lnTo>
                    <a:lnTo>
                      <a:pt x="1126" y="555"/>
                    </a:lnTo>
                    <a:lnTo>
                      <a:pt x="1126" y="555"/>
                    </a:lnTo>
                    <a:lnTo>
                      <a:pt x="1124" y="555"/>
                    </a:lnTo>
                    <a:lnTo>
                      <a:pt x="1124" y="557"/>
                    </a:lnTo>
                    <a:lnTo>
                      <a:pt x="1124" y="557"/>
                    </a:lnTo>
                    <a:lnTo>
                      <a:pt x="1123" y="559"/>
                    </a:lnTo>
                    <a:lnTo>
                      <a:pt x="1123" y="559"/>
                    </a:lnTo>
                    <a:lnTo>
                      <a:pt x="1123" y="560"/>
                    </a:lnTo>
                    <a:lnTo>
                      <a:pt x="1123" y="560"/>
                    </a:lnTo>
                    <a:lnTo>
                      <a:pt x="1123" y="560"/>
                    </a:lnTo>
                    <a:lnTo>
                      <a:pt x="1123" y="560"/>
                    </a:lnTo>
                    <a:lnTo>
                      <a:pt x="1123" y="562"/>
                    </a:lnTo>
                    <a:lnTo>
                      <a:pt x="1121" y="562"/>
                    </a:lnTo>
                    <a:lnTo>
                      <a:pt x="1121" y="562"/>
                    </a:lnTo>
                    <a:lnTo>
                      <a:pt x="1121" y="562"/>
                    </a:lnTo>
                    <a:lnTo>
                      <a:pt x="1121" y="562"/>
                    </a:lnTo>
                    <a:lnTo>
                      <a:pt x="1119" y="562"/>
                    </a:lnTo>
                    <a:lnTo>
                      <a:pt x="1119" y="564"/>
                    </a:lnTo>
                    <a:lnTo>
                      <a:pt x="1119" y="564"/>
                    </a:lnTo>
                    <a:lnTo>
                      <a:pt x="1119" y="564"/>
                    </a:lnTo>
                    <a:lnTo>
                      <a:pt x="1119" y="564"/>
                    </a:lnTo>
                    <a:lnTo>
                      <a:pt x="1119" y="564"/>
                    </a:lnTo>
                    <a:lnTo>
                      <a:pt x="1117" y="564"/>
                    </a:lnTo>
                    <a:lnTo>
                      <a:pt x="1115" y="566"/>
                    </a:lnTo>
                    <a:lnTo>
                      <a:pt x="1115" y="566"/>
                    </a:lnTo>
                    <a:lnTo>
                      <a:pt x="1114" y="566"/>
                    </a:lnTo>
                    <a:lnTo>
                      <a:pt x="1114" y="566"/>
                    </a:lnTo>
                    <a:lnTo>
                      <a:pt x="1114" y="566"/>
                    </a:lnTo>
                    <a:lnTo>
                      <a:pt x="1114" y="566"/>
                    </a:lnTo>
                    <a:lnTo>
                      <a:pt x="1112" y="566"/>
                    </a:lnTo>
                    <a:lnTo>
                      <a:pt x="1112" y="566"/>
                    </a:lnTo>
                    <a:lnTo>
                      <a:pt x="1112" y="566"/>
                    </a:lnTo>
                    <a:lnTo>
                      <a:pt x="1112" y="568"/>
                    </a:lnTo>
                    <a:lnTo>
                      <a:pt x="1112" y="568"/>
                    </a:lnTo>
                    <a:lnTo>
                      <a:pt x="1112" y="569"/>
                    </a:lnTo>
                    <a:lnTo>
                      <a:pt x="1112" y="569"/>
                    </a:lnTo>
                    <a:lnTo>
                      <a:pt x="1112" y="569"/>
                    </a:lnTo>
                    <a:lnTo>
                      <a:pt x="1112" y="569"/>
                    </a:lnTo>
                    <a:lnTo>
                      <a:pt x="1112" y="571"/>
                    </a:lnTo>
                    <a:lnTo>
                      <a:pt x="1112" y="571"/>
                    </a:lnTo>
                    <a:lnTo>
                      <a:pt x="1114" y="573"/>
                    </a:lnTo>
                    <a:lnTo>
                      <a:pt x="1114" y="573"/>
                    </a:lnTo>
                    <a:lnTo>
                      <a:pt x="1114" y="575"/>
                    </a:lnTo>
                    <a:lnTo>
                      <a:pt x="1115" y="577"/>
                    </a:lnTo>
                    <a:lnTo>
                      <a:pt x="1115" y="577"/>
                    </a:lnTo>
                    <a:lnTo>
                      <a:pt x="1115" y="577"/>
                    </a:lnTo>
                    <a:lnTo>
                      <a:pt x="1115" y="579"/>
                    </a:lnTo>
                    <a:lnTo>
                      <a:pt x="1115" y="579"/>
                    </a:lnTo>
                    <a:lnTo>
                      <a:pt x="1115" y="579"/>
                    </a:lnTo>
                    <a:lnTo>
                      <a:pt x="1117" y="579"/>
                    </a:lnTo>
                    <a:lnTo>
                      <a:pt x="1117" y="580"/>
                    </a:lnTo>
                    <a:lnTo>
                      <a:pt x="1117" y="580"/>
                    </a:lnTo>
                    <a:lnTo>
                      <a:pt x="1117" y="580"/>
                    </a:lnTo>
                    <a:lnTo>
                      <a:pt x="1117" y="580"/>
                    </a:lnTo>
                    <a:lnTo>
                      <a:pt x="1117" y="580"/>
                    </a:lnTo>
                    <a:lnTo>
                      <a:pt x="1117" y="582"/>
                    </a:lnTo>
                    <a:lnTo>
                      <a:pt x="1117" y="584"/>
                    </a:lnTo>
                    <a:lnTo>
                      <a:pt x="1117" y="584"/>
                    </a:lnTo>
                    <a:lnTo>
                      <a:pt x="1117" y="584"/>
                    </a:lnTo>
                    <a:lnTo>
                      <a:pt x="1117" y="584"/>
                    </a:lnTo>
                    <a:lnTo>
                      <a:pt x="1117" y="584"/>
                    </a:lnTo>
                    <a:lnTo>
                      <a:pt x="1117" y="586"/>
                    </a:lnTo>
                    <a:lnTo>
                      <a:pt x="1117" y="586"/>
                    </a:lnTo>
                    <a:lnTo>
                      <a:pt x="1117" y="586"/>
                    </a:lnTo>
                    <a:lnTo>
                      <a:pt x="1117" y="586"/>
                    </a:lnTo>
                    <a:lnTo>
                      <a:pt x="1117" y="586"/>
                    </a:lnTo>
                    <a:lnTo>
                      <a:pt x="1117" y="586"/>
                    </a:lnTo>
                    <a:lnTo>
                      <a:pt x="1117" y="586"/>
                    </a:lnTo>
                    <a:lnTo>
                      <a:pt x="1117" y="586"/>
                    </a:lnTo>
                    <a:lnTo>
                      <a:pt x="1117" y="588"/>
                    </a:lnTo>
                    <a:lnTo>
                      <a:pt x="1117" y="588"/>
                    </a:lnTo>
                    <a:lnTo>
                      <a:pt x="1117" y="588"/>
                    </a:lnTo>
                    <a:lnTo>
                      <a:pt x="1117" y="589"/>
                    </a:lnTo>
                    <a:lnTo>
                      <a:pt x="1117" y="589"/>
                    </a:lnTo>
                    <a:lnTo>
                      <a:pt x="1117" y="589"/>
                    </a:lnTo>
                    <a:lnTo>
                      <a:pt x="1117" y="591"/>
                    </a:lnTo>
                    <a:lnTo>
                      <a:pt x="1117" y="591"/>
                    </a:lnTo>
                    <a:lnTo>
                      <a:pt x="1117" y="591"/>
                    </a:lnTo>
                    <a:lnTo>
                      <a:pt x="1117" y="591"/>
                    </a:lnTo>
                    <a:lnTo>
                      <a:pt x="1117" y="591"/>
                    </a:lnTo>
                    <a:lnTo>
                      <a:pt x="1115" y="591"/>
                    </a:lnTo>
                    <a:lnTo>
                      <a:pt x="1115" y="591"/>
                    </a:lnTo>
                    <a:lnTo>
                      <a:pt x="1115" y="591"/>
                    </a:lnTo>
                    <a:lnTo>
                      <a:pt x="1114" y="591"/>
                    </a:lnTo>
                    <a:lnTo>
                      <a:pt x="1114" y="591"/>
                    </a:lnTo>
                    <a:lnTo>
                      <a:pt x="1114" y="593"/>
                    </a:lnTo>
                    <a:lnTo>
                      <a:pt x="1112" y="593"/>
                    </a:lnTo>
                    <a:lnTo>
                      <a:pt x="1112" y="593"/>
                    </a:lnTo>
                    <a:lnTo>
                      <a:pt x="1112" y="593"/>
                    </a:lnTo>
                    <a:lnTo>
                      <a:pt x="1112" y="593"/>
                    </a:lnTo>
                    <a:lnTo>
                      <a:pt x="1112" y="595"/>
                    </a:lnTo>
                    <a:lnTo>
                      <a:pt x="1112" y="595"/>
                    </a:lnTo>
                    <a:lnTo>
                      <a:pt x="1112" y="595"/>
                    </a:lnTo>
                    <a:lnTo>
                      <a:pt x="1112" y="595"/>
                    </a:lnTo>
                    <a:lnTo>
                      <a:pt x="1112" y="597"/>
                    </a:lnTo>
                    <a:lnTo>
                      <a:pt x="1112" y="597"/>
                    </a:lnTo>
                    <a:lnTo>
                      <a:pt x="1112" y="597"/>
                    </a:lnTo>
                    <a:lnTo>
                      <a:pt x="1112" y="597"/>
                    </a:lnTo>
                    <a:lnTo>
                      <a:pt x="1112" y="597"/>
                    </a:lnTo>
                    <a:lnTo>
                      <a:pt x="1112" y="597"/>
                    </a:lnTo>
                    <a:lnTo>
                      <a:pt x="1114" y="597"/>
                    </a:lnTo>
                    <a:lnTo>
                      <a:pt x="1114" y="597"/>
                    </a:lnTo>
                    <a:lnTo>
                      <a:pt x="1114" y="597"/>
                    </a:lnTo>
                    <a:lnTo>
                      <a:pt x="1114" y="598"/>
                    </a:lnTo>
                    <a:lnTo>
                      <a:pt x="1114" y="598"/>
                    </a:lnTo>
                    <a:lnTo>
                      <a:pt x="1115" y="598"/>
                    </a:lnTo>
                    <a:lnTo>
                      <a:pt x="1115" y="598"/>
                    </a:lnTo>
                    <a:lnTo>
                      <a:pt x="1115" y="598"/>
                    </a:lnTo>
                    <a:lnTo>
                      <a:pt x="1115" y="598"/>
                    </a:lnTo>
                    <a:lnTo>
                      <a:pt x="1115" y="598"/>
                    </a:lnTo>
                    <a:lnTo>
                      <a:pt x="1115" y="600"/>
                    </a:lnTo>
                    <a:lnTo>
                      <a:pt x="1115" y="600"/>
                    </a:lnTo>
                    <a:lnTo>
                      <a:pt x="1115" y="602"/>
                    </a:lnTo>
                    <a:lnTo>
                      <a:pt x="1115" y="602"/>
                    </a:lnTo>
                    <a:lnTo>
                      <a:pt x="1115" y="602"/>
                    </a:lnTo>
                    <a:lnTo>
                      <a:pt x="1117" y="602"/>
                    </a:lnTo>
                    <a:lnTo>
                      <a:pt x="1117" y="602"/>
                    </a:lnTo>
                    <a:lnTo>
                      <a:pt x="1117" y="602"/>
                    </a:lnTo>
                    <a:lnTo>
                      <a:pt x="1117" y="602"/>
                    </a:lnTo>
                    <a:lnTo>
                      <a:pt x="1117" y="602"/>
                    </a:lnTo>
                    <a:lnTo>
                      <a:pt x="1117" y="602"/>
                    </a:lnTo>
                    <a:lnTo>
                      <a:pt x="1119" y="604"/>
                    </a:lnTo>
                    <a:lnTo>
                      <a:pt x="1119" y="604"/>
                    </a:lnTo>
                    <a:lnTo>
                      <a:pt x="1119" y="604"/>
                    </a:lnTo>
                    <a:lnTo>
                      <a:pt x="1121" y="604"/>
                    </a:lnTo>
                    <a:lnTo>
                      <a:pt x="1121" y="604"/>
                    </a:lnTo>
                    <a:lnTo>
                      <a:pt x="1121" y="604"/>
                    </a:lnTo>
                    <a:lnTo>
                      <a:pt x="1121" y="604"/>
                    </a:lnTo>
                    <a:lnTo>
                      <a:pt x="1123" y="604"/>
                    </a:lnTo>
                    <a:lnTo>
                      <a:pt x="1123" y="604"/>
                    </a:lnTo>
                    <a:lnTo>
                      <a:pt x="1124" y="604"/>
                    </a:lnTo>
                    <a:lnTo>
                      <a:pt x="1124" y="606"/>
                    </a:lnTo>
                    <a:lnTo>
                      <a:pt x="1124" y="606"/>
                    </a:lnTo>
                    <a:lnTo>
                      <a:pt x="1126" y="606"/>
                    </a:lnTo>
                    <a:lnTo>
                      <a:pt x="1126" y="606"/>
                    </a:lnTo>
                    <a:lnTo>
                      <a:pt x="1126" y="606"/>
                    </a:lnTo>
                    <a:lnTo>
                      <a:pt x="1126" y="606"/>
                    </a:lnTo>
                    <a:lnTo>
                      <a:pt x="1126" y="606"/>
                    </a:lnTo>
                    <a:lnTo>
                      <a:pt x="1126" y="607"/>
                    </a:lnTo>
                    <a:lnTo>
                      <a:pt x="1126" y="607"/>
                    </a:lnTo>
                    <a:lnTo>
                      <a:pt x="1126" y="607"/>
                    </a:lnTo>
                    <a:lnTo>
                      <a:pt x="1126" y="609"/>
                    </a:lnTo>
                    <a:lnTo>
                      <a:pt x="1126" y="609"/>
                    </a:lnTo>
                    <a:lnTo>
                      <a:pt x="1126" y="611"/>
                    </a:lnTo>
                    <a:lnTo>
                      <a:pt x="1124" y="611"/>
                    </a:lnTo>
                    <a:lnTo>
                      <a:pt x="1124" y="611"/>
                    </a:lnTo>
                    <a:lnTo>
                      <a:pt x="1124" y="611"/>
                    </a:lnTo>
                    <a:lnTo>
                      <a:pt x="1124" y="613"/>
                    </a:lnTo>
                    <a:lnTo>
                      <a:pt x="1124" y="613"/>
                    </a:lnTo>
                    <a:lnTo>
                      <a:pt x="1124" y="613"/>
                    </a:lnTo>
                    <a:lnTo>
                      <a:pt x="1124" y="615"/>
                    </a:lnTo>
                    <a:lnTo>
                      <a:pt x="1124" y="615"/>
                    </a:lnTo>
                    <a:lnTo>
                      <a:pt x="1123" y="617"/>
                    </a:lnTo>
                    <a:lnTo>
                      <a:pt x="1123" y="617"/>
                    </a:lnTo>
                    <a:lnTo>
                      <a:pt x="1123" y="617"/>
                    </a:lnTo>
                    <a:lnTo>
                      <a:pt x="1123" y="617"/>
                    </a:lnTo>
                    <a:lnTo>
                      <a:pt x="1121" y="617"/>
                    </a:lnTo>
                    <a:lnTo>
                      <a:pt x="1121" y="617"/>
                    </a:lnTo>
                    <a:lnTo>
                      <a:pt x="1121" y="617"/>
                    </a:lnTo>
                    <a:lnTo>
                      <a:pt x="1119" y="618"/>
                    </a:lnTo>
                    <a:lnTo>
                      <a:pt x="1119" y="618"/>
                    </a:lnTo>
                    <a:lnTo>
                      <a:pt x="1119" y="618"/>
                    </a:lnTo>
                    <a:lnTo>
                      <a:pt x="1117" y="620"/>
                    </a:lnTo>
                    <a:lnTo>
                      <a:pt x="1117" y="620"/>
                    </a:lnTo>
                    <a:lnTo>
                      <a:pt x="1117" y="620"/>
                    </a:lnTo>
                    <a:lnTo>
                      <a:pt x="1117" y="620"/>
                    </a:lnTo>
                    <a:lnTo>
                      <a:pt x="1117" y="620"/>
                    </a:lnTo>
                    <a:lnTo>
                      <a:pt x="1115" y="622"/>
                    </a:lnTo>
                    <a:lnTo>
                      <a:pt x="1115" y="622"/>
                    </a:lnTo>
                    <a:lnTo>
                      <a:pt x="1115" y="622"/>
                    </a:lnTo>
                    <a:lnTo>
                      <a:pt x="1115" y="622"/>
                    </a:lnTo>
                    <a:lnTo>
                      <a:pt x="1115" y="622"/>
                    </a:lnTo>
                    <a:lnTo>
                      <a:pt x="1115" y="622"/>
                    </a:lnTo>
                    <a:lnTo>
                      <a:pt x="1117" y="624"/>
                    </a:lnTo>
                    <a:lnTo>
                      <a:pt x="1117" y="624"/>
                    </a:lnTo>
                    <a:lnTo>
                      <a:pt x="1117" y="624"/>
                    </a:lnTo>
                    <a:lnTo>
                      <a:pt x="1117" y="624"/>
                    </a:lnTo>
                    <a:lnTo>
                      <a:pt x="1117" y="624"/>
                    </a:lnTo>
                    <a:lnTo>
                      <a:pt x="1115" y="626"/>
                    </a:lnTo>
                    <a:lnTo>
                      <a:pt x="1115" y="626"/>
                    </a:lnTo>
                    <a:lnTo>
                      <a:pt x="1115" y="626"/>
                    </a:lnTo>
                    <a:lnTo>
                      <a:pt x="1114" y="626"/>
                    </a:lnTo>
                    <a:lnTo>
                      <a:pt x="1114" y="627"/>
                    </a:lnTo>
                    <a:lnTo>
                      <a:pt x="1112" y="627"/>
                    </a:lnTo>
                    <a:lnTo>
                      <a:pt x="1112" y="627"/>
                    </a:lnTo>
                    <a:lnTo>
                      <a:pt x="1110" y="627"/>
                    </a:lnTo>
                    <a:lnTo>
                      <a:pt x="1110" y="627"/>
                    </a:lnTo>
                    <a:lnTo>
                      <a:pt x="1110" y="629"/>
                    </a:lnTo>
                    <a:lnTo>
                      <a:pt x="1110" y="629"/>
                    </a:lnTo>
                    <a:lnTo>
                      <a:pt x="1110" y="629"/>
                    </a:lnTo>
                    <a:lnTo>
                      <a:pt x="1108" y="631"/>
                    </a:lnTo>
                    <a:lnTo>
                      <a:pt x="1106" y="631"/>
                    </a:lnTo>
                    <a:lnTo>
                      <a:pt x="1106" y="633"/>
                    </a:lnTo>
                    <a:lnTo>
                      <a:pt x="1105" y="633"/>
                    </a:lnTo>
                    <a:lnTo>
                      <a:pt x="1105" y="633"/>
                    </a:lnTo>
                    <a:lnTo>
                      <a:pt x="1105" y="633"/>
                    </a:lnTo>
                    <a:lnTo>
                      <a:pt x="1105" y="633"/>
                    </a:lnTo>
                    <a:lnTo>
                      <a:pt x="1105" y="635"/>
                    </a:lnTo>
                    <a:lnTo>
                      <a:pt x="1103" y="635"/>
                    </a:lnTo>
                    <a:lnTo>
                      <a:pt x="1103" y="635"/>
                    </a:lnTo>
                    <a:lnTo>
                      <a:pt x="1103" y="635"/>
                    </a:lnTo>
                    <a:lnTo>
                      <a:pt x="1103" y="635"/>
                    </a:lnTo>
                    <a:lnTo>
                      <a:pt x="1103" y="636"/>
                    </a:lnTo>
                    <a:lnTo>
                      <a:pt x="1101" y="638"/>
                    </a:lnTo>
                    <a:lnTo>
                      <a:pt x="1101" y="638"/>
                    </a:lnTo>
                    <a:lnTo>
                      <a:pt x="1099" y="638"/>
                    </a:lnTo>
                    <a:lnTo>
                      <a:pt x="1099" y="638"/>
                    </a:lnTo>
                    <a:lnTo>
                      <a:pt x="1097" y="638"/>
                    </a:lnTo>
                    <a:lnTo>
                      <a:pt x="1097" y="636"/>
                    </a:lnTo>
                    <a:lnTo>
                      <a:pt x="1096" y="636"/>
                    </a:lnTo>
                    <a:lnTo>
                      <a:pt x="1096" y="638"/>
                    </a:lnTo>
                    <a:lnTo>
                      <a:pt x="1096" y="638"/>
                    </a:lnTo>
                    <a:lnTo>
                      <a:pt x="1096" y="638"/>
                    </a:lnTo>
                    <a:lnTo>
                      <a:pt x="1094" y="638"/>
                    </a:lnTo>
                    <a:lnTo>
                      <a:pt x="1096" y="640"/>
                    </a:lnTo>
                    <a:lnTo>
                      <a:pt x="1094" y="640"/>
                    </a:lnTo>
                    <a:lnTo>
                      <a:pt x="1094" y="640"/>
                    </a:lnTo>
                    <a:lnTo>
                      <a:pt x="1094" y="640"/>
                    </a:lnTo>
                    <a:lnTo>
                      <a:pt x="1094" y="642"/>
                    </a:lnTo>
                    <a:lnTo>
                      <a:pt x="1094" y="642"/>
                    </a:lnTo>
                    <a:lnTo>
                      <a:pt x="1094" y="642"/>
                    </a:lnTo>
                    <a:lnTo>
                      <a:pt x="1094" y="642"/>
                    </a:lnTo>
                    <a:lnTo>
                      <a:pt x="1094" y="644"/>
                    </a:lnTo>
                    <a:lnTo>
                      <a:pt x="1092" y="644"/>
                    </a:lnTo>
                    <a:lnTo>
                      <a:pt x="1092" y="645"/>
                    </a:lnTo>
                    <a:lnTo>
                      <a:pt x="1092" y="645"/>
                    </a:lnTo>
                    <a:lnTo>
                      <a:pt x="1092" y="647"/>
                    </a:lnTo>
                    <a:lnTo>
                      <a:pt x="1092" y="647"/>
                    </a:lnTo>
                    <a:lnTo>
                      <a:pt x="1090" y="649"/>
                    </a:lnTo>
                    <a:lnTo>
                      <a:pt x="1090" y="651"/>
                    </a:lnTo>
                    <a:lnTo>
                      <a:pt x="1090" y="651"/>
                    </a:lnTo>
                    <a:lnTo>
                      <a:pt x="1090" y="651"/>
                    </a:lnTo>
                    <a:lnTo>
                      <a:pt x="1090" y="651"/>
                    </a:lnTo>
                    <a:lnTo>
                      <a:pt x="1090" y="653"/>
                    </a:lnTo>
                    <a:lnTo>
                      <a:pt x="1088" y="653"/>
                    </a:lnTo>
                    <a:lnTo>
                      <a:pt x="1088" y="655"/>
                    </a:lnTo>
                    <a:lnTo>
                      <a:pt x="1088" y="655"/>
                    </a:lnTo>
                    <a:lnTo>
                      <a:pt x="1088" y="655"/>
                    </a:lnTo>
                    <a:lnTo>
                      <a:pt x="1088" y="655"/>
                    </a:lnTo>
                    <a:lnTo>
                      <a:pt x="1088" y="656"/>
                    </a:lnTo>
                    <a:lnTo>
                      <a:pt x="1086" y="656"/>
                    </a:lnTo>
                    <a:lnTo>
                      <a:pt x="1085" y="656"/>
                    </a:lnTo>
                    <a:lnTo>
                      <a:pt x="1085" y="656"/>
                    </a:lnTo>
                    <a:lnTo>
                      <a:pt x="1085" y="656"/>
                    </a:lnTo>
                    <a:lnTo>
                      <a:pt x="1083" y="656"/>
                    </a:lnTo>
                    <a:lnTo>
                      <a:pt x="1083" y="656"/>
                    </a:lnTo>
                    <a:lnTo>
                      <a:pt x="1083" y="656"/>
                    </a:lnTo>
                    <a:lnTo>
                      <a:pt x="1081" y="656"/>
                    </a:lnTo>
                    <a:lnTo>
                      <a:pt x="1081" y="658"/>
                    </a:lnTo>
                    <a:lnTo>
                      <a:pt x="1081" y="658"/>
                    </a:lnTo>
                    <a:lnTo>
                      <a:pt x="1081" y="658"/>
                    </a:lnTo>
                    <a:lnTo>
                      <a:pt x="1081" y="658"/>
                    </a:lnTo>
                    <a:lnTo>
                      <a:pt x="1081" y="658"/>
                    </a:lnTo>
                    <a:lnTo>
                      <a:pt x="1079" y="660"/>
                    </a:lnTo>
                    <a:lnTo>
                      <a:pt x="1079" y="660"/>
                    </a:lnTo>
                    <a:lnTo>
                      <a:pt x="1079" y="660"/>
                    </a:lnTo>
                    <a:lnTo>
                      <a:pt x="1079" y="660"/>
                    </a:lnTo>
                    <a:lnTo>
                      <a:pt x="1077" y="662"/>
                    </a:lnTo>
                    <a:lnTo>
                      <a:pt x="1077" y="662"/>
                    </a:lnTo>
                    <a:lnTo>
                      <a:pt x="1076" y="662"/>
                    </a:lnTo>
                    <a:lnTo>
                      <a:pt x="1072" y="662"/>
                    </a:lnTo>
                    <a:lnTo>
                      <a:pt x="1070" y="662"/>
                    </a:lnTo>
                    <a:lnTo>
                      <a:pt x="1067" y="662"/>
                    </a:lnTo>
                    <a:lnTo>
                      <a:pt x="1065" y="662"/>
                    </a:lnTo>
                    <a:lnTo>
                      <a:pt x="1061" y="662"/>
                    </a:lnTo>
                    <a:lnTo>
                      <a:pt x="1061" y="664"/>
                    </a:lnTo>
                    <a:lnTo>
                      <a:pt x="1059" y="664"/>
                    </a:lnTo>
                    <a:lnTo>
                      <a:pt x="1059" y="664"/>
                    </a:lnTo>
                    <a:lnTo>
                      <a:pt x="1059" y="664"/>
                    </a:lnTo>
                    <a:lnTo>
                      <a:pt x="1058" y="664"/>
                    </a:lnTo>
                    <a:lnTo>
                      <a:pt x="1058" y="664"/>
                    </a:lnTo>
                    <a:lnTo>
                      <a:pt x="1058" y="664"/>
                    </a:lnTo>
                    <a:lnTo>
                      <a:pt x="1056" y="665"/>
                    </a:lnTo>
                    <a:lnTo>
                      <a:pt x="1056" y="665"/>
                    </a:lnTo>
                    <a:lnTo>
                      <a:pt x="1056" y="665"/>
                    </a:lnTo>
                    <a:lnTo>
                      <a:pt x="1056" y="665"/>
                    </a:lnTo>
                    <a:lnTo>
                      <a:pt x="1056" y="667"/>
                    </a:lnTo>
                    <a:lnTo>
                      <a:pt x="1054" y="667"/>
                    </a:lnTo>
                    <a:lnTo>
                      <a:pt x="1054" y="667"/>
                    </a:lnTo>
                    <a:lnTo>
                      <a:pt x="1056" y="667"/>
                    </a:lnTo>
                    <a:lnTo>
                      <a:pt x="1056" y="667"/>
                    </a:lnTo>
                    <a:lnTo>
                      <a:pt x="1056" y="669"/>
                    </a:lnTo>
                    <a:lnTo>
                      <a:pt x="1056" y="669"/>
                    </a:lnTo>
                    <a:lnTo>
                      <a:pt x="1056" y="669"/>
                    </a:lnTo>
                    <a:lnTo>
                      <a:pt x="1056" y="669"/>
                    </a:lnTo>
                    <a:lnTo>
                      <a:pt x="1056" y="671"/>
                    </a:lnTo>
                    <a:lnTo>
                      <a:pt x="1056" y="671"/>
                    </a:lnTo>
                    <a:lnTo>
                      <a:pt x="1054" y="671"/>
                    </a:lnTo>
                    <a:lnTo>
                      <a:pt x="1054" y="673"/>
                    </a:lnTo>
                    <a:lnTo>
                      <a:pt x="1054" y="673"/>
                    </a:lnTo>
                    <a:lnTo>
                      <a:pt x="1054" y="673"/>
                    </a:lnTo>
                    <a:lnTo>
                      <a:pt x="1054" y="673"/>
                    </a:lnTo>
                    <a:lnTo>
                      <a:pt x="1054" y="674"/>
                    </a:lnTo>
                    <a:lnTo>
                      <a:pt x="1054" y="674"/>
                    </a:lnTo>
                    <a:lnTo>
                      <a:pt x="1056" y="674"/>
                    </a:lnTo>
                    <a:lnTo>
                      <a:pt x="1056" y="674"/>
                    </a:lnTo>
                    <a:lnTo>
                      <a:pt x="1054" y="674"/>
                    </a:lnTo>
                    <a:lnTo>
                      <a:pt x="1054" y="674"/>
                    </a:lnTo>
                    <a:lnTo>
                      <a:pt x="1054" y="676"/>
                    </a:lnTo>
                    <a:lnTo>
                      <a:pt x="1054" y="676"/>
                    </a:lnTo>
                    <a:lnTo>
                      <a:pt x="1054" y="676"/>
                    </a:lnTo>
                    <a:lnTo>
                      <a:pt x="1052" y="676"/>
                    </a:lnTo>
                    <a:lnTo>
                      <a:pt x="1050" y="676"/>
                    </a:lnTo>
                    <a:lnTo>
                      <a:pt x="1050" y="678"/>
                    </a:lnTo>
                    <a:lnTo>
                      <a:pt x="1050" y="678"/>
                    </a:lnTo>
                    <a:lnTo>
                      <a:pt x="1048" y="678"/>
                    </a:lnTo>
                    <a:lnTo>
                      <a:pt x="1048" y="678"/>
                    </a:lnTo>
                    <a:lnTo>
                      <a:pt x="1048" y="678"/>
                    </a:lnTo>
                    <a:lnTo>
                      <a:pt x="1048" y="678"/>
                    </a:lnTo>
                    <a:lnTo>
                      <a:pt x="1047" y="678"/>
                    </a:lnTo>
                    <a:lnTo>
                      <a:pt x="1047" y="678"/>
                    </a:lnTo>
                    <a:lnTo>
                      <a:pt x="1047" y="678"/>
                    </a:lnTo>
                    <a:lnTo>
                      <a:pt x="1045" y="678"/>
                    </a:lnTo>
                    <a:lnTo>
                      <a:pt x="1045" y="678"/>
                    </a:lnTo>
                    <a:lnTo>
                      <a:pt x="1045" y="680"/>
                    </a:lnTo>
                    <a:lnTo>
                      <a:pt x="1043" y="680"/>
                    </a:lnTo>
                    <a:lnTo>
                      <a:pt x="1043" y="680"/>
                    </a:lnTo>
                    <a:lnTo>
                      <a:pt x="1043" y="680"/>
                    </a:lnTo>
                    <a:lnTo>
                      <a:pt x="1043" y="680"/>
                    </a:lnTo>
                    <a:lnTo>
                      <a:pt x="1043" y="682"/>
                    </a:lnTo>
                    <a:lnTo>
                      <a:pt x="1041" y="682"/>
                    </a:lnTo>
                    <a:lnTo>
                      <a:pt x="1041" y="682"/>
                    </a:lnTo>
                    <a:lnTo>
                      <a:pt x="1041" y="682"/>
                    </a:lnTo>
                    <a:lnTo>
                      <a:pt x="1041" y="682"/>
                    </a:lnTo>
                    <a:lnTo>
                      <a:pt x="1039" y="682"/>
                    </a:lnTo>
                    <a:lnTo>
                      <a:pt x="1039" y="682"/>
                    </a:lnTo>
                    <a:lnTo>
                      <a:pt x="1039" y="682"/>
                    </a:lnTo>
                    <a:lnTo>
                      <a:pt x="1036" y="682"/>
                    </a:lnTo>
                    <a:lnTo>
                      <a:pt x="1036" y="683"/>
                    </a:lnTo>
                    <a:lnTo>
                      <a:pt x="1036" y="683"/>
                    </a:lnTo>
                    <a:lnTo>
                      <a:pt x="1036" y="683"/>
                    </a:lnTo>
                    <a:lnTo>
                      <a:pt x="1034" y="683"/>
                    </a:lnTo>
                    <a:lnTo>
                      <a:pt x="1034" y="683"/>
                    </a:lnTo>
                    <a:lnTo>
                      <a:pt x="1034" y="683"/>
                    </a:lnTo>
                    <a:lnTo>
                      <a:pt x="1030" y="687"/>
                    </a:lnTo>
                    <a:lnTo>
                      <a:pt x="1029" y="689"/>
                    </a:lnTo>
                    <a:lnTo>
                      <a:pt x="1027" y="691"/>
                    </a:lnTo>
                    <a:lnTo>
                      <a:pt x="1027" y="691"/>
                    </a:lnTo>
                    <a:lnTo>
                      <a:pt x="1027" y="691"/>
                    </a:lnTo>
                    <a:lnTo>
                      <a:pt x="1027" y="691"/>
                    </a:lnTo>
                    <a:lnTo>
                      <a:pt x="1027" y="691"/>
                    </a:lnTo>
                    <a:lnTo>
                      <a:pt x="1027" y="691"/>
                    </a:lnTo>
                    <a:lnTo>
                      <a:pt x="1025" y="689"/>
                    </a:lnTo>
                    <a:lnTo>
                      <a:pt x="1023" y="689"/>
                    </a:lnTo>
                    <a:lnTo>
                      <a:pt x="1023" y="689"/>
                    </a:lnTo>
                    <a:lnTo>
                      <a:pt x="1021" y="689"/>
                    </a:lnTo>
                    <a:lnTo>
                      <a:pt x="1021" y="689"/>
                    </a:lnTo>
                    <a:lnTo>
                      <a:pt x="1021" y="689"/>
                    </a:lnTo>
                    <a:lnTo>
                      <a:pt x="1020" y="689"/>
                    </a:lnTo>
                    <a:lnTo>
                      <a:pt x="1020" y="689"/>
                    </a:lnTo>
                    <a:lnTo>
                      <a:pt x="1020" y="689"/>
                    </a:lnTo>
                    <a:lnTo>
                      <a:pt x="1018" y="689"/>
                    </a:lnTo>
                    <a:lnTo>
                      <a:pt x="1018" y="689"/>
                    </a:lnTo>
                    <a:lnTo>
                      <a:pt x="1018" y="689"/>
                    </a:lnTo>
                    <a:lnTo>
                      <a:pt x="1018" y="689"/>
                    </a:lnTo>
                    <a:lnTo>
                      <a:pt x="1018" y="689"/>
                    </a:lnTo>
                    <a:lnTo>
                      <a:pt x="1018" y="689"/>
                    </a:lnTo>
                    <a:lnTo>
                      <a:pt x="1016" y="689"/>
                    </a:lnTo>
                    <a:lnTo>
                      <a:pt x="1016" y="689"/>
                    </a:lnTo>
                    <a:lnTo>
                      <a:pt x="1016" y="689"/>
                    </a:lnTo>
                    <a:lnTo>
                      <a:pt x="1016" y="689"/>
                    </a:lnTo>
                    <a:lnTo>
                      <a:pt x="1016" y="689"/>
                    </a:lnTo>
                    <a:lnTo>
                      <a:pt x="1016" y="689"/>
                    </a:lnTo>
                    <a:lnTo>
                      <a:pt x="1016" y="689"/>
                    </a:lnTo>
                    <a:lnTo>
                      <a:pt x="1016" y="689"/>
                    </a:lnTo>
                    <a:lnTo>
                      <a:pt x="1014" y="689"/>
                    </a:lnTo>
                    <a:lnTo>
                      <a:pt x="1014" y="687"/>
                    </a:lnTo>
                    <a:lnTo>
                      <a:pt x="1012" y="687"/>
                    </a:lnTo>
                    <a:lnTo>
                      <a:pt x="1012" y="685"/>
                    </a:lnTo>
                    <a:lnTo>
                      <a:pt x="1011" y="685"/>
                    </a:lnTo>
                    <a:lnTo>
                      <a:pt x="1011" y="685"/>
                    </a:lnTo>
                    <a:lnTo>
                      <a:pt x="1011" y="683"/>
                    </a:lnTo>
                    <a:lnTo>
                      <a:pt x="1011" y="683"/>
                    </a:lnTo>
                    <a:lnTo>
                      <a:pt x="1011" y="683"/>
                    </a:lnTo>
                    <a:lnTo>
                      <a:pt x="1011" y="683"/>
                    </a:lnTo>
                    <a:lnTo>
                      <a:pt x="1011" y="683"/>
                    </a:lnTo>
                    <a:lnTo>
                      <a:pt x="1011" y="682"/>
                    </a:lnTo>
                    <a:lnTo>
                      <a:pt x="1011" y="682"/>
                    </a:lnTo>
                    <a:lnTo>
                      <a:pt x="1009" y="680"/>
                    </a:lnTo>
                    <a:lnTo>
                      <a:pt x="1009" y="680"/>
                    </a:lnTo>
                    <a:lnTo>
                      <a:pt x="1009" y="678"/>
                    </a:lnTo>
                    <a:lnTo>
                      <a:pt x="1007" y="678"/>
                    </a:lnTo>
                    <a:lnTo>
                      <a:pt x="1005" y="674"/>
                    </a:lnTo>
                    <a:lnTo>
                      <a:pt x="1005" y="673"/>
                    </a:lnTo>
                    <a:lnTo>
                      <a:pt x="1005" y="673"/>
                    </a:lnTo>
                    <a:lnTo>
                      <a:pt x="1005" y="673"/>
                    </a:lnTo>
                    <a:lnTo>
                      <a:pt x="1003" y="671"/>
                    </a:lnTo>
                    <a:lnTo>
                      <a:pt x="1001" y="669"/>
                    </a:lnTo>
                    <a:lnTo>
                      <a:pt x="1001" y="669"/>
                    </a:lnTo>
                    <a:lnTo>
                      <a:pt x="1000" y="667"/>
                    </a:lnTo>
                    <a:lnTo>
                      <a:pt x="1000" y="667"/>
                    </a:lnTo>
                    <a:lnTo>
                      <a:pt x="1000" y="667"/>
                    </a:lnTo>
                    <a:lnTo>
                      <a:pt x="998" y="667"/>
                    </a:lnTo>
                    <a:lnTo>
                      <a:pt x="998" y="665"/>
                    </a:lnTo>
                    <a:lnTo>
                      <a:pt x="996" y="665"/>
                    </a:lnTo>
                    <a:lnTo>
                      <a:pt x="996" y="665"/>
                    </a:lnTo>
                    <a:lnTo>
                      <a:pt x="992" y="665"/>
                    </a:lnTo>
                    <a:lnTo>
                      <a:pt x="992" y="664"/>
                    </a:lnTo>
                    <a:lnTo>
                      <a:pt x="992" y="664"/>
                    </a:lnTo>
                    <a:lnTo>
                      <a:pt x="991" y="664"/>
                    </a:lnTo>
                    <a:lnTo>
                      <a:pt x="991" y="664"/>
                    </a:lnTo>
                    <a:lnTo>
                      <a:pt x="989" y="664"/>
                    </a:lnTo>
                    <a:lnTo>
                      <a:pt x="987" y="662"/>
                    </a:lnTo>
                    <a:lnTo>
                      <a:pt x="987" y="662"/>
                    </a:lnTo>
                    <a:lnTo>
                      <a:pt x="985" y="660"/>
                    </a:lnTo>
                    <a:lnTo>
                      <a:pt x="983" y="658"/>
                    </a:lnTo>
                    <a:lnTo>
                      <a:pt x="982" y="656"/>
                    </a:lnTo>
                    <a:lnTo>
                      <a:pt x="982" y="656"/>
                    </a:lnTo>
                    <a:lnTo>
                      <a:pt x="980" y="656"/>
                    </a:lnTo>
                    <a:lnTo>
                      <a:pt x="978" y="656"/>
                    </a:lnTo>
                    <a:lnTo>
                      <a:pt x="978" y="655"/>
                    </a:lnTo>
                    <a:lnTo>
                      <a:pt x="976" y="655"/>
                    </a:lnTo>
                    <a:lnTo>
                      <a:pt x="976" y="655"/>
                    </a:lnTo>
                    <a:lnTo>
                      <a:pt x="974" y="653"/>
                    </a:lnTo>
                    <a:lnTo>
                      <a:pt x="973" y="653"/>
                    </a:lnTo>
                    <a:lnTo>
                      <a:pt x="971" y="653"/>
                    </a:lnTo>
                    <a:lnTo>
                      <a:pt x="971" y="651"/>
                    </a:lnTo>
                    <a:lnTo>
                      <a:pt x="971" y="651"/>
                    </a:lnTo>
                    <a:lnTo>
                      <a:pt x="971" y="651"/>
                    </a:lnTo>
                    <a:lnTo>
                      <a:pt x="971" y="651"/>
                    </a:lnTo>
                    <a:lnTo>
                      <a:pt x="971" y="651"/>
                    </a:lnTo>
                    <a:lnTo>
                      <a:pt x="969" y="651"/>
                    </a:lnTo>
                    <a:lnTo>
                      <a:pt x="969" y="651"/>
                    </a:lnTo>
                    <a:lnTo>
                      <a:pt x="969" y="649"/>
                    </a:lnTo>
                    <a:lnTo>
                      <a:pt x="967" y="649"/>
                    </a:lnTo>
                    <a:lnTo>
                      <a:pt x="967" y="647"/>
                    </a:lnTo>
                    <a:lnTo>
                      <a:pt x="967" y="647"/>
                    </a:lnTo>
                    <a:lnTo>
                      <a:pt x="967" y="647"/>
                    </a:lnTo>
                    <a:lnTo>
                      <a:pt x="967" y="647"/>
                    </a:lnTo>
                    <a:lnTo>
                      <a:pt x="965" y="645"/>
                    </a:lnTo>
                    <a:lnTo>
                      <a:pt x="965" y="645"/>
                    </a:lnTo>
                    <a:lnTo>
                      <a:pt x="965" y="645"/>
                    </a:lnTo>
                    <a:lnTo>
                      <a:pt x="965" y="645"/>
                    </a:lnTo>
                    <a:lnTo>
                      <a:pt x="965" y="644"/>
                    </a:lnTo>
                    <a:lnTo>
                      <a:pt x="965" y="644"/>
                    </a:lnTo>
                    <a:lnTo>
                      <a:pt x="963" y="644"/>
                    </a:lnTo>
                    <a:lnTo>
                      <a:pt x="963" y="644"/>
                    </a:lnTo>
                    <a:lnTo>
                      <a:pt x="963" y="642"/>
                    </a:lnTo>
                    <a:lnTo>
                      <a:pt x="963" y="642"/>
                    </a:lnTo>
                    <a:lnTo>
                      <a:pt x="962" y="642"/>
                    </a:lnTo>
                    <a:lnTo>
                      <a:pt x="962" y="642"/>
                    </a:lnTo>
                    <a:lnTo>
                      <a:pt x="960" y="642"/>
                    </a:lnTo>
                    <a:lnTo>
                      <a:pt x="960" y="642"/>
                    </a:lnTo>
                    <a:lnTo>
                      <a:pt x="958" y="642"/>
                    </a:lnTo>
                    <a:lnTo>
                      <a:pt x="958" y="642"/>
                    </a:lnTo>
                    <a:lnTo>
                      <a:pt x="956" y="640"/>
                    </a:lnTo>
                    <a:lnTo>
                      <a:pt x="956" y="638"/>
                    </a:lnTo>
                    <a:lnTo>
                      <a:pt x="956" y="638"/>
                    </a:lnTo>
                    <a:lnTo>
                      <a:pt x="956" y="638"/>
                    </a:lnTo>
                    <a:lnTo>
                      <a:pt x="954" y="638"/>
                    </a:lnTo>
                    <a:lnTo>
                      <a:pt x="954" y="638"/>
                    </a:lnTo>
                    <a:lnTo>
                      <a:pt x="954" y="638"/>
                    </a:lnTo>
                    <a:lnTo>
                      <a:pt x="954" y="640"/>
                    </a:lnTo>
                    <a:lnTo>
                      <a:pt x="954" y="640"/>
                    </a:lnTo>
                    <a:lnTo>
                      <a:pt x="954" y="640"/>
                    </a:lnTo>
                    <a:lnTo>
                      <a:pt x="954" y="640"/>
                    </a:lnTo>
                    <a:lnTo>
                      <a:pt x="954" y="640"/>
                    </a:lnTo>
                    <a:lnTo>
                      <a:pt x="953" y="640"/>
                    </a:lnTo>
                    <a:lnTo>
                      <a:pt x="953" y="640"/>
                    </a:lnTo>
                    <a:lnTo>
                      <a:pt x="953" y="640"/>
                    </a:lnTo>
                    <a:lnTo>
                      <a:pt x="953" y="640"/>
                    </a:lnTo>
                    <a:lnTo>
                      <a:pt x="951" y="640"/>
                    </a:lnTo>
                    <a:lnTo>
                      <a:pt x="951" y="640"/>
                    </a:lnTo>
                    <a:lnTo>
                      <a:pt x="949" y="640"/>
                    </a:lnTo>
                    <a:lnTo>
                      <a:pt x="949" y="640"/>
                    </a:lnTo>
                    <a:lnTo>
                      <a:pt x="949" y="640"/>
                    </a:lnTo>
                    <a:lnTo>
                      <a:pt x="949" y="638"/>
                    </a:lnTo>
                    <a:lnTo>
                      <a:pt x="949" y="638"/>
                    </a:lnTo>
                    <a:lnTo>
                      <a:pt x="949" y="638"/>
                    </a:lnTo>
                    <a:lnTo>
                      <a:pt x="949" y="638"/>
                    </a:lnTo>
                    <a:lnTo>
                      <a:pt x="947" y="638"/>
                    </a:lnTo>
                    <a:lnTo>
                      <a:pt x="947" y="638"/>
                    </a:lnTo>
                    <a:lnTo>
                      <a:pt x="947" y="638"/>
                    </a:lnTo>
                    <a:lnTo>
                      <a:pt x="947" y="638"/>
                    </a:lnTo>
                    <a:lnTo>
                      <a:pt x="947" y="638"/>
                    </a:lnTo>
                    <a:lnTo>
                      <a:pt x="947" y="638"/>
                    </a:lnTo>
                    <a:lnTo>
                      <a:pt x="945" y="638"/>
                    </a:lnTo>
                    <a:lnTo>
                      <a:pt x="945" y="638"/>
                    </a:lnTo>
                    <a:lnTo>
                      <a:pt x="945" y="638"/>
                    </a:lnTo>
                    <a:lnTo>
                      <a:pt x="945" y="638"/>
                    </a:lnTo>
                    <a:lnTo>
                      <a:pt x="945" y="638"/>
                    </a:lnTo>
                    <a:lnTo>
                      <a:pt x="945" y="638"/>
                    </a:lnTo>
                    <a:lnTo>
                      <a:pt x="945" y="638"/>
                    </a:lnTo>
                    <a:lnTo>
                      <a:pt x="945" y="638"/>
                    </a:lnTo>
                    <a:lnTo>
                      <a:pt x="945" y="638"/>
                    </a:lnTo>
                    <a:lnTo>
                      <a:pt x="944" y="636"/>
                    </a:lnTo>
                    <a:lnTo>
                      <a:pt x="944" y="636"/>
                    </a:lnTo>
                    <a:lnTo>
                      <a:pt x="944" y="636"/>
                    </a:lnTo>
                    <a:lnTo>
                      <a:pt x="944" y="636"/>
                    </a:lnTo>
                    <a:lnTo>
                      <a:pt x="944" y="636"/>
                    </a:lnTo>
                    <a:lnTo>
                      <a:pt x="944" y="636"/>
                    </a:lnTo>
                    <a:lnTo>
                      <a:pt x="944" y="636"/>
                    </a:lnTo>
                    <a:lnTo>
                      <a:pt x="944" y="636"/>
                    </a:lnTo>
                    <a:lnTo>
                      <a:pt x="944" y="636"/>
                    </a:lnTo>
                    <a:lnTo>
                      <a:pt x="942" y="636"/>
                    </a:lnTo>
                    <a:lnTo>
                      <a:pt x="942" y="636"/>
                    </a:lnTo>
                    <a:lnTo>
                      <a:pt x="942" y="636"/>
                    </a:lnTo>
                    <a:lnTo>
                      <a:pt x="942" y="636"/>
                    </a:lnTo>
                    <a:lnTo>
                      <a:pt x="942" y="636"/>
                    </a:lnTo>
                    <a:lnTo>
                      <a:pt x="942" y="635"/>
                    </a:lnTo>
                    <a:lnTo>
                      <a:pt x="940" y="635"/>
                    </a:lnTo>
                    <a:lnTo>
                      <a:pt x="940" y="635"/>
                    </a:lnTo>
                    <a:lnTo>
                      <a:pt x="940" y="636"/>
                    </a:lnTo>
                    <a:lnTo>
                      <a:pt x="940" y="636"/>
                    </a:lnTo>
                    <a:lnTo>
                      <a:pt x="938" y="636"/>
                    </a:lnTo>
                    <a:lnTo>
                      <a:pt x="938" y="635"/>
                    </a:lnTo>
                    <a:lnTo>
                      <a:pt x="938" y="636"/>
                    </a:lnTo>
                    <a:lnTo>
                      <a:pt x="938" y="636"/>
                    </a:lnTo>
                    <a:lnTo>
                      <a:pt x="936" y="636"/>
                    </a:lnTo>
                    <a:lnTo>
                      <a:pt x="936" y="636"/>
                    </a:lnTo>
                    <a:lnTo>
                      <a:pt x="936" y="636"/>
                    </a:lnTo>
                    <a:lnTo>
                      <a:pt x="936" y="638"/>
                    </a:lnTo>
                    <a:lnTo>
                      <a:pt x="936" y="638"/>
                    </a:lnTo>
                    <a:lnTo>
                      <a:pt x="936" y="638"/>
                    </a:lnTo>
                    <a:lnTo>
                      <a:pt x="936" y="638"/>
                    </a:lnTo>
                    <a:lnTo>
                      <a:pt x="936" y="638"/>
                    </a:lnTo>
                    <a:lnTo>
                      <a:pt x="936" y="640"/>
                    </a:lnTo>
                    <a:lnTo>
                      <a:pt x="936" y="640"/>
                    </a:lnTo>
                    <a:lnTo>
                      <a:pt x="936" y="640"/>
                    </a:lnTo>
                    <a:lnTo>
                      <a:pt x="936" y="642"/>
                    </a:lnTo>
                    <a:lnTo>
                      <a:pt x="936" y="642"/>
                    </a:lnTo>
                    <a:lnTo>
                      <a:pt x="936" y="644"/>
                    </a:lnTo>
                    <a:lnTo>
                      <a:pt x="935" y="644"/>
                    </a:lnTo>
                    <a:lnTo>
                      <a:pt x="935" y="644"/>
                    </a:lnTo>
                    <a:lnTo>
                      <a:pt x="933" y="642"/>
                    </a:lnTo>
                    <a:lnTo>
                      <a:pt x="931" y="642"/>
                    </a:lnTo>
                    <a:lnTo>
                      <a:pt x="931" y="642"/>
                    </a:lnTo>
                    <a:lnTo>
                      <a:pt x="931" y="642"/>
                    </a:lnTo>
                    <a:lnTo>
                      <a:pt x="927" y="642"/>
                    </a:lnTo>
                    <a:lnTo>
                      <a:pt x="926" y="642"/>
                    </a:lnTo>
                    <a:lnTo>
                      <a:pt x="926" y="642"/>
                    </a:lnTo>
                    <a:lnTo>
                      <a:pt x="926" y="640"/>
                    </a:lnTo>
                    <a:lnTo>
                      <a:pt x="924" y="640"/>
                    </a:lnTo>
                    <a:lnTo>
                      <a:pt x="924" y="640"/>
                    </a:lnTo>
                    <a:lnTo>
                      <a:pt x="924" y="640"/>
                    </a:lnTo>
                    <a:lnTo>
                      <a:pt x="922" y="640"/>
                    </a:lnTo>
                    <a:lnTo>
                      <a:pt x="922" y="640"/>
                    </a:lnTo>
                    <a:lnTo>
                      <a:pt x="922" y="640"/>
                    </a:lnTo>
                    <a:lnTo>
                      <a:pt x="920" y="640"/>
                    </a:lnTo>
                    <a:lnTo>
                      <a:pt x="920" y="640"/>
                    </a:lnTo>
                    <a:lnTo>
                      <a:pt x="920" y="640"/>
                    </a:lnTo>
                    <a:lnTo>
                      <a:pt x="920" y="638"/>
                    </a:lnTo>
                    <a:lnTo>
                      <a:pt x="918" y="638"/>
                    </a:lnTo>
                    <a:lnTo>
                      <a:pt x="918" y="638"/>
                    </a:lnTo>
                    <a:lnTo>
                      <a:pt x="918" y="638"/>
                    </a:lnTo>
                    <a:lnTo>
                      <a:pt x="916" y="638"/>
                    </a:lnTo>
                    <a:lnTo>
                      <a:pt x="916" y="638"/>
                    </a:lnTo>
                    <a:lnTo>
                      <a:pt x="916" y="640"/>
                    </a:lnTo>
                    <a:lnTo>
                      <a:pt x="916" y="640"/>
                    </a:lnTo>
                    <a:lnTo>
                      <a:pt x="916" y="640"/>
                    </a:lnTo>
                    <a:lnTo>
                      <a:pt x="916" y="640"/>
                    </a:lnTo>
                    <a:lnTo>
                      <a:pt x="916" y="640"/>
                    </a:lnTo>
                    <a:lnTo>
                      <a:pt x="916" y="642"/>
                    </a:lnTo>
                    <a:lnTo>
                      <a:pt x="915" y="642"/>
                    </a:lnTo>
                    <a:lnTo>
                      <a:pt x="915" y="642"/>
                    </a:lnTo>
                    <a:lnTo>
                      <a:pt x="915" y="642"/>
                    </a:lnTo>
                    <a:lnTo>
                      <a:pt x="915" y="642"/>
                    </a:lnTo>
                    <a:lnTo>
                      <a:pt x="915" y="644"/>
                    </a:lnTo>
                    <a:lnTo>
                      <a:pt x="915" y="644"/>
                    </a:lnTo>
                    <a:lnTo>
                      <a:pt x="915" y="644"/>
                    </a:lnTo>
                    <a:lnTo>
                      <a:pt x="915" y="644"/>
                    </a:lnTo>
                    <a:lnTo>
                      <a:pt x="915" y="644"/>
                    </a:lnTo>
                    <a:lnTo>
                      <a:pt x="915" y="644"/>
                    </a:lnTo>
                    <a:lnTo>
                      <a:pt x="915" y="644"/>
                    </a:lnTo>
                    <a:lnTo>
                      <a:pt x="913" y="644"/>
                    </a:lnTo>
                    <a:lnTo>
                      <a:pt x="913" y="644"/>
                    </a:lnTo>
                    <a:lnTo>
                      <a:pt x="913" y="645"/>
                    </a:lnTo>
                    <a:lnTo>
                      <a:pt x="913" y="645"/>
                    </a:lnTo>
                    <a:lnTo>
                      <a:pt x="913" y="645"/>
                    </a:lnTo>
                    <a:lnTo>
                      <a:pt x="911" y="645"/>
                    </a:lnTo>
                    <a:lnTo>
                      <a:pt x="911" y="645"/>
                    </a:lnTo>
                    <a:lnTo>
                      <a:pt x="911" y="645"/>
                    </a:lnTo>
                    <a:lnTo>
                      <a:pt x="911" y="645"/>
                    </a:lnTo>
                    <a:lnTo>
                      <a:pt x="911" y="645"/>
                    </a:lnTo>
                    <a:lnTo>
                      <a:pt x="913" y="645"/>
                    </a:lnTo>
                    <a:lnTo>
                      <a:pt x="913" y="645"/>
                    </a:lnTo>
                    <a:lnTo>
                      <a:pt x="913" y="647"/>
                    </a:lnTo>
                    <a:lnTo>
                      <a:pt x="913" y="647"/>
                    </a:lnTo>
                    <a:lnTo>
                      <a:pt x="915" y="647"/>
                    </a:lnTo>
                    <a:lnTo>
                      <a:pt x="915" y="647"/>
                    </a:lnTo>
                    <a:lnTo>
                      <a:pt x="913" y="647"/>
                    </a:lnTo>
                    <a:lnTo>
                      <a:pt x="913" y="647"/>
                    </a:lnTo>
                    <a:lnTo>
                      <a:pt x="913" y="647"/>
                    </a:lnTo>
                    <a:lnTo>
                      <a:pt x="913" y="649"/>
                    </a:lnTo>
                    <a:lnTo>
                      <a:pt x="913" y="649"/>
                    </a:lnTo>
                    <a:lnTo>
                      <a:pt x="913" y="649"/>
                    </a:lnTo>
                    <a:lnTo>
                      <a:pt x="913" y="649"/>
                    </a:lnTo>
                    <a:lnTo>
                      <a:pt x="911" y="651"/>
                    </a:lnTo>
                    <a:lnTo>
                      <a:pt x="911" y="651"/>
                    </a:lnTo>
                    <a:lnTo>
                      <a:pt x="911" y="651"/>
                    </a:lnTo>
                    <a:lnTo>
                      <a:pt x="911" y="651"/>
                    </a:lnTo>
                    <a:lnTo>
                      <a:pt x="911" y="651"/>
                    </a:lnTo>
                    <a:lnTo>
                      <a:pt x="911" y="651"/>
                    </a:lnTo>
                    <a:lnTo>
                      <a:pt x="911" y="651"/>
                    </a:lnTo>
                    <a:lnTo>
                      <a:pt x="911" y="653"/>
                    </a:lnTo>
                    <a:lnTo>
                      <a:pt x="909" y="655"/>
                    </a:lnTo>
                    <a:lnTo>
                      <a:pt x="909" y="655"/>
                    </a:lnTo>
                    <a:lnTo>
                      <a:pt x="909" y="655"/>
                    </a:lnTo>
                    <a:lnTo>
                      <a:pt x="907" y="658"/>
                    </a:lnTo>
                    <a:lnTo>
                      <a:pt x="907" y="658"/>
                    </a:lnTo>
                    <a:lnTo>
                      <a:pt x="907" y="658"/>
                    </a:lnTo>
                    <a:lnTo>
                      <a:pt x="907" y="658"/>
                    </a:lnTo>
                    <a:lnTo>
                      <a:pt x="907" y="658"/>
                    </a:lnTo>
                    <a:lnTo>
                      <a:pt x="907" y="658"/>
                    </a:lnTo>
                    <a:lnTo>
                      <a:pt x="906" y="658"/>
                    </a:lnTo>
                    <a:lnTo>
                      <a:pt x="906" y="658"/>
                    </a:lnTo>
                    <a:lnTo>
                      <a:pt x="906" y="658"/>
                    </a:lnTo>
                    <a:lnTo>
                      <a:pt x="906" y="658"/>
                    </a:lnTo>
                    <a:lnTo>
                      <a:pt x="906" y="658"/>
                    </a:lnTo>
                    <a:lnTo>
                      <a:pt x="906" y="656"/>
                    </a:lnTo>
                    <a:lnTo>
                      <a:pt x="906" y="656"/>
                    </a:lnTo>
                    <a:lnTo>
                      <a:pt x="906" y="656"/>
                    </a:lnTo>
                    <a:lnTo>
                      <a:pt x="904" y="656"/>
                    </a:lnTo>
                    <a:lnTo>
                      <a:pt x="904" y="656"/>
                    </a:lnTo>
                    <a:lnTo>
                      <a:pt x="904" y="656"/>
                    </a:lnTo>
                    <a:lnTo>
                      <a:pt x="904" y="658"/>
                    </a:lnTo>
                    <a:lnTo>
                      <a:pt x="904" y="658"/>
                    </a:lnTo>
                    <a:lnTo>
                      <a:pt x="904" y="658"/>
                    </a:lnTo>
                    <a:lnTo>
                      <a:pt x="902" y="658"/>
                    </a:lnTo>
                    <a:lnTo>
                      <a:pt x="902" y="658"/>
                    </a:lnTo>
                    <a:lnTo>
                      <a:pt x="902" y="656"/>
                    </a:lnTo>
                    <a:lnTo>
                      <a:pt x="902" y="656"/>
                    </a:lnTo>
                    <a:lnTo>
                      <a:pt x="902" y="656"/>
                    </a:lnTo>
                    <a:lnTo>
                      <a:pt x="902" y="656"/>
                    </a:lnTo>
                    <a:lnTo>
                      <a:pt x="902" y="656"/>
                    </a:lnTo>
                    <a:lnTo>
                      <a:pt x="902" y="656"/>
                    </a:lnTo>
                    <a:lnTo>
                      <a:pt x="902" y="656"/>
                    </a:lnTo>
                    <a:lnTo>
                      <a:pt x="902" y="656"/>
                    </a:lnTo>
                    <a:lnTo>
                      <a:pt x="900" y="656"/>
                    </a:lnTo>
                    <a:lnTo>
                      <a:pt x="900" y="656"/>
                    </a:lnTo>
                    <a:lnTo>
                      <a:pt x="900" y="656"/>
                    </a:lnTo>
                    <a:lnTo>
                      <a:pt x="900" y="658"/>
                    </a:lnTo>
                    <a:lnTo>
                      <a:pt x="900" y="658"/>
                    </a:lnTo>
                    <a:lnTo>
                      <a:pt x="900" y="658"/>
                    </a:lnTo>
                    <a:lnTo>
                      <a:pt x="900" y="658"/>
                    </a:lnTo>
                    <a:lnTo>
                      <a:pt x="900" y="658"/>
                    </a:lnTo>
                    <a:lnTo>
                      <a:pt x="900" y="660"/>
                    </a:lnTo>
                    <a:lnTo>
                      <a:pt x="898" y="660"/>
                    </a:lnTo>
                    <a:lnTo>
                      <a:pt x="898" y="658"/>
                    </a:lnTo>
                    <a:lnTo>
                      <a:pt x="898" y="658"/>
                    </a:lnTo>
                    <a:lnTo>
                      <a:pt x="898" y="656"/>
                    </a:lnTo>
                    <a:lnTo>
                      <a:pt x="898" y="656"/>
                    </a:lnTo>
                    <a:lnTo>
                      <a:pt x="898" y="656"/>
                    </a:lnTo>
                    <a:lnTo>
                      <a:pt x="897" y="656"/>
                    </a:lnTo>
                    <a:lnTo>
                      <a:pt x="897" y="656"/>
                    </a:lnTo>
                    <a:lnTo>
                      <a:pt x="897" y="656"/>
                    </a:lnTo>
                    <a:lnTo>
                      <a:pt x="897" y="656"/>
                    </a:lnTo>
                    <a:lnTo>
                      <a:pt x="895" y="656"/>
                    </a:lnTo>
                    <a:lnTo>
                      <a:pt x="895" y="656"/>
                    </a:lnTo>
                    <a:lnTo>
                      <a:pt x="895" y="656"/>
                    </a:lnTo>
                    <a:lnTo>
                      <a:pt x="895" y="656"/>
                    </a:lnTo>
                    <a:lnTo>
                      <a:pt x="895" y="656"/>
                    </a:lnTo>
                    <a:lnTo>
                      <a:pt x="895" y="656"/>
                    </a:lnTo>
                    <a:lnTo>
                      <a:pt x="895" y="656"/>
                    </a:lnTo>
                    <a:lnTo>
                      <a:pt x="895" y="655"/>
                    </a:lnTo>
                    <a:lnTo>
                      <a:pt x="895" y="655"/>
                    </a:lnTo>
                    <a:lnTo>
                      <a:pt x="895" y="655"/>
                    </a:lnTo>
                    <a:lnTo>
                      <a:pt x="895" y="655"/>
                    </a:lnTo>
                    <a:lnTo>
                      <a:pt x="895" y="655"/>
                    </a:lnTo>
                    <a:lnTo>
                      <a:pt x="893" y="655"/>
                    </a:lnTo>
                    <a:lnTo>
                      <a:pt x="893" y="656"/>
                    </a:lnTo>
                    <a:lnTo>
                      <a:pt x="893" y="656"/>
                    </a:lnTo>
                    <a:lnTo>
                      <a:pt x="893" y="656"/>
                    </a:lnTo>
                    <a:lnTo>
                      <a:pt x="893" y="656"/>
                    </a:lnTo>
                    <a:lnTo>
                      <a:pt x="893" y="658"/>
                    </a:lnTo>
                    <a:lnTo>
                      <a:pt x="893" y="658"/>
                    </a:lnTo>
                    <a:lnTo>
                      <a:pt x="893" y="658"/>
                    </a:lnTo>
                    <a:lnTo>
                      <a:pt x="893" y="658"/>
                    </a:lnTo>
                    <a:lnTo>
                      <a:pt x="893" y="658"/>
                    </a:lnTo>
                    <a:lnTo>
                      <a:pt x="891" y="658"/>
                    </a:lnTo>
                    <a:lnTo>
                      <a:pt x="889" y="658"/>
                    </a:lnTo>
                    <a:lnTo>
                      <a:pt x="889" y="658"/>
                    </a:lnTo>
                    <a:lnTo>
                      <a:pt x="889" y="658"/>
                    </a:lnTo>
                    <a:lnTo>
                      <a:pt x="889" y="660"/>
                    </a:lnTo>
                    <a:lnTo>
                      <a:pt x="889" y="660"/>
                    </a:lnTo>
                    <a:lnTo>
                      <a:pt x="889" y="660"/>
                    </a:lnTo>
                    <a:lnTo>
                      <a:pt x="889" y="660"/>
                    </a:lnTo>
                    <a:lnTo>
                      <a:pt x="889" y="660"/>
                    </a:lnTo>
                    <a:lnTo>
                      <a:pt x="889" y="660"/>
                    </a:lnTo>
                    <a:lnTo>
                      <a:pt x="889" y="660"/>
                    </a:lnTo>
                    <a:lnTo>
                      <a:pt x="888" y="660"/>
                    </a:lnTo>
                    <a:lnTo>
                      <a:pt x="888" y="660"/>
                    </a:lnTo>
                    <a:lnTo>
                      <a:pt x="888" y="660"/>
                    </a:lnTo>
                    <a:lnTo>
                      <a:pt x="888" y="660"/>
                    </a:lnTo>
                    <a:lnTo>
                      <a:pt x="888" y="658"/>
                    </a:lnTo>
                    <a:lnTo>
                      <a:pt x="888" y="658"/>
                    </a:lnTo>
                    <a:lnTo>
                      <a:pt x="888" y="658"/>
                    </a:lnTo>
                    <a:lnTo>
                      <a:pt x="888" y="658"/>
                    </a:lnTo>
                    <a:lnTo>
                      <a:pt x="888" y="656"/>
                    </a:lnTo>
                    <a:lnTo>
                      <a:pt x="888" y="656"/>
                    </a:lnTo>
                    <a:lnTo>
                      <a:pt x="888" y="656"/>
                    </a:lnTo>
                    <a:lnTo>
                      <a:pt x="888" y="656"/>
                    </a:lnTo>
                    <a:lnTo>
                      <a:pt x="888" y="655"/>
                    </a:lnTo>
                    <a:lnTo>
                      <a:pt x="888" y="655"/>
                    </a:lnTo>
                    <a:lnTo>
                      <a:pt x="888" y="655"/>
                    </a:lnTo>
                    <a:lnTo>
                      <a:pt x="888" y="655"/>
                    </a:lnTo>
                    <a:lnTo>
                      <a:pt x="888" y="655"/>
                    </a:lnTo>
                    <a:lnTo>
                      <a:pt x="886" y="655"/>
                    </a:lnTo>
                    <a:lnTo>
                      <a:pt x="886" y="653"/>
                    </a:lnTo>
                    <a:lnTo>
                      <a:pt x="886" y="653"/>
                    </a:lnTo>
                    <a:lnTo>
                      <a:pt x="886" y="653"/>
                    </a:lnTo>
                    <a:lnTo>
                      <a:pt x="886" y="653"/>
                    </a:lnTo>
                    <a:lnTo>
                      <a:pt x="886" y="653"/>
                    </a:lnTo>
                    <a:lnTo>
                      <a:pt x="884" y="653"/>
                    </a:lnTo>
                    <a:lnTo>
                      <a:pt x="884" y="653"/>
                    </a:lnTo>
                    <a:lnTo>
                      <a:pt x="884" y="653"/>
                    </a:lnTo>
                    <a:lnTo>
                      <a:pt x="884" y="653"/>
                    </a:lnTo>
                    <a:lnTo>
                      <a:pt x="884" y="651"/>
                    </a:lnTo>
                    <a:lnTo>
                      <a:pt x="884" y="651"/>
                    </a:lnTo>
                    <a:lnTo>
                      <a:pt x="884" y="651"/>
                    </a:lnTo>
                    <a:lnTo>
                      <a:pt x="882" y="651"/>
                    </a:lnTo>
                    <a:lnTo>
                      <a:pt x="882" y="651"/>
                    </a:lnTo>
                    <a:lnTo>
                      <a:pt x="882" y="651"/>
                    </a:lnTo>
                    <a:lnTo>
                      <a:pt x="882" y="651"/>
                    </a:lnTo>
                    <a:lnTo>
                      <a:pt x="880" y="649"/>
                    </a:lnTo>
                    <a:lnTo>
                      <a:pt x="880" y="649"/>
                    </a:lnTo>
                    <a:lnTo>
                      <a:pt x="880" y="649"/>
                    </a:lnTo>
                    <a:lnTo>
                      <a:pt x="880" y="649"/>
                    </a:lnTo>
                    <a:lnTo>
                      <a:pt x="880" y="649"/>
                    </a:lnTo>
                    <a:lnTo>
                      <a:pt x="880" y="647"/>
                    </a:lnTo>
                    <a:lnTo>
                      <a:pt x="880" y="647"/>
                    </a:lnTo>
                    <a:lnTo>
                      <a:pt x="880" y="647"/>
                    </a:lnTo>
                    <a:lnTo>
                      <a:pt x="880" y="647"/>
                    </a:lnTo>
                    <a:lnTo>
                      <a:pt x="880" y="647"/>
                    </a:lnTo>
                    <a:lnTo>
                      <a:pt x="878" y="647"/>
                    </a:lnTo>
                    <a:lnTo>
                      <a:pt x="878" y="647"/>
                    </a:lnTo>
                    <a:lnTo>
                      <a:pt x="878" y="645"/>
                    </a:lnTo>
                    <a:lnTo>
                      <a:pt x="878" y="645"/>
                    </a:lnTo>
                    <a:lnTo>
                      <a:pt x="877" y="645"/>
                    </a:lnTo>
                    <a:lnTo>
                      <a:pt x="877" y="645"/>
                    </a:lnTo>
                    <a:lnTo>
                      <a:pt x="875" y="645"/>
                    </a:lnTo>
                    <a:lnTo>
                      <a:pt x="873" y="644"/>
                    </a:lnTo>
                    <a:lnTo>
                      <a:pt x="873" y="644"/>
                    </a:lnTo>
                    <a:lnTo>
                      <a:pt x="873" y="644"/>
                    </a:lnTo>
                    <a:lnTo>
                      <a:pt x="871" y="644"/>
                    </a:lnTo>
                    <a:lnTo>
                      <a:pt x="871" y="644"/>
                    </a:lnTo>
                    <a:lnTo>
                      <a:pt x="871" y="644"/>
                    </a:lnTo>
                    <a:lnTo>
                      <a:pt x="871" y="642"/>
                    </a:lnTo>
                    <a:lnTo>
                      <a:pt x="871" y="642"/>
                    </a:lnTo>
                    <a:lnTo>
                      <a:pt x="871" y="642"/>
                    </a:lnTo>
                    <a:lnTo>
                      <a:pt x="871" y="640"/>
                    </a:lnTo>
                    <a:lnTo>
                      <a:pt x="871" y="640"/>
                    </a:lnTo>
                    <a:lnTo>
                      <a:pt x="871" y="640"/>
                    </a:lnTo>
                    <a:lnTo>
                      <a:pt x="869" y="638"/>
                    </a:lnTo>
                    <a:lnTo>
                      <a:pt x="869" y="638"/>
                    </a:lnTo>
                    <a:lnTo>
                      <a:pt x="869" y="636"/>
                    </a:lnTo>
                    <a:lnTo>
                      <a:pt x="869" y="636"/>
                    </a:lnTo>
                    <a:lnTo>
                      <a:pt x="869" y="636"/>
                    </a:lnTo>
                    <a:lnTo>
                      <a:pt x="869" y="635"/>
                    </a:lnTo>
                    <a:lnTo>
                      <a:pt x="869" y="635"/>
                    </a:lnTo>
                    <a:lnTo>
                      <a:pt x="869" y="633"/>
                    </a:lnTo>
                    <a:lnTo>
                      <a:pt x="869" y="633"/>
                    </a:lnTo>
                    <a:lnTo>
                      <a:pt x="868" y="633"/>
                    </a:lnTo>
                    <a:lnTo>
                      <a:pt x="868" y="631"/>
                    </a:lnTo>
                    <a:lnTo>
                      <a:pt x="868" y="631"/>
                    </a:lnTo>
                    <a:lnTo>
                      <a:pt x="868" y="631"/>
                    </a:lnTo>
                    <a:lnTo>
                      <a:pt x="868" y="631"/>
                    </a:lnTo>
                    <a:lnTo>
                      <a:pt x="868" y="631"/>
                    </a:lnTo>
                    <a:lnTo>
                      <a:pt x="866" y="631"/>
                    </a:lnTo>
                    <a:lnTo>
                      <a:pt x="866" y="631"/>
                    </a:lnTo>
                    <a:lnTo>
                      <a:pt x="866" y="631"/>
                    </a:lnTo>
                    <a:lnTo>
                      <a:pt x="864" y="631"/>
                    </a:lnTo>
                    <a:lnTo>
                      <a:pt x="864" y="631"/>
                    </a:lnTo>
                    <a:lnTo>
                      <a:pt x="864" y="631"/>
                    </a:lnTo>
                    <a:lnTo>
                      <a:pt x="864" y="629"/>
                    </a:lnTo>
                    <a:lnTo>
                      <a:pt x="864" y="629"/>
                    </a:lnTo>
                    <a:lnTo>
                      <a:pt x="862" y="629"/>
                    </a:lnTo>
                    <a:lnTo>
                      <a:pt x="862" y="629"/>
                    </a:lnTo>
                    <a:lnTo>
                      <a:pt x="862" y="629"/>
                    </a:lnTo>
                    <a:lnTo>
                      <a:pt x="862" y="627"/>
                    </a:lnTo>
                    <a:lnTo>
                      <a:pt x="862" y="627"/>
                    </a:lnTo>
                    <a:lnTo>
                      <a:pt x="862" y="627"/>
                    </a:lnTo>
                    <a:lnTo>
                      <a:pt x="862" y="627"/>
                    </a:lnTo>
                    <a:lnTo>
                      <a:pt x="860" y="627"/>
                    </a:lnTo>
                    <a:lnTo>
                      <a:pt x="860" y="627"/>
                    </a:lnTo>
                    <a:lnTo>
                      <a:pt x="860" y="626"/>
                    </a:lnTo>
                    <a:lnTo>
                      <a:pt x="859" y="626"/>
                    </a:lnTo>
                    <a:lnTo>
                      <a:pt x="859" y="626"/>
                    </a:lnTo>
                    <a:lnTo>
                      <a:pt x="859" y="626"/>
                    </a:lnTo>
                    <a:lnTo>
                      <a:pt x="859" y="624"/>
                    </a:lnTo>
                    <a:lnTo>
                      <a:pt x="859" y="624"/>
                    </a:lnTo>
                    <a:lnTo>
                      <a:pt x="857" y="624"/>
                    </a:lnTo>
                    <a:lnTo>
                      <a:pt x="857" y="622"/>
                    </a:lnTo>
                    <a:lnTo>
                      <a:pt x="855" y="622"/>
                    </a:lnTo>
                    <a:lnTo>
                      <a:pt x="855" y="620"/>
                    </a:lnTo>
                    <a:lnTo>
                      <a:pt x="855" y="620"/>
                    </a:lnTo>
                    <a:lnTo>
                      <a:pt x="855" y="620"/>
                    </a:lnTo>
                    <a:lnTo>
                      <a:pt x="855" y="620"/>
                    </a:lnTo>
                    <a:lnTo>
                      <a:pt x="853" y="618"/>
                    </a:lnTo>
                    <a:lnTo>
                      <a:pt x="853" y="618"/>
                    </a:lnTo>
                    <a:lnTo>
                      <a:pt x="853" y="617"/>
                    </a:lnTo>
                    <a:lnTo>
                      <a:pt x="853" y="617"/>
                    </a:lnTo>
                    <a:lnTo>
                      <a:pt x="853" y="617"/>
                    </a:lnTo>
                    <a:lnTo>
                      <a:pt x="853" y="617"/>
                    </a:lnTo>
                    <a:lnTo>
                      <a:pt x="851" y="617"/>
                    </a:lnTo>
                    <a:lnTo>
                      <a:pt x="851" y="617"/>
                    </a:lnTo>
                    <a:lnTo>
                      <a:pt x="851" y="617"/>
                    </a:lnTo>
                    <a:lnTo>
                      <a:pt x="851" y="617"/>
                    </a:lnTo>
                    <a:lnTo>
                      <a:pt x="851" y="617"/>
                    </a:lnTo>
                    <a:lnTo>
                      <a:pt x="851" y="617"/>
                    </a:lnTo>
                    <a:lnTo>
                      <a:pt x="851" y="617"/>
                    </a:lnTo>
                    <a:lnTo>
                      <a:pt x="851" y="617"/>
                    </a:lnTo>
                    <a:lnTo>
                      <a:pt x="850" y="617"/>
                    </a:lnTo>
                    <a:lnTo>
                      <a:pt x="850" y="615"/>
                    </a:lnTo>
                    <a:lnTo>
                      <a:pt x="850" y="615"/>
                    </a:lnTo>
                    <a:lnTo>
                      <a:pt x="850" y="615"/>
                    </a:lnTo>
                    <a:lnTo>
                      <a:pt x="850" y="615"/>
                    </a:lnTo>
                    <a:lnTo>
                      <a:pt x="850" y="615"/>
                    </a:lnTo>
                    <a:lnTo>
                      <a:pt x="850" y="615"/>
                    </a:lnTo>
                    <a:lnTo>
                      <a:pt x="850" y="613"/>
                    </a:lnTo>
                    <a:lnTo>
                      <a:pt x="850" y="613"/>
                    </a:lnTo>
                    <a:lnTo>
                      <a:pt x="850" y="613"/>
                    </a:lnTo>
                    <a:lnTo>
                      <a:pt x="848" y="611"/>
                    </a:lnTo>
                    <a:lnTo>
                      <a:pt x="848" y="611"/>
                    </a:lnTo>
                    <a:lnTo>
                      <a:pt x="848" y="609"/>
                    </a:lnTo>
                    <a:lnTo>
                      <a:pt x="848" y="609"/>
                    </a:lnTo>
                    <a:lnTo>
                      <a:pt x="846" y="609"/>
                    </a:lnTo>
                    <a:lnTo>
                      <a:pt x="846" y="609"/>
                    </a:lnTo>
                    <a:lnTo>
                      <a:pt x="846" y="609"/>
                    </a:lnTo>
                    <a:lnTo>
                      <a:pt x="844" y="609"/>
                    </a:lnTo>
                    <a:lnTo>
                      <a:pt x="844" y="609"/>
                    </a:lnTo>
                    <a:lnTo>
                      <a:pt x="844" y="607"/>
                    </a:lnTo>
                    <a:lnTo>
                      <a:pt x="844" y="607"/>
                    </a:lnTo>
                    <a:lnTo>
                      <a:pt x="842" y="607"/>
                    </a:lnTo>
                    <a:lnTo>
                      <a:pt x="842" y="606"/>
                    </a:lnTo>
                    <a:lnTo>
                      <a:pt x="842" y="606"/>
                    </a:lnTo>
                    <a:lnTo>
                      <a:pt x="841" y="606"/>
                    </a:lnTo>
                    <a:lnTo>
                      <a:pt x="841" y="606"/>
                    </a:lnTo>
                    <a:lnTo>
                      <a:pt x="839" y="606"/>
                    </a:lnTo>
                    <a:lnTo>
                      <a:pt x="839" y="606"/>
                    </a:lnTo>
                    <a:lnTo>
                      <a:pt x="839" y="606"/>
                    </a:lnTo>
                    <a:lnTo>
                      <a:pt x="839" y="606"/>
                    </a:lnTo>
                    <a:lnTo>
                      <a:pt x="839" y="606"/>
                    </a:lnTo>
                    <a:lnTo>
                      <a:pt x="837" y="606"/>
                    </a:lnTo>
                    <a:lnTo>
                      <a:pt x="837" y="606"/>
                    </a:lnTo>
                    <a:lnTo>
                      <a:pt x="837" y="606"/>
                    </a:lnTo>
                    <a:lnTo>
                      <a:pt x="837" y="604"/>
                    </a:lnTo>
                    <a:lnTo>
                      <a:pt x="839" y="604"/>
                    </a:lnTo>
                    <a:lnTo>
                      <a:pt x="839" y="604"/>
                    </a:lnTo>
                    <a:lnTo>
                      <a:pt x="839" y="604"/>
                    </a:lnTo>
                    <a:lnTo>
                      <a:pt x="839" y="604"/>
                    </a:lnTo>
                    <a:lnTo>
                      <a:pt x="839" y="604"/>
                    </a:lnTo>
                    <a:lnTo>
                      <a:pt x="837" y="604"/>
                    </a:lnTo>
                    <a:lnTo>
                      <a:pt x="837" y="604"/>
                    </a:lnTo>
                    <a:lnTo>
                      <a:pt x="837" y="604"/>
                    </a:lnTo>
                    <a:lnTo>
                      <a:pt x="837" y="604"/>
                    </a:lnTo>
                    <a:lnTo>
                      <a:pt x="837" y="604"/>
                    </a:lnTo>
                    <a:lnTo>
                      <a:pt x="837" y="604"/>
                    </a:lnTo>
                    <a:lnTo>
                      <a:pt x="837" y="604"/>
                    </a:lnTo>
                    <a:lnTo>
                      <a:pt x="835" y="604"/>
                    </a:lnTo>
                    <a:lnTo>
                      <a:pt x="835" y="604"/>
                    </a:lnTo>
                    <a:lnTo>
                      <a:pt x="835" y="604"/>
                    </a:lnTo>
                    <a:lnTo>
                      <a:pt x="835" y="604"/>
                    </a:lnTo>
                    <a:lnTo>
                      <a:pt x="835" y="604"/>
                    </a:lnTo>
                    <a:lnTo>
                      <a:pt x="833" y="604"/>
                    </a:lnTo>
                    <a:lnTo>
                      <a:pt x="833" y="604"/>
                    </a:lnTo>
                    <a:lnTo>
                      <a:pt x="833" y="604"/>
                    </a:lnTo>
                    <a:lnTo>
                      <a:pt x="831" y="606"/>
                    </a:lnTo>
                    <a:lnTo>
                      <a:pt x="831" y="607"/>
                    </a:lnTo>
                    <a:lnTo>
                      <a:pt x="830" y="609"/>
                    </a:lnTo>
                    <a:lnTo>
                      <a:pt x="830" y="609"/>
                    </a:lnTo>
                    <a:lnTo>
                      <a:pt x="830" y="609"/>
                    </a:lnTo>
                    <a:lnTo>
                      <a:pt x="828" y="609"/>
                    </a:lnTo>
                    <a:lnTo>
                      <a:pt x="828" y="609"/>
                    </a:lnTo>
                    <a:lnTo>
                      <a:pt x="828" y="609"/>
                    </a:lnTo>
                    <a:lnTo>
                      <a:pt x="828" y="607"/>
                    </a:lnTo>
                    <a:lnTo>
                      <a:pt x="826" y="607"/>
                    </a:lnTo>
                    <a:lnTo>
                      <a:pt x="826" y="606"/>
                    </a:lnTo>
                    <a:lnTo>
                      <a:pt x="824" y="606"/>
                    </a:lnTo>
                    <a:lnTo>
                      <a:pt x="824" y="604"/>
                    </a:lnTo>
                    <a:lnTo>
                      <a:pt x="822" y="604"/>
                    </a:lnTo>
                    <a:lnTo>
                      <a:pt x="821" y="602"/>
                    </a:lnTo>
                    <a:lnTo>
                      <a:pt x="821" y="602"/>
                    </a:lnTo>
                    <a:lnTo>
                      <a:pt x="819" y="602"/>
                    </a:lnTo>
                    <a:lnTo>
                      <a:pt x="817" y="602"/>
                    </a:lnTo>
                    <a:lnTo>
                      <a:pt x="817" y="604"/>
                    </a:lnTo>
                    <a:lnTo>
                      <a:pt x="815" y="604"/>
                    </a:lnTo>
                    <a:lnTo>
                      <a:pt x="813" y="606"/>
                    </a:lnTo>
                    <a:lnTo>
                      <a:pt x="812" y="607"/>
                    </a:lnTo>
                    <a:lnTo>
                      <a:pt x="812" y="609"/>
                    </a:lnTo>
                    <a:lnTo>
                      <a:pt x="810" y="609"/>
                    </a:lnTo>
                    <a:lnTo>
                      <a:pt x="810" y="609"/>
                    </a:lnTo>
                    <a:lnTo>
                      <a:pt x="808" y="609"/>
                    </a:lnTo>
                    <a:lnTo>
                      <a:pt x="806" y="609"/>
                    </a:lnTo>
                    <a:lnTo>
                      <a:pt x="804" y="611"/>
                    </a:lnTo>
                    <a:lnTo>
                      <a:pt x="803" y="611"/>
                    </a:lnTo>
                    <a:lnTo>
                      <a:pt x="803" y="613"/>
                    </a:lnTo>
                    <a:lnTo>
                      <a:pt x="801" y="613"/>
                    </a:lnTo>
                    <a:lnTo>
                      <a:pt x="801" y="615"/>
                    </a:lnTo>
                    <a:lnTo>
                      <a:pt x="801" y="617"/>
                    </a:lnTo>
                    <a:lnTo>
                      <a:pt x="799" y="617"/>
                    </a:lnTo>
                    <a:lnTo>
                      <a:pt x="799" y="618"/>
                    </a:lnTo>
                    <a:lnTo>
                      <a:pt x="797" y="618"/>
                    </a:lnTo>
                    <a:lnTo>
                      <a:pt x="797" y="617"/>
                    </a:lnTo>
                    <a:lnTo>
                      <a:pt x="795" y="617"/>
                    </a:lnTo>
                    <a:lnTo>
                      <a:pt x="795" y="615"/>
                    </a:lnTo>
                    <a:lnTo>
                      <a:pt x="793" y="613"/>
                    </a:lnTo>
                    <a:lnTo>
                      <a:pt x="792" y="611"/>
                    </a:lnTo>
                    <a:lnTo>
                      <a:pt x="792" y="611"/>
                    </a:lnTo>
                    <a:lnTo>
                      <a:pt x="792" y="611"/>
                    </a:lnTo>
                    <a:lnTo>
                      <a:pt x="792" y="611"/>
                    </a:lnTo>
                    <a:lnTo>
                      <a:pt x="790" y="609"/>
                    </a:lnTo>
                    <a:lnTo>
                      <a:pt x="790" y="609"/>
                    </a:lnTo>
                    <a:lnTo>
                      <a:pt x="790" y="611"/>
                    </a:lnTo>
                    <a:lnTo>
                      <a:pt x="788" y="611"/>
                    </a:lnTo>
                    <a:lnTo>
                      <a:pt x="788" y="611"/>
                    </a:lnTo>
                    <a:lnTo>
                      <a:pt x="788" y="611"/>
                    </a:lnTo>
                    <a:lnTo>
                      <a:pt x="788" y="613"/>
                    </a:lnTo>
                    <a:lnTo>
                      <a:pt x="788" y="615"/>
                    </a:lnTo>
                    <a:lnTo>
                      <a:pt x="788" y="617"/>
                    </a:lnTo>
                    <a:lnTo>
                      <a:pt x="786" y="618"/>
                    </a:lnTo>
                    <a:lnTo>
                      <a:pt x="786" y="620"/>
                    </a:lnTo>
                    <a:lnTo>
                      <a:pt x="784" y="622"/>
                    </a:lnTo>
                    <a:lnTo>
                      <a:pt x="784" y="622"/>
                    </a:lnTo>
                    <a:lnTo>
                      <a:pt x="784" y="622"/>
                    </a:lnTo>
                    <a:lnTo>
                      <a:pt x="784" y="622"/>
                    </a:lnTo>
                    <a:lnTo>
                      <a:pt x="784" y="624"/>
                    </a:lnTo>
                    <a:lnTo>
                      <a:pt x="783" y="624"/>
                    </a:lnTo>
                    <a:lnTo>
                      <a:pt x="783" y="624"/>
                    </a:lnTo>
                    <a:lnTo>
                      <a:pt x="783" y="624"/>
                    </a:lnTo>
                    <a:lnTo>
                      <a:pt x="781" y="624"/>
                    </a:lnTo>
                    <a:lnTo>
                      <a:pt x="781" y="624"/>
                    </a:lnTo>
                    <a:lnTo>
                      <a:pt x="781" y="624"/>
                    </a:lnTo>
                    <a:lnTo>
                      <a:pt x="779" y="624"/>
                    </a:lnTo>
                    <a:lnTo>
                      <a:pt x="779" y="624"/>
                    </a:lnTo>
                    <a:lnTo>
                      <a:pt x="777" y="624"/>
                    </a:lnTo>
                    <a:lnTo>
                      <a:pt x="775" y="624"/>
                    </a:lnTo>
                    <a:lnTo>
                      <a:pt x="775" y="624"/>
                    </a:lnTo>
                    <a:lnTo>
                      <a:pt x="774" y="624"/>
                    </a:lnTo>
                    <a:lnTo>
                      <a:pt x="774" y="624"/>
                    </a:lnTo>
                    <a:lnTo>
                      <a:pt x="772" y="624"/>
                    </a:lnTo>
                    <a:lnTo>
                      <a:pt x="772" y="624"/>
                    </a:lnTo>
                    <a:lnTo>
                      <a:pt x="772" y="624"/>
                    </a:lnTo>
                    <a:lnTo>
                      <a:pt x="770" y="624"/>
                    </a:lnTo>
                    <a:lnTo>
                      <a:pt x="770" y="624"/>
                    </a:lnTo>
                    <a:lnTo>
                      <a:pt x="770" y="624"/>
                    </a:lnTo>
                    <a:lnTo>
                      <a:pt x="770" y="626"/>
                    </a:lnTo>
                    <a:lnTo>
                      <a:pt x="770" y="627"/>
                    </a:lnTo>
                    <a:lnTo>
                      <a:pt x="770" y="627"/>
                    </a:lnTo>
                    <a:lnTo>
                      <a:pt x="770" y="629"/>
                    </a:lnTo>
                    <a:lnTo>
                      <a:pt x="770" y="629"/>
                    </a:lnTo>
                    <a:lnTo>
                      <a:pt x="770" y="629"/>
                    </a:lnTo>
                    <a:lnTo>
                      <a:pt x="770" y="631"/>
                    </a:lnTo>
                    <a:lnTo>
                      <a:pt x="770" y="633"/>
                    </a:lnTo>
                    <a:lnTo>
                      <a:pt x="768" y="635"/>
                    </a:lnTo>
                    <a:lnTo>
                      <a:pt x="768" y="635"/>
                    </a:lnTo>
                    <a:lnTo>
                      <a:pt x="770" y="636"/>
                    </a:lnTo>
                    <a:lnTo>
                      <a:pt x="770" y="636"/>
                    </a:lnTo>
                    <a:lnTo>
                      <a:pt x="770" y="636"/>
                    </a:lnTo>
                    <a:lnTo>
                      <a:pt x="770" y="636"/>
                    </a:lnTo>
                    <a:lnTo>
                      <a:pt x="770" y="636"/>
                    </a:lnTo>
                    <a:lnTo>
                      <a:pt x="772" y="638"/>
                    </a:lnTo>
                    <a:lnTo>
                      <a:pt x="772" y="638"/>
                    </a:lnTo>
                    <a:lnTo>
                      <a:pt x="774" y="638"/>
                    </a:lnTo>
                    <a:lnTo>
                      <a:pt x="774" y="638"/>
                    </a:lnTo>
                    <a:lnTo>
                      <a:pt x="774" y="638"/>
                    </a:lnTo>
                    <a:lnTo>
                      <a:pt x="775" y="638"/>
                    </a:lnTo>
                    <a:lnTo>
                      <a:pt x="777" y="638"/>
                    </a:lnTo>
                    <a:lnTo>
                      <a:pt x="777" y="640"/>
                    </a:lnTo>
                    <a:lnTo>
                      <a:pt x="779" y="640"/>
                    </a:lnTo>
                    <a:lnTo>
                      <a:pt x="779" y="642"/>
                    </a:lnTo>
                    <a:lnTo>
                      <a:pt x="777" y="644"/>
                    </a:lnTo>
                    <a:lnTo>
                      <a:pt x="777" y="645"/>
                    </a:lnTo>
                    <a:lnTo>
                      <a:pt x="777" y="647"/>
                    </a:lnTo>
                    <a:lnTo>
                      <a:pt x="777" y="649"/>
                    </a:lnTo>
                    <a:lnTo>
                      <a:pt x="777" y="651"/>
                    </a:lnTo>
                    <a:lnTo>
                      <a:pt x="777" y="655"/>
                    </a:lnTo>
                    <a:lnTo>
                      <a:pt x="777" y="658"/>
                    </a:lnTo>
                    <a:lnTo>
                      <a:pt x="777" y="658"/>
                    </a:lnTo>
                    <a:lnTo>
                      <a:pt x="777" y="660"/>
                    </a:lnTo>
                    <a:lnTo>
                      <a:pt x="777" y="660"/>
                    </a:lnTo>
                    <a:lnTo>
                      <a:pt x="777" y="662"/>
                    </a:lnTo>
                    <a:lnTo>
                      <a:pt x="777" y="662"/>
                    </a:lnTo>
                    <a:lnTo>
                      <a:pt x="777" y="662"/>
                    </a:lnTo>
                    <a:lnTo>
                      <a:pt x="775" y="662"/>
                    </a:lnTo>
                    <a:lnTo>
                      <a:pt x="775" y="662"/>
                    </a:lnTo>
                    <a:lnTo>
                      <a:pt x="774" y="662"/>
                    </a:lnTo>
                    <a:lnTo>
                      <a:pt x="774" y="662"/>
                    </a:lnTo>
                    <a:lnTo>
                      <a:pt x="774" y="660"/>
                    </a:lnTo>
                    <a:lnTo>
                      <a:pt x="772" y="660"/>
                    </a:lnTo>
                    <a:lnTo>
                      <a:pt x="772" y="660"/>
                    </a:lnTo>
                    <a:lnTo>
                      <a:pt x="772" y="660"/>
                    </a:lnTo>
                    <a:lnTo>
                      <a:pt x="772" y="660"/>
                    </a:lnTo>
                    <a:lnTo>
                      <a:pt x="770" y="660"/>
                    </a:lnTo>
                    <a:lnTo>
                      <a:pt x="770" y="658"/>
                    </a:lnTo>
                    <a:lnTo>
                      <a:pt x="770" y="658"/>
                    </a:lnTo>
                    <a:lnTo>
                      <a:pt x="770" y="658"/>
                    </a:lnTo>
                    <a:lnTo>
                      <a:pt x="768" y="658"/>
                    </a:lnTo>
                    <a:lnTo>
                      <a:pt x="768" y="658"/>
                    </a:lnTo>
                    <a:lnTo>
                      <a:pt x="768" y="658"/>
                    </a:lnTo>
                    <a:lnTo>
                      <a:pt x="768" y="658"/>
                    </a:lnTo>
                    <a:lnTo>
                      <a:pt x="768" y="658"/>
                    </a:lnTo>
                    <a:lnTo>
                      <a:pt x="768" y="658"/>
                    </a:lnTo>
                    <a:lnTo>
                      <a:pt x="768" y="658"/>
                    </a:lnTo>
                    <a:lnTo>
                      <a:pt x="768" y="660"/>
                    </a:lnTo>
                    <a:lnTo>
                      <a:pt x="766" y="660"/>
                    </a:lnTo>
                    <a:lnTo>
                      <a:pt x="766" y="660"/>
                    </a:lnTo>
                    <a:lnTo>
                      <a:pt x="766" y="660"/>
                    </a:lnTo>
                    <a:lnTo>
                      <a:pt x="765" y="662"/>
                    </a:lnTo>
                    <a:lnTo>
                      <a:pt x="765" y="664"/>
                    </a:lnTo>
                    <a:lnTo>
                      <a:pt x="765" y="664"/>
                    </a:lnTo>
                    <a:lnTo>
                      <a:pt x="765" y="664"/>
                    </a:lnTo>
                    <a:lnTo>
                      <a:pt x="763" y="665"/>
                    </a:lnTo>
                    <a:lnTo>
                      <a:pt x="763" y="665"/>
                    </a:lnTo>
                    <a:lnTo>
                      <a:pt x="763" y="665"/>
                    </a:lnTo>
                    <a:lnTo>
                      <a:pt x="763" y="665"/>
                    </a:lnTo>
                    <a:lnTo>
                      <a:pt x="763" y="667"/>
                    </a:lnTo>
                    <a:lnTo>
                      <a:pt x="765" y="667"/>
                    </a:lnTo>
                    <a:lnTo>
                      <a:pt x="765" y="667"/>
                    </a:lnTo>
                    <a:lnTo>
                      <a:pt x="765" y="667"/>
                    </a:lnTo>
                    <a:lnTo>
                      <a:pt x="765" y="667"/>
                    </a:lnTo>
                    <a:lnTo>
                      <a:pt x="765" y="669"/>
                    </a:lnTo>
                    <a:lnTo>
                      <a:pt x="765" y="669"/>
                    </a:lnTo>
                    <a:lnTo>
                      <a:pt x="765" y="669"/>
                    </a:lnTo>
                    <a:lnTo>
                      <a:pt x="765" y="669"/>
                    </a:lnTo>
                    <a:lnTo>
                      <a:pt x="765" y="669"/>
                    </a:lnTo>
                    <a:lnTo>
                      <a:pt x="766" y="669"/>
                    </a:lnTo>
                    <a:lnTo>
                      <a:pt x="766" y="671"/>
                    </a:lnTo>
                    <a:lnTo>
                      <a:pt x="768" y="673"/>
                    </a:lnTo>
                    <a:lnTo>
                      <a:pt x="768" y="673"/>
                    </a:lnTo>
                    <a:lnTo>
                      <a:pt x="768" y="673"/>
                    </a:lnTo>
                    <a:lnTo>
                      <a:pt x="768" y="673"/>
                    </a:lnTo>
                    <a:lnTo>
                      <a:pt x="768" y="674"/>
                    </a:lnTo>
                    <a:lnTo>
                      <a:pt x="768" y="674"/>
                    </a:lnTo>
                    <a:lnTo>
                      <a:pt x="768" y="676"/>
                    </a:lnTo>
                    <a:lnTo>
                      <a:pt x="768" y="676"/>
                    </a:lnTo>
                    <a:lnTo>
                      <a:pt x="768" y="676"/>
                    </a:lnTo>
                    <a:lnTo>
                      <a:pt x="766" y="676"/>
                    </a:lnTo>
                    <a:lnTo>
                      <a:pt x="766" y="676"/>
                    </a:lnTo>
                    <a:lnTo>
                      <a:pt x="766" y="676"/>
                    </a:lnTo>
                    <a:lnTo>
                      <a:pt x="766" y="676"/>
                    </a:lnTo>
                    <a:lnTo>
                      <a:pt x="765" y="676"/>
                    </a:lnTo>
                    <a:lnTo>
                      <a:pt x="765" y="676"/>
                    </a:lnTo>
                    <a:lnTo>
                      <a:pt x="765" y="676"/>
                    </a:lnTo>
                    <a:lnTo>
                      <a:pt x="765" y="676"/>
                    </a:lnTo>
                    <a:lnTo>
                      <a:pt x="765" y="676"/>
                    </a:lnTo>
                    <a:lnTo>
                      <a:pt x="763" y="676"/>
                    </a:lnTo>
                    <a:lnTo>
                      <a:pt x="763" y="676"/>
                    </a:lnTo>
                    <a:lnTo>
                      <a:pt x="763" y="676"/>
                    </a:lnTo>
                    <a:lnTo>
                      <a:pt x="761" y="676"/>
                    </a:lnTo>
                    <a:lnTo>
                      <a:pt x="761" y="676"/>
                    </a:lnTo>
                    <a:lnTo>
                      <a:pt x="761" y="676"/>
                    </a:lnTo>
                    <a:lnTo>
                      <a:pt x="759" y="676"/>
                    </a:lnTo>
                    <a:lnTo>
                      <a:pt x="759" y="676"/>
                    </a:lnTo>
                    <a:lnTo>
                      <a:pt x="757" y="678"/>
                    </a:lnTo>
                    <a:lnTo>
                      <a:pt x="757" y="678"/>
                    </a:lnTo>
                    <a:lnTo>
                      <a:pt x="755" y="680"/>
                    </a:lnTo>
                    <a:lnTo>
                      <a:pt x="754" y="683"/>
                    </a:lnTo>
                    <a:lnTo>
                      <a:pt x="754" y="685"/>
                    </a:lnTo>
                    <a:lnTo>
                      <a:pt x="752" y="685"/>
                    </a:lnTo>
                    <a:lnTo>
                      <a:pt x="752" y="687"/>
                    </a:lnTo>
                    <a:lnTo>
                      <a:pt x="750" y="687"/>
                    </a:lnTo>
                    <a:lnTo>
                      <a:pt x="750" y="687"/>
                    </a:lnTo>
                    <a:lnTo>
                      <a:pt x="748" y="687"/>
                    </a:lnTo>
                    <a:lnTo>
                      <a:pt x="746" y="687"/>
                    </a:lnTo>
                    <a:lnTo>
                      <a:pt x="746" y="687"/>
                    </a:lnTo>
                    <a:lnTo>
                      <a:pt x="745" y="687"/>
                    </a:lnTo>
                    <a:lnTo>
                      <a:pt x="745" y="687"/>
                    </a:lnTo>
                    <a:lnTo>
                      <a:pt x="745" y="687"/>
                    </a:lnTo>
                    <a:lnTo>
                      <a:pt x="745" y="687"/>
                    </a:lnTo>
                    <a:lnTo>
                      <a:pt x="745" y="687"/>
                    </a:lnTo>
                    <a:lnTo>
                      <a:pt x="745" y="689"/>
                    </a:lnTo>
                    <a:lnTo>
                      <a:pt x="743" y="691"/>
                    </a:lnTo>
                    <a:lnTo>
                      <a:pt x="743" y="691"/>
                    </a:lnTo>
                    <a:lnTo>
                      <a:pt x="743" y="693"/>
                    </a:lnTo>
                    <a:lnTo>
                      <a:pt x="743" y="693"/>
                    </a:lnTo>
                    <a:lnTo>
                      <a:pt x="743" y="693"/>
                    </a:lnTo>
                    <a:lnTo>
                      <a:pt x="741" y="693"/>
                    </a:lnTo>
                    <a:lnTo>
                      <a:pt x="741" y="693"/>
                    </a:lnTo>
                    <a:lnTo>
                      <a:pt x="739" y="693"/>
                    </a:lnTo>
                    <a:lnTo>
                      <a:pt x="739" y="693"/>
                    </a:lnTo>
                    <a:lnTo>
                      <a:pt x="737" y="693"/>
                    </a:lnTo>
                    <a:lnTo>
                      <a:pt x="737" y="693"/>
                    </a:lnTo>
                    <a:lnTo>
                      <a:pt x="737" y="693"/>
                    </a:lnTo>
                    <a:lnTo>
                      <a:pt x="737" y="693"/>
                    </a:lnTo>
                    <a:lnTo>
                      <a:pt x="736" y="693"/>
                    </a:lnTo>
                    <a:lnTo>
                      <a:pt x="736" y="693"/>
                    </a:lnTo>
                    <a:lnTo>
                      <a:pt x="736" y="693"/>
                    </a:lnTo>
                    <a:lnTo>
                      <a:pt x="734" y="693"/>
                    </a:lnTo>
                    <a:lnTo>
                      <a:pt x="734" y="693"/>
                    </a:lnTo>
                    <a:lnTo>
                      <a:pt x="734" y="694"/>
                    </a:lnTo>
                    <a:lnTo>
                      <a:pt x="734" y="694"/>
                    </a:lnTo>
                    <a:lnTo>
                      <a:pt x="732" y="694"/>
                    </a:lnTo>
                    <a:lnTo>
                      <a:pt x="732" y="694"/>
                    </a:lnTo>
                    <a:lnTo>
                      <a:pt x="732" y="694"/>
                    </a:lnTo>
                    <a:lnTo>
                      <a:pt x="732" y="694"/>
                    </a:lnTo>
                    <a:lnTo>
                      <a:pt x="732" y="694"/>
                    </a:lnTo>
                    <a:lnTo>
                      <a:pt x="730" y="694"/>
                    </a:lnTo>
                    <a:lnTo>
                      <a:pt x="730" y="694"/>
                    </a:lnTo>
                    <a:lnTo>
                      <a:pt x="730" y="694"/>
                    </a:lnTo>
                    <a:lnTo>
                      <a:pt x="728" y="694"/>
                    </a:lnTo>
                    <a:lnTo>
                      <a:pt x="728" y="694"/>
                    </a:lnTo>
                    <a:lnTo>
                      <a:pt x="728" y="694"/>
                    </a:lnTo>
                    <a:lnTo>
                      <a:pt x="728" y="694"/>
                    </a:lnTo>
                    <a:lnTo>
                      <a:pt x="727" y="694"/>
                    </a:lnTo>
                    <a:lnTo>
                      <a:pt x="727" y="694"/>
                    </a:lnTo>
                    <a:lnTo>
                      <a:pt x="725" y="694"/>
                    </a:lnTo>
                    <a:lnTo>
                      <a:pt x="723" y="694"/>
                    </a:lnTo>
                    <a:lnTo>
                      <a:pt x="721" y="693"/>
                    </a:lnTo>
                    <a:lnTo>
                      <a:pt x="721" y="693"/>
                    </a:lnTo>
                    <a:lnTo>
                      <a:pt x="719" y="693"/>
                    </a:lnTo>
                    <a:lnTo>
                      <a:pt x="718" y="693"/>
                    </a:lnTo>
                    <a:lnTo>
                      <a:pt x="718" y="693"/>
                    </a:lnTo>
                    <a:lnTo>
                      <a:pt x="716" y="693"/>
                    </a:lnTo>
                    <a:lnTo>
                      <a:pt x="716" y="693"/>
                    </a:lnTo>
                    <a:lnTo>
                      <a:pt x="716" y="693"/>
                    </a:lnTo>
                    <a:lnTo>
                      <a:pt x="716" y="693"/>
                    </a:lnTo>
                    <a:lnTo>
                      <a:pt x="716" y="694"/>
                    </a:lnTo>
                    <a:lnTo>
                      <a:pt x="714" y="696"/>
                    </a:lnTo>
                    <a:lnTo>
                      <a:pt x="714" y="698"/>
                    </a:lnTo>
                    <a:lnTo>
                      <a:pt x="714" y="698"/>
                    </a:lnTo>
                    <a:lnTo>
                      <a:pt x="714" y="698"/>
                    </a:lnTo>
                    <a:lnTo>
                      <a:pt x="716" y="700"/>
                    </a:lnTo>
                    <a:lnTo>
                      <a:pt x="716" y="700"/>
                    </a:lnTo>
                    <a:lnTo>
                      <a:pt x="718" y="702"/>
                    </a:lnTo>
                    <a:lnTo>
                      <a:pt x="718" y="702"/>
                    </a:lnTo>
                    <a:lnTo>
                      <a:pt x="719" y="702"/>
                    </a:lnTo>
                    <a:lnTo>
                      <a:pt x="721" y="703"/>
                    </a:lnTo>
                    <a:lnTo>
                      <a:pt x="721" y="703"/>
                    </a:lnTo>
                    <a:lnTo>
                      <a:pt x="721" y="703"/>
                    </a:lnTo>
                    <a:lnTo>
                      <a:pt x="723" y="702"/>
                    </a:lnTo>
                    <a:lnTo>
                      <a:pt x="723" y="702"/>
                    </a:lnTo>
                    <a:lnTo>
                      <a:pt x="725" y="702"/>
                    </a:lnTo>
                    <a:lnTo>
                      <a:pt x="725" y="702"/>
                    </a:lnTo>
                    <a:lnTo>
                      <a:pt x="727" y="702"/>
                    </a:lnTo>
                    <a:lnTo>
                      <a:pt x="727" y="702"/>
                    </a:lnTo>
                    <a:lnTo>
                      <a:pt x="730" y="702"/>
                    </a:lnTo>
                    <a:lnTo>
                      <a:pt x="730" y="702"/>
                    </a:lnTo>
                    <a:lnTo>
                      <a:pt x="730" y="702"/>
                    </a:lnTo>
                    <a:lnTo>
                      <a:pt x="732" y="703"/>
                    </a:lnTo>
                    <a:lnTo>
                      <a:pt x="734" y="703"/>
                    </a:lnTo>
                    <a:lnTo>
                      <a:pt x="734" y="703"/>
                    </a:lnTo>
                    <a:lnTo>
                      <a:pt x="734" y="705"/>
                    </a:lnTo>
                    <a:lnTo>
                      <a:pt x="734" y="705"/>
                    </a:lnTo>
                    <a:lnTo>
                      <a:pt x="734" y="705"/>
                    </a:lnTo>
                    <a:lnTo>
                      <a:pt x="734" y="705"/>
                    </a:lnTo>
                    <a:lnTo>
                      <a:pt x="734" y="705"/>
                    </a:lnTo>
                    <a:lnTo>
                      <a:pt x="734" y="705"/>
                    </a:lnTo>
                    <a:lnTo>
                      <a:pt x="734" y="705"/>
                    </a:lnTo>
                    <a:lnTo>
                      <a:pt x="734" y="707"/>
                    </a:lnTo>
                    <a:lnTo>
                      <a:pt x="734" y="707"/>
                    </a:lnTo>
                    <a:lnTo>
                      <a:pt x="734" y="707"/>
                    </a:lnTo>
                    <a:lnTo>
                      <a:pt x="734" y="707"/>
                    </a:lnTo>
                    <a:lnTo>
                      <a:pt x="734" y="707"/>
                    </a:lnTo>
                    <a:lnTo>
                      <a:pt x="734" y="707"/>
                    </a:lnTo>
                    <a:lnTo>
                      <a:pt x="734" y="709"/>
                    </a:lnTo>
                    <a:lnTo>
                      <a:pt x="736" y="709"/>
                    </a:lnTo>
                    <a:lnTo>
                      <a:pt x="736" y="709"/>
                    </a:lnTo>
                    <a:lnTo>
                      <a:pt x="737" y="709"/>
                    </a:lnTo>
                    <a:lnTo>
                      <a:pt x="737" y="709"/>
                    </a:lnTo>
                    <a:lnTo>
                      <a:pt x="737" y="709"/>
                    </a:lnTo>
                    <a:lnTo>
                      <a:pt x="737" y="709"/>
                    </a:lnTo>
                    <a:lnTo>
                      <a:pt x="737" y="709"/>
                    </a:lnTo>
                    <a:lnTo>
                      <a:pt x="737" y="709"/>
                    </a:lnTo>
                    <a:lnTo>
                      <a:pt x="739" y="711"/>
                    </a:lnTo>
                    <a:lnTo>
                      <a:pt x="741" y="714"/>
                    </a:lnTo>
                    <a:lnTo>
                      <a:pt x="741" y="714"/>
                    </a:lnTo>
                    <a:lnTo>
                      <a:pt x="741" y="714"/>
                    </a:lnTo>
                    <a:lnTo>
                      <a:pt x="741" y="716"/>
                    </a:lnTo>
                    <a:lnTo>
                      <a:pt x="741" y="718"/>
                    </a:lnTo>
                    <a:lnTo>
                      <a:pt x="741" y="718"/>
                    </a:lnTo>
                    <a:lnTo>
                      <a:pt x="741" y="718"/>
                    </a:lnTo>
                    <a:lnTo>
                      <a:pt x="741" y="718"/>
                    </a:lnTo>
                    <a:lnTo>
                      <a:pt x="741" y="720"/>
                    </a:lnTo>
                    <a:lnTo>
                      <a:pt x="741" y="720"/>
                    </a:lnTo>
                    <a:lnTo>
                      <a:pt x="741" y="720"/>
                    </a:lnTo>
                    <a:lnTo>
                      <a:pt x="741" y="721"/>
                    </a:lnTo>
                    <a:lnTo>
                      <a:pt x="741" y="721"/>
                    </a:lnTo>
                    <a:lnTo>
                      <a:pt x="741" y="721"/>
                    </a:lnTo>
                    <a:lnTo>
                      <a:pt x="741" y="721"/>
                    </a:lnTo>
                    <a:lnTo>
                      <a:pt x="741" y="721"/>
                    </a:lnTo>
                    <a:lnTo>
                      <a:pt x="739" y="721"/>
                    </a:lnTo>
                    <a:lnTo>
                      <a:pt x="739" y="721"/>
                    </a:lnTo>
                    <a:lnTo>
                      <a:pt x="739" y="721"/>
                    </a:lnTo>
                    <a:lnTo>
                      <a:pt x="737" y="721"/>
                    </a:lnTo>
                    <a:lnTo>
                      <a:pt x="737" y="721"/>
                    </a:lnTo>
                    <a:lnTo>
                      <a:pt x="737" y="721"/>
                    </a:lnTo>
                    <a:lnTo>
                      <a:pt x="737" y="721"/>
                    </a:lnTo>
                    <a:lnTo>
                      <a:pt x="736" y="720"/>
                    </a:lnTo>
                    <a:lnTo>
                      <a:pt x="736" y="720"/>
                    </a:lnTo>
                    <a:lnTo>
                      <a:pt x="736" y="720"/>
                    </a:lnTo>
                    <a:lnTo>
                      <a:pt x="736" y="720"/>
                    </a:lnTo>
                    <a:lnTo>
                      <a:pt x="736" y="720"/>
                    </a:lnTo>
                    <a:lnTo>
                      <a:pt x="734" y="720"/>
                    </a:lnTo>
                    <a:lnTo>
                      <a:pt x="734" y="720"/>
                    </a:lnTo>
                    <a:lnTo>
                      <a:pt x="734" y="720"/>
                    </a:lnTo>
                    <a:lnTo>
                      <a:pt x="732" y="720"/>
                    </a:lnTo>
                    <a:lnTo>
                      <a:pt x="732" y="718"/>
                    </a:lnTo>
                    <a:lnTo>
                      <a:pt x="730" y="718"/>
                    </a:lnTo>
                    <a:lnTo>
                      <a:pt x="730" y="718"/>
                    </a:lnTo>
                    <a:lnTo>
                      <a:pt x="728" y="718"/>
                    </a:lnTo>
                    <a:lnTo>
                      <a:pt x="728" y="718"/>
                    </a:lnTo>
                    <a:lnTo>
                      <a:pt x="728" y="718"/>
                    </a:lnTo>
                    <a:lnTo>
                      <a:pt x="728" y="718"/>
                    </a:lnTo>
                    <a:lnTo>
                      <a:pt x="727" y="718"/>
                    </a:lnTo>
                    <a:lnTo>
                      <a:pt x="727" y="718"/>
                    </a:lnTo>
                    <a:lnTo>
                      <a:pt x="727" y="718"/>
                    </a:lnTo>
                    <a:lnTo>
                      <a:pt x="725" y="720"/>
                    </a:lnTo>
                    <a:lnTo>
                      <a:pt x="725" y="720"/>
                    </a:lnTo>
                    <a:lnTo>
                      <a:pt x="723" y="720"/>
                    </a:lnTo>
                    <a:lnTo>
                      <a:pt x="723" y="721"/>
                    </a:lnTo>
                    <a:lnTo>
                      <a:pt x="723" y="721"/>
                    </a:lnTo>
                    <a:lnTo>
                      <a:pt x="721" y="721"/>
                    </a:lnTo>
                    <a:lnTo>
                      <a:pt x="721" y="721"/>
                    </a:lnTo>
                    <a:lnTo>
                      <a:pt x="721" y="721"/>
                    </a:lnTo>
                    <a:lnTo>
                      <a:pt x="721" y="721"/>
                    </a:lnTo>
                    <a:lnTo>
                      <a:pt x="721" y="721"/>
                    </a:lnTo>
                    <a:lnTo>
                      <a:pt x="721" y="721"/>
                    </a:lnTo>
                    <a:lnTo>
                      <a:pt x="719" y="723"/>
                    </a:lnTo>
                    <a:lnTo>
                      <a:pt x="719" y="721"/>
                    </a:lnTo>
                    <a:lnTo>
                      <a:pt x="718" y="721"/>
                    </a:lnTo>
                    <a:lnTo>
                      <a:pt x="716" y="721"/>
                    </a:lnTo>
                    <a:lnTo>
                      <a:pt x="716" y="721"/>
                    </a:lnTo>
                    <a:lnTo>
                      <a:pt x="716" y="721"/>
                    </a:lnTo>
                    <a:lnTo>
                      <a:pt x="716" y="721"/>
                    </a:lnTo>
                    <a:lnTo>
                      <a:pt x="714" y="721"/>
                    </a:lnTo>
                    <a:lnTo>
                      <a:pt x="714" y="723"/>
                    </a:lnTo>
                    <a:lnTo>
                      <a:pt x="714" y="723"/>
                    </a:lnTo>
                    <a:lnTo>
                      <a:pt x="714" y="723"/>
                    </a:lnTo>
                    <a:lnTo>
                      <a:pt x="714" y="723"/>
                    </a:lnTo>
                    <a:lnTo>
                      <a:pt x="714" y="725"/>
                    </a:lnTo>
                    <a:lnTo>
                      <a:pt x="714" y="725"/>
                    </a:lnTo>
                    <a:lnTo>
                      <a:pt x="714" y="727"/>
                    </a:lnTo>
                    <a:lnTo>
                      <a:pt x="716" y="729"/>
                    </a:lnTo>
                    <a:lnTo>
                      <a:pt x="716" y="729"/>
                    </a:lnTo>
                    <a:lnTo>
                      <a:pt x="714" y="730"/>
                    </a:lnTo>
                    <a:lnTo>
                      <a:pt x="714" y="732"/>
                    </a:lnTo>
                    <a:lnTo>
                      <a:pt x="714" y="734"/>
                    </a:lnTo>
                    <a:lnTo>
                      <a:pt x="714" y="738"/>
                    </a:lnTo>
                    <a:lnTo>
                      <a:pt x="712" y="740"/>
                    </a:lnTo>
                    <a:lnTo>
                      <a:pt x="712" y="740"/>
                    </a:lnTo>
                    <a:lnTo>
                      <a:pt x="712" y="741"/>
                    </a:lnTo>
                    <a:lnTo>
                      <a:pt x="712" y="741"/>
                    </a:lnTo>
                    <a:lnTo>
                      <a:pt x="710" y="741"/>
                    </a:lnTo>
                    <a:lnTo>
                      <a:pt x="710" y="743"/>
                    </a:lnTo>
                    <a:lnTo>
                      <a:pt x="708" y="743"/>
                    </a:lnTo>
                    <a:lnTo>
                      <a:pt x="708" y="743"/>
                    </a:lnTo>
                    <a:lnTo>
                      <a:pt x="707" y="743"/>
                    </a:lnTo>
                    <a:lnTo>
                      <a:pt x="705" y="743"/>
                    </a:lnTo>
                    <a:lnTo>
                      <a:pt x="703" y="743"/>
                    </a:lnTo>
                    <a:lnTo>
                      <a:pt x="703" y="743"/>
                    </a:lnTo>
                    <a:lnTo>
                      <a:pt x="701" y="741"/>
                    </a:lnTo>
                    <a:lnTo>
                      <a:pt x="699" y="741"/>
                    </a:lnTo>
                    <a:lnTo>
                      <a:pt x="699" y="741"/>
                    </a:lnTo>
                    <a:lnTo>
                      <a:pt x="699" y="741"/>
                    </a:lnTo>
                    <a:lnTo>
                      <a:pt x="699" y="741"/>
                    </a:lnTo>
                    <a:lnTo>
                      <a:pt x="698" y="741"/>
                    </a:lnTo>
                    <a:lnTo>
                      <a:pt x="698" y="743"/>
                    </a:lnTo>
                    <a:lnTo>
                      <a:pt x="694" y="745"/>
                    </a:lnTo>
                    <a:lnTo>
                      <a:pt x="694" y="747"/>
                    </a:lnTo>
                    <a:lnTo>
                      <a:pt x="694" y="747"/>
                    </a:lnTo>
                    <a:lnTo>
                      <a:pt x="692" y="747"/>
                    </a:lnTo>
                    <a:lnTo>
                      <a:pt x="692" y="747"/>
                    </a:lnTo>
                    <a:lnTo>
                      <a:pt x="692" y="749"/>
                    </a:lnTo>
                    <a:lnTo>
                      <a:pt x="692" y="749"/>
                    </a:lnTo>
                    <a:lnTo>
                      <a:pt x="694" y="750"/>
                    </a:lnTo>
                    <a:lnTo>
                      <a:pt x="694" y="750"/>
                    </a:lnTo>
                    <a:lnTo>
                      <a:pt x="694" y="750"/>
                    </a:lnTo>
                    <a:lnTo>
                      <a:pt x="694" y="750"/>
                    </a:lnTo>
                    <a:lnTo>
                      <a:pt x="694" y="750"/>
                    </a:lnTo>
                    <a:lnTo>
                      <a:pt x="696" y="750"/>
                    </a:lnTo>
                    <a:lnTo>
                      <a:pt x="696" y="750"/>
                    </a:lnTo>
                    <a:lnTo>
                      <a:pt x="696" y="752"/>
                    </a:lnTo>
                    <a:lnTo>
                      <a:pt x="698" y="752"/>
                    </a:lnTo>
                    <a:lnTo>
                      <a:pt x="698" y="752"/>
                    </a:lnTo>
                    <a:lnTo>
                      <a:pt x="698" y="752"/>
                    </a:lnTo>
                    <a:lnTo>
                      <a:pt x="699" y="754"/>
                    </a:lnTo>
                    <a:lnTo>
                      <a:pt x="699" y="754"/>
                    </a:lnTo>
                    <a:lnTo>
                      <a:pt x="699" y="754"/>
                    </a:lnTo>
                    <a:lnTo>
                      <a:pt x="699" y="754"/>
                    </a:lnTo>
                    <a:lnTo>
                      <a:pt x="699" y="754"/>
                    </a:lnTo>
                    <a:lnTo>
                      <a:pt x="701" y="756"/>
                    </a:lnTo>
                    <a:lnTo>
                      <a:pt x="701" y="756"/>
                    </a:lnTo>
                    <a:lnTo>
                      <a:pt x="701" y="758"/>
                    </a:lnTo>
                    <a:lnTo>
                      <a:pt x="701" y="758"/>
                    </a:lnTo>
                    <a:lnTo>
                      <a:pt x="703" y="758"/>
                    </a:lnTo>
                    <a:lnTo>
                      <a:pt x="703" y="758"/>
                    </a:lnTo>
                    <a:lnTo>
                      <a:pt x="703" y="758"/>
                    </a:lnTo>
                    <a:lnTo>
                      <a:pt x="703" y="758"/>
                    </a:lnTo>
                    <a:lnTo>
                      <a:pt x="703" y="758"/>
                    </a:lnTo>
                    <a:lnTo>
                      <a:pt x="703" y="759"/>
                    </a:lnTo>
                    <a:lnTo>
                      <a:pt x="705" y="759"/>
                    </a:lnTo>
                    <a:lnTo>
                      <a:pt x="705" y="759"/>
                    </a:lnTo>
                    <a:lnTo>
                      <a:pt x="705" y="759"/>
                    </a:lnTo>
                    <a:lnTo>
                      <a:pt x="705" y="759"/>
                    </a:lnTo>
                    <a:lnTo>
                      <a:pt x="705" y="759"/>
                    </a:lnTo>
                    <a:lnTo>
                      <a:pt x="705" y="761"/>
                    </a:lnTo>
                    <a:lnTo>
                      <a:pt x="705" y="761"/>
                    </a:lnTo>
                    <a:lnTo>
                      <a:pt x="703" y="761"/>
                    </a:lnTo>
                    <a:lnTo>
                      <a:pt x="703" y="763"/>
                    </a:lnTo>
                    <a:lnTo>
                      <a:pt x="701" y="763"/>
                    </a:lnTo>
                    <a:lnTo>
                      <a:pt x="701" y="763"/>
                    </a:lnTo>
                    <a:lnTo>
                      <a:pt x="699" y="763"/>
                    </a:lnTo>
                    <a:lnTo>
                      <a:pt x="699" y="763"/>
                    </a:lnTo>
                    <a:lnTo>
                      <a:pt x="698" y="763"/>
                    </a:lnTo>
                    <a:lnTo>
                      <a:pt x="698" y="763"/>
                    </a:lnTo>
                    <a:lnTo>
                      <a:pt x="696" y="763"/>
                    </a:lnTo>
                    <a:lnTo>
                      <a:pt x="694" y="763"/>
                    </a:lnTo>
                    <a:lnTo>
                      <a:pt x="694" y="761"/>
                    </a:lnTo>
                    <a:lnTo>
                      <a:pt x="692" y="761"/>
                    </a:lnTo>
                    <a:lnTo>
                      <a:pt x="689" y="761"/>
                    </a:lnTo>
                    <a:lnTo>
                      <a:pt x="689" y="761"/>
                    </a:lnTo>
                    <a:lnTo>
                      <a:pt x="689" y="759"/>
                    </a:lnTo>
                    <a:lnTo>
                      <a:pt x="687" y="759"/>
                    </a:lnTo>
                    <a:lnTo>
                      <a:pt x="687" y="759"/>
                    </a:lnTo>
                    <a:lnTo>
                      <a:pt x="687" y="759"/>
                    </a:lnTo>
                    <a:lnTo>
                      <a:pt x="687" y="761"/>
                    </a:lnTo>
                    <a:lnTo>
                      <a:pt x="685" y="761"/>
                    </a:lnTo>
                    <a:lnTo>
                      <a:pt x="685" y="761"/>
                    </a:lnTo>
                    <a:lnTo>
                      <a:pt x="685" y="761"/>
                    </a:lnTo>
                    <a:lnTo>
                      <a:pt x="685" y="761"/>
                    </a:lnTo>
                    <a:lnTo>
                      <a:pt x="685" y="761"/>
                    </a:lnTo>
                    <a:lnTo>
                      <a:pt x="685" y="763"/>
                    </a:lnTo>
                    <a:lnTo>
                      <a:pt x="685" y="765"/>
                    </a:lnTo>
                    <a:lnTo>
                      <a:pt x="685" y="765"/>
                    </a:lnTo>
                    <a:lnTo>
                      <a:pt x="685" y="765"/>
                    </a:lnTo>
                    <a:lnTo>
                      <a:pt x="687" y="767"/>
                    </a:lnTo>
                    <a:lnTo>
                      <a:pt x="689" y="768"/>
                    </a:lnTo>
                    <a:lnTo>
                      <a:pt x="689" y="768"/>
                    </a:lnTo>
                    <a:lnTo>
                      <a:pt x="689" y="768"/>
                    </a:lnTo>
                    <a:lnTo>
                      <a:pt x="689" y="768"/>
                    </a:lnTo>
                    <a:lnTo>
                      <a:pt x="689" y="768"/>
                    </a:lnTo>
                    <a:lnTo>
                      <a:pt x="690" y="768"/>
                    </a:lnTo>
                    <a:lnTo>
                      <a:pt x="690" y="768"/>
                    </a:lnTo>
                    <a:lnTo>
                      <a:pt x="690" y="767"/>
                    </a:lnTo>
                    <a:lnTo>
                      <a:pt x="690" y="767"/>
                    </a:lnTo>
                    <a:lnTo>
                      <a:pt x="692" y="767"/>
                    </a:lnTo>
                    <a:lnTo>
                      <a:pt x="692" y="767"/>
                    </a:lnTo>
                    <a:lnTo>
                      <a:pt x="692" y="767"/>
                    </a:lnTo>
                    <a:lnTo>
                      <a:pt x="694" y="767"/>
                    </a:lnTo>
                    <a:lnTo>
                      <a:pt x="694" y="767"/>
                    </a:lnTo>
                    <a:lnTo>
                      <a:pt x="694" y="767"/>
                    </a:lnTo>
                    <a:lnTo>
                      <a:pt x="696" y="767"/>
                    </a:lnTo>
                    <a:lnTo>
                      <a:pt x="696" y="768"/>
                    </a:lnTo>
                    <a:lnTo>
                      <a:pt x="696" y="768"/>
                    </a:lnTo>
                    <a:lnTo>
                      <a:pt x="696" y="768"/>
                    </a:lnTo>
                    <a:lnTo>
                      <a:pt x="694" y="770"/>
                    </a:lnTo>
                    <a:lnTo>
                      <a:pt x="694" y="770"/>
                    </a:lnTo>
                    <a:lnTo>
                      <a:pt x="694" y="770"/>
                    </a:lnTo>
                    <a:lnTo>
                      <a:pt x="694" y="770"/>
                    </a:lnTo>
                    <a:lnTo>
                      <a:pt x="694" y="770"/>
                    </a:lnTo>
                    <a:lnTo>
                      <a:pt x="692" y="772"/>
                    </a:lnTo>
                    <a:lnTo>
                      <a:pt x="692" y="772"/>
                    </a:lnTo>
                    <a:lnTo>
                      <a:pt x="692" y="772"/>
                    </a:lnTo>
                    <a:lnTo>
                      <a:pt x="692" y="772"/>
                    </a:lnTo>
                    <a:lnTo>
                      <a:pt x="690" y="774"/>
                    </a:lnTo>
                    <a:lnTo>
                      <a:pt x="690" y="774"/>
                    </a:lnTo>
                    <a:lnTo>
                      <a:pt x="689" y="776"/>
                    </a:lnTo>
                    <a:lnTo>
                      <a:pt x="689" y="776"/>
                    </a:lnTo>
                    <a:lnTo>
                      <a:pt x="689" y="776"/>
                    </a:lnTo>
                    <a:lnTo>
                      <a:pt x="687" y="778"/>
                    </a:lnTo>
                    <a:lnTo>
                      <a:pt x="683" y="779"/>
                    </a:lnTo>
                    <a:lnTo>
                      <a:pt x="683" y="779"/>
                    </a:lnTo>
                    <a:lnTo>
                      <a:pt x="680" y="779"/>
                    </a:lnTo>
                    <a:lnTo>
                      <a:pt x="674" y="779"/>
                    </a:lnTo>
                    <a:lnTo>
                      <a:pt x="674" y="779"/>
                    </a:lnTo>
                    <a:lnTo>
                      <a:pt x="672" y="779"/>
                    </a:lnTo>
                    <a:lnTo>
                      <a:pt x="670" y="779"/>
                    </a:lnTo>
                    <a:lnTo>
                      <a:pt x="669" y="779"/>
                    </a:lnTo>
                    <a:lnTo>
                      <a:pt x="669" y="779"/>
                    </a:lnTo>
                    <a:lnTo>
                      <a:pt x="667" y="779"/>
                    </a:lnTo>
                    <a:lnTo>
                      <a:pt x="667" y="779"/>
                    </a:lnTo>
                    <a:lnTo>
                      <a:pt x="667" y="779"/>
                    </a:lnTo>
                    <a:lnTo>
                      <a:pt x="667" y="779"/>
                    </a:lnTo>
                    <a:lnTo>
                      <a:pt x="665" y="778"/>
                    </a:lnTo>
                    <a:lnTo>
                      <a:pt x="665" y="778"/>
                    </a:lnTo>
                    <a:lnTo>
                      <a:pt x="663" y="776"/>
                    </a:lnTo>
                    <a:lnTo>
                      <a:pt x="663" y="776"/>
                    </a:lnTo>
                    <a:lnTo>
                      <a:pt x="663" y="776"/>
                    </a:lnTo>
                    <a:lnTo>
                      <a:pt x="663" y="776"/>
                    </a:lnTo>
                    <a:lnTo>
                      <a:pt x="663" y="776"/>
                    </a:lnTo>
                    <a:lnTo>
                      <a:pt x="661" y="776"/>
                    </a:lnTo>
                    <a:lnTo>
                      <a:pt x="661" y="776"/>
                    </a:lnTo>
                    <a:lnTo>
                      <a:pt x="661" y="776"/>
                    </a:lnTo>
                    <a:lnTo>
                      <a:pt x="661" y="776"/>
                    </a:lnTo>
                    <a:lnTo>
                      <a:pt x="661" y="776"/>
                    </a:lnTo>
                    <a:lnTo>
                      <a:pt x="661" y="776"/>
                    </a:lnTo>
                    <a:lnTo>
                      <a:pt x="660" y="776"/>
                    </a:lnTo>
                    <a:lnTo>
                      <a:pt x="658" y="779"/>
                    </a:lnTo>
                    <a:lnTo>
                      <a:pt x="656" y="781"/>
                    </a:lnTo>
                    <a:lnTo>
                      <a:pt x="654" y="781"/>
                    </a:lnTo>
                    <a:lnTo>
                      <a:pt x="654" y="781"/>
                    </a:lnTo>
                    <a:lnTo>
                      <a:pt x="654" y="781"/>
                    </a:lnTo>
                    <a:lnTo>
                      <a:pt x="652" y="781"/>
                    </a:lnTo>
                    <a:lnTo>
                      <a:pt x="652" y="781"/>
                    </a:lnTo>
                    <a:lnTo>
                      <a:pt x="651" y="781"/>
                    </a:lnTo>
                    <a:lnTo>
                      <a:pt x="651" y="781"/>
                    </a:lnTo>
                    <a:lnTo>
                      <a:pt x="651" y="781"/>
                    </a:lnTo>
                    <a:lnTo>
                      <a:pt x="651" y="781"/>
                    </a:lnTo>
                    <a:lnTo>
                      <a:pt x="649" y="781"/>
                    </a:lnTo>
                    <a:lnTo>
                      <a:pt x="649" y="781"/>
                    </a:lnTo>
                    <a:lnTo>
                      <a:pt x="649" y="781"/>
                    </a:lnTo>
                    <a:lnTo>
                      <a:pt x="649" y="783"/>
                    </a:lnTo>
                    <a:lnTo>
                      <a:pt x="649" y="783"/>
                    </a:lnTo>
                    <a:lnTo>
                      <a:pt x="649" y="783"/>
                    </a:lnTo>
                    <a:lnTo>
                      <a:pt x="649" y="783"/>
                    </a:lnTo>
                    <a:lnTo>
                      <a:pt x="649" y="785"/>
                    </a:lnTo>
                    <a:lnTo>
                      <a:pt x="651" y="785"/>
                    </a:lnTo>
                    <a:lnTo>
                      <a:pt x="652" y="785"/>
                    </a:lnTo>
                    <a:lnTo>
                      <a:pt x="652" y="787"/>
                    </a:lnTo>
                    <a:lnTo>
                      <a:pt x="652" y="787"/>
                    </a:lnTo>
                    <a:lnTo>
                      <a:pt x="652" y="787"/>
                    </a:lnTo>
                    <a:lnTo>
                      <a:pt x="652" y="788"/>
                    </a:lnTo>
                    <a:lnTo>
                      <a:pt x="652" y="788"/>
                    </a:lnTo>
                    <a:lnTo>
                      <a:pt x="652" y="788"/>
                    </a:lnTo>
                    <a:lnTo>
                      <a:pt x="652" y="788"/>
                    </a:lnTo>
                    <a:lnTo>
                      <a:pt x="651" y="788"/>
                    </a:lnTo>
                    <a:lnTo>
                      <a:pt x="651" y="790"/>
                    </a:lnTo>
                    <a:lnTo>
                      <a:pt x="651" y="790"/>
                    </a:lnTo>
                    <a:lnTo>
                      <a:pt x="651" y="790"/>
                    </a:lnTo>
                    <a:lnTo>
                      <a:pt x="651" y="792"/>
                    </a:lnTo>
                    <a:lnTo>
                      <a:pt x="651" y="792"/>
                    </a:lnTo>
                    <a:lnTo>
                      <a:pt x="651" y="792"/>
                    </a:lnTo>
                    <a:lnTo>
                      <a:pt x="651" y="792"/>
                    </a:lnTo>
                    <a:lnTo>
                      <a:pt x="651" y="792"/>
                    </a:lnTo>
                    <a:lnTo>
                      <a:pt x="651" y="792"/>
                    </a:lnTo>
                    <a:lnTo>
                      <a:pt x="651" y="792"/>
                    </a:lnTo>
                    <a:lnTo>
                      <a:pt x="649" y="792"/>
                    </a:lnTo>
                    <a:lnTo>
                      <a:pt x="649" y="792"/>
                    </a:lnTo>
                    <a:lnTo>
                      <a:pt x="649" y="792"/>
                    </a:lnTo>
                    <a:lnTo>
                      <a:pt x="649" y="792"/>
                    </a:lnTo>
                    <a:lnTo>
                      <a:pt x="649" y="792"/>
                    </a:lnTo>
                    <a:lnTo>
                      <a:pt x="647" y="792"/>
                    </a:lnTo>
                    <a:lnTo>
                      <a:pt x="647" y="792"/>
                    </a:lnTo>
                    <a:lnTo>
                      <a:pt x="647" y="792"/>
                    </a:lnTo>
                    <a:lnTo>
                      <a:pt x="647" y="792"/>
                    </a:lnTo>
                    <a:lnTo>
                      <a:pt x="647" y="792"/>
                    </a:lnTo>
                    <a:lnTo>
                      <a:pt x="647" y="792"/>
                    </a:lnTo>
                    <a:lnTo>
                      <a:pt x="647" y="792"/>
                    </a:lnTo>
                    <a:lnTo>
                      <a:pt x="645" y="792"/>
                    </a:lnTo>
                    <a:lnTo>
                      <a:pt x="645" y="792"/>
                    </a:lnTo>
                    <a:lnTo>
                      <a:pt x="645" y="792"/>
                    </a:lnTo>
                    <a:lnTo>
                      <a:pt x="645" y="794"/>
                    </a:lnTo>
                    <a:lnTo>
                      <a:pt x="643" y="796"/>
                    </a:lnTo>
                    <a:lnTo>
                      <a:pt x="643" y="796"/>
                    </a:lnTo>
                    <a:lnTo>
                      <a:pt x="643" y="796"/>
                    </a:lnTo>
                    <a:lnTo>
                      <a:pt x="643" y="796"/>
                    </a:lnTo>
                    <a:lnTo>
                      <a:pt x="642" y="796"/>
                    </a:lnTo>
                    <a:lnTo>
                      <a:pt x="642" y="797"/>
                    </a:lnTo>
                    <a:lnTo>
                      <a:pt x="642" y="797"/>
                    </a:lnTo>
                    <a:lnTo>
                      <a:pt x="640" y="797"/>
                    </a:lnTo>
                    <a:lnTo>
                      <a:pt x="640" y="797"/>
                    </a:lnTo>
                    <a:lnTo>
                      <a:pt x="640" y="796"/>
                    </a:lnTo>
                    <a:lnTo>
                      <a:pt x="640" y="796"/>
                    </a:lnTo>
                    <a:lnTo>
                      <a:pt x="640" y="796"/>
                    </a:lnTo>
                    <a:lnTo>
                      <a:pt x="640" y="796"/>
                    </a:lnTo>
                    <a:lnTo>
                      <a:pt x="638" y="796"/>
                    </a:lnTo>
                    <a:lnTo>
                      <a:pt x="638" y="796"/>
                    </a:lnTo>
                    <a:lnTo>
                      <a:pt x="638" y="796"/>
                    </a:lnTo>
                    <a:lnTo>
                      <a:pt x="638" y="796"/>
                    </a:lnTo>
                    <a:lnTo>
                      <a:pt x="638" y="796"/>
                    </a:lnTo>
                    <a:lnTo>
                      <a:pt x="636" y="796"/>
                    </a:lnTo>
                    <a:lnTo>
                      <a:pt x="636" y="796"/>
                    </a:lnTo>
                    <a:lnTo>
                      <a:pt x="636" y="796"/>
                    </a:lnTo>
                    <a:lnTo>
                      <a:pt x="636" y="796"/>
                    </a:lnTo>
                    <a:lnTo>
                      <a:pt x="636" y="796"/>
                    </a:lnTo>
                    <a:lnTo>
                      <a:pt x="634" y="796"/>
                    </a:lnTo>
                    <a:lnTo>
                      <a:pt x="634" y="796"/>
                    </a:lnTo>
                    <a:lnTo>
                      <a:pt x="634" y="796"/>
                    </a:lnTo>
                    <a:lnTo>
                      <a:pt x="634" y="796"/>
                    </a:lnTo>
                    <a:lnTo>
                      <a:pt x="634" y="797"/>
                    </a:lnTo>
                    <a:lnTo>
                      <a:pt x="634" y="797"/>
                    </a:lnTo>
                    <a:lnTo>
                      <a:pt x="634" y="797"/>
                    </a:lnTo>
                    <a:lnTo>
                      <a:pt x="634" y="797"/>
                    </a:lnTo>
                    <a:lnTo>
                      <a:pt x="634" y="797"/>
                    </a:lnTo>
                    <a:lnTo>
                      <a:pt x="634" y="797"/>
                    </a:lnTo>
                    <a:lnTo>
                      <a:pt x="633" y="797"/>
                    </a:lnTo>
                    <a:lnTo>
                      <a:pt x="631" y="797"/>
                    </a:lnTo>
                    <a:lnTo>
                      <a:pt x="631" y="797"/>
                    </a:lnTo>
                    <a:lnTo>
                      <a:pt x="631" y="797"/>
                    </a:lnTo>
                    <a:lnTo>
                      <a:pt x="631" y="797"/>
                    </a:lnTo>
                    <a:lnTo>
                      <a:pt x="631" y="799"/>
                    </a:lnTo>
                    <a:lnTo>
                      <a:pt x="631" y="799"/>
                    </a:lnTo>
                    <a:lnTo>
                      <a:pt x="631" y="799"/>
                    </a:lnTo>
                    <a:lnTo>
                      <a:pt x="631" y="799"/>
                    </a:lnTo>
                    <a:lnTo>
                      <a:pt x="629" y="799"/>
                    </a:lnTo>
                    <a:lnTo>
                      <a:pt x="629" y="799"/>
                    </a:lnTo>
                    <a:lnTo>
                      <a:pt x="627" y="799"/>
                    </a:lnTo>
                    <a:lnTo>
                      <a:pt x="627" y="799"/>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5" name="Freeform 30">
                <a:extLst>
                  <a:ext uri="{FF2B5EF4-FFF2-40B4-BE49-F238E27FC236}">
                    <a16:creationId xmlns:a16="http://schemas.microsoft.com/office/drawing/2014/main" id="{5F958696-8F4E-B340-8BD6-DEEE3945B2DB}"/>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close/>
                  </a:path>
                </a:pathLst>
              </a:custGeom>
              <a:solidFill>
                <a:srgbClr val="163683">
                  <a:lumMod val="20000"/>
                  <a:lumOff val="8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6" name="Freeform 31">
                <a:extLst>
                  <a:ext uri="{FF2B5EF4-FFF2-40B4-BE49-F238E27FC236}">
                    <a16:creationId xmlns:a16="http://schemas.microsoft.com/office/drawing/2014/main" id="{9616FA4D-9F29-AB70-F042-8AFEE9628D12}"/>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7" name="Freeform 32">
                <a:extLst>
                  <a:ext uri="{FF2B5EF4-FFF2-40B4-BE49-F238E27FC236}">
                    <a16:creationId xmlns:a16="http://schemas.microsoft.com/office/drawing/2014/main" id="{3814F9C9-DC75-830A-2159-2D52C78BFF16}"/>
                  </a:ext>
                </a:extLst>
              </p:cNvPr>
              <p:cNvSpPr>
                <a:spLocks/>
              </p:cNvSpPr>
              <p:nvPr/>
            </p:nvSpPr>
            <p:spPr bwMode="auto">
              <a:xfrm>
                <a:off x="2258" y="1663"/>
                <a:ext cx="1433" cy="980"/>
              </a:xfrm>
              <a:custGeom>
                <a:avLst/>
                <a:gdLst>
                  <a:gd name="T0" fmla="*/ 1022 w 1433"/>
                  <a:gd name="T1" fmla="*/ 944 h 980"/>
                  <a:gd name="T2" fmla="*/ 1042 w 1433"/>
                  <a:gd name="T3" fmla="*/ 853 h 980"/>
                  <a:gd name="T4" fmla="*/ 928 w 1433"/>
                  <a:gd name="T5" fmla="*/ 814 h 980"/>
                  <a:gd name="T6" fmla="*/ 798 w 1433"/>
                  <a:gd name="T7" fmla="*/ 803 h 980"/>
                  <a:gd name="T8" fmla="*/ 736 w 1433"/>
                  <a:gd name="T9" fmla="*/ 828 h 980"/>
                  <a:gd name="T10" fmla="*/ 670 w 1433"/>
                  <a:gd name="T11" fmla="*/ 835 h 980"/>
                  <a:gd name="T12" fmla="*/ 599 w 1433"/>
                  <a:gd name="T13" fmla="*/ 855 h 980"/>
                  <a:gd name="T14" fmla="*/ 543 w 1433"/>
                  <a:gd name="T15" fmla="*/ 870 h 980"/>
                  <a:gd name="T16" fmla="*/ 521 w 1433"/>
                  <a:gd name="T17" fmla="*/ 834 h 980"/>
                  <a:gd name="T18" fmla="*/ 574 w 1433"/>
                  <a:gd name="T19" fmla="*/ 806 h 980"/>
                  <a:gd name="T20" fmla="*/ 626 w 1433"/>
                  <a:gd name="T21" fmla="*/ 794 h 980"/>
                  <a:gd name="T22" fmla="*/ 563 w 1433"/>
                  <a:gd name="T23" fmla="*/ 745 h 980"/>
                  <a:gd name="T24" fmla="*/ 592 w 1433"/>
                  <a:gd name="T25" fmla="*/ 689 h 980"/>
                  <a:gd name="T26" fmla="*/ 543 w 1433"/>
                  <a:gd name="T27" fmla="*/ 645 h 980"/>
                  <a:gd name="T28" fmla="*/ 485 w 1433"/>
                  <a:gd name="T29" fmla="*/ 620 h 980"/>
                  <a:gd name="T30" fmla="*/ 415 w 1433"/>
                  <a:gd name="T31" fmla="*/ 656 h 980"/>
                  <a:gd name="T32" fmla="*/ 368 w 1433"/>
                  <a:gd name="T33" fmla="*/ 638 h 980"/>
                  <a:gd name="T34" fmla="*/ 346 w 1433"/>
                  <a:gd name="T35" fmla="*/ 598 h 980"/>
                  <a:gd name="T36" fmla="*/ 368 w 1433"/>
                  <a:gd name="T37" fmla="*/ 560 h 980"/>
                  <a:gd name="T38" fmla="*/ 304 w 1433"/>
                  <a:gd name="T39" fmla="*/ 557 h 980"/>
                  <a:gd name="T40" fmla="*/ 243 w 1433"/>
                  <a:gd name="T41" fmla="*/ 616 h 980"/>
                  <a:gd name="T42" fmla="*/ 194 w 1433"/>
                  <a:gd name="T43" fmla="*/ 593 h 980"/>
                  <a:gd name="T44" fmla="*/ 205 w 1433"/>
                  <a:gd name="T45" fmla="*/ 528 h 980"/>
                  <a:gd name="T46" fmla="*/ 140 w 1433"/>
                  <a:gd name="T47" fmla="*/ 486 h 980"/>
                  <a:gd name="T48" fmla="*/ 102 w 1433"/>
                  <a:gd name="T49" fmla="*/ 414 h 980"/>
                  <a:gd name="T50" fmla="*/ 11 w 1433"/>
                  <a:gd name="T51" fmla="*/ 387 h 980"/>
                  <a:gd name="T52" fmla="*/ 187 w 1433"/>
                  <a:gd name="T53" fmla="*/ 179 h 980"/>
                  <a:gd name="T54" fmla="*/ 239 w 1433"/>
                  <a:gd name="T55" fmla="*/ 23 h 980"/>
                  <a:gd name="T56" fmla="*/ 324 w 1433"/>
                  <a:gd name="T57" fmla="*/ 38 h 980"/>
                  <a:gd name="T58" fmla="*/ 377 w 1433"/>
                  <a:gd name="T59" fmla="*/ 34 h 980"/>
                  <a:gd name="T60" fmla="*/ 362 w 1433"/>
                  <a:gd name="T61" fmla="*/ 81 h 980"/>
                  <a:gd name="T62" fmla="*/ 434 w 1433"/>
                  <a:gd name="T63" fmla="*/ 95 h 980"/>
                  <a:gd name="T64" fmla="*/ 469 w 1433"/>
                  <a:gd name="T65" fmla="*/ 54 h 980"/>
                  <a:gd name="T66" fmla="*/ 507 w 1433"/>
                  <a:gd name="T67" fmla="*/ 43 h 980"/>
                  <a:gd name="T68" fmla="*/ 547 w 1433"/>
                  <a:gd name="T69" fmla="*/ 70 h 980"/>
                  <a:gd name="T70" fmla="*/ 612 w 1433"/>
                  <a:gd name="T71" fmla="*/ 70 h 980"/>
                  <a:gd name="T72" fmla="*/ 604 w 1433"/>
                  <a:gd name="T73" fmla="*/ 110 h 980"/>
                  <a:gd name="T74" fmla="*/ 662 w 1433"/>
                  <a:gd name="T75" fmla="*/ 81 h 980"/>
                  <a:gd name="T76" fmla="*/ 733 w 1433"/>
                  <a:gd name="T77" fmla="*/ 27 h 980"/>
                  <a:gd name="T78" fmla="*/ 812 w 1433"/>
                  <a:gd name="T79" fmla="*/ 56 h 980"/>
                  <a:gd name="T80" fmla="*/ 952 w 1433"/>
                  <a:gd name="T81" fmla="*/ 103 h 980"/>
                  <a:gd name="T82" fmla="*/ 1044 w 1433"/>
                  <a:gd name="T83" fmla="*/ 21 h 980"/>
                  <a:gd name="T84" fmla="*/ 1091 w 1433"/>
                  <a:gd name="T85" fmla="*/ 25 h 980"/>
                  <a:gd name="T86" fmla="*/ 1102 w 1433"/>
                  <a:gd name="T87" fmla="*/ 81 h 980"/>
                  <a:gd name="T88" fmla="*/ 1114 w 1433"/>
                  <a:gd name="T89" fmla="*/ 128 h 980"/>
                  <a:gd name="T90" fmla="*/ 1169 w 1433"/>
                  <a:gd name="T91" fmla="*/ 124 h 980"/>
                  <a:gd name="T92" fmla="*/ 1225 w 1433"/>
                  <a:gd name="T93" fmla="*/ 85 h 980"/>
                  <a:gd name="T94" fmla="*/ 1290 w 1433"/>
                  <a:gd name="T95" fmla="*/ 38 h 980"/>
                  <a:gd name="T96" fmla="*/ 1333 w 1433"/>
                  <a:gd name="T97" fmla="*/ 54 h 980"/>
                  <a:gd name="T98" fmla="*/ 1344 w 1433"/>
                  <a:gd name="T99" fmla="*/ 115 h 980"/>
                  <a:gd name="T100" fmla="*/ 1292 w 1433"/>
                  <a:gd name="T101" fmla="*/ 173 h 980"/>
                  <a:gd name="T102" fmla="*/ 1196 w 1433"/>
                  <a:gd name="T103" fmla="*/ 246 h 980"/>
                  <a:gd name="T104" fmla="*/ 1207 w 1433"/>
                  <a:gd name="T105" fmla="*/ 309 h 980"/>
                  <a:gd name="T106" fmla="*/ 1277 w 1433"/>
                  <a:gd name="T107" fmla="*/ 358 h 980"/>
                  <a:gd name="T108" fmla="*/ 1304 w 1433"/>
                  <a:gd name="T109" fmla="*/ 477 h 980"/>
                  <a:gd name="T110" fmla="*/ 1324 w 1433"/>
                  <a:gd name="T111" fmla="*/ 578 h 980"/>
                  <a:gd name="T112" fmla="*/ 1333 w 1433"/>
                  <a:gd name="T113" fmla="*/ 654 h 980"/>
                  <a:gd name="T114" fmla="*/ 1364 w 1433"/>
                  <a:gd name="T115" fmla="*/ 727 h 980"/>
                  <a:gd name="T116" fmla="*/ 1391 w 1433"/>
                  <a:gd name="T117" fmla="*/ 823 h 980"/>
                  <a:gd name="T118" fmla="*/ 1413 w 1433"/>
                  <a:gd name="T119" fmla="*/ 853 h 980"/>
                  <a:gd name="T120" fmla="*/ 1386 w 1433"/>
                  <a:gd name="T121" fmla="*/ 919 h 980"/>
                  <a:gd name="T122" fmla="*/ 1304 w 1433"/>
                  <a:gd name="T123" fmla="*/ 942 h 980"/>
                  <a:gd name="T124" fmla="*/ 1190 w 1433"/>
                  <a:gd name="T125" fmla="*/ 973 h 9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3" h="980">
                    <a:moveTo>
                      <a:pt x="1131" y="980"/>
                    </a:moveTo>
                    <a:lnTo>
                      <a:pt x="1131" y="980"/>
                    </a:lnTo>
                    <a:lnTo>
                      <a:pt x="1129" y="980"/>
                    </a:lnTo>
                    <a:lnTo>
                      <a:pt x="1129" y="980"/>
                    </a:lnTo>
                    <a:lnTo>
                      <a:pt x="1129" y="980"/>
                    </a:lnTo>
                    <a:lnTo>
                      <a:pt x="1129" y="978"/>
                    </a:lnTo>
                    <a:lnTo>
                      <a:pt x="1127" y="978"/>
                    </a:lnTo>
                    <a:lnTo>
                      <a:pt x="1127" y="978"/>
                    </a:lnTo>
                    <a:lnTo>
                      <a:pt x="1127" y="978"/>
                    </a:lnTo>
                    <a:lnTo>
                      <a:pt x="1125" y="978"/>
                    </a:lnTo>
                    <a:lnTo>
                      <a:pt x="1125" y="978"/>
                    </a:lnTo>
                    <a:lnTo>
                      <a:pt x="1124" y="978"/>
                    </a:lnTo>
                    <a:lnTo>
                      <a:pt x="1124" y="978"/>
                    </a:lnTo>
                    <a:lnTo>
                      <a:pt x="1124" y="978"/>
                    </a:lnTo>
                    <a:lnTo>
                      <a:pt x="1122" y="978"/>
                    </a:lnTo>
                    <a:lnTo>
                      <a:pt x="1120" y="978"/>
                    </a:lnTo>
                    <a:lnTo>
                      <a:pt x="1118" y="978"/>
                    </a:lnTo>
                    <a:lnTo>
                      <a:pt x="1118" y="978"/>
                    </a:lnTo>
                    <a:lnTo>
                      <a:pt x="1116" y="976"/>
                    </a:lnTo>
                    <a:lnTo>
                      <a:pt x="1116" y="976"/>
                    </a:lnTo>
                    <a:lnTo>
                      <a:pt x="1116" y="976"/>
                    </a:lnTo>
                    <a:lnTo>
                      <a:pt x="1116" y="976"/>
                    </a:lnTo>
                    <a:lnTo>
                      <a:pt x="1114" y="976"/>
                    </a:lnTo>
                    <a:lnTo>
                      <a:pt x="1114" y="976"/>
                    </a:lnTo>
                    <a:lnTo>
                      <a:pt x="1113" y="976"/>
                    </a:lnTo>
                    <a:lnTo>
                      <a:pt x="1113" y="975"/>
                    </a:lnTo>
                    <a:lnTo>
                      <a:pt x="1113" y="975"/>
                    </a:lnTo>
                    <a:lnTo>
                      <a:pt x="1113" y="975"/>
                    </a:lnTo>
                    <a:lnTo>
                      <a:pt x="1111" y="973"/>
                    </a:lnTo>
                    <a:lnTo>
                      <a:pt x="1111" y="973"/>
                    </a:lnTo>
                    <a:lnTo>
                      <a:pt x="1111" y="973"/>
                    </a:lnTo>
                    <a:lnTo>
                      <a:pt x="1111" y="973"/>
                    </a:lnTo>
                    <a:lnTo>
                      <a:pt x="1109" y="973"/>
                    </a:lnTo>
                    <a:lnTo>
                      <a:pt x="1109" y="973"/>
                    </a:lnTo>
                    <a:lnTo>
                      <a:pt x="1107" y="973"/>
                    </a:lnTo>
                    <a:lnTo>
                      <a:pt x="1107" y="973"/>
                    </a:lnTo>
                    <a:lnTo>
                      <a:pt x="1107" y="971"/>
                    </a:lnTo>
                    <a:lnTo>
                      <a:pt x="1105" y="971"/>
                    </a:lnTo>
                    <a:lnTo>
                      <a:pt x="1105" y="971"/>
                    </a:lnTo>
                    <a:lnTo>
                      <a:pt x="1105" y="971"/>
                    </a:lnTo>
                    <a:lnTo>
                      <a:pt x="1104" y="971"/>
                    </a:lnTo>
                    <a:lnTo>
                      <a:pt x="1104" y="971"/>
                    </a:lnTo>
                    <a:lnTo>
                      <a:pt x="1104" y="971"/>
                    </a:lnTo>
                    <a:lnTo>
                      <a:pt x="1102" y="971"/>
                    </a:lnTo>
                    <a:lnTo>
                      <a:pt x="1102" y="971"/>
                    </a:lnTo>
                    <a:lnTo>
                      <a:pt x="1102" y="969"/>
                    </a:lnTo>
                    <a:lnTo>
                      <a:pt x="1102" y="969"/>
                    </a:lnTo>
                    <a:lnTo>
                      <a:pt x="1102" y="969"/>
                    </a:lnTo>
                    <a:lnTo>
                      <a:pt x="1100" y="969"/>
                    </a:lnTo>
                    <a:lnTo>
                      <a:pt x="1100" y="971"/>
                    </a:lnTo>
                    <a:lnTo>
                      <a:pt x="1100" y="969"/>
                    </a:lnTo>
                    <a:lnTo>
                      <a:pt x="1100" y="969"/>
                    </a:lnTo>
                    <a:lnTo>
                      <a:pt x="1098" y="969"/>
                    </a:lnTo>
                    <a:lnTo>
                      <a:pt x="1098" y="969"/>
                    </a:lnTo>
                    <a:lnTo>
                      <a:pt x="1096" y="969"/>
                    </a:lnTo>
                    <a:lnTo>
                      <a:pt x="1096" y="969"/>
                    </a:lnTo>
                    <a:lnTo>
                      <a:pt x="1095" y="969"/>
                    </a:lnTo>
                    <a:lnTo>
                      <a:pt x="1095" y="969"/>
                    </a:lnTo>
                    <a:lnTo>
                      <a:pt x="1095" y="969"/>
                    </a:lnTo>
                    <a:lnTo>
                      <a:pt x="1093" y="969"/>
                    </a:lnTo>
                    <a:lnTo>
                      <a:pt x="1093" y="969"/>
                    </a:lnTo>
                    <a:lnTo>
                      <a:pt x="1091" y="969"/>
                    </a:lnTo>
                    <a:lnTo>
                      <a:pt x="1089" y="969"/>
                    </a:lnTo>
                    <a:lnTo>
                      <a:pt x="1089" y="969"/>
                    </a:lnTo>
                    <a:lnTo>
                      <a:pt x="1087" y="969"/>
                    </a:lnTo>
                    <a:lnTo>
                      <a:pt x="1087" y="971"/>
                    </a:lnTo>
                    <a:lnTo>
                      <a:pt x="1087" y="971"/>
                    </a:lnTo>
                    <a:lnTo>
                      <a:pt x="1087" y="971"/>
                    </a:lnTo>
                    <a:lnTo>
                      <a:pt x="1086" y="971"/>
                    </a:lnTo>
                    <a:lnTo>
                      <a:pt x="1086" y="971"/>
                    </a:lnTo>
                    <a:lnTo>
                      <a:pt x="1084" y="971"/>
                    </a:lnTo>
                    <a:lnTo>
                      <a:pt x="1084" y="971"/>
                    </a:lnTo>
                    <a:lnTo>
                      <a:pt x="1084" y="971"/>
                    </a:lnTo>
                    <a:lnTo>
                      <a:pt x="1082" y="971"/>
                    </a:lnTo>
                    <a:lnTo>
                      <a:pt x="1082" y="971"/>
                    </a:lnTo>
                    <a:lnTo>
                      <a:pt x="1080" y="971"/>
                    </a:lnTo>
                    <a:lnTo>
                      <a:pt x="1080" y="971"/>
                    </a:lnTo>
                    <a:lnTo>
                      <a:pt x="1080" y="971"/>
                    </a:lnTo>
                    <a:lnTo>
                      <a:pt x="1080" y="971"/>
                    </a:lnTo>
                    <a:lnTo>
                      <a:pt x="1080" y="971"/>
                    </a:lnTo>
                    <a:lnTo>
                      <a:pt x="1078" y="973"/>
                    </a:lnTo>
                    <a:lnTo>
                      <a:pt x="1078" y="973"/>
                    </a:lnTo>
                    <a:lnTo>
                      <a:pt x="1076" y="973"/>
                    </a:lnTo>
                    <a:lnTo>
                      <a:pt x="1076" y="973"/>
                    </a:lnTo>
                    <a:lnTo>
                      <a:pt x="1076" y="975"/>
                    </a:lnTo>
                    <a:lnTo>
                      <a:pt x="1075" y="975"/>
                    </a:lnTo>
                    <a:lnTo>
                      <a:pt x="1075" y="975"/>
                    </a:lnTo>
                    <a:lnTo>
                      <a:pt x="1075" y="975"/>
                    </a:lnTo>
                    <a:lnTo>
                      <a:pt x="1073" y="975"/>
                    </a:lnTo>
                    <a:lnTo>
                      <a:pt x="1073" y="975"/>
                    </a:lnTo>
                    <a:lnTo>
                      <a:pt x="1071" y="976"/>
                    </a:lnTo>
                    <a:lnTo>
                      <a:pt x="1071" y="976"/>
                    </a:lnTo>
                    <a:lnTo>
                      <a:pt x="1071" y="976"/>
                    </a:lnTo>
                    <a:lnTo>
                      <a:pt x="1069" y="976"/>
                    </a:lnTo>
                    <a:lnTo>
                      <a:pt x="1069" y="976"/>
                    </a:lnTo>
                    <a:lnTo>
                      <a:pt x="1067" y="976"/>
                    </a:lnTo>
                    <a:lnTo>
                      <a:pt x="1067" y="976"/>
                    </a:lnTo>
                    <a:lnTo>
                      <a:pt x="1066" y="975"/>
                    </a:lnTo>
                    <a:lnTo>
                      <a:pt x="1066" y="975"/>
                    </a:lnTo>
                    <a:lnTo>
                      <a:pt x="1066" y="975"/>
                    </a:lnTo>
                    <a:lnTo>
                      <a:pt x="1064" y="975"/>
                    </a:lnTo>
                    <a:lnTo>
                      <a:pt x="1064" y="975"/>
                    </a:lnTo>
                    <a:lnTo>
                      <a:pt x="1064" y="975"/>
                    </a:lnTo>
                    <a:lnTo>
                      <a:pt x="1062" y="975"/>
                    </a:lnTo>
                    <a:lnTo>
                      <a:pt x="1062" y="975"/>
                    </a:lnTo>
                    <a:lnTo>
                      <a:pt x="1060" y="975"/>
                    </a:lnTo>
                    <a:lnTo>
                      <a:pt x="1060" y="975"/>
                    </a:lnTo>
                    <a:lnTo>
                      <a:pt x="1058" y="975"/>
                    </a:lnTo>
                    <a:lnTo>
                      <a:pt x="1057" y="975"/>
                    </a:lnTo>
                    <a:lnTo>
                      <a:pt x="1057" y="973"/>
                    </a:lnTo>
                    <a:lnTo>
                      <a:pt x="1055" y="973"/>
                    </a:lnTo>
                    <a:lnTo>
                      <a:pt x="1055" y="973"/>
                    </a:lnTo>
                    <a:lnTo>
                      <a:pt x="1055" y="973"/>
                    </a:lnTo>
                    <a:lnTo>
                      <a:pt x="1055" y="971"/>
                    </a:lnTo>
                    <a:lnTo>
                      <a:pt x="1055" y="971"/>
                    </a:lnTo>
                    <a:lnTo>
                      <a:pt x="1053" y="971"/>
                    </a:lnTo>
                    <a:lnTo>
                      <a:pt x="1053" y="971"/>
                    </a:lnTo>
                    <a:lnTo>
                      <a:pt x="1053" y="971"/>
                    </a:lnTo>
                    <a:lnTo>
                      <a:pt x="1053" y="971"/>
                    </a:lnTo>
                    <a:lnTo>
                      <a:pt x="1053" y="971"/>
                    </a:lnTo>
                    <a:lnTo>
                      <a:pt x="1051" y="971"/>
                    </a:lnTo>
                    <a:lnTo>
                      <a:pt x="1049" y="971"/>
                    </a:lnTo>
                    <a:lnTo>
                      <a:pt x="1049" y="971"/>
                    </a:lnTo>
                    <a:lnTo>
                      <a:pt x="1048" y="971"/>
                    </a:lnTo>
                    <a:lnTo>
                      <a:pt x="1048" y="971"/>
                    </a:lnTo>
                    <a:lnTo>
                      <a:pt x="1048" y="971"/>
                    </a:lnTo>
                    <a:lnTo>
                      <a:pt x="1048" y="971"/>
                    </a:lnTo>
                    <a:lnTo>
                      <a:pt x="1048" y="969"/>
                    </a:lnTo>
                    <a:lnTo>
                      <a:pt x="1048" y="969"/>
                    </a:lnTo>
                    <a:lnTo>
                      <a:pt x="1048" y="969"/>
                    </a:lnTo>
                    <a:lnTo>
                      <a:pt x="1048" y="969"/>
                    </a:lnTo>
                    <a:lnTo>
                      <a:pt x="1049" y="967"/>
                    </a:lnTo>
                    <a:lnTo>
                      <a:pt x="1049" y="967"/>
                    </a:lnTo>
                    <a:lnTo>
                      <a:pt x="1049" y="967"/>
                    </a:lnTo>
                    <a:lnTo>
                      <a:pt x="1049" y="967"/>
                    </a:lnTo>
                    <a:lnTo>
                      <a:pt x="1049" y="967"/>
                    </a:lnTo>
                    <a:lnTo>
                      <a:pt x="1051" y="967"/>
                    </a:lnTo>
                    <a:lnTo>
                      <a:pt x="1051" y="966"/>
                    </a:lnTo>
                    <a:lnTo>
                      <a:pt x="1051" y="966"/>
                    </a:lnTo>
                    <a:lnTo>
                      <a:pt x="1051" y="966"/>
                    </a:lnTo>
                    <a:lnTo>
                      <a:pt x="1051" y="966"/>
                    </a:lnTo>
                    <a:lnTo>
                      <a:pt x="1051" y="964"/>
                    </a:lnTo>
                    <a:lnTo>
                      <a:pt x="1051" y="964"/>
                    </a:lnTo>
                    <a:lnTo>
                      <a:pt x="1053" y="964"/>
                    </a:lnTo>
                    <a:lnTo>
                      <a:pt x="1053" y="964"/>
                    </a:lnTo>
                    <a:lnTo>
                      <a:pt x="1053" y="964"/>
                    </a:lnTo>
                    <a:lnTo>
                      <a:pt x="1055" y="964"/>
                    </a:lnTo>
                    <a:lnTo>
                      <a:pt x="1055" y="964"/>
                    </a:lnTo>
                    <a:lnTo>
                      <a:pt x="1055" y="962"/>
                    </a:lnTo>
                    <a:lnTo>
                      <a:pt x="1055" y="962"/>
                    </a:lnTo>
                    <a:lnTo>
                      <a:pt x="1055" y="962"/>
                    </a:lnTo>
                    <a:lnTo>
                      <a:pt x="1055" y="962"/>
                    </a:lnTo>
                    <a:lnTo>
                      <a:pt x="1055" y="962"/>
                    </a:lnTo>
                    <a:lnTo>
                      <a:pt x="1055" y="962"/>
                    </a:lnTo>
                    <a:lnTo>
                      <a:pt x="1055" y="962"/>
                    </a:lnTo>
                    <a:lnTo>
                      <a:pt x="1055" y="962"/>
                    </a:lnTo>
                    <a:lnTo>
                      <a:pt x="1057" y="960"/>
                    </a:lnTo>
                    <a:lnTo>
                      <a:pt x="1057" y="960"/>
                    </a:lnTo>
                    <a:lnTo>
                      <a:pt x="1057" y="960"/>
                    </a:lnTo>
                    <a:lnTo>
                      <a:pt x="1057" y="960"/>
                    </a:lnTo>
                    <a:lnTo>
                      <a:pt x="1055" y="958"/>
                    </a:lnTo>
                    <a:lnTo>
                      <a:pt x="1055" y="958"/>
                    </a:lnTo>
                    <a:lnTo>
                      <a:pt x="1055" y="958"/>
                    </a:lnTo>
                    <a:lnTo>
                      <a:pt x="1053" y="957"/>
                    </a:lnTo>
                    <a:lnTo>
                      <a:pt x="1053" y="957"/>
                    </a:lnTo>
                    <a:lnTo>
                      <a:pt x="1053" y="957"/>
                    </a:lnTo>
                    <a:lnTo>
                      <a:pt x="1051" y="957"/>
                    </a:lnTo>
                    <a:lnTo>
                      <a:pt x="1051" y="957"/>
                    </a:lnTo>
                    <a:lnTo>
                      <a:pt x="1051" y="957"/>
                    </a:lnTo>
                    <a:lnTo>
                      <a:pt x="1048" y="957"/>
                    </a:lnTo>
                    <a:lnTo>
                      <a:pt x="1046" y="957"/>
                    </a:lnTo>
                    <a:lnTo>
                      <a:pt x="1046" y="957"/>
                    </a:lnTo>
                    <a:lnTo>
                      <a:pt x="1046" y="957"/>
                    </a:lnTo>
                    <a:lnTo>
                      <a:pt x="1044" y="957"/>
                    </a:lnTo>
                    <a:lnTo>
                      <a:pt x="1044" y="957"/>
                    </a:lnTo>
                    <a:lnTo>
                      <a:pt x="1044" y="957"/>
                    </a:lnTo>
                    <a:lnTo>
                      <a:pt x="1042" y="957"/>
                    </a:lnTo>
                    <a:lnTo>
                      <a:pt x="1042" y="957"/>
                    </a:lnTo>
                    <a:lnTo>
                      <a:pt x="1039" y="955"/>
                    </a:lnTo>
                    <a:lnTo>
                      <a:pt x="1039" y="955"/>
                    </a:lnTo>
                    <a:lnTo>
                      <a:pt x="1039" y="955"/>
                    </a:lnTo>
                    <a:lnTo>
                      <a:pt x="1039" y="955"/>
                    </a:lnTo>
                    <a:lnTo>
                      <a:pt x="1037" y="955"/>
                    </a:lnTo>
                    <a:lnTo>
                      <a:pt x="1037" y="955"/>
                    </a:lnTo>
                    <a:lnTo>
                      <a:pt x="1035" y="955"/>
                    </a:lnTo>
                    <a:lnTo>
                      <a:pt x="1035" y="955"/>
                    </a:lnTo>
                    <a:lnTo>
                      <a:pt x="1035" y="955"/>
                    </a:lnTo>
                    <a:lnTo>
                      <a:pt x="1033" y="955"/>
                    </a:lnTo>
                    <a:lnTo>
                      <a:pt x="1033" y="955"/>
                    </a:lnTo>
                    <a:lnTo>
                      <a:pt x="1031" y="955"/>
                    </a:lnTo>
                    <a:lnTo>
                      <a:pt x="1029" y="953"/>
                    </a:lnTo>
                    <a:lnTo>
                      <a:pt x="1029" y="953"/>
                    </a:lnTo>
                    <a:lnTo>
                      <a:pt x="1029" y="953"/>
                    </a:lnTo>
                    <a:lnTo>
                      <a:pt x="1029" y="953"/>
                    </a:lnTo>
                    <a:lnTo>
                      <a:pt x="1029" y="953"/>
                    </a:lnTo>
                    <a:lnTo>
                      <a:pt x="1029" y="951"/>
                    </a:lnTo>
                    <a:lnTo>
                      <a:pt x="1031" y="951"/>
                    </a:lnTo>
                    <a:lnTo>
                      <a:pt x="1031" y="951"/>
                    </a:lnTo>
                    <a:lnTo>
                      <a:pt x="1031" y="951"/>
                    </a:lnTo>
                    <a:lnTo>
                      <a:pt x="1031" y="951"/>
                    </a:lnTo>
                    <a:lnTo>
                      <a:pt x="1031" y="949"/>
                    </a:lnTo>
                    <a:lnTo>
                      <a:pt x="1029" y="949"/>
                    </a:lnTo>
                    <a:lnTo>
                      <a:pt x="1029" y="949"/>
                    </a:lnTo>
                    <a:lnTo>
                      <a:pt x="1029" y="949"/>
                    </a:lnTo>
                    <a:lnTo>
                      <a:pt x="1029" y="949"/>
                    </a:lnTo>
                    <a:lnTo>
                      <a:pt x="1028" y="948"/>
                    </a:lnTo>
                    <a:lnTo>
                      <a:pt x="1028" y="948"/>
                    </a:lnTo>
                    <a:lnTo>
                      <a:pt x="1026" y="948"/>
                    </a:lnTo>
                    <a:lnTo>
                      <a:pt x="1026" y="948"/>
                    </a:lnTo>
                    <a:lnTo>
                      <a:pt x="1026" y="948"/>
                    </a:lnTo>
                    <a:lnTo>
                      <a:pt x="1026" y="948"/>
                    </a:lnTo>
                    <a:lnTo>
                      <a:pt x="1026" y="948"/>
                    </a:lnTo>
                    <a:lnTo>
                      <a:pt x="1024" y="948"/>
                    </a:lnTo>
                    <a:lnTo>
                      <a:pt x="1024" y="948"/>
                    </a:lnTo>
                    <a:lnTo>
                      <a:pt x="1024" y="946"/>
                    </a:lnTo>
                    <a:lnTo>
                      <a:pt x="1022" y="946"/>
                    </a:lnTo>
                    <a:lnTo>
                      <a:pt x="1022" y="946"/>
                    </a:lnTo>
                    <a:lnTo>
                      <a:pt x="1022" y="946"/>
                    </a:lnTo>
                    <a:lnTo>
                      <a:pt x="1022" y="946"/>
                    </a:lnTo>
                    <a:lnTo>
                      <a:pt x="1022" y="944"/>
                    </a:lnTo>
                    <a:lnTo>
                      <a:pt x="1022" y="944"/>
                    </a:lnTo>
                    <a:lnTo>
                      <a:pt x="1022" y="944"/>
                    </a:lnTo>
                    <a:lnTo>
                      <a:pt x="1022" y="944"/>
                    </a:lnTo>
                    <a:lnTo>
                      <a:pt x="1022" y="944"/>
                    </a:lnTo>
                    <a:lnTo>
                      <a:pt x="1022" y="944"/>
                    </a:lnTo>
                    <a:lnTo>
                      <a:pt x="1020" y="944"/>
                    </a:lnTo>
                    <a:lnTo>
                      <a:pt x="1020" y="944"/>
                    </a:lnTo>
                    <a:lnTo>
                      <a:pt x="1019" y="944"/>
                    </a:lnTo>
                    <a:lnTo>
                      <a:pt x="1019" y="942"/>
                    </a:lnTo>
                    <a:lnTo>
                      <a:pt x="1017" y="942"/>
                    </a:lnTo>
                    <a:lnTo>
                      <a:pt x="1017" y="942"/>
                    </a:lnTo>
                    <a:lnTo>
                      <a:pt x="1017" y="942"/>
                    </a:lnTo>
                    <a:lnTo>
                      <a:pt x="1019" y="942"/>
                    </a:lnTo>
                    <a:lnTo>
                      <a:pt x="1019" y="942"/>
                    </a:lnTo>
                    <a:lnTo>
                      <a:pt x="1019" y="942"/>
                    </a:lnTo>
                    <a:lnTo>
                      <a:pt x="1019" y="940"/>
                    </a:lnTo>
                    <a:lnTo>
                      <a:pt x="1019" y="940"/>
                    </a:lnTo>
                    <a:lnTo>
                      <a:pt x="1019" y="940"/>
                    </a:lnTo>
                    <a:lnTo>
                      <a:pt x="1019" y="940"/>
                    </a:lnTo>
                    <a:lnTo>
                      <a:pt x="1017" y="940"/>
                    </a:lnTo>
                    <a:lnTo>
                      <a:pt x="1017" y="940"/>
                    </a:lnTo>
                    <a:lnTo>
                      <a:pt x="1017" y="940"/>
                    </a:lnTo>
                    <a:lnTo>
                      <a:pt x="1017" y="940"/>
                    </a:lnTo>
                    <a:lnTo>
                      <a:pt x="1017" y="940"/>
                    </a:lnTo>
                    <a:lnTo>
                      <a:pt x="1017" y="940"/>
                    </a:lnTo>
                    <a:lnTo>
                      <a:pt x="1015" y="938"/>
                    </a:lnTo>
                    <a:lnTo>
                      <a:pt x="1015" y="938"/>
                    </a:lnTo>
                    <a:lnTo>
                      <a:pt x="1015" y="938"/>
                    </a:lnTo>
                    <a:lnTo>
                      <a:pt x="1015" y="938"/>
                    </a:lnTo>
                    <a:lnTo>
                      <a:pt x="1015" y="938"/>
                    </a:lnTo>
                    <a:lnTo>
                      <a:pt x="1015" y="938"/>
                    </a:lnTo>
                    <a:lnTo>
                      <a:pt x="1013" y="937"/>
                    </a:lnTo>
                    <a:lnTo>
                      <a:pt x="1013" y="937"/>
                    </a:lnTo>
                    <a:lnTo>
                      <a:pt x="1013" y="937"/>
                    </a:lnTo>
                    <a:lnTo>
                      <a:pt x="1013" y="937"/>
                    </a:lnTo>
                    <a:lnTo>
                      <a:pt x="1013" y="935"/>
                    </a:lnTo>
                    <a:lnTo>
                      <a:pt x="1013" y="935"/>
                    </a:lnTo>
                    <a:lnTo>
                      <a:pt x="1013" y="935"/>
                    </a:lnTo>
                    <a:lnTo>
                      <a:pt x="1013" y="933"/>
                    </a:lnTo>
                    <a:lnTo>
                      <a:pt x="1013" y="933"/>
                    </a:lnTo>
                    <a:lnTo>
                      <a:pt x="1013" y="933"/>
                    </a:lnTo>
                    <a:lnTo>
                      <a:pt x="1013" y="933"/>
                    </a:lnTo>
                    <a:lnTo>
                      <a:pt x="1013" y="931"/>
                    </a:lnTo>
                    <a:lnTo>
                      <a:pt x="1013" y="931"/>
                    </a:lnTo>
                    <a:lnTo>
                      <a:pt x="1013" y="929"/>
                    </a:lnTo>
                    <a:lnTo>
                      <a:pt x="1013" y="929"/>
                    </a:lnTo>
                    <a:lnTo>
                      <a:pt x="1011" y="928"/>
                    </a:lnTo>
                    <a:lnTo>
                      <a:pt x="1011" y="928"/>
                    </a:lnTo>
                    <a:lnTo>
                      <a:pt x="1011" y="928"/>
                    </a:lnTo>
                    <a:lnTo>
                      <a:pt x="1011" y="926"/>
                    </a:lnTo>
                    <a:lnTo>
                      <a:pt x="1011" y="926"/>
                    </a:lnTo>
                    <a:lnTo>
                      <a:pt x="1011" y="926"/>
                    </a:lnTo>
                    <a:lnTo>
                      <a:pt x="1011" y="924"/>
                    </a:lnTo>
                    <a:lnTo>
                      <a:pt x="1011" y="924"/>
                    </a:lnTo>
                    <a:lnTo>
                      <a:pt x="1011" y="922"/>
                    </a:lnTo>
                    <a:lnTo>
                      <a:pt x="1011" y="922"/>
                    </a:lnTo>
                    <a:lnTo>
                      <a:pt x="1013" y="922"/>
                    </a:lnTo>
                    <a:lnTo>
                      <a:pt x="1013" y="922"/>
                    </a:lnTo>
                    <a:lnTo>
                      <a:pt x="1013" y="922"/>
                    </a:lnTo>
                    <a:lnTo>
                      <a:pt x="1013" y="922"/>
                    </a:lnTo>
                    <a:lnTo>
                      <a:pt x="1015" y="920"/>
                    </a:lnTo>
                    <a:lnTo>
                      <a:pt x="1015" y="920"/>
                    </a:lnTo>
                    <a:lnTo>
                      <a:pt x="1015" y="920"/>
                    </a:lnTo>
                    <a:lnTo>
                      <a:pt x="1015" y="920"/>
                    </a:lnTo>
                    <a:lnTo>
                      <a:pt x="1015" y="919"/>
                    </a:lnTo>
                    <a:lnTo>
                      <a:pt x="1015" y="919"/>
                    </a:lnTo>
                    <a:lnTo>
                      <a:pt x="1015" y="917"/>
                    </a:lnTo>
                    <a:lnTo>
                      <a:pt x="1015" y="917"/>
                    </a:lnTo>
                    <a:lnTo>
                      <a:pt x="1015" y="917"/>
                    </a:lnTo>
                    <a:lnTo>
                      <a:pt x="1013" y="915"/>
                    </a:lnTo>
                    <a:lnTo>
                      <a:pt x="1013" y="915"/>
                    </a:lnTo>
                    <a:lnTo>
                      <a:pt x="1013" y="915"/>
                    </a:lnTo>
                    <a:lnTo>
                      <a:pt x="1013" y="913"/>
                    </a:lnTo>
                    <a:lnTo>
                      <a:pt x="1013" y="913"/>
                    </a:lnTo>
                    <a:lnTo>
                      <a:pt x="1013" y="913"/>
                    </a:lnTo>
                    <a:lnTo>
                      <a:pt x="1013" y="913"/>
                    </a:lnTo>
                    <a:lnTo>
                      <a:pt x="1015" y="913"/>
                    </a:lnTo>
                    <a:lnTo>
                      <a:pt x="1015" y="913"/>
                    </a:lnTo>
                    <a:lnTo>
                      <a:pt x="1015" y="911"/>
                    </a:lnTo>
                    <a:lnTo>
                      <a:pt x="1015" y="911"/>
                    </a:lnTo>
                    <a:lnTo>
                      <a:pt x="1015" y="910"/>
                    </a:lnTo>
                    <a:lnTo>
                      <a:pt x="1015" y="910"/>
                    </a:lnTo>
                    <a:lnTo>
                      <a:pt x="1015" y="910"/>
                    </a:lnTo>
                    <a:lnTo>
                      <a:pt x="1015" y="908"/>
                    </a:lnTo>
                    <a:lnTo>
                      <a:pt x="1015" y="908"/>
                    </a:lnTo>
                    <a:lnTo>
                      <a:pt x="1015" y="908"/>
                    </a:lnTo>
                    <a:lnTo>
                      <a:pt x="1015" y="908"/>
                    </a:lnTo>
                    <a:lnTo>
                      <a:pt x="1013" y="906"/>
                    </a:lnTo>
                    <a:lnTo>
                      <a:pt x="1013" y="906"/>
                    </a:lnTo>
                    <a:lnTo>
                      <a:pt x="1013" y="904"/>
                    </a:lnTo>
                    <a:lnTo>
                      <a:pt x="1013" y="904"/>
                    </a:lnTo>
                    <a:lnTo>
                      <a:pt x="1013" y="904"/>
                    </a:lnTo>
                    <a:lnTo>
                      <a:pt x="1013" y="904"/>
                    </a:lnTo>
                    <a:lnTo>
                      <a:pt x="1013" y="902"/>
                    </a:lnTo>
                    <a:lnTo>
                      <a:pt x="1013" y="902"/>
                    </a:lnTo>
                    <a:lnTo>
                      <a:pt x="1013" y="902"/>
                    </a:lnTo>
                    <a:lnTo>
                      <a:pt x="1013" y="901"/>
                    </a:lnTo>
                    <a:lnTo>
                      <a:pt x="1013" y="901"/>
                    </a:lnTo>
                    <a:lnTo>
                      <a:pt x="1013" y="899"/>
                    </a:lnTo>
                    <a:lnTo>
                      <a:pt x="1013" y="899"/>
                    </a:lnTo>
                    <a:lnTo>
                      <a:pt x="1013" y="899"/>
                    </a:lnTo>
                    <a:lnTo>
                      <a:pt x="1013" y="899"/>
                    </a:lnTo>
                    <a:lnTo>
                      <a:pt x="1013" y="899"/>
                    </a:lnTo>
                    <a:lnTo>
                      <a:pt x="1013" y="897"/>
                    </a:lnTo>
                    <a:lnTo>
                      <a:pt x="1013" y="897"/>
                    </a:lnTo>
                    <a:lnTo>
                      <a:pt x="1013" y="897"/>
                    </a:lnTo>
                    <a:lnTo>
                      <a:pt x="1013" y="897"/>
                    </a:lnTo>
                    <a:lnTo>
                      <a:pt x="1015" y="897"/>
                    </a:lnTo>
                    <a:lnTo>
                      <a:pt x="1015" y="895"/>
                    </a:lnTo>
                    <a:lnTo>
                      <a:pt x="1015" y="895"/>
                    </a:lnTo>
                    <a:lnTo>
                      <a:pt x="1015" y="895"/>
                    </a:lnTo>
                    <a:lnTo>
                      <a:pt x="1017" y="895"/>
                    </a:lnTo>
                    <a:lnTo>
                      <a:pt x="1017" y="895"/>
                    </a:lnTo>
                    <a:lnTo>
                      <a:pt x="1017" y="895"/>
                    </a:lnTo>
                    <a:lnTo>
                      <a:pt x="1017" y="893"/>
                    </a:lnTo>
                    <a:lnTo>
                      <a:pt x="1017" y="893"/>
                    </a:lnTo>
                    <a:lnTo>
                      <a:pt x="1019" y="893"/>
                    </a:lnTo>
                    <a:lnTo>
                      <a:pt x="1019" y="893"/>
                    </a:lnTo>
                    <a:lnTo>
                      <a:pt x="1019" y="893"/>
                    </a:lnTo>
                    <a:lnTo>
                      <a:pt x="1019" y="893"/>
                    </a:lnTo>
                    <a:lnTo>
                      <a:pt x="1019" y="893"/>
                    </a:lnTo>
                    <a:lnTo>
                      <a:pt x="1019" y="891"/>
                    </a:lnTo>
                    <a:lnTo>
                      <a:pt x="1020" y="891"/>
                    </a:lnTo>
                    <a:lnTo>
                      <a:pt x="1020" y="891"/>
                    </a:lnTo>
                    <a:lnTo>
                      <a:pt x="1020" y="891"/>
                    </a:lnTo>
                    <a:lnTo>
                      <a:pt x="1022" y="891"/>
                    </a:lnTo>
                    <a:lnTo>
                      <a:pt x="1022" y="891"/>
                    </a:lnTo>
                    <a:lnTo>
                      <a:pt x="1022" y="891"/>
                    </a:lnTo>
                    <a:lnTo>
                      <a:pt x="1024" y="891"/>
                    </a:lnTo>
                    <a:lnTo>
                      <a:pt x="1024" y="891"/>
                    </a:lnTo>
                    <a:lnTo>
                      <a:pt x="1024" y="891"/>
                    </a:lnTo>
                    <a:lnTo>
                      <a:pt x="1024" y="891"/>
                    </a:lnTo>
                    <a:lnTo>
                      <a:pt x="1024" y="891"/>
                    </a:lnTo>
                    <a:lnTo>
                      <a:pt x="1024" y="890"/>
                    </a:lnTo>
                    <a:lnTo>
                      <a:pt x="1026" y="890"/>
                    </a:lnTo>
                    <a:lnTo>
                      <a:pt x="1026" y="890"/>
                    </a:lnTo>
                    <a:lnTo>
                      <a:pt x="1026" y="890"/>
                    </a:lnTo>
                    <a:lnTo>
                      <a:pt x="1028" y="890"/>
                    </a:lnTo>
                    <a:lnTo>
                      <a:pt x="1028" y="890"/>
                    </a:lnTo>
                    <a:lnTo>
                      <a:pt x="1028" y="888"/>
                    </a:lnTo>
                    <a:lnTo>
                      <a:pt x="1028" y="888"/>
                    </a:lnTo>
                    <a:lnTo>
                      <a:pt x="1028" y="888"/>
                    </a:lnTo>
                    <a:lnTo>
                      <a:pt x="1028" y="888"/>
                    </a:lnTo>
                    <a:lnTo>
                      <a:pt x="1029" y="888"/>
                    </a:lnTo>
                    <a:lnTo>
                      <a:pt x="1031" y="886"/>
                    </a:lnTo>
                    <a:lnTo>
                      <a:pt x="1031" y="886"/>
                    </a:lnTo>
                    <a:lnTo>
                      <a:pt x="1031" y="886"/>
                    </a:lnTo>
                    <a:lnTo>
                      <a:pt x="1033" y="886"/>
                    </a:lnTo>
                    <a:lnTo>
                      <a:pt x="1033" y="884"/>
                    </a:lnTo>
                    <a:lnTo>
                      <a:pt x="1033" y="884"/>
                    </a:lnTo>
                    <a:lnTo>
                      <a:pt x="1033" y="884"/>
                    </a:lnTo>
                    <a:lnTo>
                      <a:pt x="1035" y="882"/>
                    </a:lnTo>
                    <a:lnTo>
                      <a:pt x="1037" y="882"/>
                    </a:lnTo>
                    <a:lnTo>
                      <a:pt x="1037" y="882"/>
                    </a:lnTo>
                    <a:lnTo>
                      <a:pt x="1037" y="882"/>
                    </a:lnTo>
                    <a:lnTo>
                      <a:pt x="1039" y="882"/>
                    </a:lnTo>
                    <a:lnTo>
                      <a:pt x="1039" y="882"/>
                    </a:lnTo>
                    <a:lnTo>
                      <a:pt x="1040" y="882"/>
                    </a:lnTo>
                    <a:lnTo>
                      <a:pt x="1040" y="881"/>
                    </a:lnTo>
                    <a:lnTo>
                      <a:pt x="1040" y="881"/>
                    </a:lnTo>
                    <a:lnTo>
                      <a:pt x="1040" y="881"/>
                    </a:lnTo>
                    <a:lnTo>
                      <a:pt x="1040" y="881"/>
                    </a:lnTo>
                    <a:lnTo>
                      <a:pt x="1040" y="881"/>
                    </a:lnTo>
                    <a:lnTo>
                      <a:pt x="1040" y="881"/>
                    </a:lnTo>
                    <a:lnTo>
                      <a:pt x="1042" y="881"/>
                    </a:lnTo>
                    <a:lnTo>
                      <a:pt x="1042" y="879"/>
                    </a:lnTo>
                    <a:lnTo>
                      <a:pt x="1042" y="879"/>
                    </a:lnTo>
                    <a:lnTo>
                      <a:pt x="1042" y="879"/>
                    </a:lnTo>
                    <a:lnTo>
                      <a:pt x="1042" y="877"/>
                    </a:lnTo>
                    <a:lnTo>
                      <a:pt x="1042" y="877"/>
                    </a:lnTo>
                    <a:lnTo>
                      <a:pt x="1042" y="877"/>
                    </a:lnTo>
                    <a:lnTo>
                      <a:pt x="1042" y="877"/>
                    </a:lnTo>
                    <a:lnTo>
                      <a:pt x="1042" y="875"/>
                    </a:lnTo>
                    <a:lnTo>
                      <a:pt x="1042" y="875"/>
                    </a:lnTo>
                    <a:lnTo>
                      <a:pt x="1042" y="873"/>
                    </a:lnTo>
                    <a:lnTo>
                      <a:pt x="1042" y="873"/>
                    </a:lnTo>
                    <a:lnTo>
                      <a:pt x="1042" y="872"/>
                    </a:lnTo>
                    <a:lnTo>
                      <a:pt x="1042" y="872"/>
                    </a:lnTo>
                    <a:lnTo>
                      <a:pt x="1042" y="872"/>
                    </a:lnTo>
                    <a:lnTo>
                      <a:pt x="1042" y="872"/>
                    </a:lnTo>
                    <a:lnTo>
                      <a:pt x="1040" y="870"/>
                    </a:lnTo>
                    <a:lnTo>
                      <a:pt x="1040" y="870"/>
                    </a:lnTo>
                    <a:lnTo>
                      <a:pt x="1039" y="868"/>
                    </a:lnTo>
                    <a:lnTo>
                      <a:pt x="1039" y="868"/>
                    </a:lnTo>
                    <a:lnTo>
                      <a:pt x="1039" y="868"/>
                    </a:lnTo>
                    <a:lnTo>
                      <a:pt x="1039" y="866"/>
                    </a:lnTo>
                    <a:lnTo>
                      <a:pt x="1037" y="866"/>
                    </a:lnTo>
                    <a:lnTo>
                      <a:pt x="1037" y="866"/>
                    </a:lnTo>
                    <a:lnTo>
                      <a:pt x="1037" y="864"/>
                    </a:lnTo>
                    <a:lnTo>
                      <a:pt x="1039" y="864"/>
                    </a:lnTo>
                    <a:lnTo>
                      <a:pt x="1039" y="863"/>
                    </a:lnTo>
                    <a:lnTo>
                      <a:pt x="1039" y="863"/>
                    </a:lnTo>
                    <a:lnTo>
                      <a:pt x="1039" y="863"/>
                    </a:lnTo>
                    <a:lnTo>
                      <a:pt x="1040" y="863"/>
                    </a:lnTo>
                    <a:lnTo>
                      <a:pt x="1040" y="863"/>
                    </a:lnTo>
                    <a:lnTo>
                      <a:pt x="1042" y="863"/>
                    </a:lnTo>
                    <a:lnTo>
                      <a:pt x="1042" y="861"/>
                    </a:lnTo>
                    <a:lnTo>
                      <a:pt x="1042" y="861"/>
                    </a:lnTo>
                    <a:lnTo>
                      <a:pt x="1042" y="861"/>
                    </a:lnTo>
                    <a:lnTo>
                      <a:pt x="1042" y="861"/>
                    </a:lnTo>
                    <a:lnTo>
                      <a:pt x="1042" y="861"/>
                    </a:lnTo>
                    <a:lnTo>
                      <a:pt x="1042" y="861"/>
                    </a:lnTo>
                    <a:lnTo>
                      <a:pt x="1044" y="861"/>
                    </a:lnTo>
                    <a:lnTo>
                      <a:pt x="1044" y="861"/>
                    </a:lnTo>
                    <a:lnTo>
                      <a:pt x="1044" y="861"/>
                    </a:lnTo>
                    <a:lnTo>
                      <a:pt x="1044" y="861"/>
                    </a:lnTo>
                    <a:lnTo>
                      <a:pt x="1044" y="859"/>
                    </a:lnTo>
                    <a:lnTo>
                      <a:pt x="1044" y="859"/>
                    </a:lnTo>
                    <a:lnTo>
                      <a:pt x="1044" y="859"/>
                    </a:lnTo>
                    <a:lnTo>
                      <a:pt x="1044" y="859"/>
                    </a:lnTo>
                    <a:lnTo>
                      <a:pt x="1044" y="859"/>
                    </a:lnTo>
                    <a:lnTo>
                      <a:pt x="1042" y="857"/>
                    </a:lnTo>
                    <a:lnTo>
                      <a:pt x="1042" y="857"/>
                    </a:lnTo>
                    <a:lnTo>
                      <a:pt x="1042" y="857"/>
                    </a:lnTo>
                    <a:lnTo>
                      <a:pt x="1042" y="857"/>
                    </a:lnTo>
                    <a:lnTo>
                      <a:pt x="1040" y="857"/>
                    </a:lnTo>
                    <a:lnTo>
                      <a:pt x="1040" y="857"/>
                    </a:lnTo>
                    <a:lnTo>
                      <a:pt x="1040" y="855"/>
                    </a:lnTo>
                    <a:lnTo>
                      <a:pt x="1040" y="855"/>
                    </a:lnTo>
                    <a:lnTo>
                      <a:pt x="1040" y="855"/>
                    </a:lnTo>
                    <a:lnTo>
                      <a:pt x="1042" y="855"/>
                    </a:lnTo>
                    <a:lnTo>
                      <a:pt x="1042" y="853"/>
                    </a:lnTo>
                    <a:lnTo>
                      <a:pt x="1042" y="853"/>
                    </a:lnTo>
                    <a:lnTo>
                      <a:pt x="1042" y="853"/>
                    </a:lnTo>
                    <a:lnTo>
                      <a:pt x="1042" y="852"/>
                    </a:lnTo>
                    <a:lnTo>
                      <a:pt x="1042" y="852"/>
                    </a:lnTo>
                    <a:lnTo>
                      <a:pt x="1042" y="852"/>
                    </a:lnTo>
                    <a:lnTo>
                      <a:pt x="1042" y="852"/>
                    </a:lnTo>
                    <a:lnTo>
                      <a:pt x="1042" y="852"/>
                    </a:lnTo>
                    <a:lnTo>
                      <a:pt x="1042" y="850"/>
                    </a:lnTo>
                    <a:lnTo>
                      <a:pt x="1042" y="850"/>
                    </a:lnTo>
                    <a:lnTo>
                      <a:pt x="1042" y="850"/>
                    </a:lnTo>
                    <a:lnTo>
                      <a:pt x="1042" y="850"/>
                    </a:lnTo>
                    <a:lnTo>
                      <a:pt x="1040" y="848"/>
                    </a:lnTo>
                    <a:lnTo>
                      <a:pt x="1040" y="848"/>
                    </a:lnTo>
                    <a:lnTo>
                      <a:pt x="1040" y="846"/>
                    </a:lnTo>
                    <a:lnTo>
                      <a:pt x="1040" y="846"/>
                    </a:lnTo>
                    <a:lnTo>
                      <a:pt x="1040" y="846"/>
                    </a:lnTo>
                    <a:lnTo>
                      <a:pt x="1040" y="846"/>
                    </a:lnTo>
                    <a:lnTo>
                      <a:pt x="1040" y="846"/>
                    </a:lnTo>
                    <a:lnTo>
                      <a:pt x="1040" y="846"/>
                    </a:lnTo>
                    <a:lnTo>
                      <a:pt x="1039" y="844"/>
                    </a:lnTo>
                    <a:lnTo>
                      <a:pt x="1037" y="844"/>
                    </a:lnTo>
                    <a:lnTo>
                      <a:pt x="1037" y="844"/>
                    </a:lnTo>
                    <a:lnTo>
                      <a:pt x="1037" y="843"/>
                    </a:lnTo>
                    <a:lnTo>
                      <a:pt x="1037" y="843"/>
                    </a:lnTo>
                    <a:lnTo>
                      <a:pt x="1037" y="843"/>
                    </a:lnTo>
                    <a:lnTo>
                      <a:pt x="1037" y="843"/>
                    </a:lnTo>
                    <a:lnTo>
                      <a:pt x="1037" y="841"/>
                    </a:lnTo>
                    <a:lnTo>
                      <a:pt x="1037" y="841"/>
                    </a:lnTo>
                    <a:lnTo>
                      <a:pt x="1037" y="841"/>
                    </a:lnTo>
                    <a:lnTo>
                      <a:pt x="1037" y="841"/>
                    </a:lnTo>
                    <a:lnTo>
                      <a:pt x="1037" y="841"/>
                    </a:lnTo>
                    <a:lnTo>
                      <a:pt x="1037" y="841"/>
                    </a:lnTo>
                    <a:lnTo>
                      <a:pt x="1037" y="839"/>
                    </a:lnTo>
                    <a:lnTo>
                      <a:pt x="1037" y="839"/>
                    </a:lnTo>
                    <a:lnTo>
                      <a:pt x="1037" y="837"/>
                    </a:lnTo>
                    <a:lnTo>
                      <a:pt x="1037" y="837"/>
                    </a:lnTo>
                    <a:lnTo>
                      <a:pt x="1037" y="835"/>
                    </a:lnTo>
                    <a:lnTo>
                      <a:pt x="1037" y="835"/>
                    </a:lnTo>
                    <a:lnTo>
                      <a:pt x="1037" y="835"/>
                    </a:lnTo>
                    <a:lnTo>
                      <a:pt x="1037" y="835"/>
                    </a:lnTo>
                    <a:lnTo>
                      <a:pt x="1037" y="834"/>
                    </a:lnTo>
                    <a:lnTo>
                      <a:pt x="1037" y="834"/>
                    </a:lnTo>
                    <a:lnTo>
                      <a:pt x="1037" y="834"/>
                    </a:lnTo>
                    <a:lnTo>
                      <a:pt x="1035" y="834"/>
                    </a:lnTo>
                    <a:lnTo>
                      <a:pt x="1035" y="834"/>
                    </a:lnTo>
                    <a:lnTo>
                      <a:pt x="1035" y="834"/>
                    </a:lnTo>
                    <a:lnTo>
                      <a:pt x="1033" y="834"/>
                    </a:lnTo>
                    <a:lnTo>
                      <a:pt x="1033" y="834"/>
                    </a:lnTo>
                    <a:lnTo>
                      <a:pt x="1033" y="834"/>
                    </a:lnTo>
                    <a:lnTo>
                      <a:pt x="1033" y="834"/>
                    </a:lnTo>
                    <a:lnTo>
                      <a:pt x="1031" y="834"/>
                    </a:lnTo>
                    <a:lnTo>
                      <a:pt x="1029" y="832"/>
                    </a:lnTo>
                    <a:lnTo>
                      <a:pt x="1029" y="832"/>
                    </a:lnTo>
                    <a:lnTo>
                      <a:pt x="1029" y="832"/>
                    </a:lnTo>
                    <a:lnTo>
                      <a:pt x="1029" y="832"/>
                    </a:lnTo>
                    <a:lnTo>
                      <a:pt x="1028" y="832"/>
                    </a:lnTo>
                    <a:lnTo>
                      <a:pt x="1028" y="832"/>
                    </a:lnTo>
                    <a:lnTo>
                      <a:pt x="1028" y="832"/>
                    </a:lnTo>
                    <a:lnTo>
                      <a:pt x="1026" y="832"/>
                    </a:lnTo>
                    <a:lnTo>
                      <a:pt x="1026" y="832"/>
                    </a:lnTo>
                    <a:lnTo>
                      <a:pt x="1024" y="832"/>
                    </a:lnTo>
                    <a:lnTo>
                      <a:pt x="1024" y="830"/>
                    </a:lnTo>
                    <a:lnTo>
                      <a:pt x="1022" y="832"/>
                    </a:lnTo>
                    <a:lnTo>
                      <a:pt x="1020" y="832"/>
                    </a:lnTo>
                    <a:lnTo>
                      <a:pt x="1019" y="832"/>
                    </a:lnTo>
                    <a:lnTo>
                      <a:pt x="1017" y="832"/>
                    </a:lnTo>
                    <a:lnTo>
                      <a:pt x="1017" y="832"/>
                    </a:lnTo>
                    <a:lnTo>
                      <a:pt x="1017" y="832"/>
                    </a:lnTo>
                    <a:lnTo>
                      <a:pt x="1017" y="832"/>
                    </a:lnTo>
                    <a:lnTo>
                      <a:pt x="1015" y="832"/>
                    </a:lnTo>
                    <a:lnTo>
                      <a:pt x="1015" y="830"/>
                    </a:lnTo>
                    <a:lnTo>
                      <a:pt x="1015" y="830"/>
                    </a:lnTo>
                    <a:lnTo>
                      <a:pt x="1015" y="830"/>
                    </a:lnTo>
                    <a:lnTo>
                      <a:pt x="1015" y="830"/>
                    </a:lnTo>
                    <a:lnTo>
                      <a:pt x="1013" y="830"/>
                    </a:lnTo>
                    <a:lnTo>
                      <a:pt x="1013" y="830"/>
                    </a:lnTo>
                    <a:lnTo>
                      <a:pt x="1013" y="830"/>
                    </a:lnTo>
                    <a:lnTo>
                      <a:pt x="1011" y="830"/>
                    </a:lnTo>
                    <a:lnTo>
                      <a:pt x="1010" y="830"/>
                    </a:lnTo>
                    <a:lnTo>
                      <a:pt x="1010" y="830"/>
                    </a:lnTo>
                    <a:lnTo>
                      <a:pt x="1010" y="830"/>
                    </a:lnTo>
                    <a:lnTo>
                      <a:pt x="1008" y="832"/>
                    </a:lnTo>
                    <a:lnTo>
                      <a:pt x="1008" y="832"/>
                    </a:lnTo>
                    <a:lnTo>
                      <a:pt x="1008" y="832"/>
                    </a:lnTo>
                    <a:lnTo>
                      <a:pt x="1008" y="832"/>
                    </a:lnTo>
                    <a:lnTo>
                      <a:pt x="1006" y="834"/>
                    </a:lnTo>
                    <a:lnTo>
                      <a:pt x="1006" y="834"/>
                    </a:lnTo>
                    <a:lnTo>
                      <a:pt x="1006" y="834"/>
                    </a:lnTo>
                    <a:lnTo>
                      <a:pt x="1004" y="834"/>
                    </a:lnTo>
                    <a:lnTo>
                      <a:pt x="1002" y="834"/>
                    </a:lnTo>
                    <a:lnTo>
                      <a:pt x="1002" y="834"/>
                    </a:lnTo>
                    <a:lnTo>
                      <a:pt x="999" y="834"/>
                    </a:lnTo>
                    <a:lnTo>
                      <a:pt x="999" y="834"/>
                    </a:lnTo>
                    <a:lnTo>
                      <a:pt x="999" y="834"/>
                    </a:lnTo>
                    <a:lnTo>
                      <a:pt x="997" y="834"/>
                    </a:lnTo>
                    <a:lnTo>
                      <a:pt x="997" y="834"/>
                    </a:lnTo>
                    <a:lnTo>
                      <a:pt x="997" y="834"/>
                    </a:lnTo>
                    <a:lnTo>
                      <a:pt x="995" y="834"/>
                    </a:lnTo>
                    <a:lnTo>
                      <a:pt x="995" y="834"/>
                    </a:lnTo>
                    <a:lnTo>
                      <a:pt x="995" y="832"/>
                    </a:lnTo>
                    <a:lnTo>
                      <a:pt x="993" y="832"/>
                    </a:lnTo>
                    <a:lnTo>
                      <a:pt x="993" y="832"/>
                    </a:lnTo>
                    <a:lnTo>
                      <a:pt x="993" y="832"/>
                    </a:lnTo>
                    <a:lnTo>
                      <a:pt x="993" y="832"/>
                    </a:lnTo>
                    <a:lnTo>
                      <a:pt x="993" y="830"/>
                    </a:lnTo>
                    <a:lnTo>
                      <a:pt x="993" y="830"/>
                    </a:lnTo>
                    <a:lnTo>
                      <a:pt x="993" y="830"/>
                    </a:lnTo>
                    <a:lnTo>
                      <a:pt x="993" y="830"/>
                    </a:lnTo>
                    <a:lnTo>
                      <a:pt x="993" y="830"/>
                    </a:lnTo>
                    <a:lnTo>
                      <a:pt x="993" y="828"/>
                    </a:lnTo>
                    <a:lnTo>
                      <a:pt x="993" y="828"/>
                    </a:lnTo>
                    <a:lnTo>
                      <a:pt x="991" y="828"/>
                    </a:lnTo>
                    <a:lnTo>
                      <a:pt x="991" y="828"/>
                    </a:lnTo>
                    <a:lnTo>
                      <a:pt x="991" y="826"/>
                    </a:lnTo>
                    <a:lnTo>
                      <a:pt x="991" y="826"/>
                    </a:lnTo>
                    <a:lnTo>
                      <a:pt x="991" y="826"/>
                    </a:lnTo>
                    <a:lnTo>
                      <a:pt x="991" y="825"/>
                    </a:lnTo>
                    <a:lnTo>
                      <a:pt x="990" y="825"/>
                    </a:lnTo>
                    <a:lnTo>
                      <a:pt x="990" y="825"/>
                    </a:lnTo>
                    <a:lnTo>
                      <a:pt x="990" y="823"/>
                    </a:lnTo>
                    <a:lnTo>
                      <a:pt x="990" y="823"/>
                    </a:lnTo>
                    <a:lnTo>
                      <a:pt x="990" y="821"/>
                    </a:lnTo>
                    <a:lnTo>
                      <a:pt x="990" y="821"/>
                    </a:lnTo>
                    <a:lnTo>
                      <a:pt x="988" y="819"/>
                    </a:lnTo>
                    <a:lnTo>
                      <a:pt x="988" y="819"/>
                    </a:lnTo>
                    <a:lnTo>
                      <a:pt x="990" y="819"/>
                    </a:lnTo>
                    <a:lnTo>
                      <a:pt x="990" y="819"/>
                    </a:lnTo>
                    <a:lnTo>
                      <a:pt x="990" y="817"/>
                    </a:lnTo>
                    <a:lnTo>
                      <a:pt x="990" y="817"/>
                    </a:lnTo>
                    <a:lnTo>
                      <a:pt x="988" y="815"/>
                    </a:lnTo>
                    <a:lnTo>
                      <a:pt x="988" y="815"/>
                    </a:lnTo>
                    <a:lnTo>
                      <a:pt x="988" y="815"/>
                    </a:lnTo>
                    <a:lnTo>
                      <a:pt x="988" y="815"/>
                    </a:lnTo>
                    <a:lnTo>
                      <a:pt x="986" y="814"/>
                    </a:lnTo>
                    <a:lnTo>
                      <a:pt x="986" y="814"/>
                    </a:lnTo>
                    <a:lnTo>
                      <a:pt x="986" y="814"/>
                    </a:lnTo>
                    <a:lnTo>
                      <a:pt x="984" y="814"/>
                    </a:lnTo>
                    <a:lnTo>
                      <a:pt x="984" y="814"/>
                    </a:lnTo>
                    <a:lnTo>
                      <a:pt x="984" y="814"/>
                    </a:lnTo>
                    <a:lnTo>
                      <a:pt x="982" y="814"/>
                    </a:lnTo>
                    <a:lnTo>
                      <a:pt x="982" y="814"/>
                    </a:lnTo>
                    <a:lnTo>
                      <a:pt x="982" y="814"/>
                    </a:lnTo>
                    <a:lnTo>
                      <a:pt x="981" y="814"/>
                    </a:lnTo>
                    <a:lnTo>
                      <a:pt x="981" y="814"/>
                    </a:lnTo>
                    <a:lnTo>
                      <a:pt x="981" y="814"/>
                    </a:lnTo>
                    <a:lnTo>
                      <a:pt x="981" y="814"/>
                    </a:lnTo>
                    <a:lnTo>
                      <a:pt x="979" y="814"/>
                    </a:lnTo>
                    <a:lnTo>
                      <a:pt x="979" y="814"/>
                    </a:lnTo>
                    <a:lnTo>
                      <a:pt x="979" y="814"/>
                    </a:lnTo>
                    <a:lnTo>
                      <a:pt x="979" y="814"/>
                    </a:lnTo>
                    <a:lnTo>
                      <a:pt x="979" y="814"/>
                    </a:lnTo>
                    <a:lnTo>
                      <a:pt x="977" y="812"/>
                    </a:lnTo>
                    <a:lnTo>
                      <a:pt x="977" y="812"/>
                    </a:lnTo>
                    <a:lnTo>
                      <a:pt x="977" y="812"/>
                    </a:lnTo>
                    <a:lnTo>
                      <a:pt x="977" y="812"/>
                    </a:lnTo>
                    <a:lnTo>
                      <a:pt x="977" y="812"/>
                    </a:lnTo>
                    <a:lnTo>
                      <a:pt x="977" y="812"/>
                    </a:lnTo>
                    <a:lnTo>
                      <a:pt x="975" y="812"/>
                    </a:lnTo>
                    <a:lnTo>
                      <a:pt x="975" y="810"/>
                    </a:lnTo>
                    <a:lnTo>
                      <a:pt x="973" y="810"/>
                    </a:lnTo>
                    <a:lnTo>
                      <a:pt x="973" y="810"/>
                    </a:lnTo>
                    <a:lnTo>
                      <a:pt x="973" y="810"/>
                    </a:lnTo>
                    <a:lnTo>
                      <a:pt x="973" y="808"/>
                    </a:lnTo>
                    <a:lnTo>
                      <a:pt x="972" y="808"/>
                    </a:lnTo>
                    <a:lnTo>
                      <a:pt x="972" y="806"/>
                    </a:lnTo>
                    <a:lnTo>
                      <a:pt x="970" y="806"/>
                    </a:lnTo>
                    <a:lnTo>
                      <a:pt x="968" y="806"/>
                    </a:lnTo>
                    <a:lnTo>
                      <a:pt x="966" y="806"/>
                    </a:lnTo>
                    <a:lnTo>
                      <a:pt x="964" y="806"/>
                    </a:lnTo>
                    <a:lnTo>
                      <a:pt x="964" y="808"/>
                    </a:lnTo>
                    <a:lnTo>
                      <a:pt x="963" y="808"/>
                    </a:lnTo>
                    <a:lnTo>
                      <a:pt x="963" y="810"/>
                    </a:lnTo>
                    <a:lnTo>
                      <a:pt x="963" y="812"/>
                    </a:lnTo>
                    <a:lnTo>
                      <a:pt x="963" y="812"/>
                    </a:lnTo>
                    <a:lnTo>
                      <a:pt x="964" y="812"/>
                    </a:lnTo>
                    <a:lnTo>
                      <a:pt x="964" y="814"/>
                    </a:lnTo>
                    <a:lnTo>
                      <a:pt x="963" y="814"/>
                    </a:lnTo>
                    <a:lnTo>
                      <a:pt x="963" y="814"/>
                    </a:lnTo>
                    <a:lnTo>
                      <a:pt x="963" y="814"/>
                    </a:lnTo>
                    <a:lnTo>
                      <a:pt x="963" y="815"/>
                    </a:lnTo>
                    <a:lnTo>
                      <a:pt x="961" y="815"/>
                    </a:lnTo>
                    <a:lnTo>
                      <a:pt x="961" y="815"/>
                    </a:lnTo>
                    <a:lnTo>
                      <a:pt x="961" y="817"/>
                    </a:lnTo>
                    <a:lnTo>
                      <a:pt x="961" y="817"/>
                    </a:lnTo>
                    <a:lnTo>
                      <a:pt x="959" y="817"/>
                    </a:lnTo>
                    <a:lnTo>
                      <a:pt x="957" y="815"/>
                    </a:lnTo>
                    <a:lnTo>
                      <a:pt x="957" y="815"/>
                    </a:lnTo>
                    <a:lnTo>
                      <a:pt x="957" y="815"/>
                    </a:lnTo>
                    <a:lnTo>
                      <a:pt x="955" y="815"/>
                    </a:lnTo>
                    <a:lnTo>
                      <a:pt x="955" y="815"/>
                    </a:lnTo>
                    <a:lnTo>
                      <a:pt x="955" y="815"/>
                    </a:lnTo>
                    <a:lnTo>
                      <a:pt x="955" y="815"/>
                    </a:lnTo>
                    <a:lnTo>
                      <a:pt x="954" y="815"/>
                    </a:lnTo>
                    <a:lnTo>
                      <a:pt x="954" y="815"/>
                    </a:lnTo>
                    <a:lnTo>
                      <a:pt x="954" y="815"/>
                    </a:lnTo>
                    <a:lnTo>
                      <a:pt x="954" y="815"/>
                    </a:lnTo>
                    <a:lnTo>
                      <a:pt x="952" y="815"/>
                    </a:lnTo>
                    <a:lnTo>
                      <a:pt x="952" y="815"/>
                    </a:lnTo>
                    <a:lnTo>
                      <a:pt x="950" y="815"/>
                    </a:lnTo>
                    <a:lnTo>
                      <a:pt x="950" y="815"/>
                    </a:lnTo>
                    <a:lnTo>
                      <a:pt x="948" y="815"/>
                    </a:lnTo>
                    <a:lnTo>
                      <a:pt x="946" y="815"/>
                    </a:lnTo>
                    <a:lnTo>
                      <a:pt x="946" y="815"/>
                    </a:lnTo>
                    <a:lnTo>
                      <a:pt x="944" y="815"/>
                    </a:lnTo>
                    <a:lnTo>
                      <a:pt x="943" y="815"/>
                    </a:lnTo>
                    <a:lnTo>
                      <a:pt x="943" y="815"/>
                    </a:lnTo>
                    <a:lnTo>
                      <a:pt x="941" y="815"/>
                    </a:lnTo>
                    <a:lnTo>
                      <a:pt x="941" y="815"/>
                    </a:lnTo>
                    <a:lnTo>
                      <a:pt x="939" y="815"/>
                    </a:lnTo>
                    <a:lnTo>
                      <a:pt x="939" y="815"/>
                    </a:lnTo>
                    <a:lnTo>
                      <a:pt x="937" y="817"/>
                    </a:lnTo>
                    <a:lnTo>
                      <a:pt x="937" y="817"/>
                    </a:lnTo>
                    <a:lnTo>
                      <a:pt x="937" y="817"/>
                    </a:lnTo>
                    <a:lnTo>
                      <a:pt x="935" y="815"/>
                    </a:lnTo>
                    <a:lnTo>
                      <a:pt x="935" y="815"/>
                    </a:lnTo>
                    <a:lnTo>
                      <a:pt x="934" y="815"/>
                    </a:lnTo>
                    <a:lnTo>
                      <a:pt x="934" y="815"/>
                    </a:lnTo>
                    <a:lnTo>
                      <a:pt x="934" y="815"/>
                    </a:lnTo>
                    <a:lnTo>
                      <a:pt x="934" y="815"/>
                    </a:lnTo>
                    <a:lnTo>
                      <a:pt x="932" y="814"/>
                    </a:lnTo>
                    <a:lnTo>
                      <a:pt x="932" y="814"/>
                    </a:lnTo>
                    <a:lnTo>
                      <a:pt x="930" y="814"/>
                    </a:lnTo>
                    <a:lnTo>
                      <a:pt x="928" y="814"/>
                    </a:lnTo>
                    <a:lnTo>
                      <a:pt x="928" y="814"/>
                    </a:lnTo>
                    <a:lnTo>
                      <a:pt x="928" y="814"/>
                    </a:lnTo>
                    <a:lnTo>
                      <a:pt x="926" y="814"/>
                    </a:lnTo>
                    <a:lnTo>
                      <a:pt x="926" y="815"/>
                    </a:lnTo>
                    <a:lnTo>
                      <a:pt x="926" y="815"/>
                    </a:lnTo>
                    <a:lnTo>
                      <a:pt x="925" y="815"/>
                    </a:lnTo>
                    <a:lnTo>
                      <a:pt x="923" y="815"/>
                    </a:lnTo>
                    <a:lnTo>
                      <a:pt x="923" y="815"/>
                    </a:lnTo>
                    <a:lnTo>
                      <a:pt x="921" y="815"/>
                    </a:lnTo>
                    <a:lnTo>
                      <a:pt x="921" y="815"/>
                    </a:lnTo>
                    <a:lnTo>
                      <a:pt x="921" y="815"/>
                    </a:lnTo>
                    <a:lnTo>
                      <a:pt x="921" y="815"/>
                    </a:lnTo>
                    <a:lnTo>
                      <a:pt x="921" y="815"/>
                    </a:lnTo>
                    <a:lnTo>
                      <a:pt x="919" y="815"/>
                    </a:lnTo>
                    <a:lnTo>
                      <a:pt x="919" y="815"/>
                    </a:lnTo>
                    <a:lnTo>
                      <a:pt x="919" y="815"/>
                    </a:lnTo>
                    <a:lnTo>
                      <a:pt x="917" y="815"/>
                    </a:lnTo>
                    <a:lnTo>
                      <a:pt x="917" y="815"/>
                    </a:lnTo>
                    <a:lnTo>
                      <a:pt x="917" y="814"/>
                    </a:lnTo>
                    <a:lnTo>
                      <a:pt x="916" y="814"/>
                    </a:lnTo>
                    <a:lnTo>
                      <a:pt x="916" y="814"/>
                    </a:lnTo>
                    <a:lnTo>
                      <a:pt x="914" y="812"/>
                    </a:lnTo>
                    <a:lnTo>
                      <a:pt x="912" y="812"/>
                    </a:lnTo>
                    <a:lnTo>
                      <a:pt x="910" y="812"/>
                    </a:lnTo>
                    <a:lnTo>
                      <a:pt x="910" y="812"/>
                    </a:lnTo>
                    <a:lnTo>
                      <a:pt x="908" y="812"/>
                    </a:lnTo>
                    <a:lnTo>
                      <a:pt x="908" y="812"/>
                    </a:lnTo>
                    <a:lnTo>
                      <a:pt x="908" y="812"/>
                    </a:lnTo>
                    <a:lnTo>
                      <a:pt x="908" y="810"/>
                    </a:lnTo>
                    <a:lnTo>
                      <a:pt x="906" y="810"/>
                    </a:lnTo>
                    <a:lnTo>
                      <a:pt x="906" y="810"/>
                    </a:lnTo>
                    <a:lnTo>
                      <a:pt x="906" y="808"/>
                    </a:lnTo>
                    <a:lnTo>
                      <a:pt x="906" y="808"/>
                    </a:lnTo>
                    <a:lnTo>
                      <a:pt x="906" y="808"/>
                    </a:lnTo>
                    <a:lnTo>
                      <a:pt x="905" y="806"/>
                    </a:lnTo>
                    <a:lnTo>
                      <a:pt x="905" y="805"/>
                    </a:lnTo>
                    <a:lnTo>
                      <a:pt x="903" y="805"/>
                    </a:lnTo>
                    <a:lnTo>
                      <a:pt x="903" y="805"/>
                    </a:lnTo>
                    <a:lnTo>
                      <a:pt x="903" y="803"/>
                    </a:lnTo>
                    <a:lnTo>
                      <a:pt x="901" y="803"/>
                    </a:lnTo>
                    <a:lnTo>
                      <a:pt x="899" y="803"/>
                    </a:lnTo>
                    <a:lnTo>
                      <a:pt x="896" y="803"/>
                    </a:lnTo>
                    <a:lnTo>
                      <a:pt x="896" y="803"/>
                    </a:lnTo>
                    <a:lnTo>
                      <a:pt x="894" y="803"/>
                    </a:lnTo>
                    <a:lnTo>
                      <a:pt x="894" y="803"/>
                    </a:lnTo>
                    <a:lnTo>
                      <a:pt x="894" y="803"/>
                    </a:lnTo>
                    <a:lnTo>
                      <a:pt x="894" y="803"/>
                    </a:lnTo>
                    <a:lnTo>
                      <a:pt x="894" y="803"/>
                    </a:lnTo>
                    <a:lnTo>
                      <a:pt x="892" y="803"/>
                    </a:lnTo>
                    <a:lnTo>
                      <a:pt x="892" y="803"/>
                    </a:lnTo>
                    <a:lnTo>
                      <a:pt x="892" y="803"/>
                    </a:lnTo>
                    <a:lnTo>
                      <a:pt x="890" y="803"/>
                    </a:lnTo>
                    <a:lnTo>
                      <a:pt x="890" y="805"/>
                    </a:lnTo>
                    <a:lnTo>
                      <a:pt x="888" y="805"/>
                    </a:lnTo>
                    <a:lnTo>
                      <a:pt x="887" y="805"/>
                    </a:lnTo>
                    <a:lnTo>
                      <a:pt x="885" y="806"/>
                    </a:lnTo>
                    <a:lnTo>
                      <a:pt x="885" y="806"/>
                    </a:lnTo>
                    <a:lnTo>
                      <a:pt x="885" y="806"/>
                    </a:lnTo>
                    <a:lnTo>
                      <a:pt x="885" y="806"/>
                    </a:lnTo>
                    <a:lnTo>
                      <a:pt x="881" y="806"/>
                    </a:lnTo>
                    <a:lnTo>
                      <a:pt x="881" y="808"/>
                    </a:lnTo>
                    <a:lnTo>
                      <a:pt x="881" y="808"/>
                    </a:lnTo>
                    <a:lnTo>
                      <a:pt x="879" y="808"/>
                    </a:lnTo>
                    <a:lnTo>
                      <a:pt x="879" y="808"/>
                    </a:lnTo>
                    <a:lnTo>
                      <a:pt x="879" y="808"/>
                    </a:lnTo>
                    <a:lnTo>
                      <a:pt x="879" y="808"/>
                    </a:lnTo>
                    <a:lnTo>
                      <a:pt x="879" y="808"/>
                    </a:lnTo>
                    <a:lnTo>
                      <a:pt x="879" y="808"/>
                    </a:lnTo>
                    <a:lnTo>
                      <a:pt x="879" y="810"/>
                    </a:lnTo>
                    <a:lnTo>
                      <a:pt x="879" y="810"/>
                    </a:lnTo>
                    <a:lnTo>
                      <a:pt x="878" y="812"/>
                    </a:lnTo>
                    <a:lnTo>
                      <a:pt x="878" y="812"/>
                    </a:lnTo>
                    <a:lnTo>
                      <a:pt x="878" y="812"/>
                    </a:lnTo>
                    <a:lnTo>
                      <a:pt x="878" y="814"/>
                    </a:lnTo>
                    <a:lnTo>
                      <a:pt x="876" y="815"/>
                    </a:lnTo>
                    <a:lnTo>
                      <a:pt x="876" y="815"/>
                    </a:lnTo>
                    <a:lnTo>
                      <a:pt x="876" y="815"/>
                    </a:lnTo>
                    <a:lnTo>
                      <a:pt x="876" y="815"/>
                    </a:lnTo>
                    <a:lnTo>
                      <a:pt x="874" y="815"/>
                    </a:lnTo>
                    <a:lnTo>
                      <a:pt x="874" y="815"/>
                    </a:lnTo>
                    <a:lnTo>
                      <a:pt x="872" y="815"/>
                    </a:lnTo>
                    <a:lnTo>
                      <a:pt x="870" y="815"/>
                    </a:lnTo>
                    <a:lnTo>
                      <a:pt x="870" y="817"/>
                    </a:lnTo>
                    <a:lnTo>
                      <a:pt x="869" y="817"/>
                    </a:lnTo>
                    <a:lnTo>
                      <a:pt x="865" y="817"/>
                    </a:lnTo>
                    <a:lnTo>
                      <a:pt x="865" y="815"/>
                    </a:lnTo>
                    <a:lnTo>
                      <a:pt x="863" y="815"/>
                    </a:lnTo>
                    <a:lnTo>
                      <a:pt x="863" y="815"/>
                    </a:lnTo>
                    <a:lnTo>
                      <a:pt x="861" y="815"/>
                    </a:lnTo>
                    <a:lnTo>
                      <a:pt x="859" y="815"/>
                    </a:lnTo>
                    <a:lnTo>
                      <a:pt x="859" y="815"/>
                    </a:lnTo>
                    <a:lnTo>
                      <a:pt x="859" y="815"/>
                    </a:lnTo>
                    <a:lnTo>
                      <a:pt x="858" y="817"/>
                    </a:lnTo>
                    <a:lnTo>
                      <a:pt x="858" y="817"/>
                    </a:lnTo>
                    <a:lnTo>
                      <a:pt x="854" y="817"/>
                    </a:lnTo>
                    <a:lnTo>
                      <a:pt x="854" y="817"/>
                    </a:lnTo>
                    <a:lnTo>
                      <a:pt x="852" y="817"/>
                    </a:lnTo>
                    <a:lnTo>
                      <a:pt x="852" y="817"/>
                    </a:lnTo>
                    <a:lnTo>
                      <a:pt x="852" y="817"/>
                    </a:lnTo>
                    <a:lnTo>
                      <a:pt x="852" y="817"/>
                    </a:lnTo>
                    <a:lnTo>
                      <a:pt x="852" y="817"/>
                    </a:lnTo>
                    <a:lnTo>
                      <a:pt x="850" y="817"/>
                    </a:lnTo>
                    <a:lnTo>
                      <a:pt x="849" y="817"/>
                    </a:lnTo>
                    <a:lnTo>
                      <a:pt x="849" y="817"/>
                    </a:lnTo>
                    <a:lnTo>
                      <a:pt x="847" y="819"/>
                    </a:lnTo>
                    <a:lnTo>
                      <a:pt x="847" y="819"/>
                    </a:lnTo>
                    <a:lnTo>
                      <a:pt x="845" y="819"/>
                    </a:lnTo>
                    <a:lnTo>
                      <a:pt x="843" y="819"/>
                    </a:lnTo>
                    <a:lnTo>
                      <a:pt x="843" y="819"/>
                    </a:lnTo>
                    <a:lnTo>
                      <a:pt x="841" y="819"/>
                    </a:lnTo>
                    <a:lnTo>
                      <a:pt x="841" y="819"/>
                    </a:lnTo>
                    <a:lnTo>
                      <a:pt x="841" y="819"/>
                    </a:lnTo>
                    <a:lnTo>
                      <a:pt x="840" y="819"/>
                    </a:lnTo>
                    <a:lnTo>
                      <a:pt x="840" y="817"/>
                    </a:lnTo>
                    <a:lnTo>
                      <a:pt x="840" y="817"/>
                    </a:lnTo>
                    <a:lnTo>
                      <a:pt x="840" y="817"/>
                    </a:lnTo>
                    <a:lnTo>
                      <a:pt x="838" y="817"/>
                    </a:lnTo>
                    <a:lnTo>
                      <a:pt x="838" y="817"/>
                    </a:lnTo>
                    <a:lnTo>
                      <a:pt x="838" y="815"/>
                    </a:lnTo>
                    <a:lnTo>
                      <a:pt x="838" y="815"/>
                    </a:lnTo>
                    <a:lnTo>
                      <a:pt x="838" y="815"/>
                    </a:lnTo>
                    <a:lnTo>
                      <a:pt x="836" y="815"/>
                    </a:lnTo>
                    <a:lnTo>
                      <a:pt x="836" y="815"/>
                    </a:lnTo>
                    <a:lnTo>
                      <a:pt x="836" y="814"/>
                    </a:lnTo>
                    <a:lnTo>
                      <a:pt x="834" y="814"/>
                    </a:lnTo>
                    <a:lnTo>
                      <a:pt x="832" y="814"/>
                    </a:lnTo>
                    <a:lnTo>
                      <a:pt x="832" y="814"/>
                    </a:lnTo>
                    <a:lnTo>
                      <a:pt x="832" y="814"/>
                    </a:lnTo>
                    <a:lnTo>
                      <a:pt x="832" y="814"/>
                    </a:lnTo>
                    <a:lnTo>
                      <a:pt x="832" y="812"/>
                    </a:lnTo>
                    <a:lnTo>
                      <a:pt x="832" y="812"/>
                    </a:lnTo>
                    <a:lnTo>
                      <a:pt x="832" y="812"/>
                    </a:lnTo>
                    <a:lnTo>
                      <a:pt x="831" y="812"/>
                    </a:lnTo>
                    <a:lnTo>
                      <a:pt x="831" y="812"/>
                    </a:lnTo>
                    <a:lnTo>
                      <a:pt x="829" y="812"/>
                    </a:lnTo>
                    <a:lnTo>
                      <a:pt x="829" y="812"/>
                    </a:lnTo>
                    <a:lnTo>
                      <a:pt x="827" y="810"/>
                    </a:lnTo>
                    <a:lnTo>
                      <a:pt x="827" y="810"/>
                    </a:lnTo>
                    <a:lnTo>
                      <a:pt x="827" y="810"/>
                    </a:lnTo>
                    <a:lnTo>
                      <a:pt x="827" y="810"/>
                    </a:lnTo>
                    <a:lnTo>
                      <a:pt x="825" y="808"/>
                    </a:lnTo>
                    <a:lnTo>
                      <a:pt x="825" y="808"/>
                    </a:lnTo>
                    <a:lnTo>
                      <a:pt x="825" y="808"/>
                    </a:lnTo>
                    <a:lnTo>
                      <a:pt x="825" y="806"/>
                    </a:lnTo>
                    <a:lnTo>
                      <a:pt x="825" y="806"/>
                    </a:lnTo>
                    <a:lnTo>
                      <a:pt x="825" y="806"/>
                    </a:lnTo>
                    <a:lnTo>
                      <a:pt x="825" y="806"/>
                    </a:lnTo>
                    <a:lnTo>
                      <a:pt x="825" y="805"/>
                    </a:lnTo>
                    <a:lnTo>
                      <a:pt x="823" y="805"/>
                    </a:lnTo>
                    <a:lnTo>
                      <a:pt x="823" y="805"/>
                    </a:lnTo>
                    <a:lnTo>
                      <a:pt x="823" y="805"/>
                    </a:lnTo>
                    <a:lnTo>
                      <a:pt x="823" y="805"/>
                    </a:lnTo>
                    <a:lnTo>
                      <a:pt x="823" y="803"/>
                    </a:lnTo>
                    <a:lnTo>
                      <a:pt x="823" y="803"/>
                    </a:lnTo>
                    <a:lnTo>
                      <a:pt x="823" y="801"/>
                    </a:lnTo>
                    <a:lnTo>
                      <a:pt x="823" y="801"/>
                    </a:lnTo>
                    <a:lnTo>
                      <a:pt x="823" y="801"/>
                    </a:lnTo>
                    <a:lnTo>
                      <a:pt x="821" y="799"/>
                    </a:lnTo>
                    <a:lnTo>
                      <a:pt x="821" y="799"/>
                    </a:lnTo>
                    <a:lnTo>
                      <a:pt x="821" y="799"/>
                    </a:lnTo>
                    <a:lnTo>
                      <a:pt x="821" y="799"/>
                    </a:lnTo>
                    <a:lnTo>
                      <a:pt x="820" y="799"/>
                    </a:lnTo>
                    <a:lnTo>
                      <a:pt x="820" y="799"/>
                    </a:lnTo>
                    <a:lnTo>
                      <a:pt x="820" y="799"/>
                    </a:lnTo>
                    <a:lnTo>
                      <a:pt x="820" y="799"/>
                    </a:lnTo>
                    <a:lnTo>
                      <a:pt x="820" y="799"/>
                    </a:lnTo>
                    <a:lnTo>
                      <a:pt x="820" y="799"/>
                    </a:lnTo>
                    <a:lnTo>
                      <a:pt x="818" y="799"/>
                    </a:lnTo>
                    <a:lnTo>
                      <a:pt x="818" y="799"/>
                    </a:lnTo>
                    <a:lnTo>
                      <a:pt x="818" y="799"/>
                    </a:lnTo>
                    <a:lnTo>
                      <a:pt x="818" y="799"/>
                    </a:lnTo>
                    <a:lnTo>
                      <a:pt x="818" y="799"/>
                    </a:lnTo>
                    <a:lnTo>
                      <a:pt x="816" y="799"/>
                    </a:lnTo>
                    <a:lnTo>
                      <a:pt x="816" y="799"/>
                    </a:lnTo>
                    <a:lnTo>
                      <a:pt x="816" y="799"/>
                    </a:lnTo>
                    <a:lnTo>
                      <a:pt x="816" y="799"/>
                    </a:lnTo>
                    <a:lnTo>
                      <a:pt x="816" y="799"/>
                    </a:lnTo>
                    <a:lnTo>
                      <a:pt x="816" y="799"/>
                    </a:lnTo>
                    <a:lnTo>
                      <a:pt x="816" y="799"/>
                    </a:lnTo>
                    <a:lnTo>
                      <a:pt x="816" y="799"/>
                    </a:lnTo>
                    <a:lnTo>
                      <a:pt x="814" y="799"/>
                    </a:lnTo>
                    <a:lnTo>
                      <a:pt x="814" y="799"/>
                    </a:lnTo>
                    <a:lnTo>
                      <a:pt x="814" y="799"/>
                    </a:lnTo>
                    <a:lnTo>
                      <a:pt x="812" y="799"/>
                    </a:lnTo>
                    <a:lnTo>
                      <a:pt x="812" y="799"/>
                    </a:lnTo>
                    <a:lnTo>
                      <a:pt x="812" y="799"/>
                    </a:lnTo>
                    <a:lnTo>
                      <a:pt x="812" y="799"/>
                    </a:lnTo>
                    <a:lnTo>
                      <a:pt x="812" y="799"/>
                    </a:lnTo>
                    <a:lnTo>
                      <a:pt x="812" y="799"/>
                    </a:lnTo>
                    <a:lnTo>
                      <a:pt x="812" y="799"/>
                    </a:lnTo>
                    <a:lnTo>
                      <a:pt x="811" y="801"/>
                    </a:lnTo>
                    <a:lnTo>
                      <a:pt x="811" y="799"/>
                    </a:lnTo>
                    <a:lnTo>
                      <a:pt x="811" y="799"/>
                    </a:lnTo>
                    <a:lnTo>
                      <a:pt x="809" y="799"/>
                    </a:lnTo>
                    <a:lnTo>
                      <a:pt x="809" y="799"/>
                    </a:lnTo>
                    <a:lnTo>
                      <a:pt x="809" y="799"/>
                    </a:lnTo>
                    <a:lnTo>
                      <a:pt x="807" y="799"/>
                    </a:lnTo>
                    <a:lnTo>
                      <a:pt x="807" y="799"/>
                    </a:lnTo>
                    <a:lnTo>
                      <a:pt x="807" y="799"/>
                    </a:lnTo>
                    <a:lnTo>
                      <a:pt x="805" y="799"/>
                    </a:lnTo>
                    <a:lnTo>
                      <a:pt x="805" y="799"/>
                    </a:lnTo>
                    <a:lnTo>
                      <a:pt x="805" y="799"/>
                    </a:lnTo>
                    <a:lnTo>
                      <a:pt x="805" y="801"/>
                    </a:lnTo>
                    <a:lnTo>
                      <a:pt x="805" y="801"/>
                    </a:lnTo>
                    <a:lnTo>
                      <a:pt x="805" y="801"/>
                    </a:lnTo>
                    <a:lnTo>
                      <a:pt x="805" y="801"/>
                    </a:lnTo>
                    <a:lnTo>
                      <a:pt x="803" y="801"/>
                    </a:lnTo>
                    <a:lnTo>
                      <a:pt x="803" y="801"/>
                    </a:lnTo>
                    <a:lnTo>
                      <a:pt x="803" y="801"/>
                    </a:lnTo>
                    <a:lnTo>
                      <a:pt x="803" y="801"/>
                    </a:lnTo>
                    <a:lnTo>
                      <a:pt x="803" y="801"/>
                    </a:lnTo>
                    <a:lnTo>
                      <a:pt x="803" y="803"/>
                    </a:lnTo>
                    <a:lnTo>
                      <a:pt x="802" y="803"/>
                    </a:lnTo>
                    <a:lnTo>
                      <a:pt x="802" y="803"/>
                    </a:lnTo>
                    <a:lnTo>
                      <a:pt x="802" y="803"/>
                    </a:lnTo>
                    <a:lnTo>
                      <a:pt x="802" y="803"/>
                    </a:lnTo>
                    <a:lnTo>
                      <a:pt x="802" y="803"/>
                    </a:lnTo>
                    <a:lnTo>
                      <a:pt x="800" y="803"/>
                    </a:lnTo>
                    <a:lnTo>
                      <a:pt x="800" y="803"/>
                    </a:lnTo>
                    <a:lnTo>
                      <a:pt x="800" y="803"/>
                    </a:lnTo>
                    <a:lnTo>
                      <a:pt x="798" y="803"/>
                    </a:lnTo>
                    <a:lnTo>
                      <a:pt x="798" y="803"/>
                    </a:lnTo>
                    <a:lnTo>
                      <a:pt x="798" y="803"/>
                    </a:lnTo>
                    <a:lnTo>
                      <a:pt x="798" y="805"/>
                    </a:lnTo>
                    <a:lnTo>
                      <a:pt x="798" y="805"/>
                    </a:lnTo>
                    <a:lnTo>
                      <a:pt x="796" y="805"/>
                    </a:lnTo>
                    <a:lnTo>
                      <a:pt x="796" y="805"/>
                    </a:lnTo>
                    <a:lnTo>
                      <a:pt x="796" y="805"/>
                    </a:lnTo>
                    <a:lnTo>
                      <a:pt x="796" y="806"/>
                    </a:lnTo>
                    <a:lnTo>
                      <a:pt x="796" y="806"/>
                    </a:lnTo>
                    <a:lnTo>
                      <a:pt x="796" y="806"/>
                    </a:lnTo>
                    <a:lnTo>
                      <a:pt x="796" y="806"/>
                    </a:lnTo>
                    <a:lnTo>
                      <a:pt x="796" y="806"/>
                    </a:lnTo>
                    <a:lnTo>
                      <a:pt x="796" y="808"/>
                    </a:lnTo>
                    <a:lnTo>
                      <a:pt x="794" y="808"/>
                    </a:lnTo>
                    <a:lnTo>
                      <a:pt x="794" y="808"/>
                    </a:lnTo>
                    <a:lnTo>
                      <a:pt x="794" y="808"/>
                    </a:lnTo>
                    <a:lnTo>
                      <a:pt x="794" y="808"/>
                    </a:lnTo>
                    <a:lnTo>
                      <a:pt x="794" y="808"/>
                    </a:lnTo>
                    <a:lnTo>
                      <a:pt x="793" y="808"/>
                    </a:lnTo>
                    <a:lnTo>
                      <a:pt x="793" y="808"/>
                    </a:lnTo>
                    <a:lnTo>
                      <a:pt x="793" y="808"/>
                    </a:lnTo>
                    <a:lnTo>
                      <a:pt x="793" y="808"/>
                    </a:lnTo>
                    <a:lnTo>
                      <a:pt x="791" y="810"/>
                    </a:lnTo>
                    <a:lnTo>
                      <a:pt x="791" y="810"/>
                    </a:lnTo>
                    <a:lnTo>
                      <a:pt x="791" y="810"/>
                    </a:lnTo>
                    <a:lnTo>
                      <a:pt x="791" y="810"/>
                    </a:lnTo>
                    <a:lnTo>
                      <a:pt x="789" y="810"/>
                    </a:lnTo>
                    <a:lnTo>
                      <a:pt x="789" y="810"/>
                    </a:lnTo>
                    <a:lnTo>
                      <a:pt x="787" y="810"/>
                    </a:lnTo>
                    <a:lnTo>
                      <a:pt x="787" y="812"/>
                    </a:lnTo>
                    <a:lnTo>
                      <a:pt x="785" y="812"/>
                    </a:lnTo>
                    <a:lnTo>
                      <a:pt x="785" y="812"/>
                    </a:lnTo>
                    <a:lnTo>
                      <a:pt x="785" y="812"/>
                    </a:lnTo>
                    <a:lnTo>
                      <a:pt x="785" y="814"/>
                    </a:lnTo>
                    <a:lnTo>
                      <a:pt x="785" y="814"/>
                    </a:lnTo>
                    <a:lnTo>
                      <a:pt x="785" y="814"/>
                    </a:lnTo>
                    <a:lnTo>
                      <a:pt x="784" y="814"/>
                    </a:lnTo>
                    <a:lnTo>
                      <a:pt x="784" y="814"/>
                    </a:lnTo>
                    <a:lnTo>
                      <a:pt x="782" y="814"/>
                    </a:lnTo>
                    <a:lnTo>
                      <a:pt x="782" y="815"/>
                    </a:lnTo>
                    <a:lnTo>
                      <a:pt x="782" y="815"/>
                    </a:lnTo>
                    <a:lnTo>
                      <a:pt x="782" y="815"/>
                    </a:lnTo>
                    <a:lnTo>
                      <a:pt x="782" y="815"/>
                    </a:lnTo>
                    <a:lnTo>
                      <a:pt x="782" y="815"/>
                    </a:lnTo>
                    <a:lnTo>
                      <a:pt x="782" y="817"/>
                    </a:lnTo>
                    <a:lnTo>
                      <a:pt x="782" y="819"/>
                    </a:lnTo>
                    <a:lnTo>
                      <a:pt x="782" y="819"/>
                    </a:lnTo>
                    <a:lnTo>
                      <a:pt x="782" y="819"/>
                    </a:lnTo>
                    <a:lnTo>
                      <a:pt x="782" y="821"/>
                    </a:lnTo>
                    <a:lnTo>
                      <a:pt x="782" y="821"/>
                    </a:lnTo>
                    <a:lnTo>
                      <a:pt x="782" y="821"/>
                    </a:lnTo>
                    <a:lnTo>
                      <a:pt x="784" y="821"/>
                    </a:lnTo>
                    <a:lnTo>
                      <a:pt x="784" y="821"/>
                    </a:lnTo>
                    <a:lnTo>
                      <a:pt x="784" y="821"/>
                    </a:lnTo>
                    <a:lnTo>
                      <a:pt x="785" y="821"/>
                    </a:lnTo>
                    <a:lnTo>
                      <a:pt x="785" y="821"/>
                    </a:lnTo>
                    <a:lnTo>
                      <a:pt x="785" y="821"/>
                    </a:lnTo>
                    <a:lnTo>
                      <a:pt x="787" y="823"/>
                    </a:lnTo>
                    <a:lnTo>
                      <a:pt x="787" y="823"/>
                    </a:lnTo>
                    <a:lnTo>
                      <a:pt x="787" y="823"/>
                    </a:lnTo>
                    <a:lnTo>
                      <a:pt x="787" y="823"/>
                    </a:lnTo>
                    <a:lnTo>
                      <a:pt x="787" y="825"/>
                    </a:lnTo>
                    <a:lnTo>
                      <a:pt x="787" y="825"/>
                    </a:lnTo>
                    <a:lnTo>
                      <a:pt x="789" y="825"/>
                    </a:lnTo>
                    <a:lnTo>
                      <a:pt x="789" y="826"/>
                    </a:lnTo>
                    <a:lnTo>
                      <a:pt x="789" y="826"/>
                    </a:lnTo>
                    <a:lnTo>
                      <a:pt x="791" y="826"/>
                    </a:lnTo>
                    <a:lnTo>
                      <a:pt x="791" y="828"/>
                    </a:lnTo>
                    <a:lnTo>
                      <a:pt x="791" y="828"/>
                    </a:lnTo>
                    <a:lnTo>
                      <a:pt x="791" y="828"/>
                    </a:lnTo>
                    <a:lnTo>
                      <a:pt x="791" y="828"/>
                    </a:lnTo>
                    <a:lnTo>
                      <a:pt x="791" y="828"/>
                    </a:lnTo>
                    <a:lnTo>
                      <a:pt x="791" y="830"/>
                    </a:lnTo>
                    <a:lnTo>
                      <a:pt x="793" y="830"/>
                    </a:lnTo>
                    <a:lnTo>
                      <a:pt x="793" y="830"/>
                    </a:lnTo>
                    <a:lnTo>
                      <a:pt x="793" y="832"/>
                    </a:lnTo>
                    <a:lnTo>
                      <a:pt x="793" y="832"/>
                    </a:lnTo>
                    <a:lnTo>
                      <a:pt x="793" y="832"/>
                    </a:lnTo>
                    <a:lnTo>
                      <a:pt x="793" y="832"/>
                    </a:lnTo>
                    <a:lnTo>
                      <a:pt x="793" y="834"/>
                    </a:lnTo>
                    <a:lnTo>
                      <a:pt x="793" y="834"/>
                    </a:lnTo>
                    <a:lnTo>
                      <a:pt x="793" y="834"/>
                    </a:lnTo>
                    <a:lnTo>
                      <a:pt x="791" y="834"/>
                    </a:lnTo>
                    <a:lnTo>
                      <a:pt x="791" y="834"/>
                    </a:lnTo>
                    <a:lnTo>
                      <a:pt x="791" y="834"/>
                    </a:lnTo>
                    <a:lnTo>
                      <a:pt x="791" y="832"/>
                    </a:lnTo>
                    <a:lnTo>
                      <a:pt x="789" y="832"/>
                    </a:lnTo>
                    <a:lnTo>
                      <a:pt x="787" y="832"/>
                    </a:lnTo>
                    <a:lnTo>
                      <a:pt x="785" y="832"/>
                    </a:lnTo>
                    <a:lnTo>
                      <a:pt x="785" y="832"/>
                    </a:lnTo>
                    <a:lnTo>
                      <a:pt x="785" y="832"/>
                    </a:lnTo>
                    <a:lnTo>
                      <a:pt x="784" y="832"/>
                    </a:lnTo>
                    <a:lnTo>
                      <a:pt x="784" y="832"/>
                    </a:lnTo>
                    <a:lnTo>
                      <a:pt x="784" y="832"/>
                    </a:lnTo>
                    <a:lnTo>
                      <a:pt x="784" y="832"/>
                    </a:lnTo>
                    <a:lnTo>
                      <a:pt x="782" y="832"/>
                    </a:lnTo>
                    <a:lnTo>
                      <a:pt x="782" y="832"/>
                    </a:lnTo>
                    <a:lnTo>
                      <a:pt x="782" y="832"/>
                    </a:lnTo>
                    <a:lnTo>
                      <a:pt x="780" y="832"/>
                    </a:lnTo>
                    <a:lnTo>
                      <a:pt x="778" y="832"/>
                    </a:lnTo>
                    <a:lnTo>
                      <a:pt x="778" y="832"/>
                    </a:lnTo>
                    <a:lnTo>
                      <a:pt x="778" y="832"/>
                    </a:lnTo>
                    <a:lnTo>
                      <a:pt x="778" y="832"/>
                    </a:lnTo>
                    <a:lnTo>
                      <a:pt x="778" y="832"/>
                    </a:lnTo>
                    <a:lnTo>
                      <a:pt x="778" y="832"/>
                    </a:lnTo>
                    <a:lnTo>
                      <a:pt x="776" y="832"/>
                    </a:lnTo>
                    <a:lnTo>
                      <a:pt x="776" y="832"/>
                    </a:lnTo>
                    <a:lnTo>
                      <a:pt x="776" y="832"/>
                    </a:lnTo>
                    <a:lnTo>
                      <a:pt x="776" y="832"/>
                    </a:lnTo>
                    <a:lnTo>
                      <a:pt x="774" y="832"/>
                    </a:lnTo>
                    <a:lnTo>
                      <a:pt x="773" y="832"/>
                    </a:lnTo>
                    <a:lnTo>
                      <a:pt x="773" y="832"/>
                    </a:lnTo>
                    <a:lnTo>
                      <a:pt x="771" y="832"/>
                    </a:lnTo>
                    <a:lnTo>
                      <a:pt x="771" y="832"/>
                    </a:lnTo>
                    <a:lnTo>
                      <a:pt x="771" y="832"/>
                    </a:lnTo>
                    <a:lnTo>
                      <a:pt x="771" y="832"/>
                    </a:lnTo>
                    <a:lnTo>
                      <a:pt x="771" y="832"/>
                    </a:lnTo>
                    <a:lnTo>
                      <a:pt x="771" y="834"/>
                    </a:lnTo>
                    <a:lnTo>
                      <a:pt x="769" y="834"/>
                    </a:lnTo>
                    <a:lnTo>
                      <a:pt x="769" y="834"/>
                    </a:lnTo>
                    <a:lnTo>
                      <a:pt x="769" y="834"/>
                    </a:lnTo>
                    <a:lnTo>
                      <a:pt x="769" y="834"/>
                    </a:lnTo>
                    <a:lnTo>
                      <a:pt x="769" y="834"/>
                    </a:lnTo>
                    <a:lnTo>
                      <a:pt x="769" y="834"/>
                    </a:lnTo>
                    <a:lnTo>
                      <a:pt x="769" y="834"/>
                    </a:lnTo>
                    <a:lnTo>
                      <a:pt x="769" y="834"/>
                    </a:lnTo>
                    <a:lnTo>
                      <a:pt x="767" y="832"/>
                    </a:lnTo>
                    <a:lnTo>
                      <a:pt x="767" y="832"/>
                    </a:lnTo>
                    <a:lnTo>
                      <a:pt x="767" y="832"/>
                    </a:lnTo>
                    <a:lnTo>
                      <a:pt x="767" y="832"/>
                    </a:lnTo>
                    <a:lnTo>
                      <a:pt x="767" y="832"/>
                    </a:lnTo>
                    <a:lnTo>
                      <a:pt x="767" y="832"/>
                    </a:lnTo>
                    <a:lnTo>
                      <a:pt x="767" y="832"/>
                    </a:lnTo>
                    <a:lnTo>
                      <a:pt x="767" y="832"/>
                    </a:lnTo>
                    <a:lnTo>
                      <a:pt x="767" y="832"/>
                    </a:lnTo>
                    <a:lnTo>
                      <a:pt x="765" y="832"/>
                    </a:lnTo>
                    <a:lnTo>
                      <a:pt x="765" y="832"/>
                    </a:lnTo>
                    <a:lnTo>
                      <a:pt x="765" y="832"/>
                    </a:lnTo>
                    <a:lnTo>
                      <a:pt x="764" y="832"/>
                    </a:lnTo>
                    <a:lnTo>
                      <a:pt x="764" y="832"/>
                    </a:lnTo>
                    <a:lnTo>
                      <a:pt x="764" y="832"/>
                    </a:lnTo>
                    <a:lnTo>
                      <a:pt x="764" y="832"/>
                    </a:lnTo>
                    <a:lnTo>
                      <a:pt x="764" y="832"/>
                    </a:lnTo>
                    <a:lnTo>
                      <a:pt x="764" y="832"/>
                    </a:lnTo>
                    <a:lnTo>
                      <a:pt x="764" y="832"/>
                    </a:lnTo>
                    <a:lnTo>
                      <a:pt x="764" y="832"/>
                    </a:lnTo>
                    <a:lnTo>
                      <a:pt x="764" y="832"/>
                    </a:lnTo>
                    <a:lnTo>
                      <a:pt x="764" y="832"/>
                    </a:lnTo>
                    <a:lnTo>
                      <a:pt x="762" y="832"/>
                    </a:lnTo>
                    <a:lnTo>
                      <a:pt x="762" y="832"/>
                    </a:lnTo>
                    <a:lnTo>
                      <a:pt x="762" y="832"/>
                    </a:lnTo>
                    <a:lnTo>
                      <a:pt x="762" y="832"/>
                    </a:lnTo>
                    <a:lnTo>
                      <a:pt x="762" y="832"/>
                    </a:lnTo>
                    <a:lnTo>
                      <a:pt x="762" y="832"/>
                    </a:lnTo>
                    <a:lnTo>
                      <a:pt x="760" y="832"/>
                    </a:lnTo>
                    <a:lnTo>
                      <a:pt x="760" y="832"/>
                    </a:lnTo>
                    <a:lnTo>
                      <a:pt x="760" y="832"/>
                    </a:lnTo>
                    <a:lnTo>
                      <a:pt x="760" y="832"/>
                    </a:lnTo>
                    <a:lnTo>
                      <a:pt x="758" y="832"/>
                    </a:lnTo>
                    <a:lnTo>
                      <a:pt x="758" y="832"/>
                    </a:lnTo>
                    <a:lnTo>
                      <a:pt x="758" y="832"/>
                    </a:lnTo>
                    <a:lnTo>
                      <a:pt x="758" y="832"/>
                    </a:lnTo>
                    <a:lnTo>
                      <a:pt x="758" y="830"/>
                    </a:lnTo>
                    <a:lnTo>
                      <a:pt x="758" y="830"/>
                    </a:lnTo>
                    <a:lnTo>
                      <a:pt x="756" y="830"/>
                    </a:lnTo>
                    <a:lnTo>
                      <a:pt x="756" y="830"/>
                    </a:lnTo>
                    <a:lnTo>
                      <a:pt x="756" y="830"/>
                    </a:lnTo>
                    <a:lnTo>
                      <a:pt x="756" y="830"/>
                    </a:lnTo>
                    <a:lnTo>
                      <a:pt x="755" y="830"/>
                    </a:lnTo>
                    <a:lnTo>
                      <a:pt x="755" y="830"/>
                    </a:lnTo>
                    <a:lnTo>
                      <a:pt x="755" y="830"/>
                    </a:lnTo>
                    <a:lnTo>
                      <a:pt x="755" y="830"/>
                    </a:lnTo>
                    <a:lnTo>
                      <a:pt x="755" y="830"/>
                    </a:lnTo>
                    <a:lnTo>
                      <a:pt x="755" y="830"/>
                    </a:lnTo>
                    <a:lnTo>
                      <a:pt x="755" y="830"/>
                    </a:lnTo>
                    <a:lnTo>
                      <a:pt x="755" y="830"/>
                    </a:lnTo>
                    <a:lnTo>
                      <a:pt x="753" y="830"/>
                    </a:lnTo>
                    <a:lnTo>
                      <a:pt x="753" y="830"/>
                    </a:lnTo>
                    <a:lnTo>
                      <a:pt x="753" y="830"/>
                    </a:lnTo>
                    <a:lnTo>
                      <a:pt x="753" y="830"/>
                    </a:lnTo>
                    <a:lnTo>
                      <a:pt x="751" y="830"/>
                    </a:lnTo>
                    <a:lnTo>
                      <a:pt x="751" y="830"/>
                    </a:lnTo>
                    <a:lnTo>
                      <a:pt x="751" y="830"/>
                    </a:lnTo>
                    <a:lnTo>
                      <a:pt x="751" y="830"/>
                    </a:lnTo>
                    <a:lnTo>
                      <a:pt x="749" y="830"/>
                    </a:lnTo>
                    <a:lnTo>
                      <a:pt x="749" y="830"/>
                    </a:lnTo>
                    <a:lnTo>
                      <a:pt x="749" y="830"/>
                    </a:lnTo>
                    <a:lnTo>
                      <a:pt x="749" y="830"/>
                    </a:lnTo>
                    <a:lnTo>
                      <a:pt x="747" y="830"/>
                    </a:lnTo>
                    <a:lnTo>
                      <a:pt x="747" y="830"/>
                    </a:lnTo>
                    <a:lnTo>
                      <a:pt x="747" y="830"/>
                    </a:lnTo>
                    <a:lnTo>
                      <a:pt x="747" y="828"/>
                    </a:lnTo>
                    <a:lnTo>
                      <a:pt x="747" y="830"/>
                    </a:lnTo>
                    <a:lnTo>
                      <a:pt x="747" y="830"/>
                    </a:lnTo>
                    <a:lnTo>
                      <a:pt x="747" y="830"/>
                    </a:lnTo>
                    <a:lnTo>
                      <a:pt x="747" y="830"/>
                    </a:lnTo>
                    <a:lnTo>
                      <a:pt x="746" y="830"/>
                    </a:lnTo>
                    <a:lnTo>
                      <a:pt x="746" y="830"/>
                    </a:lnTo>
                    <a:lnTo>
                      <a:pt x="746" y="830"/>
                    </a:lnTo>
                    <a:lnTo>
                      <a:pt x="746" y="830"/>
                    </a:lnTo>
                    <a:lnTo>
                      <a:pt x="746" y="830"/>
                    </a:lnTo>
                    <a:lnTo>
                      <a:pt x="744" y="828"/>
                    </a:lnTo>
                    <a:lnTo>
                      <a:pt x="744" y="828"/>
                    </a:lnTo>
                    <a:lnTo>
                      <a:pt x="744" y="828"/>
                    </a:lnTo>
                    <a:lnTo>
                      <a:pt x="744" y="828"/>
                    </a:lnTo>
                    <a:lnTo>
                      <a:pt x="742" y="828"/>
                    </a:lnTo>
                    <a:lnTo>
                      <a:pt x="742" y="828"/>
                    </a:lnTo>
                    <a:lnTo>
                      <a:pt x="742" y="828"/>
                    </a:lnTo>
                    <a:lnTo>
                      <a:pt x="742" y="828"/>
                    </a:lnTo>
                    <a:lnTo>
                      <a:pt x="740" y="828"/>
                    </a:lnTo>
                    <a:lnTo>
                      <a:pt x="740" y="828"/>
                    </a:lnTo>
                    <a:lnTo>
                      <a:pt x="740" y="828"/>
                    </a:lnTo>
                    <a:lnTo>
                      <a:pt x="740" y="828"/>
                    </a:lnTo>
                    <a:lnTo>
                      <a:pt x="738" y="828"/>
                    </a:lnTo>
                    <a:lnTo>
                      <a:pt x="738" y="828"/>
                    </a:lnTo>
                    <a:lnTo>
                      <a:pt x="738" y="828"/>
                    </a:lnTo>
                    <a:lnTo>
                      <a:pt x="738" y="828"/>
                    </a:lnTo>
                    <a:lnTo>
                      <a:pt x="736" y="828"/>
                    </a:lnTo>
                    <a:lnTo>
                      <a:pt x="736" y="830"/>
                    </a:lnTo>
                    <a:lnTo>
                      <a:pt x="736" y="830"/>
                    </a:lnTo>
                    <a:lnTo>
                      <a:pt x="736" y="830"/>
                    </a:lnTo>
                    <a:lnTo>
                      <a:pt x="736" y="830"/>
                    </a:lnTo>
                    <a:lnTo>
                      <a:pt x="736" y="830"/>
                    </a:lnTo>
                    <a:lnTo>
                      <a:pt x="736" y="828"/>
                    </a:lnTo>
                    <a:lnTo>
                      <a:pt x="735" y="828"/>
                    </a:lnTo>
                    <a:lnTo>
                      <a:pt x="735" y="828"/>
                    </a:lnTo>
                    <a:lnTo>
                      <a:pt x="735" y="828"/>
                    </a:lnTo>
                    <a:lnTo>
                      <a:pt x="735" y="828"/>
                    </a:lnTo>
                    <a:lnTo>
                      <a:pt x="733" y="828"/>
                    </a:lnTo>
                    <a:lnTo>
                      <a:pt x="733" y="830"/>
                    </a:lnTo>
                    <a:lnTo>
                      <a:pt x="733" y="830"/>
                    </a:lnTo>
                    <a:lnTo>
                      <a:pt x="733" y="830"/>
                    </a:lnTo>
                    <a:lnTo>
                      <a:pt x="731" y="830"/>
                    </a:lnTo>
                    <a:lnTo>
                      <a:pt x="731" y="830"/>
                    </a:lnTo>
                    <a:lnTo>
                      <a:pt x="731" y="828"/>
                    </a:lnTo>
                    <a:lnTo>
                      <a:pt x="731" y="828"/>
                    </a:lnTo>
                    <a:lnTo>
                      <a:pt x="731" y="828"/>
                    </a:lnTo>
                    <a:lnTo>
                      <a:pt x="731" y="828"/>
                    </a:lnTo>
                    <a:lnTo>
                      <a:pt x="731" y="828"/>
                    </a:lnTo>
                    <a:lnTo>
                      <a:pt x="731" y="828"/>
                    </a:lnTo>
                    <a:lnTo>
                      <a:pt x="729" y="826"/>
                    </a:lnTo>
                    <a:lnTo>
                      <a:pt x="729" y="826"/>
                    </a:lnTo>
                    <a:lnTo>
                      <a:pt x="729" y="826"/>
                    </a:lnTo>
                    <a:lnTo>
                      <a:pt x="729" y="826"/>
                    </a:lnTo>
                    <a:lnTo>
                      <a:pt x="729" y="826"/>
                    </a:lnTo>
                    <a:lnTo>
                      <a:pt x="727" y="826"/>
                    </a:lnTo>
                    <a:lnTo>
                      <a:pt x="727" y="826"/>
                    </a:lnTo>
                    <a:lnTo>
                      <a:pt x="727" y="826"/>
                    </a:lnTo>
                    <a:lnTo>
                      <a:pt x="727" y="826"/>
                    </a:lnTo>
                    <a:lnTo>
                      <a:pt x="727" y="826"/>
                    </a:lnTo>
                    <a:lnTo>
                      <a:pt x="727" y="825"/>
                    </a:lnTo>
                    <a:lnTo>
                      <a:pt x="727" y="825"/>
                    </a:lnTo>
                    <a:lnTo>
                      <a:pt x="726" y="825"/>
                    </a:lnTo>
                    <a:lnTo>
                      <a:pt x="726" y="825"/>
                    </a:lnTo>
                    <a:lnTo>
                      <a:pt x="726" y="825"/>
                    </a:lnTo>
                    <a:lnTo>
                      <a:pt x="726" y="825"/>
                    </a:lnTo>
                    <a:lnTo>
                      <a:pt x="726" y="825"/>
                    </a:lnTo>
                    <a:lnTo>
                      <a:pt x="726" y="825"/>
                    </a:lnTo>
                    <a:lnTo>
                      <a:pt x="724" y="825"/>
                    </a:lnTo>
                    <a:lnTo>
                      <a:pt x="724" y="825"/>
                    </a:lnTo>
                    <a:lnTo>
                      <a:pt x="724" y="825"/>
                    </a:lnTo>
                    <a:lnTo>
                      <a:pt x="724" y="825"/>
                    </a:lnTo>
                    <a:lnTo>
                      <a:pt x="724" y="825"/>
                    </a:lnTo>
                    <a:lnTo>
                      <a:pt x="724" y="823"/>
                    </a:lnTo>
                    <a:lnTo>
                      <a:pt x="724" y="823"/>
                    </a:lnTo>
                    <a:lnTo>
                      <a:pt x="724" y="825"/>
                    </a:lnTo>
                    <a:lnTo>
                      <a:pt x="724" y="825"/>
                    </a:lnTo>
                    <a:lnTo>
                      <a:pt x="724" y="825"/>
                    </a:lnTo>
                    <a:lnTo>
                      <a:pt x="722" y="825"/>
                    </a:lnTo>
                    <a:lnTo>
                      <a:pt x="722" y="825"/>
                    </a:lnTo>
                    <a:lnTo>
                      <a:pt x="722" y="826"/>
                    </a:lnTo>
                    <a:lnTo>
                      <a:pt x="722" y="826"/>
                    </a:lnTo>
                    <a:lnTo>
                      <a:pt x="722" y="826"/>
                    </a:lnTo>
                    <a:lnTo>
                      <a:pt x="722" y="826"/>
                    </a:lnTo>
                    <a:lnTo>
                      <a:pt x="720" y="826"/>
                    </a:lnTo>
                    <a:lnTo>
                      <a:pt x="720" y="826"/>
                    </a:lnTo>
                    <a:lnTo>
                      <a:pt x="718" y="826"/>
                    </a:lnTo>
                    <a:lnTo>
                      <a:pt x="718" y="826"/>
                    </a:lnTo>
                    <a:lnTo>
                      <a:pt x="718" y="826"/>
                    </a:lnTo>
                    <a:lnTo>
                      <a:pt x="718" y="826"/>
                    </a:lnTo>
                    <a:lnTo>
                      <a:pt x="718" y="826"/>
                    </a:lnTo>
                    <a:lnTo>
                      <a:pt x="718" y="826"/>
                    </a:lnTo>
                    <a:lnTo>
                      <a:pt x="717" y="826"/>
                    </a:lnTo>
                    <a:lnTo>
                      <a:pt x="717" y="826"/>
                    </a:lnTo>
                    <a:lnTo>
                      <a:pt x="717" y="825"/>
                    </a:lnTo>
                    <a:lnTo>
                      <a:pt x="717" y="825"/>
                    </a:lnTo>
                    <a:lnTo>
                      <a:pt x="717" y="825"/>
                    </a:lnTo>
                    <a:lnTo>
                      <a:pt x="715" y="825"/>
                    </a:lnTo>
                    <a:lnTo>
                      <a:pt x="715" y="825"/>
                    </a:lnTo>
                    <a:lnTo>
                      <a:pt x="715" y="825"/>
                    </a:lnTo>
                    <a:lnTo>
                      <a:pt x="715" y="825"/>
                    </a:lnTo>
                    <a:lnTo>
                      <a:pt x="715" y="825"/>
                    </a:lnTo>
                    <a:lnTo>
                      <a:pt x="715" y="825"/>
                    </a:lnTo>
                    <a:lnTo>
                      <a:pt x="715" y="825"/>
                    </a:lnTo>
                    <a:lnTo>
                      <a:pt x="713" y="825"/>
                    </a:lnTo>
                    <a:lnTo>
                      <a:pt x="711" y="825"/>
                    </a:lnTo>
                    <a:lnTo>
                      <a:pt x="711" y="825"/>
                    </a:lnTo>
                    <a:lnTo>
                      <a:pt x="711" y="825"/>
                    </a:lnTo>
                    <a:lnTo>
                      <a:pt x="711" y="825"/>
                    </a:lnTo>
                    <a:lnTo>
                      <a:pt x="711" y="825"/>
                    </a:lnTo>
                    <a:lnTo>
                      <a:pt x="711" y="825"/>
                    </a:lnTo>
                    <a:lnTo>
                      <a:pt x="709" y="825"/>
                    </a:lnTo>
                    <a:lnTo>
                      <a:pt x="709" y="825"/>
                    </a:lnTo>
                    <a:lnTo>
                      <a:pt x="709" y="825"/>
                    </a:lnTo>
                    <a:lnTo>
                      <a:pt x="709" y="825"/>
                    </a:lnTo>
                    <a:lnTo>
                      <a:pt x="709" y="825"/>
                    </a:lnTo>
                    <a:lnTo>
                      <a:pt x="708" y="825"/>
                    </a:lnTo>
                    <a:lnTo>
                      <a:pt x="708" y="825"/>
                    </a:lnTo>
                    <a:lnTo>
                      <a:pt x="708" y="826"/>
                    </a:lnTo>
                    <a:lnTo>
                      <a:pt x="708" y="826"/>
                    </a:lnTo>
                    <a:lnTo>
                      <a:pt x="708" y="826"/>
                    </a:lnTo>
                    <a:lnTo>
                      <a:pt x="708" y="826"/>
                    </a:lnTo>
                    <a:lnTo>
                      <a:pt x="708" y="826"/>
                    </a:lnTo>
                    <a:lnTo>
                      <a:pt x="706" y="826"/>
                    </a:lnTo>
                    <a:lnTo>
                      <a:pt x="706" y="826"/>
                    </a:lnTo>
                    <a:lnTo>
                      <a:pt x="706" y="826"/>
                    </a:lnTo>
                    <a:lnTo>
                      <a:pt x="706" y="826"/>
                    </a:lnTo>
                    <a:lnTo>
                      <a:pt x="706" y="826"/>
                    </a:lnTo>
                    <a:lnTo>
                      <a:pt x="706" y="826"/>
                    </a:lnTo>
                    <a:lnTo>
                      <a:pt x="706" y="826"/>
                    </a:lnTo>
                    <a:lnTo>
                      <a:pt x="706" y="826"/>
                    </a:lnTo>
                    <a:lnTo>
                      <a:pt x="704" y="826"/>
                    </a:lnTo>
                    <a:lnTo>
                      <a:pt x="704" y="826"/>
                    </a:lnTo>
                    <a:lnTo>
                      <a:pt x="704" y="826"/>
                    </a:lnTo>
                    <a:lnTo>
                      <a:pt x="704" y="826"/>
                    </a:lnTo>
                    <a:lnTo>
                      <a:pt x="704" y="826"/>
                    </a:lnTo>
                    <a:lnTo>
                      <a:pt x="702" y="826"/>
                    </a:lnTo>
                    <a:lnTo>
                      <a:pt x="702" y="826"/>
                    </a:lnTo>
                    <a:lnTo>
                      <a:pt x="702" y="826"/>
                    </a:lnTo>
                    <a:lnTo>
                      <a:pt x="702" y="826"/>
                    </a:lnTo>
                    <a:lnTo>
                      <a:pt x="702" y="828"/>
                    </a:lnTo>
                    <a:lnTo>
                      <a:pt x="702" y="828"/>
                    </a:lnTo>
                    <a:lnTo>
                      <a:pt x="700" y="826"/>
                    </a:lnTo>
                    <a:lnTo>
                      <a:pt x="700" y="826"/>
                    </a:lnTo>
                    <a:lnTo>
                      <a:pt x="698" y="826"/>
                    </a:lnTo>
                    <a:lnTo>
                      <a:pt x="698" y="826"/>
                    </a:lnTo>
                    <a:lnTo>
                      <a:pt x="698" y="828"/>
                    </a:lnTo>
                    <a:lnTo>
                      <a:pt x="698" y="828"/>
                    </a:lnTo>
                    <a:lnTo>
                      <a:pt x="698" y="828"/>
                    </a:lnTo>
                    <a:lnTo>
                      <a:pt x="698" y="828"/>
                    </a:lnTo>
                    <a:lnTo>
                      <a:pt x="698" y="828"/>
                    </a:lnTo>
                    <a:lnTo>
                      <a:pt x="698" y="828"/>
                    </a:lnTo>
                    <a:lnTo>
                      <a:pt x="698" y="828"/>
                    </a:lnTo>
                    <a:lnTo>
                      <a:pt x="698" y="826"/>
                    </a:lnTo>
                    <a:lnTo>
                      <a:pt x="697" y="826"/>
                    </a:lnTo>
                    <a:lnTo>
                      <a:pt x="697" y="826"/>
                    </a:lnTo>
                    <a:lnTo>
                      <a:pt x="697" y="828"/>
                    </a:lnTo>
                    <a:lnTo>
                      <a:pt x="697" y="828"/>
                    </a:lnTo>
                    <a:lnTo>
                      <a:pt x="697" y="828"/>
                    </a:lnTo>
                    <a:lnTo>
                      <a:pt x="695" y="828"/>
                    </a:lnTo>
                    <a:lnTo>
                      <a:pt x="695" y="828"/>
                    </a:lnTo>
                    <a:lnTo>
                      <a:pt x="695" y="828"/>
                    </a:lnTo>
                    <a:lnTo>
                      <a:pt x="695" y="828"/>
                    </a:lnTo>
                    <a:lnTo>
                      <a:pt x="695" y="826"/>
                    </a:lnTo>
                    <a:lnTo>
                      <a:pt x="693" y="826"/>
                    </a:lnTo>
                    <a:lnTo>
                      <a:pt x="693" y="826"/>
                    </a:lnTo>
                    <a:lnTo>
                      <a:pt x="693" y="826"/>
                    </a:lnTo>
                    <a:lnTo>
                      <a:pt x="693" y="826"/>
                    </a:lnTo>
                    <a:lnTo>
                      <a:pt x="693" y="826"/>
                    </a:lnTo>
                    <a:lnTo>
                      <a:pt x="693" y="826"/>
                    </a:lnTo>
                    <a:lnTo>
                      <a:pt x="691" y="826"/>
                    </a:lnTo>
                    <a:lnTo>
                      <a:pt x="691" y="826"/>
                    </a:lnTo>
                    <a:lnTo>
                      <a:pt x="691" y="826"/>
                    </a:lnTo>
                    <a:lnTo>
                      <a:pt x="691" y="826"/>
                    </a:lnTo>
                    <a:lnTo>
                      <a:pt x="691" y="826"/>
                    </a:lnTo>
                    <a:lnTo>
                      <a:pt x="691" y="826"/>
                    </a:lnTo>
                    <a:lnTo>
                      <a:pt x="688" y="826"/>
                    </a:lnTo>
                    <a:lnTo>
                      <a:pt x="688" y="826"/>
                    </a:lnTo>
                    <a:lnTo>
                      <a:pt x="688" y="826"/>
                    </a:lnTo>
                    <a:lnTo>
                      <a:pt x="688" y="826"/>
                    </a:lnTo>
                    <a:lnTo>
                      <a:pt x="688" y="826"/>
                    </a:lnTo>
                    <a:lnTo>
                      <a:pt x="688" y="826"/>
                    </a:lnTo>
                    <a:lnTo>
                      <a:pt x="688" y="826"/>
                    </a:lnTo>
                    <a:lnTo>
                      <a:pt x="688" y="826"/>
                    </a:lnTo>
                    <a:lnTo>
                      <a:pt x="688" y="826"/>
                    </a:lnTo>
                    <a:lnTo>
                      <a:pt x="686" y="826"/>
                    </a:lnTo>
                    <a:lnTo>
                      <a:pt x="686" y="826"/>
                    </a:lnTo>
                    <a:lnTo>
                      <a:pt x="686" y="828"/>
                    </a:lnTo>
                    <a:lnTo>
                      <a:pt x="686" y="828"/>
                    </a:lnTo>
                    <a:lnTo>
                      <a:pt x="686" y="828"/>
                    </a:lnTo>
                    <a:lnTo>
                      <a:pt x="686" y="828"/>
                    </a:lnTo>
                    <a:lnTo>
                      <a:pt x="686" y="828"/>
                    </a:lnTo>
                    <a:lnTo>
                      <a:pt x="686" y="828"/>
                    </a:lnTo>
                    <a:lnTo>
                      <a:pt x="686" y="830"/>
                    </a:lnTo>
                    <a:lnTo>
                      <a:pt x="686" y="830"/>
                    </a:lnTo>
                    <a:lnTo>
                      <a:pt x="686" y="830"/>
                    </a:lnTo>
                    <a:lnTo>
                      <a:pt x="686" y="830"/>
                    </a:lnTo>
                    <a:lnTo>
                      <a:pt x="686" y="830"/>
                    </a:lnTo>
                    <a:lnTo>
                      <a:pt x="686" y="832"/>
                    </a:lnTo>
                    <a:lnTo>
                      <a:pt x="686" y="832"/>
                    </a:lnTo>
                    <a:lnTo>
                      <a:pt x="686" y="832"/>
                    </a:lnTo>
                    <a:lnTo>
                      <a:pt x="686" y="832"/>
                    </a:lnTo>
                    <a:lnTo>
                      <a:pt x="686" y="832"/>
                    </a:lnTo>
                    <a:lnTo>
                      <a:pt x="684" y="832"/>
                    </a:lnTo>
                    <a:lnTo>
                      <a:pt x="684" y="832"/>
                    </a:lnTo>
                    <a:lnTo>
                      <a:pt x="684" y="832"/>
                    </a:lnTo>
                    <a:lnTo>
                      <a:pt x="684" y="832"/>
                    </a:lnTo>
                    <a:lnTo>
                      <a:pt x="684" y="832"/>
                    </a:lnTo>
                    <a:lnTo>
                      <a:pt x="684" y="832"/>
                    </a:lnTo>
                    <a:lnTo>
                      <a:pt x="682" y="832"/>
                    </a:lnTo>
                    <a:lnTo>
                      <a:pt x="682" y="832"/>
                    </a:lnTo>
                    <a:lnTo>
                      <a:pt x="682" y="834"/>
                    </a:lnTo>
                    <a:lnTo>
                      <a:pt x="682" y="834"/>
                    </a:lnTo>
                    <a:lnTo>
                      <a:pt x="682" y="834"/>
                    </a:lnTo>
                    <a:lnTo>
                      <a:pt x="682" y="832"/>
                    </a:lnTo>
                    <a:lnTo>
                      <a:pt x="682" y="832"/>
                    </a:lnTo>
                    <a:lnTo>
                      <a:pt x="682" y="834"/>
                    </a:lnTo>
                    <a:lnTo>
                      <a:pt x="682" y="834"/>
                    </a:lnTo>
                    <a:lnTo>
                      <a:pt x="680" y="834"/>
                    </a:lnTo>
                    <a:lnTo>
                      <a:pt x="680" y="834"/>
                    </a:lnTo>
                    <a:lnTo>
                      <a:pt x="680" y="834"/>
                    </a:lnTo>
                    <a:lnTo>
                      <a:pt x="680" y="834"/>
                    </a:lnTo>
                    <a:lnTo>
                      <a:pt x="679" y="834"/>
                    </a:lnTo>
                    <a:lnTo>
                      <a:pt x="679" y="834"/>
                    </a:lnTo>
                    <a:lnTo>
                      <a:pt x="679" y="834"/>
                    </a:lnTo>
                    <a:lnTo>
                      <a:pt x="679" y="834"/>
                    </a:lnTo>
                    <a:lnTo>
                      <a:pt x="679" y="834"/>
                    </a:lnTo>
                    <a:lnTo>
                      <a:pt x="677" y="834"/>
                    </a:lnTo>
                    <a:lnTo>
                      <a:pt x="677" y="834"/>
                    </a:lnTo>
                    <a:lnTo>
                      <a:pt x="677" y="834"/>
                    </a:lnTo>
                    <a:lnTo>
                      <a:pt x="677" y="834"/>
                    </a:lnTo>
                    <a:lnTo>
                      <a:pt x="677" y="834"/>
                    </a:lnTo>
                    <a:lnTo>
                      <a:pt x="675" y="834"/>
                    </a:lnTo>
                    <a:lnTo>
                      <a:pt x="675" y="834"/>
                    </a:lnTo>
                    <a:lnTo>
                      <a:pt x="675" y="834"/>
                    </a:lnTo>
                    <a:lnTo>
                      <a:pt x="675" y="834"/>
                    </a:lnTo>
                    <a:lnTo>
                      <a:pt x="675" y="834"/>
                    </a:lnTo>
                    <a:lnTo>
                      <a:pt x="675" y="834"/>
                    </a:lnTo>
                    <a:lnTo>
                      <a:pt x="675" y="835"/>
                    </a:lnTo>
                    <a:lnTo>
                      <a:pt x="673" y="835"/>
                    </a:lnTo>
                    <a:lnTo>
                      <a:pt x="673" y="835"/>
                    </a:lnTo>
                    <a:lnTo>
                      <a:pt x="673" y="835"/>
                    </a:lnTo>
                    <a:lnTo>
                      <a:pt x="673" y="835"/>
                    </a:lnTo>
                    <a:lnTo>
                      <a:pt x="673" y="835"/>
                    </a:lnTo>
                    <a:lnTo>
                      <a:pt x="673" y="835"/>
                    </a:lnTo>
                    <a:lnTo>
                      <a:pt x="673" y="835"/>
                    </a:lnTo>
                    <a:lnTo>
                      <a:pt x="673" y="835"/>
                    </a:lnTo>
                    <a:lnTo>
                      <a:pt x="671" y="835"/>
                    </a:lnTo>
                    <a:lnTo>
                      <a:pt x="671" y="835"/>
                    </a:lnTo>
                    <a:lnTo>
                      <a:pt x="671" y="835"/>
                    </a:lnTo>
                    <a:lnTo>
                      <a:pt x="671" y="835"/>
                    </a:lnTo>
                    <a:lnTo>
                      <a:pt x="671" y="835"/>
                    </a:lnTo>
                    <a:lnTo>
                      <a:pt x="671" y="835"/>
                    </a:lnTo>
                    <a:lnTo>
                      <a:pt x="671" y="835"/>
                    </a:lnTo>
                    <a:lnTo>
                      <a:pt x="671" y="835"/>
                    </a:lnTo>
                    <a:lnTo>
                      <a:pt x="670" y="835"/>
                    </a:lnTo>
                    <a:lnTo>
                      <a:pt x="670" y="835"/>
                    </a:lnTo>
                    <a:lnTo>
                      <a:pt x="670" y="835"/>
                    </a:lnTo>
                    <a:lnTo>
                      <a:pt x="670" y="835"/>
                    </a:lnTo>
                    <a:lnTo>
                      <a:pt x="670" y="835"/>
                    </a:lnTo>
                    <a:lnTo>
                      <a:pt x="668" y="834"/>
                    </a:lnTo>
                    <a:lnTo>
                      <a:pt x="668" y="834"/>
                    </a:lnTo>
                    <a:lnTo>
                      <a:pt x="666" y="834"/>
                    </a:lnTo>
                    <a:lnTo>
                      <a:pt x="666" y="834"/>
                    </a:lnTo>
                    <a:lnTo>
                      <a:pt x="666" y="834"/>
                    </a:lnTo>
                    <a:lnTo>
                      <a:pt x="666" y="834"/>
                    </a:lnTo>
                    <a:lnTo>
                      <a:pt x="666" y="834"/>
                    </a:lnTo>
                    <a:lnTo>
                      <a:pt x="666" y="834"/>
                    </a:lnTo>
                    <a:lnTo>
                      <a:pt x="666" y="834"/>
                    </a:lnTo>
                    <a:lnTo>
                      <a:pt x="664" y="835"/>
                    </a:lnTo>
                    <a:lnTo>
                      <a:pt x="664" y="835"/>
                    </a:lnTo>
                    <a:lnTo>
                      <a:pt x="664" y="835"/>
                    </a:lnTo>
                    <a:lnTo>
                      <a:pt x="664" y="835"/>
                    </a:lnTo>
                    <a:lnTo>
                      <a:pt x="662" y="835"/>
                    </a:lnTo>
                    <a:lnTo>
                      <a:pt x="662" y="835"/>
                    </a:lnTo>
                    <a:lnTo>
                      <a:pt x="662" y="835"/>
                    </a:lnTo>
                    <a:lnTo>
                      <a:pt x="662" y="835"/>
                    </a:lnTo>
                    <a:lnTo>
                      <a:pt x="662" y="835"/>
                    </a:lnTo>
                    <a:lnTo>
                      <a:pt x="662" y="835"/>
                    </a:lnTo>
                    <a:lnTo>
                      <a:pt x="662" y="835"/>
                    </a:lnTo>
                    <a:lnTo>
                      <a:pt x="662" y="835"/>
                    </a:lnTo>
                    <a:lnTo>
                      <a:pt x="662" y="835"/>
                    </a:lnTo>
                    <a:lnTo>
                      <a:pt x="661" y="835"/>
                    </a:lnTo>
                    <a:lnTo>
                      <a:pt x="661" y="835"/>
                    </a:lnTo>
                    <a:lnTo>
                      <a:pt x="661" y="835"/>
                    </a:lnTo>
                    <a:lnTo>
                      <a:pt x="661" y="835"/>
                    </a:lnTo>
                    <a:lnTo>
                      <a:pt x="661" y="835"/>
                    </a:lnTo>
                    <a:lnTo>
                      <a:pt x="659" y="835"/>
                    </a:lnTo>
                    <a:lnTo>
                      <a:pt x="659" y="835"/>
                    </a:lnTo>
                    <a:lnTo>
                      <a:pt x="659" y="834"/>
                    </a:lnTo>
                    <a:lnTo>
                      <a:pt x="657" y="834"/>
                    </a:lnTo>
                    <a:lnTo>
                      <a:pt x="657" y="834"/>
                    </a:lnTo>
                    <a:lnTo>
                      <a:pt x="657" y="834"/>
                    </a:lnTo>
                    <a:lnTo>
                      <a:pt x="657" y="834"/>
                    </a:lnTo>
                    <a:lnTo>
                      <a:pt x="657" y="834"/>
                    </a:lnTo>
                    <a:lnTo>
                      <a:pt x="657" y="834"/>
                    </a:lnTo>
                    <a:lnTo>
                      <a:pt x="655" y="835"/>
                    </a:lnTo>
                    <a:lnTo>
                      <a:pt x="655" y="835"/>
                    </a:lnTo>
                    <a:lnTo>
                      <a:pt x="655" y="834"/>
                    </a:lnTo>
                    <a:lnTo>
                      <a:pt x="655" y="834"/>
                    </a:lnTo>
                    <a:lnTo>
                      <a:pt x="655" y="834"/>
                    </a:lnTo>
                    <a:lnTo>
                      <a:pt x="653" y="834"/>
                    </a:lnTo>
                    <a:lnTo>
                      <a:pt x="653" y="835"/>
                    </a:lnTo>
                    <a:lnTo>
                      <a:pt x="653" y="835"/>
                    </a:lnTo>
                    <a:lnTo>
                      <a:pt x="653" y="835"/>
                    </a:lnTo>
                    <a:lnTo>
                      <a:pt x="653" y="835"/>
                    </a:lnTo>
                    <a:lnTo>
                      <a:pt x="653" y="835"/>
                    </a:lnTo>
                    <a:lnTo>
                      <a:pt x="653" y="835"/>
                    </a:lnTo>
                    <a:lnTo>
                      <a:pt x="653" y="835"/>
                    </a:lnTo>
                    <a:lnTo>
                      <a:pt x="653" y="835"/>
                    </a:lnTo>
                    <a:lnTo>
                      <a:pt x="653" y="835"/>
                    </a:lnTo>
                    <a:lnTo>
                      <a:pt x="651" y="835"/>
                    </a:lnTo>
                    <a:lnTo>
                      <a:pt x="651" y="835"/>
                    </a:lnTo>
                    <a:lnTo>
                      <a:pt x="651" y="835"/>
                    </a:lnTo>
                    <a:lnTo>
                      <a:pt x="651" y="835"/>
                    </a:lnTo>
                    <a:lnTo>
                      <a:pt x="651" y="835"/>
                    </a:lnTo>
                    <a:lnTo>
                      <a:pt x="651" y="835"/>
                    </a:lnTo>
                    <a:lnTo>
                      <a:pt x="650" y="835"/>
                    </a:lnTo>
                    <a:lnTo>
                      <a:pt x="650" y="835"/>
                    </a:lnTo>
                    <a:lnTo>
                      <a:pt x="650" y="835"/>
                    </a:lnTo>
                    <a:lnTo>
                      <a:pt x="650" y="835"/>
                    </a:lnTo>
                    <a:lnTo>
                      <a:pt x="650" y="835"/>
                    </a:lnTo>
                    <a:lnTo>
                      <a:pt x="648" y="835"/>
                    </a:lnTo>
                    <a:lnTo>
                      <a:pt x="648" y="835"/>
                    </a:lnTo>
                    <a:lnTo>
                      <a:pt x="648" y="837"/>
                    </a:lnTo>
                    <a:lnTo>
                      <a:pt x="648" y="837"/>
                    </a:lnTo>
                    <a:lnTo>
                      <a:pt x="648" y="837"/>
                    </a:lnTo>
                    <a:lnTo>
                      <a:pt x="648" y="837"/>
                    </a:lnTo>
                    <a:lnTo>
                      <a:pt x="648" y="837"/>
                    </a:lnTo>
                    <a:lnTo>
                      <a:pt x="646" y="837"/>
                    </a:lnTo>
                    <a:lnTo>
                      <a:pt x="646" y="837"/>
                    </a:lnTo>
                    <a:lnTo>
                      <a:pt x="646" y="837"/>
                    </a:lnTo>
                    <a:lnTo>
                      <a:pt x="646" y="837"/>
                    </a:lnTo>
                    <a:lnTo>
                      <a:pt x="646" y="839"/>
                    </a:lnTo>
                    <a:lnTo>
                      <a:pt x="646" y="839"/>
                    </a:lnTo>
                    <a:lnTo>
                      <a:pt x="646" y="839"/>
                    </a:lnTo>
                    <a:lnTo>
                      <a:pt x="646" y="839"/>
                    </a:lnTo>
                    <a:lnTo>
                      <a:pt x="646" y="839"/>
                    </a:lnTo>
                    <a:lnTo>
                      <a:pt x="644" y="839"/>
                    </a:lnTo>
                    <a:lnTo>
                      <a:pt x="644" y="839"/>
                    </a:lnTo>
                    <a:lnTo>
                      <a:pt x="644" y="839"/>
                    </a:lnTo>
                    <a:lnTo>
                      <a:pt x="644" y="839"/>
                    </a:lnTo>
                    <a:lnTo>
                      <a:pt x="644" y="839"/>
                    </a:lnTo>
                    <a:lnTo>
                      <a:pt x="644" y="839"/>
                    </a:lnTo>
                    <a:lnTo>
                      <a:pt x="644" y="841"/>
                    </a:lnTo>
                    <a:lnTo>
                      <a:pt x="644" y="841"/>
                    </a:lnTo>
                    <a:lnTo>
                      <a:pt x="642" y="841"/>
                    </a:lnTo>
                    <a:lnTo>
                      <a:pt x="642" y="841"/>
                    </a:lnTo>
                    <a:lnTo>
                      <a:pt x="642" y="841"/>
                    </a:lnTo>
                    <a:lnTo>
                      <a:pt x="642" y="841"/>
                    </a:lnTo>
                    <a:lnTo>
                      <a:pt x="641" y="841"/>
                    </a:lnTo>
                    <a:lnTo>
                      <a:pt x="641" y="841"/>
                    </a:lnTo>
                    <a:lnTo>
                      <a:pt x="641" y="841"/>
                    </a:lnTo>
                    <a:lnTo>
                      <a:pt x="641" y="841"/>
                    </a:lnTo>
                    <a:lnTo>
                      <a:pt x="641" y="839"/>
                    </a:lnTo>
                    <a:lnTo>
                      <a:pt x="639" y="839"/>
                    </a:lnTo>
                    <a:lnTo>
                      <a:pt x="639" y="839"/>
                    </a:lnTo>
                    <a:lnTo>
                      <a:pt x="639" y="839"/>
                    </a:lnTo>
                    <a:lnTo>
                      <a:pt x="639" y="841"/>
                    </a:lnTo>
                    <a:lnTo>
                      <a:pt x="637" y="841"/>
                    </a:lnTo>
                    <a:lnTo>
                      <a:pt x="637" y="841"/>
                    </a:lnTo>
                    <a:lnTo>
                      <a:pt x="635" y="843"/>
                    </a:lnTo>
                    <a:lnTo>
                      <a:pt x="635" y="843"/>
                    </a:lnTo>
                    <a:lnTo>
                      <a:pt x="635" y="843"/>
                    </a:lnTo>
                    <a:lnTo>
                      <a:pt x="635" y="843"/>
                    </a:lnTo>
                    <a:lnTo>
                      <a:pt x="635" y="843"/>
                    </a:lnTo>
                    <a:lnTo>
                      <a:pt x="633" y="843"/>
                    </a:lnTo>
                    <a:lnTo>
                      <a:pt x="633" y="843"/>
                    </a:lnTo>
                    <a:lnTo>
                      <a:pt x="633" y="843"/>
                    </a:lnTo>
                    <a:lnTo>
                      <a:pt x="633" y="844"/>
                    </a:lnTo>
                    <a:lnTo>
                      <a:pt x="633" y="844"/>
                    </a:lnTo>
                    <a:lnTo>
                      <a:pt x="633" y="844"/>
                    </a:lnTo>
                    <a:lnTo>
                      <a:pt x="633" y="844"/>
                    </a:lnTo>
                    <a:lnTo>
                      <a:pt x="632" y="844"/>
                    </a:lnTo>
                    <a:lnTo>
                      <a:pt x="632" y="844"/>
                    </a:lnTo>
                    <a:lnTo>
                      <a:pt x="630" y="844"/>
                    </a:lnTo>
                    <a:lnTo>
                      <a:pt x="630" y="844"/>
                    </a:lnTo>
                    <a:lnTo>
                      <a:pt x="628" y="844"/>
                    </a:lnTo>
                    <a:lnTo>
                      <a:pt x="628" y="844"/>
                    </a:lnTo>
                    <a:lnTo>
                      <a:pt x="628" y="844"/>
                    </a:lnTo>
                    <a:lnTo>
                      <a:pt x="628" y="844"/>
                    </a:lnTo>
                    <a:lnTo>
                      <a:pt x="628" y="844"/>
                    </a:lnTo>
                    <a:lnTo>
                      <a:pt x="626" y="844"/>
                    </a:lnTo>
                    <a:lnTo>
                      <a:pt x="626" y="844"/>
                    </a:lnTo>
                    <a:lnTo>
                      <a:pt x="626" y="844"/>
                    </a:lnTo>
                    <a:lnTo>
                      <a:pt x="626" y="844"/>
                    </a:lnTo>
                    <a:lnTo>
                      <a:pt x="626" y="844"/>
                    </a:lnTo>
                    <a:lnTo>
                      <a:pt x="624" y="844"/>
                    </a:lnTo>
                    <a:lnTo>
                      <a:pt x="624" y="844"/>
                    </a:lnTo>
                    <a:lnTo>
                      <a:pt x="624" y="844"/>
                    </a:lnTo>
                    <a:lnTo>
                      <a:pt x="624" y="844"/>
                    </a:lnTo>
                    <a:lnTo>
                      <a:pt x="624" y="844"/>
                    </a:lnTo>
                    <a:lnTo>
                      <a:pt x="623" y="844"/>
                    </a:lnTo>
                    <a:lnTo>
                      <a:pt x="623" y="844"/>
                    </a:lnTo>
                    <a:lnTo>
                      <a:pt x="623" y="844"/>
                    </a:lnTo>
                    <a:lnTo>
                      <a:pt x="623" y="844"/>
                    </a:lnTo>
                    <a:lnTo>
                      <a:pt x="623" y="844"/>
                    </a:lnTo>
                    <a:lnTo>
                      <a:pt x="621" y="844"/>
                    </a:lnTo>
                    <a:lnTo>
                      <a:pt x="621" y="844"/>
                    </a:lnTo>
                    <a:lnTo>
                      <a:pt x="621" y="844"/>
                    </a:lnTo>
                    <a:lnTo>
                      <a:pt x="621" y="844"/>
                    </a:lnTo>
                    <a:lnTo>
                      <a:pt x="621" y="844"/>
                    </a:lnTo>
                    <a:lnTo>
                      <a:pt x="621" y="846"/>
                    </a:lnTo>
                    <a:lnTo>
                      <a:pt x="619" y="846"/>
                    </a:lnTo>
                    <a:lnTo>
                      <a:pt x="619" y="846"/>
                    </a:lnTo>
                    <a:lnTo>
                      <a:pt x="619" y="846"/>
                    </a:lnTo>
                    <a:lnTo>
                      <a:pt x="619" y="846"/>
                    </a:lnTo>
                    <a:lnTo>
                      <a:pt x="619" y="846"/>
                    </a:lnTo>
                    <a:lnTo>
                      <a:pt x="619" y="846"/>
                    </a:lnTo>
                    <a:lnTo>
                      <a:pt x="619" y="846"/>
                    </a:lnTo>
                    <a:lnTo>
                      <a:pt x="619" y="846"/>
                    </a:lnTo>
                    <a:lnTo>
                      <a:pt x="619" y="846"/>
                    </a:lnTo>
                    <a:lnTo>
                      <a:pt x="619" y="846"/>
                    </a:lnTo>
                    <a:lnTo>
                      <a:pt x="617" y="846"/>
                    </a:lnTo>
                    <a:lnTo>
                      <a:pt x="617" y="846"/>
                    </a:lnTo>
                    <a:lnTo>
                      <a:pt x="617" y="846"/>
                    </a:lnTo>
                    <a:lnTo>
                      <a:pt x="617" y="846"/>
                    </a:lnTo>
                    <a:lnTo>
                      <a:pt x="617" y="846"/>
                    </a:lnTo>
                    <a:lnTo>
                      <a:pt x="617" y="846"/>
                    </a:lnTo>
                    <a:lnTo>
                      <a:pt x="615" y="846"/>
                    </a:lnTo>
                    <a:lnTo>
                      <a:pt x="615" y="846"/>
                    </a:lnTo>
                    <a:lnTo>
                      <a:pt x="615" y="846"/>
                    </a:lnTo>
                    <a:lnTo>
                      <a:pt x="615" y="846"/>
                    </a:lnTo>
                    <a:lnTo>
                      <a:pt x="615" y="848"/>
                    </a:lnTo>
                    <a:lnTo>
                      <a:pt x="615" y="848"/>
                    </a:lnTo>
                    <a:lnTo>
                      <a:pt x="615" y="848"/>
                    </a:lnTo>
                    <a:lnTo>
                      <a:pt x="615" y="848"/>
                    </a:lnTo>
                    <a:lnTo>
                      <a:pt x="615" y="848"/>
                    </a:lnTo>
                    <a:lnTo>
                      <a:pt x="615" y="848"/>
                    </a:lnTo>
                    <a:lnTo>
                      <a:pt x="613" y="848"/>
                    </a:lnTo>
                    <a:lnTo>
                      <a:pt x="613" y="848"/>
                    </a:lnTo>
                    <a:lnTo>
                      <a:pt x="613" y="848"/>
                    </a:lnTo>
                    <a:lnTo>
                      <a:pt x="613" y="848"/>
                    </a:lnTo>
                    <a:lnTo>
                      <a:pt x="612" y="850"/>
                    </a:lnTo>
                    <a:lnTo>
                      <a:pt x="612" y="850"/>
                    </a:lnTo>
                    <a:lnTo>
                      <a:pt x="612" y="850"/>
                    </a:lnTo>
                    <a:lnTo>
                      <a:pt x="610" y="850"/>
                    </a:lnTo>
                    <a:lnTo>
                      <a:pt x="610" y="850"/>
                    </a:lnTo>
                    <a:lnTo>
                      <a:pt x="610" y="850"/>
                    </a:lnTo>
                    <a:lnTo>
                      <a:pt x="610" y="850"/>
                    </a:lnTo>
                    <a:lnTo>
                      <a:pt x="610" y="850"/>
                    </a:lnTo>
                    <a:lnTo>
                      <a:pt x="610" y="850"/>
                    </a:lnTo>
                    <a:lnTo>
                      <a:pt x="610" y="850"/>
                    </a:lnTo>
                    <a:lnTo>
                      <a:pt x="608" y="850"/>
                    </a:lnTo>
                    <a:lnTo>
                      <a:pt x="608" y="850"/>
                    </a:lnTo>
                    <a:lnTo>
                      <a:pt x="608" y="850"/>
                    </a:lnTo>
                    <a:lnTo>
                      <a:pt x="608" y="850"/>
                    </a:lnTo>
                    <a:lnTo>
                      <a:pt x="608" y="850"/>
                    </a:lnTo>
                    <a:lnTo>
                      <a:pt x="608" y="850"/>
                    </a:lnTo>
                    <a:lnTo>
                      <a:pt x="608" y="850"/>
                    </a:lnTo>
                    <a:lnTo>
                      <a:pt x="606" y="850"/>
                    </a:lnTo>
                    <a:lnTo>
                      <a:pt x="606" y="850"/>
                    </a:lnTo>
                    <a:lnTo>
                      <a:pt x="606" y="850"/>
                    </a:lnTo>
                    <a:lnTo>
                      <a:pt x="606" y="850"/>
                    </a:lnTo>
                    <a:lnTo>
                      <a:pt x="606" y="850"/>
                    </a:lnTo>
                    <a:lnTo>
                      <a:pt x="606" y="850"/>
                    </a:lnTo>
                    <a:lnTo>
                      <a:pt x="606" y="852"/>
                    </a:lnTo>
                    <a:lnTo>
                      <a:pt x="606" y="852"/>
                    </a:lnTo>
                    <a:lnTo>
                      <a:pt x="604" y="852"/>
                    </a:lnTo>
                    <a:lnTo>
                      <a:pt x="604" y="852"/>
                    </a:lnTo>
                    <a:lnTo>
                      <a:pt x="604" y="852"/>
                    </a:lnTo>
                    <a:lnTo>
                      <a:pt x="604" y="852"/>
                    </a:lnTo>
                    <a:lnTo>
                      <a:pt x="604" y="852"/>
                    </a:lnTo>
                    <a:lnTo>
                      <a:pt x="603" y="852"/>
                    </a:lnTo>
                    <a:lnTo>
                      <a:pt x="603" y="852"/>
                    </a:lnTo>
                    <a:lnTo>
                      <a:pt x="603" y="852"/>
                    </a:lnTo>
                    <a:lnTo>
                      <a:pt x="603" y="852"/>
                    </a:lnTo>
                    <a:lnTo>
                      <a:pt x="603" y="853"/>
                    </a:lnTo>
                    <a:lnTo>
                      <a:pt x="603" y="853"/>
                    </a:lnTo>
                    <a:lnTo>
                      <a:pt x="603" y="853"/>
                    </a:lnTo>
                    <a:lnTo>
                      <a:pt x="603" y="853"/>
                    </a:lnTo>
                    <a:lnTo>
                      <a:pt x="603" y="853"/>
                    </a:lnTo>
                    <a:lnTo>
                      <a:pt x="601" y="853"/>
                    </a:lnTo>
                    <a:lnTo>
                      <a:pt x="601" y="853"/>
                    </a:lnTo>
                    <a:lnTo>
                      <a:pt x="601" y="853"/>
                    </a:lnTo>
                    <a:lnTo>
                      <a:pt x="601" y="853"/>
                    </a:lnTo>
                    <a:lnTo>
                      <a:pt x="599" y="853"/>
                    </a:lnTo>
                    <a:lnTo>
                      <a:pt x="599" y="855"/>
                    </a:lnTo>
                    <a:lnTo>
                      <a:pt x="599" y="855"/>
                    </a:lnTo>
                    <a:lnTo>
                      <a:pt x="599" y="855"/>
                    </a:lnTo>
                    <a:lnTo>
                      <a:pt x="597" y="855"/>
                    </a:lnTo>
                    <a:lnTo>
                      <a:pt x="597" y="855"/>
                    </a:lnTo>
                    <a:lnTo>
                      <a:pt x="597" y="855"/>
                    </a:lnTo>
                    <a:lnTo>
                      <a:pt x="597" y="855"/>
                    </a:lnTo>
                    <a:lnTo>
                      <a:pt x="595" y="857"/>
                    </a:lnTo>
                    <a:lnTo>
                      <a:pt x="595" y="857"/>
                    </a:lnTo>
                    <a:lnTo>
                      <a:pt x="595" y="857"/>
                    </a:lnTo>
                    <a:lnTo>
                      <a:pt x="595" y="857"/>
                    </a:lnTo>
                    <a:lnTo>
                      <a:pt x="595" y="857"/>
                    </a:lnTo>
                    <a:lnTo>
                      <a:pt x="597" y="859"/>
                    </a:lnTo>
                    <a:lnTo>
                      <a:pt x="597" y="859"/>
                    </a:lnTo>
                    <a:lnTo>
                      <a:pt x="597" y="859"/>
                    </a:lnTo>
                    <a:lnTo>
                      <a:pt x="597" y="859"/>
                    </a:lnTo>
                    <a:lnTo>
                      <a:pt x="595" y="859"/>
                    </a:lnTo>
                    <a:lnTo>
                      <a:pt x="595" y="859"/>
                    </a:lnTo>
                    <a:lnTo>
                      <a:pt x="595" y="859"/>
                    </a:lnTo>
                    <a:lnTo>
                      <a:pt x="595" y="859"/>
                    </a:lnTo>
                    <a:lnTo>
                      <a:pt x="595" y="859"/>
                    </a:lnTo>
                    <a:lnTo>
                      <a:pt x="595" y="859"/>
                    </a:lnTo>
                    <a:lnTo>
                      <a:pt x="595" y="861"/>
                    </a:lnTo>
                    <a:lnTo>
                      <a:pt x="595" y="861"/>
                    </a:lnTo>
                    <a:lnTo>
                      <a:pt x="595"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4" y="861"/>
                    </a:lnTo>
                    <a:lnTo>
                      <a:pt x="592" y="861"/>
                    </a:lnTo>
                    <a:lnTo>
                      <a:pt x="592" y="861"/>
                    </a:lnTo>
                    <a:lnTo>
                      <a:pt x="592" y="861"/>
                    </a:lnTo>
                    <a:lnTo>
                      <a:pt x="592" y="861"/>
                    </a:lnTo>
                    <a:lnTo>
                      <a:pt x="592" y="861"/>
                    </a:lnTo>
                    <a:lnTo>
                      <a:pt x="592" y="863"/>
                    </a:lnTo>
                    <a:lnTo>
                      <a:pt x="592" y="863"/>
                    </a:lnTo>
                    <a:lnTo>
                      <a:pt x="592" y="863"/>
                    </a:lnTo>
                    <a:lnTo>
                      <a:pt x="592" y="863"/>
                    </a:lnTo>
                    <a:lnTo>
                      <a:pt x="592" y="863"/>
                    </a:lnTo>
                    <a:lnTo>
                      <a:pt x="590" y="863"/>
                    </a:lnTo>
                    <a:lnTo>
                      <a:pt x="590" y="863"/>
                    </a:lnTo>
                    <a:lnTo>
                      <a:pt x="590" y="863"/>
                    </a:lnTo>
                    <a:lnTo>
                      <a:pt x="590" y="863"/>
                    </a:lnTo>
                    <a:lnTo>
                      <a:pt x="590" y="863"/>
                    </a:lnTo>
                    <a:lnTo>
                      <a:pt x="590" y="863"/>
                    </a:lnTo>
                    <a:lnTo>
                      <a:pt x="590" y="863"/>
                    </a:lnTo>
                    <a:lnTo>
                      <a:pt x="590" y="863"/>
                    </a:lnTo>
                    <a:lnTo>
                      <a:pt x="590" y="863"/>
                    </a:lnTo>
                    <a:lnTo>
                      <a:pt x="588" y="863"/>
                    </a:lnTo>
                    <a:lnTo>
                      <a:pt x="588" y="863"/>
                    </a:lnTo>
                    <a:lnTo>
                      <a:pt x="588" y="863"/>
                    </a:lnTo>
                    <a:lnTo>
                      <a:pt x="588" y="863"/>
                    </a:lnTo>
                    <a:lnTo>
                      <a:pt x="588" y="863"/>
                    </a:lnTo>
                    <a:lnTo>
                      <a:pt x="588" y="863"/>
                    </a:lnTo>
                    <a:lnTo>
                      <a:pt x="586" y="863"/>
                    </a:lnTo>
                    <a:lnTo>
                      <a:pt x="586" y="863"/>
                    </a:lnTo>
                    <a:lnTo>
                      <a:pt x="586" y="863"/>
                    </a:lnTo>
                    <a:lnTo>
                      <a:pt x="586" y="863"/>
                    </a:lnTo>
                    <a:lnTo>
                      <a:pt x="585" y="863"/>
                    </a:lnTo>
                    <a:lnTo>
                      <a:pt x="585" y="864"/>
                    </a:lnTo>
                    <a:lnTo>
                      <a:pt x="583" y="864"/>
                    </a:lnTo>
                    <a:lnTo>
                      <a:pt x="583" y="864"/>
                    </a:lnTo>
                    <a:lnTo>
                      <a:pt x="583" y="864"/>
                    </a:lnTo>
                    <a:lnTo>
                      <a:pt x="583" y="864"/>
                    </a:lnTo>
                    <a:lnTo>
                      <a:pt x="583" y="864"/>
                    </a:lnTo>
                    <a:lnTo>
                      <a:pt x="581" y="864"/>
                    </a:lnTo>
                    <a:lnTo>
                      <a:pt x="581" y="863"/>
                    </a:lnTo>
                    <a:lnTo>
                      <a:pt x="581" y="863"/>
                    </a:lnTo>
                    <a:lnTo>
                      <a:pt x="581" y="863"/>
                    </a:lnTo>
                    <a:lnTo>
                      <a:pt x="579" y="863"/>
                    </a:lnTo>
                    <a:lnTo>
                      <a:pt x="579" y="863"/>
                    </a:lnTo>
                    <a:lnTo>
                      <a:pt x="579" y="863"/>
                    </a:lnTo>
                    <a:lnTo>
                      <a:pt x="579" y="863"/>
                    </a:lnTo>
                    <a:lnTo>
                      <a:pt x="579" y="863"/>
                    </a:lnTo>
                    <a:lnTo>
                      <a:pt x="577" y="863"/>
                    </a:lnTo>
                    <a:lnTo>
                      <a:pt x="577" y="863"/>
                    </a:lnTo>
                    <a:lnTo>
                      <a:pt x="577" y="864"/>
                    </a:lnTo>
                    <a:lnTo>
                      <a:pt x="577" y="864"/>
                    </a:lnTo>
                    <a:lnTo>
                      <a:pt x="577" y="864"/>
                    </a:lnTo>
                    <a:lnTo>
                      <a:pt x="577" y="864"/>
                    </a:lnTo>
                    <a:lnTo>
                      <a:pt x="577" y="864"/>
                    </a:lnTo>
                    <a:lnTo>
                      <a:pt x="577" y="864"/>
                    </a:lnTo>
                    <a:lnTo>
                      <a:pt x="576" y="864"/>
                    </a:lnTo>
                    <a:lnTo>
                      <a:pt x="576" y="864"/>
                    </a:lnTo>
                    <a:lnTo>
                      <a:pt x="576" y="866"/>
                    </a:lnTo>
                    <a:lnTo>
                      <a:pt x="576" y="866"/>
                    </a:lnTo>
                    <a:lnTo>
                      <a:pt x="576" y="866"/>
                    </a:lnTo>
                    <a:lnTo>
                      <a:pt x="576" y="866"/>
                    </a:lnTo>
                    <a:lnTo>
                      <a:pt x="576" y="866"/>
                    </a:lnTo>
                    <a:lnTo>
                      <a:pt x="576" y="866"/>
                    </a:lnTo>
                    <a:lnTo>
                      <a:pt x="576" y="866"/>
                    </a:lnTo>
                    <a:lnTo>
                      <a:pt x="576" y="866"/>
                    </a:lnTo>
                    <a:lnTo>
                      <a:pt x="574" y="866"/>
                    </a:lnTo>
                    <a:lnTo>
                      <a:pt x="574" y="868"/>
                    </a:lnTo>
                    <a:lnTo>
                      <a:pt x="574" y="868"/>
                    </a:lnTo>
                    <a:lnTo>
                      <a:pt x="574" y="868"/>
                    </a:lnTo>
                    <a:lnTo>
                      <a:pt x="574" y="868"/>
                    </a:lnTo>
                    <a:lnTo>
                      <a:pt x="574" y="868"/>
                    </a:lnTo>
                    <a:lnTo>
                      <a:pt x="574" y="868"/>
                    </a:lnTo>
                    <a:lnTo>
                      <a:pt x="572" y="868"/>
                    </a:lnTo>
                    <a:lnTo>
                      <a:pt x="572" y="868"/>
                    </a:lnTo>
                    <a:lnTo>
                      <a:pt x="572" y="868"/>
                    </a:lnTo>
                    <a:lnTo>
                      <a:pt x="572" y="868"/>
                    </a:lnTo>
                    <a:lnTo>
                      <a:pt x="572" y="868"/>
                    </a:lnTo>
                    <a:lnTo>
                      <a:pt x="572" y="868"/>
                    </a:lnTo>
                    <a:lnTo>
                      <a:pt x="572" y="870"/>
                    </a:lnTo>
                    <a:lnTo>
                      <a:pt x="572" y="870"/>
                    </a:lnTo>
                    <a:lnTo>
                      <a:pt x="572" y="870"/>
                    </a:lnTo>
                    <a:lnTo>
                      <a:pt x="572" y="870"/>
                    </a:lnTo>
                    <a:lnTo>
                      <a:pt x="572" y="870"/>
                    </a:lnTo>
                    <a:lnTo>
                      <a:pt x="570" y="870"/>
                    </a:lnTo>
                    <a:lnTo>
                      <a:pt x="568" y="868"/>
                    </a:lnTo>
                    <a:lnTo>
                      <a:pt x="568" y="868"/>
                    </a:lnTo>
                    <a:lnTo>
                      <a:pt x="568" y="868"/>
                    </a:lnTo>
                    <a:lnTo>
                      <a:pt x="568" y="868"/>
                    </a:lnTo>
                    <a:lnTo>
                      <a:pt x="568" y="868"/>
                    </a:lnTo>
                    <a:lnTo>
                      <a:pt x="568" y="866"/>
                    </a:lnTo>
                    <a:lnTo>
                      <a:pt x="566" y="866"/>
                    </a:lnTo>
                    <a:lnTo>
                      <a:pt x="566" y="866"/>
                    </a:lnTo>
                    <a:lnTo>
                      <a:pt x="566" y="866"/>
                    </a:lnTo>
                    <a:lnTo>
                      <a:pt x="565" y="866"/>
                    </a:lnTo>
                    <a:lnTo>
                      <a:pt x="565" y="866"/>
                    </a:lnTo>
                    <a:lnTo>
                      <a:pt x="565" y="866"/>
                    </a:lnTo>
                    <a:lnTo>
                      <a:pt x="565" y="866"/>
                    </a:lnTo>
                    <a:lnTo>
                      <a:pt x="566" y="864"/>
                    </a:lnTo>
                    <a:lnTo>
                      <a:pt x="566" y="864"/>
                    </a:lnTo>
                    <a:lnTo>
                      <a:pt x="566" y="864"/>
                    </a:lnTo>
                    <a:lnTo>
                      <a:pt x="566" y="864"/>
                    </a:lnTo>
                    <a:lnTo>
                      <a:pt x="566" y="864"/>
                    </a:lnTo>
                    <a:lnTo>
                      <a:pt x="566" y="864"/>
                    </a:lnTo>
                    <a:lnTo>
                      <a:pt x="566" y="864"/>
                    </a:lnTo>
                    <a:lnTo>
                      <a:pt x="566" y="863"/>
                    </a:lnTo>
                    <a:lnTo>
                      <a:pt x="566" y="863"/>
                    </a:lnTo>
                    <a:lnTo>
                      <a:pt x="566" y="863"/>
                    </a:lnTo>
                    <a:lnTo>
                      <a:pt x="565" y="861"/>
                    </a:lnTo>
                    <a:lnTo>
                      <a:pt x="565" y="861"/>
                    </a:lnTo>
                    <a:lnTo>
                      <a:pt x="565" y="861"/>
                    </a:lnTo>
                    <a:lnTo>
                      <a:pt x="565" y="861"/>
                    </a:lnTo>
                    <a:lnTo>
                      <a:pt x="565" y="861"/>
                    </a:lnTo>
                    <a:lnTo>
                      <a:pt x="565" y="861"/>
                    </a:lnTo>
                    <a:lnTo>
                      <a:pt x="563" y="861"/>
                    </a:lnTo>
                    <a:lnTo>
                      <a:pt x="563" y="861"/>
                    </a:lnTo>
                    <a:lnTo>
                      <a:pt x="563" y="863"/>
                    </a:lnTo>
                    <a:lnTo>
                      <a:pt x="563" y="863"/>
                    </a:lnTo>
                    <a:lnTo>
                      <a:pt x="563" y="863"/>
                    </a:lnTo>
                    <a:lnTo>
                      <a:pt x="563" y="863"/>
                    </a:lnTo>
                    <a:lnTo>
                      <a:pt x="563" y="863"/>
                    </a:lnTo>
                    <a:lnTo>
                      <a:pt x="563" y="863"/>
                    </a:lnTo>
                    <a:lnTo>
                      <a:pt x="563" y="863"/>
                    </a:lnTo>
                    <a:lnTo>
                      <a:pt x="561" y="863"/>
                    </a:lnTo>
                    <a:lnTo>
                      <a:pt x="561" y="863"/>
                    </a:lnTo>
                    <a:lnTo>
                      <a:pt x="561" y="863"/>
                    </a:lnTo>
                    <a:lnTo>
                      <a:pt x="561" y="863"/>
                    </a:lnTo>
                    <a:lnTo>
                      <a:pt x="559" y="863"/>
                    </a:lnTo>
                    <a:lnTo>
                      <a:pt x="559" y="863"/>
                    </a:lnTo>
                    <a:lnTo>
                      <a:pt x="559" y="864"/>
                    </a:lnTo>
                    <a:lnTo>
                      <a:pt x="559" y="864"/>
                    </a:lnTo>
                    <a:lnTo>
                      <a:pt x="559" y="864"/>
                    </a:lnTo>
                    <a:lnTo>
                      <a:pt x="559" y="864"/>
                    </a:lnTo>
                    <a:lnTo>
                      <a:pt x="557" y="864"/>
                    </a:lnTo>
                    <a:lnTo>
                      <a:pt x="557" y="864"/>
                    </a:lnTo>
                    <a:lnTo>
                      <a:pt x="557" y="864"/>
                    </a:lnTo>
                    <a:lnTo>
                      <a:pt x="557" y="864"/>
                    </a:lnTo>
                    <a:lnTo>
                      <a:pt x="557" y="864"/>
                    </a:lnTo>
                    <a:lnTo>
                      <a:pt x="557" y="864"/>
                    </a:lnTo>
                    <a:lnTo>
                      <a:pt x="557" y="864"/>
                    </a:lnTo>
                    <a:lnTo>
                      <a:pt x="557" y="864"/>
                    </a:lnTo>
                    <a:lnTo>
                      <a:pt x="556" y="864"/>
                    </a:lnTo>
                    <a:lnTo>
                      <a:pt x="556" y="864"/>
                    </a:lnTo>
                    <a:lnTo>
                      <a:pt x="556" y="864"/>
                    </a:lnTo>
                    <a:lnTo>
                      <a:pt x="554" y="864"/>
                    </a:lnTo>
                    <a:lnTo>
                      <a:pt x="554" y="864"/>
                    </a:lnTo>
                    <a:lnTo>
                      <a:pt x="554" y="864"/>
                    </a:lnTo>
                    <a:lnTo>
                      <a:pt x="554" y="864"/>
                    </a:lnTo>
                    <a:lnTo>
                      <a:pt x="554" y="864"/>
                    </a:lnTo>
                    <a:lnTo>
                      <a:pt x="554" y="864"/>
                    </a:lnTo>
                    <a:lnTo>
                      <a:pt x="552" y="864"/>
                    </a:lnTo>
                    <a:lnTo>
                      <a:pt x="552" y="864"/>
                    </a:lnTo>
                    <a:lnTo>
                      <a:pt x="552" y="864"/>
                    </a:lnTo>
                    <a:lnTo>
                      <a:pt x="552" y="866"/>
                    </a:lnTo>
                    <a:lnTo>
                      <a:pt x="552" y="866"/>
                    </a:lnTo>
                    <a:lnTo>
                      <a:pt x="552" y="866"/>
                    </a:lnTo>
                    <a:lnTo>
                      <a:pt x="552" y="866"/>
                    </a:lnTo>
                    <a:lnTo>
                      <a:pt x="552" y="866"/>
                    </a:lnTo>
                    <a:lnTo>
                      <a:pt x="552" y="866"/>
                    </a:lnTo>
                    <a:lnTo>
                      <a:pt x="552" y="866"/>
                    </a:lnTo>
                    <a:lnTo>
                      <a:pt x="552" y="866"/>
                    </a:lnTo>
                    <a:lnTo>
                      <a:pt x="552" y="868"/>
                    </a:lnTo>
                    <a:lnTo>
                      <a:pt x="552" y="868"/>
                    </a:lnTo>
                    <a:lnTo>
                      <a:pt x="552" y="868"/>
                    </a:lnTo>
                    <a:lnTo>
                      <a:pt x="552" y="868"/>
                    </a:lnTo>
                    <a:lnTo>
                      <a:pt x="552" y="868"/>
                    </a:lnTo>
                    <a:lnTo>
                      <a:pt x="552" y="868"/>
                    </a:lnTo>
                    <a:lnTo>
                      <a:pt x="550" y="868"/>
                    </a:lnTo>
                    <a:lnTo>
                      <a:pt x="550" y="868"/>
                    </a:lnTo>
                    <a:lnTo>
                      <a:pt x="550" y="868"/>
                    </a:lnTo>
                    <a:lnTo>
                      <a:pt x="548" y="868"/>
                    </a:lnTo>
                    <a:lnTo>
                      <a:pt x="548" y="868"/>
                    </a:lnTo>
                    <a:lnTo>
                      <a:pt x="548" y="866"/>
                    </a:lnTo>
                    <a:lnTo>
                      <a:pt x="547" y="866"/>
                    </a:lnTo>
                    <a:lnTo>
                      <a:pt x="547" y="866"/>
                    </a:lnTo>
                    <a:lnTo>
                      <a:pt x="547" y="866"/>
                    </a:lnTo>
                    <a:lnTo>
                      <a:pt x="545" y="866"/>
                    </a:lnTo>
                    <a:lnTo>
                      <a:pt x="545" y="866"/>
                    </a:lnTo>
                    <a:lnTo>
                      <a:pt x="545" y="866"/>
                    </a:lnTo>
                    <a:lnTo>
                      <a:pt x="545" y="866"/>
                    </a:lnTo>
                    <a:lnTo>
                      <a:pt x="545" y="868"/>
                    </a:lnTo>
                    <a:lnTo>
                      <a:pt x="545" y="868"/>
                    </a:lnTo>
                    <a:lnTo>
                      <a:pt x="543" y="868"/>
                    </a:lnTo>
                    <a:lnTo>
                      <a:pt x="543" y="868"/>
                    </a:lnTo>
                    <a:lnTo>
                      <a:pt x="543" y="868"/>
                    </a:lnTo>
                    <a:lnTo>
                      <a:pt x="543" y="868"/>
                    </a:lnTo>
                    <a:lnTo>
                      <a:pt x="543" y="870"/>
                    </a:lnTo>
                    <a:lnTo>
                      <a:pt x="543" y="870"/>
                    </a:lnTo>
                    <a:lnTo>
                      <a:pt x="543" y="870"/>
                    </a:lnTo>
                    <a:lnTo>
                      <a:pt x="543" y="870"/>
                    </a:lnTo>
                    <a:lnTo>
                      <a:pt x="543" y="870"/>
                    </a:lnTo>
                    <a:lnTo>
                      <a:pt x="543" y="870"/>
                    </a:lnTo>
                    <a:lnTo>
                      <a:pt x="543" y="870"/>
                    </a:lnTo>
                    <a:lnTo>
                      <a:pt x="543" y="870"/>
                    </a:lnTo>
                    <a:lnTo>
                      <a:pt x="543" y="872"/>
                    </a:lnTo>
                    <a:lnTo>
                      <a:pt x="543" y="872"/>
                    </a:lnTo>
                    <a:lnTo>
                      <a:pt x="543" y="872"/>
                    </a:lnTo>
                    <a:lnTo>
                      <a:pt x="541" y="872"/>
                    </a:lnTo>
                    <a:lnTo>
                      <a:pt x="539" y="872"/>
                    </a:lnTo>
                    <a:lnTo>
                      <a:pt x="539" y="870"/>
                    </a:lnTo>
                    <a:lnTo>
                      <a:pt x="539" y="870"/>
                    </a:lnTo>
                    <a:lnTo>
                      <a:pt x="539" y="870"/>
                    </a:lnTo>
                    <a:lnTo>
                      <a:pt x="539" y="870"/>
                    </a:lnTo>
                    <a:lnTo>
                      <a:pt x="539" y="870"/>
                    </a:lnTo>
                    <a:lnTo>
                      <a:pt x="539" y="870"/>
                    </a:lnTo>
                    <a:lnTo>
                      <a:pt x="538" y="870"/>
                    </a:lnTo>
                    <a:lnTo>
                      <a:pt x="538" y="870"/>
                    </a:lnTo>
                    <a:lnTo>
                      <a:pt x="538" y="870"/>
                    </a:lnTo>
                    <a:lnTo>
                      <a:pt x="538" y="870"/>
                    </a:lnTo>
                    <a:lnTo>
                      <a:pt x="538" y="868"/>
                    </a:lnTo>
                    <a:lnTo>
                      <a:pt x="536" y="868"/>
                    </a:lnTo>
                    <a:lnTo>
                      <a:pt x="536" y="868"/>
                    </a:lnTo>
                    <a:lnTo>
                      <a:pt x="536" y="868"/>
                    </a:lnTo>
                    <a:lnTo>
                      <a:pt x="536" y="868"/>
                    </a:lnTo>
                    <a:lnTo>
                      <a:pt x="534" y="868"/>
                    </a:lnTo>
                    <a:lnTo>
                      <a:pt x="534" y="868"/>
                    </a:lnTo>
                    <a:lnTo>
                      <a:pt x="534" y="868"/>
                    </a:lnTo>
                    <a:lnTo>
                      <a:pt x="534" y="868"/>
                    </a:lnTo>
                    <a:lnTo>
                      <a:pt x="534" y="868"/>
                    </a:lnTo>
                    <a:lnTo>
                      <a:pt x="534" y="868"/>
                    </a:lnTo>
                    <a:lnTo>
                      <a:pt x="534" y="868"/>
                    </a:lnTo>
                    <a:lnTo>
                      <a:pt x="534" y="868"/>
                    </a:lnTo>
                    <a:lnTo>
                      <a:pt x="534" y="870"/>
                    </a:lnTo>
                    <a:lnTo>
                      <a:pt x="534" y="870"/>
                    </a:lnTo>
                    <a:lnTo>
                      <a:pt x="534" y="870"/>
                    </a:lnTo>
                    <a:lnTo>
                      <a:pt x="534" y="870"/>
                    </a:lnTo>
                    <a:lnTo>
                      <a:pt x="532" y="872"/>
                    </a:lnTo>
                    <a:lnTo>
                      <a:pt x="532" y="872"/>
                    </a:lnTo>
                    <a:lnTo>
                      <a:pt x="532" y="872"/>
                    </a:lnTo>
                    <a:lnTo>
                      <a:pt x="532" y="872"/>
                    </a:lnTo>
                    <a:lnTo>
                      <a:pt x="530" y="872"/>
                    </a:lnTo>
                    <a:lnTo>
                      <a:pt x="530" y="872"/>
                    </a:lnTo>
                    <a:lnTo>
                      <a:pt x="530" y="872"/>
                    </a:lnTo>
                    <a:lnTo>
                      <a:pt x="530" y="870"/>
                    </a:lnTo>
                    <a:lnTo>
                      <a:pt x="528" y="870"/>
                    </a:lnTo>
                    <a:lnTo>
                      <a:pt x="528" y="870"/>
                    </a:lnTo>
                    <a:lnTo>
                      <a:pt x="528" y="870"/>
                    </a:lnTo>
                    <a:lnTo>
                      <a:pt x="528" y="870"/>
                    </a:lnTo>
                    <a:lnTo>
                      <a:pt x="527" y="870"/>
                    </a:lnTo>
                    <a:lnTo>
                      <a:pt x="527" y="868"/>
                    </a:lnTo>
                    <a:lnTo>
                      <a:pt x="527" y="868"/>
                    </a:lnTo>
                    <a:lnTo>
                      <a:pt x="527" y="868"/>
                    </a:lnTo>
                    <a:lnTo>
                      <a:pt x="527" y="868"/>
                    </a:lnTo>
                    <a:lnTo>
                      <a:pt x="527" y="868"/>
                    </a:lnTo>
                    <a:lnTo>
                      <a:pt x="527" y="868"/>
                    </a:lnTo>
                    <a:lnTo>
                      <a:pt x="527" y="868"/>
                    </a:lnTo>
                    <a:lnTo>
                      <a:pt x="527" y="866"/>
                    </a:lnTo>
                    <a:lnTo>
                      <a:pt x="527" y="866"/>
                    </a:lnTo>
                    <a:lnTo>
                      <a:pt x="527" y="866"/>
                    </a:lnTo>
                    <a:lnTo>
                      <a:pt x="527" y="866"/>
                    </a:lnTo>
                    <a:lnTo>
                      <a:pt x="527" y="866"/>
                    </a:lnTo>
                    <a:lnTo>
                      <a:pt x="525" y="864"/>
                    </a:lnTo>
                    <a:lnTo>
                      <a:pt x="525" y="864"/>
                    </a:lnTo>
                    <a:lnTo>
                      <a:pt x="525" y="864"/>
                    </a:lnTo>
                    <a:lnTo>
                      <a:pt x="523" y="864"/>
                    </a:lnTo>
                    <a:lnTo>
                      <a:pt x="523" y="864"/>
                    </a:lnTo>
                    <a:lnTo>
                      <a:pt x="523" y="864"/>
                    </a:lnTo>
                    <a:lnTo>
                      <a:pt x="521" y="864"/>
                    </a:lnTo>
                    <a:lnTo>
                      <a:pt x="521" y="866"/>
                    </a:lnTo>
                    <a:lnTo>
                      <a:pt x="519" y="866"/>
                    </a:lnTo>
                    <a:lnTo>
                      <a:pt x="519" y="868"/>
                    </a:lnTo>
                    <a:lnTo>
                      <a:pt x="519" y="868"/>
                    </a:lnTo>
                    <a:lnTo>
                      <a:pt x="519" y="868"/>
                    </a:lnTo>
                    <a:lnTo>
                      <a:pt x="518" y="868"/>
                    </a:lnTo>
                    <a:lnTo>
                      <a:pt x="518" y="870"/>
                    </a:lnTo>
                    <a:lnTo>
                      <a:pt x="516" y="870"/>
                    </a:lnTo>
                    <a:lnTo>
                      <a:pt x="516" y="870"/>
                    </a:lnTo>
                    <a:lnTo>
                      <a:pt x="516" y="870"/>
                    </a:lnTo>
                    <a:lnTo>
                      <a:pt x="514" y="870"/>
                    </a:lnTo>
                    <a:lnTo>
                      <a:pt x="514" y="870"/>
                    </a:lnTo>
                    <a:lnTo>
                      <a:pt x="514" y="870"/>
                    </a:lnTo>
                    <a:lnTo>
                      <a:pt x="514" y="870"/>
                    </a:lnTo>
                    <a:lnTo>
                      <a:pt x="514" y="868"/>
                    </a:lnTo>
                    <a:lnTo>
                      <a:pt x="514" y="868"/>
                    </a:lnTo>
                    <a:lnTo>
                      <a:pt x="512" y="868"/>
                    </a:lnTo>
                    <a:lnTo>
                      <a:pt x="512" y="868"/>
                    </a:lnTo>
                    <a:lnTo>
                      <a:pt x="512" y="868"/>
                    </a:lnTo>
                    <a:lnTo>
                      <a:pt x="512" y="868"/>
                    </a:lnTo>
                    <a:lnTo>
                      <a:pt x="510" y="868"/>
                    </a:lnTo>
                    <a:lnTo>
                      <a:pt x="510" y="868"/>
                    </a:lnTo>
                    <a:lnTo>
                      <a:pt x="510" y="868"/>
                    </a:lnTo>
                    <a:lnTo>
                      <a:pt x="509" y="868"/>
                    </a:lnTo>
                    <a:lnTo>
                      <a:pt x="509" y="870"/>
                    </a:lnTo>
                    <a:lnTo>
                      <a:pt x="509" y="870"/>
                    </a:lnTo>
                    <a:lnTo>
                      <a:pt x="509" y="870"/>
                    </a:lnTo>
                    <a:lnTo>
                      <a:pt x="509" y="870"/>
                    </a:lnTo>
                    <a:lnTo>
                      <a:pt x="509" y="870"/>
                    </a:lnTo>
                    <a:lnTo>
                      <a:pt x="509" y="870"/>
                    </a:lnTo>
                    <a:lnTo>
                      <a:pt x="507" y="868"/>
                    </a:lnTo>
                    <a:lnTo>
                      <a:pt x="507" y="868"/>
                    </a:lnTo>
                    <a:lnTo>
                      <a:pt x="507" y="868"/>
                    </a:lnTo>
                    <a:lnTo>
                      <a:pt x="507" y="868"/>
                    </a:lnTo>
                    <a:lnTo>
                      <a:pt x="507" y="868"/>
                    </a:lnTo>
                    <a:lnTo>
                      <a:pt x="507" y="868"/>
                    </a:lnTo>
                    <a:lnTo>
                      <a:pt x="507" y="870"/>
                    </a:lnTo>
                    <a:lnTo>
                      <a:pt x="507" y="870"/>
                    </a:lnTo>
                    <a:lnTo>
                      <a:pt x="505" y="870"/>
                    </a:lnTo>
                    <a:lnTo>
                      <a:pt x="505" y="870"/>
                    </a:lnTo>
                    <a:lnTo>
                      <a:pt x="505" y="870"/>
                    </a:lnTo>
                    <a:lnTo>
                      <a:pt x="505" y="870"/>
                    </a:lnTo>
                    <a:lnTo>
                      <a:pt x="503" y="870"/>
                    </a:lnTo>
                    <a:lnTo>
                      <a:pt x="503" y="872"/>
                    </a:lnTo>
                    <a:lnTo>
                      <a:pt x="501" y="872"/>
                    </a:lnTo>
                    <a:lnTo>
                      <a:pt x="501" y="872"/>
                    </a:lnTo>
                    <a:lnTo>
                      <a:pt x="501" y="872"/>
                    </a:lnTo>
                    <a:lnTo>
                      <a:pt x="501" y="872"/>
                    </a:lnTo>
                    <a:lnTo>
                      <a:pt x="500" y="872"/>
                    </a:lnTo>
                    <a:lnTo>
                      <a:pt x="500" y="873"/>
                    </a:lnTo>
                    <a:lnTo>
                      <a:pt x="500" y="873"/>
                    </a:lnTo>
                    <a:lnTo>
                      <a:pt x="500" y="873"/>
                    </a:lnTo>
                    <a:lnTo>
                      <a:pt x="498" y="873"/>
                    </a:lnTo>
                    <a:lnTo>
                      <a:pt x="498" y="872"/>
                    </a:lnTo>
                    <a:lnTo>
                      <a:pt x="498" y="872"/>
                    </a:lnTo>
                    <a:lnTo>
                      <a:pt x="496" y="872"/>
                    </a:lnTo>
                    <a:lnTo>
                      <a:pt x="496" y="873"/>
                    </a:lnTo>
                    <a:lnTo>
                      <a:pt x="496" y="873"/>
                    </a:lnTo>
                    <a:lnTo>
                      <a:pt x="496" y="873"/>
                    </a:lnTo>
                    <a:lnTo>
                      <a:pt x="494" y="873"/>
                    </a:lnTo>
                    <a:lnTo>
                      <a:pt x="492" y="873"/>
                    </a:lnTo>
                    <a:lnTo>
                      <a:pt x="491" y="873"/>
                    </a:lnTo>
                    <a:lnTo>
                      <a:pt x="489" y="873"/>
                    </a:lnTo>
                    <a:lnTo>
                      <a:pt x="489" y="873"/>
                    </a:lnTo>
                    <a:lnTo>
                      <a:pt x="489" y="873"/>
                    </a:lnTo>
                    <a:lnTo>
                      <a:pt x="487" y="873"/>
                    </a:lnTo>
                    <a:lnTo>
                      <a:pt x="487" y="872"/>
                    </a:lnTo>
                    <a:lnTo>
                      <a:pt x="487" y="872"/>
                    </a:lnTo>
                    <a:lnTo>
                      <a:pt x="485" y="872"/>
                    </a:lnTo>
                    <a:lnTo>
                      <a:pt x="487" y="872"/>
                    </a:lnTo>
                    <a:lnTo>
                      <a:pt x="487" y="872"/>
                    </a:lnTo>
                    <a:lnTo>
                      <a:pt x="487" y="872"/>
                    </a:lnTo>
                    <a:lnTo>
                      <a:pt x="487" y="870"/>
                    </a:lnTo>
                    <a:lnTo>
                      <a:pt x="489" y="868"/>
                    </a:lnTo>
                    <a:lnTo>
                      <a:pt x="489" y="868"/>
                    </a:lnTo>
                    <a:lnTo>
                      <a:pt x="489" y="866"/>
                    </a:lnTo>
                    <a:lnTo>
                      <a:pt x="489" y="866"/>
                    </a:lnTo>
                    <a:lnTo>
                      <a:pt x="489" y="864"/>
                    </a:lnTo>
                    <a:lnTo>
                      <a:pt x="487" y="864"/>
                    </a:lnTo>
                    <a:lnTo>
                      <a:pt x="485" y="863"/>
                    </a:lnTo>
                    <a:lnTo>
                      <a:pt x="485" y="861"/>
                    </a:lnTo>
                    <a:lnTo>
                      <a:pt x="485" y="861"/>
                    </a:lnTo>
                    <a:lnTo>
                      <a:pt x="485" y="861"/>
                    </a:lnTo>
                    <a:lnTo>
                      <a:pt x="485" y="859"/>
                    </a:lnTo>
                    <a:lnTo>
                      <a:pt x="485" y="859"/>
                    </a:lnTo>
                    <a:lnTo>
                      <a:pt x="485" y="859"/>
                    </a:lnTo>
                    <a:lnTo>
                      <a:pt x="485" y="859"/>
                    </a:lnTo>
                    <a:lnTo>
                      <a:pt x="487" y="859"/>
                    </a:lnTo>
                    <a:lnTo>
                      <a:pt x="487" y="859"/>
                    </a:lnTo>
                    <a:lnTo>
                      <a:pt x="489" y="857"/>
                    </a:lnTo>
                    <a:lnTo>
                      <a:pt x="489" y="855"/>
                    </a:lnTo>
                    <a:lnTo>
                      <a:pt x="491" y="855"/>
                    </a:lnTo>
                    <a:lnTo>
                      <a:pt x="491" y="853"/>
                    </a:lnTo>
                    <a:lnTo>
                      <a:pt x="489" y="853"/>
                    </a:lnTo>
                    <a:lnTo>
                      <a:pt x="489" y="852"/>
                    </a:lnTo>
                    <a:lnTo>
                      <a:pt x="489" y="850"/>
                    </a:lnTo>
                    <a:lnTo>
                      <a:pt x="489" y="850"/>
                    </a:lnTo>
                    <a:lnTo>
                      <a:pt x="489" y="848"/>
                    </a:lnTo>
                    <a:lnTo>
                      <a:pt x="489" y="848"/>
                    </a:lnTo>
                    <a:lnTo>
                      <a:pt x="489" y="848"/>
                    </a:lnTo>
                    <a:lnTo>
                      <a:pt x="489" y="848"/>
                    </a:lnTo>
                    <a:lnTo>
                      <a:pt x="491" y="846"/>
                    </a:lnTo>
                    <a:lnTo>
                      <a:pt x="492" y="846"/>
                    </a:lnTo>
                    <a:lnTo>
                      <a:pt x="492" y="844"/>
                    </a:lnTo>
                    <a:lnTo>
                      <a:pt x="494" y="843"/>
                    </a:lnTo>
                    <a:lnTo>
                      <a:pt x="494" y="843"/>
                    </a:lnTo>
                    <a:lnTo>
                      <a:pt x="494" y="843"/>
                    </a:lnTo>
                    <a:lnTo>
                      <a:pt x="496" y="841"/>
                    </a:lnTo>
                    <a:lnTo>
                      <a:pt x="496" y="841"/>
                    </a:lnTo>
                    <a:lnTo>
                      <a:pt x="498" y="841"/>
                    </a:lnTo>
                    <a:lnTo>
                      <a:pt x="498" y="841"/>
                    </a:lnTo>
                    <a:lnTo>
                      <a:pt x="500" y="841"/>
                    </a:lnTo>
                    <a:lnTo>
                      <a:pt x="500" y="841"/>
                    </a:lnTo>
                    <a:lnTo>
                      <a:pt x="500" y="841"/>
                    </a:lnTo>
                    <a:lnTo>
                      <a:pt x="501" y="843"/>
                    </a:lnTo>
                    <a:lnTo>
                      <a:pt x="501" y="843"/>
                    </a:lnTo>
                    <a:lnTo>
                      <a:pt x="501" y="843"/>
                    </a:lnTo>
                    <a:lnTo>
                      <a:pt x="503" y="843"/>
                    </a:lnTo>
                    <a:lnTo>
                      <a:pt x="503" y="843"/>
                    </a:lnTo>
                    <a:lnTo>
                      <a:pt x="503" y="843"/>
                    </a:lnTo>
                    <a:lnTo>
                      <a:pt x="505" y="844"/>
                    </a:lnTo>
                    <a:lnTo>
                      <a:pt x="505" y="844"/>
                    </a:lnTo>
                    <a:lnTo>
                      <a:pt x="505" y="844"/>
                    </a:lnTo>
                    <a:lnTo>
                      <a:pt x="505" y="846"/>
                    </a:lnTo>
                    <a:lnTo>
                      <a:pt x="505" y="846"/>
                    </a:lnTo>
                    <a:lnTo>
                      <a:pt x="507" y="848"/>
                    </a:lnTo>
                    <a:lnTo>
                      <a:pt x="507" y="848"/>
                    </a:lnTo>
                    <a:lnTo>
                      <a:pt x="507" y="848"/>
                    </a:lnTo>
                    <a:lnTo>
                      <a:pt x="507" y="848"/>
                    </a:lnTo>
                    <a:lnTo>
                      <a:pt x="507" y="850"/>
                    </a:lnTo>
                    <a:lnTo>
                      <a:pt x="509" y="850"/>
                    </a:lnTo>
                    <a:lnTo>
                      <a:pt x="509" y="850"/>
                    </a:lnTo>
                    <a:lnTo>
                      <a:pt x="510" y="852"/>
                    </a:lnTo>
                    <a:lnTo>
                      <a:pt x="510" y="852"/>
                    </a:lnTo>
                    <a:lnTo>
                      <a:pt x="510" y="852"/>
                    </a:lnTo>
                    <a:lnTo>
                      <a:pt x="512" y="852"/>
                    </a:lnTo>
                    <a:lnTo>
                      <a:pt x="514" y="852"/>
                    </a:lnTo>
                    <a:lnTo>
                      <a:pt x="516" y="850"/>
                    </a:lnTo>
                    <a:lnTo>
                      <a:pt x="516" y="850"/>
                    </a:lnTo>
                    <a:lnTo>
                      <a:pt x="518" y="850"/>
                    </a:lnTo>
                    <a:lnTo>
                      <a:pt x="518" y="850"/>
                    </a:lnTo>
                    <a:lnTo>
                      <a:pt x="519" y="848"/>
                    </a:lnTo>
                    <a:lnTo>
                      <a:pt x="519" y="848"/>
                    </a:lnTo>
                    <a:lnTo>
                      <a:pt x="519" y="844"/>
                    </a:lnTo>
                    <a:lnTo>
                      <a:pt x="519" y="843"/>
                    </a:lnTo>
                    <a:lnTo>
                      <a:pt x="519" y="843"/>
                    </a:lnTo>
                    <a:lnTo>
                      <a:pt x="521" y="839"/>
                    </a:lnTo>
                    <a:lnTo>
                      <a:pt x="521" y="839"/>
                    </a:lnTo>
                    <a:lnTo>
                      <a:pt x="521" y="839"/>
                    </a:lnTo>
                    <a:lnTo>
                      <a:pt x="521" y="837"/>
                    </a:lnTo>
                    <a:lnTo>
                      <a:pt x="521" y="835"/>
                    </a:lnTo>
                    <a:lnTo>
                      <a:pt x="521" y="835"/>
                    </a:lnTo>
                    <a:lnTo>
                      <a:pt x="521" y="834"/>
                    </a:lnTo>
                    <a:lnTo>
                      <a:pt x="521" y="834"/>
                    </a:lnTo>
                    <a:lnTo>
                      <a:pt x="519" y="834"/>
                    </a:lnTo>
                    <a:lnTo>
                      <a:pt x="518" y="832"/>
                    </a:lnTo>
                    <a:lnTo>
                      <a:pt x="516" y="830"/>
                    </a:lnTo>
                    <a:lnTo>
                      <a:pt x="514" y="830"/>
                    </a:lnTo>
                    <a:lnTo>
                      <a:pt x="512" y="828"/>
                    </a:lnTo>
                    <a:lnTo>
                      <a:pt x="512" y="828"/>
                    </a:lnTo>
                    <a:lnTo>
                      <a:pt x="510" y="826"/>
                    </a:lnTo>
                    <a:lnTo>
                      <a:pt x="510" y="826"/>
                    </a:lnTo>
                    <a:lnTo>
                      <a:pt x="510" y="825"/>
                    </a:lnTo>
                    <a:lnTo>
                      <a:pt x="509" y="825"/>
                    </a:lnTo>
                    <a:lnTo>
                      <a:pt x="509" y="825"/>
                    </a:lnTo>
                    <a:lnTo>
                      <a:pt x="509" y="823"/>
                    </a:lnTo>
                    <a:lnTo>
                      <a:pt x="509" y="823"/>
                    </a:lnTo>
                    <a:lnTo>
                      <a:pt x="509" y="823"/>
                    </a:lnTo>
                    <a:lnTo>
                      <a:pt x="509" y="821"/>
                    </a:lnTo>
                    <a:lnTo>
                      <a:pt x="509" y="821"/>
                    </a:lnTo>
                    <a:lnTo>
                      <a:pt x="507" y="821"/>
                    </a:lnTo>
                    <a:lnTo>
                      <a:pt x="507" y="821"/>
                    </a:lnTo>
                    <a:lnTo>
                      <a:pt x="507" y="821"/>
                    </a:lnTo>
                    <a:lnTo>
                      <a:pt x="507" y="821"/>
                    </a:lnTo>
                    <a:lnTo>
                      <a:pt x="507" y="819"/>
                    </a:lnTo>
                    <a:lnTo>
                      <a:pt x="509" y="819"/>
                    </a:lnTo>
                    <a:lnTo>
                      <a:pt x="509" y="819"/>
                    </a:lnTo>
                    <a:lnTo>
                      <a:pt x="509" y="819"/>
                    </a:lnTo>
                    <a:lnTo>
                      <a:pt x="509" y="817"/>
                    </a:lnTo>
                    <a:lnTo>
                      <a:pt x="510" y="817"/>
                    </a:lnTo>
                    <a:lnTo>
                      <a:pt x="510" y="817"/>
                    </a:lnTo>
                    <a:lnTo>
                      <a:pt x="512" y="817"/>
                    </a:lnTo>
                    <a:lnTo>
                      <a:pt x="512" y="817"/>
                    </a:lnTo>
                    <a:lnTo>
                      <a:pt x="514" y="819"/>
                    </a:lnTo>
                    <a:lnTo>
                      <a:pt x="514" y="819"/>
                    </a:lnTo>
                    <a:lnTo>
                      <a:pt x="519" y="821"/>
                    </a:lnTo>
                    <a:lnTo>
                      <a:pt x="521" y="823"/>
                    </a:lnTo>
                    <a:lnTo>
                      <a:pt x="523" y="823"/>
                    </a:lnTo>
                    <a:lnTo>
                      <a:pt x="523" y="823"/>
                    </a:lnTo>
                    <a:lnTo>
                      <a:pt x="525" y="823"/>
                    </a:lnTo>
                    <a:lnTo>
                      <a:pt x="527" y="823"/>
                    </a:lnTo>
                    <a:lnTo>
                      <a:pt x="528" y="823"/>
                    </a:lnTo>
                    <a:lnTo>
                      <a:pt x="530" y="821"/>
                    </a:lnTo>
                    <a:lnTo>
                      <a:pt x="530" y="821"/>
                    </a:lnTo>
                    <a:lnTo>
                      <a:pt x="532" y="821"/>
                    </a:lnTo>
                    <a:lnTo>
                      <a:pt x="532" y="821"/>
                    </a:lnTo>
                    <a:lnTo>
                      <a:pt x="534" y="821"/>
                    </a:lnTo>
                    <a:lnTo>
                      <a:pt x="534" y="821"/>
                    </a:lnTo>
                    <a:lnTo>
                      <a:pt x="534" y="821"/>
                    </a:lnTo>
                    <a:lnTo>
                      <a:pt x="536" y="821"/>
                    </a:lnTo>
                    <a:lnTo>
                      <a:pt x="536" y="821"/>
                    </a:lnTo>
                    <a:lnTo>
                      <a:pt x="536" y="821"/>
                    </a:lnTo>
                    <a:lnTo>
                      <a:pt x="538" y="821"/>
                    </a:lnTo>
                    <a:lnTo>
                      <a:pt x="538" y="821"/>
                    </a:lnTo>
                    <a:lnTo>
                      <a:pt x="538" y="821"/>
                    </a:lnTo>
                    <a:lnTo>
                      <a:pt x="538" y="821"/>
                    </a:lnTo>
                    <a:lnTo>
                      <a:pt x="539" y="821"/>
                    </a:lnTo>
                    <a:lnTo>
                      <a:pt x="539" y="819"/>
                    </a:lnTo>
                    <a:lnTo>
                      <a:pt x="541" y="819"/>
                    </a:lnTo>
                    <a:lnTo>
                      <a:pt x="541" y="819"/>
                    </a:lnTo>
                    <a:lnTo>
                      <a:pt x="541" y="819"/>
                    </a:lnTo>
                    <a:lnTo>
                      <a:pt x="541" y="819"/>
                    </a:lnTo>
                    <a:lnTo>
                      <a:pt x="543" y="819"/>
                    </a:lnTo>
                    <a:lnTo>
                      <a:pt x="543" y="817"/>
                    </a:lnTo>
                    <a:lnTo>
                      <a:pt x="543" y="817"/>
                    </a:lnTo>
                    <a:lnTo>
                      <a:pt x="543" y="817"/>
                    </a:lnTo>
                    <a:lnTo>
                      <a:pt x="543" y="817"/>
                    </a:lnTo>
                    <a:lnTo>
                      <a:pt x="543" y="815"/>
                    </a:lnTo>
                    <a:lnTo>
                      <a:pt x="543" y="815"/>
                    </a:lnTo>
                    <a:lnTo>
                      <a:pt x="543" y="815"/>
                    </a:lnTo>
                    <a:lnTo>
                      <a:pt x="543" y="815"/>
                    </a:lnTo>
                    <a:lnTo>
                      <a:pt x="543" y="814"/>
                    </a:lnTo>
                    <a:lnTo>
                      <a:pt x="541" y="814"/>
                    </a:lnTo>
                    <a:lnTo>
                      <a:pt x="541" y="812"/>
                    </a:lnTo>
                    <a:lnTo>
                      <a:pt x="541" y="812"/>
                    </a:lnTo>
                    <a:lnTo>
                      <a:pt x="541" y="810"/>
                    </a:lnTo>
                    <a:lnTo>
                      <a:pt x="541" y="808"/>
                    </a:lnTo>
                    <a:lnTo>
                      <a:pt x="541" y="808"/>
                    </a:lnTo>
                    <a:lnTo>
                      <a:pt x="541" y="806"/>
                    </a:lnTo>
                    <a:lnTo>
                      <a:pt x="539" y="806"/>
                    </a:lnTo>
                    <a:lnTo>
                      <a:pt x="539" y="805"/>
                    </a:lnTo>
                    <a:lnTo>
                      <a:pt x="541" y="803"/>
                    </a:lnTo>
                    <a:lnTo>
                      <a:pt x="541" y="801"/>
                    </a:lnTo>
                    <a:lnTo>
                      <a:pt x="541" y="801"/>
                    </a:lnTo>
                    <a:lnTo>
                      <a:pt x="541" y="801"/>
                    </a:lnTo>
                    <a:lnTo>
                      <a:pt x="541" y="801"/>
                    </a:lnTo>
                    <a:lnTo>
                      <a:pt x="541" y="799"/>
                    </a:lnTo>
                    <a:lnTo>
                      <a:pt x="541" y="799"/>
                    </a:lnTo>
                    <a:lnTo>
                      <a:pt x="541" y="799"/>
                    </a:lnTo>
                    <a:lnTo>
                      <a:pt x="541" y="799"/>
                    </a:lnTo>
                    <a:lnTo>
                      <a:pt x="541" y="799"/>
                    </a:lnTo>
                    <a:lnTo>
                      <a:pt x="543" y="797"/>
                    </a:lnTo>
                    <a:lnTo>
                      <a:pt x="545" y="797"/>
                    </a:lnTo>
                    <a:lnTo>
                      <a:pt x="545" y="797"/>
                    </a:lnTo>
                    <a:lnTo>
                      <a:pt x="545" y="797"/>
                    </a:lnTo>
                    <a:lnTo>
                      <a:pt x="545" y="797"/>
                    </a:lnTo>
                    <a:lnTo>
                      <a:pt x="547" y="797"/>
                    </a:lnTo>
                    <a:lnTo>
                      <a:pt x="547" y="797"/>
                    </a:lnTo>
                    <a:lnTo>
                      <a:pt x="547" y="797"/>
                    </a:lnTo>
                    <a:lnTo>
                      <a:pt x="547" y="797"/>
                    </a:lnTo>
                    <a:lnTo>
                      <a:pt x="547" y="797"/>
                    </a:lnTo>
                    <a:lnTo>
                      <a:pt x="547" y="797"/>
                    </a:lnTo>
                    <a:lnTo>
                      <a:pt x="547" y="797"/>
                    </a:lnTo>
                    <a:lnTo>
                      <a:pt x="547" y="797"/>
                    </a:lnTo>
                    <a:lnTo>
                      <a:pt x="547" y="797"/>
                    </a:lnTo>
                    <a:lnTo>
                      <a:pt x="548" y="797"/>
                    </a:lnTo>
                    <a:lnTo>
                      <a:pt x="548" y="799"/>
                    </a:lnTo>
                    <a:lnTo>
                      <a:pt x="548" y="799"/>
                    </a:lnTo>
                    <a:lnTo>
                      <a:pt x="548" y="799"/>
                    </a:lnTo>
                    <a:lnTo>
                      <a:pt x="548" y="799"/>
                    </a:lnTo>
                    <a:lnTo>
                      <a:pt x="548" y="799"/>
                    </a:lnTo>
                    <a:lnTo>
                      <a:pt x="548" y="799"/>
                    </a:lnTo>
                    <a:lnTo>
                      <a:pt x="548" y="799"/>
                    </a:lnTo>
                    <a:lnTo>
                      <a:pt x="550" y="799"/>
                    </a:lnTo>
                    <a:lnTo>
                      <a:pt x="550" y="799"/>
                    </a:lnTo>
                    <a:lnTo>
                      <a:pt x="550" y="799"/>
                    </a:lnTo>
                    <a:lnTo>
                      <a:pt x="550" y="801"/>
                    </a:lnTo>
                    <a:lnTo>
                      <a:pt x="550" y="801"/>
                    </a:lnTo>
                    <a:lnTo>
                      <a:pt x="550" y="801"/>
                    </a:lnTo>
                    <a:lnTo>
                      <a:pt x="550" y="801"/>
                    </a:lnTo>
                    <a:lnTo>
                      <a:pt x="550" y="801"/>
                    </a:lnTo>
                    <a:lnTo>
                      <a:pt x="550" y="801"/>
                    </a:lnTo>
                    <a:lnTo>
                      <a:pt x="550" y="801"/>
                    </a:lnTo>
                    <a:lnTo>
                      <a:pt x="552" y="803"/>
                    </a:lnTo>
                    <a:lnTo>
                      <a:pt x="552" y="803"/>
                    </a:lnTo>
                    <a:lnTo>
                      <a:pt x="552" y="803"/>
                    </a:lnTo>
                    <a:lnTo>
                      <a:pt x="552" y="803"/>
                    </a:lnTo>
                    <a:lnTo>
                      <a:pt x="552" y="803"/>
                    </a:lnTo>
                    <a:lnTo>
                      <a:pt x="552" y="803"/>
                    </a:lnTo>
                    <a:lnTo>
                      <a:pt x="552" y="803"/>
                    </a:lnTo>
                    <a:lnTo>
                      <a:pt x="552" y="803"/>
                    </a:lnTo>
                    <a:lnTo>
                      <a:pt x="552"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4" y="803"/>
                    </a:lnTo>
                    <a:lnTo>
                      <a:pt x="556" y="803"/>
                    </a:lnTo>
                    <a:lnTo>
                      <a:pt x="556" y="803"/>
                    </a:lnTo>
                    <a:lnTo>
                      <a:pt x="556" y="803"/>
                    </a:lnTo>
                    <a:lnTo>
                      <a:pt x="556" y="803"/>
                    </a:lnTo>
                    <a:lnTo>
                      <a:pt x="556" y="803"/>
                    </a:lnTo>
                    <a:lnTo>
                      <a:pt x="556" y="803"/>
                    </a:lnTo>
                    <a:lnTo>
                      <a:pt x="556" y="803"/>
                    </a:lnTo>
                    <a:lnTo>
                      <a:pt x="556" y="803"/>
                    </a:lnTo>
                    <a:lnTo>
                      <a:pt x="556" y="803"/>
                    </a:lnTo>
                    <a:lnTo>
                      <a:pt x="556" y="803"/>
                    </a:lnTo>
                    <a:lnTo>
                      <a:pt x="557" y="803"/>
                    </a:lnTo>
                    <a:lnTo>
                      <a:pt x="557" y="805"/>
                    </a:lnTo>
                    <a:lnTo>
                      <a:pt x="557" y="805"/>
                    </a:lnTo>
                    <a:lnTo>
                      <a:pt x="557" y="805"/>
                    </a:lnTo>
                    <a:lnTo>
                      <a:pt x="557" y="805"/>
                    </a:lnTo>
                    <a:lnTo>
                      <a:pt x="557" y="805"/>
                    </a:lnTo>
                    <a:lnTo>
                      <a:pt x="557" y="805"/>
                    </a:lnTo>
                    <a:lnTo>
                      <a:pt x="557" y="803"/>
                    </a:lnTo>
                    <a:lnTo>
                      <a:pt x="559" y="803"/>
                    </a:lnTo>
                    <a:lnTo>
                      <a:pt x="559" y="803"/>
                    </a:lnTo>
                    <a:lnTo>
                      <a:pt x="559" y="803"/>
                    </a:lnTo>
                    <a:lnTo>
                      <a:pt x="559" y="805"/>
                    </a:lnTo>
                    <a:lnTo>
                      <a:pt x="559" y="805"/>
                    </a:lnTo>
                    <a:lnTo>
                      <a:pt x="559" y="805"/>
                    </a:lnTo>
                    <a:lnTo>
                      <a:pt x="559" y="805"/>
                    </a:lnTo>
                    <a:lnTo>
                      <a:pt x="561" y="805"/>
                    </a:lnTo>
                    <a:lnTo>
                      <a:pt x="561" y="805"/>
                    </a:lnTo>
                    <a:lnTo>
                      <a:pt x="561" y="805"/>
                    </a:lnTo>
                    <a:lnTo>
                      <a:pt x="561" y="806"/>
                    </a:lnTo>
                    <a:lnTo>
                      <a:pt x="561" y="806"/>
                    </a:lnTo>
                    <a:lnTo>
                      <a:pt x="561" y="806"/>
                    </a:lnTo>
                    <a:lnTo>
                      <a:pt x="561" y="806"/>
                    </a:lnTo>
                    <a:lnTo>
                      <a:pt x="561" y="806"/>
                    </a:lnTo>
                    <a:lnTo>
                      <a:pt x="561" y="806"/>
                    </a:lnTo>
                    <a:lnTo>
                      <a:pt x="561" y="806"/>
                    </a:lnTo>
                    <a:lnTo>
                      <a:pt x="563" y="806"/>
                    </a:lnTo>
                    <a:lnTo>
                      <a:pt x="563" y="806"/>
                    </a:lnTo>
                    <a:lnTo>
                      <a:pt x="563" y="808"/>
                    </a:lnTo>
                    <a:lnTo>
                      <a:pt x="563" y="808"/>
                    </a:lnTo>
                    <a:lnTo>
                      <a:pt x="563" y="808"/>
                    </a:lnTo>
                    <a:lnTo>
                      <a:pt x="563" y="808"/>
                    </a:lnTo>
                    <a:lnTo>
                      <a:pt x="563" y="806"/>
                    </a:lnTo>
                    <a:lnTo>
                      <a:pt x="563" y="806"/>
                    </a:lnTo>
                    <a:lnTo>
                      <a:pt x="563" y="806"/>
                    </a:lnTo>
                    <a:lnTo>
                      <a:pt x="565" y="806"/>
                    </a:lnTo>
                    <a:lnTo>
                      <a:pt x="565" y="806"/>
                    </a:lnTo>
                    <a:lnTo>
                      <a:pt x="565" y="806"/>
                    </a:lnTo>
                    <a:lnTo>
                      <a:pt x="565" y="806"/>
                    </a:lnTo>
                    <a:lnTo>
                      <a:pt x="565" y="806"/>
                    </a:lnTo>
                    <a:lnTo>
                      <a:pt x="565" y="806"/>
                    </a:lnTo>
                    <a:lnTo>
                      <a:pt x="566" y="806"/>
                    </a:lnTo>
                    <a:lnTo>
                      <a:pt x="566" y="806"/>
                    </a:lnTo>
                    <a:lnTo>
                      <a:pt x="566" y="806"/>
                    </a:lnTo>
                    <a:lnTo>
                      <a:pt x="566" y="806"/>
                    </a:lnTo>
                    <a:lnTo>
                      <a:pt x="566" y="806"/>
                    </a:lnTo>
                    <a:lnTo>
                      <a:pt x="566" y="806"/>
                    </a:lnTo>
                    <a:lnTo>
                      <a:pt x="566" y="806"/>
                    </a:lnTo>
                    <a:lnTo>
                      <a:pt x="566" y="806"/>
                    </a:lnTo>
                    <a:lnTo>
                      <a:pt x="566" y="806"/>
                    </a:lnTo>
                    <a:lnTo>
                      <a:pt x="566" y="806"/>
                    </a:lnTo>
                    <a:lnTo>
                      <a:pt x="568" y="806"/>
                    </a:lnTo>
                    <a:lnTo>
                      <a:pt x="568" y="806"/>
                    </a:lnTo>
                    <a:lnTo>
                      <a:pt x="568" y="806"/>
                    </a:lnTo>
                    <a:lnTo>
                      <a:pt x="568" y="806"/>
                    </a:lnTo>
                    <a:lnTo>
                      <a:pt x="568" y="806"/>
                    </a:lnTo>
                    <a:lnTo>
                      <a:pt x="568" y="806"/>
                    </a:lnTo>
                    <a:lnTo>
                      <a:pt x="568" y="806"/>
                    </a:lnTo>
                    <a:lnTo>
                      <a:pt x="568" y="806"/>
                    </a:lnTo>
                    <a:lnTo>
                      <a:pt x="568" y="806"/>
                    </a:lnTo>
                    <a:lnTo>
                      <a:pt x="570" y="806"/>
                    </a:lnTo>
                    <a:lnTo>
                      <a:pt x="570" y="806"/>
                    </a:lnTo>
                    <a:lnTo>
                      <a:pt x="570" y="806"/>
                    </a:lnTo>
                    <a:lnTo>
                      <a:pt x="570" y="806"/>
                    </a:lnTo>
                    <a:lnTo>
                      <a:pt x="570" y="806"/>
                    </a:lnTo>
                    <a:lnTo>
                      <a:pt x="570" y="806"/>
                    </a:lnTo>
                    <a:lnTo>
                      <a:pt x="570" y="806"/>
                    </a:lnTo>
                    <a:lnTo>
                      <a:pt x="572" y="806"/>
                    </a:lnTo>
                    <a:lnTo>
                      <a:pt x="572" y="806"/>
                    </a:lnTo>
                    <a:lnTo>
                      <a:pt x="574" y="806"/>
                    </a:lnTo>
                    <a:lnTo>
                      <a:pt x="574" y="806"/>
                    </a:lnTo>
                    <a:lnTo>
                      <a:pt x="574" y="806"/>
                    </a:lnTo>
                    <a:lnTo>
                      <a:pt x="574" y="806"/>
                    </a:lnTo>
                    <a:lnTo>
                      <a:pt x="576" y="806"/>
                    </a:lnTo>
                    <a:lnTo>
                      <a:pt x="576" y="806"/>
                    </a:lnTo>
                    <a:lnTo>
                      <a:pt x="577" y="806"/>
                    </a:lnTo>
                    <a:lnTo>
                      <a:pt x="577" y="806"/>
                    </a:lnTo>
                    <a:lnTo>
                      <a:pt x="577" y="806"/>
                    </a:lnTo>
                    <a:lnTo>
                      <a:pt x="577" y="806"/>
                    </a:lnTo>
                    <a:lnTo>
                      <a:pt x="577" y="806"/>
                    </a:lnTo>
                    <a:lnTo>
                      <a:pt x="577" y="806"/>
                    </a:lnTo>
                    <a:lnTo>
                      <a:pt x="577" y="806"/>
                    </a:lnTo>
                    <a:lnTo>
                      <a:pt x="579" y="806"/>
                    </a:lnTo>
                    <a:lnTo>
                      <a:pt x="579" y="806"/>
                    </a:lnTo>
                    <a:lnTo>
                      <a:pt x="579" y="806"/>
                    </a:lnTo>
                    <a:lnTo>
                      <a:pt x="579" y="806"/>
                    </a:lnTo>
                    <a:lnTo>
                      <a:pt x="579" y="808"/>
                    </a:lnTo>
                    <a:lnTo>
                      <a:pt x="579" y="808"/>
                    </a:lnTo>
                    <a:lnTo>
                      <a:pt x="579" y="808"/>
                    </a:lnTo>
                    <a:lnTo>
                      <a:pt x="581" y="808"/>
                    </a:lnTo>
                    <a:lnTo>
                      <a:pt x="581" y="808"/>
                    </a:lnTo>
                    <a:lnTo>
                      <a:pt x="581" y="808"/>
                    </a:lnTo>
                    <a:lnTo>
                      <a:pt x="581" y="808"/>
                    </a:lnTo>
                    <a:lnTo>
                      <a:pt x="581" y="808"/>
                    </a:lnTo>
                    <a:lnTo>
                      <a:pt x="581" y="808"/>
                    </a:lnTo>
                    <a:lnTo>
                      <a:pt x="581" y="810"/>
                    </a:lnTo>
                    <a:lnTo>
                      <a:pt x="583" y="810"/>
                    </a:lnTo>
                    <a:lnTo>
                      <a:pt x="583" y="810"/>
                    </a:lnTo>
                    <a:lnTo>
                      <a:pt x="583" y="810"/>
                    </a:lnTo>
                    <a:lnTo>
                      <a:pt x="583" y="810"/>
                    </a:lnTo>
                    <a:lnTo>
                      <a:pt x="583" y="810"/>
                    </a:lnTo>
                    <a:lnTo>
                      <a:pt x="583" y="810"/>
                    </a:lnTo>
                    <a:lnTo>
                      <a:pt x="585" y="812"/>
                    </a:lnTo>
                    <a:lnTo>
                      <a:pt x="585" y="812"/>
                    </a:lnTo>
                    <a:lnTo>
                      <a:pt x="585" y="812"/>
                    </a:lnTo>
                    <a:lnTo>
                      <a:pt x="585" y="812"/>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5" y="814"/>
                    </a:lnTo>
                    <a:lnTo>
                      <a:pt x="583" y="815"/>
                    </a:lnTo>
                    <a:lnTo>
                      <a:pt x="583" y="815"/>
                    </a:lnTo>
                    <a:lnTo>
                      <a:pt x="583" y="815"/>
                    </a:lnTo>
                    <a:lnTo>
                      <a:pt x="583" y="815"/>
                    </a:lnTo>
                    <a:lnTo>
                      <a:pt x="583" y="815"/>
                    </a:lnTo>
                    <a:lnTo>
                      <a:pt x="583" y="815"/>
                    </a:lnTo>
                    <a:lnTo>
                      <a:pt x="583" y="815"/>
                    </a:lnTo>
                    <a:lnTo>
                      <a:pt x="583" y="815"/>
                    </a:lnTo>
                    <a:lnTo>
                      <a:pt x="583" y="815"/>
                    </a:lnTo>
                    <a:lnTo>
                      <a:pt x="585" y="815"/>
                    </a:lnTo>
                    <a:lnTo>
                      <a:pt x="585" y="815"/>
                    </a:lnTo>
                    <a:lnTo>
                      <a:pt x="585" y="815"/>
                    </a:lnTo>
                    <a:lnTo>
                      <a:pt x="585" y="815"/>
                    </a:lnTo>
                    <a:lnTo>
                      <a:pt x="585" y="815"/>
                    </a:lnTo>
                    <a:lnTo>
                      <a:pt x="585" y="817"/>
                    </a:lnTo>
                    <a:lnTo>
                      <a:pt x="585" y="817"/>
                    </a:lnTo>
                    <a:lnTo>
                      <a:pt x="586" y="817"/>
                    </a:lnTo>
                    <a:lnTo>
                      <a:pt x="586" y="817"/>
                    </a:lnTo>
                    <a:lnTo>
                      <a:pt x="586" y="817"/>
                    </a:lnTo>
                    <a:lnTo>
                      <a:pt x="588" y="817"/>
                    </a:lnTo>
                    <a:lnTo>
                      <a:pt x="588" y="817"/>
                    </a:lnTo>
                    <a:lnTo>
                      <a:pt x="588" y="817"/>
                    </a:lnTo>
                    <a:lnTo>
                      <a:pt x="588" y="817"/>
                    </a:lnTo>
                    <a:lnTo>
                      <a:pt x="588" y="817"/>
                    </a:lnTo>
                    <a:lnTo>
                      <a:pt x="588" y="817"/>
                    </a:lnTo>
                    <a:lnTo>
                      <a:pt x="590" y="817"/>
                    </a:lnTo>
                    <a:lnTo>
                      <a:pt x="590" y="819"/>
                    </a:lnTo>
                    <a:lnTo>
                      <a:pt x="590" y="819"/>
                    </a:lnTo>
                    <a:lnTo>
                      <a:pt x="590" y="819"/>
                    </a:lnTo>
                    <a:lnTo>
                      <a:pt x="592" y="819"/>
                    </a:lnTo>
                    <a:lnTo>
                      <a:pt x="592" y="819"/>
                    </a:lnTo>
                    <a:lnTo>
                      <a:pt x="592" y="819"/>
                    </a:lnTo>
                    <a:lnTo>
                      <a:pt x="592" y="819"/>
                    </a:lnTo>
                    <a:lnTo>
                      <a:pt x="592" y="819"/>
                    </a:lnTo>
                    <a:lnTo>
                      <a:pt x="594" y="819"/>
                    </a:lnTo>
                    <a:lnTo>
                      <a:pt x="594" y="819"/>
                    </a:lnTo>
                    <a:lnTo>
                      <a:pt x="594" y="819"/>
                    </a:lnTo>
                    <a:lnTo>
                      <a:pt x="594" y="819"/>
                    </a:lnTo>
                    <a:lnTo>
                      <a:pt x="594" y="819"/>
                    </a:lnTo>
                    <a:lnTo>
                      <a:pt x="594" y="821"/>
                    </a:lnTo>
                    <a:lnTo>
                      <a:pt x="595" y="821"/>
                    </a:lnTo>
                    <a:lnTo>
                      <a:pt x="595" y="821"/>
                    </a:lnTo>
                    <a:lnTo>
                      <a:pt x="595" y="821"/>
                    </a:lnTo>
                    <a:lnTo>
                      <a:pt x="595" y="821"/>
                    </a:lnTo>
                    <a:lnTo>
                      <a:pt x="595" y="821"/>
                    </a:lnTo>
                    <a:lnTo>
                      <a:pt x="597" y="821"/>
                    </a:lnTo>
                    <a:lnTo>
                      <a:pt x="597" y="821"/>
                    </a:lnTo>
                    <a:lnTo>
                      <a:pt x="597" y="821"/>
                    </a:lnTo>
                    <a:lnTo>
                      <a:pt x="597" y="821"/>
                    </a:lnTo>
                    <a:lnTo>
                      <a:pt x="599" y="821"/>
                    </a:lnTo>
                    <a:lnTo>
                      <a:pt x="599" y="821"/>
                    </a:lnTo>
                    <a:lnTo>
                      <a:pt x="599" y="821"/>
                    </a:lnTo>
                    <a:lnTo>
                      <a:pt x="601" y="823"/>
                    </a:lnTo>
                    <a:lnTo>
                      <a:pt x="601" y="823"/>
                    </a:lnTo>
                    <a:lnTo>
                      <a:pt x="601" y="823"/>
                    </a:lnTo>
                    <a:lnTo>
                      <a:pt x="601" y="823"/>
                    </a:lnTo>
                    <a:lnTo>
                      <a:pt x="603" y="823"/>
                    </a:lnTo>
                    <a:lnTo>
                      <a:pt x="603" y="823"/>
                    </a:lnTo>
                    <a:lnTo>
                      <a:pt x="603" y="823"/>
                    </a:lnTo>
                    <a:lnTo>
                      <a:pt x="603" y="823"/>
                    </a:lnTo>
                    <a:lnTo>
                      <a:pt x="603" y="823"/>
                    </a:lnTo>
                    <a:lnTo>
                      <a:pt x="604" y="825"/>
                    </a:lnTo>
                    <a:lnTo>
                      <a:pt x="604" y="825"/>
                    </a:lnTo>
                    <a:lnTo>
                      <a:pt x="604" y="825"/>
                    </a:lnTo>
                    <a:lnTo>
                      <a:pt x="604" y="825"/>
                    </a:lnTo>
                    <a:lnTo>
                      <a:pt x="604" y="825"/>
                    </a:lnTo>
                    <a:lnTo>
                      <a:pt x="606" y="825"/>
                    </a:lnTo>
                    <a:lnTo>
                      <a:pt x="606" y="825"/>
                    </a:lnTo>
                    <a:lnTo>
                      <a:pt x="608" y="825"/>
                    </a:lnTo>
                    <a:lnTo>
                      <a:pt x="608" y="825"/>
                    </a:lnTo>
                    <a:lnTo>
                      <a:pt x="608" y="825"/>
                    </a:lnTo>
                    <a:lnTo>
                      <a:pt x="608" y="825"/>
                    </a:lnTo>
                    <a:lnTo>
                      <a:pt x="610" y="826"/>
                    </a:lnTo>
                    <a:lnTo>
                      <a:pt x="610" y="826"/>
                    </a:lnTo>
                    <a:lnTo>
                      <a:pt x="610" y="826"/>
                    </a:lnTo>
                    <a:lnTo>
                      <a:pt x="610" y="825"/>
                    </a:lnTo>
                    <a:lnTo>
                      <a:pt x="612" y="825"/>
                    </a:lnTo>
                    <a:lnTo>
                      <a:pt x="612" y="825"/>
                    </a:lnTo>
                    <a:lnTo>
                      <a:pt x="612" y="825"/>
                    </a:lnTo>
                    <a:lnTo>
                      <a:pt x="612" y="825"/>
                    </a:lnTo>
                    <a:lnTo>
                      <a:pt x="613" y="825"/>
                    </a:lnTo>
                    <a:lnTo>
                      <a:pt x="613" y="825"/>
                    </a:lnTo>
                    <a:lnTo>
                      <a:pt x="613" y="825"/>
                    </a:lnTo>
                    <a:lnTo>
                      <a:pt x="613" y="825"/>
                    </a:lnTo>
                    <a:lnTo>
                      <a:pt x="613" y="825"/>
                    </a:lnTo>
                    <a:lnTo>
                      <a:pt x="613" y="825"/>
                    </a:lnTo>
                    <a:lnTo>
                      <a:pt x="615" y="825"/>
                    </a:lnTo>
                    <a:lnTo>
                      <a:pt x="615" y="823"/>
                    </a:lnTo>
                    <a:lnTo>
                      <a:pt x="615" y="823"/>
                    </a:lnTo>
                    <a:lnTo>
                      <a:pt x="615" y="823"/>
                    </a:lnTo>
                    <a:lnTo>
                      <a:pt x="615" y="823"/>
                    </a:lnTo>
                    <a:lnTo>
                      <a:pt x="615" y="823"/>
                    </a:lnTo>
                    <a:lnTo>
                      <a:pt x="617" y="823"/>
                    </a:lnTo>
                    <a:lnTo>
                      <a:pt x="617" y="823"/>
                    </a:lnTo>
                    <a:lnTo>
                      <a:pt x="617" y="823"/>
                    </a:lnTo>
                    <a:lnTo>
                      <a:pt x="617" y="823"/>
                    </a:lnTo>
                    <a:lnTo>
                      <a:pt x="619" y="821"/>
                    </a:lnTo>
                    <a:lnTo>
                      <a:pt x="619" y="821"/>
                    </a:lnTo>
                    <a:lnTo>
                      <a:pt x="619" y="821"/>
                    </a:lnTo>
                    <a:lnTo>
                      <a:pt x="619" y="821"/>
                    </a:lnTo>
                    <a:lnTo>
                      <a:pt x="619" y="821"/>
                    </a:lnTo>
                    <a:lnTo>
                      <a:pt x="621" y="821"/>
                    </a:lnTo>
                    <a:lnTo>
                      <a:pt x="621" y="821"/>
                    </a:lnTo>
                    <a:lnTo>
                      <a:pt x="621" y="819"/>
                    </a:lnTo>
                    <a:lnTo>
                      <a:pt x="621" y="819"/>
                    </a:lnTo>
                    <a:lnTo>
                      <a:pt x="621" y="819"/>
                    </a:lnTo>
                    <a:lnTo>
                      <a:pt x="623" y="819"/>
                    </a:lnTo>
                    <a:lnTo>
                      <a:pt x="623" y="819"/>
                    </a:lnTo>
                    <a:lnTo>
                      <a:pt x="623" y="817"/>
                    </a:lnTo>
                    <a:lnTo>
                      <a:pt x="624" y="817"/>
                    </a:lnTo>
                    <a:lnTo>
                      <a:pt x="624" y="817"/>
                    </a:lnTo>
                    <a:lnTo>
                      <a:pt x="624" y="817"/>
                    </a:lnTo>
                    <a:lnTo>
                      <a:pt x="624" y="817"/>
                    </a:lnTo>
                    <a:lnTo>
                      <a:pt x="624" y="817"/>
                    </a:lnTo>
                    <a:lnTo>
                      <a:pt x="624" y="817"/>
                    </a:lnTo>
                    <a:lnTo>
                      <a:pt x="624" y="815"/>
                    </a:lnTo>
                    <a:lnTo>
                      <a:pt x="624" y="815"/>
                    </a:lnTo>
                    <a:lnTo>
                      <a:pt x="626" y="815"/>
                    </a:lnTo>
                    <a:lnTo>
                      <a:pt x="626" y="815"/>
                    </a:lnTo>
                    <a:lnTo>
                      <a:pt x="626" y="814"/>
                    </a:lnTo>
                    <a:lnTo>
                      <a:pt x="626" y="814"/>
                    </a:lnTo>
                    <a:lnTo>
                      <a:pt x="626" y="814"/>
                    </a:lnTo>
                    <a:lnTo>
                      <a:pt x="626" y="814"/>
                    </a:lnTo>
                    <a:lnTo>
                      <a:pt x="626" y="814"/>
                    </a:lnTo>
                    <a:lnTo>
                      <a:pt x="628" y="814"/>
                    </a:lnTo>
                    <a:lnTo>
                      <a:pt x="628" y="814"/>
                    </a:lnTo>
                    <a:lnTo>
                      <a:pt x="628" y="812"/>
                    </a:lnTo>
                    <a:lnTo>
                      <a:pt x="628" y="812"/>
                    </a:lnTo>
                    <a:lnTo>
                      <a:pt x="628" y="812"/>
                    </a:lnTo>
                    <a:lnTo>
                      <a:pt x="628" y="812"/>
                    </a:lnTo>
                    <a:lnTo>
                      <a:pt x="628" y="812"/>
                    </a:lnTo>
                    <a:lnTo>
                      <a:pt x="630" y="810"/>
                    </a:lnTo>
                    <a:lnTo>
                      <a:pt x="630" y="810"/>
                    </a:lnTo>
                    <a:lnTo>
                      <a:pt x="630" y="810"/>
                    </a:lnTo>
                    <a:lnTo>
                      <a:pt x="630" y="810"/>
                    </a:lnTo>
                    <a:lnTo>
                      <a:pt x="630" y="808"/>
                    </a:lnTo>
                    <a:lnTo>
                      <a:pt x="630" y="808"/>
                    </a:lnTo>
                    <a:lnTo>
                      <a:pt x="630" y="808"/>
                    </a:lnTo>
                    <a:lnTo>
                      <a:pt x="632" y="808"/>
                    </a:lnTo>
                    <a:lnTo>
                      <a:pt x="632" y="808"/>
                    </a:lnTo>
                    <a:lnTo>
                      <a:pt x="632" y="806"/>
                    </a:lnTo>
                    <a:lnTo>
                      <a:pt x="632" y="806"/>
                    </a:lnTo>
                    <a:lnTo>
                      <a:pt x="632" y="806"/>
                    </a:lnTo>
                    <a:lnTo>
                      <a:pt x="632" y="805"/>
                    </a:lnTo>
                    <a:lnTo>
                      <a:pt x="630" y="805"/>
                    </a:lnTo>
                    <a:lnTo>
                      <a:pt x="630" y="805"/>
                    </a:lnTo>
                    <a:lnTo>
                      <a:pt x="630" y="805"/>
                    </a:lnTo>
                    <a:lnTo>
                      <a:pt x="630" y="805"/>
                    </a:lnTo>
                    <a:lnTo>
                      <a:pt x="630" y="805"/>
                    </a:lnTo>
                    <a:lnTo>
                      <a:pt x="630" y="805"/>
                    </a:lnTo>
                    <a:lnTo>
                      <a:pt x="630" y="805"/>
                    </a:lnTo>
                    <a:lnTo>
                      <a:pt x="630" y="803"/>
                    </a:lnTo>
                    <a:lnTo>
                      <a:pt x="628" y="803"/>
                    </a:lnTo>
                    <a:lnTo>
                      <a:pt x="628" y="803"/>
                    </a:lnTo>
                    <a:lnTo>
                      <a:pt x="628" y="803"/>
                    </a:lnTo>
                    <a:lnTo>
                      <a:pt x="628" y="803"/>
                    </a:lnTo>
                    <a:lnTo>
                      <a:pt x="628" y="801"/>
                    </a:lnTo>
                    <a:lnTo>
                      <a:pt x="628" y="801"/>
                    </a:lnTo>
                    <a:lnTo>
                      <a:pt x="628" y="799"/>
                    </a:lnTo>
                    <a:lnTo>
                      <a:pt x="628" y="799"/>
                    </a:lnTo>
                    <a:lnTo>
                      <a:pt x="628" y="799"/>
                    </a:lnTo>
                    <a:lnTo>
                      <a:pt x="628" y="799"/>
                    </a:lnTo>
                    <a:lnTo>
                      <a:pt x="628" y="799"/>
                    </a:lnTo>
                    <a:lnTo>
                      <a:pt x="628" y="797"/>
                    </a:lnTo>
                    <a:lnTo>
                      <a:pt x="628" y="797"/>
                    </a:lnTo>
                    <a:lnTo>
                      <a:pt x="628" y="797"/>
                    </a:lnTo>
                    <a:lnTo>
                      <a:pt x="628" y="797"/>
                    </a:lnTo>
                    <a:lnTo>
                      <a:pt x="628" y="797"/>
                    </a:lnTo>
                    <a:lnTo>
                      <a:pt x="628" y="796"/>
                    </a:lnTo>
                    <a:lnTo>
                      <a:pt x="628" y="796"/>
                    </a:lnTo>
                    <a:lnTo>
                      <a:pt x="626" y="796"/>
                    </a:lnTo>
                    <a:lnTo>
                      <a:pt x="626" y="796"/>
                    </a:lnTo>
                    <a:lnTo>
                      <a:pt x="626" y="796"/>
                    </a:lnTo>
                    <a:lnTo>
                      <a:pt x="628" y="796"/>
                    </a:lnTo>
                    <a:lnTo>
                      <a:pt x="628" y="796"/>
                    </a:lnTo>
                    <a:lnTo>
                      <a:pt x="628" y="794"/>
                    </a:lnTo>
                    <a:lnTo>
                      <a:pt x="626" y="794"/>
                    </a:lnTo>
                    <a:lnTo>
                      <a:pt x="626" y="794"/>
                    </a:lnTo>
                    <a:lnTo>
                      <a:pt x="626" y="792"/>
                    </a:lnTo>
                    <a:lnTo>
                      <a:pt x="626" y="792"/>
                    </a:lnTo>
                    <a:lnTo>
                      <a:pt x="626" y="790"/>
                    </a:lnTo>
                    <a:lnTo>
                      <a:pt x="626" y="790"/>
                    </a:lnTo>
                    <a:lnTo>
                      <a:pt x="626" y="790"/>
                    </a:lnTo>
                    <a:lnTo>
                      <a:pt x="626" y="790"/>
                    </a:lnTo>
                    <a:lnTo>
                      <a:pt x="626" y="788"/>
                    </a:lnTo>
                    <a:lnTo>
                      <a:pt x="626" y="787"/>
                    </a:lnTo>
                    <a:lnTo>
                      <a:pt x="626" y="787"/>
                    </a:lnTo>
                    <a:lnTo>
                      <a:pt x="624" y="787"/>
                    </a:lnTo>
                    <a:lnTo>
                      <a:pt x="624" y="787"/>
                    </a:lnTo>
                    <a:lnTo>
                      <a:pt x="623" y="787"/>
                    </a:lnTo>
                    <a:lnTo>
                      <a:pt x="623" y="785"/>
                    </a:lnTo>
                    <a:lnTo>
                      <a:pt x="621" y="785"/>
                    </a:lnTo>
                    <a:lnTo>
                      <a:pt x="619" y="785"/>
                    </a:lnTo>
                    <a:lnTo>
                      <a:pt x="619" y="785"/>
                    </a:lnTo>
                    <a:lnTo>
                      <a:pt x="619" y="783"/>
                    </a:lnTo>
                    <a:lnTo>
                      <a:pt x="619" y="783"/>
                    </a:lnTo>
                    <a:lnTo>
                      <a:pt x="619" y="783"/>
                    </a:lnTo>
                    <a:lnTo>
                      <a:pt x="617" y="783"/>
                    </a:lnTo>
                    <a:lnTo>
                      <a:pt x="617" y="783"/>
                    </a:lnTo>
                    <a:lnTo>
                      <a:pt x="615" y="783"/>
                    </a:lnTo>
                    <a:lnTo>
                      <a:pt x="615" y="783"/>
                    </a:lnTo>
                    <a:lnTo>
                      <a:pt x="615" y="783"/>
                    </a:lnTo>
                    <a:lnTo>
                      <a:pt x="613" y="783"/>
                    </a:lnTo>
                    <a:lnTo>
                      <a:pt x="613" y="783"/>
                    </a:lnTo>
                    <a:lnTo>
                      <a:pt x="613" y="783"/>
                    </a:lnTo>
                    <a:lnTo>
                      <a:pt x="613" y="783"/>
                    </a:lnTo>
                    <a:lnTo>
                      <a:pt x="613" y="783"/>
                    </a:lnTo>
                    <a:lnTo>
                      <a:pt x="613" y="783"/>
                    </a:lnTo>
                    <a:lnTo>
                      <a:pt x="613" y="783"/>
                    </a:lnTo>
                    <a:lnTo>
                      <a:pt x="613" y="783"/>
                    </a:lnTo>
                    <a:lnTo>
                      <a:pt x="612" y="783"/>
                    </a:lnTo>
                    <a:lnTo>
                      <a:pt x="612" y="783"/>
                    </a:lnTo>
                    <a:lnTo>
                      <a:pt x="612" y="783"/>
                    </a:lnTo>
                    <a:lnTo>
                      <a:pt x="612" y="783"/>
                    </a:lnTo>
                    <a:lnTo>
                      <a:pt x="612" y="781"/>
                    </a:lnTo>
                    <a:lnTo>
                      <a:pt x="612" y="781"/>
                    </a:lnTo>
                    <a:lnTo>
                      <a:pt x="610" y="781"/>
                    </a:lnTo>
                    <a:lnTo>
                      <a:pt x="610" y="781"/>
                    </a:lnTo>
                    <a:lnTo>
                      <a:pt x="610" y="781"/>
                    </a:lnTo>
                    <a:lnTo>
                      <a:pt x="610" y="781"/>
                    </a:lnTo>
                    <a:lnTo>
                      <a:pt x="610" y="781"/>
                    </a:lnTo>
                    <a:lnTo>
                      <a:pt x="608" y="781"/>
                    </a:lnTo>
                    <a:lnTo>
                      <a:pt x="608" y="781"/>
                    </a:lnTo>
                    <a:lnTo>
                      <a:pt x="608" y="781"/>
                    </a:lnTo>
                    <a:lnTo>
                      <a:pt x="608" y="781"/>
                    </a:lnTo>
                    <a:lnTo>
                      <a:pt x="608" y="781"/>
                    </a:lnTo>
                    <a:lnTo>
                      <a:pt x="608" y="781"/>
                    </a:lnTo>
                    <a:lnTo>
                      <a:pt x="608" y="781"/>
                    </a:lnTo>
                    <a:lnTo>
                      <a:pt x="608" y="779"/>
                    </a:lnTo>
                    <a:lnTo>
                      <a:pt x="606" y="779"/>
                    </a:lnTo>
                    <a:lnTo>
                      <a:pt x="606" y="779"/>
                    </a:lnTo>
                    <a:lnTo>
                      <a:pt x="606" y="779"/>
                    </a:lnTo>
                    <a:lnTo>
                      <a:pt x="606" y="779"/>
                    </a:lnTo>
                    <a:lnTo>
                      <a:pt x="606" y="779"/>
                    </a:lnTo>
                    <a:lnTo>
                      <a:pt x="606"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79"/>
                    </a:lnTo>
                    <a:lnTo>
                      <a:pt x="604" y="781"/>
                    </a:lnTo>
                    <a:lnTo>
                      <a:pt x="603" y="781"/>
                    </a:lnTo>
                    <a:lnTo>
                      <a:pt x="603" y="779"/>
                    </a:lnTo>
                    <a:lnTo>
                      <a:pt x="601" y="779"/>
                    </a:lnTo>
                    <a:lnTo>
                      <a:pt x="601" y="779"/>
                    </a:lnTo>
                    <a:lnTo>
                      <a:pt x="601" y="779"/>
                    </a:lnTo>
                    <a:lnTo>
                      <a:pt x="601" y="779"/>
                    </a:lnTo>
                    <a:lnTo>
                      <a:pt x="599" y="779"/>
                    </a:lnTo>
                    <a:lnTo>
                      <a:pt x="599" y="779"/>
                    </a:lnTo>
                    <a:lnTo>
                      <a:pt x="597" y="781"/>
                    </a:lnTo>
                    <a:lnTo>
                      <a:pt x="597" y="781"/>
                    </a:lnTo>
                    <a:lnTo>
                      <a:pt x="597" y="781"/>
                    </a:lnTo>
                    <a:lnTo>
                      <a:pt x="597" y="781"/>
                    </a:lnTo>
                    <a:lnTo>
                      <a:pt x="597" y="779"/>
                    </a:lnTo>
                    <a:lnTo>
                      <a:pt x="597" y="779"/>
                    </a:lnTo>
                    <a:lnTo>
                      <a:pt x="597" y="779"/>
                    </a:lnTo>
                    <a:lnTo>
                      <a:pt x="595" y="779"/>
                    </a:lnTo>
                    <a:lnTo>
                      <a:pt x="595" y="779"/>
                    </a:lnTo>
                    <a:lnTo>
                      <a:pt x="595" y="779"/>
                    </a:lnTo>
                    <a:lnTo>
                      <a:pt x="594" y="777"/>
                    </a:lnTo>
                    <a:lnTo>
                      <a:pt x="594" y="777"/>
                    </a:lnTo>
                    <a:lnTo>
                      <a:pt x="594" y="777"/>
                    </a:lnTo>
                    <a:lnTo>
                      <a:pt x="594" y="777"/>
                    </a:lnTo>
                    <a:lnTo>
                      <a:pt x="592" y="776"/>
                    </a:lnTo>
                    <a:lnTo>
                      <a:pt x="592" y="776"/>
                    </a:lnTo>
                    <a:lnTo>
                      <a:pt x="592" y="776"/>
                    </a:lnTo>
                    <a:lnTo>
                      <a:pt x="592" y="776"/>
                    </a:lnTo>
                    <a:lnTo>
                      <a:pt x="592" y="776"/>
                    </a:lnTo>
                    <a:lnTo>
                      <a:pt x="590" y="776"/>
                    </a:lnTo>
                    <a:lnTo>
                      <a:pt x="590" y="776"/>
                    </a:lnTo>
                    <a:lnTo>
                      <a:pt x="590" y="776"/>
                    </a:lnTo>
                    <a:lnTo>
                      <a:pt x="588" y="776"/>
                    </a:lnTo>
                    <a:lnTo>
                      <a:pt x="588" y="774"/>
                    </a:lnTo>
                    <a:lnTo>
                      <a:pt x="586" y="774"/>
                    </a:lnTo>
                    <a:lnTo>
                      <a:pt x="585" y="774"/>
                    </a:lnTo>
                    <a:lnTo>
                      <a:pt x="585" y="774"/>
                    </a:lnTo>
                    <a:lnTo>
                      <a:pt x="585" y="774"/>
                    </a:lnTo>
                    <a:lnTo>
                      <a:pt x="585" y="774"/>
                    </a:lnTo>
                    <a:lnTo>
                      <a:pt x="583" y="774"/>
                    </a:lnTo>
                    <a:lnTo>
                      <a:pt x="583" y="774"/>
                    </a:lnTo>
                    <a:lnTo>
                      <a:pt x="583" y="774"/>
                    </a:lnTo>
                    <a:lnTo>
                      <a:pt x="581" y="772"/>
                    </a:lnTo>
                    <a:lnTo>
                      <a:pt x="579" y="772"/>
                    </a:lnTo>
                    <a:lnTo>
                      <a:pt x="579" y="770"/>
                    </a:lnTo>
                    <a:lnTo>
                      <a:pt x="579" y="770"/>
                    </a:lnTo>
                    <a:lnTo>
                      <a:pt x="581" y="770"/>
                    </a:lnTo>
                    <a:lnTo>
                      <a:pt x="581" y="770"/>
                    </a:lnTo>
                    <a:lnTo>
                      <a:pt x="581" y="770"/>
                    </a:lnTo>
                    <a:lnTo>
                      <a:pt x="581" y="770"/>
                    </a:lnTo>
                    <a:lnTo>
                      <a:pt x="583" y="770"/>
                    </a:lnTo>
                    <a:lnTo>
                      <a:pt x="583" y="770"/>
                    </a:lnTo>
                    <a:lnTo>
                      <a:pt x="583" y="768"/>
                    </a:lnTo>
                    <a:lnTo>
                      <a:pt x="583" y="768"/>
                    </a:lnTo>
                    <a:lnTo>
                      <a:pt x="585" y="768"/>
                    </a:lnTo>
                    <a:lnTo>
                      <a:pt x="585" y="768"/>
                    </a:lnTo>
                    <a:lnTo>
                      <a:pt x="585" y="768"/>
                    </a:lnTo>
                    <a:lnTo>
                      <a:pt x="585" y="768"/>
                    </a:lnTo>
                    <a:lnTo>
                      <a:pt x="583" y="767"/>
                    </a:lnTo>
                    <a:lnTo>
                      <a:pt x="583" y="767"/>
                    </a:lnTo>
                    <a:lnTo>
                      <a:pt x="583" y="767"/>
                    </a:lnTo>
                    <a:lnTo>
                      <a:pt x="583" y="767"/>
                    </a:lnTo>
                    <a:lnTo>
                      <a:pt x="583" y="767"/>
                    </a:lnTo>
                    <a:lnTo>
                      <a:pt x="583" y="767"/>
                    </a:lnTo>
                    <a:lnTo>
                      <a:pt x="585" y="767"/>
                    </a:lnTo>
                    <a:lnTo>
                      <a:pt x="585" y="767"/>
                    </a:lnTo>
                    <a:lnTo>
                      <a:pt x="585" y="765"/>
                    </a:lnTo>
                    <a:lnTo>
                      <a:pt x="585" y="765"/>
                    </a:lnTo>
                    <a:lnTo>
                      <a:pt x="585" y="765"/>
                    </a:lnTo>
                    <a:lnTo>
                      <a:pt x="585" y="765"/>
                    </a:lnTo>
                    <a:lnTo>
                      <a:pt x="585" y="765"/>
                    </a:lnTo>
                    <a:lnTo>
                      <a:pt x="585" y="763"/>
                    </a:lnTo>
                    <a:lnTo>
                      <a:pt x="585" y="763"/>
                    </a:lnTo>
                    <a:lnTo>
                      <a:pt x="585" y="761"/>
                    </a:lnTo>
                    <a:lnTo>
                      <a:pt x="585" y="761"/>
                    </a:lnTo>
                    <a:lnTo>
                      <a:pt x="585" y="761"/>
                    </a:lnTo>
                    <a:lnTo>
                      <a:pt x="585" y="761"/>
                    </a:lnTo>
                    <a:lnTo>
                      <a:pt x="585" y="761"/>
                    </a:lnTo>
                    <a:lnTo>
                      <a:pt x="585" y="759"/>
                    </a:lnTo>
                    <a:lnTo>
                      <a:pt x="585" y="759"/>
                    </a:lnTo>
                    <a:lnTo>
                      <a:pt x="585" y="759"/>
                    </a:lnTo>
                    <a:lnTo>
                      <a:pt x="585" y="759"/>
                    </a:lnTo>
                    <a:lnTo>
                      <a:pt x="585" y="759"/>
                    </a:lnTo>
                    <a:lnTo>
                      <a:pt x="585" y="758"/>
                    </a:lnTo>
                    <a:lnTo>
                      <a:pt x="585" y="758"/>
                    </a:lnTo>
                    <a:lnTo>
                      <a:pt x="585" y="758"/>
                    </a:lnTo>
                    <a:lnTo>
                      <a:pt x="585" y="756"/>
                    </a:lnTo>
                    <a:lnTo>
                      <a:pt x="585" y="756"/>
                    </a:lnTo>
                    <a:lnTo>
                      <a:pt x="585" y="756"/>
                    </a:lnTo>
                    <a:lnTo>
                      <a:pt x="585" y="756"/>
                    </a:lnTo>
                    <a:lnTo>
                      <a:pt x="583" y="756"/>
                    </a:lnTo>
                    <a:lnTo>
                      <a:pt x="583" y="754"/>
                    </a:lnTo>
                    <a:lnTo>
                      <a:pt x="583" y="754"/>
                    </a:lnTo>
                    <a:lnTo>
                      <a:pt x="581" y="754"/>
                    </a:lnTo>
                    <a:lnTo>
                      <a:pt x="581" y="754"/>
                    </a:lnTo>
                    <a:lnTo>
                      <a:pt x="581" y="754"/>
                    </a:lnTo>
                    <a:lnTo>
                      <a:pt x="581" y="754"/>
                    </a:lnTo>
                    <a:lnTo>
                      <a:pt x="581" y="754"/>
                    </a:lnTo>
                    <a:lnTo>
                      <a:pt x="581" y="754"/>
                    </a:lnTo>
                    <a:lnTo>
                      <a:pt x="581" y="752"/>
                    </a:lnTo>
                    <a:lnTo>
                      <a:pt x="581" y="752"/>
                    </a:lnTo>
                    <a:lnTo>
                      <a:pt x="579" y="752"/>
                    </a:lnTo>
                    <a:lnTo>
                      <a:pt x="579" y="752"/>
                    </a:lnTo>
                    <a:lnTo>
                      <a:pt x="579" y="750"/>
                    </a:lnTo>
                    <a:lnTo>
                      <a:pt x="579" y="750"/>
                    </a:lnTo>
                    <a:lnTo>
                      <a:pt x="577" y="750"/>
                    </a:lnTo>
                    <a:lnTo>
                      <a:pt x="577" y="750"/>
                    </a:lnTo>
                    <a:lnTo>
                      <a:pt x="577" y="752"/>
                    </a:lnTo>
                    <a:lnTo>
                      <a:pt x="577" y="752"/>
                    </a:lnTo>
                    <a:lnTo>
                      <a:pt x="577" y="752"/>
                    </a:lnTo>
                    <a:lnTo>
                      <a:pt x="577" y="752"/>
                    </a:lnTo>
                    <a:lnTo>
                      <a:pt x="576" y="752"/>
                    </a:lnTo>
                    <a:lnTo>
                      <a:pt x="576" y="752"/>
                    </a:lnTo>
                    <a:lnTo>
                      <a:pt x="576" y="752"/>
                    </a:lnTo>
                    <a:lnTo>
                      <a:pt x="576" y="752"/>
                    </a:lnTo>
                    <a:lnTo>
                      <a:pt x="574" y="752"/>
                    </a:lnTo>
                    <a:lnTo>
                      <a:pt x="574" y="752"/>
                    </a:lnTo>
                    <a:lnTo>
                      <a:pt x="574" y="752"/>
                    </a:lnTo>
                    <a:lnTo>
                      <a:pt x="572" y="752"/>
                    </a:lnTo>
                    <a:lnTo>
                      <a:pt x="572" y="754"/>
                    </a:lnTo>
                    <a:lnTo>
                      <a:pt x="572" y="754"/>
                    </a:lnTo>
                    <a:lnTo>
                      <a:pt x="572" y="754"/>
                    </a:lnTo>
                    <a:lnTo>
                      <a:pt x="570" y="754"/>
                    </a:lnTo>
                    <a:lnTo>
                      <a:pt x="570" y="754"/>
                    </a:lnTo>
                    <a:lnTo>
                      <a:pt x="570" y="754"/>
                    </a:lnTo>
                    <a:lnTo>
                      <a:pt x="570" y="754"/>
                    </a:lnTo>
                    <a:lnTo>
                      <a:pt x="568" y="754"/>
                    </a:lnTo>
                    <a:lnTo>
                      <a:pt x="568" y="754"/>
                    </a:lnTo>
                    <a:lnTo>
                      <a:pt x="568" y="754"/>
                    </a:lnTo>
                    <a:lnTo>
                      <a:pt x="568" y="754"/>
                    </a:lnTo>
                    <a:lnTo>
                      <a:pt x="566" y="754"/>
                    </a:lnTo>
                    <a:lnTo>
                      <a:pt x="566" y="754"/>
                    </a:lnTo>
                    <a:lnTo>
                      <a:pt x="565" y="754"/>
                    </a:lnTo>
                    <a:lnTo>
                      <a:pt x="565" y="754"/>
                    </a:lnTo>
                    <a:lnTo>
                      <a:pt x="563" y="754"/>
                    </a:lnTo>
                    <a:lnTo>
                      <a:pt x="563" y="754"/>
                    </a:lnTo>
                    <a:lnTo>
                      <a:pt x="563" y="754"/>
                    </a:lnTo>
                    <a:lnTo>
                      <a:pt x="563" y="754"/>
                    </a:lnTo>
                    <a:lnTo>
                      <a:pt x="563" y="752"/>
                    </a:lnTo>
                    <a:lnTo>
                      <a:pt x="563" y="752"/>
                    </a:lnTo>
                    <a:lnTo>
                      <a:pt x="563" y="752"/>
                    </a:lnTo>
                    <a:lnTo>
                      <a:pt x="561" y="752"/>
                    </a:lnTo>
                    <a:lnTo>
                      <a:pt x="561" y="752"/>
                    </a:lnTo>
                    <a:lnTo>
                      <a:pt x="561" y="752"/>
                    </a:lnTo>
                    <a:lnTo>
                      <a:pt x="561" y="750"/>
                    </a:lnTo>
                    <a:lnTo>
                      <a:pt x="563" y="750"/>
                    </a:lnTo>
                    <a:lnTo>
                      <a:pt x="563" y="750"/>
                    </a:lnTo>
                    <a:lnTo>
                      <a:pt x="563" y="750"/>
                    </a:lnTo>
                    <a:lnTo>
                      <a:pt x="563" y="749"/>
                    </a:lnTo>
                    <a:lnTo>
                      <a:pt x="563" y="749"/>
                    </a:lnTo>
                    <a:lnTo>
                      <a:pt x="563" y="749"/>
                    </a:lnTo>
                    <a:lnTo>
                      <a:pt x="563" y="747"/>
                    </a:lnTo>
                    <a:lnTo>
                      <a:pt x="563" y="747"/>
                    </a:lnTo>
                    <a:lnTo>
                      <a:pt x="563" y="745"/>
                    </a:lnTo>
                    <a:lnTo>
                      <a:pt x="561" y="743"/>
                    </a:lnTo>
                    <a:lnTo>
                      <a:pt x="561" y="743"/>
                    </a:lnTo>
                    <a:lnTo>
                      <a:pt x="563" y="741"/>
                    </a:lnTo>
                    <a:lnTo>
                      <a:pt x="563" y="739"/>
                    </a:lnTo>
                    <a:lnTo>
                      <a:pt x="565" y="738"/>
                    </a:lnTo>
                    <a:lnTo>
                      <a:pt x="565" y="736"/>
                    </a:lnTo>
                    <a:lnTo>
                      <a:pt x="566" y="734"/>
                    </a:lnTo>
                    <a:lnTo>
                      <a:pt x="566" y="734"/>
                    </a:lnTo>
                    <a:lnTo>
                      <a:pt x="568" y="734"/>
                    </a:lnTo>
                    <a:lnTo>
                      <a:pt x="568" y="734"/>
                    </a:lnTo>
                    <a:lnTo>
                      <a:pt x="568" y="734"/>
                    </a:lnTo>
                    <a:lnTo>
                      <a:pt x="568" y="732"/>
                    </a:lnTo>
                    <a:lnTo>
                      <a:pt x="568" y="732"/>
                    </a:lnTo>
                    <a:lnTo>
                      <a:pt x="568" y="732"/>
                    </a:lnTo>
                    <a:lnTo>
                      <a:pt x="568" y="730"/>
                    </a:lnTo>
                    <a:lnTo>
                      <a:pt x="568" y="730"/>
                    </a:lnTo>
                    <a:lnTo>
                      <a:pt x="568" y="729"/>
                    </a:lnTo>
                    <a:lnTo>
                      <a:pt x="568" y="729"/>
                    </a:lnTo>
                    <a:lnTo>
                      <a:pt x="568" y="729"/>
                    </a:lnTo>
                    <a:lnTo>
                      <a:pt x="570" y="727"/>
                    </a:lnTo>
                    <a:lnTo>
                      <a:pt x="570" y="727"/>
                    </a:lnTo>
                    <a:lnTo>
                      <a:pt x="570" y="727"/>
                    </a:lnTo>
                    <a:lnTo>
                      <a:pt x="572" y="727"/>
                    </a:lnTo>
                    <a:lnTo>
                      <a:pt x="572" y="725"/>
                    </a:lnTo>
                    <a:lnTo>
                      <a:pt x="576" y="725"/>
                    </a:lnTo>
                    <a:lnTo>
                      <a:pt x="576" y="725"/>
                    </a:lnTo>
                    <a:lnTo>
                      <a:pt x="577" y="727"/>
                    </a:lnTo>
                    <a:lnTo>
                      <a:pt x="579" y="727"/>
                    </a:lnTo>
                    <a:lnTo>
                      <a:pt x="579" y="729"/>
                    </a:lnTo>
                    <a:lnTo>
                      <a:pt x="579" y="729"/>
                    </a:lnTo>
                    <a:lnTo>
                      <a:pt x="581" y="730"/>
                    </a:lnTo>
                    <a:lnTo>
                      <a:pt x="581" y="730"/>
                    </a:lnTo>
                    <a:lnTo>
                      <a:pt x="581" y="730"/>
                    </a:lnTo>
                    <a:lnTo>
                      <a:pt x="581" y="732"/>
                    </a:lnTo>
                    <a:lnTo>
                      <a:pt x="579" y="732"/>
                    </a:lnTo>
                    <a:lnTo>
                      <a:pt x="579" y="732"/>
                    </a:lnTo>
                    <a:lnTo>
                      <a:pt x="577" y="734"/>
                    </a:lnTo>
                    <a:lnTo>
                      <a:pt x="577" y="734"/>
                    </a:lnTo>
                    <a:lnTo>
                      <a:pt x="577" y="734"/>
                    </a:lnTo>
                    <a:lnTo>
                      <a:pt x="577" y="734"/>
                    </a:lnTo>
                    <a:lnTo>
                      <a:pt x="577" y="736"/>
                    </a:lnTo>
                    <a:lnTo>
                      <a:pt x="577" y="738"/>
                    </a:lnTo>
                    <a:lnTo>
                      <a:pt x="577" y="738"/>
                    </a:lnTo>
                    <a:lnTo>
                      <a:pt x="577" y="738"/>
                    </a:lnTo>
                    <a:lnTo>
                      <a:pt x="577" y="738"/>
                    </a:lnTo>
                    <a:lnTo>
                      <a:pt x="577" y="739"/>
                    </a:lnTo>
                    <a:lnTo>
                      <a:pt x="579" y="739"/>
                    </a:lnTo>
                    <a:lnTo>
                      <a:pt x="581" y="739"/>
                    </a:lnTo>
                    <a:lnTo>
                      <a:pt x="581" y="739"/>
                    </a:lnTo>
                    <a:lnTo>
                      <a:pt x="583" y="739"/>
                    </a:lnTo>
                    <a:lnTo>
                      <a:pt x="583" y="738"/>
                    </a:lnTo>
                    <a:lnTo>
                      <a:pt x="585" y="738"/>
                    </a:lnTo>
                    <a:lnTo>
                      <a:pt x="585" y="738"/>
                    </a:lnTo>
                    <a:lnTo>
                      <a:pt x="585" y="738"/>
                    </a:lnTo>
                    <a:lnTo>
                      <a:pt x="585" y="738"/>
                    </a:lnTo>
                    <a:lnTo>
                      <a:pt x="586" y="738"/>
                    </a:lnTo>
                    <a:lnTo>
                      <a:pt x="586" y="738"/>
                    </a:lnTo>
                    <a:lnTo>
                      <a:pt x="586" y="738"/>
                    </a:lnTo>
                    <a:lnTo>
                      <a:pt x="588" y="738"/>
                    </a:lnTo>
                    <a:lnTo>
                      <a:pt x="588" y="738"/>
                    </a:lnTo>
                    <a:lnTo>
                      <a:pt x="590" y="738"/>
                    </a:lnTo>
                    <a:lnTo>
                      <a:pt x="590" y="738"/>
                    </a:lnTo>
                    <a:lnTo>
                      <a:pt x="592" y="738"/>
                    </a:lnTo>
                    <a:lnTo>
                      <a:pt x="592" y="736"/>
                    </a:lnTo>
                    <a:lnTo>
                      <a:pt x="594" y="734"/>
                    </a:lnTo>
                    <a:lnTo>
                      <a:pt x="594" y="732"/>
                    </a:lnTo>
                    <a:lnTo>
                      <a:pt x="592" y="732"/>
                    </a:lnTo>
                    <a:lnTo>
                      <a:pt x="592" y="730"/>
                    </a:lnTo>
                    <a:lnTo>
                      <a:pt x="590" y="730"/>
                    </a:lnTo>
                    <a:lnTo>
                      <a:pt x="590" y="730"/>
                    </a:lnTo>
                    <a:lnTo>
                      <a:pt x="590" y="730"/>
                    </a:lnTo>
                    <a:lnTo>
                      <a:pt x="590" y="729"/>
                    </a:lnTo>
                    <a:lnTo>
                      <a:pt x="588" y="727"/>
                    </a:lnTo>
                    <a:lnTo>
                      <a:pt x="588" y="727"/>
                    </a:lnTo>
                    <a:lnTo>
                      <a:pt x="588" y="727"/>
                    </a:lnTo>
                    <a:lnTo>
                      <a:pt x="588" y="727"/>
                    </a:lnTo>
                    <a:lnTo>
                      <a:pt x="588" y="727"/>
                    </a:lnTo>
                    <a:lnTo>
                      <a:pt x="588" y="727"/>
                    </a:lnTo>
                    <a:lnTo>
                      <a:pt x="588" y="725"/>
                    </a:lnTo>
                    <a:lnTo>
                      <a:pt x="588" y="725"/>
                    </a:lnTo>
                    <a:lnTo>
                      <a:pt x="590" y="725"/>
                    </a:lnTo>
                    <a:lnTo>
                      <a:pt x="590" y="725"/>
                    </a:lnTo>
                    <a:lnTo>
                      <a:pt x="592" y="725"/>
                    </a:lnTo>
                    <a:lnTo>
                      <a:pt x="592" y="725"/>
                    </a:lnTo>
                    <a:lnTo>
                      <a:pt x="592" y="727"/>
                    </a:lnTo>
                    <a:lnTo>
                      <a:pt x="592" y="727"/>
                    </a:lnTo>
                    <a:lnTo>
                      <a:pt x="594" y="727"/>
                    </a:lnTo>
                    <a:lnTo>
                      <a:pt x="594" y="729"/>
                    </a:lnTo>
                    <a:lnTo>
                      <a:pt x="595" y="729"/>
                    </a:lnTo>
                    <a:lnTo>
                      <a:pt x="595" y="729"/>
                    </a:lnTo>
                    <a:lnTo>
                      <a:pt x="597" y="729"/>
                    </a:lnTo>
                    <a:lnTo>
                      <a:pt x="597" y="729"/>
                    </a:lnTo>
                    <a:lnTo>
                      <a:pt x="599" y="727"/>
                    </a:lnTo>
                    <a:lnTo>
                      <a:pt x="599" y="727"/>
                    </a:lnTo>
                    <a:lnTo>
                      <a:pt x="599" y="727"/>
                    </a:lnTo>
                    <a:lnTo>
                      <a:pt x="601" y="727"/>
                    </a:lnTo>
                    <a:lnTo>
                      <a:pt x="601" y="727"/>
                    </a:lnTo>
                    <a:lnTo>
                      <a:pt x="601" y="727"/>
                    </a:lnTo>
                    <a:lnTo>
                      <a:pt x="601" y="727"/>
                    </a:lnTo>
                    <a:lnTo>
                      <a:pt x="601" y="727"/>
                    </a:lnTo>
                    <a:lnTo>
                      <a:pt x="603" y="725"/>
                    </a:lnTo>
                    <a:lnTo>
                      <a:pt x="604" y="721"/>
                    </a:lnTo>
                    <a:lnTo>
                      <a:pt x="604" y="720"/>
                    </a:lnTo>
                    <a:lnTo>
                      <a:pt x="604" y="720"/>
                    </a:lnTo>
                    <a:lnTo>
                      <a:pt x="604" y="718"/>
                    </a:lnTo>
                    <a:lnTo>
                      <a:pt x="604" y="716"/>
                    </a:lnTo>
                    <a:lnTo>
                      <a:pt x="604" y="716"/>
                    </a:lnTo>
                    <a:lnTo>
                      <a:pt x="606" y="716"/>
                    </a:lnTo>
                    <a:lnTo>
                      <a:pt x="606" y="716"/>
                    </a:lnTo>
                    <a:lnTo>
                      <a:pt x="606" y="716"/>
                    </a:lnTo>
                    <a:lnTo>
                      <a:pt x="606" y="716"/>
                    </a:lnTo>
                    <a:lnTo>
                      <a:pt x="606" y="716"/>
                    </a:lnTo>
                    <a:lnTo>
                      <a:pt x="606" y="716"/>
                    </a:lnTo>
                    <a:lnTo>
                      <a:pt x="606" y="714"/>
                    </a:lnTo>
                    <a:lnTo>
                      <a:pt x="606" y="714"/>
                    </a:lnTo>
                    <a:lnTo>
                      <a:pt x="606" y="714"/>
                    </a:lnTo>
                    <a:lnTo>
                      <a:pt x="606" y="714"/>
                    </a:lnTo>
                    <a:lnTo>
                      <a:pt x="604" y="714"/>
                    </a:lnTo>
                    <a:lnTo>
                      <a:pt x="604" y="714"/>
                    </a:lnTo>
                    <a:lnTo>
                      <a:pt x="604" y="714"/>
                    </a:lnTo>
                    <a:lnTo>
                      <a:pt x="606" y="712"/>
                    </a:lnTo>
                    <a:lnTo>
                      <a:pt x="606" y="712"/>
                    </a:lnTo>
                    <a:lnTo>
                      <a:pt x="606" y="712"/>
                    </a:lnTo>
                    <a:lnTo>
                      <a:pt x="608" y="712"/>
                    </a:lnTo>
                    <a:lnTo>
                      <a:pt x="608" y="712"/>
                    </a:lnTo>
                    <a:lnTo>
                      <a:pt x="608" y="712"/>
                    </a:lnTo>
                    <a:lnTo>
                      <a:pt x="608" y="712"/>
                    </a:lnTo>
                    <a:lnTo>
                      <a:pt x="608" y="712"/>
                    </a:lnTo>
                    <a:lnTo>
                      <a:pt x="608" y="714"/>
                    </a:lnTo>
                    <a:lnTo>
                      <a:pt x="610" y="714"/>
                    </a:lnTo>
                    <a:lnTo>
                      <a:pt x="610" y="716"/>
                    </a:lnTo>
                    <a:lnTo>
                      <a:pt x="610" y="716"/>
                    </a:lnTo>
                    <a:lnTo>
                      <a:pt x="610" y="718"/>
                    </a:lnTo>
                    <a:lnTo>
                      <a:pt x="612" y="718"/>
                    </a:lnTo>
                    <a:lnTo>
                      <a:pt x="612" y="718"/>
                    </a:lnTo>
                    <a:lnTo>
                      <a:pt x="613" y="718"/>
                    </a:lnTo>
                    <a:lnTo>
                      <a:pt x="613" y="718"/>
                    </a:lnTo>
                    <a:lnTo>
                      <a:pt x="615" y="718"/>
                    </a:lnTo>
                    <a:lnTo>
                      <a:pt x="615" y="718"/>
                    </a:lnTo>
                    <a:lnTo>
                      <a:pt x="617" y="718"/>
                    </a:lnTo>
                    <a:lnTo>
                      <a:pt x="617" y="718"/>
                    </a:lnTo>
                    <a:lnTo>
                      <a:pt x="617" y="718"/>
                    </a:lnTo>
                    <a:lnTo>
                      <a:pt x="617" y="718"/>
                    </a:lnTo>
                    <a:lnTo>
                      <a:pt x="617" y="718"/>
                    </a:lnTo>
                    <a:lnTo>
                      <a:pt x="617" y="716"/>
                    </a:lnTo>
                    <a:lnTo>
                      <a:pt x="615" y="714"/>
                    </a:lnTo>
                    <a:lnTo>
                      <a:pt x="615" y="714"/>
                    </a:lnTo>
                    <a:lnTo>
                      <a:pt x="613" y="714"/>
                    </a:lnTo>
                    <a:lnTo>
                      <a:pt x="613" y="714"/>
                    </a:lnTo>
                    <a:lnTo>
                      <a:pt x="613" y="712"/>
                    </a:lnTo>
                    <a:lnTo>
                      <a:pt x="613" y="712"/>
                    </a:lnTo>
                    <a:lnTo>
                      <a:pt x="612" y="712"/>
                    </a:lnTo>
                    <a:lnTo>
                      <a:pt x="612" y="712"/>
                    </a:lnTo>
                    <a:lnTo>
                      <a:pt x="612" y="711"/>
                    </a:lnTo>
                    <a:lnTo>
                      <a:pt x="612" y="711"/>
                    </a:lnTo>
                    <a:lnTo>
                      <a:pt x="610" y="711"/>
                    </a:lnTo>
                    <a:lnTo>
                      <a:pt x="610" y="711"/>
                    </a:lnTo>
                    <a:lnTo>
                      <a:pt x="610" y="711"/>
                    </a:lnTo>
                    <a:lnTo>
                      <a:pt x="610" y="709"/>
                    </a:lnTo>
                    <a:lnTo>
                      <a:pt x="608" y="709"/>
                    </a:lnTo>
                    <a:lnTo>
                      <a:pt x="608" y="709"/>
                    </a:lnTo>
                    <a:lnTo>
                      <a:pt x="606" y="707"/>
                    </a:lnTo>
                    <a:lnTo>
                      <a:pt x="606" y="707"/>
                    </a:lnTo>
                    <a:lnTo>
                      <a:pt x="606" y="707"/>
                    </a:lnTo>
                    <a:lnTo>
                      <a:pt x="604" y="707"/>
                    </a:lnTo>
                    <a:lnTo>
                      <a:pt x="604" y="707"/>
                    </a:lnTo>
                    <a:lnTo>
                      <a:pt x="604" y="707"/>
                    </a:lnTo>
                    <a:lnTo>
                      <a:pt x="603" y="707"/>
                    </a:lnTo>
                    <a:lnTo>
                      <a:pt x="603" y="707"/>
                    </a:lnTo>
                    <a:lnTo>
                      <a:pt x="603" y="707"/>
                    </a:lnTo>
                    <a:lnTo>
                      <a:pt x="601" y="707"/>
                    </a:lnTo>
                    <a:lnTo>
                      <a:pt x="601" y="707"/>
                    </a:lnTo>
                    <a:lnTo>
                      <a:pt x="601" y="707"/>
                    </a:lnTo>
                    <a:lnTo>
                      <a:pt x="601" y="705"/>
                    </a:lnTo>
                    <a:lnTo>
                      <a:pt x="601" y="705"/>
                    </a:lnTo>
                    <a:lnTo>
                      <a:pt x="601" y="705"/>
                    </a:lnTo>
                    <a:lnTo>
                      <a:pt x="601" y="705"/>
                    </a:lnTo>
                    <a:lnTo>
                      <a:pt x="599" y="705"/>
                    </a:lnTo>
                    <a:lnTo>
                      <a:pt x="599" y="703"/>
                    </a:lnTo>
                    <a:lnTo>
                      <a:pt x="599" y="703"/>
                    </a:lnTo>
                    <a:lnTo>
                      <a:pt x="599" y="703"/>
                    </a:lnTo>
                    <a:lnTo>
                      <a:pt x="599" y="703"/>
                    </a:lnTo>
                    <a:lnTo>
                      <a:pt x="599" y="703"/>
                    </a:lnTo>
                    <a:lnTo>
                      <a:pt x="599" y="703"/>
                    </a:lnTo>
                    <a:lnTo>
                      <a:pt x="599" y="703"/>
                    </a:lnTo>
                    <a:lnTo>
                      <a:pt x="599" y="702"/>
                    </a:lnTo>
                    <a:lnTo>
                      <a:pt x="597" y="702"/>
                    </a:lnTo>
                    <a:lnTo>
                      <a:pt x="597" y="702"/>
                    </a:lnTo>
                    <a:lnTo>
                      <a:pt x="597" y="702"/>
                    </a:lnTo>
                    <a:lnTo>
                      <a:pt x="597" y="700"/>
                    </a:lnTo>
                    <a:lnTo>
                      <a:pt x="597" y="700"/>
                    </a:lnTo>
                    <a:lnTo>
                      <a:pt x="597" y="698"/>
                    </a:lnTo>
                    <a:lnTo>
                      <a:pt x="597" y="698"/>
                    </a:lnTo>
                    <a:lnTo>
                      <a:pt x="597" y="696"/>
                    </a:lnTo>
                    <a:lnTo>
                      <a:pt x="597" y="696"/>
                    </a:lnTo>
                    <a:lnTo>
                      <a:pt x="599" y="696"/>
                    </a:lnTo>
                    <a:lnTo>
                      <a:pt x="599" y="696"/>
                    </a:lnTo>
                    <a:lnTo>
                      <a:pt x="599" y="696"/>
                    </a:lnTo>
                    <a:lnTo>
                      <a:pt x="599" y="696"/>
                    </a:lnTo>
                    <a:lnTo>
                      <a:pt x="599" y="696"/>
                    </a:lnTo>
                    <a:lnTo>
                      <a:pt x="599" y="694"/>
                    </a:lnTo>
                    <a:lnTo>
                      <a:pt x="599" y="694"/>
                    </a:lnTo>
                    <a:lnTo>
                      <a:pt x="599" y="694"/>
                    </a:lnTo>
                    <a:lnTo>
                      <a:pt x="599" y="694"/>
                    </a:lnTo>
                    <a:lnTo>
                      <a:pt x="599" y="694"/>
                    </a:lnTo>
                    <a:lnTo>
                      <a:pt x="597" y="694"/>
                    </a:lnTo>
                    <a:lnTo>
                      <a:pt x="597" y="692"/>
                    </a:lnTo>
                    <a:lnTo>
                      <a:pt x="597" y="692"/>
                    </a:lnTo>
                    <a:lnTo>
                      <a:pt x="597" y="692"/>
                    </a:lnTo>
                    <a:lnTo>
                      <a:pt x="597" y="692"/>
                    </a:lnTo>
                    <a:lnTo>
                      <a:pt x="595" y="691"/>
                    </a:lnTo>
                    <a:lnTo>
                      <a:pt x="595" y="691"/>
                    </a:lnTo>
                    <a:lnTo>
                      <a:pt x="595" y="691"/>
                    </a:lnTo>
                    <a:lnTo>
                      <a:pt x="595" y="691"/>
                    </a:lnTo>
                    <a:lnTo>
                      <a:pt x="594" y="691"/>
                    </a:lnTo>
                    <a:lnTo>
                      <a:pt x="594" y="691"/>
                    </a:lnTo>
                    <a:lnTo>
                      <a:pt x="594" y="689"/>
                    </a:lnTo>
                    <a:lnTo>
                      <a:pt x="592" y="689"/>
                    </a:lnTo>
                    <a:lnTo>
                      <a:pt x="592" y="689"/>
                    </a:lnTo>
                    <a:lnTo>
                      <a:pt x="592" y="689"/>
                    </a:lnTo>
                    <a:lnTo>
                      <a:pt x="592" y="689"/>
                    </a:lnTo>
                    <a:lnTo>
                      <a:pt x="592" y="689"/>
                    </a:lnTo>
                    <a:lnTo>
                      <a:pt x="592" y="689"/>
                    </a:lnTo>
                    <a:lnTo>
                      <a:pt x="590" y="689"/>
                    </a:lnTo>
                    <a:lnTo>
                      <a:pt x="590" y="689"/>
                    </a:lnTo>
                    <a:lnTo>
                      <a:pt x="590" y="689"/>
                    </a:lnTo>
                    <a:lnTo>
                      <a:pt x="590" y="687"/>
                    </a:lnTo>
                    <a:lnTo>
                      <a:pt x="590" y="687"/>
                    </a:lnTo>
                    <a:lnTo>
                      <a:pt x="590" y="687"/>
                    </a:lnTo>
                    <a:lnTo>
                      <a:pt x="590" y="687"/>
                    </a:lnTo>
                    <a:lnTo>
                      <a:pt x="588" y="687"/>
                    </a:lnTo>
                    <a:lnTo>
                      <a:pt x="588" y="687"/>
                    </a:lnTo>
                    <a:lnTo>
                      <a:pt x="588" y="687"/>
                    </a:lnTo>
                    <a:lnTo>
                      <a:pt x="588" y="687"/>
                    </a:lnTo>
                    <a:lnTo>
                      <a:pt x="588" y="687"/>
                    </a:lnTo>
                    <a:lnTo>
                      <a:pt x="588" y="685"/>
                    </a:lnTo>
                    <a:lnTo>
                      <a:pt x="586" y="685"/>
                    </a:lnTo>
                    <a:lnTo>
                      <a:pt x="586" y="685"/>
                    </a:lnTo>
                    <a:lnTo>
                      <a:pt x="586" y="685"/>
                    </a:lnTo>
                    <a:lnTo>
                      <a:pt x="586" y="685"/>
                    </a:lnTo>
                    <a:lnTo>
                      <a:pt x="586" y="685"/>
                    </a:lnTo>
                    <a:lnTo>
                      <a:pt x="585" y="685"/>
                    </a:lnTo>
                    <a:lnTo>
                      <a:pt x="585" y="683"/>
                    </a:lnTo>
                    <a:lnTo>
                      <a:pt x="585" y="683"/>
                    </a:lnTo>
                    <a:lnTo>
                      <a:pt x="585" y="683"/>
                    </a:lnTo>
                    <a:lnTo>
                      <a:pt x="585" y="683"/>
                    </a:lnTo>
                    <a:lnTo>
                      <a:pt x="585" y="683"/>
                    </a:lnTo>
                    <a:lnTo>
                      <a:pt x="583" y="683"/>
                    </a:lnTo>
                    <a:lnTo>
                      <a:pt x="583" y="683"/>
                    </a:lnTo>
                    <a:lnTo>
                      <a:pt x="583" y="683"/>
                    </a:lnTo>
                    <a:lnTo>
                      <a:pt x="583" y="683"/>
                    </a:lnTo>
                    <a:lnTo>
                      <a:pt x="583" y="682"/>
                    </a:lnTo>
                    <a:lnTo>
                      <a:pt x="583" y="682"/>
                    </a:lnTo>
                    <a:lnTo>
                      <a:pt x="583" y="682"/>
                    </a:lnTo>
                    <a:lnTo>
                      <a:pt x="583" y="682"/>
                    </a:lnTo>
                    <a:lnTo>
                      <a:pt x="583" y="682"/>
                    </a:lnTo>
                    <a:lnTo>
                      <a:pt x="583" y="682"/>
                    </a:lnTo>
                    <a:lnTo>
                      <a:pt x="581" y="682"/>
                    </a:lnTo>
                    <a:lnTo>
                      <a:pt x="581" y="682"/>
                    </a:lnTo>
                    <a:lnTo>
                      <a:pt x="579" y="682"/>
                    </a:lnTo>
                    <a:lnTo>
                      <a:pt x="579" y="682"/>
                    </a:lnTo>
                    <a:lnTo>
                      <a:pt x="579" y="682"/>
                    </a:lnTo>
                    <a:lnTo>
                      <a:pt x="579" y="682"/>
                    </a:lnTo>
                    <a:lnTo>
                      <a:pt x="579" y="682"/>
                    </a:lnTo>
                    <a:lnTo>
                      <a:pt x="579" y="680"/>
                    </a:lnTo>
                    <a:lnTo>
                      <a:pt x="579" y="680"/>
                    </a:lnTo>
                    <a:lnTo>
                      <a:pt x="577" y="680"/>
                    </a:lnTo>
                    <a:lnTo>
                      <a:pt x="577" y="680"/>
                    </a:lnTo>
                    <a:lnTo>
                      <a:pt x="577" y="680"/>
                    </a:lnTo>
                    <a:lnTo>
                      <a:pt x="577" y="680"/>
                    </a:lnTo>
                    <a:lnTo>
                      <a:pt x="577" y="680"/>
                    </a:lnTo>
                    <a:lnTo>
                      <a:pt x="576" y="680"/>
                    </a:lnTo>
                    <a:lnTo>
                      <a:pt x="574" y="678"/>
                    </a:lnTo>
                    <a:lnTo>
                      <a:pt x="574" y="678"/>
                    </a:lnTo>
                    <a:lnTo>
                      <a:pt x="574" y="678"/>
                    </a:lnTo>
                    <a:lnTo>
                      <a:pt x="572" y="676"/>
                    </a:lnTo>
                    <a:lnTo>
                      <a:pt x="572" y="676"/>
                    </a:lnTo>
                    <a:lnTo>
                      <a:pt x="572" y="676"/>
                    </a:lnTo>
                    <a:lnTo>
                      <a:pt x="572" y="676"/>
                    </a:lnTo>
                    <a:lnTo>
                      <a:pt x="572" y="676"/>
                    </a:lnTo>
                    <a:lnTo>
                      <a:pt x="572" y="676"/>
                    </a:lnTo>
                    <a:lnTo>
                      <a:pt x="570" y="674"/>
                    </a:lnTo>
                    <a:lnTo>
                      <a:pt x="570" y="674"/>
                    </a:lnTo>
                    <a:lnTo>
                      <a:pt x="570" y="674"/>
                    </a:lnTo>
                    <a:lnTo>
                      <a:pt x="570" y="674"/>
                    </a:lnTo>
                    <a:lnTo>
                      <a:pt x="570" y="674"/>
                    </a:lnTo>
                    <a:lnTo>
                      <a:pt x="570" y="674"/>
                    </a:lnTo>
                    <a:lnTo>
                      <a:pt x="570" y="673"/>
                    </a:lnTo>
                    <a:lnTo>
                      <a:pt x="568" y="673"/>
                    </a:lnTo>
                    <a:lnTo>
                      <a:pt x="568" y="673"/>
                    </a:lnTo>
                    <a:lnTo>
                      <a:pt x="568" y="673"/>
                    </a:lnTo>
                    <a:lnTo>
                      <a:pt x="568" y="673"/>
                    </a:lnTo>
                    <a:lnTo>
                      <a:pt x="568" y="673"/>
                    </a:lnTo>
                    <a:lnTo>
                      <a:pt x="566" y="674"/>
                    </a:lnTo>
                    <a:lnTo>
                      <a:pt x="566" y="674"/>
                    </a:lnTo>
                    <a:lnTo>
                      <a:pt x="566" y="674"/>
                    </a:lnTo>
                    <a:lnTo>
                      <a:pt x="566" y="674"/>
                    </a:lnTo>
                    <a:lnTo>
                      <a:pt x="566" y="674"/>
                    </a:lnTo>
                    <a:lnTo>
                      <a:pt x="566" y="676"/>
                    </a:lnTo>
                    <a:lnTo>
                      <a:pt x="566" y="676"/>
                    </a:lnTo>
                    <a:lnTo>
                      <a:pt x="565" y="676"/>
                    </a:lnTo>
                    <a:lnTo>
                      <a:pt x="565" y="676"/>
                    </a:lnTo>
                    <a:lnTo>
                      <a:pt x="565" y="676"/>
                    </a:lnTo>
                    <a:lnTo>
                      <a:pt x="565" y="676"/>
                    </a:lnTo>
                    <a:lnTo>
                      <a:pt x="565" y="676"/>
                    </a:lnTo>
                    <a:lnTo>
                      <a:pt x="565" y="678"/>
                    </a:lnTo>
                    <a:lnTo>
                      <a:pt x="565" y="678"/>
                    </a:lnTo>
                    <a:lnTo>
                      <a:pt x="565" y="678"/>
                    </a:lnTo>
                    <a:lnTo>
                      <a:pt x="565" y="678"/>
                    </a:lnTo>
                    <a:lnTo>
                      <a:pt x="563" y="678"/>
                    </a:lnTo>
                    <a:lnTo>
                      <a:pt x="563" y="678"/>
                    </a:lnTo>
                    <a:lnTo>
                      <a:pt x="561" y="678"/>
                    </a:lnTo>
                    <a:lnTo>
                      <a:pt x="561" y="678"/>
                    </a:lnTo>
                    <a:lnTo>
                      <a:pt x="559" y="678"/>
                    </a:lnTo>
                    <a:lnTo>
                      <a:pt x="559" y="678"/>
                    </a:lnTo>
                    <a:lnTo>
                      <a:pt x="559" y="676"/>
                    </a:lnTo>
                    <a:lnTo>
                      <a:pt x="559" y="676"/>
                    </a:lnTo>
                    <a:lnTo>
                      <a:pt x="559" y="676"/>
                    </a:lnTo>
                    <a:lnTo>
                      <a:pt x="559" y="676"/>
                    </a:lnTo>
                    <a:lnTo>
                      <a:pt x="559" y="676"/>
                    </a:lnTo>
                    <a:lnTo>
                      <a:pt x="559" y="676"/>
                    </a:lnTo>
                    <a:lnTo>
                      <a:pt x="559" y="674"/>
                    </a:lnTo>
                    <a:lnTo>
                      <a:pt x="559" y="674"/>
                    </a:lnTo>
                    <a:lnTo>
                      <a:pt x="559" y="674"/>
                    </a:lnTo>
                    <a:lnTo>
                      <a:pt x="559" y="674"/>
                    </a:lnTo>
                    <a:lnTo>
                      <a:pt x="557" y="674"/>
                    </a:lnTo>
                    <a:lnTo>
                      <a:pt x="557" y="674"/>
                    </a:lnTo>
                    <a:lnTo>
                      <a:pt x="557" y="674"/>
                    </a:lnTo>
                    <a:lnTo>
                      <a:pt x="557" y="674"/>
                    </a:lnTo>
                    <a:lnTo>
                      <a:pt x="557" y="674"/>
                    </a:lnTo>
                    <a:lnTo>
                      <a:pt x="556" y="673"/>
                    </a:lnTo>
                    <a:lnTo>
                      <a:pt x="556" y="673"/>
                    </a:lnTo>
                    <a:lnTo>
                      <a:pt x="556" y="673"/>
                    </a:lnTo>
                    <a:lnTo>
                      <a:pt x="554" y="673"/>
                    </a:lnTo>
                    <a:lnTo>
                      <a:pt x="554" y="673"/>
                    </a:lnTo>
                    <a:lnTo>
                      <a:pt x="554" y="673"/>
                    </a:lnTo>
                    <a:lnTo>
                      <a:pt x="554" y="673"/>
                    </a:lnTo>
                    <a:lnTo>
                      <a:pt x="554" y="671"/>
                    </a:lnTo>
                    <a:lnTo>
                      <a:pt x="554" y="671"/>
                    </a:lnTo>
                    <a:lnTo>
                      <a:pt x="554" y="671"/>
                    </a:lnTo>
                    <a:lnTo>
                      <a:pt x="554" y="671"/>
                    </a:lnTo>
                    <a:lnTo>
                      <a:pt x="554" y="671"/>
                    </a:lnTo>
                    <a:lnTo>
                      <a:pt x="554" y="671"/>
                    </a:lnTo>
                    <a:lnTo>
                      <a:pt x="554" y="669"/>
                    </a:lnTo>
                    <a:lnTo>
                      <a:pt x="554" y="669"/>
                    </a:lnTo>
                    <a:lnTo>
                      <a:pt x="554" y="669"/>
                    </a:lnTo>
                    <a:lnTo>
                      <a:pt x="554" y="667"/>
                    </a:lnTo>
                    <a:lnTo>
                      <a:pt x="554" y="667"/>
                    </a:lnTo>
                    <a:lnTo>
                      <a:pt x="554" y="667"/>
                    </a:lnTo>
                    <a:lnTo>
                      <a:pt x="554" y="667"/>
                    </a:lnTo>
                    <a:lnTo>
                      <a:pt x="554" y="667"/>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5"/>
                    </a:lnTo>
                    <a:lnTo>
                      <a:pt x="552" y="664"/>
                    </a:lnTo>
                    <a:lnTo>
                      <a:pt x="552" y="664"/>
                    </a:lnTo>
                    <a:lnTo>
                      <a:pt x="552" y="664"/>
                    </a:lnTo>
                    <a:lnTo>
                      <a:pt x="552" y="664"/>
                    </a:lnTo>
                    <a:lnTo>
                      <a:pt x="552" y="664"/>
                    </a:lnTo>
                    <a:lnTo>
                      <a:pt x="552" y="662"/>
                    </a:lnTo>
                    <a:lnTo>
                      <a:pt x="554" y="662"/>
                    </a:lnTo>
                    <a:lnTo>
                      <a:pt x="554" y="662"/>
                    </a:lnTo>
                    <a:lnTo>
                      <a:pt x="554" y="662"/>
                    </a:lnTo>
                    <a:lnTo>
                      <a:pt x="554" y="662"/>
                    </a:lnTo>
                    <a:lnTo>
                      <a:pt x="554" y="662"/>
                    </a:lnTo>
                    <a:lnTo>
                      <a:pt x="554" y="662"/>
                    </a:lnTo>
                    <a:lnTo>
                      <a:pt x="556" y="662"/>
                    </a:lnTo>
                    <a:lnTo>
                      <a:pt x="556" y="660"/>
                    </a:lnTo>
                    <a:lnTo>
                      <a:pt x="556" y="660"/>
                    </a:lnTo>
                    <a:lnTo>
                      <a:pt x="556" y="660"/>
                    </a:lnTo>
                    <a:lnTo>
                      <a:pt x="556" y="660"/>
                    </a:lnTo>
                    <a:lnTo>
                      <a:pt x="554" y="660"/>
                    </a:lnTo>
                    <a:lnTo>
                      <a:pt x="554" y="660"/>
                    </a:lnTo>
                    <a:lnTo>
                      <a:pt x="554" y="660"/>
                    </a:lnTo>
                    <a:lnTo>
                      <a:pt x="552" y="658"/>
                    </a:lnTo>
                    <a:lnTo>
                      <a:pt x="552" y="658"/>
                    </a:lnTo>
                    <a:lnTo>
                      <a:pt x="552" y="658"/>
                    </a:lnTo>
                    <a:lnTo>
                      <a:pt x="552" y="658"/>
                    </a:lnTo>
                    <a:lnTo>
                      <a:pt x="552" y="658"/>
                    </a:lnTo>
                    <a:lnTo>
                      <a:pt x="552" y="658"/>
                    </a:lnTo>
                    <a:lnTo>
                      <a:pt x="552" y="658"/>
                    </a:lnTo>
                    <a:lnTo>
                      <a:pt x="552" y="656"/>
                    </a:lnTo>
                    <a:lnTo>
                      <a:pt x="552" y="656"/>
                    </a:lnTo>
                    <a:lnTo>
                      <a:pt x="552" y="656"/>
                    </a:lnTo>
                    <a:lnTo>
                      <a:pt x="552" y="656"/>
                    </a:lnTo>
                    <a:lnTo>
                      <a:pt x="552" y="654"/>
                    </a:lnTo>
                    <a:lnTo>
                      <a:pt x="552" y="654"/>
                    </a:lnTo>
                    <a:lnTo>
                      <a:pt x="552" y="654"/>
                    </a:lnTo>
                    <a:lnTo>
                      <a:pt x="550" y="654"/>
                    </a:lnTo>
                    <a:lnTo>
                      <a:pt x="550" y="654"/>
                    </a:lnTo>
                    <a:lnTo>
                      <a:pt x="550" y="654"/>
                    </a:lnTo>
                    <a:lnTo>
                      <a:pt x="550" y="654"/>
                    </a:lnTo>
                    <a:lnTo>
                      <a:pt x="550" y="654"/>
                    </a:lnTo>
                    <a:lnTo>
                      <a:pt x="550" y="654"/>
                    </a:lnTo>
                    <a:lnTo>
                      <a:pt x="550" y="653"/>
                    </a:lnTo>
                    <a:lnTo>
                      <a:pt x="550" y="653"/>
                    </a:lnTo>
                    <a:lnTo>
                      <a:pt x="550" y="653"/>
                    </a:lnTo>
                    <a:lnTo>
                      <a:pt x="548" y="653"/>
                    </a:lnTo>
                    <a:lnTo>
                      <a:pt x="548" y="653"/>
                    </a:lnTo>
                    <a:lnTo>
                      <a:pt x="548" y="653"/>
                    </a:lnTo>
                    <a:lnTo>
                      <a:pt x="548" y="653"/>
                    </a:lnTo>
                    <a:lnTo>
                      <a:pt x="548" y="653"/>
                    </a:lnTo>
                    <a:lnTo>
                      <a:pt x="547" y="653"/>
                    </a:lnTo>
                    <a:lnTo>
                      <a:pt x="547" y="653"/>
                    </a:lnTo>
                    <a:lnTo>
                      <a:pt x="547" y="653"/>
                    </a:lnTo>
                    <a:lnTo>
                      <a:pt x="547" y="653"/>
                    </a:lnTo>
                    <a:lnTo>
                      <a:pt x="545" y="653"/>
                    </a:lnTo>
                    <a:lnTo>
                      <a:pt x="545" y="653"/>
                    </a:lnTo>
                    <a:lnTo>
                      <a:pt x="545" y="653"/>
                    </a:lnTo>
                    <a:lnTo>
                      <a:pt x="545" y="653"/>
                    </a:lnTo>
                    <a:lnTo>
                      <a:pt x="545" y="651"/>
                    </a:lnTo>
                    <a:lnTo>
                      <a:pt x="545" y="651"/>
                    </a:lnTo>
                    <a:lnTo>
                      <a:pt x="545" y="651"/>
                    </a:lnTo>
                    <a:lnTo>
                      <a:pt x="545" y="651"/>
                    </a:lnTo>
                    <a:lnTo>
                      <a:pt x="545" y="651"/>
                    </a:lnTo>
                    <a:lnTo>
                      <a:pt x="545" y="651"/>
                    </a:lnTo>
                    <a:lnTo>
                      <a:pt x="545" y="651"/>
                    </a:lnTo>
                    <a:lnTo>
                      <a:pt x="545" y="651"/>
                    </a:lnTo>
                    <a:lnTo>
                      <a:pt x="545" y="649"/>
                    </a:lnTo>
                    <a:lnTo>
                      <a:pt x="545" y="649"/>
                    </a:lnTo>
                    <a:lnTo>
                      <a:pt x="545" y="649"/>
                    </a:lnTo>
                    <a:lnTo>
                      <a:pt x="545" y="649"/>
                    </a:lnTo>
                    <a:lnTo>
                      <a:pt x="545" y="649"/>
                    </a:lnTo>
                    <a:lnTo>
                      <a:pt x="545" y="649"/>
                    </a:lnTo>
                    <a:lnTo>
                      <a:pt x="545" y="649"/>
                    </a:lnTo>
                    <a:lnTo>
                      <a:pt x="543" y="647"/>
                    </a:lnTo>
                    <a:lnTo>
                      <a:pt x="543" y="647"/>
                    </a:lnTo>
                    <a:lnTo>
                      <a:pt x="543" y="647"/>
                    </a:lnTo>
                    <a:lnTo>
                      <a:pt x="543" y="647"/>
                    </a:lnTo>
                    <a:lnTo>
                      <a:pt x="543" y="647"/>
                    </a:lnTo>
                    <a:lnTo>
                      <a:pt x="543" y="647"/>
                    </a:lnTo>
                    <a:lnTo>
                      <a:pt x="543" y="647"/>
                    </a:lnTo>
                    <a:lnTo>
                      <a:pt x="543" y="647"/>
                    </a:lnTo>
                    <a:lnTo>
                      <a:pt x="543" y="647"/>
                    </a:lnTo>
                    <a:lnTo>
                      <a:pt x="543" y="645"/>
                    </a:lnTo>
                    <a:lnTo>
                      <a:pt x="543" y="645"/>
                    </a:lnTo>
                    <a:lnTo>
                      <a:pt x="543" y="645"/>
                    </a:lnTo>
                    <a:lnTo>
                      <a:pt x="545" y="645"/>
                    </a:lnTo>
                    <a:lnTo>
                      <a:pt x="545" y="645"/>
                    </a:lnTo>
                    <a:lnTo>
                      <a:pt x="545" y="645"/>
                    </a:lnTo>
                    <a:lnTo>
                      <a:pt x="545" y="645"/>
                    </a:lnTo>
                    <a:lnTo>
                      <a:pt x="545" y="645"/>
                    </a:lnTo>
                    <a:lnTo>
                      <a:pt x="545" y="645"/>
                    </a:lnTo>
                    <a:lnTo>
                      <a:pt x="545" y="645"/>
                    </a:lnTo>
                    <a:lnTo>
                      <a:pt x="545" y="644"/>
                    </a:lnTo>
                    <a:lnTo>
                      <a:pt x="545" y="644"/>
                    </a:lnTo>
                    <a:lnTo>
                      <a:pt x="545" y="644"/>
                    </a:lnTo>
                    <a:lnTo>
                      <a:pt x="545" y="644"/>
                    </a:lnTo>
                    <a:lnTo>
                      <a:pt x="545" y="644"/>
                    </a:lnTo>
                    <a:lnTo>
                      <a:pt x="545" y="642"/>
                    </a:lnTo>
                    <a:lnTo>
                      <a:pt x="545" y="642"/>
                    </a:lnTo>
                    <a:lnTo>
                      <a:pt x="547" y="640"/>
                    </a:lnTo>
                    <a:lnTo>
                      <a:pt x="547" y="640"/>
                    </a:lnTo>
                    <a:lnTo>
                      <a:pt x="547" y="640"/>
                    </a:lnTo>
                    <a:lnTo>
                      <a:pt x="547" y="640"/>
                    </a:lnTo>
                    <a:lnTo>
                      <a:pt x="545" y="640"/>
                    </a:lnTo>
                    <a:lnTo>
                      <a:pt x="545" y="638"/>
                    </a:lnTo>
                    <a:lnTo>
                      <a:pt x="545" y="638"/>
                    </a:lnTo>
                    <a:lnTo>
                      <a:pt x="545" y="638"/>
                    </a:lnTo>
                    <a:lnTo>
                      <a:pt x="543" y="638"/>
                    </a:lnTo>
                    <a:lnTo>
                      <a:pt x="543" y="638"/>
                    </a:lnTo>
                    <a:lnTo>
                      <a:pt x="543" y="638"/>
                    </a:lnTo>
                    <a:lnTo>
                      <a:pt x="543" y="638"/>
                    </a:lnTo>
                    <a:lnTo>
                      <a:pt x="543" y="638"/>
                    </a:lnTo>
                    <a:lnTo>
                      <a:pt x="543" y="636"/>
                    </a:lnTo>
                    <a:lnTo>
                      <a:pt x="543" y="636"/>
                    </a:lnTo>
                    <a:lnTo>
                      <a:pt x="543" y="636"/>
                    </a:lnTo>
                    <a:lnTo>
                      <a:pt x="543" y="636"/>
                    </a:lnTo>
                    <a:lnTo>
                      <a:pt x="543" y="636"/>
                    </a:lnTo>
                    <a:lnTo>
                      <a:pt x="543" y="636"/>
                    </a:lnTo>
                    <a:lnTo>
                      <a:pt x="543" y="636"/>
                    </a:lnTo>
                    <a:lnTo>
                      <a:pt x="543" y="635"/>
                    </a:lnTo>
                    <a:lnTo>
                      <a:pt x="543" y="635"/>
                    </a:lnTo>
                    <a:lnTo>
                      <a:pt x="543" y="635"/>
                    </a:lnTo>
                    <a:lnTo>
                      <a:pt x="543" y="635"/>
                    </a:lnTo>
                    <a:lnTo>
                      <a:pt x="543" y="635"/>
                    </a:lnTo>
                    <a:lnTo>
                      <a:pt x="543" y="635"/>
                    </a:lnTo>
                    <a:lnTo>
                      <a:pt x="543" y="635"/>
                    </a:lnTo>
                    <a:lnTo>
                      <a:pt x="545" y="635"/>
                    </a:lnTo>
                    <a:lnTo>
                      <a:pt x="545" y="635"/>
                    </a:lnTo>
                    <a:lnTo>
                      <a:pt x="545" y="633"/>
                    </a:lnTo>
                    <a:lnTo>
                      <a:pt x="545" y="633"/>
                    </a:lnTo>
                    <a:lnTo>
                      <a:pt x="545" y="633"/>
                    </a:lnTo>
                    <a:lnTo>
                      <a:pt x="545" y="633"/>
                    </a:lnTo>
                    <a:lnTo>
                      <a:pt x="545" y="633"/>
                    </a:lnTo>
                    <a:lnTo>
                      <a:pt x="545" y="633"/>
                    </a:lnTo>
                    <a:lnTo>
                      <a:pt x="545" y="633"/>
                    </a:lnTo>
                    <a:lnTo>
                      <a:pt x="547" y="631"/>
                    </a:lnTo>
                    <a:lnTo>
                      <a:pt x="547" y="631"/>
                    </a:lnTo>
                    <a:lnTo>
                      <a:pt x="547" y="631"/>
                    </a:lnTo>
                    <a:lnTo>
                      <a:pt x="547" y="631"/>
                    </a:lnTo>
                    <a:lnTo>
                      <a:pt x="547" y="631"/>
                    </a:lnTo>
                    <a:lnTo>
                      <a:pt x="548" y="629"/>
                    </a:lnTo>
                    <a:lnTo>
                      <a:pt x="548" y="629"/>
                    </a:lnTo>
                    <a:lnTo>
                      <a:pt x="548" y="629"/>
                    </a:lnTo>
                    <a:lnTo>
                      <a:pt x="548" y="629"/>
                    </a:lnTo>
                    <a:lnTo>
                      <a:pt x="548" y="629"/>
                    </a:lnTo>
                    <a:lnTo>
                      <a:pt x="548" y="629"/>
                    </a:lnTo>
                    <a:lnTo>
                      <a:pt x="548" y="629"/>
                    </a:lnTo>
                    <a:lnTo>
                      <a:pt x="548" y="629"/>
                    </a:lnTo>
                    <a:lnTo>
                      <a:pt x="547" y="627"/>
                    </a:lnTo>
                    <a:lnTo>
                      <a:pt x="547" y="627"/>
                    </a:lnTo>
                    <a:lnTo>
                      <a:pt x="547" y="627"/>
                    </a:lnTo>
                    <a:lnTo>
                      <a:pt x="547" y="627"/>
                    </a:lnTo>
                    <a:lnTo>
                      <a:pt x="548" y="627"/>
                    </a:lnTo>
                    <a:lnTo>
                      <a:pt x="548" y="626"/>
                    </a:lnTo>
                    <a:lnTo>
                      <a:pt x="548" y="626"/>
                    </a:lnTo>
                    <a:lnTo>
                      <a:pt x="548" y="626"/>
                    </a:lnTo>
                    <a:lnTo>
                      <a:pt x="548" y="626"/>
                    </a:lnTo>
                    <a:lnTo>
                      <a:pt x="548" y="626"/>
                    </a:lnTo>
                    <a:lnTo>
                      <a:pt x="548" y="624"/>
                    </a:lnTo>
                    <a:lnTo>
                      <a:pt x="548" y="624"/>
                    </a:lnTo>
                    <a:lnTo>
                      <a:pt x="548" y="624"/>
                    </a:lnTo>
                    <a:lnTo>
                      <a:pt x="548" y="624"/>
                    </a:lnTo>
                    <a:lnTo>
                      <a:pt x="547" y="624"/>
                    </a:lnTo>
                    <a:lnTo>
                      <a:pt x="547" y="624"/>
                    </a:lnTo>
                    <a:lnTo>
                      <a:pt x="547" y="624"/>
                    </a:lnTo>
                    <a:lnTo>
                      <a:pt x="545" y="624"/>
                    </a:lnTo>
                    <a:lnTo>
                      <a:pt x="543" y="624"/>
                    </a:lnTo>
                    <a:lnTo>
                      <a:pt x="543" y="624"/>
                    </a:lnTo>
                    <a:lnTo>
                      <a:pt x="543" y="624"/>
                    </a:lnTo>
                    <a:lnTo>
                      <a:pt x="543" y="624"/>
                    </a:lnTo>
                    <a:lnTo>
                      <a:pt x="543" y="624"/>
                    </a:lnTo>
                    <a:lnTo>
                      <a:pt x="541" y="624"/>
                    </a:lnTo>
                    <a:lnTo>
                      <a:pt x="541" y="624"/>
                    </a:lnTo>
                    <a:lnTo>
                      <a:pt x="539" y="626"/>
                    </a:lnTo>
                    <a:lnTo>
                      <a:pt x="539" y="626"/>
                    </a:lnTo>
                    <a:lnTo>
                      <a:pt x="538" y="626"/>
                    </a:lnTo>
                    <a:lnTo>
                      <a:pt x="538" y="626"/>
                    </a:lnTo>
                    <a:lnTo>
                      <a:pt x="538" y="624"/>
                    </a:lnTo>
                    <a:lnTo>
                      <a:pt x="536" y="624"/>
                    </a:lnTo>
                    <a:lnTo>
                      <a:pt x="536" y="624"/>
                    </a:lnTo>
                    <a:lnTo>
                      <a:pt x="536" y="624"/>
                    </a:lnTo>
                    <a:lnTo>
                      <a:pt x="536" y="624"/>
                    </a:lnTo>
                    <a:lnTo>
                      <a:pt x="534" y="624"/>
                    </a:lnTo>
                    <a:lnTo>
                      <a:pt x="534" y="624"/>
                    </a:lnTo>
                    <a:lnTo>
                      <a:pt x="534" y="624"/>
                    </a:lnTo>
                    <a:lnTo>
                      <a:pt x="532" y="624"/>
                    </a:lnTo>
                    <a:lnTo>
                      <a:pt x="530" y="624"/>
                    </a:lnTo>
                    <a:lnTo>
                      <a:pt x="530" y="624"/>
                    </a:lnTo>
                    <a:lnTo>
                      <a:pt x="530" y="624"/>
                    </a:lnTo>
                    <a:lnTo>
                      <a:pt x="530" y="624"/>
                    </a:lnTo>
                    <a:lnTo>
                      <a:pt x="530" y="626"/>
                    </a:lnTo>
                    <a:lnTo>
                      <a:pt x="528" y="626"/>
                    </a:lnTo>
                    <a:lnTo>
                      <a:pt x="528" y="626"/>
                    </a:lnTo>
                    <a:lnTo>
                      <a:pt x="528" y="626"/>
                    </a:lnTo>
                    <a:lnTo>
                      <a:pt x="528" y="626"/>
                    </a:lnTo>
                    <a:lnTo>
                      <a:pt x="527" y="626"/>
                    </a:lnTo>
                    <a:lnTo>
                      <a:pt x="527" y="626"/>
                    </a:lnTo>
                    <a:lnTo>
                      <a:pt x="525" y="626"/>
                    </a:lnTo>
                    <a:lnTo>
                      <a:pt x="525" y="626"/>
                    </a:lnTo>
                    <a:lnTo>
                      <a:pt x="525" y="626"/>
                    </a:lnTo>
                    <a:lnTo>
                      <a:pt x="523" y="627"/>
                    </a:lnTo>
                    <a:lnTo>
                      <a:pt x="523" y="627"/>
                    </a:lnTo>
                    <a:lnTo>
                      <a:pt x="523" y="627"/>
                    </a:lnTo>
                    <a:lnTo>
                      <a:pt x="523" y="627"/>
                    </a:lnTo>
                    <a:lnTo>
                      <a:pt x="523" y="627"/>
                    </a:lnTo>
                    <a:lnTo>
                      <a:pt x="521" y="627"/>
                    </a:lnTo>
                    <a:lnTo>
                      <a:pt x="521" y="627"/>
                    </a:lnTo>
                    <a:lnTo>
                      <a:pt x="519" y="627"/>
                    </a:lnTo>
                    <a:lnTo>
                      <a:pt x="519" y="627"/>
                    </a:lnTo>
                    <a:lnTo>
                      <a:pt x="519" y="627"/>
                    </a:lnTo>
                    <a:lnTo>
                      <a:pt x="519" y="627"/>
                    </a:lnTo>
                    <a:lnTo>
                      <a:pt x="519" y="627"/>
                    </a:lnTo>
                    <a:lnTo>
                      <a:pt x="518" y="627"/>
                    </a:lnTo>
                    <a:lnTo>
                      <a:pt x="518" y="627"/>
                    </a:lnTo>
                    <a:lnTo>
                      <a:pt x="516" y="627"/>
                    </a:lnTo>
                    <a:lnTo>
                      <a:pt x="516" y="627"/>
                    </a:lnTo>
                    <a:lnTo>
                      <a:pt x="516" y="627"/>
                    </a:lnTo>
                    <a:lnTo>
                      <a:pt x="516" y="627"/>
                    </a:lnTo>
                    <a:lnTo>
                      <a:pt x="514" y="627"/>
                    </a:lnTo>
                    <a:lnTo>
                      <a:pt x="514" y="627"/>
                    </a:lnTo>
                    <a:lnTo>
                      <a:pt x="514" y="627"/>
                    </a:lnTo>
                    <a:lnTo>
                      <a:pt x="514" y="627"/>
                    </a:lnTo>
                    <a:lnTo>
                      <a:pt x="514" y="627"/>
                    </a:lnTo>
                    <a:lnTo>
                      <a:pt x="514" y="627"/>
                    </a:lnTo>
                    <a:lnTo>
                      <a:pt x="514" y="627"/>
                    </a:lnTo>
                    <a:lnTo>
                      <a:pt x="512" y="627"/>
                    </a:lnTo>
                    <a:lnTo>
                      <a:pt x="512" y="627"/>
                    </a:lnTo>
                    <a:lnTo>
                      <a:pt x="512" y="627"/>
                    </a:lnTo>
                    <a:lnTo>
                      <a:pt x="512" y="627"/>
                    </a:lnTo>
                    <a:lnTo>
                      <a:pt x="512" y="627"/>
                    </a:lnTo>
                    <a:lnTo>
                      <a:pt x="512" y="627"/>
                    </a:lnTo>
                    <a:lnTo>
                      <a:pt x="512" y="627"/>
                    </a:lnTo>
                    <a:lnTo>
                      <a:pt x="512" y="626"/>
                    </a:lnTo>
                    <a:lnTo>
                      <a:pt x="510" y="626"/>
                    </a:lnTo>
                    <a:lnTo>
                      <a:pt x="510" y="626"/>
                    </a:lnTo>
                    <a:lnTo>
                      <a:pt x="510" y="626"/>
                    </a:lnTo>
                    <a:lnTo>
                      <a:pt x="510" y="626"/>
                    </a:lnTo>
                    <a:lnTo>
                      <a:pt x="510" y="626"/>
                    </a:lnTo>
                    <a:lnTo>
                      <a:pt x="509" y="626"/>
                    </a:lnTo>
                    <a:lnTo>
                      <a:pt x="509" y="626"/>
                    </a:lnTo>
                    <a:lnTo>
                      <a:pt x="509" y="626"/>
                    </a:lnTo>
                    <a:lnTo>
                      <a:pt x="509" y="626"/>
                    </a:lnTo>
                    <a:lnTo>
                      <a:pt x="509" y="626"/>
                    </a:lnTo>
                    <a:lnTo>
                      <a:pt x="509" y="626"/>
                    </a:lnTo>
                    <a:lnTo>
                      <a:pt x="509" y="626"/>
                    </a:lnTo>
                    <a:lnTo>
                      <a:pt x="509" y="624"/>
                    </a:lnTo>
                    <a:lnTo>
                      <a:pt x="507" y="624"/>
                    </a:lnTo>
                    <a:lnTo>
                      <a:pt x="507" y="624"/>
                    </a:lnTo>
                    <a:lnTo>
                      <a:pt x="507" y="624"/>
                    </a:lnTo>
                    <a:lnTo>
                      <a:pt x="507" y="624"/>
                    </a:lnTo>
                    <a:lnTo>
                      <a:pt x="507" y="624"/>
                    </a:lnTo>
                    <a:lnTo>
                      <a:pt x="507" y="624"/>
                    </a:lnTo>
                    <a:lnTo>
                      <a:pt x="505" y="624"/>
                    </a:lnTo>
                    <a:lnTo>
                      <a:pt x="505" y="624"/>
                    </a:lnTo>
                    <a:lnTo>
                      <a:pt x="505" y="624"/>
                    </a:lnTo>
                    <a:lnTo>
                      <a:pt x="505" y="622"/>
                    </a:lnTo>
                    <a:lnTo>
                      <a:pt x="505" y="622"/>
                    </a:lnTo>
                    <a:lnTo>
                      <a:pt x="503" y="622"/>
                    </a:lnTo>
                    <a:lnTo>
                      <a:pt x="503" y="622"/>
                    </a:lnTo>
                    <a:lnTo>
                      <a:pt x="503" y="622"/>
                    </a:lnTo>
                    <a:lnTo>
                      <a:pt x="503" y="622"/>
                    </a:lnTo>
                    <a:lnTo>
                      <a:pt x="503" y="622"/>
                    </a:lnTo>
                    <a:lnTo>
                      <a:pt x="501" y="622"/>
                    </a:lnTo>
                    <a:lnTo>
                      <a:pt x="501" y="622"/>
                    </a:lnTo>
                    <a:lnTo>
                      <a:pt x="501" y="622"/>
                    </a:lnTo>
                    <a:lnTo>
                      <a:pt x="501" y="622"/>
                    </a:lnTo>
                    <a:lnTo>
                      <a:pt x="501" y="622"/>
                    </a:lnTo>
                    <a:lnTo>
                      <a:pt x="501" y="622"/>
                    </a:lnTo>
                    <a:lnTo>
                      <a:pt x="501" y="622"/>
                    </a:lnTo>
                    <a:lnTo>
                      <a:pt x="500" y="622"/>
                    </a:lnTo>
                    <a:lnTo>
                      <a:pt x="500" y="622"/>
                    </a:lnTo>
                    <a:lnTo>
                      <a:pt x="500" y="622"/>
                    </a:lnTo>
                    <a:lnTo>
                      <a:pt x="500" y="622"/>
                    </a:lnTo>
                    <a:lnTo>
                      <a:pt x="498" y="620"/>
                    </a:lnTo>
                    <a:lnTo>
                      <a:pt x="498" y="620"/>
                    </a:lnTo>
                    <a:lnTo>
                      <a:pt x="498" y="620"/>
                    </a:lnTo>
                    <a:lnTo>
                      <a:pt x="498" y="620"/>
                    </a:lnTo>
                    <a:lnTo>
                      <a:pt x="498" y="620"/>
                    </a:lnTo>
                    <a:lnTo>
                      <a:pt x="498" y="620"/>
                    </a:lnTo>
                    <a:lnTo>
                      <a:pt x="498" y="620"/>
                    </a:lnTo>
                    <a:lnTo>
                      <a:pt x="498" y="618"/>
                    </a:lnTo>
                    <a:lnTo>
                      <a:pt x="498" y="618"/>
                    </a:lnTo>
                    <a:lnTo>
                      <a:pt x="496" y="618"/>
                    </a:lnTo>
                    <a:lnTo>
                      <a:pt x="496" y="618"/>
                    </a:lnTo>
                    <a:lnTo>
                      <a:pt x="496" y="618"/>
                    </a:lnTo>
                    <a:lnTo>
                      <a:pt x="494" y="618"/>
                    </a:lnTo>
                    <a:lnTo>
                      <a:pt x="494" y="618"/>
                    </a:lnTo>
                    <a:lnTo>
                      <a:pt x="492" y="618"/>
                    </a:lnTo>
                    <a:lnTo>
                      <a:pt x="492" y="618"/>
                    </a:lnTo>
                    <a:lnTo>
                      <a:pt x="491" y="618"/>
                    </a:lnTo>
                    <a:lnTo>
                      <a:pt x="491" y="618"/>
                    </a:lnTo>
                    <a:lnTo>
                      <a:pt x="491" y="618"/>
                    </a:lnTo>
                    <a:lnTo>
                      <a:pt x="489" y="618"/>
                    </a:lnTo>
                    <a:lnTo>
                      <a:pt x="489" y="618"/>
                    </a:lnTo>
                    <a:lnTo>
                      <a:pt x="489" y="618"/>
                    </a:lnTo>
                    <a:lnTo>
                      <a:pt x="489" y="618"/>
                    </a:lnTo>
                    <a:lnTo>
                      <a:pt x="489" y="618"/>
                    </a:lnTo>
                    <a:lnTo>
                      <a:pt x="487" y="618"/>
                    </a:lnTo>
                    <a:lnTo>
                      <a:pt x="487" y="618"/>
                    </a:lnTo>
                    <a:lnTo>
                      <a:pt x="487" y="618"/>
                    </a:lnTo>
                    <a:lnTo>
                      <a:pt x="487" y="618"/>
                    </a:lnTo>
                    <a:lnTo>
                      <a:pt x="485" y="620"/>
                    </a:lnTo>
                    <a:lnTo>
                      <a:pt x="485" y="620"/>
                    </a:lnTo>
                    <a:lnTo>
                      <a:pt x="485" y="620"/>
                    </a:lnTo>
                    <a:lnTo>
                      <a:pt x="485" y="620"/>
                    </a:lnTo>
                    <a:lnTo>
                      <a:pt x="485" y="620"/>
                    </a:lnTo>
                    <a:lnTo>
                      <a:pt x="483" y="620"/>
                    </a:lnTo>
                    <a:lnTo>
                      <a:pt x="483" y="620"/>
                    </a:lnTo>
                    <a:lnTo>
                      <a:pt x="483" y="620"/>
                    </a:lnTo>
                    <a:lnTo>
                      <a:pt x="483" y="620"/>
                    </a:lnTo>
                    <a:lnTo>
                      <a:pt x="483" y="620"/>
                    </a:lnTo>
                    <a:lnTo>
                      <a:pt x="481" y="620"/>
                    </a:lnTo>
                    <a:lnTo>
                      <a:pt x="481" y="620"/>
                    </a:lnTo>
                    <a:lnTo>
                      <a:pt x="481" y="620"/>
                    </a:lnTo>
                    <a:lnTo>
                      <a:pt x="481" y="620"/>
                    </a:lnTo>
                    <a:lnTo>
                      <a:pt x="481" y="622"/>
                    </a:lnTo>
                    <a:lnTo>
                      <a:pt x="481" y="622"/>
                    </a:lnTo>
                    <a:lnTo>
                      <a:pt x="481" y="622"/>
                    </a:lnTo>
                    <a:lnTo>
                      <a:pt x="480" y="622"/>
                    </a:lnTo>
                    <a:lnTo>
                      <a:pt x="480" y="622"/>
                    </a:lnTo>
                    <a:lnTo>
                      <a:pt x="478" y="622"/>
                    </a:lnTo>
                    <a:lnTo>
                      <a:pt x="478" y="622"/>
                    </a:lnTo>
                    <a:lnTo>
                      <a:pt x="478" y="622"/>
                    </a:lnTo>
                    <a:lnTo>
                      <a:pt x="478" y="622"/>
                    </a:lnTo>
                    <a:lnTo>
                      <a:pt x="478" y="622"/>
                    </a:lnTo>
                    <a:lnTo>
                      <a:pt x="476" y="620"/>
                    </a:lnTo>
                    <a:lnTo>
                      <a:pt x="476" y="620"/>
                    </a:lnTo>
                    <a:lnTo>
                      <a:pt x="476" y="620"/>
                    </a:lnTo>
                    <a:lnTo>
                      <a:pt x="476" y="620"/>
                    </a:lnTo>
                    <a:lnTo>
                      <a:pt x="474" y="620"/>
                    </a:lnTo>
                    <a:lnTo>
                      <a:pt x="474" y="620"/>
                    </a:lnTo>
                    <a:lnTo>
                      <a:pt x="474" y="620"/>
                    </a:lnTo>
                    <a:lnTo>
                      <a:pt x="472" y="620"/>
                    </a:lnTo>
                    <a:lnTo>
                      <a:pt x="472" y="620"/>
                    </a:lnTo>
                    <a:lnTo>
                      <a:pt x="472" y="620"/>
                    </a:lnTo>
                    <a:lnTo>
                      <a:pt x="472" y="620"/>
                    </a:lnTo>
                    <a:lnTo>
                      <a:pt x="472" y="620"/>
                    </a:lnTo>
                    <a:lnTo>
                      <a:pt x="472" y="618"/>
                    </a:lnTo>
                    <a:lnTo>
                      <a:pt x="472" y="618"/>
                    </a:lnTo>
                    <a:lnTo>
                      <a:pt x="471" y="618"/>
                    </a:lnTo>
                    <a:lnTo>
                      <a:pt x="471" y="618"/>
                    </a:lnTo>
                    <a:lnTo>
                      <a:pt x="471" y="620"/>
                    </a:lnTo>
                    <a:lnTo>
                      <a:pt x="471" y="620"/>
                    </a:lnTo>
                    <a:lnTo>
                      <a:pt x="471" y="620"/>
                    </a:lnTo>
                    <a:lnTo>
                      <a:pt x="469" y="620"/>
                    </a:lnTo>
                    <a:lnTo>
                      <a:pt x="469" y="620"/>
                    </a:lnTo>
                    <a:lnTo>
                      <a:pt x="467" y="620"/>
                    </a:lnTo>
                    <a:lnTo>
                      <a:pt x="467" y="620"/>
                    </a:lnTo>
                    <a:lnTo>
                      <a:pt x="467" y="620"/>
                    </a:lnTo>
                    <a:lnTo>
                      <a:pt x="465" y="622"/>
                    </a:lnTo>
                    <a:lnTo>
                      <a:pt x="465" y="622"/>
                    </a:lnTo>
                    <a:lnTo>
                      <a:pt x="465" y="622"/>
                    </a:lnTo>
                    <a:lnTo>
                      <a:pt x="463" y="624"/>
                    </a:lnTo>
                    <a:lnTo>
                      <a:pt x="463" y="624"/>
                    </a:lnTo>
                    <a:lnTo>
                      <a:pt x="463" y="624"/>
                    </a:lnTo>
                    <a:lnTo>
                      <a:pt x="463" y="624"/>
                    </a:lnTo>
                    <a:lnTo>
                      <a:pt x="460" y="624"/>
                    </a:lnTo>
                    <a:lnTo>
                      <a:pt x="460" y="622"/>
                    </a:lnTo>
                    <a:lnTo>
                      <a:pt x="458" y="622"/>
                    </a:lnTo>
                    <a:lnTo>
                      <a:pt x="458" y="622"/>
                    </a:lnTo>
                    <a:lnTo>
                      <a:pt x="458" y="622"/>
                    </a:lnTo>
                    <a:lnTo>
                      <a:pt x="456" y="622"/>
                    </a:lnTo>
                    <a:lnTo>
                      <a:pt x="456" y="622"/>
                    </a:lnTo>
                    <a:lnTo>
                      <a:pt x="456" y="622"/>
                    </a:lnTo>
                    <a:lnTo>
                      <a:pt x="454" y="622"/>
                    </a:lnTo>
                    <a:lnTo>
                      <a:pt x="454" y="624"/>
                    </a:lnTo>
                    <a:lnTo>
                      <a:pt x="454" y="624"/>
                    </a:lnTo>
                    <a:lnTo>
                      <a:pt x="454" y="624"/>
                    </a:lnTo>
                    <a:lnTo>
                      <a:pt x="454" y="626"/>
                    </a:lnTo>
                    <a:lnTo>
                      <a:pt x="454" y="626"/>
                    </a:lnTo>
                    <a:lnTo>
                      <a:pt x="454" y="626"/>
                    </a:lnTo>
                    <a:lnTo>
                      <a:pt x="454" y="626"/>
                    </a:lnTo>
                    <a:lnTo>
                      <a:pt x="454" y="626"/>
                    </a:lnTo>
                    <a:lnTo>
                      <a:pt x="454" y="626"/>
                    </a:lnTo>
                    <a:lnTo>
                      <a:pt x="454" y="626"/>
                    </a:lnTo>
                    <a:lnTo>
                      <a:pt x="454" y="627"/>
                    </a:lnTo>
                    <a:lnTo>
                      <a:pt x="454" y="627"/>
                    </a:lnTo>
                    <a:lnTo>
                      <a:pt x="454" y="627"/>
                    </a:lnTo>
                    <a:lnTo>
                      <a:pt x="453" y="627"/>
                    </a:lnTo>
                    <a:lnTo>
                      <a:pt x="453" y="627"/>
                    </a:lnTo>
                    <a:lnTo>
                      <a:pt x="453" y="629"/>
                    </a:lnTo>
                    <a:lnTo>
                      <a:pt x="451" y="629"/>
                    </a:lnTo>
                    <a:lnTo>
                      <a:pt x="451" y="629"/>
                    </a:lnTo>
                    <a:lnTo>
                      <a:pt x="449" y="629"/>
                    </a:lnTo>
                    <a:lnTo>
                      <a:pt x="449" y="629"/>
                    </a:lnTo>
                    <a:lnTo>
                      <a:pt x="449" y="629"/>
                    </a:lnTo>
                    <a:lnTo>
                      <a:pt x="449" y="629"/>
                    </a:lnTo>
                    <a:lnTo>
                      <a:pt x="449" y="629"/>
                    </a:lnTo>
                    <a:lnTo>
                      <a:pt x="449" y="631"/>
                    </a:lnTo>
                    <a:lnTo>
                      <a:pt x="447" y="631"/>
                    </a:lnTo>
                    <a:lnTo>
                      <a:pt x="447" y="631"/>
                    </a:lnTo>
                    <a:lnTo>
                      <a:pt x="447" y="631"/>
                    </a:lnTo>
                    <a:lnTo>
                      <a:pt x="447" y="631"/>
                    </a:lnTo>
                    <a:lnTo>
                      <a:pt x="445" y="631"/>
                    </a:lnTo>
                    <a:lnTo>
                      <a:pt x="445" y="633"/>
                    </a:lnTo>
                    <a:lnTo>
                      <a:pt x="445" y="633"/>
                    </a:lnTo>
                    <a:lnTo>
                      <a:pt x="445" y="633"/>
                    </a:lnTo>
                    <a:lnTo>
                      <a:pt x="445" y="635"/>
                    </a:lnTo>
                    <a:lnTo>
                      <a:pt x="443" y="635"/>
                    </a:lnTo>
                    <a:lnTo>
                      <a:pt x="443" y="635"/>
                    </a:lnTo>
                    <a:lnTo>
                      <a:pt x="443" y="635"/>
                    </a:lnTo>
                    <a:lnTo>
                      <a:pt x="443" y="636"/>
                    </a:lnTo>
                    <a:lnTo>
                      <a:pt x="443" y="636"/>
                    </a:lnTo>
                    <a:lnTo>
                      <a:pt x="443" y="636"/>
                    </a:lnTo>
                    <a:lnTo>
                      <a:pt x="442" y="636"/>
                    </a:lnTo>
                    <a:lnTo>
                      <a:pt x="442" y="636"/>
                    </a:lnTo>
                    <a:lnTo>
                      <a:pt x="440" y="636"/>
                    </a:lnTo>
                    <a:lnTo>
                      <a:pt x="440" y="638"/>
                    </a:lnTo>
                    <a:lnTo>
                      <a:pt x="438" y="638"/>
                    </a:lnTo>
                    <a:lnTo>
                      <a:pt x="438" y="638"/>
                    </a:lnTo>
                    <a:lnTo>
                      <a:pt x="438" y="638"/>
                    </a:lnTo>
                    <a:lnTo>
                      <a:pt x="438" y="638"/>
                    </a:lnTo>
                    <a:lnTo>
                      <a:pt x="436" y="638"/>
                    </a:lnTo>
                    <a:lnTo>
                      <a:pt x="436" y="638"/>
                    </a:lnTo>
                    <a:lnTo>
                      <a:pt x="436" y="640"/>
                    </a:lnTo>
                    <a:lnTo>
                      <a:pt x="434" y="640"/>
                    </a:lnTo>
                    <a:lnTo>
                      <a:pt x="434" y="640"/>
                    </a:lnTo>
                    <a:lnTo>
                      <a:pt x="434" y="640"/>
                    </a:lnTo>
                    <a:lnTo>
                      <a:pt x="434" y="640"/>
                    </a:lnTo>
                    <a:lnTo>
                      <a:pt x="434" y="640"/>
                    </a:lnTo>
                    <a:lnTo>
                      <a:pt x="434" y="640"/>
                    </a:lnTo>
                    <a:lnTo>
                      <a:pt x="434" y="640"/>
                    </a:lnTo>
                    <a:lnTo>
                      <a:pt x="433" y="642"/>
                    </a:lnTo>
                    <a:lnTo>
                      <a:pt x="433" y="642"/>
                    </a:lnTo>
                    <a:lnTo>
                      <a:pt x="434" y="642"/>
                    </a:lnTo>
                    <a:lnTo>
                      <a:pt x="434" y="642"/>
                    </a:lnTo>
                    <a:lnTo>
                      <a:pt x="434" y="644"/>
                    </a:lnTo>
                    <a:lnTo>
                      <a:pt x="433" y="644"/>
                    </a:lnTo>
                    <a:lnTo>
                      <a:pt x="433" y="644"/>
                    </a:lnTo>
                    <a:lnTo>
                      <a:pt x="433" y="644"/>
                    </a:lnTo>
                    <a:lnTo>
                      <a:pt x="433" y="644"/>
                    </a:lnTo>
                    <a:lnTo>
                      <a:pt x="431" y="645"/>
                    </a:lnTo>
                    <a:lnTo>
                      <a:pt x="431" y="645"/>
                    </a:lnTo>
                    <a:lnTo>
                      <a:pt x="431" y="645"/>
                    </a:lnTo>
                    <a:lnTo>
                      <a:pt x="431" y="645"/>
                    </a:lnTo>
                    <a:lnTo>
                      <a:pt x="431" y="645"/>
                    </a:lnTo>
                    <a:lnTo>
                      <a:pt x="431" y="647"/>
                    </a:lnTo>
                    <a:lnTo>
                      <a:pt x="433" y="647"/>
                    </a:lnTo>
                    <a:lnTo>
                      <a:pt x="433" y="647"/>
                    </a:lnTo>
                    <a:lnTo>
                      <a:pt x="433" y="647"/>
                    </a:lnTo>
                    <a:lnTo>
                      <a:pt x="433" y="647"/>
                    </a:lnTo>
                    <a:lnTo>
                      <a:pt x="433" y="647"/>
                    </a:lnTo>
                    <a:lnTo>
                      <a:pt x="433" y="647"/>
                    </a:lnTo>
                    <a:lnTo>
                      <a:pt x="433" y="649"/>
                    </a:lnTo>
                    <a:lnTo>
                      <a:pt x="433" y="649"/>
                    </a:lnTo>
                    <a:lnTo>
                      <a:pt x="433" y="649"/>
                    </a:lnTo>
                    <a:lnTo>
                      <a:pt x="433" y="649"/>
                    </a:lnTo>
                    <a:lnTo>
                      <a:pt x="433" y="649"/>
                    </a:lnTo>
                    <a:lnTo>
                      <a:pt x="433" y="649"/>
                    </a:lnTo>
                    <a:lnTo>
                      <a:pt x="433" y="649"/>
                    </a:lnTo>
                    <a:lnTo>
                      <a:pt x="433" y="651"/>
                    </a:lnTo>
                    <a:lnTo>
                      <a:pt x="433" y="651"/>
                    </a:lnTo>
                    <a:lnTo>
                      <a:pt x="433" y="651"/>
                    </a:lnTo>
                    <a:lnTo>
                      <a:pt x="433" y="651"/>
                    </a:lnTo>
                    <a:lnTo>
                      <a:pt x="433" y="651"/>
                    </a:lnTo>
                    <a:lnTo>
                      <a:pt x="431" y="651"/>
                    </a:lnTo>
                    <a:lnTo>
                      <a:pt x="431" y="651"/>
                    </a:lnTo>
                    <a:lnTo>
                      <a:pt x="431" y="651"/>
                    </a:lnTo>
                    <a:lnTo>
                      <a:pt x="431" y="651"/>
                    </a:lnTo>
                    <a:lnTo>
                      <a:pt x="429" y="651"/>
                    </a:lnTo>
                    <a:lnTo>
                      <a:pt x="429" y="651"/>
                    </a:lnTo>
                    <a:lnTo>
                      <a:pt x="429" y="651"/>
                    </a:lnTo>
                    <a:lnTo>
                      <a:pt x="429" y="653"/>
                    </a:lnTo>
                    <a:lnTo>
                      <a:pt x="429" y="653"/>
                    </a:lnTo>
                    <a:lnTo>
                      <a:pt x="429" y="651"/>
                    </a:lnTo>
                    <a:lnTo>
                      <a:pt x="429" y="651"/>
                    </a:lnTo>
                    <a:lnTo>
                      <a:pt x="429" y="651"/>
                    </a:lnTo>
                    <a:lnTo>
                      <a:pt x="429" y="651"/>
                    </a:lnTo>
                    <a:lnTo>
                      <a:pt x="429" y="651"/>
                    </a:lnTo>
                    <a:lnTo>
                      <a:pt x="429" y="651"/>
                    </a:lnTo>
                    <a:lnTo>
                      <a:pt x="427" y="651"/>
                    </a:lnTo>
                    <a:lnTo>
                      <a:pt x="427" y="651"/>
                    </a:lnTo>
                    <a:lnTo>
                      <a:pt x="427" y="651"/>
                    </a:lnTo>
                    <a:lnTo>
                      <a:pt x="427" y="651"/>
                    </a:lnTo>
                    <a:lnTo>
                      <a:pt x="427" y="651"/>
                    </a:lnTo>
                    <a:lnTo>
                      <a:pt x="427" y="651"/>
                    </a:lnTo>
                    <a:lnTo>
                      <a:pt x="425" y="651"/>
                    </a:lnTo>
                    <a:lnTo>
                      <a:pt x="425" y="651"/>
                    </a:lnTo>
                    <a:lnTo>
                      <a:pt x="425" y="651"/>
                    </a:lnTo>
                    <a:lnTo>
                      <a:pt x="425" y="651"/>
                    </a:lnTo>
                    <a:lnTo>
                      <a:pt x="425" y="651"/>
                    </a:lnTo>
                    <a:lnTo>
                      <a:pt x="425" y="651"/>
                    </a:lnTo>
                    <a:lnTo>
                      <a:pt x="425" y="651"/>
                    </a:lnTo>
                    <a:lnTo>
                      <a:pt x="425" y="651"/>
                    </a:lnTo>
                    <a:lnTo>
                      <a:pt x="424" y="653"/>
                    </a:lnTo>
                    <a:lnTo>
                      <a:pt x="425" y="653"/>
                    </a:lnTo>
                    <a:lnTo>
                      <a:pt x="425" y="653"/>
                    </a:lnTo>
                    <a:lnTo>
                      <a:pt x="424" y="654"/>
                    </a:lnTo>
                    <a:lnTo>
                      <a:pt x="424" y="654"/>
                    </a:lnTo>
                    <a:lnTo>
                      <a:pt x="424" y="654"/>
                    </a:lnTo>
                    <a:lnTo>
                      <a:pt x="424" y="654"/>
                    </a:lnTo>
                    <a:lnTo>
                      <a:pt x="424" y="654"/>
                    </a:lnTo>
                    <a:lnTo>
                      <a:pt x="424" y="654"/>
                    </a:lnTo>
                    <a:lnTo>
                      <a:pt x="422" y="654"/>
                    </a:lnTo>
                    <a:lnTo>
                      <a:pt x="422" y="654"/>
                    </a:lnTo>
                    <a:lnTo>
                      <a:pt x="422" y="654"/>
                    </a:lnTo>
                    <a:lnTo>
                      <a:pt x="422" y="654"/>
                    </a:lnTo>
                    <a:lnTo>
                      <a:pt x="420" y="654"/>
                    </a:lnTo>
                    <a:lnTo>
                      <a:pt x="420" y="654"/>
                    </a:lnTo>
                    <a:lnTo>
                      <a:pt x="420" y="654"/>
                    </a:lnTo>
                    <a:lnTo>
                      <a:pt x="420" y="654"/>
                    </a:lnTo>
                    <a:lnTo>
                      <a:pt x="420" y="654"/>
                    </a:lnTo>
                    <a:lnTo>
                      <a:pt x="420" y="654"/>
                    </a:lnTo>
                    <a:lnTo>
                      <a:pt x="418" y="654"/>
                    </a:lnTo>
                    <a:lnTo>
                      <a:pt x="418" y="654"/>
                    </a:lnTo>
                    <a:lnTo>
                      <a:pt x="418" y="654"/>
                    </a:lnTo>
                    <a:lnTo>
                      <a:pt x="420" y="654"/>
                    </a:lnTo>
                    <a:lnTo>
                      <a:pt x="420" y="656"/>
                    </a:lnTo>
                    <a:lnTo>
                      <a:pt x="418" y="656"/>
                    </a:lnTo>
                    <a:lnTo>
                      <a:pt x="418" y="656"/>
                    </a:lnTo>
                    <a:lnTo>
                      <a:pt x="418" y="658"/>
                    </a:lnTo>
                    <a:lnTo>
                      <a:pt x="418" y="658"/>
                    </a:lnTo>
                    <a:lnTo>
                      <a:pt x="418" y="658"/>
                    </a:lnTo>
                    <a:lnTo>
                      <a:pt x="418" y="658"/>
                    </a:lnTo>
                    <a:lnTo>
                      <a:pt x="416" y="656"/>
                    </a:lnTo>
                    <a:lnTo>
                      <a:pt x="416" y="656"/>
                    </a:lnTo>
                    <a:lnTo>
                      <a:pt x="416" y="656"/>
                    </a:lnTo>
                    <a:lnTo>
                      <a:pt x="416" y="658"/>
                    </a:lnTo>
                    <a:lnTo>
                      <a:pt x="416" y="658"/>
                    </a:lnTo>
                    <a:lnTo>
                      <a:pt x="416" y="658"/>
                    </a:lnTo>
                    <a:lnTo>
                      <a:pt x="416" y="658"/>
                    </a:lnTo>
                    <a:lnTo>
                      <a:pt x="416" y="656"/>
                    </a:lnTo>
                    <a:lnTo>
                      <a:pt x="416" y="656"/>
                    </a:lnTo>
                    <a:lnTo>
                      <a:pt x="415" y="656"/>
                    </a:lnTo>
                    <a:lnTo>
                      <a:pt x="415" y="656"/>
                    </a:lnTo>
                    <a:lnTo>
                      <a:pt x="415" y="656"/>
                    </a:lnTo>
                    <a:lnTo>
                      <a:pt x="415" y="656"/>
                    </a:lnTo>
                    <a:lnTo>
                      <a:pt x="415" y="656"/>
                    </a:lnTo>
                    <a:lnTo>
                      <a:pt x="415" y="658"/>
                    </a:lnTo>
                    <a:lnTo>
                      <a:pt x="415" y="658"/>
                    </a:lnTo>
                    <a:lnTo>
                      <a:pt x="415" y="658"/>
                    </a:lnTo>
                    <a:lnTo>
                      <a:pt x="415" y="658"/>
                    </a:lnTo>
                    <a:lnTo>
                      <a:pt x="415" y="658"/>
                    </a:lnTo>
                    <a:lnTo>
                      <a:pt x="415" y="658"/>
                    </a:lnTo>
                    <a:lnTo>
                      <a:pt x="415" y="658"/>
                    </a:lnTo>
                    <a:lnTo>
                      <a:pt x="415" y="658"/>
                    </a:lnTo>
                    <a:lnTo>
                      <a:pt x="413" y="658"/>
                    </a:lnTo>
                    <a:lnTo>
                      <a:pt x="413" y="658"/>
                    </a:lnTo>
                    <a:lnTo>
                      <a:pt x="413" y="658"/>
                    </a:lnTo>
                    <a:lnTo>
                      <a:pt x="413" y="658"/>
                    </a:lnTo>
                    <a:lnTo>
                      <a:pt x="413" y="658"/>
                    </a:lnTo>
                    <a:lnTo>
                      <a:pt x="413" y="658"/>
                    </a:lnTo>
                    <a:lnTo>
                      <a:pt x="413" y="658"/>
                    </a:lnTo>
                    <a:lnTo>
                      <a:pt x="413" y="658"/>
                    </a:lnTo>
                    <a:lnTo>
                      <a:pt x="413" y="658"/>
                    </a:lnTo>
                    <a:lnTo>
                      <a:pt x="413" y="656"/>
                    </a:lnTo>
                    <a:lnTo>
                      <a:pt x="413" y="656"/>
                    </a:lnTo>
                    <a:lnTo>
                      <a:pt x="411" y="656"/>
                    </a:lnTo>
                    <a:lnTo>
                      <a:pt x="411" y="656"/>
                    </a:lnTo>
                    <a:lnTo>
                      <a:pt x="411" y="656"/>
                    </a:lnTo>
                    <a:lnTo>
                      <a:pt x="411" y="656"/>
                    </a:lnTo>
                    <a:lnTo>
                      <a:pt x="411" y="656"/>
                    </a:lnTo>
                    <a:lnTo>
                      <a:pt x="411" y="656"/>
                    </a:lnTo>
                    <a:lnTo>
                      <a:pt x="411" y="656"/>
                    </a:lnTo>
                    <a:lnTo>
                      <a:pt x="409" y="656"/>
                    </a:lnTo>
                    <a:lnTo>
                      <a:pt x="409" y="656"/>
                    </a:lnTo>
                    <a:lnTo>
                      <a:pt x="409" y="656"/>
                    </a:lnTo>
                    <a:lnTo>
                      <a:pt x="409" y="656"/>
                    </a:lnTo>
                    <a:lnTo>
                      <a:pt x="409" y="656"/>
                    </a:lnTo>
                    <a:lnTo>
                      <a:pt x="409" y="656"/>
                    </a:lnTo>
                    <a:lnTo>
                      <a:pt x="409" y="656"/>
                    </a:lnTo>
                    <a:lnTo>
                      <a:pt x="409" y="658"/>
                    </a:lnTo>
                    <a:lnTo>
                      <a:pt x="409" y="658"/>
                    </a:lnTo>
                    <a:lnTo>
                      <a:pt x="407" y="658"/>
                    </a:lnTo>
                    <a:lnTo>
                      <a:pt x="407" y="658"/>
                    </a:lnTo>
                    <a:lnTo>
                      <a:pt x="407" y="658"/>
                    </a:lnTo>
                    <a:lnTo>
                      <a:pt x="406" y="658"/>
                    </a:lnTo>
                    <a:lnTo>
                      <a:pt x="406" y="658"/>
                    </a:lnTo>
                    <a:lnTo>
                      <a:pt x="406" y="658"/>
                    </a:lnTo>
                    <a:lnTo>
                      <a:pt x="406" y="658"/>
                    </a:lnTo>
                    <a:lnTo>
                      <a:pt x="406" y="658"/>
                    </a:lnTo>
                    <a:lnTo>
                      <a:pt x="406" y="658"/>
                    </a:lnTo>
                    <a:lnTo>
                      <a:pt x="406" y="656"/>
                    </a:lnTo>
                    <a:lnTo>
                      <a:pt x="406" y="656"/>
                    </a:lnTo>
                    <a:lnTo>
                      <a:pt x="406" y="656"/>
                    </a:lnTo>
                    <a:lnTo>
                      <a:pt x="406" y="656"/>
                    </a:lnTo>
                    <a:lnTo>
                      <a:pt x="406" y="656"/>
                    </a:lnTo>
                    <a:lnTo>
                      <a:pt x="406" y="656"/>
                    </a:lnTo>
                    <a:lnTo>
                      <a:pt x="406" y="656"/>
                    </a:lnTo>
                    <a:lnTo>
                      <a:pt x="406" y="656"/>
                    </a:lnTo>
                    <a:lnTo>
                      <a:pt x="404" y="654"/>
                    </a:lnTo>
                    <a:lnTo>
                      <a:pt x="404" y="654"/>
                    </a:lnTo>
                    <a:lnTo>
                      <a:pt x="402" y="654"/>
                    </a:lnTo>
                    <a:lnTo>
                      <a:pt x="402" y="654"/>
                    </a:lnTo>
                    <a:lnTo>
                      <a:pt x="402" y="654"/>
                    </a:lnTo>
                    <a:lnTo>
                      <a:pt x="402" y="654"/>
                    </a:lnTo>
                    <a:lnTo>
                      <a:pt x="400" y="654"/>
                    </a:lnTo>
                    <a:lnTo>
                      <a:pt x="400" y="654"/>
                    </a:lnTo>
                    <a:lnTo>
                      <a:pt x="400" y="654"/>
                    </a:lnTo>
                    <a:lnTo>
                      <a:pt x="400" y="654"/>
                    </a:lnTo>
                    <a:lnTo>
                      <a:pt x="398" y="654"/>
                    </a:lnTo>
                    <a:lnTo>
                      <a:pt x="398" y="654"/>
                    </a:lnTo>
                    <a:lnTo>
                      <a:pt x="398" y="654"/>
                    </a:lnTo>
                    <a:lnTo>
                      <a:pt x="398" y="654"/>
                    </a:lnTo>
                    <a:lnTo>
                      <a:pt x="398" y="654"/>
                    </a:lnTo>
                    <a:lnTo>
                      <a:pt x="398" y="654"/>
                    </a:lnTo>
                    <a:lnTo>
                      <a:pt x="398" y="653"/>
                    </a:lnTo>
                    <a:lnTo>
                      <a:pt x="398" y="653"/>
                    </a:lnTo>
                    <a:lnTo>
                      <a:pt x="398" y="653"/>
                    </a:lnTo>
                    <a:lnTo>
                      <a:pt x="396" y="653"/>
                    </a:lnTo>
                    <a:lnTo>
                      <a:pt x="396" y="653"/>
                    </a:lnTo>
                    <a:lnTo>
                      <a:pt x="396" y="654"/>
                    </a:lnTo>
                    <a:lnTo>
                      <a:pt x="396" y="654"/>
                    </a:lnTo>
                    <a:lnTo>
                      <a:pt x="396" y="654"/>
                    </a:lnTo>
                    <a:lnTo>
                      <a:pt x="396" y="654"/>
                    </a:lnTo>
                    <a:lnTo>
                      <a:pt x="395" y="654"/>
                    </a:lnTo>
                    <a:lnTo>
                      <a:pt x="395" y="654"/>
                    </a:lnTo>
                    <a:lnTo>
                      <a:pt x="395" y="656"/>
                    </a:lnTo>
                    <a:lnTo>
                      <a:pt x="395" y="656"/>
                    </a:lnTo>
                    <a:lnTo>
                      <a:pt x="395" y="656"/>
                    </a:lnTo>
                    <a:lnTo>
                      <a:pt x="395" y="656"/>
                    </a:lnTo>
                    <a:lnTo>
                      <a:pt x="393" y="656"/>
                    </a:lnTo>
                    <a:lnTo>
                      <a:pt x="393" y="656"/>
                    </a:lnTo>
                    <a:lnTo>
                      <a:pt x="393" y="656"/>
                    </a:lnTo>
                    <a:lnTo>
                      <a:pt x="393" y="656"/>
                    </a:lnTo>
                    <a:lnTo>
                      <a:pt x="393" y="656"/>
                    </a:lnTo>
                    <a:lnTo>
                      <a:pt x="393" y="654"/>
                    </a:lnTo>
                    <a:lnTo>
                      <a:pt x="393" y="654"/>
                    </a:lnTo>
                    <a:lnTo>
                      <a:pt x="393" y="654"/>
                    </a:lnTo>
                    <a:lnTo>
                      <a:pt x="393" y="654"/>
                    </a:lnTo>
                    <a:lnTo>
                      <a:pt x="393" y="653"/>
                    </a:lnTo>
                    <a:lnTo>
                      <a:pt x="391" y="653"/>
                    </a:lnTo>
                    <a:lnTo>
                      <a:pt x="391" y="653"/>
                    </a:lnTo>
                    <a:lnTo>
                      <a:pt x="391" y="653"/>
                    </a:lnTo>
                    <a:lnTo>
                      <a:pt x="391" y="653"/>
                    </a:lnTo>
                    <a:lnTo>
                      <a:pt x="391" y="653"/>
                    </a:lnTo>
                    <a:lnTo>
                      <a:pt x="391" y="653"/>
                    </a:lnTo>
                    <a:lnTo>
                      <a:pt x="391" y="653"/>
                    </a:lnTo>
                    <a:lnTo>
                      <a:pt x="391" y="653"/>
                    </a:lnTo>
                    <a:lnTo>
                      <a:pt x="391" y="651"/>
                    </a:lnTo>
                    <a:lnTo>
                      <a:pt x="391" y="651"/>
                    </a:lnTo>
                    <a:lnTo>
                      <a:pt x="389" y="651"/>
                    </a:lnTo>
                    <a:lnTo>
                      <a:pt x="389" y="651"/>
                    </a:lnTo>
                    <a:lnTo>
                      <a:pt x="389" y="651"/>
                    </a:lnTo>
                    <a:lnTo>
                      <a:pt x="389" y="651"/>
                    </a:lnTo>
                    <a:lnTo>
                      <a:pt x="389" y="653"/>
                    </a:lnTo>
                    <a:lnTo>
                      <a:pt x="389" y="653"/>
                    </a:lnTo>
                    <a:lnTo>
                      <a:pt x="389" y="653"/>
                    </a:lnTo>
                    <a:lnTo>
                      <a:pt x="387" y="653"/>
                    </a:lnTo>
                    <a:lnTo>
                      <a:pt x="387" y="653"/>
                    </a:lnTo>
                    <a:lnTo>
                      <a:pt x="387" y="653"/>
                    </a:lnTo>
                    <a:lnTo>
                      <a:pt x="387" y="653"/>
                    </a:lnTo>
                    <a:lnTo>
                      <a:pt x="387" y="653"/>
                    </a:lnTo>
                    <a:lnTo>
                      <a:pt x="386" y="653"/>
                    </a:lnTo>
                    <a:lnTo>
                      <a:pt x="386" y="653"/>
                    </a:lnTo>
                    <a:lnTo>
                      <a:pt x="386" y="653"/>
                    </a:lnTo>
                    <a:lnTo>
                      <a:pt x="384" y="653"/>
                    </a:lnTo>
                    <a:lnTo>
                      <a:pt x="384" y="653"/>
                    </a:lnTo>
                    <a:lnTo>
                      <a:pt x="384" y="653"/>
                    </a:lnTo>
                    <a:lnTo>
                      <a:pt x="384" y="653"/>
                    </a:lnTo>
                    <a:lnTo>
                      <a:pt x="384" y="653"/>
                    </a:lnTo>
                    <a:lnTo>
                      <a:pt x="384" y="653"/>
                    </a:lnTo>
                    <a:lnTo>
                      <a:pt x="384" y="653"/>
                    </a:lnTo>
                    <a:lnTo>
                      <a:pt x="384" y="653"/>
                    </a:lnTo>
                    <a:lnTo>
                      <a:pt x="384" y="653"/>
                    </a:lnTo>
                    <a:lnTo>
                      <a:pt x="382" y="653"/>
                    </a:lnTo>
                    <a:lnTo>
                      <a:pt x="384" y="653"/>
                    </a:lnTo>
                    <a:lnTo>
                      <a:pt x="384" y="653"/>
                    </a:lnTo>
                    <a:lnTo>
                      <a:pt x="384" y="653"/>
                    </a:lnTo>
                    <a:lnTo>
                      <a:pt x="384" y="651"/>
                    </a:lnTo>
                    <a:lnTo>
                      <a:pt x="384" y="651"/>
                    </a:lnTo>
                    <a:lnTo>
                      <a:pt x="384" y="651"/>
                    </a:lnTo>
                    <a:lnTo>
                      <a:pt x="382" y="651"/>
                    </a:lnTo>
                    <a:lnTo>
                      <a:pt x="382" y="651"/>
                    </a:lnTo>
                    <a:lnTo>
                      <a:pt x="382" y="651"/>
                    </a:lnTo>
                    <a:lnTo>
                      <a:pt x="382" y="651"/>
                    </a:lnTo>
                    <a:lnTo>
                      <a:pt x="382" y="651"/>
                    </a:lnTo>
                    <a:lnTo>
                      <a:pt x="382" y="651"/>
                    </a:lnTo>
                    <a:lnTo>
                      <a:pt x="382" y="651"/>
                    </a:lnTo>
                    <a:lnTo>
                      <a:pt x="382" y="651"/>
                    </a:lnTo>
                    <a:lnTo>
                      <a:pt x="380" y="649"/>
                    </a:lnTo>
                    <a:lnTo>
                      <a:pt x="380" y="649"/>
                    </a:lnTo>
                    <a:lnTo>
                      <a:pt x="380" y="649"/>
                    </a:lnTo>
                    <a:lnTo>
                      <a:pt x="380" y="649"/>
                    </a:lnTo>
                    <a:lnTo>
                      <a:pt x="380" y="649"/>
                    </a:lnTo>
                    <a:lnTo>
                      <a:pt x="380" y="647"/>
                    </a:lnTo>
                    <a:lnTo>
                      <a:pt x="380" y="647"/>
                    </a:lnTo>
                    <a:lnTo>
                      <a:pt x="380" y="647"/>
                    </a:lnTo>
                    <a:lnTo>
                      <a:pt x="380" y="647"/>
                    </a:lnTo>
                    <a:lnTo>
                      <a:pt x="380" y="645"/>
                    </a:lnTo>
                    <a:lnTo>
                      <a:pt x="380" y="645"/>
                    </a:lnTo>
                    <a:lnTo>
                      <a:pt x="380" y="645"/>
                    </a:lnTo>
                    <a:lnTo>
                      <a:pt x="380" y="645"/>
                    </a:lnTo>
                    <a:lnTo>
                      <a:pt x="378" y="647"/>
                    </a:lnTo>
                    <a:lnTo>
                      <a:pt x="378" y="647"/>
                    </a:lnTo>
                    <a:lnTo>
                      <a:pt x="378" y="647"/>
                    </a:lnTo>
                    <a:lnTo>
                      <a:pt x="378" y="647"/>
                    </a:lnTo>
                    <a:lnTo>
                      <a:pt x="378" y="647"/>
                    </a:lnTo>
                    <a:lnTo>
                      <a:pt x="378" y="647"/>
                    </a:lnTo>
                    <a:lnTo>
                      <a:pt x="378" y="647"/>
                    </a:lnTo>
                    <a:lnTo>
                      <a:pt x="378" y="647"/>
                    </a:lnTo>
                    <a:lnTo>
                      <a:pt x="377" y="647"/>
                    </a:lnTo>
                    <a:lnTo>
                      <a:pt x="377" y="647"/>
                    </a:lnTo>
                    <a:lnTo>
                      <a:pt x="377" y="647"/>
                    </a:lnTo>
                    <a:lnTo>
                      <a:pt x="377" y="647"/>
                    </a:lnTo>
                    <a:lnTo>
                      <a:pt x="377" y="645"/>
                    </a:lnTo>
                    <a:lnTo>
                      <a:pt x="377" y="645"/>
                    </a:lnTo>
                    <a:lnTo>
                      <a:pt x="377" y="645"/>
                    </a:lnTo>
                    <a:lnTo>
                      <a:pt x="377" y="645"/>
                    </a:lnTo>
                    <a:lnTo>
                      <a:pt x="377" y="645"/>
                    </a:lnTo>
                    <a:lnTo>
                      <a:pt x="377" y="644"/>
                    </a:lnTo>
                    <a:lnTo>
                      <a:pt x="377" y="644"/>
                    </a:lnTo>
                    <a:lnTo>
                      <a:pt x="377" y="644"/>
                    </a:lnTo>
                    <a:lnTo>
                      <a:pt x="377" y="644"/>
                    </a:lnTo>
                    <a:lnTo>
                      <a:pt x="378" y="644"/>
                    </a:lnTo>
                    <a:lnTo>
                      <a:pt x="378" y="644"/>
                    </a:lnTo>
                    <a:lnTo>
                      <a:pt x="377" y="644"/>
                    </a:lnTo>
                    <a:lnTo>
                      <a:pt x="377" y="644"/>
                    </a:lnTo>
                    <a:lnTo>
                      <a:pt x="377" y="644"/>
                    </a:lnTo>
                    <a:lnTo>
                      <a:pt x="377" y="644"/>
                    </a:lnTo>
                    <a:lnTo>
                      <a:pt x="377" y="644"/>
                    </a:lnTo>
                    <a:lnTo>
                      <a:pt x="377" y="644"/>
                    </a:lnTo>
                    <a:lnTo>
                      <a:pt x="377" y="644"/>
                    </a:lnTo>
                    <a:lnTo>
                      <a:pt x="375" y="644"/>
                    </a:lnTo>
                    <a:lnTo>
                      <a:pt x="375" y="644"/>
                    </a:lnTo>
                    <a:lnTo>
                      <a:pt x="375" y="644"/>
                    </a:lnTo>
                    <a:lnTo>
                      <a:pt x="375" y="644"/>
                    </a:lnTo>
                    <a:lnTo>
                      <a:pt x="373" y="644"/>
                    </a:lnTo>
                    <a:lnTo>
                      <a:pt x="373" y="644"/>
                    </a:lnTo>
                    <a:lnTo>
                      <a:pt x="373" y="642"/>
                    </a:lnTo>
                    <a:lnTo>
                      <a:pt x="373" y="642"/>
                    </a:lnTo>
                    <a:lnTo>
                      <a:pt x="375" y="642"/>
                    </a:lnTo>
                    <a:lnTo>
                      <a:pt x="375" y="640"/>
                    </a:lnTo>
                    <a:lnTo>
                      <a:pt x="375" y="640"/>
                    </a:lnTo>
                    <a:lnTo>
                      <a:pt x="373" y="640"/>
                    </a:lnTo>
                    <a:lnTo>
                      <a:pt x="373" y="640"/>
                    </a:lnTo>
                    <a:lnTo>
                      <a:pt x="373" y="640"/>
                    </a:lnTo>
                    <a:lnTo>
                      <a:pt x="373" y="640"/>
                    </a:lnTo>
                    <a:lnTo>
                      <a:pt x="373" y="640"/>
                    </a:lnTo>
                    <a:lnTo>
                      <a:pt x="373" y="642"/>
                    </a:lnTo>
                    <a:lnTo>
                      <a:pt x="371" y="642"/>
                    </a:lnTo>
                    <a:lnTo>
                      <a:pt x="371" y="642"/>
                    </a:lnTo>
                    <a:lnTo>
                      <a:pt x="371" y="642"/>
                    </a:lnTo>
                    <a:lnTo>
                      <a:pt x="371" y="642"/>
                    </a:lnTo>
                    <a:lnTo>
                      <a:pt x="369" y="642"/>
                    </a:lnTo>
                    <a:lnTo>
                      <a:pt x="369" y="642"/>
                    </a:lnTo>
                    <a:lnTo>
                      <a:pt x="369" y="642"/>
                    </a:lnTo>
                    <a:lnTo>
                      <a:pt x="368" y="642"/>
                    </a:lnTo>
                    <a:lnTo>
                      <a:pt x="368" y="642"/>
                    </a:lnTo>
                    <a:lnTo>
                      <a:pt x="368" y="642"/>
                    </a:lnTo>
                    <a:lnTo>
                      <a:pt x="368" y="642"/>
                    </a:lnTo>
                    <a:lnTo>
                      <a:pt x="368" y="642"/>
                    </a:lnTo>
                    <a:lnTo>
                      <a:pt x="368" y="642"/>
                    </a:lnTo>
                    <a:lnTo>
                      <a:pt x="368" y="642"/>
                    </a:lnTo>
                    <a:lnTo>
                      <a:pt x="366" y="640"/>
                    </a:lnTo>
                    <a:lnTo>
                      <a:pt x="366" y="640"/>
                    </a:lnTo>
                    <a:lnTo>
                      <a:pt x="366" y="640"/>
                    </a:lnTo>
                    <a:lnTo>
                      <a:pt x="366" y="640"/>
                    </a:lnTo>
                    <a:lnTo>
                      <a:pt x="368" y="638"/>
                    </a:lnTo>
                    <a:lnTo>
                      <a:pt x="368" y="638"/>
                    </a:lnTo>
                    <a:lnTo>
                      <a:pt x="366" y="638"/>
                    </a:lnTo>
                    <a:lnTo>
                      <a:pt x="366" y="638"/>
                    </a:lnTo>
                    <a:lnTo>
                      <a:pt x="366" y="638"/>
                    </a:lnTo>
                    <a:lnTo>
                      <a:pt x="366" y="638"/>
                    </a:lnTo>
                    <a:lnTo>
                      <a:pt x="366" y="638"/>
                    </a:lnTo>
                    <a:lnTo>
                      <a:pt x="366" y="638"/>
                    </a:lnTo>
                    <a:lnTo>
                      <a:pt x="366" y="636"/>
                    </a:lnTo>
                    <a:lnTo>
                      <a:pt x="366" y="636"/>
                    </a:lnTo>
                    <a:lnTo>
                      <a:pt x="366" y="636"/>
                    </a:lnTo>
                    <a:lnTo>
                      <a:pt x="364" y="636"/>
                    </a:lnTo>
                    <a:lnTo>
                      <a:pt x="364" y="636"/>
                    </a:lnTo>
                    <a:lnTo>
                      <a:pt x="364" y="636"/>
                    </a:lnTo>
                    <a:lnTo>
                      <a:pt x="364" y="636"/>
                    </a:lnTo>
                    <a:lnTo>
                      <a:pt x="362" y="636"/>
                    </a:lnTo>
                    <a:lnTo>
                      <a:pt x="362" y="636"/>
                    </a:lnTo>
                    <a:lnTo>
                      <a:pt x="362" y="635"/>
                    </a:lnTo>
                    <a:lnTo>
                      <a:pt x="362" y="635"/>
                    </a:lnTo>
                    <a:lnTo>
                      <a:pt x="362" y="635"/>
                    </a:lnTo>
                    <a:lnTo>
                      <a:pt x="362" y="635"/>
                    </a:lnTo>
                    <a:lnTo>
                      <a:pt x="364" y="633"/>
                    </a:lnTo>
                    <a:lnTo>
                      <a:pt x="364" y="633"/>
                    </a:lnTo>
                    <a:lnTo>
                      <a:pt x="364" y="633"/>
                    </a:lnTo>
                    <a:lnTo>
                      <a:pt x="364" y="633"/>
                    </a:lnTo>
                    <a:lnTo>
                      <a:pt x="364" y="633"/>
                    </a:lnTo>
                    <a:lnTo>
                      <a:pt x="364" y="631"/>
                    </a:lnTo>
                    <a:lnTo>
                      <a:pt x="364" y="631"/>
                    </a:lnTo>
                    <a:lnTo>
                      <a:pt x="364" y="631"/>
                    </a:lnTo>
                    <a:lnTo>
                      <a:pt x="364" y="631"/>
                    </a:lnTo>
                    <a:lnTo>
                      <a:pt x="364" y="631"/>
                    </a:lnTo>
                    <a:lnTo>
                      <a:pt x="364" y="631"/>
                    </a:lnTo>
                    <a:lnTo>
                      <a:pt x="362" y="631"/>
                    </a:lnTo>
                    <a:lnTo>
                      <a:pt x="362" y="629"/>
                    </a:lnTo>
                    <a:lnTo>
                      <a:pt x="362" y="629"/>
                    </a:lnTo>
                    <a:lnTo>
                      <a:pt x="362" y="629"/>
                    </a:lnTo>
                    <a:lnTo>
                      <a:pt x="362" y="629"/>
                    </a:lnTo>
                    <a:lnTo>
                      <a:pt x="362" y="629"/>
                    </a:lnTo>
                    <a:lnTo>
                      <a:pt x="362" y="627"/>
                    </a:lnTo>
                    <a:lnTo>
                      <a:pt x="362" y="627"/>
                    </a:lnTo>
                    <a:lnTo>
                      <a:pt x="362" y="627"/>
                    </a:lnTo>
                    <a:lnTo>
                      <a:pt x="362" y="627"/>
                    </a:lnTo>
                    <a:lnTo>
                      <a:pt x="362" y="626"/>
                    </a:lnTo>
                    <a:lnTo>
                      <a:pt x="362" y="626"/>
                    </a:lnTo>
                    <a:lnTo>
                      <a:pt x="362" y="626"/>
                    </a:lnTo>
                    <a:lnTo>
                      <a:pt x="362" y="626"/>
                    </a:lnTo>
                    <a:lnTo>
                      <a:pt x="362" y="626"/>
                    </a:lnTo>
                    <a:lnTo>
                      <a:pt x="362" y="626"/>
                    </a:lnTo>
                    <a:lnTo>
                      <a:pt x="362" y="626"/>
                    </a:lnTo>
                    <a:lnTo>
                      <a:pt x="364" y="626"/>
                    </a:lnTo>
                    <a:lnTo>
                      <a:pt x="364" y="624"/>
                    </a:lnTo>
                    <a:lnTo>
                      <a:pt x="364" y="624"/>
                    </a:lnTo>
                    <a:lnTo>
                      <a:pt x="364" y="624"/>
                    </a:lnTo>
                    <a:lnTo>
                      <a:pt x="364" y="624"/>
                    </a:lnTo>
                    <a:lnTo>
                      <a:pt x="364" y="624"/>
                    </a:lnTo>
                    <a:lnTo>
                      <a:pt x="364" y="624"/>
                    </a:lnTo>
                    <a:lnTo>
                      <a:pt x="362" y="624"/>
                    </a:lnTo>
                    <a:lnTo>
                      <a:pt x="362" y="624"/>
                    </a:lnTo>
                    <a:lnTo>
                      <a:pt x="362" y="624"/>
                    </a:lnTo>
                    <a:lnTo>
                      <a:pt x="360" y="624"/>
                    </a:lnTo>
                    <a:lnTo>
                      <a:pt x="360" y="624"/>
                    </a:lnTo>
                    <a:lnTo>
                      <a:pt x="360" y="626"/>
                    </a:lnTo>
                    <a:lnTo>
                      <a:pt x="360" y="626"/>
                    </a:lnTo>
                    <a:lnTo>
                      <a:pt x="358" y="626"/>
                    </a:lnTo>
                    <a:lnTo>
                      <a:pt x="358" y="626"/>
                    </a:lnTo>
                    <a:lnTo>
                      <a:pt x="358" y="626"/>
                    </a:lnTo>
                    <a:lnTo>
                      <a:pt x="358" y="626"/>
                    </a:lnTo>
                    <a:lnTo>
                      <a:pt x="358" y="626"/>
                    </a:lnTo>
                    <a:lnTo>
                      <a:pt x="357" y="626"/>
                    </a:lnTo>
                    <a:lnTo>
                      <a:pt x="357" y="626"/>
                    </a:lnTo>
                    <a:lnTo>
                      <a:pt x="357" y="626"/>
                    </a:lnTo>
                    <a:lnTo>
                      <a:pt x="357" y="626"/>
                    </a:lnTo>
                    <a:lnTo>
                      <a:pt x="357" y="626"/>
                    </a:lnTo>
                    <a:lnTo>
                      <a:pt x="357" y="626"/>
                    </a:lnTo>
                    <a:lnTo>
                      <a:pt x="355" y="626"/>
                    </a:lnTo>
                    <a:lnTo>
                      <a:pt x="355" y="626"/>
                    </a:lnTo>
                    <a:lnTo>
                      <a:pt x="355" y="626"/>
                    </a:lnTo>
                    <a:lnTo>
                      <a:pt x="355" y="626"/>
                    </a:lnTo>
                    <a:lnTo>
                      <a:pt x="355" y="626"/>
                    </a:lnTo>
                    <a:lnTo>
                      <a:pt x="353" y="624"/>
                    </a:lnTo>
                    <a:lnTo>
                      <a:pt x="353" y="624"/>
                    </a:lnTo>
                    <a:lnTo>
                      <a:pt x="353" y="624"/>
                    </a:lnTo>
                    <a:lnTo>
                      <a:pt x="353" y="624"/>
                    </a:lnTo>
                    <a:lnTo>
                      <a:pt x="353" y="622"/>
                    </a:lnTo>
                    <a:lnTo>
                      <a:pt x="353" y="622"/>
                    </a:lnTo>
                    <a:lnTo>
                      <a:pt x="353" y="622"/>
                    </a:lnTo>
                    <a:lnTo>
                      <a:pt x="353" y="622"/>
                    </a:lnTo>
                    <a:lnTo>
                      <a:pt x="353" y="620"/>
                    </a:lnTo>
                    <a:lnTo>
                      <a:pt x="353" y="620"/>
                    </a:lnTo>
                    <a:lnTo>
                      <a:pt x="353" y="620"/>
                    </a:lnTo>
                    <a:lnTo>
                      <a:pt x="353" y="620"/>
                    </a:lnTo>
                    <a:lnTo>
                      <a:pt x="351" y="620"/>
                    </a:lnTo>
                    <a:lnTo>
                      <a:pt x="351" y="620"/>
                    </a:lnTo>
                    <a:lnTo>
                      <a:pt x="351" y="620"/>
                    </a:lnTo>
                    <a:lnTo>
                      <a:pt x="351" y="620"/>
                    </a:lnTo>
                    <a:lnTo>
                      <a:pt x="351" y="618"/>
                    </a:lnTo>
                    <a:lnTo>
                      <a:pt x="349" y="618"/>
                    </a:lnTo>
                    <a:lnTo>
                      <a:pt x="349" y="618"/>
                    </a:lnTo>
                    <a:lnTo>
                      <a:pt x="349" y="618"/>
                    </a:lnTo>
                    <a:lnTo>
                      <a:pt x="349" y="618"/>
                    </a:lnTo>
                    <a:lnTo>
                      <a:pt x="349" y="618"/>
                    </a:lnTo>
                    <a:lnTo>
                      <a:pt x="348" y="618"/>
                    </a:lnTo>
                    <a:lnTo>
                      <a:pt x="348" y="618"/>
                    </a:lnTo>
                    <a:lnTo>
                      <a:pt x="348" y="618"/>
                    </a:lnTo>
                    <a:lnTo>
                      <a:pt x="348" y="618"/>
                    </a:lnTo>
                    <a:lnTo>
                      <a:pt x="348" y="618"/>
                    </a:lnTo>
                    <a:lnTo>
                      <a:pt x="348" y="618"/>
                    </a:lnTo>
                    <a:lnTo>
                      <a:pt x="348" y="618"/>
                    </a:lnTo>
                    <a:lnTo>
                      <a:pt x="348" y="616"/>
                    </a:lnTo>
                    <a:lnTo>
                      <a:pt x="349" y="616"/>
                    </a:lnTo>
                    <a:lnTo>
                      <a:pt x="349" y="616"/>
                    </a:lnTo>
                    <a:lnTo>
                      <a:pt x="351" y="616"/>
                    </a:lnTo>
                    <a:lnTo>
                      <a:pt x="351" y="615"/>
                    </a:lnTo>
                    <a:lnTo>
                      <a:pt x="351" y="615"/>
                    </a:lnTo>
                    <a:lnTo>
                      <a:pt x="351" y="615"/>
                    </a:lnTo>
                    <a:lnTo>
                      <a:pt x="353" y="615"/>
                    </a:lnTo>
                    <a:lnTo>
                      <a:pt x="353" y="615"/>
                    </a:lnTo>
                    <a:lnTo>
                      <a:pt x="353" y="615"/>
                    </a:lnTo>
                    <a:lnTo>
                      <a:pt x="355" y="615"/>
                    </a:lnTo>
                    <a:lnTo>
                      <a:pt x="355" y="613"/>
                    </a:lnTo>
                    <a:lnTo>
                      <a:pt x="355" y="613"/>
                    </a:lnTo>
                    <a:lnTo>
                      <a:pt x="357" y="613"/>
                    </a:lnTo>
                    <a:lnTo>
                      <a:pt x="357" y="613"/>
                    </a:lnTo>
                    <a:lnTo>
                      <a:pt x="357" y="613"/>
                    </a:lnTo>
                    <a:lnTo>
                      <a:pt x="357" y="611"/>
                    </a:lnTo>
                    <a:lnTo>
                      <a:pt x="358" y="611"/>
                    </a:lnTo>
                    <a:lnTo>
                      <a:pt x="358" y="611"/>
                    </a:lnTo>
                    <a:lnTo>
                      <a:pt x="358" y="611"/>
                    </a:lnTo>
                    <a:lnTo>
                      <a:pt x="358" y="611"/>
                    </a:lnTo>
                    <a:lnTo>
                      <a:pt x="358" y="611"/>
                    </a:lnTo>
                    <a:lnTo>
                      <a:pt x="360" y="611"/>
                    </a:lnTo>
                    <a:lnTo>
                      <a:pt x="360" y="611"/>
                    </a:lnTo>
                    <a:lnTo>
                      <a:pt x="360" y="613"/>
                    </a:lnTo>
                    <a:lnTo>
                      <a:pt x="360" y="613"/>
                    </a:lnTo>
                    <a:lnTo>
                      <a:pt x="360" y="613"/>
                    </a:lnTo>
                    <a:lnTo>
                      <a:pt x="360" y="613"/>
                    </a:lnTo>
                    <a:lnTo>
                      <a:pt x="362" y="611"/>
                    </a:lnTo>
                    <a:lnTo>
                      <a:pt x="362" y="611"/>
                    </a:lnTo>
                    <a:lnTo>
                      <a:pt x="362" y="611"/>
                    </a:lnTo>
                    <a:lnTo>
                      <a:pt x="362" y="611"/>
                    </a:lnTo>
                    <a:lnTo>
                      <a:pt x="362" y="609"/>
                    </a:lnTo>
                    <a:lnTo>
                      <a:pt x="362" y="609"/>
                    </a:lnTo>
                    <a:lnTo>
                      <a:pt x="362" y="609"/>
                    </a:lnTo>
                    <a:lnTo>
                      <a:pt x="362" y="609"/>
                    </a:lnTo>
                    <a:lnTo>
                      <a:pt x="362" y="609"/>
                    </a:lnTo>
                    <a:lnTo>
                      <a:pt x="360" y="609"/>
                    </a:lnTo>
                    <a:lnTo>
                      <a:pt x="360" y="609"/>
                    </a:lnTo>
                    <a:lnTo>
                      <a:pt x="360" y="609"/>
                    </a:lnTo>
                    <a:lnTo>
                      <a:pt x="360" y="609"/>
                    </a:lnTo>
                    <a:lnTo>
                      <a:pt x="360" y="607"/>
                    </a:lnTo>
                    <a:lnTo>
                      <a:pt x="360" y="607"/>
                    </a:lnTo>
                    <a:lnTo>
                      <a:pt x="360" y="607"/>
                    </a:lnTo>
                    <a:lnTo>
                      <a:pt x="360" y="607"/>
                    </a:lnTo>
                    <a:lnTo>
                      <a:pt x="360" y="606"/>
                    </a:lnTo>
                    <a:lnTo>
                      <a:pt x="360" y="606"/>
                    </a:lnTo>
                    <a:lnTo>
                      <a:pt x="360" y="606"/>
                    </a:lnTo>
                    <a:lnTo>
                      <a:pt x="360" y="606"/>
                    </a:lnTo>
                    <a:lnTo>
                      <a:pt x="360" y="606"/>
                    </a:lnTo>
                    <a:lnTo>
                      <a:pt x="358" y="606"/>
                    </a:lnTo>
                    <a:lnTo>
                      <a:pt x="358" y="607"/>
                    </a:lnTo>
                    <a:lnTo>
                      <a:pt x="358" y="607"/>
                    </a:lnTo>
                    <a:lnTo>
                      <a:pt x="358" y="607"/>
                    </a:lnTo>
                    <a:lnTo>
                      <a:pt x="358" y="607"/>
                    </a:lnTo>
                    <a:lnTo>
                      <a:pt x="358" y="606"/>
                    </a:lnTo>
                    <a:lnTo>
                      <a:pt x="358" y="606"/>
                    </a:lnTo>
                    <a:lnTo>
                      <a:pt x="358" y="606"/>
                    </a:lnTo>
                    <a:lnTo>
                      <a:pt x="358" y="606"/>
                    </a:lnTo>
                    <a:lnTo>
                      <a:pt x="358" y="606"/>
                    </a:lnTo>
                    <a:lnTo>
                      <a:pt x="358" y="606"/>
                    </a:lnTo>
                    <a:lnTo>
                      <a:pt x="358" y="606"/>
                    </a:lnTo>
                    <a:lnTo>
                      <a:pt x="358" y="606"/>
                    </a:lnTo>
                    <a:lnTo>
                      <a:pt x="357" y="606"/>
                    </a:lnTo>
                    <a:lnTo>
                      <a:pt x="357" y="606"/>
                    </a:lnTo>
                    <a:lnTo>
                      <a:pt x="357" y="606"/>
                    </a:lnTo>
                    <a:lnTo>
                      <a:pt x="357" y="606"/>
                    </a:lnTo>
                    <a:lnTo>
                      <a:pt x="357" y="606"/>
                    </a:lnTo>
                    <a:lnTo>
                      <a:pt x="357" y="606"/>
                    </a:lnTo>
                    <a:lnTo>
                      <a:pt x="357" y="606"/>
                    </a:lnTo>
                    <a:lnTo>
                      <a:pt x="355" y="606"/>
                    </a:lnTo>
                    <a:lnTo>
                      <a:pt x="355" y="606"/>
                    </a:lnTo>
                    <a:lnTo>
                      <a:pt x="355" y="606"/>
                    </a:lnTo>
                    <a:lnTo>
                      <a:pt x="355" y="606"/>
                    </a:lnTo>
                    <a:lnTo>
                      <a:pt x="355" y="604"/>
                    </a:lnTo>
                    <a:lnTo>
                      <a:pt x="355" y="604"/>
                    </a:lnTo>
                    <a:lnTo>
                      <a:pt x="355" y="604"/>
                    </a:lnTo>
                    <a:lnTo>
                      <a:pt x="355" y="604"/>
                    </a:lnTo>
                    <a:lnTo>
                      <a:pt x="355" y="604"/>
                    </a:lnTo>
                    <a:lnTo>
                      <a:pt x="355" y="604"/>
                    </a:lnTo>
                    <a:lnTo>
                      <a:pt x="353" y="604"/>
                    </a:lnTo>
                    <a:lnTo>
                      <a:pt x="353" y="602"/>
                    </a:lnTo>
                    <a:lnTo>
                      <a:pt x="353" y="602"/>
                    </a:lnTo>
                    <a:lnTo>
                      <a:pt x="353" y="602"/>
                    </a:lnTo>
                    <a:lnTo>
                      <a:pt x="353" y="602"/>
                    </a:lnTo>
                    <a:lnTo>
                      <a:pt x="353" y="602"/>
                    </a:lnTo>
                    <a:lnTo>
                      <a:pt x="351" y="602"/>
                    </a:lnTo>
                    <a:lnTo>
                      <a:pt x="351" y="602"/>
                    </a:lnTo>
                    <a:lnTo>
                      <a:pt x="351" y="602"/>
                    </a:lnTo>
                    <a:lnTo>
                      <a:pt x="351" y="602"/>
                    </a:lnTo>
                    <a:lnTo>
                      <a:pt x="351" y="602"/>
                    </a:lnTo>
                    <a:lnTo>
                      <a:pt x="349" y="602"/>
                    </a:lnTo>
                    <a:lnTo>
                      <a:pt x="349" y="602"/>
                    </a:lnTo>
                    <a:lnTo>
                      <a:pt x="349" y="602"/>
                    </a:lnTo>
                    <a:lnTo>
                      <a:pt x="349" y="602"/>
                    </a:lnTo>
                    <a:lnTo>
                      <a:pt x="349" y="602"/>
                    </a:lnTo>
                    <a:lnTo>
                      <a:pt x="349" y="600"/>
                    </a:lnTo>
                    <a:lnTo>
                      <a:pt x="349" y="600"/>
                    </a:lnTo>
                    <a:lnTo>
                      <a:pt x="349" y="600"/>
                    </a:lnTo>
                    <a:lnTo>
                      <a:pt x="349" y="600"/>
                    </a:lnTo>
                    <a:lnTo>
                      <a:pt x="348" y="600"/>
                    </a:lnTo>
                    <a:lnTo>
                      <a:pt x="348" y="600"/>
                    </a:lnTo>
                    <a:lnTo>
                      <a:pt x="348" y="600"/>
                    </a:lnTo>
                    <a:lnTo>
                      <a:pt x="348" y="600"/>
                    </a:lnTo>
                    <a:lnTo>
                      <a:pt x="348" y="600"/>
                    </a:lnTo>
                    <a:lnTo>
                      <a:pt x="348" y="600"/>
                    </a:lnTo>
                    <a:lnTo>
                      <a:pt x="348" y="600"/>
                    </a:lnTo>
                    <a:lnTo>
                      <a:pt x="348" y="600"/>
                    </a:lnTo>
                    <a:lnTo>
                      <a:pt x="346" y="600"/>
                    </a:lnTo>
                    <a:lnTo>
                      <a:pt x="346" y="600"/>
                    </a:lnTo>
                    <a:lnTo>
                      <a:pt x="346" y="600"/>
                    </a:lnTo>
                    <a:lnTo>
                      <a:pt x="346" y="600"/>
                    </a:lnTo>
                    <a:lnTo>
                      <a:pt x="346" y="600"/>
                    </a:lnTo>
                    <a:lnTo>
                      <a:pt x="346" y="600"/>
                    </a:lnTo>
                    <a:lnTo>
                      <a:pt x="346" y="598"/>
                    </a:lnTo>
                    <a:lnTo>
                      <a:pt x="346" y="597"/>
                    </a:lnTo>
                    <a:lnTo>
                      <a:pt x="346" y="597"/>
                    </a:lnTo>
                    <a:lnTo>
                      <a:pt x="346" y="595"/>
                    </a:lnTo>
                    <a:lnTo>
                      <a:pt x="346" y="595"/>
                    </a:lnTo>
                    <a:lnTo>
                      <a:pt x="346" y="595"/>
                    </a:lnTo>
                    <a:lnTo>
                      <a:pt x="348" y="593"/>
                    </a:lnTo>
                    <a:lnTo>
                      <a:pt x="348" y="593"/>
                    </a:lnTo>
                    <a:lnTo>
                      <a:pt x="348" y="593"/>
                    </a:lnTo>
                    <a:lnTo>
                      <a:pt x="348" y="593"/>
                    </a:lnTo>
                    <a:lnTo>
                      <a:pt x="348" y="593"/>
                    </a:lnTo>
                    <a:lnTo>
                      <a:pt x="346" y="593"/>
                    </a:lnTo>
                    <a:lnTo>
                      <a:pt x="346" y="593"/>
                    </a:lnTo>
                    <a:lnTo>
                      <a:pt x="346" y="593"/>
                    </a:lnTo>
                    <a:lnTo>
                      <a:pt x="346" y="593"/>
                    </a:lnTo>
                    <a:lnTo>
                      <a:pt x="346" y="593"/>
                    </a:lnTo>
                    <a:lnTo>
                      <a:pt x="346" y="593"/>
                    </a:lnTo>
                    <a:lnTo>
                      <a:pt x="346" y="593"/>
                    </a:lnTo>
                    <a:lnTo>
                      <a:pt x="346" y="593"/>
                    </a:lnTo>
                    <a:lnTo>
                      <a:pt x="346" y="593"/>
                    </a:lnTo>
                    <a:lnTo>
                      <a:pt x="344" y="593"/>
                    </a:lnTo>
                    <a:lnTo>
                      <a:pt x="344" y="593"/>
                    </a:lnTo>
                    <a:lnTo>
                      <a:pt x="344" y="593"/>
                    </a:lnTo>
                    <a:lnTo>
                      <a:pt x="344" y="593"/>
                    </a:lnTo>
                    <a:lnTo>
                      <a:pt x="344" y="593"/>
                    </a:lnTo>
                    <a:lnTo>
                      <a:pt x="342" y="593"/>
                    </a:lnTo>
                    <a:lnTo>
                      <a:pt x="342" y="593"/>
                    </a:lnTo>
                    <a:lnTo>
                      <a:pt x="342" y="593"/>
                    </a:lnTo>
                    <a:lnTo>
                      <a:pt x="342" y="593"/>
                    </a:lnTo>
                    <a:lnTo>
                      <a:pt x="342" y="593"/>
                    </a:lnTo>
                    <a:lnTo>
                      <a:pt x="342" y="593"/>
                    </a:lnTo>
                    <a:lnTo>
                      <a:pt x="340" y="593"/>
                    </a:lnTo>
                    <a:lnTo>
                      <a:pt x="340" y="591"/>
                    </a:lnTo>
                    <a:lnTo>
                      <a:pt x="340" y="591"/>
                    </a:lnTo>
                    <a:lnTo>
                      <a:pt x="340" y="591"/>
                    </a:lnTo>
                    <a:lnTo>
                      <a:pt x="340" y="591"/>
                    </a:lnTo>
                    <a:lnTo>
                      <a:pt x="340" y="591"/>
                    </a:lnTo>
                    <a:lnTo>
                      <a:pt x="340" y="589"/>
                    </a:lnTo>
                    <a:lnTo>
                      <a:pt x="340" y="589"/>
                    </a:lnTo>
                    <a:lnTo>
                      <a:pt x="340" y="589"/>
                    </a:lnTo>
                    <a:lnTo>
                      <a:pt x="340" y="589"/>
                    </a:lnTo>
                    <a:lnTo>
                      <a:pt x="340" y="588"/>
                    </a:lnTo>
                    <a:lnTo>
                      <a:pt x="342" y="588"/>
                    </a:lnTo>
                    <a:lnTo>
                      <a:pt x="342" y="588"/>
                    </a:lnTo>
                    <a:lnTo>
                      <a:pt x="342" y="588"/>
                    </a:lnTo>
                    <a:lnTo>
                      <a:pt x="342" y="588"/>
                    </a:lnTo>
                    <a:lnTo>
                      <a:pt x="342" y="588"/>
                    </a:lnTo>
                    <a:lnTo>
                      <a:pt x="342" y="588"/>
                    </a:lnTo>
                    <a:lnTo>
                      <a:pt x="342" y="588"/>
                    </a:lnTo>
                    <a:lnTo>
                      <a:pt x="342" y="588"/>
                    </a:lnTo>
                    <a:lnTo>
                      <a:pt x="344" y="588"/>
                    </a:lnTo>
                    <a:lnTo>
                      <a:pt x="344" y="588"/>
                    </a:lnTo>
                    <a:lnTo>
                      <a:pt x="344" y="588"/>
                    </a:lnTo>
                    <a:lnTo>
                      <a:pt x="344" y="588"/>
                    </a:lnTo>
                    <a:lnTo>
                      <a:pt x="344" y="588"/>
                    </a:lnTo>
                    <a:lnTo>
                      <a:pt x="344" y="586"/>
                    </a:lnTo>
                    <a:lnTo>
                      <a:pt x="344" y="586"/>
                    </a:lnTo>
                    <a:lnTo>
                      <a:pt x="344" y="586"/>
                    </a:lnTo>
                    <a:lnTo>
                      <a:pt x="342" y="586"/>
                    </a:lnTo>
                    <a:lnTo>
                      <a:pt x="342" y="584"/>
                    </a:lnTo>
                    <a:lnTo>
                      <a:pt x="342" y="584"/>
                    </a:lnTo>
                    <a:lnTo>
                      <a:pt x="342" y="584"/>
                    </a:lnTo>
                    <a:lnTo>
                      <a:pt x="342" y="584"/>
                    </a:lnTo>
                    <a:lnTo>
                      <a:pt x="342" y="584"/>
                    </a:lnTo>
                    <a:lnTo>
                      <a:pt x="342" y="584"/>
                    </a:lnTo>
                    <a:lnTo>
                      <a:pt x="342" y="582"/>
                    </a:lnTo>
                    <a:lnTo>
                      <a:pt x="342" y="582"/>
                    </a:lnTo>
                    <a:lnTo>
                      <a:pt x="342" y="582"/>
                    </a:lnTo>
                    <a:lnTo>
                      <a:pt x="342" y="582"/>
                    </a:lnTo>
                    <a:lnTo>
                      <a:pt x="342" y="582"/>
                    </a:lnTo>
                    <a:lnTo>
                      <a:pt x="340" y="582"/>
                    </a:lnTo>
                    <a:lnTo>
                      <a:pt x="340" y="580"/>
                    </a:lnTo>
                    <a:lnTo>
                      <a:pt x="340" y="580"/>
                    </a:lnTo>
                    <a:lnTo>
                      <a:pt x="340" y="580"/>
                    </a:lnTo>
                    <a:lnTo>
                      <a:pt x="340" y="580"/>
                    </a:lnTo>
                    <a:lnTo>
                      <a:pt x="340" y="578"/>
                    </a:lnTo>
                    <a:lnTo>
                      <a:pt x="340" y="578"/>
                    </a:lnTo>
                    <a:lnTo>
                      <a:pt x="339" y="578"/>
                    </a:lnTo>
                    <a:lnTo>
                      <a:pt x="339" y="578"/>
                    </a:lnTo>
                    <a:lnTo>
                      <a:pt x="339" y="578"/>
                    </a:lnTo>
                    <a:lnTo>
                      <a:pt x="339" y="578"/>
                    </a:lnTo>
                    <a:lnTo>
                      <a:pt x="339" y="578"/>
                    </a:lnTo>
                    <a:lnTo>
                      <a:pt x="339" y="578"/>
                    </a:lnTo>
                    <a:lnTo>
                      <a:pt x="339" y="578"/>
                    </a:lnTo>
                    <a:lnTo>
                      <a:pt x="339" y="578"/>
                    </a:lnTo>
                    <a:lnTo>
                      <a:pt x="339" y="577"/>
                    </a:lnTo>
                    <a:lnTo>
                      <a:pt x="339" y="577"/>
                    </a:lnTo>
                    <a:lnTo>
                      <a:pt x="339" y="577"/>
                    </a:lnTo>
                    <a:lnTo>
                      <a:pt x="339" y="577"/>
                    </a:lnTo>
                    <a:lnTo>
                      <a:pt x="340" y="577"/>
                    </a:lnTo>
                    <a:lnTo>
                      <a:pt x="340" y="577"/>
                    </a:lnTo>
                    <a:lnTo>
                      <a:pt x="342" y="577"/>
                    </a:lnTo>
                    <a:lnTo>
                      <a:pt x="342" y="578"/>
                    </a:lnTo>
                    <a:lnTo>
                      <a:pt x="342" y="578"/>
                    </a:lnTo>
                    <a:lnTo>
                      <a:pt x="342" y="578"/>
                    </a:lnTo>
                    <a:lnTo>
                      <a:pt x="344" y="578"/>
                    </a:lnTo>
                    <a:lnTo>
                      <a:pt x="344" y="578"/>
                    </a:lnTo>
                    <a:lnTo>
                      <a:pt x="344" y="578"/>
                    </a:lnTo>
                    <a:lnTo>
                      <a:pt x="344" y="578"/>
                    </a:lnTo>
                    <a:lnTo>
                      <a:pt x="346" y="578"/>
                    </a:lnTo>
                    <a:lnTo>
                      <a:pt x="346" y="578"/>
                    </a:lnTo>
                    <a:lnTo>
                      <a:pt x="348" y="578"/>
                    </a:lnTo>
                    <a:lnTo>
                      <a:pt x="348" y="578"/>
                    </a:lnTo>
                    <a:lnTo>
                      <a:pt x="348" y="578"/>
                    </a:lnTo>
                    <a:lnTo>
                      <a:pt x="348" y="578"/>
                    </a:lnTo>
                    <a:lnTo>
                      <a:pt x="348" y="578"/>
                    </a:lnTo>
                    <a:lnTo>
                      <a:pt x="349" y="578"/>
                    </a:lnTo>
                    <a:lnTo>
                      <a:pt x="349" y="578"/>
                    </a:lnTo>
                    <a:lnTo>
                      <a:pt x="349" y="578"/>
                    </a:lnTo>
                    <a:lnTo>
                      <a:pt x="349" y="577"/>
                    </a:lnTo>
                    <a:lnTo>
                      <a:pt x="349" y="577"/>
                    </a:lnTo>
                    <a:lnTo>
                      <a:pt x="349" y="577"/>
                    </a:lnTo>
                    <a:lnTo>
                      <a:pt x="351" y="575"/>
                    </a:lnTo>
                    <a:lnTo>
                      <a:pt x="351" y="575"/>
                    </a:lnTo>
                    <a:lnTo>
                      <a:pt x="351" y="575"/>
                    </a:lnTo>
                    <a:lnTo>
                      <a:pt x="351" y="575"/>
                    </a:lnTo>
                    <a:lnTo>
                      <a:pt x="351" y="577"/>
                    </a:lnTo>
                    <a:lnTo>
                      <a:pt x="353" y="577"/>
                    </a:lnTo>
                    <a:lnTo>
                      <a:pt x="353" y="577"/>
                    </a:lnTo>
                    <a:lnTo>
                      <a:pt x="353" y="577"/>
                    </a:lnTo>
                    <a:lnTo>
                      <a:pt x="353" y="577"/>
                    </a:lnTo>
                    <a:lnTo>
                      <a:pt x="353" y="577"/>
                    </a:lnTo>
                    <a:lnTo>
                      <a:pt x="353" y="578"/>
                    </a:lnTo>
                    <a:lnTo>
                      <a:pt x="353" y="578"/>
                    </a:lnTo>
                    <a:lnTo>
                      <a:pt x="353" y="578"/>
                    </a:lnTo>
                    <a:lnTo>
                      <a:pt x="353" y="578"/>
                    </a:lnTo>
                    <a:lnTo>
                      <a:pt x="353" y="578"/>
                    </a:lnTo>
                    <a:lnTo>
                      <a:pt x="353" y="580"/>
                    </a:lnTo>
                    <a:lnTo>
                      <a:pt x="353" y="580"/>
                    </a:lnTo>
                    <a:lnTo>
                      <a:pt x="353" y="580"/>
                    </a:lnTo>
                    <a:lnTo>
                      <a:pt x="355" y="580"/>
                    </a:lnTo>
                    <a:lnTo>
                      <a:pt x="355" y="580"/>
                    </a:lnTo>
                    <a:lnTo>
                      <a:pt x="355" y="580"/>
                    </a:lnTo>
                    <a:lnTo>
                      <a:pt x="355" y="580"/>
                    </a:lnTo>
                    <a:lnTo>
                      <a:pt x="355" y="580"/>
                    </a:lnTo>
                    <a:lnTo>
                      <a:pt x="355" y="580"/>
                    </a:lnTo>
                    <a:lnTo>
                      <a:pt x="357" y="580"/>
                    </a:lnTo>
                    <a:lnTo>
                      <a:pt x="357" y="580"/>
                    </a:lnTo>
                    <a:lnTo>
                      <a:pt x="357" y="580"/>
                    </a:lnTo>
                    <a:lnTo>
                      <a:pt x="358" y="580"/>
                    </a:lnTo>
                    <a:lnTo>
                      <a:pt x="358" y="580"/>
                    </a:lnTo>
                    <a:lnTo>
                      <a:pt x="358" y="580"/>
                    </a:lnTo>
                    <a:lnTo>
                      <a:pt x="360" y="580"/>
                    </a:lnTo>
                    <a:lnTo>
                      <a:pt x="360" y="580"/>
                    </a:lnTo>
                    <a:lnTo>
                      <a:pt x="360" y="580"/>
                    </a:lnTo>
                    <a:lnTo>
                      <a:pt x="360" y="580"/>
                    </a:lnTo>
                    <a:lnTo>
                      <a:pt x="360" y="580"/>
                    </a:lnTo>
                    <a:lnTo>
                      <a:pt x="360" y="580"/>
                    </a:lnTo>
                    <a:lnTo>
                      <a:pt x="360" y="580"/>
                    </a:lnTo>
                    <a:lnTo>
                      <a:pt x="360" y="578"/>
                    </a:lnTo>
                    <a:lnTo>
                      <a:pt x="362" y="578"/>
                    </a:lnTo>
                    <a:lnTo>
                      <a:pt x="364" y="578"/>
                    </a:lnTo>
                    <a:lnTo>
                      <a:pt x="364" y="578"/>
                    </a:lnTo>
                    <a:lnTo>
                      <a:pt x="364" y="578"/>
                    </a:lnTo>
                    <a:lnTo>
                      <a:pt x="364" y="580"/>
                    </a:lnTo>
                    <a:lnTo>
                      <a:pt x="366" y="580"/>
                    </a:lnTo>
                    <a:lnTo>
                      <a:pt x="366" y="580"/>
                    </a:lnTo>
                    <a:lnTo>
                      <a:pt x="366" y="580"/>
                    </a:lnTo>
                    <a:lnTo>
                      <a:pt x="366" y="580"/>
                    </a:lnTo>
                    <a:lnTo>
                      <a:pt x="366" y="580"/>
                    </a:lnTo>
                    <a:lnTo>
                      <a:pt x="368" y="580"/>
                    </a:lnTo>
                    <a:lnTo>
                      <a:pt x="368" y="580"/>
                    </a:lnTo>
                    <a:lnTo>
                      <a:pt x="368" y="580"/>
                    </a:lnTo>
                    <a:lnTo>
                      <a:pt x="368" y="580"/>
                    </a:lnTo>
                    <a:lnTo>
                      <a:pt x="368" y="578"/>
                    </a:lnTo>
                    <a:lnTo>
                      <a:pt x="368" y="578"/>
                    </a:lnTo>
                    <a:lnTo>
                      <a:pt x="368" y="578"/>
                    </a:lnTo>
                    <a:lnTo>
                      <a:pt x="368" y="578"/>
                    </a:lnTo>
                    <a:lnTo>
                      <a:pt x="368" y="577"/>
                    </a:lnTo>
                    <a:lnTo>
                      <a:pt x="368" y="577"/>
                    </a:lnTo>
                    <a:lnTo>
                      <a:pt x="368" y="577"/>
                    </a:lnTo>
                    <a:lnTo>
                      <a:pt x="368" y="575"/>
                    </a:lnTo>
                    <a:lnTo>
                      <a:pt x="368" y="575"/>
                    </a:lnTo>
                    <a:lnTo>
                      <a:pt x="366" y="575"/>
                    </a:lnTo>
                    <a:lnTo>
                      <a:pt x="366" y="575"/>
                    </a:lnTo>
                    <a:lnTo>
                      <a:pt x="366" y="575"/>
                    </a:lnTo>
                    <a:lnTo>
                      <a:pt x="366" y="575"/>
                    </a:lnTo>
                    <a:lnTo>
                      <a:pt x="366" y="575"/>
                    </a:lnTo>
                    <a:lnTo>
                      <a:pt x="366" y="575"/>
                    </a:lnTo>
                    <a:lnTo>
                      <a:pt x="366" y="575"/>
                    </a:lnTo>
                    <a:lnTo>
                      <a:pt x="366" y="573"/>
                    </a:lnTo>
                    <a:lnTo>
                      <a:pt x="364" y="573"/>
                    </a:lnTo>
                    <a:lnTo>
                      <a:pt x="364" y="573"/>
                    </a:lnTo>
                    <a:lnTo>
                      <a:pt x="364" y="573"/>
                    </a:lnTo>
                    <a:lnTo>
                      <a:pt x="364" y="573"/>
                    </a:lnTo>
                    <a:lnTo>
                      <a:pt x="362" y="573"/>
                    </a:lnTo>
                    <a:lnTo>
                      <a:pt x="362" y="573"/>
                    </a:lnTo>
                    <a:lnTo>
                      <a:pt x="362" y="573"/>
                    </a:lnTo>
                    <a:lnTo>
                      <a:pt x="362" y="573"/>
                    </a:lnTo>
                    <a:lnTo>
                      <a:pt x="362" y="571"/>
                    </a:lnTo>
                    <a:lnTo>
                      <a:pt x="362" y="571"/>
                    </a:lnTo>
                    <a:lnTo>
                      <a:pt x="362" y="571"/>
                    </a:lnTo>
                    <a:lnTo>
                      <a:pt x="362" y="571"/>
                    </a:lnTo>
                    <a:lnTo>
                      <a:pt x="362" y="569"/>
                    </a:lnTo>
                    <a:lnTo>
                      <a:pt x="362" y="569"/>
                    </a:lnTo>
                    <a:lnTo>
                      <a:pt x="362" y="569"/>
                    </a:lnTo>
                    <a:lnTo>
                      <a:pt x="362" y="569"/>
                    </a:lnTo>
                    <a:lnTo>
                      <a:pt x="362" y="568"/>
                    </a:lnTo>
                    <a:lnTo>
                      <a:pt x="362" y="568"/>
                    </a:lnTo>
                    <a:lnTo>
                      <a:pt x="362" y="568"/>
                    </a:lnTo>
                    <a:lnTo>
                      <a:pt x="364" y="568"/>
                    </a:lnTo>
                    <a:lnTo>
                      <a:pt x="366" y="566"/>
                    </a:lnTo>
                    <a:lnTo>
                      <a:pt x="368" y="566"/>
                    </a:lnTo>
                    <a:lnTo>
                      <a:pt x="368" y="566"/>
                    </a:lnTo>
                    <a:lnTo>
                      <a:pt x="368" y="566"/>
                    </a:lnTo>
                    <a:lnTo>
                      <a:pt x="368" y="566"/>
                    </a:lnTo>
                    <a:lnTo>
                      <a:pt x="368" y="566"/>
                    </a:lnTo>
                    <a:lnTo>
                      <a:pt x="368" y="566"/>
                    </a:lnTo>
                    <a:lnTo>
                      <a:pt x="368" y="566"/>
                    </a:lnTo>
                    <a:lnTo>
                      <a:pt x="368" y="566"/>
                    </a:lnTo>
                    <a:lnTo>
                      <a:pt x="368" y="566"/>
                    </a:lnTo>
                    <a:lnTo>
                      <a:pt x="368" y="564"/>
                    </a:lnTo>
                    <a:lnTo>
                      <a:pt x="368" y="564"/>
                    </a:lnTo>
                    <a:lnTo>
                      <a:pt x="368" y="564"/>
                    </a:lnTo>
                    <a:lnTo>
                      <a:pt x="368" y="564"/>
                    </a:lnTo>
                    <a:lnTo>
                      <a:pt x="368" y="562"/>
                    </a:lnTo>
                    <a:lnTo>
                      <a:pt x="366" y="562"/>
                    </a:lnTo>
                    <a:lnTo>
                      <a:pt x="366" y="562"/>
                    </a:lnTo>
                    <a:lnTo>
                      <a:pt x="366" y="562"/>
                    </a:lnTo>
                    <a:lnTo>
                      <a:pt x="366" y="562"/>
                    </a:lnTo>
                    <a:lnTo>
                      <a:pt x="366" y="560"/>
                    </a:lnTo>
                    <a:lnTo>
                      <a:pt x="366" y="560"/>
                    </a:lnTo>
                    <a:lnTo>
                      <a:pt x="368" y="560"/>
                    </a:lnTo>
                    <a:lnTo>
                      <a:pt x="368" y="560"/>
                    </a:lnTo>
                    <a:lnTo>
                      <a:pt x="368" y="560"/>
                    </a:lnTo>
                    <a:lnTo>
                      <a:pt x="368" y="559"/>
                    </a:lnTo>
                    <a:lnTo>
                      <a:pt x="368" y="559"/>
                    </a:lnTo>
                    <a:lnTo>
                      <a:pt x="368" y="559"/>
                    </a:lnTo>
                    <a:lnTo>
                      <a:pt x="368" y="559"/>
                    </a:lnTo>
                    <a:lnTo>
                      <a:pt x="368" y="559"/>
                    </a:lnTo>
                    <a:lnTo>
                      <a:pt x="366" y="559"/>
                    </a:lnTo>
                    <a:lnTo>
                      <a:pt x="366" y="559"/>
                    </a:lnTo>
                    <a:lnTo>
                      <a:pt x="366" y="559"/>
                    </a:lnTo>
                    <a:lnTo>
                      <a:pt x="366" y="559"/>
                    </a:lnTo>
                    <a:lnTo>
                      <a:pt x="366" y="559"/>
                    </a:lnTo>
                    <a:lnTo>
                      <a:pt x="366" y="559"/>
                    </a:lnTo>
                    <a:lnTo>
                      <a:pt x="366" y="559"/>
                    </a:lnTo>
                    <a:lnTo>
                      <a:pt x="366" y="559"/>
                    </a:lnTo>
                    <a:lnTo>
                      <a:pt x="364" y="557"/>
                    </a:lnTo>
                    <a:lnTo>
                      <a:pt x="364" y="557"/>
                    </a:lnTo>
                    <a:lnTo>
                      <a:pt x="364" y="557"/>
                    </a:lnTo>
                    <a:lnTo>
                      <a:pt x="364" y="557"/>
                    </a:lnTo>
                    <a:lnTo>
                      <a:pt x="364" y="555"/>
                    </a:lnTo>
                    <a:lnTo>
                      <a:pt x="364" y="555"/>
                    </a:lnTo>
                    <a:lnTo>
                      <a:pt x="364" y="555"/>
                    </a:lnTo>
                    <a:lnTo>
                      <a:pt x="364" y="555"/>
                    </a:lnTo>
                    <a:lnTo>
                      <a:pt x="364" y="555"/>
                    </a:lnTo>
                    <a:lnTo>
                      <a:pt x="364" y="557"/>
                    </a:lnTo>
                    <a:lnTo>
                      <a:pt x="364" y="557"/>
                    </a:lnTo>
                    <a:lnTo>
                      <a:pt x="364" y="557"/>
                    </a:lnTo>
                    <a:lnTo>
                      <a:pt x="362" y="557"/>
                    </a:lnTo>
                    <a:lnTo>
                      <a:pt x="362" y="555"/>
                    </a:lnTo>
                    <a:lnTo>
                      <a:pt x="362" y="555"/>
                    </a:lnTo>
                    <a:lnTo>
                      <a:pt x="362" y="555"/>
                    </a:lnTo>
                    <a:lnTo>
                      <a:pt x="362" y="555"/>
                    </a:lnTo>
                    <a:lnTo>
                      <a:pt x="362" y="555"/>
                    </a:lnTo>
                    <a:lnTo>
                      <a:pt x="360" y="555"/>
                    </a:lnTo>
                    <a:lnTo>
                      <a:pt x="360" y="555"/>
                    </a:lnTo>
                    <a:lnTo>
                      <a:pt x="360" y="555"/>
                    </a:lnTo>
                    <a:lnTo>
                      <a:pt x="360" y="555"/>
                    </a:lnTo>
                    <a:lnTo>
                      <a:pt x="360" y="553"/>
                    </a:lnTo>
                    <a:lnTo>
                      <a:pt x="358" y="553"/>
                    </a:lnTo>
                    <a:lnTo>
                      <a:pt x="358" y="553"/>
                    </a:lnTo>
                    <a:lnTo>
                      <a:pt x="358" y="553"/>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60" y="551"/>
                    </a:lnTo>
                    <a:lnTo>
                      <a:pt x="358" y="551"/>
                    </a:lnTo>
                    <a:lnTo>
                      <a:pt x="358" y="551"/>
                    </a:lnTo>
                    <a:lnTo>
                      <a:pt x="358" y="551"/>
                    </a:lnTo>
                    <a:lnTo>
                      <a:pt x="358" y="551"/>
                    </a:lnTo>
                    <a:lnTo>
                      <a:pt x="357" y="551"/>
                    </a:lnTo>
                    <a:lnTo>
                      <a:pt x="357" y="551"/>
                    </a:lnTo>
                    <a:lnTo>
                      <a:pt x="357" y="551"/>
                    </a:lnTo>
                    <a:lnTo>
                      <a:pt x="357" y="551"/>
                    </a:lnTo>
                    <a:lnTo>
                      <a:pt x="357" y="550"/>
                    </a:lnTo>
                    <a:lnTo>
                      <a:pt x="357" y="550"/>
                    </a:lnTo>
                    <a:lnTo>
                      <a:pt x="357" y="550"/>
                    </a:lnTo>
                    <a:lnTo>
                      <a:pt x="357" y="550"/>
                    </a:lnTo>
                    <a:lnTo>
                      <a:pt x="357" y="550"/>
                    </a:lnTo>
                    <a:lnTo>
                      <a:pt x="357" y="550"/>
                    </a:lnTo>
                    <a:lnTo>
                      <a:pt x="357" y="550"/>
                    </a:lnTo>
                    <a:lnTo>
                      <a:pt x="357" y="548"/>
                    </a:lnTo>
                    <a:lnTo>
                      <a:pt x="357" y="548"/>
                    </a:lnTo>
                    <a:lnTo>
                      <a:pt x="355" y="548"/>
                    </a:lnTo>
                    <a:lnTo>
                      <a:pt x="355" y="550"/>
                    </a:lnTo>
                    <a:lnTo>
                      <a:pt x="355" y="550"/>
                    </a:lnTo>
                    <a:lnTo>
                      <a:pt x="355" y="550"/>
                    </a:lnTo>
                    <a:lnTo>
                      <a:pt x="355" y="550"/>
                    </a:lnTo>
                    <a:lnTo>
                      <a:pt x="353" y="550"/>
                    </a:lnTo>
                    <a:lnTo>
                      <a:pt x="353" y="550"/>
                    </a:lnTo>
                    <a:lnTo>
                      <a:pt x="353" y="550"/>
                    </a:lnTo>
                    <a:lnTo>
                      <a:pt x="353" y="548"/>
                    </a:lnTo>
                    <a:lnTo>
                      <a:pt x="351" y="548"/>
                    </a:lnTo>
                    <a:lnTo>
                      <a:pt x="351" y="548"/>
                    </a:lnTo>
                    <a:lnTo>
                      <a:pt x="351" y="548"/>
                    </a:lnTo>
                    <a:lnTo>
                      <a:pt x="351" y="548"/>
                    </a:lnTo>
                    <a:lnTo>
                      <a:pt x="351" y="548"/>
                    </a:lnTo>
                    <a:lnTo>
                      <a:pt x="351" y="548"/>
                    </a:lnTo>
                    <a:lnTo>
                      <a:pt x="349" y="548"/>
                    </a:lnTo>
                    <a:lnTo>
                      <a:pt x="349" y="548"/>
                    </a:lnTo>
                    <a:lnTo>
                      <a:pt x="349" y="548"/>
                    </a:lnTo>
                    <a:lnTo>
                      <a:pt x="349" y="548"/>
                    </a:lnTo>
                    <a:lnTo>
                      <a:pt x="349" y="548"/>
                    </a:lnTo>
                    <a:lnTo>
                      <a:pt x="349" y="548"/>
                    </a:lnTo>
                    <a:lnTo>
                      <a:pt x="348" y="548"/>
                    </a:lnTo>
                    <a:lnTo>
                      <a:pt x="348" y="548"/>
                    </a:lnTo>
                    <a:lnTo>
                      <a:pt x="348" y="548"/>
                    </a:lnTo>
                    <a:lnTo>
                      <a:pt x="348" y="548"/>
                    </a:lnTo>
                    <a:lnTo>
                      <a:pt x="346" y="548"/>
                    </a:lnTo>
                    <a:lnTo>
                      <a:pt x="346" y="548"/>
                    </a:lnTo>
                    <a:lnTo>
                      <a:pt x="346" y="548"/>
                    </a:lnTo>
                    <a:lnTo>
                      <a:pt x="346" y="548"/>
                    </a:lnTo>
                    <a:lnTo>
                      <a:pt x="344" y="548"/>
                    </a:lnTo>
                    <a:lnTo>
                      <a:pt x="344" y="548"/>
                    </a:lnTo>
                    <a:lnTo>
                      <a:pt x="344" y="548"/>
                    </a:lnTo>
                    <a:lnTo>
                      <a:pt x="344" y="548"/>
                    </a:lnTo>
                    <a:lnTo>
                      <a:pt x="342" y="550"/>
                    </a:lnTo>
                    <a:lnTo>
                      <a:pt x="342" y="550"/>
                    </a:lnTo>
                    <a:lnTo>
                      <a:pt x="342" y="550"/>
                    </a:lnTo>
                    <a:lnTo>
                      <a:pt x="342" y="548"/>
                    </a:lnTo>
                    <a:lnTo>
                      <a:pt x="342" y="548"/>
                    </a:lnTo>
                    <a:lnTo>
                      <a:pt x="340" y="548"/>
                    </a:lnTo>
                    <a:lnTo>
                      <a:pt x="340" y="548"/>
                    </a:lnTo>
                    <a:lnTo>
                      <a:pt x="340" y="548"/>
                    </a:lnTo>
                    <a:lnTo>
                      <a:pt x="340" y="548"/>
                    </a:lnTo>
                    <a:lnTo>
                      <a:pt x="340" y="548"/>
                    </a:lnTo>
                    <a:lnTo>
                      <a:pt x="339" y="548"/>
                    </a:lnTo>
                    <a:lnTo>
                      <a:pt x="339" y="548"/>
                    </a:lnTo>
                    <a:lnTo>
                      <a:pt x="339" y="548"/>
                    </a:lnTo>
                    <a:lnTo>
                      <a:pt x="339" y="548"/>
                    </a:lnTo>
                    <a:lnTo>
                      <a:pt x="339" y="548"/>
                    </a:lnTo>
                    <a:lnTo>
                      <a:pt x="339" y="548"/>
                    </a:lnTo>
                    <a:lnTo>
                      <a:pt x="339" y="548"/>
                    </a:lnTo>
                    <a:lnTo>
                      <a:pt x="337" y="548"/>
                    </a:lnTo>
                    <a:lnTo>
                      <a:pt x="337" y="548"/>
                    </a:lnTo>
                    <a:lnTo>
                      <a:pt x="337" y="548"/>
                    </a:lnTo>
                    <a:lnTo>
                      <a:pt x="337" y="548"/>
                    </a:lnTo>
                    <a:lnTo>
                      <a:pt x="335" y="548"/>
                    </a:lnTo>
                    <a:lnTo>
                      <a:pt x="335" y="550"/>
                    </a:lnTo>
                    <a:lnTo>
                      <a:pt x="335" y="550"/>
                    </a:lnTo>
                    <a:lnTo>
                      <a:pt x="333" y="550"/>
                    </a:lnTo>
                    <a:lnTo>
                      <a:pt x="333" y="550"/>
                    </a:lnTo>
                    <a:lnTo>
                      <a:pt x="333" y="550"/>
                    </a:lnTo>
                    <a:lnTo>
                      <a:pt x="333" y="550"/>
                    </a:lnTo>
                    <a:lnTo>
                      <a:pt x="333" y="548"/>
                    </a:lnTo>
                    <a:lnTo>
                      <a:pt x="333" y="548"/>
                    </a:lnTo>
                    <a:lnTo>
                      <a:pt x="333" y="548"/>
                    </a:lnTo>
                    <a:lnTo>
                      <a:pt x="333" y="548"/>
                    </a:lnTo>
                    <a:lnTo>
                      <a:pt x="331" y="548"/>
                    </a:lnTo>
                    <a:lnTo>
                      <a:pt x="331" y="548"/>
                    </a:lnTo>
                    <a:lnTo>
                      <a:pt x="331" y="548"/>
                    </a:lnTo>
                    <a:lnTo>
                      <a:pt x="330" y="550"/>
                    </a:lnTo>
                    <a:lnTo>
                      <a:pt x="330" y="550"/>
                    </a:lnTo>
                    <a:lnTo>
                      <a:pt x="328" y="548"/>
                    </a:lnTo>
                    <a:lnTo>
                      <a:pt x="328" y="548"/>
                    </a:lnTo>
                    <a:lnTo>
                      <a:pt x="328" y="548"/>
                    </a:lnTo>
                    <a:lnTo>
                      <a:pt x="328" y="548"/>
                    </a:lnTo>
                    <a:lnTo>
                      <a:pt x="328" y="550"/>
                    </a:lnTo>
                    <a:lnTo>
                      <a:pt x="326" y="550"/>
                    </a:lnTo>
                    <a:lnTo>
                      <a:pt x="326" y="550"/>
                    </a:lnTo>
                    <a:lnTo>
                      <a:pt x="326" y="550"/>
                    </a:lnTo>
                    <a:lnTo>
                      <a:pt x="326" y="550"/>
                    </a:lnTo>
                    <a:lnTo>
                      <a:pt x="326" y="550"/>
                    </a:lnTo>
                    <a:lnTo>
                      <a:pt x="324" y="550"/>
                    </a:lnTo>
                    <a:lnTo>
                      <a:pt x="324" y="550"/>
                    </a:lnTo>
                    <a:lnTo>
                      <a:pt x="324" y="550"/>
                    </a:lnTo>
                    <a:lnTo>
                      <a:pt x="322" y="550"/>
                    </a:lnTo>
                    <a:lnTo>
                      <a:pt x="322" y="550"/>
                    </a:lnTo>
                    <a:lnTo>
                      <a:pt x="322" y="550"/>
                    </a:lnTo>
                    <a:lnTo>
                      <a:pt x="322" y="551"/>
                    </a:lnTo>
                    <a:lnTo>
                      <a:pt x="322" y="551"/>
                    </a:lnTo>
                    <a:lnTo>
                      <a:pt x="322" y="551"/>
                    </a:lnTo>
                    <a:lnTo>
                      <a:pt x="320" y="551"/>
                    </a:lnTo>
                    <a:lnTo>
                      <a:pt x="320" y="551"/>
                    </a:lnTo>
                    <a:lnTo>
                      <a:pt x="320" y="551"/>
                    </a:lnTo>
                    <a:lnTo>
                      <a:pt x="320" y="553"/>
                    </a:lnTo>
                    <a:lnTo>
                      <a:pt x="320" y="551"/>
                    </a:lnTo>
                    <a:lnTo>
                      <a:pt x="320" y="551"/>
                    </a:lnTo>
                    <a:lnTo>
                      <a:pt x="320" y="553"/>
                    </a:lnTo>
                    <a:lnTo>
                      <a:pt x="320" y="553"/>
                    </a:lnTo>
                    <a:lnTo>
                      <a:pt x="320" y="553"/>
                    </a:lnTo>
                    <a:lnTo>
                      <a:pt x="320" y="553"/>
                    </a:lnTo>
                    <a:lnTo>
                      <a:pt x="320" y="553"/>
                    </a:lnTo>
                    <a:lnTo>
                      <a:pt x="319" y="553"/>
                    </a:lnTo>
                    <a:lnTo>
                      <a:pt x="319" y="553"/>
                    </a:lnTo>
                    <a:lnTo>
                      <a:pt x="319" y="553"/>
                    </a:lnTo>
                    <a:lnTo>
                      <a:pt x="319" y="555"/>
                    </a:lnTo>
                    <a:lnTo>
                      <a:pt x="317" y="555"/>
                    </a:lnTo>
                    <a:lnTo>
                      <a:pt x="317" y="553"/>
                    </a:lnTo>
                    <a:lnTo>
                      <a:pt x="317" y="553"/>
                    </a:lnTo>
                    <a:lnTo>
                      <a:pt x="317" y="555"/>
                    </a:lnTo>
                    <a:lnTo>
                      <a:pt x="317" y="555"/>
                    </a:lnTo>
                    <a:lnTo>
                      <a:pt x="317" y="553"/>
                    </a:lnTo>
                    <a:lnTo>
                      <a:pt x="315" y="553"/>
                    </a:lnTo>
                    <a:lnTo>
                      <a:pt x="315" y="553"/>
                    </a:lnTo>
                    <a:lnTo>
                      <a:pt x="315" y="553"/>
                    </a:lnTo>
                    <a:lnTo>
                      <a:pt x="315" y="553"/>
                    </a:lnTo>
                    <a:lnTo>
                      <a:pt x="315" y="555"/>
                    </a:lnTo>
                    <a:lnTo>
                      <a:pt x="315" y="555"/>
                    </a:lnTo>
                    <a:lnTo>
                      <a:pt x="313" y="555"/>
                    </a:lnTo>
                    <a:lnTo>
                      <a:pt x="313" y="555"/>
                    </a:lnTo>
                    <a:lnTo>
                      <a:pt x="313" y="555"/>
                    </a:lnTo>
                    <a:lnTo>
                      <a:pt x="313" y="555"/>
                    </a:lnTo>
                    <a:lnTo>
                      <a:pt x="311" y="555"/>
                    </a:lnTo>
                    <a:lnTo>
                      <a:pt x="311" y="555"/>
                    </a:lnTo>
                    <a:lnTo>
                      <a:pt x="311" y="555"/>
                    </a:lnTo>
                    <a:lnTo>
                      <a:pt x="311" y="555"/>
                    </a:lnTo>
                    <a:lnTo>
                      <a:pt x="311" y="555"/>
                    </a:lnTo>
                    <a:lnTo>
                      <a:pt x="311" y="555"/>
                    </a:lnTo>
                    <a:lnTo>
                      <a:pt x="311" y="555"/>
                    </a:lnTo>
                    <a:lnTo>
                      <a:pt x="310" y="555"/>
                    </a:lnTo>
                    <a:lnTo>
                      <a:pt x="310" y="555"/>
                    </a:lnTo>
                    <a:lnTo>
                      <a:pt x="310" y="555"/>
                    </a:lnTo>
                    <a:lnTo>
                      <a:pt x="310" y="555"/>
                    </a:lnTo>
                    <a:lnTo>
                      <a:pt x="310" y="555"/>
                    </a:lnTo>
                    <a:lnTo>
                      <a:pt x="310" y="555"/>
                    </a:lnTo>
                    <a:lnTo>
                      <a:pt x="310" y="555"/>
                    </a:lnTo>
                    <a:lnTo>
                      <a:pt x="308" y="555"/>
                    </a:lnTo>
                    <a:lnTo>
                      <a:pt x="308" y="555"/>
                    </a:lnTo>
                    <a:lnTo>
                      <a:pt x="308" y="555"/>
                    </a:lnTo>
                    <a:lnTo>
                      <a:pt x="308" y="555"/>
                    </a:lnTo>
                    <a:lnTo>
                      <a:pt x="308" y="555"/>
                    </a:lnTo>
                    <a:lnTo>
                      <a:pt x="308" y="557"/>
                    </a:lnTo>
                    <a:lnTo>
                      <a:pt x="306" y="557"/>
                    </a:lnTo>
                    <a:lnTo>
                      <a:pt x="306" y="557"/>
                    </a:lnTo>
                    <a:lnTo>
                      <a:pt x="306" y="557"/>
                    </a:lnTo>
                    <a:lnTo>
                      <a:pt x="306" y="557"/>
                    </a:lnTo>
                    <a:lnTo>
                      <a:pt x="306" y="557"/>
                    </a:lnTo>
                    <a:lnTo>
                      <a:pt x="306" y="557"/>
                    </a:lnTo>
                    <a:lnTo>
                      <a:pt x="306" y="557"/>
                    </a:lnTo>
                    <a:lnTo>
                      <a:pt x="306" y="557"/>
                    </a:lnTo>
                    <a:lnTo>
                      <a:pt x="304" y="557"/>
                    </a:lnTo>
                    <a:lnTo>
                      <a:pt x="304" y="557"/>
                    </a:lnTo>
                    <a:lnTo>
                      <a:pt x="304" y="557"/>
                    </a:lnTo>
                    <a:lnTo>
                      <a:pt x="304" y="557"/>
                    </a:lnTo>
                    <a:lnTo>
                      <a:pt x="304" y="557"/>
                    </a:lnTo>
                    <a:lnTo>
                      <a:pt x="304" y="557"/>
                    </a:lnTo>
                    <a:lnTo>
                      <a:pt x="304" y="557"/>
                    </a:lnTo>
                    <a:lnTo>
                      <a:pt x="302" y="557"/>
                    </a:lnTo>
                    <a:lnTo>
                      <a:pt x="302" y="557"/>
                    </a:lnTo>
                    <a:lnTo>
                      <a:pt x="302" y="559"/>
                    </a:lnTo>
                    <a:lnTo>
                      <a:pt x="302" y="559"/>
                    </a:lnTo>
                    <a:lnTo>
                      <a:pt x="302" y="559"/>
                    </a:lnTo>
                    <a:lnTo>
                      <a:pt x="302" y="559"/>
                    </a:lnTo>
                    <a:lnTo>
                      <a:pt x="302" y="559"/>
                    </a:lnTo>
                    <a:lnTo>
                      <a:pt x="302" y="559"/>
                    </a:lnTo>
                    <a:lnTo>
                      <a:pt x="302" y="559"/>
                    </a:lnTo>
                    <a:lnTo>
                      <a:pt x="301" y="560"/>
                    </a:lnTo>
                    <a:lnTo>
                      <a:pt x="301" y="560"/>
                    </a:lnTo>
                    <a:lnTo>
                      <a:pt x="301" y="560"/>
                    </a:lnTo>
                    <a:lnTo>
                      <a:pt x="301" y="560"/>
                    </a:lnTo>
                    <a:lnTo>
                      <a:pt x="301" y="560"/>
                    </a:lnTo>
                    <a:lnTo>
                      <a:pt x="301" y="560"/>
                    </a:lnTo>
                    <a:lnTo>
                      <a:pt x="301" y="562"/>
                    </a:lnTo>
                    <a:lnTo>
                      <a:pt x="299" y="562"/>
                    </a:lnTo>
                    <a:lnTo>
                      <a:pt x="299" y="562"/>
                    </a:lnTo>
                    <a:lnTo>
                      <a:pt x="299" y="562"/>
                    </a:lnTo>
                    <a:lnTo>
                      <a:pt x="299" y="562"/>
                    </a:lnTo>
                    <a:lnTo>
                      <a:pt x="299" y="562"/>
                    </a:lnTo>
                    <a:lnTo>
                      <a:pt x="299" y="564"/>
                    </a:lnTo>
                    <a:lnTo>
                      <a:pt x="299" y="564"/>
                    </a:lnTo>
                    <a:lnTo>
                      <a:pt x="297" y="564"/>
                    </a:lnTo>
                    <a:lnTo>
                      <a:pt x="297" y="564"/>
                    </a:lnTo>
                    <a:lnTo>
                      <a:pt x="297" y="564"/>
                    </a:lnTo>
                    <a:lnTo>
                      <a:pt x="297" y="564"/>
                    </a:lnTo>
                    <a:lnTo>
                      <a:pt x="297" y="566"/>
                    </a:lnTo>
                    <a:lnTo>
                      <a:pt x="297" y="566"/>
                    </a:lnTo>
                    <a:lnTo>
                      <a:pt x="297" y="566"/>
                    </a:lnTo>
                    <a:lnTo>
                      <a:pt x="297" y="566"/>
                    </a:lnTo>
                    <a:lnTo>
                      <a:pt x="297" y="566"/>
                    </a:lnTo>
                    <a:lnTo>
                      <a:pt x="297" y="568"/>
                    </a:lnTo>
                    <a:lnTo>
                      <a:pt x="297" y="568"/>
                    </a:lnTo>
                    <a:lnTo>
                      <a:pt x="295" y="568"/>
                    </a:lnTo>
                    <a:lnTo>
                      <a:pt x="295" y="568"/>
                    </a:lnTo>
                    <a:lnTo>
                      <a:pt x="295" y="568"/>
                    </a:lnTo>
                    <a:lnTo>
                      <a:pt x="295" y="568"/>
                    </a:lnTo>
                    <a:lnTo>
                      <a:pt x="295" y="568"/>
                    </a:lnTo>
                    <a:lnTo>
                      <a:pt x="295" y="568"/>
                    </a:lnTo>
                    <a:lnTo>
                      <a:pt x="293" y="568"/>
                    </a:lnTo>
                    <a:lnTo>
                      <a:pt x="293" y="568"/>
                    </a:lnTo>
                    <a:lnTo>
                      <a:pt x="293" y="568"/>
                    </a:lnTo>
                    <a:lnTo>
                      <a:pt x="293" y="568"/>
                    </a:lnTo>
                    <a:lnTo>
                      <a:pt x="293" y="568"/>
                    </a:lnTo>
                    <a:lnTo>
                      <a:pt x="292" y="568"/>
                    </a:lnTo>
                    <a:lnTo>
                      <a:pt x="292" y="568"/>
                    </a:lnTo>
                    <a:lnTo>
                      <a:pt x="292" y="568"/>
                    </a:lnTo>
                    <a:lnTo>
                      <a:pt x="292" y="569"/>
                    </a:lnTo>
                    <a:lnTo>
                      <a:pt x="292" y="569"/>
                    </a:lnTo>
                    <a:lnTo>
                      <a:pt x="292" y="569"/>
                    </a:lnTo>
                    <a:lnTo>
                      <a:pt x="290" y="569"/>
                    </a:lnTo>
                    <a:lnTo>
                      <a:pt x="290" y="569"/>
                    </a:lnTo>
                    <a:lnTo>
                      <a:pt x="290" y="569"/>
                    </a:lnTo>
                    <a:lnTo>
                      <a:pt x="290" y="569"/>
                    </a:lnTo>
                    <a:lnTo>
                      <a:pt x="290" y="569"/>
                    </a:lnTo>
                    <a:lnTo>
                      <a:pt x="290" y="571"/>
                    </a:lnTo>
                    <a:lnTo>
                      <a:pt x="290" y="571"/>
                    </a:lnTo>
                    <a:lnTo>
                      <a:pt x="290" y="571"/>
                    </a:lnTo>
                    <a:lnTo>
                      <a:pt x="290" y="571"/>
                    </a:lnTo>
                    <a:lnTo>
                      <a:pt x="290" y="571"/>
                    </a:lnTo>
                    <a:lnTo>
                      <a:pt x="290" y="571"/>
                    </a:lnTo>
                    <a:lnTo>
                      <a:pt x="288" y="571"/>
                    </a:lnTo>
                    <a:lnTo>
                      <a:pt x="288" y="573"/>
                    </a:lnTo>
                    <a:lnTo>
                      <a:pt x="288" y="573"/>
                    </a:lnTo>
                    <a:lnTo>
                      <a:pt x="288" y="573"/>
                    </a:lnTo>
                    <a:lnTo>
                      <a:pt x="286" y="575"/>
                    </a:lnTo>
                    <a:lnTo>
                      <a:pt x="286" y="575"/>
                    </a:lnTo>
                    <a:lnTo>
                      <a:pt x="286" y="575"/>
                    </a:lnTo>
                    <a:lnTo>
                      <a:pt x="286" y="575"/>
                    </a:lnTo>
                    <a:lnTo>
                      <a:pt x="286" y="575"/>
                    </a:lnTo>
                    <a:lnTo>
                      <a:pt x="286" y="577"/>
                    </a:lnTo>
                    <a:lnTo>
                      <a:pt x="284" y="577"/>
                    </a:lnTo>
                    <a:lnTo>
                      <a:pt x="284" y="577"/>
                    </a:lnTo>
                    <a:lnTo>
                      <a:pt x="284" y="577"/>
                    </a:lnTo>
                    <a:lnTo>
                      <a:pt x="284" y="577"/>
                    </a:lnTo>
                    <a:lnTo>
                      <a:pt x="284" y="577"/>
                    </a:lnTo>
                    <a:lnTo>
                      <a:pt x="284" y="577"/>
                    </a:lnTo>
                    <a:lnTo>
                      <a:pt x="284" y="577"/>
                    </a:lnTo>
                    <a:lnTo>
                      <a:pt x="284" y="577"/>
                    </a:lnTo>
                    <a:lnTo>
                      <a:pt x="284" y="578"/>
                    </a:lnTo>
                    <a:lnTo>
                      <a:pt x="283" y="578"/>
                    </a:lnTo>
                    <a:lnTo>
                      <a:pt x="283" y="578"/>
                    </a:lnTo>
                    <a:lnTo>
                      <a:pt x="283" y="578"/>
                    </a:lnTo>
                    <a:lnTo>
                      <a:pt x="283" y="578"/>
                    </a:lnTo>
                    <a:lnTo>
                      <a:pt x="283" y="580"/>
                    </a:lnTo>
                    <a:lnTo>
                      <a:pt x="283" y="580"/>
                    </a:lnTo>
                    <a:lnTo>
                      <a:pt x="283" y="582"/>
                    </a:lnTo>
                    <a:lnTo>
                      <a:pt x="281" y="582"/>
                    </a:lnTo>
                    <a:lnTo>
                      <a:pt x="281" y="582"/>
                    </a:lnTo>
                    <a:lnTo>
                      <a:pt x="281" y="582"/>
                    </a:lnTo>
                    <a:lnTo>
                      <a:pt x="281" y="582"/>
                    </a:lnTo>
                    <a:lnTo>
                      <a:pt x="281" y="584"/>
                    </a:lnTo>
                    <a:lnTo>
                      <a:pt x="281" y="584"/>
                    </a:lnTo>
                    <a:lnTo>
                      <a:pt x="281" y="584"/>
                    </a:lnTo>
                    <a:lnTo>
                      <a:pt x="281" y="584"/>
                    </a:lnTo>
                    <a:lnTo>
                      <a:pt x="281" y="584"/>
                    </a:lnTo>
                    <a:lnTo>
                      <a:pt x="281" y="586"/>
                    </a:lnTo>
                    <a:lnTo>
                      <a:pt x="281" y="586"/>
                    </a:lnTo>
                    <a:lnTo>
                      <a:pt x="279" y="586"/>
                    </a:lnTo>
                    <a:lnTo>
                      <a:pt x="279" y="586"/>
                    </a:lnTo>
                    <a:lnTo>
                      <a:pt x="279" y="586"/>
                    </a:lnTo>
                    <a:lnTo>
                      <a:pt x="279" y="586"/>
                    </a:lnTo>
                    <a:lnTo>
                      <a:pt x="279" y="586"/>
                    </a:lnTo>
                    <a:lnTo>
                      <a:pt x="279" y="586"/>
                    </a:lnTo>
                    <a:lnTo>
                      <a:pt x="279" y="586"/>
                    </a:lnTo>
                    <a:lnTo>
                      <a:pt x="279" y="586"/>
                    </a:lnTo>
                    <a:lnTo>
                      <a:pt x="279" y="588"/>
                    </a:lnTo>
                    <a:lnTo>
                      <a:pt x="277" y="588"/>
                    </a:lnTo>
                    <a:lnTo>
                      <a:pt x="277" y="588"/>
                    </a:lnTo>
                    <a:lnTo>
                      <a:pt x="277" y="588"/>
                    </a:lnTo>
                    <a:lnTo>
                      <a:pt x="277" y="588"/>
                    </a:lnTo>
                    <a:lnTo>
                      <a:pt x="275" y="589"/>
                    </a:lnTo>
                    <a:lnTo>
                      <a:pt x="275" y="589"/>
                    </a:lnTo>
                    <a:lnTo>
                      <a:pt x="275" y="589"/>
                    </a:lnTo>
                    <a:lnTo>
                      <a:pt x="275" y="589"/>
                    </a:lnTo>
                    <a:lnTo>
                      <a:pt x="275" y="589"/>
                    </a:lnTo>
                    <a:lnTo>
                      <a:pt x="275" y="591"/>
                    </a:lnTo>
                    <a:lnTo>
                      <a:pt x="275" y="591"/>
                    </a:lnTo>
                    <a:lnTo>
                      <a:pt x="275" y="591"/>
                    </a:lnTo>
                    <a:lnTo>
                      <a:pt x="275" y="591"/>
                    </a:lnTo>
                    <a:lnTo>
                      <a:pt x="275" y="591"/>
                    </a:lnTo>
                    <a:lnTo>
                      <a:pt x="273" y="591"/>
                    </a:lnTo>
                    <a:lnTo>
                      <a:pt x="273" y="591"/>
                    </a:lnTo>
                    <a:lnTo>
                      <a:pt x="273" y="591"/>
                    </a:lnTo>
                    <a:lnTo>
                      <a:pt x="273" y="593"/>
                    </a:lnTo>
                    <a:lnTo>
                      <a:pt x="272" y="593"/>
                    </a:lnTo>
                    <a:lnTo>
                      <a:pt x="272" y="593"/>
                    </a:lnTo>
                    <a:lnTo>
                      <a:pt x="272" y="593"/>
                    </a:lnTo>
                    <a:lnTo>
                      <a:pt x="272" y="593"/>
                    </a:lnTo>
                    <a:lnTo>
                      <a:pt x="272" y="593"/>
                    </a:lnTo>
                    <a:lnTo>
                      <a:pt x="272" y="593"/>
                    </a:lnTo>
                    <a:lnTo>
                      <a:pt x="272" y="593"/>
                    </a:lnTo>
                    <a:lnTo>
                      <a:pt x="272" y="593"/>
                    </a:lnTo>
                    <a:lnTo>
                      <a:pt x="272" y="595"/>
                    </a:lnTo>
                    <a:lnTo>
                      <a:pt x="272" y="595"/>
                    </a:lnTo>
                    <a:lnTo>
                      <a:pt x="272" y="595"/>
                    </a:lnTo>
                    <a:lnTo>
                      <a:pt x="270" y="595"/>
                    </a:lnTo>
                    <a:lnTo>
                      <a:pt x="270" y="595"/>
                    </a:lnTo>
                    <a:lnTo>
                      <a:pt x="270" y="595"/>
                    </a:lnTo>
                    <a:lnTo>
                      <a:pt x="270" y="595"/>
                    </a:lnTo>
                    <a:lnTo>
                      <a:pt x="270" y="595"/>
                    </a:lnTo>
                    <a:lnTo>
                      <a:pt x="270" y="595"/>
                    </a:lnTo>
                    <a:lnTo>
                      <a:pt x="270" y="595"/>
                    </a:lnTo>
                    <a:lnTo>
                      <a:pt x="268" y="597"/>
                    </a:lnTo>
                    <a:lnTo>
                      <a:pt x="268" y="597"/>
                    </a:lnTo>
                    <a:lnTo>
                      <a:pt x="268" y="597"/>
                    </a:lnTo>
                    <a:lnTo>
                      <a:pt x="268" y="597"/>
                    </a:lnTo>
                    <a:lnTo>
                      <a:pt x="266" y="597"/>
                    </a:lnTo>
                    <a:lnTo>
                      <a:pt x="266" y="597"/>
                    </a:lnTo>
                    <a:lnTo>
                      <a:pt x="266" y="597"/>
                    </a:lnTo>
                    <a:lnTo>
                      <a:pt x="266" y="597"/>
                    </a:lnTo>
                    <a:lnTo>
                      <a:pt x="264" y="598"/>
                    </a:lnTo>
                    <a:lnTo>
                      <a:pt x="264" y="598"/>
                    </a:lnTo>
                    <a:lnTo>
                      <a:pt x="264" y="598"/>
                    </a:lnTo>
                    <a:lnTo>
                      <a:pt x="264" y="598"/>
                    </a:lnTo>
                    <a:lnTo>
                      <a:pt x="264" y="598"/>
                    </a:lnTo>
                    <a:lnTo>
                      <a:pt x="264" y="598"/>
                    </a:lnTo>
                    <a:lnTo>
                      <a:pt x="264" y="598"/>
                    </a:lnTo>
                    <a:lnTo>
                      <a:pt x="263" y="598"/>
                    </a:lnTo>
                    <a:lnTo>
                      <a:pt x="263" y="598"/>
                    </a:lnTo>
                    <a:lnTo>
                      <a:pt x="263" y="600"/>
                    </a:lnTo>
                    <a:lnTo>
                      <a:pt x="261" y="600"/>
                    </a:lnTo>
                    <a:lnTo>
                      <a:pt x="261" y="600"/>
                    </a:lnTo>
                    <a:lnTo>
                      <a:pt x="261" y="600"/>
                    </a:lnTo>
                    <a:lnTo>
                      <a:pt x="261" y="600"/>
                    </a:lnTo>
                    <a:lnTo>
                      <a:pt x="261" y="600"/>
                    </a:lnTo>
                    <a:lnTo>
                      <a:pt x="261" y="600"/>
                    </a:lnTo>
                    <a:lnTo>
                      <a:pt x="261" y="600"/>
                    </a:lnTo>
                    <a:lnTo>
                      <a:pt x="261" y="600"/>
                    </a:lnTo>
                    <a:lnTo>
                      <a:pt x="259" y="602"/>
                    </a:lnTo>
                    <a:lnTo>
                      <a:pt x="259" y="602"/>
                    </a:lnTo>
                    <a:lnTo>
                      <a:pt x="259" y="602"/>
                    </a:lnTo>
                    <a:lnTo>
                      <a:pt x="257" y="602"/>
                    </a:lnTo>
                    <a:lnTo>
                      <a:pt x="257" y="602"/>
                    </a:lnTo>
                    <a:lnTo>
                      <a:pt x="257" y="602"/>
                    </a:lnTo>
                    <a:lnTo>
                      <a:pt x="257" y="602"/>
                    </a:lnTo>
                    <a:lnTo>
                      <a:pt x="257" y="602"/>
                    </a:lnTo>
                    <a:lnTo>
                      <a:pt x="257" y="604"/>
                    </a:lnTo>
                    <a:lnTo>
                      <a:pt x="255" y="604"/>
                    </a:lnTo>
                    <a:lnTo>
                      <a:pt x="255" y="604"/>
                    </a:lnTo>
                    <a:lnTo>
                      <a:pt x="255" y="604"/>
                    </a:lnTo>
                    <a:lnTo>
                      <a:pt x="254" y="604"/>
                    </a:lnTo>
                    <a:lnTo>
                      <a:pt x="254" y="604"/>
                    </a:lnTo>
                    <a:lnTo>
                      <a:pt x="254" y="606"/>
                    </a:lnTo>
                    <a:lnTo>
                      <a:pt x="254" y="606"/>
                    </a:lnTo>
                    <a:lnTo>
                      <a:pt x="254" y="606"/>
                    </a:lnTo>
                    <a:lnTo>
                      <a:pt x="254" y="606"/>
                    </a:lnTo>
                    <a:lnTo>
                      <a:pt x="254" y="606"/>
                    </a:lnTo>
                    <a:lnTo>
                      <a:pt x="252" y="606"/>
                    </a:lnTo>
                    <a:lnTo>
                      <a:pt x="252" y="607"/>
                    </a:lnTo>
                    <a:lnTo>
                      <a:pt x="252" y="607"/>
                    </a:lnTo>
                    <a:lnTo>
                      <a:pt x="252" y="607"/>
                    </a:lnTo>
                    <a:lnTo>
                      <a:pt x="250" y="609"/>
                    </a:lnTo>
                    <a:lnTo>
                      <a:pt x="250" y="609"/>
                    </a:lnTo>
                    <a:lnTo>
                      <a:pt x="250" y="609"/>
                    </a:lnTo>
                    <a:lnTo>
                      <a:pt x="250" y="609"/>
                    </a:lnTo>
                    <a:lnTo>
                      <a:pt x="250" y="609"/>
                    </a:lnTo>
                    <a:lnTo>
                      <a:pt x="250" y="609"/>
                    </a:lnTo>
                    <a:lnTo>
                      <a:pt x="248" y="611"/>
                    </a:lnTo>
                    <a:lnTo>
                      <a:pt x="248" y="611"/>
                    </a:lnTo>
                    <a:lnTo>
                      <a:pt x="248" y="611"/>
                    </a:lnTo>
                    <a:lnTo>
                      <a:pt x="248" y="611"/>
                    </a:lnTo>
                    <a:lnTo>
                      <a:pt x="248" y="611"/>
                    </a:lnTo>
                    <a:lnTo>
                      <a:pt x="248" y="611"/>
                    </a:lnTo>
                    <a:lnTo>
                      <a:pt x="246" y="611"/>
                    </a:lnTo>
                    <a:lnTo>
                      <a:pt x="246" y="613"/>
                    </a:lnTo>
                    <a:lnTo>
                      <a:pt x="246" y="613"/>
                    </a:lnTo>
                    <a:lnTo>
                      <a:pt x="245" y="615"/>
                    </a:lnTo>
                    <a:lnTo>
                      <a:pt x="245" y="615"/>
                    </a:lnTo>
                    <a:lnTo>
                      <a:pt x="245" y="615"/>
                    </a:lnTo>
                    <a:lnTo>
                      <a:pt x="245" y="615"/>
                    </a:lnTo>
                    <a:lnTo>
                      <a:pt x="245" y="615"/>
                    </a:lnTo>
                    <a:lnTo>
                      <a:pt x="245" y="615"/>
                    </a:lnTo>
                    <a:lnTo>
                      <a:pt x="243" y="616"/>
                    </a:lnTo>
                    <a:lnTo>
                      <a:pt x="243" y="616"/>
                    </a:lnTo>
                    <a:lnTo>
                      <a:pt x="243" y="616"/>
                    </a:lnTo>
                    <a:lnTo>
                      <a:pt x="243" y="616"/>
                    </a:lnTo>
                    <a:lnTo>
                      <a:pt x="243" y="616"/>
                    </a:lnTo>
                    <a:lnTo>
                      <a:pt x="243" y="616"/>
                    </a:lnTo>
                    <a:lnTo>
                      <a:pt x="243" y="618"/>
                    </a:lnTo>
                    <a:lnTo>
                      <a:pt x="243" y="618"/>
                    </a:lnTo>
                    <a:lnTo>
                      <a:pt x="243" y="618"/>
                    </a:lnTo>
                    <a:lnTo>
                      <a:pt x="243" y="618"/>
                    </a:lnTo>
                    <a:lnTo>
                      <a:pt x="241" y="618"/>
                    </a:lnTo>
                    <a:lnTo>
                      <a:pt x="241" y="618"/>
                    </a:lnTo>
                    <a:lnTo>
                      <a:pt x="241" y="618"/>
                    </a:lnTo>
                    <a:lnTo>
                      <a:pt x="241" y="618"/>
                    </a:lnTo>
                    <a:lnTo>
                      <a:pt x="241" y="618"/>
                    </a:lnTo>
                    <a:lnTo>
                      <a:pt x="241" y="618"/>
                    </a:lnTo>
                    <a:lnTo>
                      <a:pt x="241" y="618"/>
                    </a:lnTo>
                    <a:lnTo>
                      <a:pt x="239" y="620"/>
                    </a:lnTo>
                    <a:lnTo>
                      <a:pt x="239" y="620"/>
                    </a:lnTo>
                    <a:lnTo>
                      <a:pt x="239" y="620"/>
                    </a:lnTo>
                    <a:lnTo>
                      <a:pt x="239" y="620"/>
                    </a:lnTo>
                    <a:lnTo>
                      <a:pt x="239" y="620"/>
                    </a:lnTo>
                    <a:lnTo>
                      <a:pt x="239" y="622"/>
                    </a:lnTo>
                    <a:lnTo>
                      <a:pt x="239" y="622"/>
                    </a:lnTo>
                    <a:lnTo>
                      <a:pt x="239" y="624"/>
                    </a:lnTo>
                    <a:lnTo>
                      <a:pt x="239" y="624"/>
                    </a:lnTo>
                    <a:lnTo>
                      <a:pt x="239" y="624"/>
                    </a:lnTo>
                    <a:lnTo>
                      <a:pt x="239" y="624"/>
                    </a:lnTo>
                    <a:lnTo>
                      <a:pt x="239" y="624"/>
                    </a:lnTo>
                    <a:lnTo>
                      <a:pt x="239" y="624"/>
                    </a:lnTo>
                    <a:lnTo>
                      <a:pt x="239" y="624"/>
                    </a:lnTo>
                    <a:lnTo>
                      <a:pt x="239" y="624"/>
                    </a:lnTo>
                    <a:lnTo>
                      <a:pt x="239" y="624"/>
                    </a:lnTo>
                    <a:lnTo>
                      <a:pt x="239" y="624"/>
                    </a:lnTo>
                    <a:lnTo>
                      <a:pt x="237" y="624"/>
                    </a:lnTo>
                    <a:lnTo>
                      <a:pt x="237" y="624"/>
                    </a:lnTo>
                    <a:lnTo>
                      <a:pt x="237" y="624"/>
                    </a:lnTo>
                    <a:lnTo>
                      <a:pt x="237" y="624"/>
                    </a:lnTo>
                    <a:lnTo>
                      <a:pt x="237" y="622"/>
                    </a:lnTo>
                    <a:lnTo>
                      <a:pt x="237" y="622"/>
                    </a:lnTo>
                    <a:lnTo>
                      <a:pt x="237" y="622"/>
                    </a:lnTo>
                    <a:lnTo>
                      <a:pt x="237" y="622"/>
                    </a:lnTo>
                    <a:lnTo>
                      <a:pt x="237" y="622"/>
                    </a:lnTo>
                    <a:lnTo>
                      <a:pt x="235" y="620"/>
                    </a:lnTo>
                    <a:lnTo>
                      <a:pt x="234" y="620"/>
                    </a:lnTo>
                    <a:lnTo>
                      <a:pt x="234" y="618"/>
                    </a:lnTo>
                    <a:lnTo>
                      <a:pt x="234" y="618"/>
                    </a:lnTo>
                    <a:lnTo>
                      <a:pt x="232" y="618"/>
                    </a:lnTo>
                    <a:lnTo>
                      <a:pt x="232" y="616"/>
                    </a:lnTo>
                    <a:lnTo>
                      <a:pt x="232" y="616"/>
                    </a:lnTo>
                    <a:lnTo>
                      <a:pt x="232" y="615"/>
                    </a:lnTo>
                    <a:lnTo>
                      <a:pt x="232" y="615"/>
                    </a:lnTo>
                    <a:lnTo>
                      <a:pt x="232" y="615"/>
                    </a:lnTo>
                    <a:lnTo>
                      <a:pt x="232" y="615"/>
                    </a:lnTo>
                    <a:lnTo>
                      <a:pt x="230" y="615"/>
                    </a:lnTo>
                    <a:lnTo>
                      <a:pt x="230" y="615"/>
                    </a:lnTo>
                    <a:lnTo>
                      <a:pt x="230" y="615"/>
                    </a:lnTo>
                    <a:lnTo>
                      <a:pt x="230" y="615"/>
                    </a:lnTo>
                    <a:lnTo>
                      <a:pt x="230" y="615"/>
                    </a:lnTo>
                    <a:lnTo>
                      <a:pt x="230" y="615"/>
                    </a:lnTo>
                    <a:lnTo>
                      <a:pt x="230" y="615"/>
                    </a:lnTo>
                    <a:lnTo>
                      <a:pt x="230" y="615"/>
                    </a:lnTo>
                    <a:lnTo>
                      <a:pt x="230" y="615"/>
                    </a:lnTo>
                    <a:lnTo>
                      <a:pt x="230" y="615"/>
                    </a:lnTo>
                    <a:lnTo>
                      <a:pt x="230" y="613"/>
                    </a:lnTo>
                    <a:lnTo>
                      <a:pt x="230" y="613"/>
                    </a:lnTo>
                    <a:lnTo>
                      <a:pt x="230" y="613"/>
                    </a:lnTo>
                    <a:lnTo>
                      <a:pt x="230" y="613"/>
                    </a:lnTo>
                    <a:lnTo>
                      <a:pt x="230" y="613"/>
                    </a:lnTo>
                    <a:lnTo>
                      <a:pt x="230" y="613"/>
                    </a:lnTo>
                    <a:lnTo>
                      <a:pt x="230" y="613"/>
                    </a:lnTo>
                    <a:lnTo>
                      <a:pt x="230" y="613"/>
                    </a:lnTo>
                    <a:lnTo>
                      <a:pt x="230" y="613"/>
                    </a:lnTo>
                    <a:lnTo>
                      <a:pt x="230" y="613"/>
                    </a:lnTo>
                    <a:lnTo>
                      <a:pt x="230" y="613"/>
                    </a:lnTo>
                    <a:lnTo>
                      <a:pt x="228" y="613"/>
                    </a:lnTo>
                    <a:lnTo>
                      <a:pt x="228" y="613"/>
                    </a:lnTo>
                    <a:lnTo>
                      <a:pt x="228" y="613"/>
                    </a:lnTo>
                    <a:lnTo>
                      <a:pt x="228" y="613"/>
                    </a:lnTo>
                    <a:lnTo>
                      <a:pt x="228" y="613"/>
                    </a:lnTo>
                    <a:lnTo>
                      <a:pt x="228" y="613"/>
                    </a:lnTo>
                    <a:lnTo>
                      <a:pt x="228" y="613"/>
                    </a:lnTo>
                    <a:lnTo>
                      <a:pt x="228" y="615"/>
                    </a:lnTo>
                    <a:lnTo>
                      <a:pt x="228" y="615"/>
                    </a:lnTo>
                    <a:lnTo>
                      <a:pt x="228" y="615"/>
                    </a:lnTo>
                    <a:lnTo>
                      <a:pt x="226" y="615"/>
                    </a:lnTo>
                    <a:lnTo>
                      <a:pt x="226" y="615"/>
                    </a:lnTo>
                    <a:lnTo>
                      <a:pt x="226" y="615"/>
                    </a:lnTo>
                    <a:lnTo>
                      <a:pt x="226" y="615"/>
                    </a:lnTo>
                    <a:lnTo>
                      <a:pt x="226" y="615"/>
                    </a:lnTo>
                    <a:lnTo>
                      <a:pt x="226" y="615"/>
                    </a:lnTo>
                    <a:lnTo>
                      <a:pt x="226" y="615"/>
                    </a:lnTo>
                    <a:lnTo>
                      <a:pt x="226" y="615"/>
                    </a:lnTo>
                    <a:lnTo>
                      <a:pt x="226" y="615"/>
                    </a:lnTo>
                    <a:lnTo>
                      <a:pt x="226" y="615"/>
                    </a:lnTo>
                    <a:lnTo>
                      <a:pt x="225" y="615"/>
                    </a:lnTo>
                    <a:lnTo>
                      <a:pt x="225" y="615"/>
                    </a:lnTo>
                    <a:lnTo>
                      <a:pt x="225" y="615"/>
                    </a:lnTo>
                    <a:lnTo>
                      <a:pt x="225" y="615"/>
                    </a:lnTo>
                    <a:lnTo>
                      <a:pt x="225" y="615"/>
                    </a:lnTo>
                    <a:lnTo>
                      <a:pt x="225" y="615"/>
                    </a:lnTo>
                    <a:lnTo>
                      <a:pt x="225" y="615"/>
                    </a:lnTo>
                    <a:lnTo>
                      <a:pt x="225" y="615"/>
                    </a:lnTo>
                    <a:lnTo>
                      <a:pt x="225" y="615"/>
                    </a:lnTo>
                    <a:lnTo>
                      <a:pt x="225" y="616"/>
                    </a:lnTo>
                    <a:lnTo>
                      <a:pt x="223" y="616"/>
                    </a:lnTo>
                    <a:lnTo>
                      <a:pt x="223" y="616"/>
                    </a:lnTo>
                    <a:lnTo>
                      <a:pt x="223" y="616"/>
                    </a:lnTo>
                    <a:lnTo>
                      <a:pt x="223" y="616"/>
                    </a:lnTo>
                    <a:lnTo>
                      <a:pt x="223" y="616"/>
                    </a:lnTo>
                    <a:lnTo>
                      <a:pt x="223" y="616"/>
                    </a:lnTo>
                    <a:lnTo>
                      <a:pt x="223" y="616"/>
                    </a:lnTo>
                    <a:lnTo>
                      <a:pt x="223" y="616"/>
                    </a:lnTo>
                    <a:lnTo>
                      <a:pt x="223" y="615"/>
                    </a:lnTo>
                    <a:lnTo>
                      <a:pt x="223" y="615"/>
                    </a:lnTo>
                    <a:lnTo>
                      <a:pt x="223" y="615"/>
                    </a:lnTo>
                    <a:lnTo>
                      <a:pt x="223" y="615"/>
                    </a:lnTo>
                    <a:lnTo>
                      <a:pt x="223" y="615"/>
                    </a:lnTo>
                    <a:lnTo>
                      <a:pt x="223" y="615"/>
                    </a:lnTo>
                    <a:lnTo>
                      <a:pt x="221" y="615"/>
                    </a:lnTo>
                    <a:lnTo>
                      <a:pt x="221" y="615"/>
                    </a:lnTo>
                    <a:lnTo>
                      <a:pt x="221" y="615"/>
                    </a:lnTo>
                    <a:lnTo>
                      <a:pt x="221" y="615"/>
                    </a:lnTo>
                    <a:lnTo>
                      <a:pt x="221" y="615"/>
                    </a:lnTo>
                    <a:lnTo>
                      <a:pt x="221" y="615"/>
                    </a:lnTo>
                    <a:lnTo>
                      <a:pt x="221" y="615"/>
                    </a:lnTo>
                    <a:lnTo>
                      <a:pt x="219" y="615"/>
                    </a:lnTo>
                    <a:lnTo>
                      <a:pt x="219" y="616"/>
                    </a:lnTo>
                    <a:lnTo>
                      <a:pt x="219" y="616"/>
                    </a:lnTo>
                    <a:lnTo>
                      <a:pt x="219" y="616"/>
                    </a:lnTo>
                    <a:lnTo>
                      <a:pt x="219" y="616"/>
                    </a:lnTo>
                    <a:lnTo>
                      <a:pt x="219" y="616"/>
                    </a:lnTo>
                    <a:lnTo>
                      <a:pt x="217" y="618"/>
                    </a:lnTo>
                    <a:lnTo>
                      <a:pt x="217" y="618"/>
                    </a:lnTo>
                    <a:lnTo>
                      <a:pt x="217" y="618"/>
                    </a:lnTo>
                    <a:lnTo>
                      <a:pt x="217" y="618"/>
                    </a:lnTo>
                    <a:lnTo>
                      <a:pt x="216" y="618"/>
                    </a:lnTo>
                    <a:lnTo>
                      <a:pt x="216" y="616"/>
                    </a:lnTo>
                    <a:lnTo>
                      <a:pt x="216" y="616"/>
                    </a:lnTo>
                    <a:lnTo>
                      <a:pt x="216" y="616"/>
                    </a:lnTo>
                    <a:lnTo>
                      <a:pt x="216" y="616"/>
                    </a:lnTo>
                    <a:lnTo>
                      <a:pt x="214" y="616"/>
                    </a:lnTo>
                    <a:lnTo>
                      <a:pt x="214" y="616"/>
                    </a:lnTo>
                    <a:lnTo>
                      <a:pt x="214" y="615"/>
                    </a:lnTo>
                    <a:lnTo>
                      <a:pt x="214" y="615"/>
                    </a:lnTo>
                    <a:lnTo>
                      <a:pt x="214" y="615"/>
                    </a:lnTo>
                    <a:lnTo>
                      <a:pt x="214" y="615"/>
                    </a:lnTo>
                    <a:lnTo>
                      <a:pt x="214" y="615"/>
                    </a:lnTo>
                    <a:lnTo>
                      <a:pt x="212" y="615"/>
                    </a:lnTo>
                    <a:lnTo>
                      <a:pt x="212" y="615"/>
                    </a:lnTo>
                    <a:lnTo>
                      <a:pt x="212" y="615"/>
                    </a:lnTo>
                    <a:lnTo>
                      <a:pt x="212" y="615"/>
                    </a:lnTo>
                    <a:lnTo>
                      <a:pt x="212" y="615"/>
                    </a:lnTo>
                    <a:lnTo>
                      <a:pt x="212" y="615"/>
                    </a:lnTo>
                    <a:lnTo>
                      <a:pt x="210" y="615"/>
                    </a:lnTo>
                    <a:lnTo>
                      <a:pt x="208" y="615"/>
                    </a:lnTo>
                    <a:lnTo>
                      <a:pt x="208" y="615"/>
                    </a:lnTo>
                    <a:lnTo>
                      <a:pt x="208" y="613"/>
                    </a:lnTo>
                    <a:lnTo>
                      <a:pt x="207" y="613"/>
                    </a:lnTo>
                    <a:lnTo>
                      <a:pt x="207" y="613"/>
                    </a:lnTo>
                    <a:lnTo>
                      <a:pt x="207" y="613"/>
                    </a:lnTo>
                    <a:lnTo>
                      <a:pt x="207" y="613"/>
                    </a:lnTo>
                    <a:lnTo>
                      <a:pt x="207" y="613"/>
                    </a:lnTo>
                    <a:lnTo>
                      <a:pt x="207" y="613"/>
                    </a:lnTo>
                    <a:lnTo>
                      <a:pt x="207" y="613"/>
                    </a:lnTo>
                    <a:lnTo>
                      <a:pt x="207" y="613"/>
                    </a:lnTo>
                    <a:lnTo>
                      <a:pt x="207" y="611"/>
                    </a:lnTo>
                    <a:lnTo>
                      <a:pt x="205" y="611"/>
                    </a:lnTo>
                    <a:lnTo>
                      <a:pt x="205" y="611"/>
                    </a:lnTo>
                    <a:lnTo>
                      <a:pt x="205" y="611"/>
                    </a:lnTo>
                    <a:lnTo>
                      <a:pt x="207" y="609"/>
                    </a:lnTo>
                    <a:lnTo>
                      <a:pt x="207" y="609"/>
                    </a:lnTo>
                    <a:lnTo>
                      <a:pt x="207" y="607"/>
                    </a:lnTo>
                    <a:lnTo>
                      <a:pt x="207" y="607"/>
                    </a:lnTo>
                    <a:lnTo>
                      <a:pt x="207" y="607"/>
                    </a:lnTo>
                    <a:lnTo>
                      <a:pt x="207" y="606"/>
                    </a:lnTo>
                    <a:lnTo>
                      <a:pt x="207" y="606"/>
                    </a:lnTo>
                    <a:lnTo>
                      <a:pt x="207" y="606"/>
                    </a:lnTo>
                    <a:lnTo>
                      <a:pt x="207" y="606"/>
                    </a:lnTo>
                    <a:lnTo>
                      <a:pt x="207" y="604"/>
                    </a:lnTo>
                    <a:lnTo>
                      <a:pt x="205" y="604"/>
                    </a:lnTo>
                    <a:lnTo>
                      <a:pt x="205" y="604"/>
                    </a:lnTo>
                    <a:lnTo>
                      <a:pt x="205" y="604"/>
                    </a:lnTo>
                    <a:lnTo>
                      <a:pt x="205" y="604"/>
                    </a:lnTo>
                    <a:lnTo>
                      <a:pt x="203" y="604"/>
                    </a:lnTo>
                    <a:lnTo>
                      <a:pt x="203" y="604"/>
                    </a:lnTo>
                    <a:lnTo>
                      <a:pt x="201" y="604"/>
                    </a:lnTo>
                    <a:lnTo>
                      <a:pt x="199" y="604"/>
                    </a:lnTo>
                    <a:lnTo>
                      <a:pt x="199" y="604"/>
                    </a:lnTo>
                    <a:lnTo>
                      <a:pt x="199" y="604"/>
                    </a:lnTo>
                    <a:lnTo>
                      <a:pt x="198" y="602"/>
                    </a:lnTo>
                    <a:lnTo>
                      <a:pt x="198" y="602"/>
                    </a:lnTo>
                    <a:lnTo>
                      <a:pt x="198" y="602"/>
                    </a:lnTo>
                    <a:lnTo>
                      <a:pt x="198" y="602"/>
                    </a:lnTo>
                    <a:lnTo>
                      <a:pt x="198" y="602"/>
                    </a:lnTo>
                    <a:lnTo>
                      <a:pt x="198" y="602"/>
                    </a:lnTo>
                    <a:lnTo>
                      <a:pt x="198" y="602"/>
                    </a:lnTo>
                    <a:lnTo>
                      <a:pt x="198" y="602"/>
                    </a:lnTo>
                    <a:lnTo>
                      <a:pt x="198" y="600"/>
                    </a:lnTo>
                    <a:lnTo>
                      <a:pt x="198" y="600"/>
                    </a:lnTo>
                    <a:lnTo>
                      <a:pt x="198" y="598"/>
                    </a:lnTo>
                    <a:lnTo>
                      <a:pt x="198" y="598"/>
                    </a:lnTo>
                    <a:lnTo>
                      <a:pt x="198" y="597"/>
                    </a:lnTo>
                    <a:lnTo>
                      <a:pt x="198" y="597"/>
                    </a:lnTo>
                    <a:lnTo>
                      <a:pt x="198" y="597"/>
                    </a:lnTo>
                    <a:lnTo>
                      <a:pt x="198" y="597"/>
                    </a:lnTo>
                    <a:lnTo>
                      <a:pt x="198" y="597"/>
                    </a:lnTo>
                    <a:lnTo>
                      <a:pt x="198" y="597"/>
                    </a:lnTo>
                    <a:lnTo>
                      <a:pt x="198" y="597"/>
                    </a:lnTo>
                    <a:lnTo>
                      <a:pt x="198" y="595"/>
                    </a:lnTo>
                    <a:lnTo>
                      <a:pt x="198" y="595"/>
                    </a:lnTo>
                    <a:lnTo>
                      <a:pt x="198" y="595"/>
                    </a:lnTo>
                    <a:lnTo>
                      <a:pt x="198" y="595"/>
                    </a:lnTo>
                    <a:lnTo>
                      <a:pt x="198" y="595"/>
                    </a:lnTo>
                    <a:lnTo>
                      <a:pt x="198" y="595"/>
                    </a:lnTo>
                    <a:lnTo>
                      <a:pt x="198" y="595"/>
                    </a:lnTo>
                    <a:lnTo>
                      <a:pt x="196" y="595"/>
                    </a:lnTo>
                    <a:lnTo>
                      <a:pt x="196" y="593"/>
                    </a:lnTo>
                    <a:lnTo>
                      <a:pt x="196" y="593"/>
                    </a:lnTo>
                    <a:lnTo>
                      <a:pt x="196" y="593"/>
                    </a:lnTo>
                    <a:lnTo>
                      <a:pt x="196" y="593"/>
                    </a:lnTo>
                    <a:lnTo>
                      <a:pt x="196" y="593"/>
                    </a:lnTo>
                    <a:lnTo>
                      <a:pt x="194" y="593"/>
                    </a:lnTo>
                    <a:lnTo>
                      <a:pt x="194" y="593"/>
                    </a:lnTo>
                    <a:lnTo>
                      <a:pt x="194" y="593"/>
                    </a:lnTo>
                    <a:lnTo>
                      <a:pt x="194" y="591"/>
                    </a:lnTo>
                    <a:lnTo>
                      <a:pt x="194" y="591"/>
                    </a:lnTo>
                    <a:lnTo>
                      <a:pt x="196" y="591"/>
                    </a:lnTo>
                    <a:lnTo>
                      <a:pt x="194" y="591"/>
                    </a:lnTo>
                    <a:lnTo>
                      <a:pt x="196" y="591"/>
                    </a:lnTo>
                    <a:lnTo>
                      <a:pt x="196" y="589"/>
                    </a:lnTo>
                    <a:lnTo>
                      <a:pt x="196" y="589"/>
                    </a:lnTo>
                    <a:lnTo>
                      <a:pt x="196" y="589"/>
                    </a:lnTo>
                    <a:lnTo>
                      <a:pt x="196" y="589"/>
                    </a:lnTo>
                    <a:lnTo>
                      <a:pt x="196" y="588"/>
                    </a:lnTo>
                    <a:lnTo>
                      <a:pt x="196" y="588"/>
                    </a:lnTo>
                    <a:lnTo>
                      <a:pt x="196" y="588"/>
                    </a:lnTo>
                    <a:lnTo>
                      <a:pt x="198" y="588"/>
                    </a:lnTo>
                    <a:lnTo>
                      <a:pt x="198" y="588"/>
                    </a:lnTo>
                    <a:lnTo>
                      <a:pt x="198" y="586"/>
                    </a:lnTo>
                    <a:lnTo>
                      <a:pt x="198" y="586"/>
                    </a:lnTo>
                    <a:lnTo>
                      <a:pt x="196" y="586"/>
                    </a:lnTo>
                    <a:lnTo>
                      <a:pt x="196" y="586"/>
                    </a:lnTo>
                    <a:lnTo>
                      <a:pt x="196" y="586"/>
                    </a:lnTo>
                    <a:lnTo>
                      <a:pt x="196" y="586"/>
                    </a:lnTo>
                    <a:lnTo>
                      <a:pt x="196" y="586"/>
                    </a:lnTo>
                    <a:lnTo>
                      <a:pt x="196" y="586"/>
                    </a:lnTo>
                    <a:lnTo>
                      <a:pt x="196" y="586"/>
                    </a:lnTo>
                    <a:lnTo>
                      <a:pt x="196" y="586"/>
                    </a:lnTo>
                    <a:lnTo>
                      <a:pt x="196" y="586"/>
                    </a:lnTo>
                    <a:lnTo>
                      <a:pt x="196" y="586"/>
                    </a:lnTo>
                    <a:lnTo>
                      <a:pt x="196" y="584"/>
                    </a:lnTo>
                    <a:lnTo>
                      <a:pt x="196" y="584"/>
                    </a:lnTo>
                    <a:lnTo>
                      <a:pt x="196" y="584"/>
                    </a:lnTo>
                    <a:lnTo>
                      <a:pt x="198" y="584"/>
                    </a:lnTo>
                    <a:lnTo>
                      <a:pt x="198" y="584"/>
                    </a:lnTo>
                    <a:lnTo>
                      <a:pt x="198" y="584"/>
                    </a:lnTo>
                    <a:lnTo>
                      <a:pt x="198" y="584"/>
                    </a:lnTo>
                    <a:lnTo>
                      <a:pt x="199" y="582"/>
                    </a:lnTo>
                    <a:lnTo>
                      <a:pt x="199" y="582"/>
                    </a:lnTo>
                    <a:lnTo>
                      <a:pt x="199" y="582"/>
                    </a:lnTo>
                    <a:lnTo>
                      <a:pt x="199" y="582"/>
                    </a:lnTo>
                    <a:lnTo>
                      <a:pt x="199" y="582"/>
                    </a:lnTo>
                    <a:lnTo>
                      <a:pt x="199" y="582"/>
                    </a:lnTo>
                    <a:lnTo>
                      <a:pt x="201" y="582"/>
                    </a:lnTo>
                    <a:lnTo>
                      <a:pt x="201" y="582"/>
                    </a:lnTo>
                    <a:lnTo>
                      <a:pt x="201" y="582"/>
                    </a:lnTo>
                    <a:lnTo>
                      <a:pt x="201" y="582"/>
                    </a:lnTo>
                    <a:lnTo>
                      <a:pt x="201" y="582"/>
                    </a:lnTo>
                    <a:lnTo>
                      <a:pt x="201" y="582"/>
                    </a:lnTo>
                    <a:lnTo>
                      <a:pt x="203" y="582"/>
                    </a:lnTo>
                    <a:lnTo>
                      <a:pt x="203" y="582"/>
                    </a:lnTo>
                    <a:lnTo>
                      <a:pt x="203" y="582"/>
                    </a:lnTo>
                    <a:lnTo>
                      <a:pt x="205" y="582"/>
                    </a:lnTo>
                    <a:lnTo>
                      <a:pt x="205" y="580"/>
                    </a:lnTo>
                    <a:lnTo>
                      <a:pt x="205" y="580"/>
                    </a:lnTo>
                    <a:lnTo>
                      <a:pt x="205" y="580"/>
                    </a:lnTo>
                    <a:lnTo>
                      <a:pt x="205" y="580"/>
                    </a:lnTo>
                    <a:lnTo>
                      <a:pt x="205" y="580"/>
                    </a:lnTo>
                    <a:lnTo>
                      <a:pt x="205" y="578"/>
                    </a:lnTo>
                    <a:lnTo>
                      <a:pt x="205" y="578"/>
                    </a:lnTo>
                    <a:lnTo>
                      <a:pt x="205" y="578"/>
                    </a:lnTo>
                    <a:lnTo>
                      <a:pt x="205" y="577"/>
                    </a:lnTo>
                    <a:lnTo>
                      <a:pt x="205" y="577"/>
                    </a:lnTo>
                    <a:lnTo>
                      <a:pt x="205" y="577"/>
                    </a:lnTo>
                    <a:lnTo>
                      <a:pt x="205" y="577"/>
                    </a:lnTo>
                    <a:lnTo>
                      <a:pt x="205" y="575"/>
                    </a:lnTo>
                    <a:lnTo>
                      <a:pt x="205" y="575"/>
                    </a:lnTo>
                    <a:lnTo>
                      <a:pt x="205" y="575"/>
                    </a:lnTo>
                    <a:lnTo>
                      <a:pt x="205" y="575"/>
                    </a:lnTo>
                    <a:lnTo>
                      <a:pt x="205" y="575"/>
                    </a:lnTo>
                    <a:lnTo>
                      <a:pt x="203" y="573"/>
                    </a:lnTo>
                    <a:lnTo>
                      <a:pt x="203" y="573"/>
                    </a:lnTo>
                    <a:lnTo>
                      <a:pt x="203" y="573"/>
                    </a:lnTo>
                    <a:lnTo>
                      <a:pt x="205" y="573"/>
                    </a:lnTo>
                    <a:lnTo>
                      <a:pt x="205" y="573"/>
                    </a:lnTo>
                    <a:lnTo>
                      <a:pt x="205" y="573"/>
                    </a:lnTo>
                    <a:lnTo>
                      <a:pt x="205" y="573"/>
                    </a:lnTo>
                    <a:lnTo>
                      <a:pt x="205" y="573"/>
                    </a:lnTo>
                    <a:lnTo>
                      <a:pt x="205" y="571"/>
                    </a:lnTo>
                    <a:lnTo>
                      <a:pt x="205" y="571"/>
                    </a:lnTo>
                    <a:lnTo>
                      <a:pt x="205" y="571"/>
                    </a:lnTo>
                    <a:lnTo>
                      <a:pt x="205" y="569"/>
                    </a:lnTo>
                    <a:lnTo>
                      <a:pt x="205" y="569"/>
                    </a:lnTo>
                    <a:lnTo>
                      <a:pt x="205" y="569"/>
                    </a:lnTo>
                    <a:lnTo>
                      <a:pt x="205" y="569"/>
                    </a:lnTo>
                    <a:lnTo>
                      <a:pt x="205" y="568"/>
                    </a:lnTo>
                    <a:lnTo>
                      <a:pt x="205" y="568"/>
                    </a:lnTo>
                    <a:lnTo>
                      <a:pt x="205" y="568"/>
                    </a:lnTo>
                    <a:lnTo>
                      <a:pt x="205" y="568"/>
                    </a:lnTo>
                    <a:lnTo>
                      <a:pt x="205" y="568"/>
                    </a:lnTo>
                    <a:lnTo>
                      <a:pt x="205" y="568"/>
                    </a:lnTo>
                    <a:lnTo>
                      <a:pt x="207" y="566"/>
                    </a:lnTo>
                    <a:lnTo>
                      <a:pt x="207" y="566"/>
                    </a:lnTo>
                    <a:lnTo>
                      <a:pt x="207" y="566"/>
                    </a:lnTo>
                    <a:lnTo>
                      <a:pt x="208" y="564"/>
                    </a:lnTo>
                    <a:lnTo>
                      <a:pt x="208" y="564"/>
                    </a:lnTo>
                    <a:lnTo>
                      <a:pt x="208" y="564"/>
                    </a:lnTo>
                    <a:lnTo>
                      <a:pt x="208" y="564"/>
                    </a:lnTo>
                    <a:lnTo>
                      <a:pt x="208" y="562"/>
                    </a:lnTo>
                    <a:lnTo>
                      <a:pt x="208" y="562"/>
                    </a:lnTo>
                    <a:lnTo>
                      <a:pt x="208" y="562"/>
                    </a:lnTo>
                    <a:lnTo>
                      <a:pt x="208" y="560"/>
                    </a:lnTo>
                    <a:lnTo>
                      <a:pt x="208" y="560"/>
                    </a:lnTo>
                    <a:lnTo>
                      <a:pt x="208" y="560"/>
                    </a:lnTo>
                    <a:lnTo>
                      <a:pt x="210" y="560"/>
                    </a:lnTo>
                    <a:lnTo>
                      <a:pt x="210" y="560"/>
                    </a:lnTo>
                    <a:lnTo>
                      <a:pt x="210" y="560"/>
                    </a:lnTo>
                    <a:lnTo>
                      <a:pt x="210" y="559"/>
                    </a:lnTo>
                    <a:lnTo>
                      <a:pt x="210" y="559"/>
                    </a:lnTo>
                    <a:lnTo>
                      <a:pt x="210" y="559"/>
                    </a:lnTo>
                    <a:lnTo>
                      <a:pt x="210" y="557"/>
                    </a:lnTo>
                    <a:lnTo>
                      <a:pt x="210" y="557"/>
                    </a:lnTo>
                    <a:lnTo>
                      <a:pt x="208" y="557"/>
                    </a:lnTo>
                    <a:lnTo>
                      <a:pt x="208" y="557"/>
                    </a:lnTo>
                    <a:lnTo>
                      <a:pt x="210" y="557"/>
                    </a:lnTo>
                    <a:lnTo>
                      <a:pt x="210" y="555"/>
                    </a:lnTo>
                    <a:lnTo>
                      <a:pt x="210" y="555"/>
                    </a:lnTo>
                    <a:lnTo>
                      <a:pt x="210" y="555"/>
                    </a:lnTo>
                    <a:lnTo>
                      <a:pt x="212" y="555"/>
                    </a:lnTo>
                    <a:lnTo>
                      <a:pt x="212" y="555"/>
                    </a:lnTo>
                    <a:lnTo>
                      <a:pt x="212" y="553"/>
                    </a:lnTo>
                    <a:lnTo>
                      <a:pt x="212" y="553"/>
                    </a:lnTo>
                    <a:lnTo>
                      <a:pt x="212" y="553"/>
                    </a:lnTo>
                    <a:lnTo>
                      <a:pt x="214" y="553"/>
                    </a:lnTo>
                    <a:lnTo>
                      <a:pt x="214" y="551"/>
                    </a:lnTo>
                    <a:lnTo>
                      <a:pt x="216" y="551"/>
                    </a:lnTo>
                    <a:lnTo>
                      <a:pt x="216" y="551"/>
                    </a:lnTo>
                    <a:lnTo>
                      <a:pt x="216" y="551"/>
                    </a:lnTo>
                    <a:lnTo>
                      <a:pt x="216" y="551"/>
                    </a:lnTo>
                    <a:lnTo>
                      <a:pt x="216" y="551"/>
                    </a:lnTo>
                    <a:lnTo>
                      <a:pt x="216" y="550"/>
                    </a:lnTo>
                    <a:lnTo>
                      <a:pt x="216" y="550"/>
                    </a:lnTo>
                    <a:lnTo>
                      <a:pt x="216" y="550"/>
                    </a:lnTo>
                    <a:lnTo>
                      <a:pt x="216" y="548"/>
                    </a:lnTo>
                    <a:lnTo>
                      <a:pt x="216" y="548"/>
                    </a:lnTo>
                    <a:lnTo>
                      <a:pt x="216" y="548"/>
                    </a:lnTo>
                    <a:lnTo>
                      <a:pt x="216" y="548"/>
                    </a:lnTo>
                    <a:lnTo>
                      <a:pt x="216" y="548"/>
                    </a:lnTo>
                    <a:lnTo>
                      <a:pt x="216" y="548"/>
                    </a:lnTo>
                    <a:lnTo>
                      <a:pt x="214" y="548"/>
                    </a:lnTo>
                    <a:lnTo>
                      <a:pt x="214" y="546"/>
                    </a:lnTo>
                    <a:lnTo>
                      <a:pt x="214" y="546"/>
                    </a:lnTo>
                    <a:lnTo>
                      <a:pt x="214" y="546"/>
                    </a:lnTo>
                    <a:lnTo>
                      <a:pt x="212" y="546"/>
                    </a:lnTo>
                    <a:lnTo>
                      <a:pt x="212" y="548"/>
                    </a:lnTo>
                    <a:lnTo>
                      <a:pt x="210" y="548"/>
                    </a:lnTo>
                    <a:lnTo>
                      <a:pt x="210" y="548"/>
                    </a:lnTo>
                    <a:lnTo>
                      <a:pt x="208" y="548"/>
                    </a:lnTo>
                    <a:lnTo>
                      <a:pt x="208" y="548"/>
                    </a:lnTo>
                    <a:lnTo>
                      <a:pt x="208" y="548"/>
                    </a:lnTo>
                    <a:lnTo>
                      <a:pt x="207" y="548"/>
                    </a:lnTo>
                    <a:lnTo>
                      <a:pt x="207" y="548"/>
                    </a:lnTo>
                    <a:lnTo>
                      <a:pt x="207" y="548"/>
                    </a:lnTo>
                    <a:lnTo>
                      <a:pt x="207" y="546"/>
                    </a:lnTo>
                    <a:lnTo>
                      <a:pt x="207" y="546"/>
                    </a:lnTo>
                    <a:lnTo>
                      <a:pt x="207" y="546"/>
                    </a:lnTo>
                    <a:lnTo>
                      <a:pt x="207" y="546"/>
                    </a:lnTo>
                    <a:lnTo>
                      <a:pt x="207" y="546"/>
                    </a:lnTo>
                    <a:lnTo>
                      <a:pt x="207" y="546"/>
                    </a:lnTo>
                    <a:lnTo>
                      <a:pt x="205" y="546"/>
                    </a:lnTo>
                    <a:lnTo>
                      <a:pt x="205" y="546"/>
                    </a:lnTo>
                    <a:lnTo>
                      <a:pt x="205" y="546"/>
                    </a:lnTo>
                    <a:lnTo>
                      <a:pt x="205" y="546"/>
                    </a:lnTo>
                    <a:lnTo>
                      <a:pt x="203" y="546"/>
                    </a:lnTo>
                    <a:lnTo>
                      <a:pt x="203" y="546"/>
                    </a:lnTo>
                    <a:lnTo>
                      <a:pt x="203" y="546"/>
                    </a:lnTo>
                    <a:lnTo>
                      <a:pt x="203" y="546"/>
                    </a:lnTo>
                    <a:lnTo>
                      <a:pt x="203" y="546"/>
                    </a:lnTo>
                    <a:lnTo>
                      <a:pt x="203" y="544"/>
                    </a:lnTo>
                    <a:lnTo>
                      <a:pt x="203" y="544"/>
                    </a:lnTo>
                    <a:lnTo>
                      <a:pt x="203" y="544"/>
                    </a:lnTo>
                    <a:lnTo>
                      <a:pt x="203" y="544"/>
                    </a:lnTo>
                    <a:lnTo>
                      <a:pt x="203" y="542"/>
                    </a:lnTo>
                    <a:lnTo>
                      <a:pt x="203" y="542"/>
                    </a:lnTo>
                    <a:lnTo>
                      <a:pt x="203" y="542"/>
                    </a:lnTo>
                    <a:lnTo>
                      <a:pt x="203" y="542"/>
                    </a:lnTo>
                    <a:lnTo>
                      <a:pt x="203" y="542"/>
                    </a:lnTo>
                    <a:lnTo>
                      <a:pt x="203" y="541"/>
                    </a:lnTo>
                    <a:lnTo>
                      <a:pt x="203" y="541"/>
                    </a:lnTo>
                    <a:lnTo>
                      <a:pt x="203" y="541"/>
                    </a:lnTo>
                    <a:lnTo>
                      <a:pt x="203" y="541"/>
                    </a:lnTo>
                    <a:lnTo>
                      <a:pt x="205" y="541"/>
                    </a:lnTo>
                    <a:lnTo>
                      <a:pt x="205" y="541"/>
                    </a:lnTo>
                    <a:lnTo>
                      <a:pt x="205" y="541"/>
                    </a:lnTo>
                    <a:lnTo>
                      <a:pt x="205" y="541"/>
                    </a:lnTo>
                    <a:lnTo>
                      <a:pt x="205" y="541"/>
                    </a:lnTo>
                    <a:lnTo>
                      <a:pt x="205" y="541"/>
                    </a:lnTo>
                    <a:lnTo>
                      <a:pt x="205" y="539"/>
                    </a:lnTo>
                    <a:lnTo>
                      <a:pt x="205" y="539"/>
                    </a:lnTo>
                    <a:lnTo>
                      <a:pt x="207" y="539"/>
                    </a:lnTo>
                    <a:lnTo>
                      <a:pt x="207" y="539"/>
                    </a:lnTo>
                    <a:lnTo>
                      <a:pt x="207" y="539"/>
                    </a:lnTo>
                    <a:lnTo>
                      <a:pt x="207" y="539"/>
                    </a:lnTo>
                    <a:lnTo>
                      <a:pt x="207" y="539"/>
                    </a:lnTo>
                    <a:lnTo>
                      <a:pt x="207" y="539"/>
                    </a:lnTo>
                    <a:lnTo>
                      <a:pt x="207" y="539"/>
                    </a:lnTo>
                    <a:lnTo>
                      <a:pt x="207" y="539"/>
                    </a:lnTo>
                    <a:lnTo>
                      <a:pt x="207" y="539"/>
                    </a:lnTo>
                    <a:lnTo>
                      <a:pt x="207" y="537"/>
                    </a:lnTo>
                    <a:lnTo>
                      <a:pt x="207" y="537"/>
                    </a:lnTo>
                    <a:lnTo>
                      <a:pt x="207" y="537"/>
                    </a:lnTo>
                    <a:lnTo>
                      <a:pt x="207" y="537"/>
                    </a:lnTo>
                    <a:lnTo>
                      <a:pt x="207" y="535"/>
                    </a:lnTo>
                    <a:lnTo>
                      <a:pt x="207" y="535"/>
                    </a:lnTo>
                    <a:lnTo>
                      <a:pt x="207" y="533"/>
                    </a:lnTo>
                    <a:lnTo>
                      <a:pt x="207" y="533"/>
                    </a:lnTo>
                    <a:lnTo>
                      <a:pt x="208" y="533"/>
                    </a:lnTo>
                    <a:lnTo>
                      <a:pt x="208" y="533"/>
                    </a:lnTo>
                    <a:lnTo>
                      <a:pt x="208" y="533"/>
                    </a:lnTo>
                    <a:lnTo>
                      <a:pt x="208" y="533"/>
                    </a:lnTo>
                    <a:lnTo>
                      <a:pt x="208" y="531"/>
                    </a:lnTo>
                    <a:lnTo>
                      <a:pt x="208" y="531"/>
                    </a:lnTo>
                    <a:lnTo>
                      <a:pt x="208" y="530"/>
                    </a:lnTo>
                    <a:lnTo>
                      <a:pt x="208" y="530"/>
                    </a:lnTo>
                    <a:lnTo>
                      <a:pt x="208" y="530"/>
                    </a:lnTo>
                    <a:lnTo>
                      <a:pt x="208" y="528"/>
                    </a:lnTo>
                    <a:lnTo>
                      <a:pt x="208" y="528"/>
                    </a:lnTo>
                    <a:lnTo>
                      <a:pt x="208" y="528"/>
                    </a:lnTo>
                    <a:lnTo>
                      <a:pt x="208" y="528"/>
                    </a:lnTo>
                    <a:lnTo>
                      <a:pt x="207" y="528"/>
                    </a:lnTo>
                    <a:lnTo>
                      <a:pt x="207" y="528"/>
                    </a:lnTo>
                    <a:lnTo>
                      <a:pt x="207" y="528"/>
                    </a:lnTo>
                    <a:lnTo>
                      <a:pt x="207" y="528"/>
                    </a:lnTo>
                    <a:lnTo>
                      <a:pt x="205" y="528"/>
                    </a:lnTo>
                    <a:lnTo>
                      <a:pt x="205" y="528"/>
                    </a:lnTo>
                    <a:lnTo>
                      <a:pt x="205" y="528"/>
                    </a:lnTo>
                    <a:lnTo>
                      <a:pt x="205" y="528"/>
                    </a:lnTo>
                    <a:lnTo>
                      <a:pt x="205" y="528"/>
                    </a:lnTo>
                    <a:lnTo>
                      <a:pt x="205" y="528"/>
                    </a:lnTo>
                    <a:lnTo>
                      <a:pt x="203" y="528"/>
                    </a:lnTo>
                    <a:lnTo>
                      <a:pt x="203" y="528"/>
                    </a:lnTo>
                    <a:lnTo>
                      <a:pt x="203" y="526"/>
                    </a:lnTo>
                    <a:lnTo>
                      <a:pt x="203" y="526"/>
                    </a:lnTo>
                    <a:lnTo>
                      <a:pt x="203" y="526"/>
                    </a:lnTo>
                    <a:lnTo>
                      <a:pt x="201" y="526"/>
                    </a:lnTo>
                    <a:lnTo>
                      <a:pt x="201" y="526"/>
                    </a:lnTo>
                    <a:lnTo>
                      <a:pt x="199" y="526"/>
                    </a:lnTo>
                    <a:lnTo>
                      <a:pt x="199" y="526"/>
                    </a:lnTo>
                    <a:lnTo>
                      <a:pt x="199" y="524"/>
                    </a:lnTo>
                    <a:lnTo>
                      <a:pt x="199" y="524"/>
                    </a:lnTo>
                    <a:lnTo>
                      <a:pt x="198" y="524"/>
                    </a:lnTo>
                    <a:lnTo>
                      <a:pt x="198" y="524"/>
                    </a:lnTo>
                    <a:lnTo>
                      <a:pt x="198" y="524"/>
                    </a:lnTo>
                    <a:lnTo>
                      <a:pt x="198" y="524"/>
                    </a:lnTo>
                    <a:lnTo>
                      <a:pt x="198" y="524"/>
                    </a:lnTo>
                    <a:lnTo>
                      <a:pt x="196" y="524"/>
                    </a:lnTo>
                    <a:lnTo>
                      <a:pt x="196" y="526"/>
                    </a:lnTo>
                    <a:lnTo>
                      <a:pt x="196" y="526"/>
                    </a:lnTo>
                    <a:lnTo>
                      <a:pt x="196" y="526"/>
                    </a:lnTo>
                    <a:lnTo>
                      <a:pt x="196" y="526"/>
                    </a:lnTo>
                    <a:lnTo>
                      <a:pt x="194" y="526"/>
                    </a:lnTo>
                    <a:lnTo>
                      <a:pt x="194" y="528"/>
                    </a:lnTo>
                    <a:lnTo>
                      <a:pt x="194" y="528"/>
                    </a:lnTo>
                    <a:lnTo>
                      <a:pt x="192" y="526"/>
                    </a:lnTo>
                    <a:lnTo>
                      <a:pt x="192" y="526"/>
                    </a:lnTo>
                    <a:lnTo>
                      <a:pt x="192" y="526"/>
                    </a:lnTo>
                    <a:lnTo>
                      <a:pt x="192" y="526"/>
                    </a:lnTo>
                    <a:lnTo>
                      <a:pt x="190" y="526"/>
                    </a:lnTo>
                    <a:lnTo>
                      <a:pt x="190" y="526"/>
                    </a:lnTo>
                    <a:lnTo>
                      <a:pt x="190" y="526"/>
                    </a:lnTo>
                    <a:lnTo>
                      <a:pt x="190" y="526"/>
                    </a:lnTo>
                    <a:lnTo>
                      <a:pt x="190" y="526"/>
                    </a:lnTo>
                    <a:lnTo>
                      <a:pt x="188" y="526"/>
                    </a:lnTo>
                    <a:lnTo>
                      <a:pt x="188" y="524"/>
                    </a:lnTo>
                    <a:lnTo>
                      <a:pt x="188" y="524"/>
                    </a:lnTo>
                    <a:lnTo>
                      <a:pt x="188" y="524"/>
                    </a:lnTo>
                    <a:lnTo>
                      <a:pt x="188" y="522"/>
                    </a:lnTo>
                    <a:lnTo>
                      <a:pt x="188" y="522"/>
                    </a:lnTo>
                    <a:lnTo>
                      <a:pt x="187" y="522"/>
                    </a:lnTo>
                    <a:lnTo>
                      <a:pt x="187" y="522"/>
                    </a:lnTo>
                    <a:lnTo>
                      <a:pt x="187" y="522"/>
                    </a:lnTo>
                    <a:lnTo>
                      <a:pt x="187" y="522"/>
                    </a:lnTo>
                    <a:lnTo>
                      <a:pt x="187" y="521"/>
                    </a:lnTo>
                    <a:lnTo>
                      <a:pt x="187" y="521"/>
                    </a:lnTo>
                    <a:lnTo>
                      <a:pt x="187" y="521"/>
                    </a:lnTo>
                    <a:lnTo>
                      <a:pt x="187" y="521"/>
                    </a:lnTo>
                    <a:lnTo>
                      <a:pt x="187" y="519"/>
                    </a:lnTo>
                    <a:lnTo>
                      <a:pt x="187" y="519"/>
                    </a:lnTo>
                    <a:lnTo>
                      <a:pt x="185" y="519"/>
                    </a:lnTo>
                    <a:lnTo>
                      <a:pt x="185" y="519"/>
                    </a:lnTo>
                    <a:lnTo>
                      <a:pt x="185" y="519"/>
                    </a:lnTo>
                    <a:lnTo>
                      <a:pt x="185" y="517"/>
                    </a:lnTo>
                    <a:lnTo>
                      <a:pt x="185" y="515"/>
                    </a:lnTo>
                    <a:lnTo>
                      <a:pt x="185" y="515"/>
                    </a:lnTo>
                    <a:lnTo>
                      <a:pt x="185" y="515"/>
                    </a:lnTo>
                    <a:lnTo>
                      <a:pt x="185" y="515"/>
                    </a:lnTo>
                    <a:lnTo>
                      <a:pt x="183" y="515"/>
                    </a:lnTo>
                    <a:lnTo>
                      <a:pt x="183" y="515"/>
                    </a:lnTo>
                    <a:lnTo>
                      <a:pt x="183" y="515"/>
                    </a:lnTo>
                    <a:lnTo>
                      <a:pt x="183" y="515"/>
                    </a:lnTo>
                    <a:lnTo>
                      <a:pt x="183" y="515"/>
                    </a:lnTo>
                    <a:lnTo>
                      <a:pt x="183" y="513"/>
                    </a:lnTo>
                    <a:lnTo>
                      <a:pt x="181" y="513"/>
                    </a:lnTo>
                    <a:lnTo>
                      <a:pt x="181" y="513"/>
                    </a:lnTo>
                    <a:lnTo>
                      <a:pt x="181" y="512"/>
                    </a:lnTo>
                    <a:lnTo>
                      <a:pt x="181" y="512"/>
                    </a:lnTo>
                    <a:lnTo>
                      <a:pt x="181" y="512"/>
                    </a:lnTo>
                    <a:lnTo>
                      <a:pt x="179" y="512"/>
                    </a:lnTo>
                    <a:lnTo>
                      <a:pt x="179" y="512"/>
                    </a:lnTo>
                    <a:lnTo>
                      <a:pt x="178" y="512"/>
                    </a:lnTo>
                    <a:lnTo>
                      <a:pt x="178" y="513"/>
                    </a:lnTo>
                    <a:lnTo>
                      <a:pt x="178" y="513"/>
                    </a:lnTo>
                    <a:lnTo>
                      <a:pt x="178" y="513"/>
                    </a:lnTo>
                    <a:lnTo>
                      <a:pt x="178" y="513"/>
                    </a:lnTo>
                    <a:lnTo>
                      <a:pt x="178" y="513"/>
                    </a:lnTo>
                    <a:lnTo>
                      <a:pt x="178" y="513"/>
                    </a:lnTo>
                    <a:lnTo>
                      <a:pt x="176" y="515"/>
                    </a:lnTo>
                    <a:lnTo>
                      <a:pt x="176" y="515"/>
                    </a:lnTo>
                    <a:lnTo>
                      <a:pt x="176" y="515"/>
                    </a:lnTo>
                    <a:lnTo>
                      <a:pt x="174" y="515"/>
                    </a:lnTo>
                    <a:lnTo>
                      <a:pt x="174" y="515"/>
                    </a:lnTo>
                    <a:lnTo>
                      <a:pt x="174" y="515"/>
                    </a:lnTo>
                    <a:lnTo>
                      <a:pt x="174" y="515"/>
                    </a:lnTo>
                    <a:lnTo>
                      <a:pt x="172" y="515"/>
                    </a:lnTo>
                    <a:lnTo>
                      <a:pt x="172" y="515"/>
                    </a:lnTo>
                    <a:lnTo>
                      <a:pt x="172" y="515"/>
                    </a:lnTo>
                    <a:lnTo>
                      <a:pt x="170" y="515"/>
                    </a:lnTo>
                    <a:lnTo>
                      <a:pt x="170" y="515"/>
                    </a:lnTo>
                    <a:lnTo>
                      <a:pt x="170" y="515"/>
                    </a:lnTo>
                    <a:lnTo>
                      <a:pt x="170" y="515"/>
                    </a:lnTo>
                    <a:lnTo>
                      <a:pt x="170" y="517"/>
                    </a:lnTo>
                    <a:lnTo>
                      <a:pt x="170" y="517"/>
                    </a:lnTo>
                    <a:lnTo>
                      <a:pt x="169" y="517"/>
                    </a:lnTo>
                    <a:lnTo>
                      <a:pt x="167" y="517"/>
                    </a:lnTo>
                    <a:lnTo>
                      <a:pt x="167" y="517"/>
                    </a:lnTo>
                    <a:lnTo>
                      <a:pt x="167" y="519"/>
                    </a:lnTo>
                    <a:lnTo>
                      <a:pt x="167" y="519"/>
                    </a:lnTo>
                    <a:lnTo>
                      <a:pt x="167" y="519"/>
                    </a:lnTo>
                    <a:lnTo>
                      <a:pt x="167" y="519"/>
                    </a:lnTo>
                    <a:lnTo>
                      <a:pt x="167" y="519"/>
                    </a:lnTo>
                    <a:lnTo>
                      <a:pt x="167" y="519"/>
                    </a:lnTo>
                    <a:lnTo>
                      <a:pt x="167" y="521"/>
                    </a:lnTo>
                    <a:lnTo>
                      <a:pt x="165" y="521"/>
                    </a:lnTo>
                    <a:lnTo>
                      <a:pt x="165" y="521"/>
                    </a:lnTo>
                    <a:lnTo>
                      <a:pt x="165" y="519"/>
                    </a:lnTo>
                    <a:lnTo>
                      <a:pt x="163" y="519"/>
                    </a:lnTo>
                    <a:lnTo>
                      <a:pt x="163" y="519"/>
                    </a:lnTo>
                    <a:lnTo>
                      <a:pt x="163" y="519"/>
                    </a:lnTo>
                    <a:lnTo>
                      <a:pt x="161" y="519"/>
                    </a:lnTo>
                    <a:lnTo>
                      <a:pt x="160" y="519"/>
                    </a:lnTo>
                    <a:lnTo>
                      <a:pt x="160" y="519"/>
                    </a:lnTo>
                    <a:lnTo>
                      <a:pt x="160" y="519"/>
                    </a:lnTo>
                    <a:lnTo>
                      <a:pt x="160" y="519"/>
                    </a:lnTo>
                    <a:lnTo>
                      <a:pt x="160" y="521"/>
                    </a:lnTo>
                    <a:lnTo>
                      <a:pt x="158" y="521"/>
                    </a:lnTo>
                    <a:lnTo>
                      <a:pt x="158" y="521"/>
                    </a:lnTo>
                    <a:lnTo>
                      <a:pt x="158" y="519"/>
                    </a:lnTo>
                    <a:lnTo>
                      <a:pt x="156" y="519"/>
                    </a:lnTo>
                    <a:lnTo>
                      <a:pt x="156" y="517"/>
                    </a:lnTo>
                    <a:lnTo>
                      <a:pt x="154" y="515"/>
                    </a:lnTo>
                    <a:lnTo>
                      <a:pt x="154" y="515"/>
                    </a:lnTo>
                    <a:lnTo>
                      <a:pt x="154" y="515"/>
                    </a:lnTo>
                    <a:lnTo>
                      <a:pt x="154" y="515"/>
                    </a:lnTo>
                    <a:lnTo>
                      <a:pt x="152" y="515"/>
                    </a:lnTo>
                    <a:lnTo>
                      <a:pt x="152" y="515"/>
                    </a:lnTo>
                    <a:lnTo>
                      <a:pt x="152" y="515"/>
                    </a:lnTo>
                    <a:lnTo>
                      <a:pt x="152" y="515"/>
                    </a:lnTo>
                    <a:lnTo>
                      <a:pt x="152" y="515"/>
                    </a:lnTo>
                    <a:lnTo>
                      <a:pt x="152" y="517"/>
                    </a:lnTo>
                    <a:lnTo>
                      <a:pt x="150" y="517"/>
                    </a:lnTo>
                    <a:lnTo>
                      <a:pt x="150" y="517"/>
                    </a:lnTo>
                    <a:lnTo>
                      <a:pt x="150" y="517"/>
                    </a:lnTo>
                    <a:lnTo>
                      <a:pt x="150" y="517"/>
                    </a:lnTo>
                    <a:lnTo>
                      <a:pt x="150" y="515"/>
                    </a:lnTo>
                    <a:lnTo>
                      <a:pt x="150" y="515"/>
                    </a:lnTo>
                    <a:lnTo>
                      <a:pt x="150" y="515"/>
                    </a:lnTo>
                    <a:lnTo>
                      <a:pt x="150" y="515"/>
                    </a:lnTo>
                    <a:lnTo>
                      <a:pt x="149" y="515"/>
                    </a:lnTo>
                    <a:lnTo>
                      <a:pt x="149" y="513"/>
                    </a:lnTo>
                    <a:lnTo>
                      <a:pt x="150" y="512"/>
                    </a:lnTo>
                    <a:lnTo>
                      <a:pt x="150" y="512"/>
                    </a:lnTo>
                    <a:lnTo>
                      <a:pt x="150" y="510"/>
                    </a:lnTo>
                    <a:lnTo>
                      <a:pt x="150" y="510"/>
                    </a:lnTo>
                    <a:lnTo>
                      <a:pt x="150" y="510"/>
                    </a:lnTo>
                    <a:lnTo>
                      <a:pt x="152" y="508"/>
                    </a:lnTo>
                    <a:lnTo>
                      <a:pt x="152" y="508"/>
                    </a:lnTo>
                    <a:lnTo>
                      <a:pt x="152" y="508"/>
                    </a:lnTo>
                    <a:lnTo>
                      <a:pt x="152" y="508"/>
                    </a:lnTo>
                    <a:lnTo>
                      <a:pt x="152" y="508"/>
                    </a:lnTo>
                    <a:lnTo>
                      <a:pt x="152" y="508"/>
                    </a:lnTo>
                    <a:lnTo>
                      <a:pt x="152" y="506"/>
                    </a:lnTo>
                    <a:lnTo>
                      <a:pt x="152" y="506"/>
                    </a:lnTo>
                    <a:lnTo>
                      <a:pt x="152" y="506"/>
                    </a:lnTo>
                    <a:lnTo>
                      <a:pt x="150" y="506"/>
                    </a:lnTo>
                    <a:lnTo>
                      <a:pt x="150" y="504"/>
                    </a:lnTo>
                    <a:lnTo>
                      <a:pt x="149" y="503"/>
                    </a:lnTo>
                    <a:lnTo>
                      <a:pt x="149" y="501"/>
                    </a:lnTo>
                    <a:lnTo>
                      <a:pt x="149" y="499"/>
                    </a:lnTo>
                    <a:lnTo>
                      <a:pt x="149" y="499"/>
                    </a:lnTo>
                    <a:lnTo>
                      <a:pt x="147" y="495"/>
                    </a:lnTo>
                    <a:lnTo>
                      <a:pt x="147" y="493"/>
                    </a:lnTo>
                    <a:lnTo>
                      <a:pt x="147" y="493"/>
                    </a:lnTo>
                    <a:lnTo>
                      <a:pt x="147" y="493"/>
                    </a:lnTo>
                    <a:lnTo>
                      <a:pt x="147" y="493"/>
                    </a:lnTo>
                    <a:lnTo>
                      <a:pt x="145" y="493"/>
                    </a:lnTo>
                    <a:lnTo>
                      <a:pt x="145" y="493"/>
                    </a:lnTo>
                    <a:lnTo>
                      <a:pt x="145" y="493"/>
                    </a:lnTo>
                    <a:lnTo>
                      <a:pt x="143" y="495"/>
                    </a:lnTo>
                    <a:lnTo>
                      <a:pt x="143" y="495"/>
                    </a:lnTo>
                    <a:lnTo>
                      <a:pt x="143" y="495"/>
                    </a:lnTo>
                    <a:lnTo>
                      <a:pt x="143" y="495"/>
                    </a:lnTo>
                    <a:lnTo>
                      <a:pt x="143" y="495"/>
                    </a:lnTo>
                    <a:lnTo>
                      <a:pt x="143" y="495"/>
                    </a:lnTo>
                    <a:lnTo>
                      <a:pt x="141" y="497"/>
                    </a:lnTo>
                    <a:lnTo>
                      <a:pt x="141" y="497"/>
                    </a:lnTo>
                    <a:lnTo>
                      <a:pt x="141" y="497"/>
                    </a:lnTo>
                    <a:lnTo>
                      <a:pt x="140" y="497"/>
                    </a:lnTo>
                    <a:lnTo>
                      <a:pt x="140" y="499"/>
                    </a:lnTo>
                    <a:lnTo>
                      <a:pt x="138" y="499"/>
                    </a:lnTo>
                    <a:lnTo>
                      <a:pt x="136" y="499"/>
                    </a:lnTo>
                    <a:lnTo>
                      <a:pt x="134" y="499"/>
                    </a:lnTo>
                    <a:lnTo>
                      <a:pt x="134" y="497"/>
                    </a:lnTo>
                    <a:lnTo>
                      <a:pt x="134" y="497"/>
                    </a:lnTo>
                    <a:lnTo>
                      <a:pt x="132" y="497"/>
                    </a:lnTo>
                    <a:lnTo>
                      <a:pt x="132" y="495"/>
                    </a:lnTo>
                    <a:lnTo>
                      <a:pt x="132" y="495"/>
                    </a:lnTo>
                    <a:lnTo>
                      <a:pt x="132" y="495"/>
                    </a:lnTo>
                    <a:lnTo>
                      <a:pt x="132" y="495"/>
                    </a:lnTo>
                    <a:lnTo>
                      <a:pt x="132" y="495"/>
                    </a:lnTo>
                    <a:lnTo>
                      <a:pt x="132" y="495"/>
                    </a:lnTo>
                    <a:lnTo>
                      <a:pt x="131" y="493"/>
                    </a:lnTo>
                    <a:lnTo>
                      <a:pt x="131" y="493"/>
                    </a:lnTo>
                    <a:lnTo>
                      <a:pt x="131" y="493"/>
                    </a:lnTo>
                    <a:lnTo>
                      <a:pt x="131" y="493"/>
                    </a:lnTo>
                    <a:lnTo>
                      <a:pt x="131" y="493"/>
                    </a:lnTo>
                    <a:lnTo>
                      <a:pt x="131" y="492"/>
                    </a:lnTo>
                    <a:lnTo>
                      <a:pt x="131" y="492"/>
                    </a:lnTo>
                    <a:lnTo>
                      <a:pt x="131" y="492"/>
                    </a:lnTo>
                    <a:lnTo>
                      <a:pt x="131" y="492"/>
                    </a:lnTo>
                    <a:lnTo>
                      <a:pt x="131" y="492"/>
                    </a:lnTo>
                    <a:lnTo>
                      <a:pt x="131" y="492"/>
                    </a:lnTo>
                    <a:lnTo>
                      <a:pt x="131" y="492"/>
                    </a:lnTo>
                    <a:lnTo>
                      <a:pt x="131" y="490"/>
                    </a:lnTo>
                    <a:lnTo>
                      <a:pt x="131" y="490"/>
                    </a:lnTo>
                    <a:lnTo>
                      <a:pt x="131" y="490"/>
                    </a:lnTo>
                    <a:lnTo>
                      <a:pt x="131" y="490"/>
                    </a:lnTo>
                    <a:lnTo>
                      <a:pt x="131" y="490"/>
                    </a:lnTo>
                    <a:lnTo>
                      <a:pt x="131" y="488"/>
                    </a:lnTo>
                    <a:lnTo>
                      <a:pt x="132" y="488"/>
                    </a:lnTo>
                    <a:lnTo>
                      <a:pt x="132" y="488"/>
                    </a:lnTo>
                    <a:lnTo>
                      <a:pt x="134" y="488"/>
                    </a:lnTo>
                    <a:lnTo>
                      <a:pt x="138" y="486"/>
                    </a:lnTo>
                    <a:lnTo>
                      <a:pt x="140" y="486"/>
                    </a:lnTo>
                    <a:lnTo>
                      <a:pt x="140" y="486"/>
                    </a:lnTo>
                    <a:lnTo>
                      <a:pt x="140" y="486"/>
                    </a:lnTo>
                    <a:lnTo>
                      <a:pt x="140" y="486"/>
                    </a:lnTo>
                    <a:lnTo>
                      <a:pt x="140" y="486"/>
                    </a:lnTo>
                    <a:lnTo>
                      <a:pt x="140" y="486"/>
                    </a:lnTo>
                    <a:lnTo>
                      <a:pt x="140" y="486"/>
                    </a:lnTo>
                    <a:lnTo>
                      <a:pt x="140" y="484"/>
                    </a:lnTo>
                    <a:lnTo>
                      <a:pt x="140" y="484"/>
                    </a:lnTo>
                    <a:lnTo>
                      <a:pt x="140" y="484"/>
                    </a:lnTo>
                    <a:lnTo>
                      <a:pt x="140" y="484"/>
                    </a:lnTo>
                    <a:lnTo>
                      <a:pt x="140" y="484"/>
                    </a:lnTo>
                    <a:lnTo>
                      <a:pt x="140" y="484"/>
                    </a:lnTo>
                    <a:lnTo>
                      <a:pt x="140" y="483"/>
                    </a:lnTo>
                    <a:lnTo>
                      <a:pt x="140" y="483"/>
                    </a:lnTo>
                    <a:lnTo>
                      <a:pt x="138" y="481"/>
                    </a:lnTo>
                    <a:lnTo>
                      <a:pt x="138" y="479"/>
                    </a:lnTo>
                    <a:lnTo>
                      <a:pt x="138" y="479"/>
                    </a:lnTo>
                    <a:lnTo>
                      <a:pt x="138" y="479"/>
                    </a:lnTo>
                    <a:lnTo>
                      <a:pt x="138" y="477"/>
                    </a:lnTo>
                    <a:lnTo>
                      <a:pt x="136" y="477"/>
                    </a:lnTo>
                    <a:lnTo>
                      <a:pt x="136" y="475"/>
                    </a:lnTo>
                    <a:lnTo>
                      <a:pt x="136" y="475"/>
                    </a:lnTo>
                    <a:lnTo>
                      <a:pt x="138" y="475"/>
                    </a:lnTo>
                    <a:lnTo>
                      <a:pt x="138" y="474"/>
                    </a:lnTo>
                    <a:lnTo>
                      <a:pt x="138" y="472"/>
                    </a:lnTo>
                    <a:lnTo>
                      <a:pt x="140" y="470"/>
                    </a:lnTo>
                    <a:lnTo>
                      <a:pt x="140" y="468"/>
                    </a:lnTo>
                    <a:lnTo>
                      <a:pt x="140" y="468"/>
                    </a:lnTo>
                    <a:lnTo>
                      <a:pt x="140" y="468"/>
                    </a:lnTo>
                    <a:lnTo>
                      <a:pt x="140" y="466"/>
                    </a:lnTo>
                    <a:lnTo>
                      <a:pt x="140" y="466"/>
                    </a:lnTo>
                    <a:lnTo>
                      <a:pt x="140" y="466"/>
                    </a:lnTo>
                    <a:lnTo>
                      <a:pt x="138" y="465"/>
                    </a:lnTo>
                    <a:lnTo>
                      <a:pt x="138" y="465"/>
                    </a:lnTo>
                    <a:lnTo>
                      <a:pt x="138" y="465"/>
                    </a:lnTo>
                    <a:lnTo>
                      <a:pt x="136" y="465"/>
                    </a:lnTo>
                    <a:lnTo>
                      <a:pt x="136" y="465"/>
                    </a:lnTo>
                    <a:lnTo>
                      <a:pt x="134" y="465"/>
                    </a:lnTo>
                    <a:lnTo>
                      <a:pt x="131" y="465"/>
                    </a:lnTo>
                    <a:lnTo>
                      <a:pt x="131" y="463"/>
                    </a:lnTo>
                    <a:lnTo>
                      <a:pt x="131" y="461"/>
                    </a:lnTo>
                    <a:lnTo>
                      <a:pt x="131" y="459"/>
                    </a:lnTo>
                    <a:lnTo>
                      <a:pt x="132" y="455"/>
                    </a:lnTo>
                    <a:lnTo>
                      <a:pt x="132" y="455"/>
                    </a:lnTo>
                    <a:lnTo>
                      <a:pt x="132" y="454"/>
                    </a:lnTo>
                    <a:lnTo>
                      <a:pt x="132" y="454"/>
                    </a:lnTo>
                    <a:lnTo>
                      <a:pt x="132" y="454"/>
                    </a:lnTo>
                    <a:lnTo>
                      <a:pt x="132" y="454"/>
                    </a:lnTo>
                    <a:lnTo>
                      <a:pt x="132" y="454"/>
                    </a:lnTo>
                    <a:lnTo>
                      <a:pt x="131" y="454"/>
                    </a:lnTo>
                    <a:lnTo>
                      <a:pt x="131" y="454"/>
                    </a:lnTo>
                    <a:lnTo>
                      <a:pt x="131" y="454"/>
                    </a:lnTo>
                    <a:lnTo>
                      <a:pt x="131" y="454"/>
                    </a:lnTo>
                    <a:lnTo>
                      <a:pt x="129" y="454"/>
                    </a:lnTo>
                    <a:lnTo>
                      <a:pt x="129" y="454"/>
                    </a:lnTo>
                    <a:lnTo>
                      <a:pt x="129" y="454"/>
                    </a:lnTo>
                    <a:lnTo>
                      <a:pt x="129" y="452"/>
                    </a:lnTo>
                    <a:lnTo>
                      <a:pt x="129" y="452"/>
                    </a:lnTo>
                    <a:lnTo>
                      <a:pt x="127" y="452"/>
                    </a:lnTo>
                    <a:lnTo>
                      <a:pt x="127" y="452"/>
                    </a:lnTo>
                    <a:lnTo>
                      <a:pt x="127" y="452"/>
                    </a:lnTo>
                    <a:lnTo>
                      <a:pt x="127" y="452"/>
                    </a:lnTo>
                    <a:lnTo>
                      <a:pt x="127" y="452"/>
                    </a:lnTo>
                    <a:lnTo>
                      <a:pt x="125" y="452"/>
                    </a:lnTo>
                    <a:lnTo>
                      <a:pt x="125" y="452"/>
                    </a:lnTo>
                    <a:lnTo>
                      <a:pt x="125" y="452"/>
                    </a:lnTo>
                    <a:lnTo>
                      <a:pt x="125" y="452"/>
                    </a:lnTo>
                    <a:lnTo>
                      <a:pt x="125" y="452"/>
                    </a:lnTo>
                    <a:lnTo>
                      <a:pt x="125" y="452"/>
                    </a:lnTo>
                    <a:lnTo>
                      <a:pt x="125" y="452"/>
                    </a:lnTo>
                    <a:lnTo>
                      <a:pt x="125" y="454"/>
                    </a:lnTo>
                    <a:lnTo>
                      <a:pt x="125" y="454"/>
                    </a:lnTo>
                    <a:lnTo>
                      <a:pt x="125" y="454"/>
                    </a:lnTo>
                    <a:lnTo>
                      <a:pt x="125" y="454"/>
                    </a:lnTo>
                    <a:lnTo>
                      <a:pt x="127" y="454"/>
                    </a:lnTo>
                    <a:lnTo>
                      <a:pt x="127" y="454"/>
                    </a:lnTo>
                    <a:lnTo>
                      <a:pt x="127" y="454"/>
                    </a:lnTo>
                    <a:lnTo>
                      <a:pt x="127" y="454"/>
                    </a:lnTo>
                    <a:lnTo>
                      <a:pt x="127" y="454"/>
                    </a:lnTo>
                    <a:lnTo>
                      <a:pt x="127" y="455"/>
                    </a:lnTo>
                    <a:lnTo>
                      <a:pt x="125" y="455"/>
                    </a:lnTo>
                    <a:lnTo>
                      <a:pt x="125" y="455"/>
                    </a:lnTo>
                    <a:lnTo>
                      <a:pt x="125" y="455"/>
                    </a:lnTo>
                    <a:lnTo>
                      <a:pt x="125" y="455"/>
                    </a:lnTo>
                    <a:lnTo>
                      <a:pt x="125" y="459"/>
                    </a:lnTo>
                    <a:lnTo>
                      <a:pt x="123" y="459"/>
                    </a:lnTo>
                    <a:lnTo>
                      <a:pt x="123" y="459"/>
                    </a:lnTo>
                    <a:lnTo>
                      <a:pt x="123" y="461"/>
                    </a:lnTo>
                    <a:lnTo>
                      <a:pt x="123" y="461"/>
                    </a:lnTo>
                    <a:lnTo>
                      <a:pt x="123" y="461"/>
                    </a:lnTo>
                    <a:lnTo>
                      <a:pt x="122" y="461"/>
                    </a:lnTo>
                    <a:lnTo>
                      <a:pt x="122" y="461"/>
                    </a:lnTo>
                    <a:lnTo>
                      <a:pt x="122" y="461"/>
                    </a:lnTo>
                    <a:lnTo>
                      <a:pt x="122" y="459"/>
                    </a:lnTo>
                    <a:lnTo>
                      <a:pt x="120" y="459"/>
                    </a:lnTo>
                    <a:lnTo>
                      <a:pt x="120" y="459"/>
                    </a:lnTo>
                    <a:lnTo>
                      <a:pt x="120" y="459"/>
                    </a:lnTo>
                    <a:lnTo>
                      <a:pt x="120" y="459"/>
                    </a:lnTo>
                    <a:lnTo>
                      <a:pt x="118" y="459"/>
                    </a:lnTo>
                    <a:lnTo>
                      <a:pt x="118" y="457"/>
                    </a:lnTo>
                    <a:lnTo>
                      <a:pt x="116" y="457"/>
                    </a:lnTo>
                    <a:lnTo>
                      <a:pt x="114" y="455"/>
                    </a:lnTo>
                    <a:lnTo>
                      <a:pt x="114" y="455"/>
                    </a:lnTo>
                    <a:lnTo>
                      <a:pt x="114" y="455"/>
                    </a:lnTo>
                    <a:lnTo>
                      <a:pt x="113" y="455"/>
                    </a:lnTo>
                    <a:lnTo>
                      <a:pt x="113" y="455"/>
                    </a:lnTo>
                    <a:lnTo>
                      <a:pt x="113" y="454"/>
                    </a:lnTo>
                    <a:lnTo>
                      <a:pt x="111" y="454"/>
                    </a:lnTo>
                    <a:lnTo>
                      <a:pt x="111" y="454"/>
                    </a:lnTo>
                    <a:lnTo>
                      <a:pt x="111" y="454"/>
                    </a:lnTo>
                    <a:lnTo>
                      <a:pt x="111" y="454"/>
                    </a:lnTo>
                    <a:lnTo>
                      <a:pt x="109" y="454"/>
                    </a:lnTo>
                    <a:lnTo>
                      <a:pt x="109" y="454"/>
                    </a:lnTo>
                    <a:lnTo>
                      <a:pt x="109" y="454"/>
                    </a:lnTo>
                    <a:lnTo>
                      <a:pt x="109" y="454"/>
                    </a:lnTo>
                    <a:lnTo>
                      <a:pt x="107" y="454"/>
                    </a:lnTo>
                    <a:lnTo>
                      <a:pt x="107" y="452"/>
                    </a:lnTo>
                    <a:lnTo>
                      <a:pt x="107" y="452"/>
                    </a:lnTo>
                    <a:lnTo>
                      <a:pt x="107" y="452"/>
                    </a:lnTo>
                    <a:lnTo>
                      <a:pt x="107" y="452"/>
                    </a:lnTo>
                    <a:lnTo>
                      <a:pt x="107" y="452"/>
                    </a:lnTo>
                    <a:lnTo>
                      <a:pt x="107" y="450"/>
                    </a:lnTo>
                    <a:lnTo>
                      <a:pt x="107" y="450"/>
                    </a:lnTo>
                    <a:lnTo>
                      <a:pt x="107" y="450"/>
                    </a:lnTo>
                    <a:lnTo>
                      <a:pt x="107" y="450"/>
                    </a:lnTo>
                    <a:lnTo>
                      <a:pt x="107" y="448"/>
                    </a:lnTo>
                    <a:lnTo>
                      <a:pt x="107" y="448"/>
                    </a:lnTo>
                    <a:lnTo>
                      <a:pt x="107" y="448"/>
                    </a:lnTo>
                    <a:lnTo>
                      <a:pt x="107" y="448"/>
                    </a:lnTo>
                    <a:lnTo>
                      <a:pt x="109" y="448"/>
                    </a:lnTo>
                    <a:lnTo>
                      <a:pt x="109" y="448"/>
                    </a:lnTo>
                    <a:lnTo>
                      <a:pt x="109" y="448"/>
                    </a:lnTo>
                    <a:lnTo>
                      <a:pt x="109" y="446"/>
                    </a:lnTo>
                    <a:lnTo>
                      <a:pt x="109" y="446"/>
                    </a:lnTo>
                    <a:lnTo>
                      <a:pt x="109" y="446"/>
                    </a:lnTo>
                    <a:lnTo>
                      <a:pt x="109" y="446"/>
                    </a:lnTo>
                    <a:lnTo>
                      <a:pt x="109" y="445"/>
                    </a:lnTo>
                    <a:lnTo>
                      <a:pt x="109" y="445"/>
                    </a:lnTo>
                    <a:lnTo>
                      <a:pt x="109" y="445"/>
                    </a:lnTo>
                    <a:lnTo>
                      <a:pt x="109" y="445"/>
                    </a:lnTo>
                    <a:lnTo>
                      <a:pt x="109" y="445"/>
                    </a:lnTo>
                    <a:lnTo>
                      <a:pt x="109" y="443"/>
                    </a:lnTo>
                    <a:lnTo>
                      <a:pt x="109" y="443"/>
                    </a:lnTo>
                    <a:lnTo>
                      <a:pt x="111" y="443"/>
                    </a:lnTo>
                    <a:lnTo>
                      <a:pt x="111" y="441"/>
                    </a:lnTo>
                    <a:lnTo>
                      <a:pt x="111" y="441"/>
                    </a:lnTo>
                    <a:lnTo>
                      <a:pt x="111" y="441"/>
                    </a:lnTo>
                    <a:lnTo>
                      <a:pt x="111" y="441"/>
                    </a:lnTo>
                    <a:lnTo>
                      <a:pt x="111" y="439"/>
                    </a:lnTo>
                    <a:lnTo>
                      <a:pt x="111" y="439"/>
                    </a:lnTo>
                    <a:lnTo>
                      <a:pt x="111" y="439"/>
                    </a:lnTo>
                    <a:lnTo>
                      <a:pt x="111" y="439"/>
                    </a:lnTo>
                    <a:lnTo>
                      <a:pt x="111" y="437"/>
                    </a:lnTo>
                    <a:lnTo>
                      <a:pt x="111" y="437"/>
                    </a:lnTo>
                    <a:lnTo>
                      <a:pt x="111" y="437"/>
                    </a:lnTo>
                    <a:lnTo>
                      <a:pt x="111" y="437"/>
                    </a:lnTo>
                    <a:lnTo>
                      <a:pt x="111" y="437"/>
                    </a:lnTo>
                    <a:lnTo>
                      <a:pt x="111" y="437"/>
                    </a:lnTo>
                    <a:lnTo>
                      <a:pt x="111" y="437"/>
                    </a:lnTo>
                    <a:lnTo>
                      <a:pt x="111" y="436"/>
                    </a:lnTo>
                    <a:lnTo>
                      <a:pt x="111" y="436"/>
                    </a:lnTo>
                    <a:lnTo>
                      <a:pt x="111" y="436"/>
                    </a:lnTo>
                    <a:lnTo>
                      <a:pt x="111" y="436"/>
                    </a:lnTo>
                    <a:lnTo>
                      <a:pt x="111" y="436"/>
                    </a:lnTo>
                    <a:lnTo>
                      <a:pt x="111" y="434"/>
                    </a:lnTo>
                    <a:lnTo>
                      <a:pt x="109" y="434"/>
                    </a:lnTo>
                    <a:lnTo>
                      <a:pt x="109" y="434"/>
                    </a:lnTo>
                    <a:lnTo>
                      <a:pt x="109" y="434"/>
                    </a:lnTo>
                    <a:lnTo>
                      <a:pt x="107" y="432"/>
                    </a:lnTo>
                    <a:lnTo>
                      <a:pt x="107" y="430"/>
                    </a:lnTo>
                    <a:lnTo>
                      <a:pt x="107" y="430"/>
                    </a:lnTo>
                    <a:lnTo>
                      <a:pt x="107" y="430"/>
                    </a:lnTo>
                    <a:lnTo>
                      <a:pt x="107" y="428"/>
                    </a:lnTo>
                    <a:lnTo>
                      <a:pt x="107" y="428"/>
                    </a:lnTo>
                    <a:lnTo>
                      <a:pt x="107" y="427"/>
                    </a:lnTo>
                    <a:lnTo>
                      <a:pt x="107" y="427"/>
                    </a:lnTo>
                    <a:lnTo>
                      <a:pt x="107" y="427"/>
                    </a:lnTo>
                    <a:lnTo>
                      <a:pt x="107" y="427"/>
                    </a:lnTo>
                    <a:lnTo>
                      <a:pt x="105" y="427"/>
                    </a:lnTo>
                    <a:lnTo>
                      <a:pt x="103" y="427"/>
                    </a:lnTo>
                    <a:lnTo>
                      <a:pt x="103" y="427"/>
                    </a:lnTo>
                    <a:lnTo>
                      <a:pt x="103" y="427"/>
                    </a:lnTo>
                    <a:lnTo>
                      <a:pt x="103" y="427"/>
                    </a:lnTo>
                    <a:lnTo>
                      <a:pt x="103" y="427"/>
                    </a:lnTo>
                    <a:lnTo>
                      <a:pt x="103" y="427"/>
                    </a:lnTo>
                    <a:lnTo>
                      <a:pt x="103" y="425"/>
                    </a:lnTo>
                    <a:lnTo>
                      <a:pt x="103" y="425"/>
                    </a:lnTo>
                    <a:lnTo>
                      <a:pt x="103" y="425"/>
                    </a:lnTo>
                    <a:lnTo>
                      <a:pt x="103" y="425"/>
                    </a:lnTo>
                    <a:lnTo>
                      <a:pt x="103" y="423"/>
                    </a:lnTo>
                    <a:lnTo>
                      <a:pt x="103" y="423"/>
                    </a:lnTo>
                    <a:lnTo>
                      <a:pt x="103" y="423"/>
                    </a:lnTo>
                    <a:lnTo>
                      <a:pt x="103" y="423"/>
                    </a:lnTo>
                    <a:lnTo>
                      <a:pt x="103" y="423"/>
                    </a:lnTo>
                    <a:lnTo>
                      <a:pt x="103" y="423"/>
                    </a:lnTo>
                    <a:lnTo>
                      <a:pt x="103" y="421"/>
                    </a:lnTo>
                    <a:lnTo>
                      <a:pt x="103" y="421"/>
                    </a:lnTo>
                    <a:lnTo>
                      <a:pt x="102" y="421"/>
                    </a:lnTo>
                    <a:lnTo>
                      <a:pt x="102" y="421"/>
                    </a:lnTo>
                    <a:lnTo>
                      <a:pt x="102" y="421"/>
                    </a:lnTo>
                    <a:lnTo>
                      <a:pt x="100" y="421"/>
                    </a:lnTo>
                    <a:lnTo>
                      <a:pt x="100" y="421"/>
                    </a:lnTo>
                    <a:lnTo>
                      <a:pt x="100" y="419"/>
                    </a:lnTo>
                    <a:lnTo>
                      <a:pt x="100" y="419"/>
                    </a:lnTo>
                    <a:lnTo>
                      <a:pt x="100" y="419"/>
                    </a:lnTo>
                    <a:lnTo>
                      <a:pt x="98" y="419"/>
                    </a:lnTo>
                    <a:lnTo>
                      <a:pt x="98" y="419"/>
                    </a:lnTo>
                    <a:lnTo>
                      <a:pt x="98" y="417"/>
                    </a:lnTo>
                    <a:lnTo>
                      <a:pt x="98" y="417"/>
                    </a:lnTo>
                    <a:lnTo>
                      <a:pt x="98" y="417"/>
                    </a:lnTo>
                    <a:lnTo>
                      <a:pt x="98" y="417"/>
                    </a:lnTo>
                    <a:lnTo>
                      <a:pt x="98" y="417"/>
                    </a:lnTo>
                    <a:lnTo>
                      <a:pt x="98" y="417"/>
                    </a:lnTo>
                    <a:lnTo>
                      <a:pt x="98" y="416"/>
                    </a:lnTo>
                    <a:lnTo>
                      <a:pt x="98" y="416"/>
                    </a:lnTo>
                    <a:lnTo>
                      <a:pt x="98" y="416"/>
                    </a:lnTo>
                    <a:lnTo>
                      <a:pt x="98" y="416"/>
                    </a:lnTo>
                    <a:lnTo>
                      <a:pt x="98" y="416"/>
                    </a:lnTo>
                    <a:lnTo>
                      <a:pt x="98" y="416"/>
                    </a:lnTo>
                    <a:lnTo>
                      <a:pt x="98" y="416"/>
                    </a:lnTo>
                    <a:lnTo>
                      <a:pt x="100" y="414"/>
                    </a:lnTo>
                    <a:lnTo>
                      <a:pt x="100" y="414"/>
                    </a:lnTo>
                    <a:lnTo>
                      <a:pt x="100" y="414"/>
                    </a:lnTo>
                    <a:lnTo>
                      <a:pt x="102" y="414"/>
                    </a:lnTo>
                    <a:lnTo>
                      <a:pt x="102" y="414"/>
                    </a:lnTo>
                    <a:lnTo>
                      <a:pt x="102" y="414"/>
                    </a:lnTo>
                    <a:lnTo>
                      <a:pt x="102" y="414"/>
                    </a:lnTo>
                    <a:lnTo>
                      <a:pt x="102" y="414"/>
                    </a:lnTo>
                    <a:lnTo>
                      <a:pt x="102" y="414"/>
                    </a:lnTo>
                    <a:lnTo>
                      <a:pt x="102" y="414"/>
                    </a:lnTo>
                    <a:lnTo>
                      <a:pt x="102" y="414"/>
                    </a:lnTo>
                    <a:lnTo>
                      <a:pt x="102" y="412"/>
                    </a:lnTo>
                    <a:lnTo>
                      <a:pt x="102" y="412"/>
                    </a:lnTo>
                    <a:lnTo>
                      <a:pt x="102" y="412"/>
                    </a:lnTo>
                    <a:lnTo>
                      <a:pt x="100" y="412"/>
                    </a:lnTo>
                    <a:lnTo>
                      <a:pt x="100" y="412"/>
                    </a:lnTo>
                    <a:lnTo>
                      <a:pt x="100" y="412"/>
                    </a:lnTo>
                    <a:lnTo>
                      <a:pt x="100" y="412"/>
                    </a:lnTo>
                    <a:lnTo>
                      <a:pt x="100" y="412"/>
                    </a:lnTo>
                    <a:lnTo>
                      <a:pt x="100" y="410"/>
                    </a:lnTo>
                    <a:lnTo>
                      <a:pt x="100" y="410"/>
                    </a:lnTo>
                    <a:lnTo>
                      <a:pt x="100" y="410"/>
                    </a:lnTo>
                    <a:lnTo>
                      <a:pt x="100" y="410"/>
                    </a:lnTo>
                    <a:lnTo>
                      <a:pt x="98" y="408"/>
                    </a:lnTo>
                    <a:lnTo>
                      <a:pt x="96" y="408"/>
                    </a:lnTo>
                    <a:lnTo>
                      <a:pt x="96" y="407"/>
                    </a:lnTo>
                    <a:lnTo>
                      <a:pt x="96" y="405"/>
                    </a:lnTo>
                    <a:lnTo>
                      <a:pt x="96" y="403"/>
                    </a:lnTo>
                    <a:lnTo>
                      <a:pt x="96" y="403"/>
                    </a:lnTo>
                    <a:lnTo>
                      <a:pt x="98" y="401"/>
                    </a:lnTo>
                    <a:lnTo>
                      <a:pt x="102" y="401"/>
                    </a:lnTo>
                    <a:lnTo>
                      <a:pt x="102" y="401"/>
                    </a:lnTo>
                    <a:lnTo>
                      <a:pt x="103" y="401"/>
                    </a:lnTo>
                    <a:lnTo>
                      <a:pt x="103" y="401"/>
                    </a:lnTo>
                    <a:lnTo>
                      <a:pt x="105" y="401"/>
                    </a:lnTo>
                    <a:lnTo>
                      <a:pt x="105" y="401"/>
                    </a:lnTo>
                    <a:lnTo>
                      <a:pt x="105" y="401"/>
                    </a:lnTo>
                    <a:lnTo>
                      <a:pt x="105" y="399"/>
                    </a:lnTo>
                    <a:lnTo>
                      <a:pt x="105" y="399"/>
                    </a:lnTo>
                    <a:lnTo>
                      <a:pt x="105" y="399"/>
                    </a:lnTo>
                    <a:lnTo>
                      <a:pt x="103" y="396"/>
                    </a:lnTo>
                    <a:lnTo>
                      <a:pt x="103" y="396"/>
                    </a:lnTo>
                    <a:lnTo>
                      <a:pt x="103" y="394"/>
                    </a:lnTo>
                    <a:lnTo>
                      <a:pt x="103" y="394"/>
                    </a:lnTo>
                    <a:lnTo>
                      <a:pt x="103" y="394"/>
                    </a:lnTo>
                    <a:lnTo>
                      <a:pt x="102" y="394"/>
                    </a:lnTo>
                    <a:lnTo>
                      <a:pt x="102" y="394"/>
                    </a:lnTo>
                    <a:lnTo>
                      <a:pt x="98" y="394"/>
                    </a:lnTo>
                    <a:lnTo>
                      <a:pt x="98" y="394"/>
                    </a:lnTo>
                    <a:lnTo>
                      <a:pt x="96" y="394"/>
                    </a:lnTo>
                    <a:lnTo>
                      <a:pt x="96" y="394"/>
                    </a:lnTo>
                    <a:lnTo>
                      <a:pt x="96" y="396"/>
                    </a:lnTo>
                    <a:lnTo>
                      <a:pt x="96" y="396"/>
                    </a:lnTo>
                    <a:lnTo>
                      <a:pt x="94" y="396"/>
                    </a:lnTo>
                    <a:lnTo>
                      <a:pt x="94" y="396"/>
                    </a:lnTo>
                    <a:lnTo>
                      <a:pt x="94" y="396"/>
                    </a:lnTo>
                    <a:lnTo>
                      <a:pt x="94" y="396"/>
                    </a:lnTo>
                    <a:lnTo>
                      <a:pt x="94" y="396"/>
                    </a:lnTo>
                    <a:lnTo>
                      <a:pt x="93" y="396"/>
                    </a:lnTo>
                    <a:lnTo>
                      <a:pt x="93" y="396"/>
                    </a:lnTo>
                    <a:lnTo>
                      <a:pt x="93" y="396"/>
                    </a:lnTo>
                    <a:lnTo>
                      <a:pt x="93" y="394"/>
                    </a:lnTo>
                    <a:lnTo>
                      <a:pt x="93" y="394"/>
                    </a:lnTo>
                    <a:lnTo>
                      <a:pt x="93" y="394"/>
                    </a:lnTo>
                    <a:lnTo>
                      <a:pt x="93" y="392"/>
                    </a:lnTo>
                    <a:lnTo>
                      <a:pt x="91" y="392"/>
                    </a:lnTo>
                    <a:lnTo>
                      <a:pt x="91" y="392"/>
                    </a:lnTo>
                    <a:lnTo>
                      <a:pt x="91" y="392"/>
                    </a:lnTo>
                    <a:lnTo>
                      <a:pt x="91" y="390"/>
                    </a:lnTo>
                    <a:lnTo>
                      <a:pt x="91" y="390"/>
                    </a:lnTo>
                    <a:lnTo>
                      <a:pt x="91" y="390"/>
                    </a:lnTo>
                    <a:lnTo>
                      <a:pt x="91" y="390"/>
                    </a:lnTo>
                    <a:lnTo>
                      <a:pt x="91" y="390"/>
                    </a:lnTo>
                    <a:lnTo>
                      <a:pt x="91" y="389"/>
                    </a:lnTo>
                    <a:lnTo>
                      <a:pt x="91" y="387"/>
                    </a:lnTo>
                    <a:lnTo>
                      <a:pt x="91" y="387"/>
                    </a:lnTo>
                    <a:lnTo>
                      <a:pt x="91" y="387"/>
                    </a:lnTo>
                    <a:lnTo>
                      <a:pt x="91" y="387"/>
                    </a:lnTo>
                    <a:lnTo>
                      <a:pt x="89" y="387"/>
                    </a:lnTo>
                    <a:lnTo>
                      <a:pt x="89" y="387"/>
                    </a:lnTo>
                    <a:lnTo>
                      <a:pt x="89" y="385"/>
                    </a:lnTo>
                    <a:lnTo>
                      <a:pt x="89" y="385"/>
                    </a:lnTo>
                    <a:lnTo>
                      <a:pt x="89" y="387"/>
                    </a:lnTo>
                    <a:lnTo>
                      <a:pt x="89" y="387"/>
                    </a:lnTo>
                    <a:lnTo>
                      <a:pt x="87" y="387"/>
                    </a:lnTo>
                    <a:lnTo>
                      <a:pt x="87" y="385"/>
                    </a:lnTo>
                    <a:lnTo>
                      <a:pt x="87" y="385"/>
                    </a:lnTo>
                    <a:lnTo>
                      <a:pt x="87" y="385"/>
                    </a:lnTo>
                    <a:lnTo>
                      <a:pt x="87" y="385"/>
                    </a:lnTo>
                    <a:lnTo>
                      <a:pt x="87" y="385"/>
                    </a:lnTo>
                    <a:lnTo>
                      <a:pt x="87" y="385"/>
                    </a:lnTo>
                    <a:lnTo>
                      <a:pt x="85" y="385"/>
                    </a:lnTo>
                    <a:lnTo>
                      <a:pt x="85" y="385"/>
                    </a:lnTo>
                    <a:lnTo>
                      <a:pt x="85" y="385"/>
                    </a:lnTo>
                    <a:lnTo>
                      <a:pt x="85" y="383"/>
                    </a:lnTo>
                    <a:lnTo>
                      <a:pt x="85" y="383"/>
                    </a:lnTo>
                    <a:lnTo>
                      <a:pt x="85" y="381"/>
                    </a:lnTo>
                    <a:lnTo>
                      <a:pt x="84" y="381"/>
                    </a:lnTo>
                    <a:lnTo>
                      <a:pt x="84" y="381"/>
                    </a:lnTo>
                    <a:lnTo>
                      <a:pt x="84" y="381"/>
                    </a:lnTo>
                    <a:lnTo>
                      <a:pt x="84" y="381"/>
                    </a:lnTo>
                    <a:lnTo>
                      <a:pt x="82" y="381"/>
                    </a:lnTo>
                    <a:lnTo>
                      <a:pt x="82" y="381"/>
                    </a:lnTo>
                    <a:lnTo>
                      <a:pt x="82" y="381"/>
                    </a:lnTo>
                    <a:lnTo>
                      <a:pt x="80" y="381"/>
                    </a:lnTo>
                    <a:lnTo>
                      <a:pt x="80" y="381"/>
                    </a:lnTo>
                    <a:lnTo>
                      <a:pt x="80" y="381"/>
                    </a:lnTo>
                    <a:lnTo>
                      <a:pt x="78" y="381"/>
                    </a:lnTo>
                    <a:lnTo>
                      <a:pt x="78" y="381"/>
                    </a:lnTo>
                    <a:lnTo>
                      <a:pt x="76" y="381"/>
                    </a:lnTo>
                    <a:lnTo>
                      <a:pt x="76" y="381"/>
                    </a:lnTo>
                    <a:lnTo>
                      <a:pt x="76" y="381"/>
                    </a:lnTo>
                    <a:lnTo>
                      <a:pt x="75" y="381"/>
                    </a:lnTo>
                    <a:lnTo>
                      <a:pt x="73" y="383"/>
                    </a:lnTo>
                    <a:lnTo>
                      <a:pt x="73" y="383"/>
                    </a:lnTo>
                    <a:lnTo>
                      <a:pt x="73" y="383"/>
                    </a:lnTo>
                    <a:lnTo>
                      <a:pt x="73" y="383"/>
                    </a:lnTo>
                    <a:lnTo>
                      <a:pt x="73" y="383"/>
                    </a:lnTo>
                    <a:lnTo>
                      <a:pt x="73" y="385"/>
                    </a:lnTo>
                    <a:lnTo>
                      <a:pt x="73" y="385"/>
                    </a:lnTo>
                    <a:lnTo>
                      <a:pt x="73" y="385"/>
                    </a:lnTo>
                    <a:lnTo>
                      <a:pt x="73" y="385"/>
                    </a:lnTo>
                    <a:lnTo>
                      <a:pt x="73" y="385"/>
                    </a:lnTo>
                    <a:lnTo>
                      <a:pt x="71" y="385"/>
                    </a:lnTo>
                    <a:lnTo>
                      <a:pt x="71" y="385"/>
                    </a:lnTo>
                    <a:lnTo>
                      <a:pt x="71" y="385"/>
                    </a:lnTo>
                    <a:lnTo>
                      <a:pt x="71" y="385"/>
                    </a:lnTo>
                    <a:lnTo>
                      <a:pt x="69" y="385"/>
                    </a:lnTo>
                    <a:lnTo>
                      <a:pt x="69" y="385"/>
                    </a:lnTo>
                    <a:lnTo>
                      <a:pt x="69" y="385"/>
                    </a:lnTo>
                    <a:lnTo>
                      <a:pt x="69" y="383"/>
                    </a:lnTo>
                    <a:lnTo>
                      <a:pt x="69" y="383"/>
                    </a:lnTo>
                    <a:lnTo>
                      <a:pt x="67" y="383"/>
                    </a:lnTo>
                    <a:lnTo>
                      <a:pt x="67" y="383"/>
                    </a:lnTo>
                    <a:lnTo>
                      <a:pt x="67" y="381"/>
                    </a:lnTo>
                    <a:lnTo>
                      <a:pt x="67" y="381"/>
                    </a:lnTo>
                    <a:lnTo>
                      <a:pt x="67" y="381"/>
                    </a:lnTo>
                    <a:lnTo>
                      <a:pt x="65" y="381"/>
                    </a:lnTo>
                    <a:lnTo>
                      <a:pt x="65" y="381"/>
                    </a:lnTo>
                    <a:lnTo>
                      <a:pt x="65" y="381"/>
                    </a:lnTo>
                    <a:lnTo>
                      <a:pt x="64" y="383"/>
                    </a:lnTo>
                    <a:lnTo>
                      <a:pt x="64" y="383"/>
                    </a:lnTo>
                    <a:lnTo>
                      <a:pt x="62" y="385"/>
                    </a:lnTo>
                    <a:lnTo>
                      <a:pt x="62" y="385"/>
                    </a:lnTo>
                    <a:lnTo>
                      <a:pt x="60" y="385"/>
                    </a:lnTo>
                    <a:lnTo>
                      <a:pt x="60" y="385"/>
                    </a:lnTo>
                    <a:lnTo>
                      <a:pt x="58" y="385"/>
                    </a:lnTo>
                    <a:lnTo>
                      <a:pt x="58" y="385"/>
                    </a:lnTo>
                    <a:lnTo>
                      <a:pt x="58" y="385"/>
                    </a:lnTo>
                    <a:lnTo>
                      <a:pt x="58" y="385"/>
                    </a:lnTo>
                    <a:lnTo>
                      <a:pt x="58" y="387"/>
                    </a:lnTo>
                    <a:lnTo>
                      <a:pt x="56" y="387"/>
                    </a:lnTo>
                    <a:lnTo>
                      <a:pt x="56" y="387"/>
                    </a:lnTo>
                    <a:lnTo>
                      <a:pt x="56" y="389"/>
                    </a:lnTo>
                    <a:lnTo>
                      <a:pt x="56" y="389"/>
                    </a:lnTo>
                    <a:lnTo>
                      <a:pt x="56" y="390"/>
                    </a:lnTo>
                    <a:lnTo>
                      <a:pt x="56" y="390"/>
                    </a:lnTo>
                    <a:lnTo>
                      <a:pt x="56" y="390"/>
                    </a:lnTo>
                    <a:lnTo>
                      <a:pt x="55" y="390"/>
                    </a:lnTo>
                    <a:lnTo>
                      <a:pt x="55" y="390"/>
                    </a:lnTo>
                    <a:lnTo>
                      <a:pt x="55" y="390"/>
                    </a:lnTo>
                    <a:lnTo>
                      <a:pt x="53" y="390"/>
                    </a:lnTo>
                    <a:lnTo>
                      <a:pt x="53" y="390"/>
                    </a:lnTo>
                    <a:lnTo>
                      <a:pt x="53" y="390"/>
                    </a:lnTo>
                    <a:lnTo>
                      <a:pt x="51" y="390"/>
                    </a:lnTo>
                    <a:lnTo>
                      <a:pt x="51" y="390"/>
                    </a:lnTo>
                    <a:lnTo>
                      <a:pt x="51" y="390"/>
                    </a:lnTo>
                    <a:lnTo>
                      <a:pt x="49" y="390"/>
                    </a:lnTo>
                    <a:lnTo>
                      <a:pt x="49" y="390"/>
                    </a:lnTo>
                    <a:lnTo>
                      <a:pt x="47" y="392"/>
                    </a:lnTo>
                    <a:lnTo>
                      <a:pt x="42" y="394"/>
                    </a:lnTo>
                    <a:lnTo>
                      <a:pt x="40" y="396"/>
                    </a:lnTo>
                    <a:lnTo>
                      <a:pt x="38" y="398"/>
                    </a:lnTo>
                    <a:lnTo>
                      <a:pt x="37" y="398"/>
                    </a:lnTo>
                    <a:lnTo>
                      <a:pt x="37" y="398"/>
                    </a:lnTo>
                    <a:lnTo>
                      <a:pt x="37" y="399"/>
                    </a:lnTo>
                    <a:lnTo>
                      <a:pt x="35" y="399"/>
                    </a:lnTo>
                    <a:lnTo>
                      <a:pt x="33" y="401"/>
                    </a:lnTo>
                    <a:lnTo>
                      <a:pt x="26" y="403"/>
                    </a:lnTo>
                    <a:lnTo>
                      <a:pt x="22" y="407"/>
                    </a:lnTo>
                    <a:lnTo>
                      <a:pt x="22" y="407"/>
                    </a:lnTo>
                    <a:lnTo>
                      <a:pt x="20" y="407"/>
                    </a:lnTo>
                    <a:lnTo>
                      <a:pt x="20" y="407"/>
                    </a:lnTo>
                    <a:lnTo>
                      <a:pt x="20" y="407"/>
                    </a:lnTo>
                    <a:lnTo>
                      <a:pt x="20" y="407"/>
                    </a:lnTo>
                    <a:lnTo>
                      <a:pt x="20" y="407"/>
                    </a:lnTo>
                    <a:lnTo>
                      <a:pt x="20" y="407"/>
                    </a:lnTo>
                    <a:lnTo>
                      <a:pt x="20" y="407"/>
                    </a:lnTo>
                    <a:lnTo>
                      <a:pt x="18" y="405"/>
                    </a:lnTo>
                    <a:lnTo>
                      <a:pt x="18" y="405"/>
                    </a:lnTo>
                    <a:lnTo>
                      <a:pt x="18" y="405"/>
                    </a:lnTo>
                    <a:lnTo>
                      <a:pt x="18" y="405"/>
                    </a:lnTo>
                    <a:lnTo>
                      <a:pt x="17" y="405"/>
                    </a:lnTo>
                    <a:lnTo>
                      <a:pt x="17" y="403"/>
                    </a:lnTo>
                    <a:lnTo>
                      <a:pt x="17" y="403"/>
                    </a:lnTo>
                    <a:lnTo>
                      <a:pt x="17" y="403"/>
                    </a:lnTo>
                    <a:lnTo>
                      <a:pt x="15" y="405"/>
                    </a:lnTo>
                    <a:lnTo>
                      <a:pt x="15" y="405"/>
                    </a:lnTo>
                    <a:lnTo>
                      <a:pt x="15" y="403"/>
                    </a:lnTo>
                    <a:lnTo>
                      <a:pt x="15" y="403"/>
                    </a:lnTo>
                    <a:lnTo>
                      <a:pt x="15" y="403"/>
                    </a:lnTo>
                    <a:lnTo>
                      <a:pt x="15" y="403"/>
                    </a:lnTo>
                    <a:lnTo>
                      <a:pt x="15" y="403"/>
                    </a:lnTo>
                    <a:lnTo>
                      <a:pt x="15" y="403"/>
                    </a:lnTo>
                    <a:lnTo>
                      <a:pt x="15" y="401"/>
                    </a:lnTo>
                    <a:lnTo>
                      <a:pt x="15" y="401"/>
                    </a:lnTo>
                    <a:lnTo>
                      <a:pt x="15" y="399"/>
                    </a:lnTo>
                    <a:lnTo>
                      <a:pt x="15" y="399"/>
                    </a:lnTo>
                    <a:lnTo>
                      <a:pt x="15" y="399"/>
                    </a:lnTo>
                    <a:lnTo>
                      <a:pt x="15" y="399"/>
                    </a:lnTo>
                    <a:lnTo>
                      <a:pt x="15" y="399"/>
                    </a:lnTo>
                    <a:lnTo>
                      <a:pt x="15" y="399"/>
                    </a:lnTo>
                    <a:lnTo>
                      <a:pt x="15" y="398"/>
                    </a:lnTo>
                    <a:lnTo>
                      <a:pt x="15" y="398"/>
                    </a:lnTo>
                    <a:lnTo>
                      <a:pt x="15" y="398"/>
                    </a:lnTo>
                    <a:lnTo>
                      <a:pt x="13" y="396"/>
                    </a:lnTo>
                    <a:lnTo>
                      <a:pt x="13" y="396"/>
                    </a:lnTo>
                    <a:lnTo>
                      <a:pt x="13" y="396"/>
                    </a:lnTo>
                    <a:lnTo>
                      <a:pt x="13" y="396"/>
                    </a:lnTo>
                    <a:lnTo>
                      <a:pt x="13" y="396"/>
                    </a:lnTo>
                    <a:lnTo>
                      <a:pt x="13" y="394"/>
                    </a:lnTo>
                    <a:lnTo>
                      <a:pt x="13" y="394"/>
                    </a:lnTo>
                    <a:lnTo>
                      <a:pt x="13" y="394"/>
                    </a:lnTo>
                    <a:lnTo>
                      <a:pt x="13" y="392"/>
                    </a:lnTo>
                    <a:lnTo>
                      <a:pt x="13" y="392"/>
                    </a:lnTo>
                    <a:lnTo>
                      <a:pt x="11" y="392"/>
                    </a:lnTo>
                    <a:lnTo>
                      <a:pt x="11" y="390"/>
                    </a:lnTo>
                    <a:lnTo>
                      <a:pt x="11" y="389"/>
                    </a:lnTo>
                    <a:lnTo>
                      <a:pt x="11" y="387"/>
                    </a:lnTo>
                    <a:lnTo>
                      <a:pt x="13" y="385"/>
                    </a:lnTo>
                    <a:lnTo>
                      <a:pt x="13" y="385"/>
                    </a:lnTo>
                    <a:lnTo>
                      <a:pt x="13" y="385"/>
                    </a:lnTo>
                    <a:lnTo>
                      <a:pt x="11" y="383"/>
                    </a:lnTo>
                    <a:lnTo>
                      <a:pt x="11" y="383"/>
                    </a:lnTo>
                    <a:lnTo>
                      <a:pt x="11" y="383"/>
                    </a:lnTo>
                    <a:lnTo>
                      <a:pt x="9" y="383"/>
                    </a:lnTo>
                    <a:lnTo>
                      <a:pt x="9" y="381"/>
                    </a:lnTo>
                    <a:lnTo>
                      <a:pt x="9" y="381"/>
                    </a:lnTo>
                    <a:lnTo>
                      <a:pt x="8" y="381"/>
                    </a:lnTo>
                    <a:lnTo>
                      <a:pt x="8" y="381"/>
                    </a:lnTo>
                    <a:lnTo>
                      <a:pt x="8" y="379"/>
                    </a:lnTo>
                    <a:lnTo>
                      <a:pt x="8" y="379"/>
                    </a:lnTo>
                    <a:lnTo>
                      <a:pt x="8" y="379"/>
                    </a:lnTo>
                    <a:lnTo>
                      <a:pt x="8" y="379"/>
                    </a:lnTo>
                    <a:lnTo>
                      <a:pt x="8" y="379"/>
                    </a:lnTo>
                    <a:lnTo>
                      <a:pt x="8" y="379"/>
                    </a:lnTo>
                    <a:lnTo>
                      <a:pt x="8" y="379"/>
                    </a:lnTo>
                    <a:lnTo>
                      <a:pt x="8" y="379"/>
                    </a:lnTo>
                    <a:lnTo>
                      <a:pt x="9" y="379"/>
                    </a:lnTo>
                    <a:lnTo>
                      <a:pt x="9" y="378"/>
                    </a:lnTo>
                    <a:lnTo>
                      <a:pt x="9" y="378"/>
                    </a:lnTo>
                    <a:lnTo>
                      <a:pt x="9" y="376"/>
                    </a:lnTo>
                    <a:lnTo>
                      <a:pt x="9" y="376"/>
                    </a:lnTo>
                    <a:lnTo>
                      <a:pt x="9" y="374"/>
                    </a:lnTo>
                    <a:lnTo>
                      <a:pt x="8" y="370"/>
                    </a:lnTo>
                    <a:lnTo>
                      <a:pt x="8" y="370"/>
                    </a:lnTo>
                    <a:lnTo>
                      <a:pt x="8" y="367"/>
                    </a:lnTo>
                    <a:lnTo>
                      <a:pt x="6" y="365"/>
                    </a:lnTo>
                    <a:lnTo>
                      <a:pt x="6" y="363"/>
                    </a:lnTo>
                    <a:lnTo>
                      <a:pt x="6" y="361"/>
                    </a:lnTo>
                    <a:lnTo>
                      <a:pt x="6" y="360"/>
                    </a:lnTo>
                    <a:lnTo>
                      <a:pt x="6" y="360"/>
                    </a:lnTo>
                    <a:lnTo>
                      <a:pt x="4" y="358"/>
                    </a:lnTo>
                    <a:lnTo>
                      <a:pt x="4" y="356"/>
                    </a:lnTo>
                    <a:lnTo>
                      <a:pt x="2" y="354"/>
                    </a:lnTo>
                    <a:lnTo>
                      <a:pt x="2" y="351"/>
                    </a:lnTo>
                    <a:lnTo>
                      <a:pt x="0" y="349"/>
                    </a:lnTo>
                    <a:lnTo>
                      <a:pt x="0" y="347"/>
                    </a:lnTo>
                    <a:lnTo>
                      <a:pt x="0" y="347"/>
                    </a:lnTo>
                    <a:lnTo>
                      <a:pt x="0" y="345"/>
                    </a:lnTo>
                    <a:lnTo>
                      <a:pt x="2" y="345"/>
                    </a:lnTo>
                    <a:lnTo>
                      <a:pt x="2" y="343"/>
                    </a:lnTo>
                    <a:lnTo>
                      <a:pt x="6" y="342"/>
                    </a:lnTo>
                    <a:lnTo>
                      <a:pt x="8" y="338"/>
                    </a:lnTo>
                    <a:lnTo>
                      <a:pt x="8" y="336"/>
                    </a:lnTo>
                    <a:lnTo>
                      <a:pt x="8" y="334"/>
                    </a:lnTo>
                    <a:lnTo>
                      <a:pt x="8" y="332"/>
                    </a:lnTo>
                    <a:lnTo>
                      <a:pt x="8" y="331"/>
                    </a:lnTo>
                    <a:lnTo>
                      <a:pt x="8" y="331"/>
                    </a:lnTo>
                    <a:lnTo>
                      <a:pt x="8" y="331"/>
                    </a:lnTo>
                    <a:lnTo>
                      <a:pt x="8" y="329"/>
                    </a:lnTo>
                    <a:lnTo>
                      <a:pt x="8" y="327"/>
                    </a:lnTo>
                    <a:lnTo>
                      <a:pt x="9" y="325"/>
                    </a:lnTo>
                    <a:lnTo>
                      <a:pt x="11" y="323"/>
                    </a:lnTo>
                    <a:lnTo>
                      <a:pt x="13" y="322"/>
                    </a:lnTo>
                    <a:lnTo>
                      <a:pt x="17" y="320"/>
                    </a:lnTo>
                    <a:lnTo>
                      <a:pt x="18" y="318"/>
                    </a:lnTo>
                    <a:lnTo>
                      <a:pt x="22" y="316"/>
                    </a:lnTo>
                    <a:lnTo>
                      <a:pt x="24" y="314"/>
                    </a:lnTo>
                    <a:lnTo>
                      <a:pt x="26" y="313"/>
                    </a:lnTo>
                    <a:lnTo>
                      <a:pt x="28" y="313"/>
                    </a:lnTo>
                    <a:lnTo>
                      <a:pt x="29" y="311"/>
                    </a:lnTo>
                    <a:lnTo>
                      <a:pt x="31" y="309"/>
                    </a:lnTo>
                    <a:lnTo>
                      <a:pt x="33" y="309"/>
                    </a:lnTo>
                    <a:lnTo>
                      <a:pt x="35" y="307"/>
                    </a:lnTo>
                    <a:lnTo>
                      <a:pt x="37" y="307"/>
                    </a:lnTo>
                    <a:lnTo>
                      <a:pt x="38" y="305"/>
                    </a:lnTo>
                    <a:lnTo>
                      <a:pt x="40" y="302"/>
                    </a:lnTo>
                    <a:lnTo>
                      <a:pt x="42" y="300"/>
                    </a:lnTo>
                    <a:lnTo>
                      <a:pt x="44" y="300"/>
                    </a:lnTo>
                    <a:lnTo>
                      <a:pt x="46" y="300"/>
                    </a:lnTo>
                    <a:lnTo>
                      <a:pt x="49" y="300"/>
                    </a:lnTo>
                    <a:lnTo>
                      <a:pt x="51" y="300"/>
                    </a:lnTo>
                    <a:lnTo>
                      <a:pt x="53" y="300"/>
                    </a:lnTo>
                    <a:lnTo>
                      <a:pt x="56" y="304"/>
                    </a:lnTo>
                    <a:lnTo>
                      <a:pt x="56" y="304"/>
                    </a:lnTo>
                    <a:lnTo>
                      <a:pt x="58" y="305"/>
                    </a:lnTo>
                    <a:lnTo>
                      <a:pt x="60" y="307"/>
                    </a:lnTo>
                    <a:lnTo>
                      <a:pt x="60" y="307"/>
                    </a:lnTo>
                    <a:lnTo>
                      <a:pt x="64" y="309"/>
                    </a:lnTo>
                    <a:lnTo>
                      <a:pt x="69" y="309"/>
                    </a:lnTo>
                    <a:lnTo>
                      <a:pt x="75" y="311"/>
                    </a:lnTo>
                    <a:lnTo>
                      <a:pt x="76" y="311"/>
                    </a:lnTo>
                    <a:lnTo>
                      <a:pt x="80" y="311"/>
                    </a:lnTo>
                    <a:lnTo>
                      <a:pt x="80" y="309"/>
                    </a:lnTo>
                    <a:lnTo>
                      <a:pt x="82" y="309"/>
                    </a:lnTo>
                    <a:lnTo>
                      <a:pt x="84" y="309"/>
                    </a:lnTo>
                    <a:lnTo>
                      <a:pt x="85" y="307"/>
                    </a:lnTo>
                    <a:lnTo>
                      <a:pt x="87" y="307"/>
                    </a:lnTo>
                    <a:lnTo>
                      <a:pt x="89" y="307"/>
                    </a:lnTo>
                    <a:lnTo>
                      <a:pt x="91" y="307"/>
                    </a:lnTo>
                    <a:lnTo>
                      <a:pt x="91" y="309"/>
                    </a:lnTo>
                    <a:lnTo>
                      <a:pt x="91" y="307"/>
                    </a:lnTo>
                    <a:lnTo>
                      <a:pt x="91" y="307"/>
                    </a:lnTo>
                    <a:lnTo>
                      <a:pt x="93" y="307"/>
                    </a:lnTo>
                    <a:lnTo>
                      <a:pt x="93" y="307"/>
                    </a:lnTo>
                    <a:lnTo>
                      <a:pt x="94" y="305"/>
                    </a:lnTo>
                    <a:lnTo>
                      <a:pt x="94" y="304"/>
                    </a:lnTo>
                    <a:lnTo>
                      <a:pt x="96" y="300"/>
                    </a:lnTo>
                    <a:lnTo>
                      <a:pt x="96" y="298"/>
                    </a:lnTo>
                    <a:lnTo>
                      <a:pt x="96" y="298"/>
                    </a:lnTo>
                    <a:lnTo>
                      <a:pt x="96" y="296"/>
                    </a:lnTo>
                    <a:lnTo>
                      <a:pt x="96" y="296"/>
                    </a:lnTo>
                    <a:lnTo>
                      <a:pt x="96" y="294"/>
                    </a:lnTo>
                    <a:lnTo>
                      <a:pt x="94" y="291"/>
                    </a:lnTo>
                    <a:lnTo>
                      <a:pt x="94" y="291"/>
                    </a:lnTo>
                    <a:lnTo>
                      <a:pt x="93" y="289"/>
                    </a:lnTo>
                    <a:lnTo>
                      <a:pt x="93" y="287"/>
                    </a:lnTo>
                    <a:lnTo>
                      <a:pt x="93" y="287"/>
                    </a:lnTo>
                    <a:lnTo>
                      <a:pt x="91" y="284"/>
                    </a:lnTo>
                    <a:lnTo>
                      <a:pt x="89" y="282"/>
                    </a:lnTo>
                    <a:lnTo>
                      <a:pt x="87" y="280"/>
                    </a:lnTo>
                    <a:lnTo>
                      <a:pt x="87" y="280"/>
                    </a:lnTo>
                    <a:lnTo>
                      <a:pt x="85" y="278"/>
                    </a:lnTo>
                    <a:lnTo>
                      <a:pt x="85" y="278"/>
                    </a:lnTo>
                    <a:lnTo>
                      <a:pt x="85" y="278"/>
                    </a:lnTo>
                    <a:lnTo>
                      <a:pt x="87" y="275"/>
                    </a:lnTo>
                    <a:lnTo>
                      <a:pt x="87" y="271"/>
                    </a:lnTo>
                    <a:lnTo>
                      <a:pt x="87" y="269"/>
                    </a:lnTo>
                    <a:lnTo>
                      <a:pt x="87" y="269"/>
                    </a:lnTo>
                    <a:lnTo>
                      <a:pt x="87" y="267"/>
                    </a:lnTo>
                    <a:lnTo>
                      <a:pt x="85" y="266"/>
                    </a:lnTo>
                    <a:lnTo>
                      <a:pt x="85" y="264"/>
                    </a:lnTo>
                    <a:lnTo>
                      <a:pt x="85" y="262"/>
                    </a:lnTo>
                    <a:lnTo>
                      <a:pt x="85" y="260"/>
                    </a:lnTo>
                    <a:lnTo>
                      <a:pt x="85" y="258"/>
                    </a:lnTo>
                    <a:lnTo>
                      <a:pt x="85" y="258"/>
                    </a:lnTo>
                    <a:lnTo>
                      <a:pt x="85" y="258"/>
                    </a:lnTo>
                    <a:lnTo>
                      <a:pt x="85" y="258"/>
                    </a:lnTo>
                    <a:lnTo>
                      <a:pt x="85" y="256"/>
                    </a:lnTo>
                    <a:lnTo>
                      <a:pt x="85" y="256"/>
                    </a:lnTo>
                    <a:lnTo>
                      <a:pt x="85" y="256"/>
                    </a:lnTo>
                    <a:lnTo>
                      <a:pt x="87" y="256"/>
                    </a:lnTo>
                    <a:lnTo>
                      <a:pt x="87" y="256"/>
                    </a:lnTo>
                    <a:lnTo>
                      <a:pt x="89" y="255"/>
                    </a:lnTo>
                    <a:lnTo>
                      <a:pt x="91" y="255"/>
                    </a:lnTo>
                    <a:lnTo>
                      <a:pt x="93" y="253"/>
                    </a:lnTo>
                    <a:lnTo>
                      <a:pt x="96" y="253"/>
                    </a:lnTo>
                    <a:lnTo>
                      <a:pt x="98" y="253"/>
                    </a:lnTo>
                    <a:lnTo>
                      <a:pt x="98" y="253"/>
                    </a:lnTo>
                    <a:lnTo>
                      <a:pt x="100" y="251"/>
                    </a:lnTo>
                    <a:lnTo>
                      <a:pt x="102" y="251"/>
                    </a:lnTo>
                    <a:lnTo>
                      <a:pt x="102" y="251"/>
                    </a:lnTo>
                    <a:lnTo>
                      <a:pt x="103" y="251"/>
                    </a:lnTo>
                    <a:lnTo>
                      <a:pt x="105" y="251"/>
                    </a:lnTo>
                    <a:lnTo>
                      <a:pt x="107" y="251"/>
                    </a:lnTo>
                    <a:lnTo>
                      <a:pt x="107" y="249"/>
                    </a:lnTo>
                    <a:lnTo>
                      <a:pt x="109" y="249"/>
                    </a:lnTo>
                    <a:lnTo>
                      <a:pt x="111" y="247"/>
                    </a:lnTo>
                    <a:lnTo>
                      <a:pt x="111" y="246"/>
                    </a:lnTo>
                    <a:lnTo>
                      <a:pt x="113" y="244"/>
                    </a:lnTo>
                    <a:lnTo>
                      <a:pt x="113" y="244"/>
                    </a:lnTo>
                    <a:lnTo>
                      <a:pt x="114" y="242"/>
                    </a:lnTo>
                    <a:lnTo>
                      <a:pt x="114" y="242"/>
                    </a:lnTo>
                    <a:lnTo>
                      <a:pt x="116" y="242"/>
                    </a:lnTo>
                    <a:lnTo>
                      <a:pt x="116" y="242"/>
                    </a:lnTo>
                    <a:lnTo>
                      <a:pt x="118" y="240"/>
                    </a:lnTo>
                    <a:lnTo>
                      <a:pt x="120" y="240"/>
                    </a:lnTo>
                    <a:lnTo>
                      <a:pt x="120" y="240"/>
                    </a:lnTo>
                    <a:lnTo>
                      <a:pt x="120" y="240"/>
                    </a:lnTo>
                    <a:lnTo>
                      <a:pt x="122" y="238"/>
                    </a:lnTo>
                    <a:lnTo>
                      <a:pt x="122" y="237"/>
                    </a:lnTo>
                    <a:lnTo>
                      <a:pt x="122" y="235"/>
                    </a:lnTo>
                    <a:lnTo>
                      <a:pt x="123" y="231"/>
                    </a:lnTo>
                    <a:lnTo>
                      <a:pt x="123" y="229"/>
                    </a:lnTo>
                    <a:lnTo>
                      <a:pt x="123" y="228"/>
                    </a:lnTo>
                    <a:lnTo>
                      <a:pt x="127" y="226"/>
                    </a:lnTo>
                    <a:lnTo>
                      <a:pt x="132" y="222"/>
                    </a:lnTo>
                    <a:lnTo>
                      <a:pt x="134" y="218"/>
                    </a:lnTo>
                    <a:lnTo>
                      <a:pt x="136" y="215"/>
                    </a:lnTo>
                    <a:lnTo>
                      <a:pt x="138" y="213"/>
                    </a:lnTo>
                    <a:lnTo>
                      <a:pt x="140" y="213"/>
                    </a:lnTo>
                    <a:lnTo>
                      <a:pt x="140" y="209"/>
                    </a:lnTo>
                    <a:lnTo>
                      <a:pt x="140" y="208"/>
                    </a:lnTo>
                    <a:lnTo>
                      <a:pt x="140" y="208"/>
                    </a:lnTo>
                    <a:lnTo>
                      <a:pt x="138" y="204"/>
                    </a:lnTo>
                    <a:lnTo>
                      <a:pt x="138" y="204"/>
                    </a:lnTo>
                    <a:lnTo>
                      <a:pt x="138" y="202"/>
                    </a:lnTo>
                    <a:lnTo>
                      <a:pt x="140" y="199"/>
                    </a:lnTo>
                    <a:lnTo>
                      <a:pt x="143" y="195"/>
                    </a:lnTo>
                    <a:lnTo>
                      <a:pt x="145" y="195"/>
                    </a:lnTo>
                    <a:lnTo>
                      <a:pt x="145" y="195"/>
                    </a:lnTo>
                    <a:lnTo>
                      <a:pt x="145" y="195"/>
                    </a:lnTo>
                    <a:lnTo>
                      <a:pt x="147" y="195"/>
                    </a:lnTo>
                    <a:lnTo>
                      <a:pt x="147" y="195"/>
                    </a:lnTo>
                    <a:lnTo>
                      <a:pt x="147" y="195"/>
                    </a:lnTo>
                    <a:lnTo>
                      <a:pt x="149" y="195"/>
                    </a:lnTo>
                    <a:lnTo>
                      <a:pt x="149" y="195"/>
                    </a:lnTo>
                    <a:lnTo>
                      <a:pt x="150" y="197"/>
                    </a:lnTo>
                    <a:lnTo>
                      <a:pt x="152" y="199"/>
                    </a:lnTo>
                    <a:lnTo>
                      <a:pt x="154" y="199"/>
                    </a:lnTo>
                    <a:lnTo>
                      <a:pt x="156" y="199"/>
                    </a:lnTo>
                    <a:lnTo>
                      <a:pt x="158" y="199"/>
                    </a:lnTo>
                    <a:lnTo>
                      <a:pt x="160" y="199"/>
                    </a:lnTo>
                    <a:lnTo>
                      <a:pt x="161" y="199"/>
                    </a:lnTo>
                    <a:lnTo>
                      <a:pt x="161" y="199"/>
                    </a:lnTo>
                    <a:lnTo>
                      <a:pt x="163" y="197"/>
                    </a:lnTo>
                    <a:lnTo>
                      <a:pt x="167" y="197"/>
                    </a:lnTo>
                    <a:lnTo>
                      <a:pt x="169" y="195"/>
                    </a:lnTo>
                    <a:lnTo>
                      <a:pt x="170" y="195"/>
                    </a:lnTo>
                    <a:lnTo>
                      <a:pt x="172" y="193"/>
                    </a:lnTo>
                    <a:lnTo>
                      <a:pt x="176" y="195"/>
                    </a:lnTo>
                    <a:lnTo>
                      <a:pt x="178" y="195"/>
                    </a:lnTo>
                    <a:lnTo>
                      <a:pt x="179" y="193"/>
                    </a:lnTo>
                    <a:lnTo>
                      <a:pt x="181" y="193"/>
                    </a:lnTo>
                    <a:lnTo>
                      <a:pt x="183" y="193"/>
                    </a:lnTo>
                    <a:lnTo>
                      <a:pt x="185" y="191"/>
                    </a:lnTo>
                    <a:lnTo>
                      <a:pt x="185" y="190"/>
                    </a:lnTo>
                    <a:lnTo>
                      <a:pt x="185" y="190"/>
                    </a:lnTo>
                    <a:lnTo>
                      <a:pt x="185" y="188"/>
                    </a:lnTo>
                    <a:lnTo>
                      <a:pt x="185" y="188"/>
                    </a:lnTo>
                    <a:lnTo>
                      <a:pt x="185" y="188"/>
                    </a:lnTo>
                    <a:lnTo>
                      <a:pt x="187" y="186"/>
                    </a:lnTo>
                    <a:lnTo>
                      <a:pt x="187" y="186"/>
                    </a:lnTo>
                    <a:lnTo>
                      <a:pt x="188" y="184"/>
                    </a:lnTo>
                    <a:lnTo>
                      <a:pt x="188" y="182"/>
                    </a:lnTo>
                    <a:lnTo>
                      <a:pt x="188" y="182"/>
                    </a:lnTo>
                    <a:lnTo>
                      <a:pt x="188" y="181"/>
                    </a:lnTo>
                    <a:lnTo>
                      <a:pt x="188" y="181"/>
                    </a:lnTo>
                    <a:lnTo>
                      <a:pt x="188" y="179"/>
                    </a:lnTo>
                    <a:lnTo>
                      <a:pt x="187" y="179"/>
                    </a:lnTo>
                    <a:lnTo>
                      <a:pt x="185" y="175"/>
                    </a:lnTo>
                    <a:lnTo>
                      <a:pt x="185" y="175"/>
                    </a:lnTo>
                    <a:lnTo>
                      <a:pt x="183" y="173"/>
                    </a:lnTo>
                    <a:lnTo>
                      <a:pt x="183" y="173"/>
                    </a:lnTo>
                    <a:lnTo>
                      <a:pt x="183" y="171"/>
                    </a:lnTo>
                    <a:lnTo>
                      <a:pt x="183" y="171"/>
                    </a:lnTo>
                    <a:lnTo>
                      <a:pt x="183" y="170"/>
                    </a:lnTo>
                    <a:lnTo>
                      <a:pt x="183" y="162"/>
                    </a:lnTo>
                    <a:lnTo>
                      <a:pt x="185" y="161"/>
                    </a:lnTo>
                    <a:lnTo>
                      <a:pt x="183" y="159"/>
                    </a:lnTo>
                    <a:lnTo>
                      <a:pt x="183" y="157"/>
                    </a:lnTo>
                    <a:lnTo>
                      <a:pt x="179" y="155"/>
                    </a:lnTo>
                    <a:lnTo>
                      <a:pt x="178" y="153"/>
                    </a:lnTo>
                    <a:lnTo>
                      <a:pt x="176" y="152"/>
                    </a:lnTo>
                    <a:lnTo>
                      <a:pt x="172" y="150"/>
                    </a:lnTo>
                    <a:lnTo>
                      <a:pt x="169" y="148"/>
                    </a:lnTo>
                    <a:lnTo>
                      <a:pt x="167" y="146"/>
                    </a:lnTo>
                    <a:lnTo>
                      <a:pt x="165" y="143"/>
                    </a:lnTo>
                    <a:lnTo>
                      <a:pt x="161" y="139"/>
                    </a:lnTo>
                    <a:lnTo>
                      <a:pt x="160" y="137"/>
                    </a:lnTo>
                    <a:lnTo>
                      <a:pt x="160" y="135"/>
                    </a:lnTo>
                    <a:lnTo>
                      <a:pt x="160" y="133"/>
                    </a:lnTo>
                    <a:lnTo>
                      <a:pt x="160" y="130"/>
                    </a:lnTo>
                    <a:lnTo>
                      <a:pt x="160" y="126"/>
                    </a:lnTo>
                    <a:lnTo>
                      <a:pt x="160" y="124"/>
                    </a:lnTo>
                    <a:lnTo>
                      <a:pt x="161" y="124"/>
                    </a:lnTo>
                    <a:lnTo>
                      <a:pt x="161" y="123"/>
                    </a:lnTo>
                    <a:lnTo>
                      <a:pt x="163" y="123"/>
                    </a:lnTo>
                    <a:lnTo>
                      <a:pt x="167" y="123"/>
                    </a:lnTo>
                    <a:lnTo>
                      <a:pt x="172" y="126"/>
                    </a:lnTo>
                    <a:lnTo>
                      <a:pt x="174" y="126"/>
                    </a:lnTo>
                    <a:lnTo>
                      <a:pt x="174" y="126"/>
                    </a:lnTo>
                    <a:lnTo>
                      <a:pt x="176" y="128"/>
                    </a:lnTo>
                    <a:lnTo>
                      <a:pt x="185" y="135"/>
                    </a:lnTo>
                    <a:lnTo>
                      <a:pt x="190" y="137"/>
                    </a:lnTo>
                    <a:lnTo>
                      <a:pt x="192" y="139"/>
                    </a:lnTo>
                    <a:lnTo>
                      <a:pt x="194" y="139"/>
                    </a:lnTo>
                    <a:lnTo>
                      <a:pt x="196" y="139"/>
                    </a:lnTo>
                    <a:lnTo>
                      <a:pt x="198" y="139"/>
                    </a:lnTo>
                    <a:lnTo>
                      <a:pt x="198" y="139"/>
                    </a:lnTo>
                    <a:lnTo>
                      <a:pt x="198" y="139"/>
                    </a:lnTo>
                    <a:lnTo>
                      <a:pt x="198" y="139"/>
                    </a:lnTo>
                    <a:lnTo>
                      <a:pt x="198" y="137"/>
                    </a:lnTo>
                    <a:lnTo>
                      <a:pt x="198" y="137"/>
                    </a:lnTo>
                    <a:lnTo>
                      <a:pt x="199" y="137"/>
                    </a:lnTo>
                    <a:lnTo>
                      <a:pt x="199" y="137"/>
                    </a:lnTo>
                    <a:lnTo>
                      <a:pt x="201" y="135"/>
                    </a:lnTo>
                    <a:lnTo>
                      <a:pt x="201" y="135"/>
                    </a:lnTo>
                    <a:lnTo>
                      <a:pt x="203" y="133"/>
                    </a:lnTo>
                    <a:lnTo>
                      <a:pt x="205" y="132"/>
                    </a:lnTo>
                    <a:lnTo>
                      <a:pt x="205" y="132"/>
                    </a:lnTo>
                    <a:lnTo>
                      <a:pt x="207" y="128"/>
                    </a:lnTo>
                    <a:lnTo>
                      <a:pt x="207" y="128"/>
                    </a:lnTo>
                    <a:lnTo>
                      <a:pt x="207" y="126"/>
                    </a:lnTo>
                    <a:lnTo>
                      <a:pt x="208" y="126"/>
                    </a:lnTo>
                    <a:lnTo>
                      <a:pt x="208" y="124"/>
                    </a:lnTo>
                    <a:lnTo>
                      <a:pt x="208" y="124"/>
                    </a:lnTo>
                    <a:lnTo>
                      <a:pt x="208" y="123"/>
                    </a:lnTo>
                    <a:lnTo>
                      <a:pt x="208" y="119"/>
                    </a:lnTo>
                    <a:lnTo>
                      <a:pt x="207" y="117"/>
                    </a:lnTo>
                    <a:lnTo>
                      <a:pt x="207" y="117"/>
                    </a:lnTo>
                    <a:lnTo>
                      <a:pt x="207" y="115"/>
                    </a:lnTo>
                    <a:lnTo>
                      <a:pt x="207" y="115"/>
                    </a:lnTo>
                    <a:lnTo>
                      <a:pt x="207" y="114"/>
                    </a:lnTo>
                    <a:lnTo>
                      <a:pt x="207" y="114"/>
                    </a:lnTo>
                    <a:lnTo>
                      <a:pt x="205" y="114"/>
                    </a:lnTo>
                    <a:lnTo>
                      <a:pt x="205" y="114"/>
                    </a:lnTo>
                    <a:lnTo>
                      <a:pt x="205" y="112"/>
                    </a:lnTo>
                    <a:lnTo>
                      <a:pt x="205" y="112"/>
                    </a:lnTo>
                    <a:lnTo>
                      <a:pt x="203" y="110"/>
                    </a:lnTo>
                    <a:lnTo>
                      <a:pt x="203" y="110"/>
                    </a:lnTo>
                    <a:lnTo>
                      <a:pt x="203" y="108"/>
                    </a:lnTo>
                    <a:lnTo>
                      <a:pt x="203" y="106"/>
                    </a:lnTo>
                    <a:lnTo>
                      <a:pt x="201" y="106"/>
                    </a:lnTo>
                    <a:lnTo>
                      <a:pt x="201" y="105"/>
                    </a:lnTo>
                    <a:lnTo>
                      <a:pt x="201" y="105"/>
                    </a:lnTo>
                    <a:lnTo>
                      <a:pt x="201" y="105"/>
                    </a:lnTo>
                    <a:lnTo>
                      <a:pt x="203" y="103"/>
                    </a:lnTo>
                    <a:lnTo>
                      <a:pt x="203" y="101"/>
                    </a:lnTo>
                    <a:lnTo>
                      <a:pt x="203" y="101"/>
                    </a:lnTo>
                    <a:lnTo>
                      <a:pt x="203" y="99"/>
                    </a:lnTo>
                    <a:lnTo>
                      <a:pt x="203" y="97"/>
                    </a:lnTo>
                    <a:lnTo>
                      <a:pt x="205" y="95"/>
                    </a:lnTo>
                    <a:lnTo>
                      <a:pt x="205" y="94"/>
                    </a:lnTo>
                    <a:lnTo>
                      <a:pt x="205" y="92"/>
                    </a:lnTo>
                    <a:lnTo>
                      <a:pt x="203" y="92"/>
                    </a:lnTo>
                    <a:lnTo>
                      <a:pt x="203" y="92"/>
                    </a:lnTo>
                    <a:lnTo>
                      <a:pt x="203" y="90"/>
                    </a:lnTo>
                    <a:lnTo>
                      <a:pt x="203" y="90"/>
                    </a:lnTo>
                    <a:lnTo>
                      <a:pt x="203" y="88"/>
                    </a:lnTo>
                    <a:lnTo>
                      <a:pt x="203" y="88"/>
                    </a:lnTo>
                    <a:lnTo>
                      <a:pt x="203" y="86"/>
                    </a:lnTo>
                    <a:lnTo>
                      <a:pt x="203" y="85"/>
                    </a:lnTo>
                    <a:lnTo>
                      <a:pt x="205" y="83"/>
                    </a:lnTo>
                    <a:lnTo>
                      <a:pt x="205" y="83"/>
                    </a:lnTo>
                    <a:lnTo>
                      <a:pt x="205" y="81"/>
                    </a:lnTo>
                    <a:lnTo>
                      <a:pt x="205" y="79"/>
                    </a:lnTo>
                    <a:lnTo>
                      <a:pt x="205" y="79"/>
                    </a:lnTo>
                    <a:lnTo>
                      <a:pt x="205" y="79"/>
                    </a:lnTo>
                    <a:lnTo>
                      <a:pt x="205" y="79"/>
                    </a:lnTo>
                    <a:lnTo>
                      <a:pt x="207" y="77"/>
                    </a:lnTo>
                    <a:lnTo>
                      <a:pt x="208" y="77"/>
                    </a:lnTo>
                    <a:lnTo>
                      <a:pt x="208" y="77"/>
                    </a:lnTo>
                    <a:lnTo>
                      <a:pt x="208" y="77"/>
                    </a:lnTo>
                    <a:lnTo>
                      <a:pt x="210" y="76"/>
                    </a:lnTo>
                    <a:lnTo>
                      <a:pt x="212" y="76"/>
                    </a:lnTo>
                    <a:lnTo>
                      <a:pt x="214" y="74"/>
                    </a:lnTo>
                    <a:lnTo>
                      <a:pt x="214" y="74"/>
                    </a:lnTo>
                    <a:lnTo>
                      <a:pt x="216" y="72"/>
                    </a:lnTo>
                    <a:lnTo>
                      <a:pt x="216" y="72"/>
                    </a:lnTo>
                    <a:lnTo>
                      <a:pt x="217" y="70"/>
                    </a:lnTo>
                    <a:lnTo>
                      <a:pt x="217" y="70"/>
                    </a:lnTo>
                    <a:lnTo>
                      <a:pt x="217" y="70"/>
                    </a:lnTo>
                    <a:lnTo>
                      <a:pt x="219" y="70"/>
                    </a:lnTo>
                    <a:lnTo>
                      <a:pt x="221" y="70"/>
                    </a:lnTo>
                    <a:lnTo>
                      <a:pt x="221" y="70"/>
                    </a:lnTo>
                    <a:lnTo>
                      <a:pt x="223" y="70"/>
                    </a:lnTo>
                    <a:lnTo>
                      <a:pt x="223" y="70"/>
                    </a:lnTo>
                    <a:lnTo>
                      <a:pt x="223" y="70"/>
                    </a:lnTo>
                    <a:lnTo>
                      <a:pt x="225" y="70"/>
                    </a:lnTo>
                    <a:lnTo>
                      <a:pt x="226" y="70"/>
                    </a:lnTo>
                    <a:lnTo>
                      <a:pt x="226" y="70"/>
                    </a:lnTo>
                    <a:lnTo>
                      <a:pt x="226" y="68"/>
                    </a:lnTo>
                    <a:lnTo>
                      <a:pt x="228" y="68"/>
                    </a:lnTo>
                    <a:lnTo>
                      <a:pt x="228" y="68"/>
                    </a:lnTo>
                    <a:lnTo>
                      <a:pt x="228" y="68"/>
                    </a:lnTo>
                    <a:lnTo>
                      <a:pt x="228" y="68"/>
                    </a:lnTo>
                    <a:lnTo>
                      <a:pt x="230" y="68"/>
                    </a:lnTo>
                    <a:lnTo>
                      <a:pt x="232" y="68"/>
                    </a:lnTo>
                    <a:lnTo>
                      <a:pt x="234" y="67"/>
                    </a:lnTo>
                    <a:lnTo>
                      <a:pt x="235" y="67"/>
                    </a:lnTo>
                    <a:lnTo>
                      <a:pt x="235" y="67"/>
                    </a:lnTo>
                    <a:lnTo>
                      <a:pt x="237" y="67"/>
                    </a:lnTo>
                    <a:lnTo>
                      <a:pt x="237" y="67"/>
                    </a:lnTo>
                    <a:lnTo>
                      <a:pt x="239" y="67"/>
                    </a:lnTo>
                    <a:lnTo>
                      <a:pt x="239" y="67"/>
                    </a:lnTo>
                    <a:lnTo>
                      <a:pt x="241" y="67"/>
                    </a:lnTo>
                    <a:lnTo>
                      <a:pt x="241" y="67"/>
                    </a:lnTo>
                    <a:lnTo>
                      <a:pt x="241" y="67"/>
                    </a:lnTo>
                    <a:lnTo>
                      <a:pt x="243" y="67"/>
                    </a:lnTo>
                    <a:lnTo>
                      <a:pt x="243" y="67"/>
                    </a:lnTo>
                    <a:lnTo>
                      <a:pt x="243" y="67"/>
                    </a:lnTo>
                    <a:lnTo>
                      <a:pt x="243" y="67"/>
                    </a:lnTo>
                    <a:lnTo>
                      <a:pt x="243" y="67"/>
                    </a:lnTo>
                    <a:lnTo>
                      <a:pt x="243" y="67"/>
                    </a:lnTo>
                    <a:lnTo>
                      <a:pt x="245" y="67"/>
                    </a:lnTo>
                    <a:lnTo>
                      <a:pt x="245" y="65"/>
                    </a:lnTo>
                    <a:lnTo>
                      <a:pt x="246" y="65"/>
                    </a:lnTo>
                    <a:lnTo>
                      <a:pt x="248" y="63"/>
                    </a:lnTo>
                    <a:lnTo>
                      <a:pt x="248" y="63"/>
                    </a:lnTo>
                    <a:lnTo>
                      <a:pt x="252" y="61"/>
                    </a:lnTo>
                    <a:lnTo>
                      <a:pt x="255" y="61"/>
                    </a:lnTo>
                    <a:lnTo>
                      <a:pt x="257" y="59"/>
                    </a:lnTo>
                    <a:lnTo>
                      <a:pt x="257" y="59"/>
                    </a:lnTo>
                    <a:lnTo>
                      <a:pt x="257" y="59"/>
                    </a:lnTo>
                    <a:lnTo>
                      <a:pt x="257" y="59"/>
                    </a:lnTo>
                    <a:lnTo>
                      <a:pt x="257" y="59"/>
                    </a:lnTo>
                    <a:lnTo>
                      <a:pt x="259" y="59"/>
                    </a:lnTo>
                    <a:lnTo>
                      <a:pt x="259" y="57"/>
                    </a:lnTo>
                    <a:lnTo>
                      <a:pt x="261" y="57"/>
                    </a:lnTo>
                    <a:lnTo>
                      <a:pt x="261" y="56"/>
                    </a:lnTo>
                    <a:lnTo>
                      <a:pt x="261" y="56"/>
                    </a:lnTo>
                    <a:lnTo>
                      <a:pt x="261" y="56"/>
                    </a:lnTo>
                    <a:lnTo>
                      <a:pt x="261" y="56"/>
                    </a:lnTo>
                    <a:lnTo>
                      <a:pt x="259" y="54"/>
                    </a:lnTo>
                    <a:lnTo>
                      <a:pt x="259" y="54"/>
                    </a:lnTo>
                    <a:lnTo>
                      <a:pt x="259" y="54"/>
                    </a:lnTo>
                    <a:lnTo>
                      <a:pt x="259" y="54"/>
                    </a:lnTo>
                    <a:lnTo>
                      <a:pt x="257" y="54"/>
                    </a:lnTo>
                    <a:lnTo>
                      <a:pt x="257" y="52"/>
                    </a:lnTo>
                    <a:lnTo>
                      <a:pt x="255" y="52"/>
                    </a:lnTo>
                    <a:lnTo>
                      <a:pt x="254" y="50"/>
                    </a:lnTo>
                    <a:lnTo>
                      <a:pt x="252" y="48"/>
                    </a:lnTo>
                    <a:lnTo>
                      <a:pt x="250" y="48"/>
                    </a:lnTo>
                    <a:lnTo>
                      <a:pt x="250" y="48"/>
                    </a:lnTo>
                    <a:lnTo>
                      <a:pt x="248" y="48"/>
                    </a:lnTo>
                    <a:lnTo>
                      <a:pt x="248" y="47"/>
                    </a:lnTo>
                    <a:lnTo>
                      <a:pt x="248" y="47"/>
                    </a:lnTo>
                    <a:lnTo>
                      <a:pt x="248" y="45"/>
                    </a:lnTo>
                    <a:lnTo>
                      <a:pt x="248" y="45"/>
                    </a:lnTo>
                    <a:lnTo>
                      <a:pt x="248" y="43"/>
                    </a:lnTo>
                    <a:lnTo>
                      <a:pt x="248" y="43"/>
                    </a:lnTo>
                    <a:lnTo>
                      <a:pt x="248" y="41"/>
                    </a:lnTo>
                    <a:lnTo>
                      <a:pt x="248" y="39"/>
                    </a:lnTo>
                    <a:lnTo>
                      <a:pt x="248" y="39"/>
                    </a:lnTo>
                    <a:lnTo>
                      <a:pt x="248" y="39"/>
                    </a:lnTo>
                    <a:lnTo>
                      <a:pt x="248" y="39"/>
                    </a:lnTo>
                    <a:lnTo>
                      <a:pt x="248" y="38"/>
                    </a:lnTo>
                    <a:lnTo>
                      <a:pt x="246" y="38"/>
                    </a:lnTo>
                    <a:lnTo>
                      <a:pt x="246" y="38"/>
                    </a:lnTo>
                    <a:lnTo>
                      <a:pt x="245" y="36"/>
                    </a:lnTo>
                    <a:lnTo>
                      <a:pt x="243" y="36"/>
                    </a:lnTo>
                    <a:lnTo>
                      <a:pt x="239" y="36"/>
                    </a:lnTo>
                    <a:lnTo>
                      <a:pt x="239" y="36"/>
                    </a:lnTo>
                    <a:lnTo>
                      <a:pt x="237" y="36"/>
                    </a:lnTo>
                    <a:lnTo>
                      <a:pt x="237" y="36"/>
                    </a:lnTo>
                    <a:lnTo>
                      <a:pt x="237" y="36"/>
                    </a:lnTo>
                    <a:lnTo>
                      <a:pt x="237" y="34"/>
                    </a:lnTo>
                    <a:lnTo>
                      <a:pt x="235" y="34"/>
                    </a:lnTo>
                    <a:lnTo>
                      <a:pt x="235" y="32"/>
                    </a:lnTo>
                    <a:lnTo>
                      <a:pt x="235" y="32"/>
                    </a:lnTo>
                    <a:lnTo>
                      <a:pt x="235" y="30"/>
                    </a:lnTo>
                    <a:lnTo>
                      <a:pt x="235" y="30"/>
                    </a:lnTo>
                    <a:lnTo>
                      <a:pt x="235" y="29"/>
                    </a:lnTo>
                    <a:lnTo>
                      <a:pt x="235" y="29"/>
                    </a:lnTo>
                    <a:lnTo>
                      <a:pt x="235" y="29"/>
                    </a:lnTo>
                    <a:lnTo>
                      <a:pt x="235" y="27"/>
                    </a:lnTo>
                    <a:lnTo>
                      <a:pt x="234" y="27"/>
                    </a:lnTo>
                    <a:lnTo>
                      <a:pt x="234" y="27"/>
                    </a:lnTo>
                    <a:lnTo>
                      <a:pt x="234" y="27"/>
                    </a:lnTo>
                    <a:lnTo>
                      <a:pt x="234" y="25"/>
                    </a:lnTo>
                    <a:lnTo>
                      <a:pt x="234" y="25"/>
                    </a:lnTo>
                    <a:lnTo>
                      <a:pt x="234" y="25"/>
                    </a:lnTo>
                    <a:lnTo>
                      <a:pt x="234" y="25"/>
                    </a:lnTo>
                    <a:lnTo>
                      <a:pt x="234" y="23"/>
                    </a:lnTo>
                    <a:lnTo>
                      <a:pt x="234" y="23"/>
                    </a:lnTo>
                    <a:lnTo>
                      <a:pt x="234" y="23"/>
                    </a:lnTo>
                    <a:lnTo>
                      <a:pt x="234" y="23"/>
                    </a:lnTo>
                    <a:lnTo>
                      <a:pt x="234" y="23"/>
                    </a:lnTo>
                    <a:lnTo>
                      <a:pt x="235" y="23"/>
                    </a:lnTo>
                    <a:lnTo>
                      <a:pt x="237" y="23"/>
                    </a:lnTo>
                    <a:lnTo>
                      <a:pt x="239" y="23"/>
                    </a:lnTo>
                    <a:lnTo>
                      <a:pt x="241" y="23"/>
                    </a:lnTo>
                    <a:lnTo>
                      <a:pt x="243" y="21"/>
                    </a:lnTo>
                    <a:lnTo>
                      <a:pt x="243" y="21"/>
                    </a:lnTo>
                    <a:lnTo>
                      <a:pt x="245" y="21"/>
                    </a:lnTo>
                    <a:lnTo>
                      <a:pt x="245" y="21"/>
                    </a:lnTo>
                    <a:lnTo>
                      <a:pt x="246" y="21"/>
                    </a:lnTo>
                    <a:lnTo>
                      <a:pt x="248" y="19"/>
                    </a:lnTo>
                    <a:lnTo>
                      <a:pt x="248" y="19"/>
                    </a:lnTo>
                    <a:lnTo>
                      <a:pt x="250" y="18"/>
                    </a:lnTo>
                    <a:lnTo>
                      <a:pt x="250" y="18"/>
                    </a:lnTo>
                    <a:lnTo>
                      <a:pt x="252" y="18"/>
                    </a:lnTo>
                    <a:lnTo>
                      <a:pt x="254" y="18"/>
                    </a:lnTo>
                    <a:lnTo>
                      <a:pt x="255" y="19"/>
                    </a:lnTo>
                    <a:lnTo>
                      <a:pt x="257" y="19"/>
                    </a:lnTo>
                    <a:lnTo>
                      <a:pt x="259" y="19"/>
                    </a:lnTo>
                    <a:lnTo>
                      <a:pt x="261" y="19"/>
                    </a:lnTo>
                    <a:lnTo>
                      <a:pt x="261" y="19"/>
                    </a:lnTo>
                    <a:lnTo>
                      <a:pt x="263" y="19"/>
                    </a:lnTo>
                    <a:lnTo>
                      <a:pt x="264" y="19"/>
                    </a:lnTo>
                    <a:lnTo>
                      <a:pt x="268" y="18"/>
                    </a:lnTo>
                    <a:lnTo>
                      <a:pt x="270" y="18"/>
                    </a:lnTo>
                    <a:lnTo>
                      <a:pt x="270" y="18"/>
                    </a:lnTo>
                    <a:lnTo>
                      <a:pt x="270" y="18"/>
                    </a:lnTo>
                    <a:lnTo>
                      <a:pt x="270" y="18"/>
                    </a:lnTo>
                    <a:lnTo>
                      <a:pt x="270" y="18"/>
                    </a:lnTo>
                    <a:lnTo>
                      <a:pt x="272" y="18"/>
                    </a:lnTo>
                    <a:lnTo>
                      <a:pt x="272" y="18"/>
                    </a:lnTo>
                    <a:lnTo>
                      <a:pt x="272" y="18"/>
                    </a:lnTo>
                    <a:lnTo>
                      <a:pt x="273" y="18"/>
                    </a:lnTo>
                    <a:lnTo>
                      <a:pt x="273" y="18"/>
                    </a:lnTo>
                    <a:lnTo>
                      <a:pt x="273" y="18"/>
                    </a:lnTo>
                    <a:lnTo>
                      <a:pt x="275" y="19"/>
                    </a:lnTo>
                    <a:lnTo>
                      <a:pt x="277" y="19"/>
                    </a:lnTo>
                    <a:lnTo>
                      <a:pt x="277" y="19"/>
                    </a:lnTo>
                    <a:lnTo>
                      <a:pt x="277" y="19"/>
                    </a:lnTo>
                    <a:lnTo>
                      <a:pt x="277" y="19"/>
                    </a:lnTo>
                    <a:lnTo>
                      <a:pt x="277" y="21"/>
                    </a:lnTo>
                    <a:lnTo>
                      <a:pt x="277" y="21"/>
                    </a:lnTo>
                    <a:lnTo>
                      <a:pt x="279" y="23"/>
                    </a:lnTo>
                    <a:lnTo>
                      <a:pt x="279" y="23"/>
                    </a:lnTo>
                    <a:lnTo>
                      <a:pt x="279" y="23"/>
                    </a:lnTo>
                    <a:lnTo>
                      <a:pt x="279" y="23"/>
                    </a:lnTo>
                    <a:lnTo>
                      <a:pt x="279" y="23"/>
                    </a:lnTo>
                    <a:lnTo>
                      <a:pt x="279" y="25"/>
                    </a:lnTo>
                    <a:lnTo>
                      <a:pt x="279" y="25"/>
                    </a:lnTo>
                    <a:lnTo>
                      <a:pt x="279" y="25"/>
                    </a:lnTo>
                    <a:lnTo>
                      <a:pt x="279" y="27"/>
                    </a:lnTo>
                    <a:lnTo>
                      <a:pt x="279" y="27"/>
                    </a:lnTo>
                    <a:lnTo>
                      <a:pt x="279" y="27"/>
                    </a:lnTo>
                    <a:lnTo>
                      <a:pt x="277" y="27"/>
                    </a:lnTo>
                    <a:lnTo>
                      <a:pt x="277" y="27"/>
                    </a:lnTo>
                    <a:lnTo>
                      <a:pt x="277" y="29"/>
                    </a:lnTo>
                    <a:lnTo>
                      <a:pt x="277" y="29"/>
                    </a:lnTo>
                    <a:lnTo>
                      <a:pt x="277" y="29"/>
                    </a:lnTo>
                    <a:lnTo>
                      <a:pt x="277" y="29"/>
                    </a:lnTo>
                    <a:lnTo>
                      <a:pt x="277" y="29"/>
                    </a:lnTo>
                    <a:lnTo>
                      <a:pt x="277" y="29"/>
                    </a:lnTo>
                    <a:lnTo>
                      <a:pt x="279" y="29"/>
                    </a:lnTo>
                    <a:lnTo>
                      <a:pt x="279" y="29"/>
                    </a:lnTo>
                    <a:lnTo>
                      <a:pt x="281" y="30"/>
                    </a:lnTo>
                    <a:lnTo>
                      <a:pt x="281" y="30"/>
                    </a:lnTo>
                    <a:lnTo>
                      <a:pt x="283" y="30"/>
                    </a:lnTo>
                    <a:lnTo>
                      <a:pt x="283" y="30"/>
                    </a:lnTo>
                    <a:lnTo>
                      <a:pt x="284" y="30"/>
                    </a:lnTo>
                    <a:lnTo>
                      <a:pt x="284" y="30"/>
                    </a:lnTo>
                    <a:lnTo>
                      <a:pt x="286" y="30"/>
                    </a:lnTo>
                    <a:lnTo>
                      <a:pt x="286" y="30"/>
                    </a:lnTo>
                    <a:lnTo>
                      <a:pt x="286" y="30"/>
                    </a:lnTo>
                    <a:lnTo>
                      <a:pt x="286" y="29"/>
                    </a:lnTo>
                    <a:lnTo>
                      <a:pt x="288" y="29"/>
                    </a:lnTo>
                    <a:lnTo>
                      <a:pt x="290" y="27"/>
                    </a:lnTo>
                    <a:lnTo>
                      <a:pt x="290" y="27"/>
                    </a:lnTo>
                    <a:lnTo>
                      <a:pt x="290" y="27"/>
                    </a:lnTo>
                    <a:lnTo>
                      <a:pt x="290" y="27"/>
                    </a:lnTo>
                    <a:lnTo>
                      <a:pt x="290" y="27"/>
                    </a:lnTo>
                    <a:lnTo>
                      <a:pt x="290" y="27"/>
                    </a:lnTo>
                    <a:lnTo>
                      <a:pt x="290" y="27"/>
                    </a:lnTo>
                    <a:lnTo>
                      <a:pt x="290" y="25"/>
                    </a:lnTo>
                    <a:lnTo>
                      <a:pt x="288" y="23"/>
                    </a:lnTo>
                    <a:lnTo>
                      <a:pt x="288" y="23"/>
                    </a:lnTo>
                    <a:lnTo>
                      <a:pt x="288" y="23"/>
                    </a:lnTo>
                    <a:lnTo>
                      <a:pt x="288" y="21"/>
                    </a:lnTo>
                    <a:lnTo>
                      <a:pt x="288" y="21"/>
                    </a:lnTo>
                    <a:lnTo>
                      <a:pt x="286" y="19"/>
                    </a:lnTo>
                    <a:lnTo>
                      <a:pt x="286" y="18"/>
                    </a:lnTo>
                    <a:lnTo>
                      <a:pt x="286" y="18"/>
                    </a:lnTo>
                    <a:lnTo>
                      <a:pt x="286" y="18"/>
                    </a:lnTo>
                    <a:lnTo>
                      <a:pt x="288" y="18"/>
                    </a:lnTo>
                    <a:lnTo>
                      <a:pt x="288" y="16"/>
                    </a:lnTo>
                    <a:lnTo>
                      <a:pt x="292" y="12"/>
                    </a:lnTo>
                    <a:lnTo>
                      <a:pt x="293" y="12"/>
                    </a:lnTo>
                    <a:lnTo>
                      <a:pt x="293" y="10"/>
                    </a:lnTo>
                    <a:lnTo>
                      <a:pt x="293" y="10"/>
                    </a:lnTo>
                    <a:lnTo>
                      <a:pt x="293" y="10"/>
                    </a:lnTo>
                    <a:lnTo>
                      <a:pt x="293" y="9"/>
                    </a:lnTo>
                    <a:lnTo>
                      <a:pt x="293" y="9"/>
                    </a:lnTo>
                    <a:lnTo>
                      <a:pt x="293" y="9"/>
                    </a:lnTo>
                    <a:lnTo>
                      <a:pt x="293" y="7"/>
                    </a:lnTo>
                    <a:lnTo>
                      <a:pt x="293" y="7"/>
                    </a:lnTo>
                    <a:lnTo>
                      <a:pt x="293" y="7"/>
                    </a:lnTo>
                    <a:lnTo>
                      <a:pt x="293" y="5"/>
                    </a:lnTo>
                    <a:lnTo>
                      <a:pt x="293" y="5"/>
                    </a:lnTo>
                    <a:lnTo>
                      <a:pt x="293" y="5"/>
                    </a:lnTo>
                    <a:lnTo>
                      <a:pt x="293" y="3"/>
                    </a:lnTo>
                    <a:lnTo>
                      <a:pt x="293" y="3"/>
                    </a:lnTo>
                    <a:lnTo>
                      <a:pt x="295" y="3"/>
                    </a:lnTo>
                    <a:lnTo>
                      <a:pt x="295" y="3"/>
                    </a:lnTo>
                    <a:lnTo>
                      <a:pt x="297" y="3"/>
                    </a:lnTo>
                    <a:lnTo>
                      <a:pt x="297" y="3"/>
                    </a:lnTo>
                    <a:lnTo>
                      <a:pt x="299" y="3"/>
                    </a:lnTo>
                    <a:lnTo>
                      <a:pt x="299" y="3"/>
                    </a:lnTo>
                    <a:lnTo>
                      <a:pt x="301" y="3"/>
                    </a:lnTo>
                    <a:lnTo>
                      <a:pt x="302" y="3"/>
                    </a:lnTo>
                    <a:lnTo>
                      <a:pt x="304" y="1"/>
                    </a:lnTo>
                    <a:lnTo>
                      <a:pt x="306" y="1"/>
                    </a:lnTo>
                    <a:lnTo>
                      <a:pt x="308" y="1"/>
                    </a:lnTo>
                    <a:lnTo>
                      <a:pt x="308" y="0"/>
                    </a:lnTo>
                    <a:lnTo>
                      <a:pt x="310" y="0"/>
                    </a:lnTo>
                    <a:lnTo>
                      <a:pt x="310" y="0"/>
                    </a:lnTo>
                    <a:lnTo>
                      <a:pt x="310" y="0"/>
                    </a:lnTo>
                    <a:lnTo>
                      <a:pt x="310" y="0"/>
                    </a:lnTo>
                    <a:lnTo>
                      <a:pt x="311" y="0"/>
                    </a:lnTo>
                    <a:lnTo>
                      <a:pt x="311" y="0"/>
                    </a:lnTo>
                    <a:lnTo>
                      <a:pt x="313" y="1"/>
                    </a:lnTo>
                    <a:lnTo>
                      <a:pt x="313" y="1"/>
                    </a:lnTo>
                    <a:lnTo>
                      <a:pt x="313" y="1"/>
                    </a:lnTo>
                    <a:lnTo>
                      <a:pt x="313" y="1"/>
                    </a:lnTo>
                    <a:lnTo>
                      <a:pt x="315" y="1"/>
                    </a:lnTo>
                    <a:lnTo>
                      <a:pt x="317" y="1"/>
                    </a:lnTo>
                    <a:lnTo>
                      <a:pt x="317" y="1"/>
                    </a:lnTo>
                    <a:lnTo>
                      <a:pt x="319" y="1"/>
                    </a:lnTo>
                    <a:lnTo>
                      <a:pt x="319" y="1"/>
                    </a:lnTo>
                    <a:lnTo>
                      <a:pt x="319" y="1"/>
                    </a:lnTo>
                    <a:lnTo>
                      <a:pt x="319" y="1"/>
                    </a:lnTo>
                    <a:lnTo>
                      <a:pt x="319" y="1"/>
                    </a:lnTo>
                    <a:lnTo>
                      <a:pt x="319" y="1"/>
                    </a:lnTo>
                    <a:lnTo>
                      <a:pt x="319" y="1"/>
                    </a:lnTo>
                    <a:lnTo>
                      <a:pt x="319" y="3"/>
                    </a:lnTo>
                    <a:lnTo>
                      <a:pt x="319" y="3"/>
                    </a:lnTo>
                    <a:lnTo>
                      <a:pt x="319" y="3"/>
                    </a:lnTo>
                    <a:lnTo>
                      <a:pt x="319" y="3"/>
                    </a:lnTo>
                    <a:lnTo>
                      <a:pt x="319" y="5"/>
                    </a:lnTo>
                    <a:lnTo>
                      <a:pt x="319" y="5"/>
                    </a:lnTo>
                    <a:lnTo>
                      <a:pt x="319" y="5"/>
                    </a:lnTo>
                    <a:lnTo>
                      <a:pt x="319" y="5"/>
                    </a:lnTo>
                    <a:lnTo>
                      <a:pt x="319" y="7"/>
                    </a:lnTo>
                    <a:lnTo>
                      <a:pt x="319" y="7"/>
                    </a:lnTo>
                    <a:lnTo>
                      <a:pt x="319" y="9"/>
                    </a:lnTo>
                    <a:lnTo>
                      <a:pt x="319" y="9"/>
                    </a:lnTo>
                    <a:lnTo>
                      <a:pt x="319" y="9"/>
                    </a:lnTo>
                    <a:lnTo>
                      <a:pt x="319" y="9"/>
                    </a:lnTo>
                    <a:lnTo>
                      <a:pt x="319" y="10"/>
                    </a:lnTo>
                    <a:lnTo>
                      <a:pt x="319" y="10"/>
                    </a:lnTo>
                    <a:lnTo>
                      <a:pt x="319" y="10"/>
                    </a:lnTo>
                    <a:lnTo>
                      <a:pt x="319" y="10"/>
                    </a:lnTo>
                    <a:lnTo>
                      <a:pt x="319" y="12"/>
                    </a:lnTo>
                    <a:lnTo>
                      <a:pt x="319" y="12"/>
                    </a:lnTo>
                    <a:lnTo>
                      <a:pt x="319" y="12"/>
                    </a:lnTo>
                    <a:lnTo>
                      <a:pt x="317" y="12"/>
                    </a:lnTo>
                    <a:lnTo>
                      <a:pt x="317" y="14"/>
                    </a:lnTo>
                    <a:lnTo>
                      <a:pt x="317" y="14"/>
                    </a:lnTo>
                    <a:lnTo>
                      <a:pt x="317" y="18"/>
                    </a:lnTo>
                    <a:lnTo>
                      <a:pt x="317" y="18"/>
                    </a:lnTo>
                    <a:lnTo>
                      <a:pt x="317" y="21"/>
                    </a:lnTo>
                    <a:lnTo>
                      <a:pt x="317" y="23"/>
                    </a:lnTo>
                    <a:lnTo>
                      <a:pt x="317" y="23"/>
                    </a:lnTo>
                    <a:lnTo>
                      <a:pt x="317" y="25"/>
                    </a:lnTo>
                    <a:lnTo>
                      <a:pt x="317" y="30"/>
                    </a:lnTo>
                    <a:lnTo>
                      <a:pt x="317" y="32"/>
                    </a:lnTo>
                    <a:lnTo>
                      <a:pt x="319" y="34"/>
                    </a:lnTo>
                    <a:lnTo>
                      <a:pt x="319" y="34"/>
                    </a:lnTo>
                    <a:lnTo>
                      <a:pt x="319" y="34"/>
                    </a:lnTo>
                    <a:lnTo>
                      <a:pt x="320" y="34"/>
                    </a:lnTo>
                    <a:lnTo>
                      <a:pt x="320" y="36"/>
                    </a:lnTo>
                    <a:lnTo>
                      <a:pt x="320" y="36"/>
                    </a:lnTo>
                    <a:lnTo>
                      <a:pt x="320" y="36"/>
                    </a:lnTo>
                    <a:lnTo>
                      <a:pt x="320" y="38"/>
                    </a:lnTo>
                    <a:lnTo>
                      <a:pt x="320" y="38"/>
                    </a:lnTo>
                    <a:lnTo>
                      <a:pt x="320" y="38"/>
                    </a:lnTo>
                    <a:lnTo>
                      <a:pt x="319" y="38"/>
                    </a:lnTo>
                    <a:lnTo>
                      <a:pt x="319" y="38"/>
                    </a:lnTo>
                    <a:lnTo>
                      <a:pt x="319" y="39"/>
                    </a:lnTo>
                    <a:lnTo>
                      <a:pt x="319" y="39"/>
                    </a:lnTo>
                    <a:lnTo>
                      <a:pt x="319" y="39"/>
                    </a:lnTo>
                    <a:lnTo>
                      <a:pt x="319" y="41"/>
                    </a:lnTo>
                    <a:lnTo>
                      <a:pt x="319" y="41"/>
                    </a:lnTo>
                    <a:lnTo>
                      <a:pt x="319" y="41"/>
                    </a:lnTo>
                    <a:lnTo>
                      <a:pt x="319" y="41"/>
                    </a:lnTo>
                    <a:lnTo>
                      <a:pt x="319" y="43"/>
                    </a:lnTo>
                    <a:lnTo>
                      <a:pt x="319" y="43"/>
                    </a:lnTo>
                    <a:lnTo>
                      <a:pt x="319" y="43"/>
                    </a:lnTo>
                    <a:lnTo>
                      <a:pt x="319" y="43"/>
                    </a:lnTo>
                    <a:lnTo>
                      <a:pt x="320" y="43"/>
                    </a:lnTo>
                    <a:lnTo>
                      <a:pt x="320" y="43"/>
                    </a:lnTo>
                    <a:lnTo>
                      <a:pt x="320" y="43"/>
                    </a:lnTo>
                    <a:lnTo>
                      <a:pt x="320" y="43"/>
                    </a:lnTo>
                    <a:lnTo>
                      <a:pt x="320" y="43"/>
                    </a:lnTo>
                    <a:lnTo>
                      <a:pt x="320" y="43"/>
                    </a:lnTo>
                    <a:lnTo>
                      <a:pt x="320" y="43"/>
                    </a:lnTo>
                    <a:lnTo>
                      <a:pt x="320" y="43"/>
                    </a:lnTo>
                    <a:lnTo>
                      <a:pt x="320" y="43"/>
                    </a:lnTo>
                    <a:lnTo>
                      <a:pt x="320" y="41"/>
                    </a:lnTo>
                    <a:lnTo>
                      <a:pt x="320" y="41"/>
                    </a:lnTo>
                    <a:lnTo>
                      <a:pt x="322" y="41"/>
                    </a:lnTo>
                    <a:lnTo>
                      <a:pt x="322" y="41"/>
                    </a:lnTo>
                    <a:lnTo>
                      <a:pt x="322" y="41"/>
                    </a:lnTo>
                    <a:lnTo>
                      <a:pt x="322" y="41"/>
                    </a:lnTo>
                    <a:lnTo>
                      <a:pt x="322" y="41"/>
                    </a:lnTo>
                    <a:lnTo>
                      <a:pt x="322" y="41"/>
                    </a:lnTo>
                    <a:lnTo>
                      <a:pt x="322" y="39"/>
                    </a:lnTo>
                    <a:lnTo>
                      <a:pt x="322" y="39"/>
                    </a:lnTo>
                    <a:lnTo>
                      <a:pt x="322" y="39"/>
                    </a:lnTo>
                    <a:lnTo>
                      <a:pt x="322" y="39"/>
                    </a:lnTo>
                    <a:lnTo>
                      <a:pt x="322" y="39"/>
                    </a:lnTo>
                    <a:lnTo>
                      <a:pt x="322" y="39"/>
                    </a:lnTo>
                    <a:lnTo>
                      <a:pt x="322" y="39"/>
                    </a:lnTo>
                    <a:lnTo>
                      <a:pt x="322" y="38"/>
                    </a:lnTo>
                    <a:lnTo>
                      <a:pt x="322" y="38"/>
                    </a:lnTo>
                    <a:lnTo>
                      <a:pt x="324" y="38"/>
                    </a:lnTo>
                    <a:lnTo>
                      <a:pt x="324" y="38"/>
                    </a:lnTo>
                    <a:lnTo>
                      <a:pt x="324" y="38"/>
                    </a:lnTo>
                    <a:lnTo>
                      <a:pt x="324" y="38"/>
                    </a:lnTo>
                    <a:lnTo>
                      <a:pt x="324" y="36"/>
                    </a:lnTo>
                    <a:lnTo>
                      <a:pt x="324" y="36"/>
                    </a:lnTo>
                    <a:lnTo>
                      <a:pt x="324" y="36"/>
                    </a:lnTo>
                    <a:lnTo>
                      <a:pt x="324" y="36"/>
                    </a:lnTo>
                    <a:lnTo>
                      <a:pt x="324" y="36"/>
                    </a:lnTo>
                    <a:lnTo>
                      <a:pt x="324" y="36"/>
                    </a:lnTo>
                    <a:lnTo>
                      <a:pt x="324" y="36"/>
                    </a:lnTo>
                    <a:lnTo>
                      <a:pt x="326" y="36"/>
                    </a:lnTo>
                    <a:lnTo>
                      <a:pt x="326" y="36"/>
                    </a:lnTo>
                    <a:lnTo>
                      <a:pt x="326" y="36"/>
                    </a:lnTo>
                    <a:lnTo>
                      <a:pt x="326" y="36"/>
                    </a:lnTo>
                    <a:lnTo>
                      <a:pt x="326" y="36"/>
                    </a:lnTo>
                    <a:lnTo>
                      <a:pt x="326" y="36"/>
                    </a:lnTo>
                    <a:lnTo>
                      <a:pt x="328" y="36"/>
                    </a:lnTo>
                    <a:lnTo>
                      <a:pt x="328" y="36"/>
                    </a:lnTo>
                    <a:lnTo>
                      <a:pt x="328" y="36"/>
                    </a:lnTo>
                    <a:lnTo>
                      <a:pt x="328" y="38"/>
                    </a:lnTo>
                    <a:lnTo>
                      <a:pt x="328" y="38"/>
                    </a:lnTo>
                    <a:lnTo>
                      <a:pt x="330" y="38"/>
                    </a:lnTo>
                    <a:lnTo>
                      <a:pt x="330" y="38"/>
                    </a:lnTo>
                    <a:lnTo>
                      <a:pt x="330" y="38"/>
                    </a:lnTo>
                    <a:lnTo>
                      <a:pt x="331" y="38"/>
                    </a:lnTo>
                    <a:lnTo>
                      <a:pt x="331" y="38"/>
                    </a:lnTo>
                    <a:lnTo>
                      <a:pt x="331" y="38"/>
                    </a:lnTo>
                    <a:lnTo>
                      <a:pt x="331" y="39"/>
                    </a:lnTo>
                    <a:lnTo>
                      <a:pt x="333" y="39"/>
                    </a:lnTo>
                    <a:lnTo>
                      <a:pt x="333" y="39"/>
                    </a:lnTo>
                    <a:lnTo>
                      <a:pt x="333" y="39"/>
                    </a:lnTo>
                    <a:lnTo>
                      <a:pt x="333" y="39"/>
                    </a:lnTo>
                    <a:lnTo>
                      <a:pt x="333" y="39"/>
                    </a:lnTo>
                    <a:lnTo>
                      <a:pt x="335" y="39"/>
                    </a:lnTo>
                    <a:lnTo>
                      <a:pt x="335" y="41"/>
                    </a:lnTo>
                    <a:lnTo>
                      <a:pt x="335" y="41"/>
                    </a:lnTo>
                    <a:lnTo>
                      <a:pt x="335" y="41"/>
                    </a:lnTo>
                    <a:lnTo>
                      <a:pt x="337" y="41"/>
                    </a:lnTo>
                    <a:lnTo>
                      <a:pt x="337" y="41"/>
                    </a:lnTo>
                    <a:lnTo>
                      <a:pt x="337" y="41"/>
                    </a:lnTo>
                    <a:lnTo>
                      <a:pt x="337" y="41"/>
                    </a:lnTo>
                    <a:lnTo>
                      <a:pt x="337" y="41"/>
                    </a:lnTo>
                    <a:lnTo>
                      <a:pt x="337" y="41"/>
                    </a:lnTo>
                    <a:lnTo>
                      <a:pt x="337" y="41"/>
                    </a:lnTo>
                    <a:lnTo>
                      <a:pt x="339" y="41"/>
                    </a:lnTo>
                    <a:lnTo>
                      <a:pt x="339" y="41"/>
                    </a:lnTo>
                    <a:lnTo>
                      <a:pt x="339" y="41"/>
                    </a:lnTo>
                    <a:lnTo>
                      <a:pt x="339" y="41"/>
                    </a:lnTo>
                    <a:lnTo>
                      <a:pt x="340" y="41"/>
                    </a:lnTo>
                    <a:lnTo>
                      <a:pt x="340" y="41"/>
                    </a:lnTo>
                    <a:lnTo>
                      <a:pt x="342" y="41"/>
                    </a:lnTo>
                    <a:lnTo>
                      <a:pt x="342" y="41"/>
                    </a:lnTo>
                    <a:lnTo>
                      <a:pt x="342" y="41"/>
                    </a:lnTo>
                    <a:lnTo>
                      <a:pt x="342" y="41"/>
                    </a:lnTo>
                    <a:lnTo>
                      <a:pt x="344" y="41"/>
                    </a:lnTo>
                    <a:lnTo>
                      <a:pt x="344" y="41"/>
                    </a:lnTo>
                    <a:lnTo>
                      <a:pt x="344" y="41"/>
                    </a:lnTo>
                    <a:lnTo>
                      <a:pt x="344" y="41"/>
                    </a:lnTo>
                    <a:lnTo>
                      <a:pt x="344" y="41"/>
                    </a:lnTo>
                    <a:lnTo>
                      <a:pt x="346" y="41"/>
                    </a:lnTo>
                    <a:lnTo>
                      <a:pt x="346" y="41"/>
                    </a:lnTo>
                    <a:lnTo>
                      <a:pt x="346" y="41"/>
                    </a:lnTo>
                    <a:lnTo>
                      <a:pt x="346" y="41"/>
                    </a:lnTo>
                    <a:lnTo>
                      <a:pt x="346" y="41"/>
                    </a:lnTo>
                    <a:lnTo>
                      <a:pt x="346" y="39"/>
                    </a:lnTo>
                    <a:lnTo>
                      <a:pt x="348" y="39"/>
                    </a:lnTo>
                    <a:lnTo>
                      <a:pt x="348" y="39"/>
                    </a:lnTo>
                    <a:lnTo>
                      <a:pt x="348" y="39"/>
                    </a:lnTo>
                    <a:lnTo>
                      <a:pt x="348" y="39"/>
                    </a:lnTo>
                    <a:lnTo>
                      <a:pt x="348" y="39"/>
                    </a:lnTo>
                    <a:lnTo>
                      <a:pt x="348" y="39"/>
                    </a:lnTo>
                    <a:lnTo>
                      <a:pt x="348" y="39"/>
                    </a:lnTo>
                    <a:lnTo>
                      <a:pt x="348" y="38"/>
                    </a:lnTo>
                    <a:lnTo>
                      <a:pt x="348" y="38"/>
                    </a:lnTo>
                    <a:lnTo>
                      <a:pt x="348" y="38"/>
                    </a:lnTo>
                    <a:lnTo>
                      <a:pt x="349" y="38"/>
                    </a:lnTo>
                    <a:lnTo>
                      <a:pt x="349" y="38"/>
                    </a:lnTo>
                    <a:lnTo>
                      <a:pt x="349" y="38"/>
                    </a:lnTo>
                    <a:lnTo>
                      <a:pt x="349" y="38"/>
                    </a:lnTo>
                    <a:lnTo>
                      <a:pt x="349" y="38"/>
                    </a:lnTo>
                    <a:lnTo>
                      <a:pt x="349" y="36"/>
                    </a:lnTo>
                    <a:lnTo>
                      <a:pt x="349" y="36"/>
                    </a:lnTo>
                    <a:lnTo>
                      <a:pt x="351" y="36"/>
                    </a:lnTo>
                    <a:lnTo>
                      <a:pt x="351" y="36"/>
                    </a:lnTo>
                    <a:lnTo>
                      <a:pt x="351" y="36"/>
                    </a:lnTo>
                    <a:lnTo>
                      <a:pt x="351" y="34"/>
                    </a:lnTo>
                    <a:lnTo>
                      <a:pt x="351" y="34"/>
                    </a:lnTo>
                    <a:lnTo>
                      <a:pt x="351" y="34"/>
                    </a:lnTo>
                    <a:lnTo>
                      <a:pt x="351" y="34"/>
                    </a:lnTo>
                    <a:lnTo>
                      <a:pt x="351" y="34"/>
                    </a:lnTo>
                    <a:lnTo>
                      <a:pt x="353" y="34"/>
                    </a:lnTo>
                    <a:lnTo>
                      <a:pt x="353" y="32"/>
                    </a:lnTo>
                    <a:lnTo>
                      <a:pt x="353" y="32"/>
                    </a:lnTo>
                    <a:lnTo>
                      <a:pt x="353" y="32"/>
                    </a:lnTo>
                    <a:lnTo>
                      <a:pt x="353" y="32"/>
                    </a:lnTo>
                    <a:lnTo>
                      <a:pt x="353" y="32"/>
                    </a:lnTo>
                    <a:lnTo>
                      <a:pt x="353" y="32"/>
                    </a:lnTo>
                    <a:lnTo>
                      <a:pt x="353" y="30"/>
                    </a:lnTo>
                    <a:lnTo>
                      <a:pt x="353" y="30"/>
                    </a:lnTo>
                    <a:lnTo>
                      <a:pt x="353" y="30"/>
                    </a:lnTo>
                    <a:lnTo>
                      <a:pt x="355" y="30"/>
                    </a:lnTo>
                    <a:lnTo>
                      <a:pt x="355" y="29"/>
                    </a:lnTo>
                    <a:lnTo>
                      <a:pt x="355" y="29"/>
                    </a:lnTo>
                    <a:lnTo>
                      <a:pt x="355" y="29"/>
                    </a:lnTo>
                    <a:lnTo>
                      <a:pt x="355" y="29"/>
                    </a:lnTo>
                    <a:lnTo>
                      <a:pt x="355" y="27"/>
                    </a:lnTo>
                    <a:lnTo>
                      <a:pt x="355" y="27"/>
                    </a:lnTo>
                    <a:lnTo>
                      <a:pt x="355" y="27"/>
                    </a:lnTo>
                    <a:lnTo>
                      <a:pt x="355" y="27"/>
                    </a:lnTo>
                    <a:lnTo>
                      <a:pt x="355" y="27"/>
                    </a:lnTo>
                    <a:lnTo>
                      <a:pt x="357" y="25"/>
                    </a:lnTo>
                    <a:lnTo>
                      <a:pt x="357" y="25"/>
                    </a:lnTo>
                    <a:lnTo>
                      <a:pt x="357" y="25"/>
                    </a:lnTo>
                    <a:lnTo>
                      <a:pt x="357" y="25"/>
                    </a:lnTo>
                    <a:lnTo>
                      <a:pt x="357" y="25"/>
                    </a:lnTo>
                    <a:lnTo>
                      <a:pt x="357" y="23"/>
                    </a:lnTo>
                    <a:lnTo>
                      <a:pt x="357" y="23"/>
                    </a:lnTo>
                    <a:lnTo>
                      <a:pt x="357" y="23"/>
                    </a:lnTo>
                    <a:lnTo>
                      <a:pt x="358" y="23"/>
                    </a:lnTo>
                    <a:lnTo>
                      <a:pt x="358" y="21"/>
                    </a:lnTo>
                    <a:lnTo>
                      <a:pt x="358" y="21"/>
                    </a:lnTo>
                    <a:lnTo>
                      <a:pt x="358" y="21"/>
                    </a:lnTo>
                    <a:lnTo>
                      <a:pt x="358" y="21"/>
                    </a:lnTo>
                    <a:lnTo>
                      <a:pt x="360" y="21"/>
                    </a:lnTo>
                    <a:lnTo>
                      <a:pt x="360" y="23"/>
                    </a:lnTo>
                    <a:lnTo>
                      <a:pt x="360" y="23"/>
                    </a:lnTo>
                    <a:lnTo>
                      <a:pt x="360" y="23"/>
                    </a:lnTo>
                    <a:lnTo>
                      <a:pt x="360" y="23"/>
                    </a:lnTo>
                    <a:lnTo>
                      <a:pt x="362" y="23"/>
                    </a:lnTo>
                    <a:lnTo>
                      <a:pt x="362" y="23"/>
                    </a:lnTo>
                    <a:lnTo>
                      <a:pt x="362" y="23"/>
                    </a:lnTo>
                    <a:lnTo>
                      <a:pt x="362" y="23"/>
                    </a:lnTo>
                    <a:lnTo>
                      <a:pt x="364" y="23"/>
                    </a:lnTo>
                    <a:lnTo>
                      <a:pt x="364" y="23"/>
                    </a:lnTo>
                    <a:lnTo>
                      <a:pt x="364" y="23"/>
                    </a:lnTo>
                    <a:lnTo>
                      <a:pt x="364" y="23"/>
                    </a:lnTo>
                    <a:lnTo>
                      <a:pt x="364" y="23"/>
                    </a:lnTo>
                    <a:lnTo>
                      <a:pt x="364" y="23"/>
                    </a:lnTo>
                    <a:lnTo>
                      <a:pt x="366" y="23"/>
                    </a:lnTo>
                    <a:lnTo>
                      <a:pt x="366" y="23"/>
                    </a:lnTo>
                    <a:lnTo>
                      <a:pt x="366" y="23"/>
                    </a:lnTo>
                    <a:lnTo>
                      <a:pt x="368" y="23"/>
                    </a:lnTo>
                    <a:lnTo>
                      <a:pt x="368" y="23"/>
                    </a:lnTo>
                    <a:lnTo>
                      <a:pt x="368" y="23"/>
                    </a:lnTo>
                    <a:lnTo>
                      <a:pt x="368" y="23"/>
                    </a:lnTo>
                    <a:lnTo>
                      <a:pt x="368" y="23"/>
                    </a:lnTo>
                    <a:lnTo>
                      <a:pt x="368" y="23"/>
                    </a:lnTo>
                    <a:lnTo>
                      <a:pt x="369" y="23"/>
                    </a:lnTo>
                    <a:lnTo>
                      <a:pt x="369" y="23"/>
                    </a:lnTo>
                    <a:lnTo>
                      <a:pt x="369" y="23"/>
                    </a:lnTo>
                    <a:lnTo>
                      <a:pt x="369" y="23"/>
                    </a:lnTo>
                    <a:lnTo>
                      <a:pt x="369" y="23"/>
                    </a:lnTo>
                    <a:lnTo>
                      <a:pt x="369" y="23"/>
                    </a:lnTo>
                    <a:lnTo>
                      <a:pt x="369" y="23"/>
                    </a:lnTo>
                    <a:lnTo>
                      <a:pt x="371" y="23"/>
                    </a:lnTo>
                    <a:lnTo>
                      <a:pt x="369" y="25"/>
                    </a:lnTo>
                    <a:lnTo>
                      <a:pt x="369" y="25"/>
                    </a:lnTo>
                    <a:lnTo>
                      <a:pt x="371" y="25"/>
                    </a:lnTo>
                    <a:lnTo>
                      <a:pt x="371" y="25"/>
                    </a:lnTo>
                    <a:lnTo>
                      <a:pt x="369" y="25"/>
                    </a:lnTo>
                    <a:lnTo>
                      <a:pt x="369" y="25"/>
                    </a:lnTo>
                    <a:lnTo>
                      <a:pt x="369" y="25"/>
                    </a:lnTo>
                    <a:lnTo>
                      <a:pt x="371" y="25"/>
                    </a:lnTo>
                    <a:lnTo>
                      <a:pt x="371" y="25"/>
                    </a:lnTo>
                    <a:lnTo>
                      <a:pt x="371" y="25"/>
                    </a:lnTo>
                    <a:lnTo>
                      <a:pt x="371" y="27"/>
                    </a:lnTo>
                    <a:lnTo>
                      <a:pt x="371" y="27"/>
                    </a:lnTo>
                    <a:lnTo>
                      <a:pt x="369" y="27"/>
                    </a:lnTo>
                    <a:lnTo>
                      <a:pt x="369" y="27"/>
                    </a:lnTo>
                    <a:lnTo>
                      <a:pt x="369" y="27"/>
                    </a:lnTo>
                    <a:lnTo>
                      <a:pt x="369" y="27"/>
                    </a:lnTo>
                    <a:lnTo>
                      <a:pt x="369" y="27"/>
                    </a:lnTo>
                    <a:lnTo>
                      <a:pt x="369" y="27"/>
                    </a:lnTo>
                    <a:lnTo>
                      <a:pt x="369" y="27"/>
                    </a:lnTo>
                    <a:lnTo>
                      <a:pt x="369" y="27"/>
                    </a:lnTo>
                    <a:lnTo>
                      <a:pt x="369" y="27"/>
                    </a:lnTo>
                    <a:lnTo>
                      <a:pt x="369" y="27"/>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29"/>
                    </a:lnTo>
                    <a:lnTo>
                      <a:pt x="369" y="30"/>
                    </a:lnTo>
                    <a:lnTo>
                      <a:pt x="369" y="30"/>
                    </a:lnTo>
                    <a:lnTo>
                      <a:pt x="369" y="30"/>
                    </a:lnTo>
                    <a:lnTo>
                      <a:pt x="369" y="30"/>
                    </a:lnTo>
                    <a:lnTo>
                      <a:pt x="369" y="30"/>
                    </a:lnTo>
                    <a:lnTo>
                      <a:pt x="369" y="30"/>
                    </a:lnTo>
                    <a:lnTo>
                      <a:pt x="369" y="30"/>
                    </a:lnTo>
                    <a:lnTo>
                      <a:pt x="369" y="32"/>
                    </a:lnTo>
                    <a:lnTo>
                      <a:pt x="369" y="32"/>
                    </a:lnTo>
                    <a:lnTo>
                      <a:pt x="369" y="32"/>
                    </a:lnTo>
                    <a:lnTo>
                      <a:pt x="369" y="32"/>
                    </a:lnTo>
                    <a:lnTo>
                      <a:pt x="369" y="32"/>
                    </a:lnTo>
                    <a:lnTo>
                      <a:pt x="369" y="32"/>
                    </a:lnTo>
                    <a:lnTo>
                      <a:pt x="369" y="32"/>
                    </a:lnTo>
                    <a:lnTo>
                      <a:pt x="369" y="32"/>
                    </a:lnTo>
                    <a:lnTo>
                      <a:pt x="371" y="32"/>
                    </a:lnTo>
                    <a:lnTo>
                      <a:pt x="371" y="32"/>
                    </a:lnTo>
                    <a:lnTo>
                      <a:pt x="371" y="32"/>
                    </a:lnTo>
                    <a:lnTo>
                      <a:pt x="371" y="32"/>
                    </a:lnTo>
                    <a:lnTo>
                      <a:pt x="371" y="32"/>
                    </a:lnTo>
                    <a:lnTo>
                      <a:pt x="371" y="34"/>
                    </a:lnTo>
                    <a:lnTo>
                      <a:pt x="371" y="34"/>
                    </a:lnTo>
                    <a:lnTo>
                      <a:pt x="371" y="34"/>
                    </a:lnTo>
                    <a:lnTo>
                      <a:pt x="373" y="34"/>
                    </a:lnTo>
                    <a:lnTo>
                      <a:pt x="373" y="34"/>
                    </a:lnTo>
                    <a:lnTo>
                      <a:pt x="373" y="34"/>
                    </a:lnTo>
                    <a:lnTo>
                      <a:pt x="373" y="34"/>
                    </a:lnTo>
                    <a:lnTo>
                      <a:pt x="373" y="34"/>
                    </a:lnTo>
                    <a:lnTo>
                      <a:pt x="375" y="36"/>
                    </a:lnTo>
                    <a:lnTo>
                      <a:pt x="375" y="36"/>
                    </a:lnTo>
                    <a:lnTo>
                      <a:pt x="375" y="36"/>
                    </a:lnTo>
                    <a:lnTo>
                      <a:pt x="377" y="36"/>
                    </a:lnTo>
                    <a:lnTo>
                      <a:pt x="377" y="36"/>
                    </a:lnTo>
                    <a:lnTo>
                      <a:pt x="377" y="34"/>
                    </a:lnTo>
                    <a:lnTo>
                      <a:pt x="377" y="34"/>
                    </a:lnTo>
                    <a:lnTo>
                      <a:pt x="377" y="36"/>
                    </a:lnTo>
                    <a:lnTo>
                      <a:pt x="377" y="36"/>
                    </a:lnTo>
                    <a:lnTo>
                      <a:pt x="378" y="36"/>
                    </a:lnTo>
                    <a:lnTo>
                      <a:pt x="378" y="36"/>
                    </a:lnTo>
                    <a:lnTo>
                      <a:pt x="378" y="36"/>
                    </a:lnTo>
                    <a:lnTo>
                      <a:pt x="378" y="36"/>
                    </a:lnTo>
                    <a:lnTo>
                      <a:pt x="378" y="36"/>
                    </a:lnTo>
                    <a:lnTo>
                      <a:pt x="378" y="36"/>
                    </a:lnTo>
                    <a:lnTo>
                      <a:pt x="380" y="36"/>
                    </a:lnTo>
                    <a:lnTo>
                      <a:pt x="380" y="36"/>
                    </a:lnTo>
                    <a:lnTo>
                      <a:pt x="380" y="36"/>
                    </a:lnTo>
                    <a:lnTo>
                      <a:pt x="380" y="36"/>
                    </a:lnTo>
                    <a:lnTo>
                      <a:pt x="380" y="38"/>
                    </a:lnTo>
                    <a:lnTo>
                      <a:pt x="380" y="38"/>
                    </a:lnTo>
                    <a:lnTo>
                      <a:pt x="382" y="38"/>
                    </a:lnTo>
                    <a:lnTo>
                      <a:pt x="382" y="38"/>
                    </a:lnTo>
                    <a:lnTo>
                      <a:pt x="382" y="38"/>
                    </a:lnTo>
                    <a:lnTo>
                      <a:pt x="382" y="38"/>
                    </a:lnTo>
                    <a:lnTo>
                      <a:pt x="382" y="38"/>
                    </a:lnTo>
                    <a:lnTo>
                      <a:pt x="380" y="38"/>
                    </a:lnTo>
                    <a:lnTo>
                      <a:pt x="380" y="38"/>
                    </a:lnTo>
                    <a:lnTo>
                      <a:pt x="380" y="39"/>
                    </a:lnTo>
                    <a:lnTo>
                      <a:pt x="380" y="39"/>
                    </a:lnTo>
                    <a:lnTo>
                      <a:pt x="380" y="39"/>
                    </a:lnTo>
                    <a:lnTo>
                      <a:pt x="380" y="39"/>
                    </a:lnTo>
                    <a:lnTo>
                      <a:pt x="380" y="39"/>
                    </a:lnTo>
                    <a:lnTo>
                      <a:pt x="380" y="39"/>
                    </a:lnTo>
                    <a:lnTo>
                      <a:pt x="380" y="39"/>
                    </a:lnTo>
                    <a:lnTo>
                      <a:pt x="380" y="41"/>
                    </a:lnTo>
                    <a:lnTo>
                      <a:pt x="380" y="41"/>
                    </a:lnTo>
                    <a:lnTo>
                      <a:pt x="380" y="41"/>
                    </a:lnTo>
                    <a:lnTo>
                      <a:pt x="380" y="41"/>
                    </a:lnTo>
                    <a:lnTo>
                      <a:pt x="380" y="41"/>
                    </a:lnTo>
                    <a:lnTo>
                      <a:pt x="380" y="41"/>
                    </a:lnTo>
                    <a:lnTo>
                      <a:pt x="380" y="41"/>
                    </a:lnTo>
                    <a:lnTo>
                      <a:pt x="380" y="43"/>
                    </a:lnTo>
                    <a:lnTo>
                      <a:pt x="380" y="43"/>
                    </a:lnTo>
                    <a:lnTo>
                      <a:pt x="380" y="43"/>
                    </a:lnTo>
                    <a:lnTo>
                      <a:pt x="380" y="43"/>
                    </a:lnTo>
                    <a:lnTo>
                      <a:pt x="380" y="43"/>
                    </a:lnTo>
                    <a:lnTo>
                      <a:pt x="380" y="43"/>
                    </a:lnTo>
                    <a:lnTo>
                      <a:pt x="378" y="45"/>
                    </a:lnTo>
                    <a:lnTo>
                      <a:pt x="378" y="45"/>
                    </a:lnTo>
                    <a:lnTo>
                      <a:pt x="378" y="45"/>
                    </a:lnTo>
                    <a:lnTo>
                      <a:pt x="378" y="45"/>
                    </a:lnTo>
                    <a:lnTo>
                      <a:pt x="378" y="45"/>
                    </a:lnTo>
                    <a:lnTo>
                      <a:pt x="378" y="45"/>
                    </a:lnTo>
                    <a:lnTo>
                      <a:pt x="378" y="45"/>
                    </a:lnTo>
                    <a:lnTo>
                      <a:pt x="378" y="45"/>
                    </a:lnTo>
                    <a:lnTo>
                      <a:pt x="378" y="45"/>
                    </a:lnTo>
                    <a:lnTo>
                      <a:pt x="378" y="45"/>
                    </a:lnTo>
                    <a:lnTo>
                      <a:pt x="377" y="47"/>
                    </a:lnTo>
                    <a:lnTo>
                      <a:pt x="377" y="47"/>
                    </a:lnTo>
                    <a:lnTo>
                      <a:pt x="377" y="47"/>
                    </a:lnTo>
                    <a:lnTo>
                      <a:pt x="377" y="47"/>
                    </a:lnTo>
                    <a:lnTo>
                      <a:pt x="377" y="47"/>
                    </a:lnTo>
                    <a:lnTo>
                      <a:pt x="377" y="47"/>
                    </a:lnTo>
                    <a:lnTo>
                      <a:pt x="375" y="47"/>
                    </a:lnTo>
                    <a:lnTo>
                      <a:pt x="375" y="47"/>
                    </a:lnTo>
                    <a:lnTo>
                      <a:pt x="375" y="47"/>
                    </a:lnTo>
                    <a:lnTo>
                      <a:pt x="375" y="47"/>
                    </a:lnTo>
                    <a:lnTo>
                      <a:pt x="375" y="47"/>
                    </a:lnTo>
                    <a:lnTo>
                      <a:pt x="375" y="47"/>
                    </a:lnTo>
                    <a:lnTo>
                      <a:pt x="375" y="47"/>
                    </a:lnTo>
                    <a:lnTo>
                      <a:pt x="375" y="47"/>
                    </a:lnTo>
                    <a:lnTo>
                      <a:pt x="375" y="47"/>
                    </a:lnTo>
                    <a:lnTo>
                      <a:pt x="375" y="48"/>
                    </a:lnTo>
                    <a:lnTo>
                      <a:pt x="375" y="48"/>
                    </a:lnTo>
                    <a:lnTo>
                      <a:pt x="373" y="48"/>
                    </a:lnTo>
                    <a:lnTo>
                      <a:pt x="373" y="48"/>
                    </a:lnTo>
                    <a:lnTo>
                      <a:pt x="373" y="48"/>
                    </a:lnTo>
                    <a:lnTo>
                      <a:pt x="373" y="48"/>
                    </a:lnTo>
                    <a:lnTo>
                      <a:pt x="373" y="48"/>
                    </a:lnTo>
                    <a:lnTo>
                      <a:pt x="373" y="48"/>
                    </a:lnTo>
                    <a:lnTo>
                      <a:pt x="373" y="48"/>
                    </a:lnTo>
                    <a:lnTo>
                      <a:pt x="373" y="48"/>
                    </a:lnTo>
                    <a:lnTo>
                      <a:pt x="373" y="48"/>
                    </a:lnTo>
                    <a:lnTo>
                      <a:pt x="373" y="50"/>
                    </a:lnTo>
                    <a:lnTo>
                      <a:pt x="373" y="50"/>
                    </a:lnTo>
                    <a:lnTo>
                      <a:pt x="373" y="50"/>
                    </a:lnTo>
                    <a:lnTo>
                      <a:pt x="371" y="50"/>
                    </a:lnTo>
                    <a:lnTo>
                      <a:pt x="371" y="50"/>
                    </a:lnTo>
                    <a:lnTo>
                      <a:pt x="371" y="50"/>
                    </a:lnTo>
                    <a:lnTo>
                      <a:pt x="371" y="50"/>
                    </a:lnTo>
                    <a:lnTo>
                      <a:pt x="371" y="50"/>
                    </a:lnTo>
                    <a:lnTo>
                      <a:pt x="371" y="50"/>
                    </a:lnTo>
                    <a:lnTo>
                      <a:pt x="371" y="50"/>
                    </a:lnTo>
                    <a:lnTo>
                      <a:pt x="371" y="50"/>
                    </a:lnTo>
                    <a:lnTo>
                      <a:pt x="371" y="50"/>
                    </a:lnTo>
                    <a:lnTo>
                      <a:pt x="369" y="50"/>
                    </a:lnTo>
                    <a:lnTo>
                      <a:pt x="371" y="50"/>
                    </a:lnTo>
                    <a:lnTo>
                      <a:pt x="371" y="50"/>
                    </a:lnTo>
                    <a:lnTo>
                      <a:pt x="371" y="52"/>
                    </a:lnTo>
                    <a:lnTo>
                      <a:pt x="371" y="52"/>
                    </a:lnTo>
                    <a:lnTo>
                      <a:pt x="371" y="52"/>
                    </a:lnTo>
                    <a:lnTo>
                      <a:pt x="371" y="52"/>
                    </a:lnTo>
                    <a:lnTo>
                      <a:pt x="371" y="52"/>
                    </a:lnTo>
                    <a:lnTo>
                      <a:pt x="371" y="52"/>
                    </a:lnTo>
                    <a:lnTo>
                      <a:pt x="371" y="52"/>
                    </a:lnTo>
                    <a:lnTo>
                      <a:pt x="371" y="54"/>
                    </a:lnTo>
                    <a:lnTo>
                      <a:pt x="371" y="54"/>
                    </a:lnTo>
                    <a:lnTo>
                      <a:pt x="371" y="54"/>
                    </a:lnTo>
                    <a:lnTo>
                      <a:pt x="371" y="54"/>
                    </a:lnTo>
                    <a:lnTo>
                      <a:pt x="371" y="54"/>
                    </a:lnTo>
                    <a:lnTo>
                      <a:pt x="371" y="54"/>
                    </a:lnTo>
                    <a:lnTo>
                      <a:pt x="371" y="54"/>
                    </a:lnTo>
                    <a:lnTo>
                      <a:pt x="371" y="54"/>
                    </a:lnTo>
                    <a:lnTo>
                      <a:pt x="371" y="54"/>
                    </a:lnTo>
                    <a:lnTo>
                      <a:pt x="371" y="56"/>
                    </a:lnTo>
                    <a:lnTo>
                      <a:pt x="371" y="56"/>
                    </a:lnTo>
                    <a:lnTo>
                      <a:pt x="371" y="56"/>
                    </a:lnTo>
                    <a:lnTo>
                      <a:pt x="371" y="57"/>
                    </a:lnTo>
                    <a:lnTo>
                      <a:pt x="371" y="57"/>
                    </a:lnTo>
                    <a:lnTo>
                      <a:pt x="371" y="57"/>
                    </a:lnTo>
                    <a:lnTo>
                      <a:pt x="371" y="57"/>
                    </a:lnTo>
                    <a:lnTo>
                      <a:pt x="371" y="57"/>
                    </a:lnTo>
                    <a:lnTo>
                      <a:pt x="371" y="57"/>
                    </a:lnTo>
                    <a:lnTo>
                      <a:pt x="371" y="57"/>
                    </a:lnTo>
                    <a:lnTo>
                      <a:pt x="371" y="59"/>
                    </a:lnTo>
                    <a:lnTo>
                      <a:pt x="371" y="59"/>
                    </a:lnTo>
                    <a:lnTo>
                      <a:pt x="371" y="59"/>
                    </a:lnTo>
                    <a:lnTo>
                      <a:pt x="371" y="61"/>
                    </a:lnTo>
                    <a:lnTo>
                      <a:pt x="371" y="61"/>
                    </a:lnTo>
                    <a:lnTo>
                      <a:pt x="371" y="61"/>
                    </a:lnTo>
                    <a:lnTo>
                      <a:pt x="371" y="61"/>
                    </a:lnTo>
                    <a:lnTo>
                      <a:pt x="371" y="63"/>
                    </a:lnTo>
                    <a:lnTo>
                      <a:pt x="371" y="63"/>
                    </a:lnTo>
                    <a:lnTo>
                      <a:pt x="371" y="63"/>
                    </a:lnTo>
                    <a:lnTo>
                      <a:pt x="371" y="63"/>
                    </a:lnTo>
                    <a:lnTo>
                      <a:pt x="371" y="63"/>
                    </a:lnTo>
                    <a:lnTo>
                      <a:pt x="369" y="63"/>
                    </a:lnTo>
                    <a:lnTo>
                      <a:pt x="369" y="65"/>
                    </a:lnTo>
                    <a:lnTo>
                      <a:pt x="369" y="65"/>
                    </a:lnTo>
                    <a:lnTo>
                      <a:pt x="369" y="65"/>
                    </a:lnTo>
                    <a:lnTo>
                      <a:pt x="369" y="65"/>
                    </a:lnTo>
                    <a:lnTo>
                      <a:pt x="369" y="65"/>
                    </a:lnTo>
                    <a:lnTo>
                      <a:pt x="368" y="65"/>
                    </a:lnTo>
                    <a:lnTo>
                      <a:pt x="368" y="65"/>
                    </a:lnTo>
                    <a:lnTo>
                      <a:pt x="368" y="65"/>
                    </a:lnTo>
                    <a:lnTo>
                      <a:pt x="368" y="65"/>
                    </a:lnTo>
                    <a:lnTo>
                      <a:pt x="368" y="65"/>
                    </a:lnTo>
                    <a:lnTo>
                      <a:pt x="366" y="65"/>
                    </a:lnTo>
                    <a:lnTo>
                      <a:pt x="366" y="65"/>
                    </a:lnTo>
                    <a:lnTo>
                      <a:pt x="366" y="65"/>
                    </a:lnTo>
                    <a:lnTo>
                      <a:pt x="366" y="65"/>
                    </a:lnTo>
                    <a:lnTo>
                      <a:pt x="366" y="65"/>
                    </a:lnTo>
                    <a:lnTo>
                      <a:pt x="366" y="67"/>
                    </a:lnTo>
                    <a:lnTo>
                      <a:pt x="364" y="67"/>
                    </a:lnTo>
                    <a:lnTo>
                      <a:pt x="364" y="67"/>
                    </a:lnTo>
                    <a:lnTo>
                      <a:pt x="364" y="67"/>
                    </a:lnTo>
                    <a:lnTo>
                      <a:pt x="364" y="67"/>
                    </a:lnTo>
                    <a:lnTo>
                      <a:pt x="362" y="67"/>
                    </a:lnTo>
                    <a:lnTo>
                      <a:pt x="362" y="68"/>
                    </a:lnTo>
                    <a:lnTo>
                      <a:pt x="362" y="68"/>
                    </a:lnTo>
                    <a:lnTo>
                      <a:pt x="362" y="68"/>
                    </a:lnTo>
                    <a:lnTo>
                      <a:pt x="362" y="68"/>
                    </a:lnTo>
                    <a:lnTo>
                      <a:pt x="362" y="68"/>
                    </a:lnTo>
                    <a:lnTo>
                      <a:pt x="362" y="68"/>
                    </a:lnTo>
                    <a:lnTo>
                      <a:pt x="362" y="68"/>
                    </a:lnTo>
                    <a:lnTo>
                      <a:pt x="362" y="70"/>
                    </a:lnTo>
                    <a:lnTo>
                      <a:pt x="362" y="70"/>
                    </a:lnTo>
                    <a:lnTo>
                      <a:pt x="362" y="70"/>
                    </a:lnTo>
                    <a:lnTo>
                      <a:pt x="360" y="70"/>
                    </a:lnTo>
                    <a:lnTo>
                      <a:pt x="360" y="70"/>
                    </a:lnTo>
                    <a:lnTo>
                      <a:pt x="360" y="70"/>
                    </a:lnTo>
                    <a:lnTo>
                      <a:pt x="360" y="70"/>
                    </a:lnTo>
                    <a:lnTo>
                      <a:pt x="360" y="70"/>
                    </a:lnTo>
                    <a:lnTo>
                      <a:pt x="360" y="70"/>
                    </a:lnTo>
                    <a:lnTo>
                      <a:pt x="360" y="70"/>
                    </a:lnTo>
                    <a:lnTo>
                      <a:pt x="358" y="70"/>
                    </a:lnTo>
                    <a:lnTo>
                      <a:pt x="358" y="72"/>
                    </a:lnTo>
                    <a:lnTo>
                      <a:pt x="358" y="72"/>
                    </a:lnTo>
                    <a:lnTo>
                      <a:pt x="358" y="72"/>
                    </a:lnTo>
                    <a:lnTo>
                      <a:pt x="358" y="72"/>
                    </a:lnTo>
                    <a:lnTo>
                      <a:pt x="358" y="72"/>
                    </a:lnTo>
                    <a:lnTo>
                      <a:pt x="358" y="72"/>
                    </a:lnTo>
                    <a:lnTo>
                      <a:pt x="358" y="72"/>
                    </a:lnTo>
                    <a:lnTo>
                      <a:pt x="358" y="72"/>
                    </a:lnTo>
                    <a:lnTo>
                      <a:pt x="358" y="72"/>
                    </a:lnTo>
                    <a:lnTo>
                      <a:pt x="358" y="72"/>
                    </a:lnTo>
                    <a:lnTo>
                      <a:pt x="358" y="72"/>
                    </a:lnTo>
                    <a:lnTo>
                      <a:pt x="357" y="72"/>
                    </a:lnTo>
                    <a:lnTo>
                      <a:pt x="357" y="72"/>
                    </a:lnTo>
                    <a:lnTo>
                      <a:pt x="357" y="72"/>
                    </a:lnTo>
                    <a:lnTo>
                      <a:pt x="357" y="72"/>
                    </a:lnTo>
                    <a:lnTo>
                      <a:pt x="357" y="74"/>
                    </a:lnTo>
                    <a:lnTo>
                      <a:pt x="357" y="74"/>
                    </a:lnTo>
                    <a:lnTo>
                      <a:pt x="357" y="74"/>
                    </a:lnTo>
                    <a:lnTo>
                      <a:pt x="357" y="74"/>
                    </a:lnTo>
                    <a:lnTo>
                      <a:pt x="357" y="74"/>
                    </a:lnTo>
                    <a:lnTo>
                      <a:pt x="357" y="74"/>
                    </a:lnTo>
                    <a:lnTo>
                      <a:pt x="357" y="74"/>
                    </a:lnTo>
                    <a:lnTo>
                      <a:pt x="355" y="74"/>
                    </a:lnTo>
                    <a:lnTo>
                      <a:pt x="355" y="74"/>
                    </a:lnTo>
                    <a:lnTo>
                      <a:pt x="355" y="74"/>
                    </a:lnTo>
                    <a:lnTo>
                      <a:pt x="355" y="76"/>
                    </a:lnTo>
                    <a:lnTo>
                      <a:pt x="355" y="76"/>
                    </a:lnTo>
                    <a:lnTo>
                      <a:pt x="355" y="76"/>
                    </a:lnTo>
                    <a:lnTo>
                      <a:pt x="355" y="76"/>
                    </a:lnTo>
                    <a:lnTo>
                      <a:pt x="355" y="76"/>
                    </a:lnTo>
                    <a:lnTo>
                      <a:pt x="355" y="76"/>
                    </a:lnTo>
                    <a:lnTo>
                      <a:pt x="355" y="77"/>
                    </a:lnTo>
                    <a:lnTo>
                      <a:pt x="357" y="77"/>
                    </a:lnTo>
                    <a:lnTo>
                      <a:pt x="357" y="77"/>
                    </a:lnTo>
                    <a:lnTo>
                      <a:pt x="357" y="77"/>
                    </a:lnTo>
                    <a:lnTo>
                      <a:pt x="357" y="77"/>
                    </a:lnTo>
                    <a:lnTo>
                      <a:pt x="357" y="77"/>
                    </a:lnTo>
                    <a:lnTo>
                      <a:pt x="358" y="79"/>
                    </a:lnTo>
                    <a:lnTo>
                      <a:pt x="358" y="79"/>
                    </a:lnTo>
                    <a:lnTo>
                      <a:pt x="358" y="79"/>
                    </a:lnTo>
                    <a:lnTo>
                      <a:pt x="358" y="79"/>
                    </a:lnTo>
                    <a:lnTo>
                      <a:pt x="358" y="79"/>
                    </a:lnTo>
                    <a:lnTo>
                      <a:pt x="360" y="79"/>
                    </a:lnTo>
                    <a:lnTo>
                      <a:pt x="360" y="79"/>
                    </a:lnTo>
                    <a:lnTo>
                      <a:pt x="360" y="79"/>
                    </a:lnTo>
                    <a:lnTo>
                      <a:pt x="360" y="79"/>
                    </a:lnTo>
                    <a:lnTo>
                      <a:pt x="362" y="79"/>
                    </a:lnTo>
                    <a:lnTo>
                      <a:pt x="362" y="81"/>
                    </a:lnTo>
                    <a:lnTo>
                      <a:pt x="362" y="81"/>
                    </a:lnTo>
                    <a:lnTo>
                      <a:pt x="362" y="81"/>
                    </a:lnTo>
                    <a:lnTo>
                      <a:pt x="362" y="81"/>
                    </a:lnTo>
                    <a:lnTo>
                      <a:pt x="362" y="81"/>
                    </a:lnTo>
                    <a:lnTo>
                      <a:pt x="364" y="81"/>
                    </a:lnTo>
                    <a:lnTo>
                      <a:pt x="364" y="81"/>
                    </a:lnTo>
                    <a:lnTo>
                      <a:pt x="364" y="79"/>
                    </a:lnTo>
                    <a:lnTo>
                      <a:pt x="364" y="79"/>
                    </a:lnTo>
                    <a:lnTo>
                      <a:pt x="364" y="79"/>
                    </a:lnTo>
                    <a:lnTo>
                      <a:pt x="364" y="79"/>
                    </a:lnTo>
                    <a:lnTo>
                      <a:pt x="366" y="79"/>
                    </a:lnTo>
                    <a:lnTo>
                      <a:pt x="366" y="79"/>
                    </a:lnTo>
                    <a:lnTo>
                      <a:pt x="366" y="79"/>
                    </a:lnTo>
                    <a:lnTo>
                      <a:pt x="366" y="79"/>
                    </a:lnTo>
                    <a:lnTo>
                      <a:pt x="366" y="79"/>
                    </a:lnTo>
                    <a:lnTo>
                      <a:pt x="368" y="79"/>
                    </a:lnTo>
                    <a:lnTo>
                      <a:pt x="368" y="79"/>
                    </a:lnTo>
                    <a:lnTo>
                      <a:pt x="368" y="79"/>
                    </a:lnTo>
                    <a:lnTo>
                      <a:pt x="368" y="79"/>
                    </a:lnTo>
                    <a:lnTo>
                      <a:pt x="368" y="79"/>
                    </a:lnTo>
                    <a:lnTo>
                      <a:pt x="368" y="79"/>
                    </a:lnTo>
                    <a:lnTo>
                      <a:pt x="369" y="79"/>
                    </a:lnTo>
                    <a:lnTo>
                      <a:pt x="369" y="79"/>
                    </a:lnTo>
                    <a:lnTo>
                      <a:pt x="369" y="79"/>
                    </a:lnTo>
                    <a:lnTo>
                      <a:pt x="369" y="79"/>
                    </a:lnTo>
                    <a:lnTo>
                      <a:pt x="371" y="79"/>
                    </a:lnTo>
                    <a:lnTo>
                      <a:pt x="371" y="81"/>
                    </a:lnTo>
                    <a:lnTo>
                      <a:pt x="371" y="81"/>
                    </a:lnTo>
                    <a:lnTo>
                      <a:pt x="371" y="81"/>
                    </a:lnTo>
                    <a:lnTo>
                      <a:pt x="371" y="81"/>
                    </a:lnTo>
                    <a:lnTo>
                      <a:pt x="371" y="81"/>
                    </a:lnTo>
                    <a:lnTo>
                      <a:pt x="373" y="81"/>
                    </a:lnTo>
                    <a:lnTo>
                      <a:pt x="373" y="83"/>
                    </a:lnTo>
                    <a:lnTo>
                      <a:pt x="373" y="83"/>
                    </a:lnTo>
                    <a:lnTo>
                      <a:pt x="373" y="83"/>
                    </a:lnTo>
                    <a:lnTo>
                      <a:pt x="373" y="83"/>
                    </a:lnTo>
                    <a:lnTo>
                      <a:pt x="373" y="83"/>
                    </a:lnTo>
                    <a:lnTo>
                      <a:pt x="373" y="83"/>
                    </a:lnTo>
                    <a:lnTo>
                      <a:pt x="373" y="85"/>
                    </a:lnTo>
                    <a:lnTo>
                      <a:pt x="373" y="85"/>
                    </a:lnTo>
                    <a:lnTo>
                      <a:pt x="373" y="85"/>
                    </a:lnTo>
                    <a:lnTo>
                      <a:pt x="373" y="85"/>
                    </a:lnTo>
                    <a:lnTo>
                      <a:pt x="375" y="86"/>
                    </a:lnTo>
                    <a:lnTo>
                      <a:pt x="375" y="86"/>
                    </a:lnTo>
                    <a:lnTo>
                      <a:pt x="375" y="86"/>
                    </a:lnTo>
                    <a:lnTo>
                      <a:pt x="375" y="86"/>
                    </a:lnTo>
                    <a:lnTo>
                      <a:pt x="375" y="86"/>
                    </a:lnTo>
                    <a:lnTo>
                      <a:pt x="375" y="86"/>
                    </a:lnTo>
                    <a:lnTo>
                      <a:pt x="377" y="86"/>
                    </a:lnTo>
                    <a:lnTo>
                      <a:pt x="377" y="86"/>
                    </a:lnTo>
                    <a:lnTo>
                      <a:pt x="377" y="86"/>
                    </a:lnTo>
                    <a:lnTo>
                      <a:pt x="377" y="86"/>
                    </a:lnTo>
                    <a:lnTo>
                      <a:pt x="377" y="86"/>
                    </a:lnTo>
                    <a:lnTo>
                      <a:pt x="377" y="86"/>
                    </a:lnTo>
                    <a:lnTo>
                      <a:pt x="377" y="88"/>
                    </a:lnTo>
                    <a:lnTo>
                      <a:pt x="377" y="88"/>
                    </a:lnTo>
                    <a:lnTo>
                      <a:pt x="377" y="88"/>
                    </a:lnTo>
                    <a:lnTo>
                      <a:pt x="378" y="88"/>
                    </a:lnTo>
                    <a:lnTo>
                      <a:pt x="378" y="88"/>
                    </a:lnTo>
                    <a:lnTo>
                      <a:pt x="378" y="88"/>
                    </a:lnTo>
                    <a:lnTo>
                      <a:pt x="378" y="90"/>
                    </a:lnTo>
                    <a:lnTo>
                      <a:pt x="380" y="90"/>
                    </a:lnTo>
                    <a:lnTo>
                      <a:pt x="380" y="90"/>
                    </a:lnTo>
                    <a:lnTo>
                      <a:pt x="380" y="90"/>
                    </a:lnTo>
                    <a:lnTo>
                      <a:pt x="380" y="90"/>
                    </a:lnTo>
                    <a:lnTo>
                      <a:pt x="380" y="90"/>
                    </a:lnTo>
                    <a:lnTo>
                      <a:pt x="380" y="90"/>
                    </a:lnTo>
                    <a:lnTo>
                      <a:pt x="382" y="92"/>
                    </a:lnTo>
                    <a:lnTo>
                      <a:pt x="382" y="92"/>
                    </a:lnTo>
                    <a:lnTo>
                      <a:pt x="382" y="92"/>
                    </a:lnTo>
                    <a:lnTo>
                      <a:pt x="384" y="92"/>
                    </a:lnTo>
                    <a:lnTo>
                      <a:pt x="384" y="92"/>
                    </a:lnTo>
                    <a:lnTo>
                      <a:pt x="384" y="92"/>
                    </a:lnTo>
                    <a:lnTo>
                      <a:pt x="384" y="92"/>
                    </a:lnTo>
                    <a:lnTo>
                      <a:pt x="386" y="92"/>
                    </a:lnTo>
                    <a:lnTo>
                      <a:pt x="386" y="94"/>
                    </a:lnTo>
                    <a:lnTo>
                      <a:pt x="386" y="94"/>
                    </a:lnTo>
                    <a:lnTo>
                      <a:pt x="386" y="94"/>
                    </a:lnTo>
                    <a:lnTo>
                      <a:pt x="387" y="95"/>
                    </a:lnTo>
                    <a:lnTo>
                      <a:pt x="387" y="95"/>
                    </a:lnTo>
                    <a:lnTo>
                      <a:pt x="387" y="95"/>
                    </a:lnTo>
                    <a:lnTo>
                      <a:pt x="387" y="95"/>
                    </a:lnTo>
                    <a:lnTo>
                      <a:pt x="387" y="95"/>
                    </a:lnTo>
                    <a:lnTo>
                      <a:pt x="387" y="95"/>
                    </a:lnTo>
                    <a:lnTo>
                      <a:pt x="387" y="95"/>
                    </a:lnTo>
                    <a:lnTo>
                      <a:pt x="387" y="97"/>
                    </a:lnTo>
                    <a:lnTo>
                      <a:pt x="387" y="97"/>
                    </a:lnTo>
                    <a:lnTo>
                      <a:pt x="387" y="97"/>
                    </a:lnTo>
                    <a:lnTo>
                      <a:pt x="387" y="97"/>
                    </a:lnTo>
                    <a:lnTo>
                      <a:pt x="387" y="97"/>
                    </a:lnTo>
                    <a:lnTo>
                      <a:pt x="389" y="97"/>
                    </a:lnTo>
                    <a:lnTo>
                      <a:pt x="389" y="97"/>
                    </a:lnTo>
                    <a:lnTo>
                      <a:pt x="389" y="97"/>
                    </a:lnTo>
                    <a:lnTo>
                      <a:pt x="389" y="95"/>
                    </a:lnTo>
                    <a:lnTo>
                      <a:pt x="389" y="95"/>
                    </a:lnTo>
                    <a:lnTo>
                      <a:pt x="389" y="95"/>
                    </a:lnTo>
                    <a:lnTo>
                      <a:pt x="389" y="95"/>
                    </a:lnTo>
                    <a:lnTo>
                      <a:pt x="389" y="95"/>
                    </a:lnTo>
                    <a:lnTo>
                      <a:pt x="391" y="95"/>
                    </a:lnTo>
                    <a:lnTo>
                      <a:pt x="391" y="95"/>
                    </a:lnTo>
                    <a:lnTo>
                      <a:pt x="391" y="95"/>
                    </a:lnTo>
                    <a:lnTo>
                      <a:pt x="391" y="95"/>
                    </a:lnTo>
                    <a:lnTo>
                      <a:pt x="391" y="95"/>
                    </a:lnTo>
                    <a:lnTo>
                      <a:pt x="391" y="95"/>
                    </a:lnTo>
                    <a:lnTo>
                      <a:pt x="391" y="95"/>
                    </a:lnTo>
                    <a:lnTo>
                      <a:pt x="391" y="95"/>
                    </a:lnTo>
                    <a:lnTo>
                      <a:pt x="393" y="95"/>
                    </a:lnTo>
                    <a:lnTo>
                      <a:pt x="393" y="95"/>
                    </a:lnTo>
                    <a:lnTo>
                      <a:pt x="393" y="95"/>
                    </a:lnTo>
                    <a:lnTo>
                      <a:pt x="393" y="95"/>
                    </a:lnTo>
                    <a:lnTo>
                      <a:pt x="393" y="95"/>
                    </a:lnTo>
                    <a:lnTo>
                      <a:pt x="393" y="97"/>
                    </a:lnTo>
                    <a:lnTo>
                      <a:pt x="395" y="97"/>
                    </a:lnTo>
                    <a:lnTo>
                      <a:pt x="395" y="97"/>
                    </a:lnTo>
                    <a:lnTo>
                      <a:pt x="395" y="97"/>
                    </a:lnTo>
                    <a:lnTo>
                      <a:pt x="395" y="97"/>
                    </a:lnTo>
                    <a:lnTo>
                      <a:pt x="396" y="95"/>
                    </a:lnTo>
                    <a:lnTo>
                      <a:pt x="396" y="95"/>
                    </a:lnTo>
                    <a:lnTo>
                      <a:pt x="396" y="95"/>
                    </a:lnTo>
                    <a:lnTo>
                      <a:pt x="396" y="95"/>
                    </a:lnTo>
                    <a:lnTo>
                      <a:pt x="396" y="95"/>
                    </a:lnTo>
                    <a:lnTo>
                      <a:pt x="396" y="95"/>
                    </a:lnTo>
                    <a:lnTo>
                      <a:pt x="396" y="95"/>
                    </a:lnTo>
                    <a:lnTo>
                      <a:pt x="396" y="95"/>
                    </a:lnTo>
                    <a:lnTo>
                      <a:pt x="396" y="95"/>
                    </a:lnTo>
                    <a:lnTo>
                      <a:pt x="398" y="94"/>
                    </a:lnTo>
                    <a:lnTo>
                      <a:pt x="398" y="94"/>
                    </a:lnTo>
                    <a:lnTo>
                      <a:pt x="398" y="94"/>
                    </a:lnTo>
                    <a:lnTo>
                      <a:pt x="398" y="94"/>
                    </a:lnTo>
                    <a:lnTo>
                      <a:pt x="398" y="95"/>
                    </a:lnTo>
                    <a:lnTo>
                      <a:pt x="400" y="95"/>
                    </a:lnTo>
                    <a:lnTo>
                      <a:pt x="400" y="95"/>
                    </a:lnTo>
                    <a:lnTo>
                      <a:pt x="400" y="95"/>
                    </a:lnTo>
                    <a:lnTo>
                      <a:pt x="400" y="95"/>
                    </a:lnTo>
                    <a:lnTo>
                      <a:pt x="400" y="95"/>
                    </a:lnTo>
                    <a:lnTo>
                      <a:pt x="400" y="95"/>
                    </a:lnTo>
                    <a:lnTo>
                      <a:pt x="402" y="95"/>
                    </a:lnTo>
                    <a:lnTo>
                      <a:pt x="402" y="95"/>
                    </a:lnTo>
                    <a:lnTo>
                      <a:pt x="404" y="95"/>
                    </a:lnTo>
                    <a:lnTo>
                      <a:pt x="404" y="95"/>
                    </a:lnTo>
                    <a:lnTo>
                      <a:pt x="404" y="95"/>
                    </a:lnTo>
                    <a:lnTo>
                      <a:pt x="404" y="95"/>
                    </a:lnTo>
                    <a:lnTo>
                      <a:pt x="404" y="95"/>
                    </a:lnTo>
                    <a:lnTo>
                      <a:pt x="404" y="95"/>
                    </a:lnTo>
                    <a:lnTo>
                      <a:pt x="404" y="95"/>
                    </a:lnTo>
                    <a:lnTo>
                      <a:pt x="406" y="95"/>
                    </a:lnTo>
                    <a:lnTo>
                      <a:pt x="406" y="95"/>
                    </a:lnTo>
                    <a:lnTo>
                      <a:pt x="406" y="95"/>
                    </a:lnTo>
                    <a:lnTo>
                      <a:pt x="406" y="95"/>
                    </a:lnTo>
                    <a:lnTo>
                      <a:pt x="406" y="95"/>
                    </a:lnTo>
                    <a:lnTo>
                      <a:pt x="406" y="95"/>
                    </a:lnTo>
                    <a:lnTo>
                      <a:pt x="407" y="95"/>
                    </a:lnTo>
                    <a:lnTo>
                      <a:pt x="407" y="95"/>
                    </a:lnTo>
                    <a:lnTo>
                      <a:pt x="407" y="95"/>
                    </a:lnTo>
                    <a:lnTo>
                      <a:pt x="407" y="95"/>
                    </a:lnTo>
                    <a:lnTo>
                      <a:pt x="407" y="95"/>
                    </a:lnTo>
                    <a:lnTo>
                      <a:pt x="407" y="95"/>
                    </a:lnTo>
                    <a:lnTo>
                      <a:pt x="407" y="95"/>
                    </a:lnTo>
                    <a:lnTo>
                      <a:pt x="409" y="97"/>
                    </a:lnTo>
                    <a:lnTo>
                      <a:pt x="409" y="97"/>
                    </a:lnTo>
                    <a:lnTo>
                      <a:pt x="411" y="97"/>
                    </a:lnTo>
                    <a:lnTo>
                      <a:pt x="411" y="97"/>
                    </a:lnTo>
                    <a:lnTo>
                      <a:pt x="411" y="97"/>
                    </a:lnTo>
                    <a:lnTo>
                      <a:pt x="411" y="97"/>
                    </a:lnTo>
                    <a:lnTo>
                      <a:pt x="411" y="97"/>
                    </a:lnTo>
                    <a:lnTo>
                      <a:pt x="413" y="97"/>
                    </a:lnTo>
                    <a:lnTo>
                      <a:pt x="413" y="97"/>
                    </a:lnTo>
                    <a:lnTo>
                      <a:pt x="413" y="97"/>
                    </a:lnTo>
                    <a:lnTo>
                      <a:pt x="415" y="97"/>
                    </a:lnTo>
                    <a:lnTo>
                      <a:pt x="415" y="99"/>
                    </a:lnTo>
                    <a:lnTo>
                      <a:pt x="416" y="99"/>
                    </a:lnTo>
                    <a:lnTo>
                      <a:pt x="416" y="99"/>
                    </a:lnTo>
                    <a:lnTo>
                      <a:pt x="416" y="99"/>
                    </a:lnTo>
                    <a:lnTo>
                      <a:pt x="418" y="99"/>
                    </a:lnTo>
                    <a:lnTo>
                      <a:pt x="418" y="99"/>
                    </a:lnTo>
                    <a:lnTo>
                      <a:pt x="420" y="99"/>
                    </a:lnTo>
                    <a:lnTo>
                      <a:pt x="420" y="99"/>
                    </a:lnTo>
                    <a:lnTo>
                      <a:pt x="420" y="99"/>
                    </a:lnTo>
                    <a:lnTo>
                      <a:pt x="422" y="99"/>
                    </a:lnTo>
                    <a:lnTo>
                      <a:pt x="422" y="99"/>
                    </a:lnTo>
                    <a:lnTo>
                      <a:pt x="422" y="99"/>
                    </a:lnTo>
                    <a:lnTo>
                      <a:pt x="422" y="99"/>
                    </a:lnTo>
                    <a:lnTo>
                      <a:pt x="424" y="99"/>
                    </a:lnTo>
                    <a:lnTo>
                      <a:pt x="424" y="99"/>
                    </a:lnTo>
                    <a:lnTo>
                      <a:pt x="424" y="99"/>
                    </a:lnTo>
                    <a:lnTo>
                      <a:pt x="424" y="99"/>
                    </a:lnTo>
                    <a:lnTo>
                      <a:pt x="424" y="99"/>
                    </a:lnTo>
                    <a:lnTo>
                      <a:pt x="424" y="99"/>
                    </a:lnTo>
                    <a:lnTo>
                      <a:pt x="425" y="99"/>
                    </a:lnTo>
                    <a:lnTo>
                      <a:pt x="425" y="99"/>
                    </a:lnTo>
                    <a:lnTo>
                      <a:pt x="425" y="99"/>
                    </a:lnTo>
                    <a:lnTo>
                      <a:pt x="425" y="99"/>
                    </a:lnTo>
                    <a:lnTo>
                      <a:pt x="425" y="99"/>
                    </a:lnTo>
                    <a:lnTo>
                      <a:pt x="425" y="99"/>
                    </a:lnTo>
                    <a:lnTo>
                      <a:pt x="425" y="99"/>
                    </a:lnTo>
                    <a:lnTo>
                      <a:pt x="427" y="99"/>
                    </a:lnTo>
                    <a:lnTo>
                      <a:pt x="427" y="97"/>
                    </a:lnTo>
                    <a:lnTo>
                      <a:pt x="427" y="97"/>
                    </a:lnTo>
                    <a:lnTo>
                      <a:pt x="427" y="97"/>
                    </a:lnTo>
                    <a:lnTo>
                      <a:pt x="427" y="97"/>
                    </a:lnTo>
                    <a:lnTo>
                      <a:pt x="429" y="97"/>
                    </a:lnTo>
                    <a:lnTo>
                      <a:pt x="429" y="97"/>
                    </a:lnTo>
                    <a:lnTo>
                      <a:pt x="429" y="97"/>
                    </a:lnTo>
                    <a:lnTo>
                      <a:pt x="429" y="97"/>
                    </a:lnTo>
                    <a:lnTo>
                      <a:pt x="431" y="97"/>
                    </a:lnTo>
                    <a:lnTo>
                      <a:pt x="431" y="97"/>
                    </a:lnTo>
                    <a:lnTo>
                      <a:pt x="431" y="97"/>
                    </a:lnTo>
                    <a:lnTo>
                      <a:pt x="431" y="97"/>
                    </a:lnTo>
                    <a:lnTo>
                      <a:pt x="431" y="97"/>
                    </a:lnTo>
                    <a:lnTo>
                      <a:pt x="431" y="97"/>
                    </a:lnTo>
                    <a:lnTo>
                      <a:pt x="431" y="97"/>
                    </a:lnTo>
                    <a:lnTo>
                      <a:pt x="431" y="97"/>
                    </a:lnTo>
                    <a:lnTo>
                      <a:pt x="431" y="97"/>
                    </a:lnTo>
                    <a:lnTo>
                      <a:pt x="431" y="97"/>
                    </a:lnTo>
                    <a:lnTo>
                      <a:pt x="431" y="97"/>
                    </a:lnTo>
                    <a:lnTo>
                      <a:pt x="433" y="97"/>
                    </a:lnTo>
                    <a:lnTo>
                      <a:pt x="433" y="97"/>
                    </a:lnTo>
                    <a:lnTo>
                      <a:pt x="433" y="97"/>
                    </a:lnTo>
                    <a:lnTo>
                      <a:pt x="433" y="97"/>
                    </a:lnTo>
                    <a:lnTo>
                      <a:pt x="433" y="97"/>
                    </a:lnTo>
                    <a:lnTo>
                      <a:pt x="434" y="97"/>
                    </a:lnTo>
                    <a:lnTo>
                      <a:pt x="434" y="97"/>
                    </a:lnTo>
                    <a:lnTo>
                      <a:pt x="434" y="97"/>
                    </a:lnTo>
                    <a:lnTo>
                      <a:pt x="434" y="97"/>
                    </a:lnTo>
                    <a:lnTo>
                      <a:pt x="434" y="95"/>
                    </a:lnTo>
                    <a:lnTo>
                      <a:pt x="434" y="95"/>
                    </a:lnTo>
                    <a:lnTo>
                      <a:pt x="434" y="95"/>
                    </a:lnTo>
                    <a:lnTo>
                      <a:pt x="434" y="95"/>
                    </a:lnTo>
                    <a:lnTo>
                      <a:pt x="434" y="95"/>
                    </a:lnTo>
                    <a:lnTo>
                      <a:pt x="436" y="95"/>
                    </a:lnTo>
                    <a:lnTo>
                      <a:pt x="436" y="94"/>
                    </a:lnTo>
                    <a:lnTo>
                      <a:pt x="436" y="94"/>
                    </a:lnTo>
                    <a:lnTo>
                      <a:pt x="436" y="94"/>
                    </a:lnTo>
                    <a:lnTo>
                      <a:pt x="438" y="94"/>
                    </a:lnTo>
                    <a:lnTo>
                      <a:pt x="438" y="94"/>
                    </a:lnTo>
                    <a:lnTo>
                      <a:pt x="438" y="94"/>
                    </a:lnTo>
                    <a:lnTo>
                      <a:pt x="438" y="94"/>
                    </a:lnTo>
                    <a:lnTo>
                      <a:pt x="438" y="94"/>
                    </a:lnTo>
                    <a:lnTo>
                      <a:pt x="438" y="94"/>
                    </a:lnTo>
                    <a:lnTo>
                      <a:pt x="438" y="94"/>
                    </a:lnTo>
                    <a:lnTo>
                      <a:pt x="438" y="94"/>
                    </a:lnTo>
                    <a:lnTo>
                      <a:pt x="438" y="94"/>
                    </a:lnTo>
                    <a:lnTo>
                      <a:pt x="438" y="92"/>
                    </a:lnTo>
                    <a:lnTo>
                      <a:pt x="438" y="92"/>
                    </a:lnTo>
                    <a:lnTo>
                      <a:pt x="440" y="92"/>
                    </a:lnTo>
                    <a:lnTo>
                      <a:pt x="440" y="92"/>
                    </a:lnTo>
                    <a:lnTo>
                      <a:pt x="440" y="92"/>
                    </a:lnTo>
                    <a:lnTo>
                      <a:pt x="440" y="92"/>
                    </a:lnTo>
                    <a:lnTo>
                      <a:pt x="440" y="92"/>
                    </a:lnTo>
                    <a:lnTo>
                      <a:pt x="440" y="92"/>
                    </a:lnTo>
                    <a:lnTo>
                      <a:pt x="440" y="92"/>
                    </a:lnTo>
                    <a:lnTo>
                      <a:pt x="440" y="92"/>
                    </a:lnTo>
                    <a:lnTo>
                      <a:pt x="442" y="92"/>
                    </a:lnTo>
                    <a:lnTo>
                      <a:pt x="442" y="90"/>
                    </a:lnTo>
                    <a:lnTo>
                      <a:pt x="442" y="90"/>
                    </a:lnTo>
                    <a:lnTo>
                      <a:pt x="442" y="90"/>
                    </a:lnTo>
                    <a:lnTo>
                      <a:pt x="442" y="90"/>
                    </a:lnTo>
                    <a:lnTo>
                      <a:pt x="442" y="90"/>
                    </a:lnTo>
                    <a:lnTo>
                      <a:pt x="442" y="90"/>
                    </a:lnTo>
                    <a:lnTo>
                      <a:pt x="442" y="88"/>
                    </a:lnTo>
                    <a:lnTo>
                      <a:pt x="442" y="88"/>
                    </a:lnTo>
                    <a:lnTo>
                      <a:pt x="443" y="88"/>
                    </a:lnTo>
                    <a:lnTo>
                      <a:pt x="443" y="88"/>
                    </a:lnTo>
                    <a:lnTo>
                      <a:pt x="443" y="88"/>
                    </a:lnTo>
                    <a:lnTo>
                      <a:pt x="443" y="88"/>
                    </a:lnTo>
                    <a:lnTo>
                      <a:pt x="443" y="88"/>
                    </a:lnTo>
                    <a:lnTo>
                      <a:pt x="443" y="88"/>
                    </a:lnTo>
                    <a:lnTo>
                      <a:pt x="445" y="86"/>
                    </a:lnTo>
                    <a:lnTo>
                      <a:pt x="445" y="86"/>
                    </a:lnTo>
                    <a:lnTo>
                      <a:pt x="445" y="86"/>
                    </a:lnTo>
                    <a:lnTo>
                      <a:pt x="445" y="86"/>
                    </a:lnTo>
                    <a:lnTo>
                      <a:pt x="445" y="86"/>
                    </a:lnTo>
                    <a:lnTo>
                      <a:pt x="447" y="86"/>
                    </a:lnTo>
                    <a:lnTo>
                      <a:pt x="447" y="85"/>
                    </a:lnTo>
                    <a:lnTo>
                      <a:pt x="447" y="85"/>
                    </a:lnTo>
                    <a:lnTo>
                      <a:pt x="447" y="85"/>
                    </a:lnTo>
                    <a:lnTo>
                      <a:pt x="447" y="85"/>
                    </a:lnTo>
                    <a:lnTo>
                      <a:pt x="447" y="85"/>
                    </a:lnTo>
                    <a:lnTo>
                      <a:pt x="447" y="85"/>
                    </a:lnTo>
                    <a:lnTo>
                      <a:pt x="447" y="85"/>
                    </a:lnTo>
                    <a:lnTo>
                      <a:pt x="449" y="85"/>
                    </a:lnTo>
                    <a:lnTo>
                      <a:pt x="449" y="85"/>
                    </a:lnTo>
                    <a:lnTo>
                      <a:pt x="449" y="85"/>
                    </a:lnTo>
                    <a:lnTo>
                      <a:pt x="449" y="85"/>
                    </a:lnTo>
                    <a:lnTo>
                      <a:pt x="449" y="83"/>
                    </a:lnTo>
                    <a:lnTo>
                      <a:pt x="449" y="83"/>
                    </a:lnTo>
                    <a:lnTo>
                      <a:pt x="449" y="83"/>
                    </a:lnTo>
                    <a:lnTo>
                      <a:pt x="449" y="81"/>
                    </a:lnTo>
                    <a:lnTo>
                      <a:pt x="449" y="81"/>
                    </a:lnTo>
                    <a:lnTo>
                      <a:pt x="449" y="81"/>
                    </a:lnTo>
                    <a:lnTo>
                      <a:pt x="449" y="79"/>
                    </a:lnTo>
                    <a:lnTo>
                      <a:pt x="449" y="79"/>
                    </a:lnTo>
                    <a:lnTo>
                      <a:pt x="449" y="79"/>
                    </a:lnTo>
                    <a:lnTo>
                      <a:pt x="449" y="79"/>
                    </a:lnTo>
                    <a:lnTo>
                      <a:pt x="449" y="79"/>
                    </a:lnTo>
                    <a:lnTo>
                      <a:pt x="449" y="79"/>
                    </a:lnTo>
                    <a:lnTo>
                      <a:pt x="449" y="79"/>
                    </a:lnTo>
                    <a:lnTo>
                      <a:pt x="451" y="77"/>
                    </a:lnTo>
                    <a:lnTo>
                      <a:pt x="451" y="77"/>
                    </a:lnTo>
                    <a:lnTo>
                      <a:pt x="451" y="77"/>
                    </a:lnTo>
                    <a:lnTo>
                      <a:pt x="451" y="76"/>
                    </a:lnTo>
                    <a:lnTo>
                      <a:pt x="451" y="76"/>
                    </a:lnTo>
                    <a:lnTo>
                      <a:pt x="451" y="76"/>
                    </a:lnTo>
                    <a:lnTo>
                      <a:pt x="453" y="76"/>
                    </a:lnTo>
                    <a:lnTo>
                      <a:pt x="453" y="74"/>
                    </a:lnTo>
                    <a:lnTo>
                      <a:pt x="453" y="74"/>
                    </a:lnTo>
                    <a:lnTo>
                      <a:pt x="453" y="74"/>
                    </a:lnTo>
                    <a:lnTo>
                      <a:pt x="453" y="72"/>
                    </a:lnTo>
                    <a:lnTo>
                      <a:pt x="453" y="72"/>
                    </a:lnTo>
                    <a:lnTo>
                      <a:pt x="453" y="72"/>
                    </a:lnTo>
                    <a:lnTo>
                      <a:pt x="454" y="72"/>
                    </a:lnTo>
                    <a:lnTo>
                      <a:pt x="454" y="72"/>
                    </a:lnTo>
                    <a:lnTo>
                      <a:pt x="454" y="72"/>
                    </a:lnTo>
                    <a:lnTo>
                      <a:pt x="454" y="72"/>
                    </a:lnTo>
                    <a:lnTo>
                      <a:pt x="454" y="72"/>
                    </a:lnTo>
                    <a:lnTo>
                      <a:pt x="454" y="72"/>
                    </a:lnTo>
                    <a:lnTo>
                      <a:pt x="454" y="72"/>
                    </a:lnTo>
                    <a:lnTo>
                      <a:pt x="456" y="72"/>
                    </a:lnTo>
                    <a:lnTo>
                      <a:pt x="456" y="72"/>
                    </a:lnTo>
                    <a:lnTo>
                      <a:pt x="456" y="72"/>
                    </a:lnTo>
                    <a:lnTo>
                      <a:pt x="456" y="72"/>
                    </a:lnTo>
                    <a:lnTo>
                      <a:pt x="456" y="72"/>
                    </a:lnTo>
                    <a:lnTo>
                      <a:pt x="456" y="72"/>
                    </a:lnTo>
                    <a:lnTo>
                      <a:pt x="456" y="72"/>
                    </a:lnTo>
                    <a:lnTo>
                      <a:pt x="458" y="72"/>
                    </a:lnTo>
                    <a:lnTo>
                      <a:pt x="458" y="72"/>
                    </a:lnTo>
                    <a:lnTo>
                      <a:pt x="458" y="72"/>
                    </a:lnTo>
                    <a:lnTo>
                      <a:pt x="458" y="72"/>
                    </a:lnTo>
                    <a:lnTo>
                      <a:pt x="458" y="72"/>
                    </a:lnTo>
                    <a:lnTo>
                      <a:pt x="458" y="72"/>
                    </a:lnTo>
                    <a:lnTo>
                      <a:pt x="458" y="72"/>
                    </a:lnTo>
                    <a:lnTo>
                      <a:pt x="458" y="72"/>
                    </a:lnTo>
                    <a:lnTo>
                      <a:pt x="458" y="70"/>
                    </a:lnTo>
                    <a:lnTo>
                      <a:pt x="458" y="70"/>
                    </a:lnTo>
                    <a:lnTo>
                      <a:pt x="458" y="70"/>
                    </a:lnTo>
                    <a:lnTo>
                      <a:pt x="458" y="70"/>
                    </a:lnTo>
                    <a:lnTo>
                      <a:pt x="458" y="70"/>
                    </a:lnTo>
                    <a:lnTo>
                      <a:pt x="458" y="70"/>
                    </a:lnTo>
                    <a:lnTo>
                      <a:pt x="458" y="68"/>
                    </a:lnTo>
                    <a:lnTo>
                      <a:pt x="458" y="68"/>
                    </a:lnTo>
                    <a:lnTo>
                      <a:pt x="458" y="68"/>
                    </a:lnTo>
                    <a:lnTo>
                      <a:pt x="458" y="68"/>
                    </a:lnTo>
                    <a:lnTo>
                      <a:pt x="458" y="68"/>
                    </a:lnTo>
                    <a:lnTo>
                      <a:pt x="458" y="68"/>
                    </a:lnTo>
                    <a:lnTo>
                      <a:pt x="458" y="68"/>
                    </a:lnTo>
                    <a:lnTo>
                      <a:pt x="458" y="68"/>
                    </a:lnTo>
                    <a:lnTo>
                      <a:pt x="458" y="67"/>
                    </a:lnTo>
                    <a:lnTo>
                      <a:pt x="458" y="67"/>
                    </a:lnTo>
                    <a:lnTo>
                      <a:pt x="458" y="67"/>
                    </a:lnTo>
                    <a:lnTo>
                      <a:pt x="458" y="67"/>
                    </a:lnTo>
                    <a:lnTo>
                      <a:pt x="458" y="67"/>
                    </a:lnTo>
                    <a:lnTo>
                      <a:pt x="458" y="67"/>
                    </a:lnTo>
                    <a:lnTo>
                      <a:pt x="458" y="65"/>
                    </a:lnTo>
                    <a:lnTo>
                      <a:pt x="458" y="65"/>
                    </a:lnTo>
                    <a:lnTo>
                      <a:pt x="456" y="65"/>
                    </a:lnTo>
                    <a:lnTo>
                      <a:pt x="456" y="65"/>
                    </a:lnTo>
                    <a:lnTo>
                      <a:pt x="456" y="65"/>
                    </a:lnTo>
                    <a:lnTo>
                      <a:pt x="456" y="65"/>
                    </a:lnTo>
                    <a:lnTo>
                      <a:pt x="456" y="65"/>
                    </a:lnTo>
                    <a:lnTo>
                      <a:pt x="456" y="63"/>
                    </a:lnTo>
                    <a:lnTo>
                      <a:pt x="456" y="63"/>
                    </a:lnTo>
                    <a:lnTo>
                      <a:pt x="456" y="63"/>
                    </a:lnTo>
                    <a:lnTo>
                      <a:pt x="456" y="63"/>
                    </a:lnTo>
                    <a:lnTo>
                      <a:pt x="456" y="63"/>
                    </a:lnTo>
                    <a:lnTo>
                      <a:pt x="454" y="63"/>
                    </a:lnTo>
                    <a:lnTo>
                      <a:pt x="454" y="63"/>
                    </a:lnTo>
                    <a:lnTo>
                      <a:pt x="454" y="63"/>
                    </a:lnTo>
                    <a:lnTo>
                      <a:pt x="454" y="63"/>
                    </a:lnTo>
                    <a:lnTo>
                      <a:pt x="454" y="63"/>
                    </a:lnTo>
                    <a:lnTo>
                      <a:pt x="454" y="61"/>
                    </a:lnTo>
                    <a:lnTo>
                      <a:pt x="454" y="61"/>
                    </a:lnTo>
                    <a:lnTo>
                      <a:pt x="454" y="61"/>
                    </a:lnTo>
                    <a:lnTo>
                      <a:pt x="454" y="61"/>
                    </a:lnTo>
                    <a:lnTo>
                      <a:pt x="454" y="61"/>
                    </a:lnTo>
                    <a:lnTo>
                      <a:pt x="454" y="61"/>
                    </a:lnTo>
                    <a:lnTo>
                      <a:pt x="454" y="61"/>
                    </a:lnTo>
                    <a:lnTo>
                      <a:pt x="454" y="61"/>
                    </a:lnTo>
                    <a:lnTo>
                      <a:pt x="454" y="59"/>
                    </a:lnTo>
                    <a:lnTo>
                      <a:pt x="454" y="59"/>
                    </a:lnTo>
                    <a:lnTo>
                      <a:pt x="454" y="59"/>
                    </a:lnTo>
                    <a:lnTo>
                      <a:pt x="454" y="59"/>
                    </a:lnTo>
                    <a:lnTo>
                      <a:pt x="454" y="59"/>
                    </a:lnTo>
                    <a:lnTo>
                      <a:pt x="454" y="59"/>
                    </a:lnTo>
                    <a:lnTo>
                      <a:pt x="454" y="59"/>
                    </a:lnTo>
                    <a:lnTo>
                      <a:pt x="454" y="59"/>
                    </a:lnTo>
                    <a:lnTo>
                      <a:pt x="454" y="57"/>
                    </a:lnTo>
                    <a:lnTo>
                      <a:pt x="454" y="57"/>
                    </a:lnTo>
                    <a:lnTo>
                      <a:pt x="454" y="57"/>
                    </a:lnTo>
                    <a:lnTo>
                      <a:pt x="454" y="57"/>
                    </a:lnTo>
                    <a:lnTo>
                      <a:pt x="454" y="57"/>
                    </a:lnTo>
                    <a:lnTo>
                      <a:pt x="454" y="57"/>
                    </a:lnTo>
                    <a:lnTo>
                      <a:pt x="456" y="57"/>
                    </a:lnTo>
                    <a:lnTo>
                      <a:pt x="456" y="57"/>
                    </a:lnTo>
                    <a:lnTo>
                      <a:pt x="456" y="57"/>
                    </a:lnTo>
                    <a:lnTo>
                      <a:pt x="456" y="57"/>
                    </a:lnTo>
                    <a:lnTo>
                      <a:pt x="456" y="57"/>
                    </a:lnTo>
                    <a:lnTo>
                      <a:pt x="456" y="57"/>
                    </a:lnTo>
                    <a:lnTo>
                      <a:pt x="458" y="57"/>
                    </a:lnTo>
                    <a:lnTo>
                      <a:pt x="458" y="57"/>
                    </a:lnTo>
                    <a:lnTo>
                      <a:pt x="458" y="57"/>
                    </a:lnTo>
                    <a:lnTo>
                      <a:pt x="458" y="57"/>
                    </a:lnTo>
                    <a:lnTo>
                      <a:pt x="458" y="57"/>
                    </a:lnTo>
                    <a:lnTo>
                      <a:pt x="458" y="57"/>
                    </a:lnTo>
                    <a:lnTo>
                      <a:pt x="458" y="57"/>
                    </a:lnTo>
                    <a:lnTo>
                      <a:pt x="460" y="57"/>
                    </a:lnTo>
                    <a:lnTo>
                      <a:pt x="460" y="57"/>
                    </a:lnTo>
                    <a:lnTo>
                      <a:pt x="460" y="57"/>
                    </a:lnTo>
                    <a:lnTo>
                      <a:pt x="460" y="57"/>
                    </a:lnTo>
                    <a:lnTo>
                      <a:pt x="460" y="57"/>
                    </a:lnTo>
                    <a:lnTo>
                      <a:pt x="460" y="59"/>
                    </a:lnTo>
                    <a:lnTo>
                      <a:pt x="460" y="59"/>
                    </a:lnTo>
                    <a:lnTo>
                      <a:pt x="460" y="59"/>
                    </a:lnTo>
                    <a:lnTo>
                      <a:pt x="460" y="59"/>
                    </a:lnTo>
                    <a:lnTo>
                      <a:pt x="462" y="57"/>
                    </a:lnTo>
                    <a:lnTo>
                      <a:pt x="462" y="57"/>
                    </a:lnTo>
                    <a:lnTo>
                      <a:pt x="462" y="57"/>
                    </a:lnTo>
                    <a:lnTo>
                      <a:pt x="463" y="57"/>
                    </a:lnTo>
                    <a:lnTo>
                      <a:pt x="463" y="57"/>
                    </a:lnTo>
                    <a:lnTo>
                      <a:pt x="463" y="57"/>
                    </a:lnTo>
                    <a:lnTo>
                      <a:pt x="463" y="57"/>
                    </a:lnTo>
                    <a:lnTo>
                      <a:pt x="463" y="59"/>
                    </a:lnTo>
                    <a:lnTo>
                      <a:pt x="463" y="59"/>
                    </a:lnTo>
                    <a:lnTo>
                      <a:pt x="463" y="59"/>
                    </a:lnTo>
                    <a:lnTo>
                      <a:pt x="463" y="59"/>
                    </a:lnTo>
                    <a:lnTo>
                      <a:pt x="463" y="59"/>
                    </a:lnTo>
                    <a:lnTo>
                      <a:pt x="463" y="59"/>
                    </a:lnTo>
                    <a:lnTo>
                      <a:pt x="465" y="59"/>
                    </a:lnTo>
                    <a:lnTo>
                      <a:pt x="465" y="59"/>
                    </a:lnTo>
                    <a:lnTo>
                      <a:pt x="465" y="59"/>
                    </a:lnTo>
                    <a:lnTo>
                      <a:pt x="465" y="59"/>
                    </a:lnTo>
                    <a:lnTo>
                      <a:pt x="465" y="59"/>
                    </a:lnTo>
                    <a:lnTo>
                      <a:pt x="465" y="57"/>
                    </a:lnTo>
                    <a:lnTo>
                      <a:pt x="467" y="57"/>
                    </a:lnTo>
                    <a:lnTo>
                      <a:pt x="467" y="57"/>
                    </a:lnTo>
                    <a:lnTo>
                      <a:pt x="467" y="57"/>
                    </a:lnTo>
                    <a:lnTo>
                      <a:pt x="467" y="57"/>
                    </a:lnTo>
                    <a:lnTo>
                      <a:pt x="467" y="57"/>
                    </a:lnTo>
                    <a:lnTo>
                      <a:pt x="467" y="57"/>
                    </a:lnTo>
                    <a:lnTo>
                      <a:pt x="467" y="57"/>
                    </a:lnTo>
                    <a:lnTo>
                      <a:pt x="467" y="57"/>
                    </a:lnTo>
                    <a:lnTo>
                      <a:pt x="467" y="57"/>
                    </a:lnTo>
                    <a:lnTo>
                      <a:pt x="467" y="57"/>
                    </a:lnTo>
                    <a:lnTo>
                      <a:pt x="467" y="56"/>
                    </a:lnTo>
                    <a:lnTo>
                      <a:pt x="467" y="56"/>
                    </a:lnTo>
                    <a:lnTo>
                      <a:pt x="467" y="56"/>
                    </a:lnTo>
                    <a:lnTo>
                      <a:pt x="467" y="54"/>
                    </a:lnTo>
                    <a:lnTo>
                      <a:pt x="469" y="54"/>
                    </a:lnTo>
                    <a:lnTo>
                      <a:pt x="469" y="54"/>
                    </a:lnTo>
                    <a:lnTo>
                      <a:pt x="469" y="54"/>
                    </a:lnTo>
                    <a:lnTo>
                      <a:pt x="469" y="54"/>
                    </a:lnTo>
                    <a:lnTo>
                      <a:pt x="469" y="52"/>
                    </a:lnTo>
                    <a:lnTo>
                      <a:pt x="469" y="52"/>
                    </a:lnTo>
                    <a:lnTo>
                      <a:pt x="469" y="52"/>
                    </a:lnTo>
                    <a:lnTo>
                      <a:pt x="469" y="50"/>
                    </a:lnTo>
                    <a:lnTo>
                      <a:pt x="469" y="50"/>
                    </a:lnTo>
                    <a:lnTo>
                      <a:pt x="469" y="50"/>
                    </a:lnTo>
                    <a:lnTo>
                      <a:pt x="469" y="50"/>
                    </a:lnTo>
                    <a:lnTo>
                      <a:pt x="469" y="50"/>
                    </a:lnTo>
                    <a:lnTo>
                      <a:pt x="469" y="50"/>
                    </a:lnTo>
                    <a:lnTo>
                      <a:pt x="469" y="50"/>
                    </a:lnTo>
                    <a:lnTo>
                      <a:pt x="469" y="50"/>
                    </a:lnTo>
                    <a:lnTo>
                      <a:pt x="469" y="50"/>
                    </a:lnTo>
                    <a:lnTo>
                      <a:pt x="469" y="50"/>
                    </a:lnTo>
                    <a:lnTo>
                      <a:pt x="469" y="48"/>
                    </a:lnTo>
                    <a:lnTo>
                      <a:pt x="469" y="48"/>
                    </a:lnTo>
                    <a:lnTo>
                      <a:pt x="469" y="48"/>
                    </a:lnTo>
                    <a:lnTo>
                      <a:pt x="469" y="48"/>
                    </a:lnTo>
                    <a:lnTo>
                      <a:pt x="471" y="48"/>
                    </a:lnTo>
                    <a:lnTo>
                      <a:pt x="471" y="48"/>
                    </a:lnTo>
                    <a:lnTo>
                      <a:pt x="471" y="47"/>
                    </a:lnTo>
                    <a:lnTo>
                      <a:pt x="472" y="47"/>
                    </a:lnTo>
                    <a:lnTo>
                      <a:pt x="472" y="47"/>
                    </a:lnTo>
                    <a:lnTo>
                      <a:pt x="472" y="45"/>
                    </a:lnTo>
                    <a:lnTo>
                      <a:pt x="472" y="45"/>
                    </a:lnTo>
                    <a:lnTo>
                      <a:pt x="472" y="43"/>
                    </a:lnTo>
                    <a:lnTo>
                      <a:pt x="472" y="43"/>
                    </a:lnTo>
                    <a:lnTo>
                      <a:pt x="472" y="43"/>
                    </a:lnTo>
                    <a:lnTo>
                      <a:pt x="472" y="41"/>
                    </a:lnTo>
                    <a:lnTo>
                      <a:pt x="472" y="41"/>
                    </a:lnTo>
                    <a:lnTo>
                      <a:pt x="472" y="41"/>
                    </a:lnTo>
                    <a:lnTo>
                      <a:pt x="472" y="41"/>
                    </a:lnTo>
                    <a:lnTo>
                      <a:pt x="472" y="41"/>
                    </a:lnTo>
                    <a:lnTo>
                      <a:pt x="472" y="41"/>
                    </a:lnTo>
                    <a:lnTo>
                      <a:pt x="472" y="39"/>
                    </a:lnTo>
                    <a:lnTo>
                      <a:pt x="472" y="39"/>
                    </a:lnTo>
                    <a:lnTo>
                      <a:pt x="472" y="39"/>
                    </a:lnTo>
                    <a:lnTo>
                      <a:pt x="472" y="39"/>
                    </a:lnTo>
                    <a:lnTo>
                      <a:pt x="472" y="38"/>
                    </a:lnTo>
                    <a:lnTo>
                      <a:pt x="472" y="38"/>
                    </a:lnTo>
                    <a:lnTo>
                      <a:pt x="472" y="38"/>
                    </a:lnTo>
                    <a:lnTo>
                      <a:pt x="472" y="38"/>
                    </a:lnTo>
                    <a:lnTo>
                      <a:pt x="472" y="36"/>
                    </a:lnTo>
                    <a:lnTo>
                      <a:pt x="472" y="36"/>
                    </a:lnTo>
                    <a:lnTo>
                      <a:pt x="472" y="36"/>
                    </a:lnTo>
                    <a:lnTo>
                      <a:pt x="472" y="36"/>
                    </a:lnTo>
                    <a:lnTo>
                      <a:pt x="472" y="34"/>
                    </a:lnTo>
                    <a:lnTo>
                      <a:pt x="472" y="34"/>
                    </a:lnTo>
                    <a:lnTo>
                      <a:pt x="472" y="34"/>
                    </a:lnTo>
                    <a:lnTo>
                      <a:pt x="472" y="34"/>
                    </a:lnTo>
                    <a:lnTo>
                      <a:pt x="472" y="34"/>
                    </a:lnTo>
                    <a:lnTo>
                      <a:pt x="472" y="34"/>
                    </a:lnTo>
                    <a:lnTo>
                      <a:pt x="472" y="34"/>
                    </a:lnTo>
                    <a:lnTo>
                      <a:pt x="472" y="34"/>
                    </a:lnTo>
                    <a:lnTo>
                      <a:pt x="472" y="34"/>
                    </a:lnTo>
                    <a:lnTo>
                      <a:pt x="471" y="34"/>
                    </a:lnTo>
                    <a:lnTo>
                      <a:pt x="471" y="32"/>
                    </a:lnTo>
                    <a:lnTo>
                      <a:pt x="471" y="32"/>
                    </a:lnTo>
                    <a:lnTo>
                      <a:pt x="471" y="32"/>
                    </a:lnTo>
                    <a:lnTo>
                      <a:pt x="471" y="32"/>
                    </a:lnTo>
                    <a:lnTo>
                      <a:pt x="471" y="32"/>
                    </a:lnTo>
                    <a:lnTo>
                      <a:pt x="471" y="32"/>
                    </a:lnTo>
                    <a:lnTo>
                      <a:pt x="471" y="30"/>
                    </a:lnTo>
                    <a:lnTo>
                      <a:pt x="471" y="30"/>
                    </a:lnTo>
                    <a:lnTo>
                      <a:pt x="471" y="30"/>
                    </a:lnTo>
                    <a:lnTo>
                      <a:pt x="471" y="30"/>
                    </a:lnTo>
                    <a:lnTo>
                      <a:pt x="471" y="30"/>
                    </a:lnTo>
                    <a:lnTo>
                      <a:pt x="472" y="30"/>
                    </a:lnTo>
                    <a:lnTo>
                      <a:pt x="472" y="30"/>
                    </a:lnTo>
                    <a:lnTo>
                      <a:pt x="472" y="29"/>
                    </a:lnTo>
                    <a:lnTo>
                      <a:pt x="472" y="29"/>
                    </a:lnTo>
                    <a:lnTo>
                      <a:pt x="472" y="29"/>
                    </a:lnTo>
                    <a:lnTo>
                      <a:pt x="472" y="29"/>
                    </a:lnTo>
                    <a:lnTo>
                      <a:pt x="472" y="29"/>
                    </a:lnTo>
                    <a:lnTo>
                      <a:pt x="472" y="29"/>
                    </a:lnTo>
                    <a:lnTo>
                      <a:pt x="474" y="29"/>
                    </a:lnTo>
                    <a:lnTo>
                      <a:pt x="474" y="29"/>
                    </a:lnTo>
                    <a:lnTo>
                      <a:pt x="474" y="29"/>
                    </a:lnTo>
                    <a:lnTo>
                      <a:pt x="474" y="29"/>
                    </a:lnTo>
                    <a:lnTo>
                      <a:pt x="474" y="29"/>
                    </a:lnTo>
                    <a:lnTo>
                      <a:pt x="474" y="29"/>
                    </a:lnTo>
                    <a:lnTo>
                      <a:pt x="476" y="27"/>
                    </a:lnTo>
                    <a:lnTo>
                      <a:pt x="476" y="27"/>
                    </a:lnTo>
                    <a:lnTo>
                      <a:pt x="476" y="27"/>
                    </a:lnTo>
                    <a:lnTo>
                      <a:pt x="476" y="27"/>
                    </a:lnTo>
                    <a:lnTo>
                      <a:pt x="476" y="27"/>
                    </a:lnTo>
                    <a:lnTo>
                      <a:pt x="476" y="27"/>
                    </a:lnTo>
                    <a:lnTo>
                      <a:pt x="476" y="27"/>
                    </a:lnTo>
                    <a:lnTo>
                      <a:pt x="476" y="27"/>
                    </a:lnTo>
                    <a:lnTo>
                      <a:pt x="476" y="25"/>
                    </a:lnTo>
                    <a:lnTo>
                      <a:pt x="476" y="25"/>
                    </a:lnTo>
                    <a:lnTo>
                      <a:pt x="476" y="25"/>
                    </a:lnTo>
                    <a:lnTo>
                      <a:pt x="476" y="25"/>
                    </a:lnTo>
                    <a:lnTo>
                      <a:pt x="478" y="25"/>
                    </a:lnTo>
                    <a:lnTo>
                      <a:pt x="478" y="25"/>
                    </a:lnTo>
                    <a:lnTo>
                      <a:pt x="478" y="27"/>
                    </a:lnTo>
                    <a:lnTo>
                      <a:pt x="478" y="27"/>
                    </a:lnTo>
                    <a:lnTo>
                      <a:pt x="478" y="27"/>
                    </a:lnTo>
                    <a:lnTo>
                      <a:pt x="478" y="27"/>
                    </a:lnTo>
                    <a:lnTo>
                      <a:pt x="478" y="27"/>
                    </a:lnTo>
                    <a:lnTo>
                      <a:pt x="478" y="27"/>
                    </a:lnTo>
                    <a:lnTo>
                      <a:pt x="478" y="27"/>
                    </a:lnTo>
                    <a:lnTo>
                      <a:pt x="478" y="27"/>
                    </a:lnTo>
                    <a:lnTo>
                      <a:pt x="480" y="25"/>
                    </a:lnTo>
                    <a:lnTo>
                      <a:pt x="480" y="25"/>
                    </a:lnTo>
                    <a:lnTo>
                      <a:pt x="480" y="25"/>
                    </a:lnTo>
                    <a:lnTo>
                      <a:pt x="480" y="25"/>
                    </a:lnTo>
                    <a:lnTo>
                      <a:pt x="481" y="25"/>
                    </a:lnTo>
                    <a:lnTo>
                      <a:pt x="481" y="25"/>
                    </a:lnTo>
                    <a:lnTo>
                      <a:pt x="481" y="25"/>
                    </a:lnTo>
                    <a:lnTo>
                      <a:pt x="481" y="23"/>
                    </a:lnTo>
                    <a:lnTo>
                      <a:pt x="481" y="23"/>
                    </a:lnTo>
                    <a:lnTo>
                      <a:pt x="481" y="23"/>
                    </a:lnTo>
                    <a:lnTo>
                      <a:pt x="483" y="23"/>
                    </a:lnTo>
                    <a:lnTo>
                      <a:pt x="483" y="25"/>
                    </a:lnTo>
                    <a:lnTo>
                      <a:pt x="483" y="25"/>
                    </a:lnTo>
                    <a:lnTo>
                      <a:pt x="483" y="25"/>
                    </a:lnTo>
                    <a:lnTo>
                      <a:pt x="485" y="25"/>
                    </a:lnTo>
                    <a:lnTo>
                      <a:pt x="485" y="25"/>
                    </a:lnTo>
                    <a:lnTo>
                      <a:pt x="485" y="25"/>
                    </a:lnTo>
                    <a:lnTo>
                      <a:pt x="485" y="25"/>
                    </a:lnTo>
                    <a:lnTo>
                      <a:pt x="485" y="25"/>
                    </a:lnTo>
                    <a:lnTo>
                      <a:pt x="487" y="25"/>
                    </a:lnTo>
                    <a:lnTo>
                      <a:pt x="487" y="25"/>
                    </a:lnTo>
                    <a:lnTo>
                      <a:pt x="487" y="23"/>
                    </a:lnTo>
                    <a:lnTo>
                      <a:pt x="487" y="23"/>
                    </a:lnTo>
                    <a:lnTo>
                      <a:pt x="487" y="23"/>
                    </a:lnTo>
                    <a:lnTo>
                      <a:pt x="487" y="23"/>
                    </a:lnTo>
                    <a:lnTo>
                      <a:pt x="487" y="21"/>
                    </a:lnTo>
                    <a:lnTo>
                      <a:pt x="487" y="21"/>
                    </a:lnTo>
                    <a:lnTo>
                      <a:pt x="487" y="21"/>
                    </a:lnTo>
                    <a:lnTo>
                      <a:pt x="487" y="21"/>
                    </a:lnTo>
                    <a:lnTo>
                      <a:pt x="487" y="21"/>
                    </a:lnTo>
                    <a:lnTo>
                      <a:pt x="487" y="21"/>
                    </a:lnTo>
                    <a:lnTo>
                      <a:pt x="487" y="21"/>
                    </a:lnTo>
                    <a:lnTo>
                      <a:pt x="489" y="21"/>
                    </a:lnTo>
                    <a:lnTo>
                      <a:pt x="489" y="21"/>
                    </a:lnTo>
                    <a:lnTo>
                      <a:pt x="489" y="21"/>
                    </a:lnTo>
                    <a:lnTo>
                      <a:pt x="489" y="21"/>
                    </a:lnTo>
                    <a:lnTo>
                      <a:pt x="489" y="21"/>
                    </a:lnTo>
                    <a:lnTo>
                      <a:pt x="489" y="21"/>
                    </a:lnTo>
                    <a:lnTo>
                      <a:pt x="491" y="21"/>
                    </a:lnTo>
                    <a:lnTo>
                      <a:pt x="491" y="21"/>
                    </a:lnTo>
                    <a:lnTo>
                      <a:pt x="491" y="21"/>
                    </a:lnTo>
                    <a:lnTo>
                      <a:pt x="491" y="21"/>
                    </a:lnTo>
                    <a:lnTo>
                      <a:pt x="492" y="21"/>
                    </a:lnTo>
                    <a:lnTo>
                      <a:pt x="492" y="23"/>
                    </a:lnTo>
                    <a:lnTo>
                      <a:pt x="492" y="23"/>
                    </a:lnTo>
                    <a:lnTo>
                      <a:pt x="492" y="23"/>
                    </a:lnTo>
                    <a:lnTo>
                      <a:pt x="492" y="23"/>
                    </a:lnTo>
                    <a:lnTo>
                      <a:pt x="492" y="23"/>
                    </a:lnTo>
                    <a:lnTo>
                      <a:pt x="492" y="23"/>
                    </a:lnTo>
                    <a:lnTo>
                      <a:pt x="492" y="25"/>
                    </a:lnTo>
                    <a:lnTo>
                      <a:pt x="494" y="23"/>
                    </a:lnTo>
                    <a:lnTo>
                      <a:pt x="494" y="23"/>
                    </a:lnTo>
                    <a:lnTo>
                      <a:pt x="494" y="23"/>
                    </a:lnTo>
                    <a:lnTo>
                      <a:pt x="494" y="23"/>
                    </a:lnTo>
                    <a:lnTo>
                      <a:pt x="494" y="23"/>
                    </a:lnTo>
                    <a:lnTo>
                      <a:pt x="496" y="23"/>
                    </a:lnTo>
                    <a:lnTo>
                      <a:pt x="496" y="25"/>
                    </a:lnTo>
                    <a:lnTo>
                      <a:pt x="496" y="25"/>
                    </a:lnTo>
                    <a:lnTo>
                      <a:pt x="496" y="25"/>
                    </a:lnTo>
                    <a:lnTo>
                      <a:pt x="496" y="27"/>
                    </a:lnTo>
                    <a:lnTo>
                      <a:pt x="498" y="27"/>
                    </a:lnTo>
                    <a:lnTo>
                      <a:pt x="498" y="27"/>
                    </a:lnTo>
                    <a:lnTo>
                      <a:pt x="498" y="27"/>
                    </a:lnTo>
                    <a:lnTo>
                      <a:pt x="498" y="27"/>
                    </a:lnTo>
                    <a:lnTo>
                      <a:pt x="500" y="27"/>
                    </a:lnTo>
                    <a:lnTo>
                      <a:pt x="500" y="27"/>
                    </a:lnTo>
                    <a:lnTo>
                      <a:pt x="500" y="27"/>
                    </a:lnTo>
                    <a:lnTo>
                      <a:pt x="500" y="29"/>
                    </a:lnTo>
                    <a:lnTo>
                      <a:pt x="500" y="30"/>
                    </a:lnTo>
                    <a:lnTo>
                      <a:pt x="500" y="30"/>
                    </a:lnTo>
                    <a:lnTo>
                      <a:pt x="500" y="30"/>
                    </a:lnTo>
                    <a:lnTo>
                      <a:pt x="500" y="32"/>
                    </a:lnTo>
                    <a:lnTo>
                      <a:pt x="500" y="32"/>
                    </a:lnTo>
                    <a:lnTo>
                      <a:pt x="500" y="32"/>
                    </a:lnTo>
                    <a:lnTo>
                      <a:pt x="500" y="32"/>
                    </a:lnTo>
                    <a:lnTo>
                      <a:pt x="500" y="32"/>
                    </a:lnTo>
                    <a:lnTo>
                      <a:pt x="500" y="32"/>
                    </a:lnTo>
                    <a:lnTo>
                      <a:pt x="500" y="34"/>
                    </a:lnTo>
                    <a:lnTo>
                      <a:pt x="501" y="34"/>
                    </a:lnTo>
                    <a:lnTo>
                      <a:pt x="501" y="34"/>
                    </a:lnTo>
                    <a:lnTo>
                      <a:pt x="501" y="32"/>
                    </a:lnTo>
                    <a:lnTo>
                      <a:pt x="501" y="32"/>
                    </a:lnTo>
                    <a:lnTo>
                      <a:pt x="501" y="32"/>
                    </a:lnTo>
                    <a:lnTo>
                      <a:pt x="501" y="32"/>
                    </a:lnTo>
                    <a:lnTo>
                      <a:pt x="501" y="32"/>
                    </a:lnTo>
                    <a:lnTo>
                      <a:pt x="501" y="32"/>
                    </a:lnTo>
                    <a:lnTo>
                      <a:pt x="503" y="32"/>
                    </a:lnTo>
                    <a:lnTo>
                      <a:pt x="503" y="34"/>
                    </a:lnTo>
                    <a:lnTo>
                      <a:pt x="503" y="34"/>
                    </a:lnTo>
                    <a:lnTo>
                      <a:pt x="503" y="34"/>
                    </a:lnTo>
                    <a:lnTo>
                      <a:pt x="503" y="34"/>
                    </a:lnTo>
                    <a:lnTo>
                      <a:pt x="503" y="34"/>
                    </a:lnTo>
                    <a:lnTo>
                      <a:pt x="503" y="36"/>
                    </a:lnTo>
                    <a:lnTo>
                      <a:pt x="503" y="36"/>
                    </a:lnTo>
                    <a:lnTo>
                      <a:pt x="503" y="36"/>
                    </a:lnTo>
                    <a:lnTo>
                      <a:pt x="505" y="36"/>
                    </a:lnTo>
                    <a:lnTo>
                      <a:pt x="505" y="36"/>
                    </a:lnTo>
                    <a:lnTo>
                      <a:pt x="505" y="36"/>
                    </a:lnTo>
                    <a:lnTo>
                      <a:pt x="505" y="36"/>
                    </a:lnTo>
                    <a:lnTo>
                      <a:pt x="505" y="36"/>
                    </a:lnTo>
                    <a:lnTo>
                      <a:pt x="505" y="36"/>
                    </a:lnTo>
                    <a:lnTo>
                      <a:pt x="507" y="36"/>
                    </a:lnTo>
                    <a:lnTo>
                      <a:pt x="507" y="36"/>
                    </a:lnTo>
                    <a:lnTo>
                      <a:pt x="507" y="36"/>
                    </a:lnTo>
                    <a:lnTo>
                      <a:pt x="507" y="38"/>
                    </a:lnTo>
                    <a:lnTo>
                      <a:pt x="507" y="38"/>
                    </a:lnTo>
                    <a:lnTo>
                      <a:pt x="507" y="38"/>
                    </a:lnTo>
                    <a:lnTo>
                      <a:pt x="507" y="38"/>
                    </a:lnTo>
                    <a:lnTo>
                      <a:pt x="507" y="38"/>
                    </a:lnTo>
                    <a:lnTo>
                      <a:pt x="507" y="38"/>
                    </a:lnTo>
                    <a:lnTo>
                      <a:pt x="507" y="38"/>
                    </a:lnTo>
                    <a:lnTo>
                      <a:pt x="507" y="38"/>
                    </a:lnTo>
                    <a:lnTo>
                      <a:pt x="507" y="39"/>
                    </a:lnTo>
                    <a:lnTo>
                      <a:pt x="507" y="39"/>
                    </a:lnTo>
                    <a:lnTo>
                      <a:pt x="507" y="39"/>
                    </a:lnTo>
                    <a:lnTo>
                      <a:pt x="507" y="41"/>
                    </a:lnTo>
                    <a:lnTo>
                      <a:pt x="507" y="43"/>
                    </a:lnTo>
                    <a:lnTo>
                      <a:pt x="507" y="43"/>
                    </a:lnTo>
                    <a:lnTo>
                      <a:pt x="507" y="43"/>
                    </a:lnTo>
                    <a:lnTo>
                      <a:pt x="507" y="43"/>
                    </a:lnTo>
                    <a:lnTo>
                      <a:pt x="507" y="43"/>
                    </a:lnTo>
                    <a:lnTo>
                      <a:pt x="507" y="43"/>
                    </a:lnTo>
                    <a:lnTo>
                      <a:pt x="507" y="43"/>
                    </a:lnTo>
                    <a:lnTo>
                      <a:pt x="509" y="43"/>
                    </a:lnTo>
                    <a:lnTo>
                      <a:pt x="509" y="43"/>
                    </a:lnTo>
                    <a:lnTo>
                      <a:pt x="509" y="43"/>
                    </a:lnTo>
                    <a:lnTo>
                      <a:pt x="509" y="43"/>
                    </a:lnTo>
                    <a:lnTo>
                      <a:pt x="510" y="43"/>
                    </a:lnTo>
                    <a:lnTo>
                      <a:pt x="510" y="45"/>
                    </a:lnTo>
                    <a:lnTo>
                      <a:pt x="510" y="45"/>
                    </a:lnTo>
                    <a:lnTo>
                      <a:pt x="510" y="45"/>
                    </a:lnTo>
                    <a:lnTo>
                      <a:pt x="510" y="45"/>
                    </a:lnTo>
                    <a:lnTo>
                      <a:pt x="510" y="45"/>
                    </a:lnTo>
                    <a:lnTo>
                      <a:pt x="512" y="45"/>
                    </a:lnTo>
                    <a:lnTo>
                      <a:pt x="512" y="45"/>
                    </a:lnTo>
                    <a:lnTo>
                      <a:pt x="512" y="47"/>
                    </a:lnTo>
                    <a:lnTo>
                      <a:pt x="512" y="47"/>
                    </a:lnTo>
                    <a:lnTo>
                      <a:pt x="512" y="48"/>
                    </a:lnTo>
                    <a:lnTo>
                      <a:pt x="512" y="48"/>
                    </a:lnTo>
                    <a:lnTo>
                      <a:pt x="512" y="48"/>
                    </a:lnTo>
                    <a:lnTo>
                      <a:pt x="512" y="48"/>
                    </a:lnTo>
                    <a:lnTo>
                      <a:pt x="510" y="50"/>
                    </a:lnTo>
                    <a:lnTo>
                      <a:pt x="510" y="50"/>
                    </a:lnTo>
                    <a:lnTo>
                      <a:pt x="510" y="50"/>
                    </a:lnTo>
                    <a:lnTo>
                      <a:pt x="510" y="50"/>
                    </a:lnTo>
                    <a:lnTo>
                      <a:pt x="510" y="50"/>
                    </a:lnTo>
                    <a:lnTo>
                      <a:pt x="509" y="52"/>
                    </a:lnTo>
                    <a:lnTo>
                      <a:pt x="509" y="52"/>
                    </a:lnTo>
                    <a:lnTo>
                      <a:pt x="510" y="54"/>
                    </a:lnTo>
                    <a:lnTo>
                      <a:pt x="510" y="54"/>
                    </a:lnTo>
                    <a:lnTo>
                      <a:pt x="510" y="54"/>
                    </a:lnTo>
                    <a:lnTo>
                      <a:pt x="510" y="54"/>
                    </a:lnTo>
                    <a:lnTo>
                      <a:pt x="510" y="54"/>
                    </a:lnTo>
                    <a:lnTo>
                      <a:pt x="510" y="56"/>
                    </a:lnTo>
                    <a:lnTo>
                      <a:pt x="510" y="56"/>
                    </a:lnTo>
                    <a:lnTo>
                      <a:pt x="510" y="57"/>
                    </a:lnTo>
                    <a:lnTo>
                      <a:pt x="510" y="57"/>
                    </a:lnTo>
                    <a:lnTo>
                      <a:pt x="510" y="57"/>
                    </a:lnTo>
                    <a:lnTo>
                      <a:pt x="510" y="57"/>
                    </a:lnTo>
                    <a:lnTo>
                      <a:pt x="512" y="57"/>
                    </a:lnTo>
                    <a:lnTo>
                      <a:pt x="512" y="57"/>
                    </a:lnTo>
                    <a:lnTo>
                      <a:pt x="510" y="59"/>
                    </a:lnTo>
                    <a:lnTo>
                      <a:pt x="510" y="59"/>
                    </a:lnTo>
                    <a:lnTo>
                      <a:pt x="510" y="59"/>
                    </a:lnTo>
                    <a:lnTo>
                      <a:pt x="510" y="59"/>
                    </a:lnTo>
                    <a:lnTo>
                      <a:pt x="510" y="59"/>
                    </a:lnTo>
                    <a:lnTo>
                      <a:pt x="510" y="59"/>
                    </a:lnTo>
                    <a:lnTo>
                      <a:pt x="510" y="59"/>
                    </a:lnTo>
                    <a:lnTo>
                      <a:pt x="510" y="61"/>
                    </a:lnTo>
                    <a:lnTo>
                      <a:pt x="509" y="61"/>
                    </a:lnTo>
                    <a:lnTo>
                      <a:pt x="509" y="61"/>
                    </a:lnTo>
                    <a:lnTo>
                      <a:pt x="509" y="61"/>
                    </a:lnTo>
                    <a:lnTo>
                      <a:pt x="509" y="61"/>
                    </a:lnTo>
                    <a:lnTo>
                      <a:pt x="509" y="61"/>
                    </a:lnTo>
                    <a:lnTo>
                      <a:pt x="509" y="61"/>
                    </a:lnTo>
                    <a:lnTo>
                      <a:pt x="509" y="63"/>
                    </a:lnTo>
                    <a:lnTo>
                      <a:pt x="509" y="63"/>
                    </a:lnTo>
                    <a:lnTo>
                      <a:pt x="509" y="63"/>
                    </a:lnTo>
                    <a:lnTo>
                      <a:pt x="509" y="63"/>
                    </a:lnTo>
                    <a:lnTo>
                      <a:pt x="509" y="63"/>
                    </a:lnTo>
                    <a:lnTo>
                      <a:pt x="509" y="63"/>
                    </a:lnTo>
                    <a:lnTo>
                      <a:pt x="509" y="63"/>
                    </a:lnTo>
                    <a:lnTo>
                      <a:pt x="509" y="63"/>
                    </a:lnTo>
                    <a:lnTo>
                      <a:pt x="509" y="63"/>
                    </a:lnTo>
                    <a:lnTo>
                      <a:pt x="509" y="65"/>
                    </a:lnTo>
                    <a:lnTo>
                      <a:pt x="509" y="65"/>
                    </a:lnTo>
                    <a:lnTo>
                      <a:pt x="509" y="65"/>
                    </a:lnTo>
                    <a:lnTo>
                      <a:pt x="509" y="67"/>
                    </a:lnTo>
                    <a:lnTo>
                      <a:pt x="509" y="67"/>
                    </a:lnTo>
                    <a:lnTo>
                      <a:pt x="509" y="67"/>
                    </a:lnTo>
                    <a:lnTo>
                      <a:pt x="509" y="67"/>
                    </a:lnTo>
                    <a:lnTo>
                      <a:pt x="509" y="67"/>
                    </a:lnTo>
                    <a:lnTo>
                      <a:pt x="509" y="67"/>
                    </a:lnTo>
                    <a:lnTo>
                      <a:pt x="509" y="67"/>
                    </a:lnTo>
                    <a:lnTo>
                      <a:pt x="509" y="68"/>
                    </a:lnTo>
                    <a:lnTo>
                      <a:pt x="509" y="68"/>
                    </a:lnTo>
                    <a:lnTo>
                      <a:pt x="509" y="68"/>
                    </a:lnTo>
                    <a:lnTo>
                      <a:pt x="509" y="68"/>
                    </a:lnTo>
                    <a:lnTo>
                      <a:pt x="509" y="68"/>
                    </a:lnTo>
                    <a:lnTo>
                      <a:pt x="509" y="68"/>
                    </a:lnTo>
                    <a:lnTo>
                      <a:pt x="509" y="70"/>
                    </a:lnTo>
                    <a:lnTo>
                      <a:pt x="509" y="70"/>
                    </a:lnTo>
                    <a:lnTo>
                      <a:pt x="509" y="72"/>
                    </a:lnTo>
                    <a:lnTo>
                      <a:pt x="509" y="74"/>
                    </a:lnTo>
                    <a:lnTo>
                      <a:pt x="509" y="74"/>
                    </a:lnTo>
                    <a:lnTo>
                      <a:pt x="509" y="74"/>
                    </a:lnTo>
                    <a:lnTo>
                      <a:pt x="510" y="74"/>
                    </a:lnTo>
                    <a:lnTo>
                      <a:pt x="510" y="74"/>
                    </a:lnTo>
                    <a:lnTo>
                      <a:pt x="510" y="76"/>
                    </a:lnTo>
                    <a:lnTo>
                      <a:pt x="510" y="76"/>
                    </a:lnTo>
                    <a:lnTo>
                      <a:pt x="510" y="76"/>
                    </a:lnTo>
                    <a:lnTo>
                      <a:pt x="510" y="76"/>
                    </a:lnTo>
                    <a:lnTo>
                      <a:pt x="510" y="76"/>
                    </a:lnTo>
                    <a:lnTo>
                      <a:pt x="512" y="77"/>
                    </a:lnTo>
                    <a:lnTo>
                      <a:pt x="512" y="77"/>
                    </a:lnTo>
                    <a:lnTo>
                      <a:pt x="512" y="77"/>
                    </a:lnTo>
                    <a:lnTo>
                      <a:pt x="512" y="77"/>
                    </a:lnTo>
                    <a:lnTo>
                      <a:pt x="512" y="77"/>
                    </a:lnTo>
                    <a:lnTo>
                      <a:pt x="512" y="77"/>
                    </a:lnTo>
                    <a:lnTo>
                      <a:pt x="512" y="77"/>
                    </a:lnTo>
                    <a:lnTo>
                      <a:pt x="512" y="79"/>
                    </a:lnTo>
                    <a:lnTo>
                      <a:pt x="512" y="79"/>
                    </a:lnTo>
                    <a:lnTo>
                      <a:pt x="512" y="79"/>
                    </a:lnTo>
                    <a:lnTo>
                      <a:pt x="514" y="79"/>
                    </a:lnTo>
                    <a:lnTo>
                      <a:pt x="514" y="79"/>
                    </a:lnTo>
                    <a:lnTo>
                      <a:pt x="514" y="79"/>
                    </a:lnTo>
                    <a:lnTo>
                      <a:pt x="514" y="79"/>
                    </a:lnTo>
                    <a:lnTo>
                      <a:pt x="514" y="79"/>
                    </a:lnTo>
                    <a:lnTo>
                      <a:pt x="516" y="79"/>
                    </a:lnTo>
                    <a:lnTo>
                      <a:pt x="516" y="77"/>
                    </a:lnTo>
                    <a:lnTo>
                      <a:pt x="516" y="77"/>
                    </a:lnTo>
                    <a:lnTo>
                      <a:pt x="516" y="77"/>
                    </a:lnTo>
                    <a:lnTo>
                      <a:pt x="518" y="77"/>
                    </a:lnTo>
                    <a:lnTo>
                      <a:pt x="518" y="77"/>
                    </a:lnTo>
                    <a:lnTo>
                      <a:pt x="518" y="77"/>
                    </a:lnTo>
                    <a:lnTo>
                      <a:pt x="519" y="77"/>
                    </a:lnTo>
                    <a:lnTo>
                      <a:pt x="519" y="77"/>
                    </a:lnTo>
                    <a:lnTo>
                      <a:pt x="519" y="77"/>
                    </a:lnTo>
                    <a:lnTo>
                      <a:pt x="519" y="77"/>
                    </a:lnTo>
                    <a:lnTo>
                      <a:pt x="519" y="76"/>
                    </a:lnTo>
                    <a:lnTo>
                      <a:pt x="519" y="76"/>
                    </a:lnTo>
                    <a:lnTo>
                      <a:pt x="519" y="76"/>
                    </a:lnTo>
                    <a:lnTo>
                      <a:pt x="519" y="76"/>
                    </a:lnTo>
                    <a:lnTo>
                      <a:pt x="519" y="76"/>
                    </a:lnTo>
                    <a:lnTo>
                      <a:pt x="519" y="76"/>
                    </a:lnTo>
                    <a:lnTo>
                      <a:pt x="519" y="76"/>
                    </a:lnTo>
                    <a:lnTo>
                      <a:pt x="519" y="76"/>
                    </a:lnTo>
                    <a:lnTo>
                      <a:pt x="519" y="74"/>
                    </a:lnTo>
                    <a:lnTo>
                      <a:pt x="521" y="74"/>
                    </a:lnTo>
                    <a:lnTo>
                      <a:pt x="521" y="74"/>
                    </a:lnTo>
                    <a:lnTo>
                      <a:pt x="521" y="74"/>
                    </a:lnTo>
                    <a:lnTo>
                      <a:pt x="523" y="74"/>
                    </a:lnTo>
                    <a:lnTo>
                      <a:pt x="523" y="74"/>
                    </a:lnTo>
                    <a:lnTo>
                      <a:pt x="525" y="72"/>
                    </a:lnTo>
                    <a:lnTo>
                      <a:pt x="525" y="72"/>
                    </a:lnTo>
                    <a:lnTo>
                      <a:pt x="525" y="72"/>
                    </a:lnTo>
                    <a:lnTo>
                      <a:pt x="525" y="70"/>
                    </a:lnTo>
                    <a:lnTo>
                      <a:pt x="525" y="70"/>
                    </a:lnTo>
                    <a:lnTo>
                      <a:pt x="525" y="70"/>
                    </a:lnTo>
                    <a:lnTo>
                      <a:pt x="527" y="70"/>
                    </a:lnTo>
                    <a:lnTo>
                      <a:pt x="527" y="70"/>
                    </a:lnTo>
                    <a:lnTo>
                      <a:pt x="527" y="70"/>
                    </a:lnTo>
                    <a:lnTo>
                      <a:pt x="527" y="70"/>
                    </a:lnTo>
                    <a:lnTo>
                      <a:pt x="527" y="70"/>
                    </a:lnTo>
                    <a:lnTo>
                      <a:pt x="527" y="68"/>
                    </a:lnTo>
                    <a:lnTo>
                      <a:pt x="527" y="68"/>
                    </a:lnTo>
                    <a:lnTo>
                      <a:pt x="528" y="68"/>
                    </a:lnTo>
                    <a:lnTo>
                      <a:pt x="528" y="70"/>
                    </a:lnTo>
                    <a:lnTo>
                      <a:pt x="528" y="70"/>
                    </a:lnTo>
                    <a:lnTo>
                      <a:pt x="530" y="70"/>
                    </a:lnTo>
                    <a:lnTo>
                      <a:pt x="530" y="70"/>
                    </a:lnTo>
                    <a:lnTo>
                      <a:pt x="530" y="70"/>
                    </a:lnTo>
                    <a:lnTo>
                      <a:pt x="530" y="70"/>
                    </a:lnTo>
                    <a:lnTo>
                      <a:pt x="530" y="70"/>
                    </a:lnTo>
                    <a:lnTo>
                      <a:pt x="530" y="70"/>
                    </a:lnTo>
                    <a:lnTo>
                      <a:pt x="532" y="70"/>
                    </a:lnTo>
                    <a:lnTo>
                      <a:pt x="532" y="70"/>
                    </a:lnTo>
                    <a:lnTo>
                      <a:pt x="534" y="70"/>
                    </a:lnTo>
                    <a:lnTo>
                      <a:pt x="534" y="70"/>
                    </a:lnTo>
                    <a:lnTo>
                      <a:pt x="534" y="70"/>
                    </a:lnTo>
                    <a:lnTo>
                      <a:pt x="534" y="70"/>
                    </a:lnTo>
                    <a:lnTo>
                      <a:pt x="534" y="70"/>
                    </a:lnTo>
                    <a:lnTo>
                      <a:pt x="534" y="70"/>
                    </a:lnTo>
                    <a:lnTo>
                      <a:pt x="534" y="68"/>
                    </a:lnTo>
                    <a:lnTo>
                      <a:pt x="534" y="68"/>
                    </a:lnTo>
                    <a:lnTo>
                      <a:pt x="534" y="68"/>
                    </a:lnTo>
                    <a:lnTo>
                      <a:pt x="534" y="67"/>
                    </a:lnTo>
                    <a:lnTo>
                      <a:pt x="534" y="67"/>
                    </a:lnTo>
                    <a:lnTo>
                      <a:pt x="534" y="67"/>
                    </a:lnTo>
                    <a:lnTo>
                      <a:pt x="536" y="65"/>
                    </a:lnTo>
                    <a:lnTo>
                      <a:pt x="536" y="65"/>
                    </a:lnTo>
                    <a:lnTo>
                      <a:pt x="536" y="65"/>
                    </a:lnTo>
                    <a:lnTo>
                      <a:pt x="534" y="63"/>
                    </a:lnTo>
                    <a:lnTo>
                      <a:pt x="534" y="63"/>
                    </a:lnTo>
                    <a:lnTo>
                      <a:pt x="536" y="61"/>
                    </a:lnTo>
                    <a:lnTo>
                      <a:pt x="536" y="61"/>
                    </a:lnTo>
                    <a:lnTo>
                      <a:pt x="536" y="61"/>
                    </a:lnTo>
                    <a:lnTo>
                      <a:pt x="536" y="61"/>
                    </a:lnTo>
                    <a:lnTo>
                      <a:pt x="536" y="61"/>
                    </a:lnTo>
                    <a:lnTo>
                      <a:pt x="536" y="61"/>
                    </a:lnTo>
                    <a:lnTo>
                      <a:pt x="538" y="63"/>
                    </a:lnTo>
                    <a:lnTo>
                      <a:pt x="538" y="63"/>
                    </a:lnTo>
                    <a:lnTo>
                      <a:pt x="538" y="63"/>
                    </a:lnTo>
                    <a:lnTo>
                      <a:pt x="538" y="65"/>
                    </a:lnTo>
                    <a:lnTo>
                      <a:pt x="539" y="67"/>
                    </a:lnTo>
                    <a:lnTo>
                      <a:pt x="539" y="67"/>
                    </a:lnTo>
                    <a:lnTo>
                      <a:pt x="539" y="67"/>
                    </a:lnTo>
                    <a:lnTo>
                      <a:pt x="539" y="67"/>
                    </a:lnTo>
                    <a:lnTo>
                      <a:pt x="539" y="67"/>
                    </a:lnTo>
                    <a:lnTo>
                      <a:pt x="541" y="67"/>
                    </a:lnTo>
                    <a:lnTo>
                      <a:pt x="541" y="67"/>
                    </a:lnTo>
                    <a:lnTo>
                      <a:pt x="541" y="67"/>
                    </a:lnTo>
                    <a:lnTo>
                      <a:pt x="541" y="67"/>
                    </a:lnTo>
                    <a:lnTo>
                      <a:pt x="541" y="68"/>
                    </a:lnTo>
                    <a:lnTo>
                      <a:pt x="541" y="68"/>
                    </a:lnTo>
                    <a:lnTo>
                      <a:pt x="541" y="68"/>
                    </a:lnTo>
                    <a:lnTo>
                      <a:pt x="541" y="68"/>
                    </a:lnTo>
                    <a:lnTo>
                      <a:pt x="541" y="68"/>
                    </a:lnTo>
                    <a:lnTo>
                      <a:pt x="541" y="68"/>
                    </a:lnTo>
                    <a:lnTo>
                      <a:pt x="541" y="70"/>
                    </a:lnTo>
                    <a:lnTo>
                      <a:pt x="541" y="70"/>
                    </a:lnTo>
                    <a:lnTo>
                      <a:pt x="543" y="70"/>
                    </a:lnTo>
                    <a:lnTo>
                      <a:pt x="543" y="70"/>
                    </a:lnTo>
                    <a:lnTo>
                      <a:pt x="543" y="72"/>
                    </a:lnTo>
                    <a:lnTo>
                      <a:pt x="543" y="72"/>
                    </a:lnTo>
                    <a:lnTo>
                      <a:pt x="543" y="72"/>
                    </a:lnTo>
                    <a:lnTo>
                      <a:pt x="543" y="72"/>
                    </a:lnTo>
                    <a:lnTo>
                      <a:pt x="543" y="72"/>
                    </a:lnTo>
                    <a:lnTo>
                      <a:pt x="545" y="72"/>
                    </a:lnTo>
                    <a:lnTo>
                      <a:pt x="545" y="72"/>
                    </a:lnTo>
                    <a:lnTo>
                      <a:pt x="545" y="70"/>
                    </a:lnTo>
                    <a:lnTo>
                      <a:pt x="545" y="70"/>
                    </a:lnTo>
                    <a:lnTo>
                      <a:pt x="545" y="70"/>
                    </a:lnTo>
                    <a:lnTo>
                      <a:pt x="545" y="70"/>
                    </a:lnTo>
                    <a:lnTo>
                      <a:pt x="545" y="70"/>
                    </a:lnTo>
                    <a:lnTo>
                      <a:pt x="547" y="70"/>
                    </a:lnTo>
                    <a:lnTo>
                      <a:pt x="547" y="70"/>
                    </a:lnTo>
                    <a:lnTo>
                      <a:pt x="547" y="70"/>
                    </a:lnTo>
                    <a:lnTo>
                      <a:pt x="547" y="70"/>
                    </a:lnTo>
                    <a:lnTo>
                      <a:pt x="547" y="70"/>
                    </a:lnTo>
                    <a:lnTo>
                      <a:pt x="548" y="70"/>
                    </a:lnTo>
                    <a:lnTo>
                      <a:pt x="548" y="70"/>
                    </a:lnTo>
                    <a:lnTo>
                      <a:pt x="548" y="68"/>
                    </a:lnTo>
                    <a:lnTo>
                      <a:pt x="548" y="68"/>
                    </a:lnTo>
                    <a:lnTo>
                      <a:pt x="548" y="68"/>
                    </a:lnTo>
                    <a:lnTo>
                      <a:pt x="550" y="68"/>
                    </a:lnTo>
                    <a:lnTo>
                      <a:pt x="550" y="68"/>
                    </a:lnTo>
                    <a:lnTo>
                      <a:pt x="550" y="68"/>
                    </a:lnTo>
                    <a:lnTo>
                      <a:pt x="550" y="68"/>
                    </a:lnTo>
                    <a:lnTo>
                      <a:pt x="550" y="68"/>
                    </a:lnTo>
                    <a:lnTo>
                      <a:pt x="550" y="68"/>
                    </a:lnTo>
                    <a:lnTo>
                      <a:pt x="550" y="70"/>
                    </a:lnTo>
                    <a:lnTo>
                      <a:pt x="550" y="70"/>
                    </a:lnTo>
                    <a:lnTo>
                      <a:pt x="552" y="70"/>
                    </a:lnTo>
                    <a:lnTo>
                      <a:pt x="552" y="70"/>
                    </a:lnTo>
                    <a:lnTo>
                      <a:pt x="552" y="68"/>
                    </a:lnTo>
                    <a:lnTo>
                      <a:pt x="552" y="68"/>
                    </a:lnTo>
                    <a:lnTo>
                      <a:pt x="552" y="68"/>
                    </a:lnTo>
                    <a:lnTo>
                      <a:pt x="552" y="68"/>
                    </a:lnTo>
                    <a:lnTo>
                      <a:pt x="554" y="68"/>
                    </a:lnTo>
                    <a:lnTo>
                      <a:pt x="554" y="70"/>
                    </a:lnTo>
                    <a:lnTo>
                      <a:pt x="554" y="70"/>
                    </a:lnTo>
                    <a:lnTo>
                      <a:pt x="554" y="70"/>
                    </a:lnTo>
                    <a:lnTo>
                      <a:pt x="554" y="70"/>
                    </a:lnTo>
                    <a:lnTo>
                      <a:pt x="554" y="70"/>
                    </a:lnTo>
                    <a:lnTo>
                      <a:pt x="554" y="70"/>
                    </a:lnTo>
                    <a:lnTo>
                      <a:pt x="554" y="70"/>
                    </a:lnTo>
                    <a:lnTo>
                      <a:pt x="556" y="70"/>
                    </a:lnTo>
                    <a:lnTo>
                      <a:pt x="556" y="70"/>
                    </a:lnTo>
                    <a:lnTo>
                      <a:pt x="556" y="70"/>
                    </a:lnTo>
                    <a:lnTo>
                      <a:pt x="556" y="70"/>
                    </a:lnTo>
                    <a:lnTo>
                      <a:pt x="557" y="70"/>
                    </a:lnTo>
                    <a:lnTo>
                      <a:pt x="557" y="70"/>
                    </a:lnTo>
                    <a:lnTo>
                      <a:pt x="557" y="70"/>
                    </a:lnTo>
                    <a:lnTo>
                      <a:pt x="557" y="72"/>
                    </a:lnTo>
                    <a:lnTo>
                      <a:pt x="557" y="72"/>
                    </a:lnTo>
                    <a:lnTo>
                      <a:pt x="557" y="72"/>
                    </a:lnTo>
                    <a:lnTo>
                      <a:pt x="557" y="72"/>
                    </a:lnTo>
                    <a:lnTo>
                      <a:pt x="557" y="72"/>
                    </a:lnTo>
                    <a:lnTo>
                      <a:pt x="559" y="72"/>
                    </a:lnTo>
                    <a:lnTo>
                      <a:pt x="559" y="72"/>
                    </a:lnTo>
                    <a:lnTo>
                      <a:pt x="559" y="72"/>
                    </a:lnTo>
                    <a:lnTo>
                      <a:pt x="559" y="74"/>
                    </a:lnTo>
                    <a:lnTo>
                      <a:pt x="559" y="74"/>
                    </a:lnTo>
                    <a:lnTo>
                      <a:pt x="559" y="74"/>
                    </a:lnTo>
                    <a:lnTo>
                      <a:pt x="559" y="74"/>
                    </a:lnTo>
                    <a:lnTo>
                      <a:pt x="559" y="74"/>
                    </a:lnTo>
                    <a:lnTo>
                      <a:pt x="559" y="74"/>
                    </a:lnTo>
                    <a:lnTo>
                      <a:pt x="559" y="76"/>
                    </a:lnTo>
                    <a:lnTo>
                      <a:pt x="559" y="76"/>
                    </a:lnTo>
                    <a:lnTo>
                      <a:pt x="559" y="76"/>
                    </a:lnTo>
                    <a:lnTo>
                      <a:pt x="559" y="76"/>
                    </a:lnTo>
                    <a:lnTo>
                      <a:pt x="559" y="76"/>
                    </a:lnTo>
                    <a:lnTo>
                      <a:pt x="561" y="76"/>
                    </a:lnTo>
                    <a:lnTo>
                      <a:pt x="561" y="76"/>
                    </a:lnTo>
                    <a:lnTo>
                      <a:pt x="561" y="76"/>
                    </a:lnTo>
                    <a:lnTo>
                      <a:pt x="561" y="76"/>
                    </a:lnTo>
                    <a:lnTo>
                      <a:pt x="563" y="76"/>
                    </a:lnTo>
                    <a:lnTo>
                      <a:pt x="563" y="77"/>
                    </a:lnTo>
                    <a:lnTo>
                      <a:pt x="563" y="77"/>
                    </a:lnTo>
                    <a:lnTo>
                      <a:pt x="563" y="77"/>
                    </a:lnTo>
                    <a:lnTo>
                      <a:pt x="563" y="77"/>
                    </a:lnTo>
                    <a:lnTo>
                      <a:pt x="563" y="77"/>
                    </a:lnTo>
                    <a:lnTo>
                      <a:pt x="565" y="77"/>
                    </a:lnTo>
                    <a:lnTo>
                      <a:pt x="565" y="77"/>
                    </a:lnTo>
                    <a:lnTo>
                      <a:pt x="565" y="77"/>
                    </a:lnTo>
                    <a:lnTo>
                      <a:pt x="566" y="77"/>
                    </a:lnTo>
                    <a:lnTo>
                      <a:pt x="566" y="77"/>
                    </a:lnTo>
                    <a:lnTo>
                      <a:pt x="566" y="77"/>
                    </a:lnTo>
                    <a:lnTo>
                      <a:pt x="566" y="77"/>
                    </a:lnTo>
                    <a:lnTo>
                      <a:pt x="568" y="77"/>
                    </a:lnTo>
                    <a:lnTo>
                      <a:pt x="568" y="77"/>
                    </a:lnTo>
                    <a:lnTo>
                      <a:pt x="570" y="79"/>
                    </a:lnTo>
                    <a:lnTo>
                      <a:pt x="570" y="79"/>
                    </a:lnTo>
                    <a:lnTo>
                      <a:pt x="572" y="79"/>
                    </a:lnTo>
                    <a:lnTo>
                      <a:pt x="572" y="79"/>
                    </a:lnTo>
                    <a:lnTo>
                      <a:pt x="574" y="79"/>
                    </a:lnTo>
                    <a:lnTo>
                      <a:pt x="574" y="79"/>
                    </a:lnTo>
                    <a:lnTo>
                      <a:pt x="574" y="79"/>
                    </a:lnTo>
                    <a:lnTo>
                      <a:pt x="574" y="79"/>
                    </a:lnTo>
                    <a:lnTo>
                      <a:pt x="576" y="79"/>
                    </a:lnTo>
                    <a:lnTo>
                      <a:pt x="576" y="79"/>
                    </a:lnTo>
                    <a:lnTo>
                      <a:pt x="576" y="79"/>
                    </a:lnTo>
                    <a:lnTo>
                      <a:pt x="576" y="79"/>
                    </a:lnTo>
                    <a:lnTo>
                      <a:pt x="576" y="77"/>
                    </a:lnTo>
                    <a:lnTo>
                      <a:pt x="576" y="77"/>
                    </a:lnTo>
                    <a:lnTo>
                      <a:pt x="577" y="77"/>
                    </a:lnTo>
                    <a:lnTo>
                      <a:pt x="577" y="77"/>
                    </a:lnTo>
                    <a:lnTo>
                      <a:pt x="577" y="77"/>
                    </a:lnTo>
                    <a:lnTo>
                      <a:pt x="577" y="77"/>
                    </a:lnTo>
                    <a:lnTo>
                      <a:pt x="579" y="77"/>
                    </a:lnTo>
                    <a:lnTo>
                      <a:pt x="579" y="76"/>
                    </a:lnTo>
                    <a:lnTo>
                      <a:pt x="579" y="76"/>
                    </a:lnTo>
                    <a:lnTo>
                      <a:pt x="579" y="76"/>
                    </a:lnTo>
                    <a:lnTo>
                      <a:pt x="579" y="76"/>
                    </a:lnTo>
                    <a:lnTo>
                      <a:pt x="579" y="76"/>
                    </a:lnTo>
                    <a:lnTo>
                      <a:pt x="579" y="76"/>
                    </a:lnTo>
                    <a:lnTo>
                      <a:pt x="579" y="76"/>
                    </a:lnTo>
                    <a:lnTo>
                      <a:pt x="581" y="76"/>
                    </a:lnTo>
                    <a:lnTo>
                      <a:pt x="581" y="76"/>
                    </a:lnTo>
                    <a:lnTo>
                      <a:pt x="581" y="76"/>
                    </a:lnTo>
                    <a:lnTo>
                      <a:pt x="581" y="76"/>
                    </a:lnTo>
                    <a:lnTo>
                      <a:pt x="581" y="76"/>
                    </a:lnTo>
                    <a:lnTo>
                      <a:pt x="581" y="76"/>
                    </a:lnTo>
                    <a:lnTo>
                      <a:pt x="583" y="76"/>
                    </a:lnTo>
                    <a:lnTo>
                      <a:pt x="583" y="76"/>
                    </a:lnTo>
                    <a:lnTo>
                      <a:pt x="583" y="76"/>
                    </a:lnTo>
                    <a:lnTo>
                      <a:pt x="583" y="76"/>
                    </a:lnTo>
                    <a:lnTo>
                      <a:pt x="585" y="76"/>
                    </a:lnTo>
                    <a:lnTo>
                      <a:pt x="585" y="76"/>
                    </a:lnTo>
                    <a:lnTo>
                      <a:pt x="585" y="76"/>
                    </a:lnTo>
                    <a:lnTo>
                      <a:pt x="585" y="76"/>
                    </a:lnTo>
                    <a:lnTo>
                      <a:pt x="585" y="74"/>
                    </a:lnTo>
                    <a:lnTo>
                      <a:pt x="585" y="74"/>
                    </a:lnTo>
                    <a:lnTo>
                      <a:pt x="585" y="74"/>
                    </a:lnTo>
                    <a:lnTo>
                      <a:pt x="586" y="74"/>
                    </a:lnTo>
                    <a:lnTo>
                      <a:pt x="586" y="74"/>
                    </a:lnTo>
                    <a:lnTo>
                      <a:pt x="586" y="74"/>
                    </a:lnTo>
                    <a:lnTo>
                      <a:pt x="586" y="76"/>
                    </a:lnTo>
                    <a:lnTo>
                      <a:pt x="586" y="76"/>
                    </a:lnTo>
                    <a:lnTo>
                      <a:pt x="586" y="76"/>
                    </a:lnTo>
                    <a:lnTo>
                      <a:pt x="586" y="76"/>
                    </a:lnTo>
                    <a:lnTo>
                      <a:pt x="588" y="74"/>
                    </a:lnTo>
                    <a:lnTo>
                      <a:pt x="588" y="74"/>
                    </a:lnTo>
                    <a:lnTo>
                      <a:pt x="588" y="72"/>
                    </a:lnTo>
                    <a:lnTo>
                      <a:pt x="588" y="72"/>
                    </a:lnTo>
                    <a:lnTo>
                      <a:pt x="588" y="72"/>
                    </a:lnTo>
                    <a:lnTo>
                      <a:pt x="588" y="72"/>
                    </a:lnTo>
                    <a:lnTo>
                      <a:pt x="588" y="72"/>
                    </a:lnTo>
                    <a:lnTo>
                      <a:pt x="590" y="72"/>
                    </a:lnTo>
                    <a:lnTo>
                      <a:pt x="590" y="72"/>
                    </a:lnTo>
                    <a:lnTo>
                      <a:pt x="590" y="72"/>
                    </a:lnTo>
                    <a:lnTo>
                      <a:pt x="590" y="72"/>
                    </a:lnTo>
                    <a:lnTo>
                      <a:pt x="590" y="72"/>
                    </a:lnTo>
                    <a:lnTo>
                      <a:pt x="590" y="72"/>
                    </a:lnTo>
                    <a:lnTo>
                      <a:pt x="592" y="72"/>
                    </a:lnTo>
                    <a:lnTo>
                      <a:pt x="592" y="72"/>
                    </a:lnTo>
                    <a:lnTo>
                      <a:pt x="592" y="72"/>
                    </a:lnTo>
                    <a:lnTo>
                      <a:pt x="592" y="72"/>
                    </a:lnTo>
                    <a:lnTo>
                      <a:pt x="592" y="72"/>
                    </a:lnTo>
                    <a:lnTo>
                      <a:pt x="592" y="72"/>
                    </a:lnTo>
                    <a:lnTo>
                      <a:pt x="592" y="72"/>
                    </a:lnTo>
                    <a:lnTo>
                      <a:pt x="594" y="72"/>
                    </a:lnTo>
                    <a:lnTo>
                      <a:pt x="594" y="72"/>
                    </a:lnTo>
                    <a:lnTo>
                      <a:pt x="594" y="72"/>
                    </a:lnTo>
                    <a:lnTo>
                      <a:pt x="594" y="72"/>
                    </a:lnTo>
                    <a:lnTo>
                      <a:pt x="594" y="72"/>
                    </a:lnTo>
                    <a:lnTo>
                      <a:pt x="594" y="72"/>
                    </a:lnTo>
                    <a:lnTo>
                      <a:pt x="595" y="70"/>
                    </a:lnTo>
                    <a:lnTo>
                      <a:pt x="595" y="70"/>
                    </a:lnTo>
                    <a:lnTo>
                      <a:pt x="595" y="70"/>
                    </a:lnTo>
                    <a:lnTo>
                      <a:pt x="595" y="68"/>
                    </a:lnTo>
                    <a:lnTo>
                      <a:pt x="595" y="68"/>
                    </a:lnTo>
                    <a:lnTo>
                      <a:pt x="595" y="68"/>
                    </a:lnTo>
                    <a:lnTo>
                      <a:pt x="595" y="67"/>
                    </a:lnTo>
                    <a:lnTo>
                      <a:pt x="595" y="67"/>
                    </a:lnTo>
                    <a:lnTo>
                      <a:pt x="595" y="67"/>
                    </a:lnTo>
                    <a:lnTo>
                      <a:pt x="595" y="67"/>
                    </a:lnTo>
                    <a:lnTo>
                      <a:pt x="595" y="67"/>
                    </a:lnTo>
                    <a:lnTo>
                      <a:pt x="595" y="67"/>
                    </a:lnTo>
                    <a:lnTo>
                      <a:pt x="597" y="65"/>
                    </a:lnTo>
                    <a:lnTo>
                      <a:pt x="597" y="65"/>
                    </a:lnTo>
                    <a:lnTo>
                      <a:pt x="597" y="65"/>
                    </a:lnTo>
                    <a:lnTo>
                      <a:pt x="597" y="65"/>
                    </a:lnTo>
                    <a:lnTo>
                      <a:pt x="597" y="65"/>
                    </a:lnTo>
                    <a:lnTo>
                      <a:pt x="597" y="65"/>
                    </a:lnTo>
                    <a:lnTo>
                      <a:pt x="599" y="65"/>
                    </a:lnTo>
                    <a:lnTo>
                      <a:pt x="599" y="65"/>
                    </a:lnTo>
                    <a:lnTo>
                      <a:pt x="599" y="65"/>
                    </a:lnTo>
                    <a:lnTo>
                      <a:pt x="599" y="65"/>
                    </a:lnTo>
                    <a:lnTo>
                      <a:pt x="599" y="65"/>
                    </a:lnTo>
                    <a:lnTo>
                      <a:pt x="599" y="65"/>
                    </a:lnTo>
                    <a:lnTo>
                      <a:pt x="599" y="65"/>
                    </a:lnTo>
                    <a:lnTo>
                      <a:pt x="599" y="67"/>
                    </a:lnTo>
                    <a:lnTo>
                      <a:pt x="599" y="67"/>
                    </a:lnTo>
                    <a:lnTo>
                      <a:pt x="601" y="67"/>
                    </a:lnTo>
                    <a:lnTo>
                      <a:pt x="601" y="67"/>
                    </a:lnTo>
                    <a:lnTo>
                      <a:pt x="601" y="67"/>
                    </a:lnTo>
                    <a:lnTo>
                      <a:pt x="601" y="67"/>
                    </a:lnTo>
                    <a:lnTo>
                      <a:pt x="601" y="67"/>
                    </a:lnTo>
                    <a:lnTo>
                      <a:pt x="601" y="67"/>
                    </a:lnTo>
                    <a:lnTo>
                      <a:pt x="601" y="67"/>
                    </a:lnTo>
                    <a:lnTo>
                      <a:pt x="601" y="67"/>
                    </a:lnTo>
                    <a:lnTo>
                      <a:pt x="601" y="67"/>
                    </a:lnTo>
                    <a:lnTo>
                      <a:pt x="601" y="67"/>
                    </a:lnTo>
                    <a:lnTo>
                      <a:pt x="601" y="68"/>
                    </a:lnTo>
                    <a:lnTo>
                      <a:pt x="601" y="68"/>
                    </a:lnTo>
                    <a:lnTo>
                      <a:pt x="601" y="68"/>
                    </a:lnTo>
                    <a:lnTo>
                      <a:pt x="603" y="68"/>
                    </a:lnTo>
                    <a:lnTo>
                      <a:pt x="603" y="68"/>
                    </a:lnTo>
                    <a:lnTo>
                      <a:pt x="603" y="68"/>
                    </a:lnTo>
                    <a:lnTo>
                      <a:pt x="603" y="68"/>
                    </a:lnTo>
                    <a:lnTo>
                      <a:pt x="604" y="68"/>
                    </a:lnTo>
                    <a:lnTo>
                      <a:pt x="604" y="68"/>
                    </a:lnTo>
                    <a:lnTo>
                      <a:pt x="604" y="68"/>
                    </a:lnTo>
                    <a:lnTo>
                      <a:pt x="604" y="70"/>
                    </a:lnTo>
                    <a:lnTo>
                      <a:pt x="606" y="70"/>
                    </a:lnTo>
                    <a:lnTo>
                      <a:pt x="606" y="70"/>
                    </a:lnTo>
                    <a:lnTo>
                      <a:pt x="606" y="70"/>
                    </a:lnTo>
                    <a:lnTo>
                      <a:pt x="606" y="70"/>
                    </a:lnTo>
                    <a:lnTo>
                      <a:pt x="606" y="70"/>
                    </a:lnTo>
                    <a:lnTo>
                      <a:pt x="608" y="70"/>
                    </a:lnTo>
                    <a:lnTo>
                      <a:pt x="608" y="70"/>
                    </a:lnTo>
                    <a:lnTo>
                      <a:pt x="608" y="70"/>
                    </a:lnTo>
                    <a:lnTo>
                      <a:pt x="608" y="70"/>
                    </a:lnTo>
                    <a:lnTo>
                      <a:pt x="610" y="70"/>
                    </a:lnTo>
                    <a:lnTo>
                      <a:pt x="610" y="70"/>
                    </a:lnTo>
                    <a:lnTo>
                      <a:pt x="610" y="70"/>
                    </a:lnTo>
                    <a:lnTo>
                      <a:pt x="610" y="68"/>
                    </a:lnTo>
                    <a:lnTo>
                      <a:pt x="610" y="68"/>
                    </a:lnTo>
                    <a:lnTo>
                      <a:pt x="610" y="68"/>
                    </a:lnTo>
                    <a:lnTo>
                      <a:pt x="610" y="68"/>
                    </a:lnTo>
                    <a:lnTo>
                      <a:pt x="610" y="68"/>
                    </a:lnTo>
                    <a:lnTo>
                      <a:pt x="610" y="68"/>
                    </a:lnTo>
                    <a:lnTo>
                      <a:pt x="610" y="68"/>
                    </a:lnTo>
                    <a:lnTo>
                      <a:pt x="610" y="68"/>
                    </a:lnTo>
                    <a:lnTo>
                      <a:pt x="612" y="68"/>
                    </a:lnTo>
                    <a:lnTo>
                      <a:pt x="612" y="68"/>
                    </a:lnTo>
                    <a:lnTo>
                      <a:pt x="612" y="70"/>
                    </a:lnTo>
                    <a:lnTo>
                      <a:pt x="612" y="70"/>
                    </a:lnTo>
                    <a:lnTo>
                      <a:pt x="612" y="70"/>
                    </a:lnTo>
                    <a:lnTo>
                      <a:pt x="612" y="70"/>
                    </a:lnTo>
                    <a:lnTo>
                      <a:pt x="612" y="70"/>
                    </a:lnTo>
                    <a:lnTo>
                      <a:pt x="613" y="70"/>
                    </a:lnTo>
                    <a:lnTo>
                      <a:pt x="612" y="70"/>
                    </a:lnTo>
                    <a:lnTo>
                      <a:pt x="612" y="70"/>
                    </a:lnTo>
                    <a:lnTo>
                      <a:pt x="612" y="70"/>
                    </a:lnTo>
                    <a:lnTo>
                      <a:pt x="612" y="70"/>
                    </a:lnTo>
                    <a:lnTo>
                      <a:pt x="612" y="72"/>
                    </a:lnTo>
                    <a:lnTo>
                      <a:pt x="612" y="72"/>
                    </a:lnTo>
                    <a:lnTo>
                      <a:pt x="612" y="72"/>
                    </a:lnTo>
                    <a:lnTo>
                      <a:pt x="612" y="72"/>
                    </a:lnTo>
                    <a:lnTo>
                      <a:pt x="612" y="72"/>
                    </a:lnTo>
                    <a:lnTo>
                      <a:pt x="612" y="74"/>
                    </a:lnTo>
                    <a:lnTo>
                      <a:pt x="612" y="74"/>
                    </a:lnTo>
                    <a:lnTo>
                      <a:pt x="612" y="74"/>
                    </a:lnTo>
                    <a:lnTo>
                      <a:pt x="613" y="74"/>
                    </a:lnTo>
                    <a:lnTo>
                      <a:pt x="613" y="74"/>
                    </a:lnTo>
                    <a:lnTo>
                      <a:pt x="613" y="74"/>
                    </a:lnTo>
                    <a:lnTo>
                      <a:pt x="613" y="76"/>
                    </a:lnTo>
                    <a:lnTo>
                      <a:pt x="612" y="76"/>
                    </a:lnTo>
                    <a:lnTo>
                      <a:pt x="612" y="76"/>
                    </a:lnTo>
                    <a:lnTo>
                      <a:pt x="612" y="76"/>
                    </a:lnTo>
                    <a:lnTo>
                      <a:pt x="612" y="76"/>
                    </a:lnTo>
                    <a:lnTo>
                      <a:pt x="610" y="76"/>
                    </a:lnTo>
                    <a:lnTo>
                      <a:pt x="610" y="76"/>
                    </a:lnTo>
                    <a:lnTo>
                      <a:pt x="610" y="76"/>
                    </a:lnTo>
                    <a:lnTo>
                      <a:pt x="610" y="76"/>
                    </a:lnTo>
                    <a:lnTo>
                      <a:pt x="610" y="76"/>
                    </a:lnTo>
                    <a:lnTo>
                      <a:pt x="610" y="76"/>
                    </a:lnTo>
                    <a:lnTo>
                      <a:pt x="610" y="76"/>
                    </a:lnTo>
                    <a:lnTo>
                      <a:pt x="610" y="76"/>
                    </a:lnTo>
                    <a:lnTo>
                      <a:pt x="610" y="74"/>
                    </a:lnTo>
                    <a:lnTo>
                      <a:pt x="608" y="74"/>
                    </a:lnTo>
                    <a:lnTo>
                      <a:pt x="608" y="74"/>
                    </a:lnTo>
                    <a:lnTo>
                      <a:pt x="608" y="74"/>
                    </a:lnTo>
                    <a:lnTo>
                      <a:pt x="608" y="74"/>
                    </a:lnTo>
                    <a:lnTo>
                      <a:pt x="608" y="76"/>
                    </a:lnTo>
                    <a:lnTo>
                      <a:pt x="608" y="76"/>
                    </a:lnTo>
                    <a:lnTo>
                      <a:pt x="608" y="76"/>
                    </a:lnTo>
                    <a:lnTo>
                      <a:pt x="608" y="76"/>
                    </a:lnTo>
                    <a:lnTo>
                      <a:pt x="608" y="76"/>
                    </a:lnTo>
                    <a:lnTo>
                      <a:pt x="608" y="76"/>
                    </a:lnTo>
                    <a:lnTo>
                      <a:pt x="606" y="76"/>
                    </a:lnTo>
                    <a:lnTo>
                      <a:pt x="606" y="76"/>
                    </a:lnTo>
                    <a:lnTo>
                      <a:pt x="606" y="77"/>
                    </a:lnTo>
                    <a:lnTo>
                      <a:pt x="606" y="76"/>
                    </a:lnTo>
                    <a:lnTo>
                      <a:pt x="606" y="76"/>
                    </a:lnTo>
                    <a:lnTo>
                      <a:pt x="606" y="76"/>
                    </a:lnTo>
                    <a:lnTo>
                      <a:pt x="606" y="76"/>
                    </a:lnTo>
                    <a:lnTo>
                      <a:pt x="606" y="76"/>
                    </a:lnTo>
                    <a:lnTo>
                      <a:pt x="606" y="76"/>
                    </a:lnTo>
                    <a:lnTo>
                      <a:pt x="604" y="76"/>
                    </a:lnTo>
                    <a:lnTo>
                      <a:pt x="604" y="76"/>
                    </a:lnTo>
                    <a:lnTo>
                      <a:pt x="604" y="76"/>
                    </a:lnTo>
                    <a:lnTo>
                      <a:pt x="603" y="76"/>
                    </a:lnTo>
                    <a:lnTo>
                      <a:pt x="603" y="76"/>
                    </a:lnTo>
                    <a:lnTo>
                      <a:pt x="603" y="76"/>
                    </a:lnTo>
                    <a:lnTo>
                      <a:pt x="603" y="76"/>
                    </a:lnTo>
                    <a:lnTo>
                      <a:pt x="603" y="76"/>
                    </a:lnTo>
                    <a:lnTo>
                      <a:pt x="603" y="76"/>
                    </a:lnTo>
                    <a:lnTo>
                      <a:pt x="603" y="77"/>
                    </a:lnTo>
                    <a:lnTo>
                      <a:pt x="603" y="77"/>
                    </a:lnTo>
                    <a:lnTo>
                      <a:pt x="601" y="77"/>
                    </a:lnTo>
                    <a:lnTo>
                      <a:pt x="601" y="77"/>
                    </a:lnTo>
                    <a:lnTo>
                      <a:pt x="601" y="77"/>
                    </a:lnTo>
                    <a:lnTo>
                      <a:pt x="601" y="79"/>
                    </a:lnTo>
                    <a:lnTo>
                      <a:pt x="601" y="79"/>
                    </a:lnTo>
                    <a:lnTo>
                      <a:pt x="599" y="79"/>
                    </a:lnTo>
                    <a:lnTo>
                      <a:pt x="599" y="81"/>
                    </a:lnTo>
                    <a:lnTo>
                      <a:pt x="599" y="81"/>
                    </a:lnTo>
                    <a:lnTo>
                      <a:pt x="599" y="81"/>
                    </a:lnTo>
                    <a:lnTo>
                      <a:pt x="599" y="81"/>
                    </a:lnTo>
                    <a:lnTo>
                      <a:pt x="599" y="81"/>
                    </a:lnTo>
                    <a:lnTo>
                      <a:pt x="599" y="81"/>
                    </a:lnTo>
                    <a:lnTo>
                      <a:pt x="599" y="83"/>
                    </a:lnTo>
                    <a:lnTo>
                      <a:pt x="599" y="83"/>
                    </a:lnTo>
                    <a:lnTo>
                      <a:pt x="601" y="83"/>
                    </a:lnTo>
                    <a:lnTo>
                      <a:pt x="601" y="83"/>
                    </a:lnTo>
                    <a:lnTo>
                      <a:pt x="601" y="83"/>
                    </a:lnTo>
                    <a:lnTo>
                      <a:pt x="601" y="83"/>
                    </a:lnTo>
                    <a:lnTo>
                      <a:pt x="603" y="83"/>
                    </a:lnTo>
                    <a:lnTo>
                      <a:pt x="603" y="83"/>
                    </a:lnTo>
                    <a:lnTo>
                      <a:pt x="603" y="83"/>
                    </a:lnTo>
                    <a:lnTo>
                      <a:pt x="603" y="83"/>
                    </a:lnTo>
                    <a:lnTo>
                      <a:pt x="603" y="83"/>
                    </a:lnTo>
                    <a:lnTo>
                      <a:pt x="604" y="83"/>
                    </a:lnTo>
                    <a:lnTo>
                      <a:pt x="604" y="81"/>
                    </a:lnTo>
                    <a:lnTo>
                      <a:pt x="604" y="81"/>
                    </a:lnTo>
                    <a:lnTo>
                      <a:pt x="604" y="81"/>
                    </a:lnTo>
                    <a:lnTo>
                      <a:pt x="604" y="81"/>
                    </a:lnTo>
                    <a:lnTo>
                      <a:pt x="604" y="81"/>
                    </a:lnTo>
                    <a:lnTo>
                      <a:pt x="604" y="81"/>
                    </a:lnTo>
                    <a:lnTo>
                      <a:pt x="606" y="81"/>
                    </a:lnTo>
                    <a:lnTo>
                      <a:pt x="606" y="83"/>
                    </a:lnTo>
                    <a:lnTo>
                      <a:pt x="606" y="83"/>
                    </a:lnTo>
                    <a:lnTo>
                      <a:pt x="606" y="85"/>
                    </a:lnTo>
                    <a:lnTo>
                      <a:pt x="604" y="85"/>
                    </a:lnTo>
                    <a:lnTo>
                      <a:pt x="604" y="85"/>
                    </a:lnTo>
                    <a:lnTo>
                      <a:pt x="606" y="85"/>
                    </a:lnTo>
                    <a:lnTo>
                      <a:pt x="606" y="85"/>
                    </a:lnTo>
                    <a:lnTo>
                      <a:pt x="606" y="85"/>
                    </a:lnTo>
                    <a:lnTo>
                      <a:pt x="606" y="83"/>
                    </a:lnTo>
                    <a:lnTo>
                      <a:pt x="608" y="83"/>
                    </a:lnTo>
                    <a:lnTo>
                      <a:pt x="608" y="83"/>
                    </a:lnTo>
                    <a:lnTo>
                      <a:pt x="608" y="83"/>
                    </a:lnTo>
                    <a:lnTo>
                      <a:pt x="608" y="83"/>
                    </a:lnTo>
                    <a:lnTo>
                      <a:pt x="608" y="83"/>
                    </a:lnTo>
                    <a:lnTo>
                      <a:pt x="608" y="83"/>
                    </a:lnTo>
                    <a:lnTo>
                      <a:pt x="608" y="83"/>
                    </a:lnTo>
                    <a:lnTo>
                      <a:pt x="608" y="83"/>
                    </a:lnTo>
                    <a:lnTo>
                      <a:pt x="608" y="83"/>
                    </a:lnTo>
                    <a:lnTo>
                      <a:pt x="608" y="83"/>
                    </a:lnTo>
                    <a:lnTo>
                      <a:pt x="608" y="81"/>
                    </a:lnTo>
                    <a:lnTo>
                      <a:pt x="608" y="81"/>
                    </a:lnTo>
                    <a:lnTo>
                      <a:pt x="610" y="81"/>
                    </a:lnTo>
                    <a:lnTo>
                      <a:pt x="610" y="81"/>
                    </a:lnTo>
                    <a:lnTo>
                      <a:pt x="610" y="81"/>
                    </a:lnTo>
                    <a:lnTo>
                      <a:pt x="610" y="81"/>
                    </a:lnTo>
                    <a:lnTo>
                      <a:pt x="610" y="81"/>
                    </a:lnTo>
                    <a:lnTo>
                      <a:pt x="610" y="81"/>
                    </a:lnTo>
                    <a:lnTo>
                      <a:pt x="610" y="81"/>
                    </a:lnTo>
                    <a:lnTo>
                      <a:pt x="610" y="81"/>
                    </a:lnTo>
                    <a:lnTo>
                      <a:pt x="610" y="83"/>
                    </a:lnTo>
                    <a:lnTo>
                      <a:pt x="610" y="83"/>
                    </a:lnTo>
                    <a:lnTo>
                      <a:pt x="612" y="83"/>
                    </a:lnTo>
                    <a:lnTo>
                      <a:pt x="612" y="83"/>
                    </a:lnTo>
                    <a:lnTo>
                      <a:pt x="612" y="83"/>
                    </a:lnTo>
                    <a:lnTo>
                      <a:pt x="612" y="83"/>
                    </a:lnTo>
                    <a:lnTo>
                      <a:pt x="613" y="83"/>
                    </a:lnTo>
                    <a:lnTo>
                      <a:pt x="613" y="83"/>
                    </a:lnTo>
                    <a:lnTo>
                      <a:pt x="613" y="83"/>
                    </a:lnTo>
                    <a:lnTo>
                      <a:pt x="613" y="83"/>
                    </a:lnTo>
                    <a:lnTo>
                      <a:pt x="613" y="83"/>
                    </a:lnTo>
                    <a:lnTo>
                      <a:pt x="613" y="81"/>
                    </a:lnTo>
                    <a:lnTo>
                      <a:pt x="613" y="81"/>
                    </a:lnTo>
                    <a:lnTo>
                      <a:pt x="613" y="81"/>
                    </a:lnTo>
                    <a:lnTo>
                      <a:pt x="613" y="81"/>
                    </a:lnTo>
                    <a:lnTo>
                      <a:pt x="613" y="81"/>
                    </a:lnTo>
                    <a:lnTo>
                      <a:pt x="615" y="81"/>
                    </a:lnTo>
                    <a:lnTo>
                      <a:pt x="615" y="81"/>
                    </a:lnTo>
                    <a:lnTo>
                      <a:pt x="615" y="81"/>
                    </a:lnTo>
                    <a:lnTo>
                      <a:pt x="615" y="83"/>
                    </a:lnTo>
                    <a:lnTo>
                      <a:pt x="615" y="83"/>
                    </a:lnTo>
                    <a:lnTo>
                      <a:pt x="615" y="83"/>
                    </a:lnTo>
                    <a:lnTo>
                      <a:pt x="615" y="83"/>
                    </a:lnTo>
                    <a:lnTo>
                      <a:pt x="615" y="83"/>
                    </a:lnTo>
                    <a:lnTo>
                      <a:pt x="615" y="83"/>
                    </a:lnTo>
                    <a:lnTo>
                      <a:pt x="615" y="83"/>
                    </a:lnTo>
                    <a:lnTo>
                      <a:pt x="613" y="83"/>
                    </a:lnTo>
                    <a:lnTo>
                      <a:pt x="613" y="83"/>
                    </a:lnTo>
                    <a:lnTo>
                      <a:pt x="613" y="83"/>
                    </a:lnTo>
                    <a:lnTo>
                      <a:pt x="613" y="83"/>
                    </a:lnTo>
                    <a:lnTo>
                      <a:pt x="613" y="83"/>
                    </a:lnTo>
                    <a:lnTo>
                      <a:pt x="613" y="85"/>
                    </a:lnTo>
                    <a:lnTo>
                      <a:pt x="612" y="85"/>
                    </a:lnTo>
                    <a:lnTo>
                      <a:pt x="612" y="85"/>
                    </a:lnTo>
                    <a:lnTo>
                      <a:pt x="612" y="86"/>
                    </a:lnTo>
                    <a:lnTo>
                      <a:pt x="612" y="86"/>
                    </a:lnTo>
                    <a:lnTo>
                      <a:pt x="612" y="86"/>
                    </a:lnTo>
                    <a:lnTo>
                      <a:pt x="610" y="88"/>
                    </a:lnTo>
                    <a:lnTo>
                      <a:pt x="610" y="88"/>
                    </a:lnTo>
                    <a:lnTo>
                      <a:pt x="610" y="90"/>
                    </a:lnTo>
                    <a:lnTo>
                      <a:pt x="610" y="90"/>
                    </a:lnTo>
                    <a:lnTo>
                      <a:pt x="610" y="90"/>
                    </a:lnTo>
                    <a:lnTo>
                      <a:pt x="610" y="92"/>
                    </a:lnTo>
                    <a:lnTo>
                      <a:pt x="610" y="92"/>
                    </a:lnTo>
                    <a:lnTo>
                      <a:pt x="610" y="92"/>
                    </a:lnTo>
                    <a:lnTo>
                      <a:pt x="610" y="92"/>
                    </a:lnTo>
                    <a:lnTo>
                      <a:pt x="610" y="92"/>
                    </a:lnTo>
                    <a:lnTo>
                      <a:pt x="610" y="92"/>
                    </a:lnTo>
                    <a:lnTo>
                      <a:pt x="610" y="92"/>
                    </a:lnTo>
                    <a:lnTo>
                      <a:pt x="608" y="92"/>
                    </a:lnTo>
                    <a:lnTo>
                      <a:pt x="608" y="92"/>
                    </a:lnTo>
                    <a:lnTo>
                      <a:pt x="608" y="92"/>
                    </a:lnTo>
                    <a:lnTo>
                      <a:pt x="608" y="92"/>
                    </a:lnTo>
                    <a:lnTo>
                      <a:pt x="608" y="92"/>
                    </a:lnTo>
                    <a:lnTo>
                      <a:pt x="608" y="92"/>
                    </a:lnTo>
                    <a:lnTo>
                      <a:pt x="608" y="92"/>
                    </a:lnTo>
                    <a:lnTo>
                      <a:pt x="608" y="92"/>
                    </a:lnTo>
                    <a:lnTo>
                      <a:pt x="606" y="92"/>
                    </a:lnTo>
                    <a:lnTo>
                      <a:pt x="606" y="92"/>
                    </a:lnTo>
                    <a:lnTo>
                      <a:pt x="606" y="92"/>
                    </a:lnTo>
                    <a:lnTo>
                      <a:pt x="606" y="92"/>
                    </a:lnTo>
                    <a:lnTo>
                      <a:pt x="606" y="92"/>
                    </a:lnTo>
                    <a:lnTo>
                      <a:pt x="606" y="94"/>
                    </a:lnTo>
                    <a:lnTo>
                      <a:pt x="606" y="94"/>
                    </a:lnTo>
                    <a:lnTo>
                      <a:pt x="606" y="94"/>
                    </a:lnTo>
                    <a:lnTo>
                      <a:pt x="606" y="95"/>
                    </a:lnTo>
                    <a:lnTo>
                      <a:pt x="606" y="95"/>
                    </a:lnTo>
                    <a:lnTo>
                      <a:pt x="606" y="95"/>
                    </a:lnTo>
                    <a:lnTo>
                      <a:pt x="606" y="95"/>
                    </a:lnTo>
                    <a:lnTo>
                      <a:pt x="606" y="95"/>
                    </a:lnTo>
                    <a:lnTo>
                      <a:pt x="608" y="97"/>
                    </a:lnTo>
                    <a:lnTo>
                      <a:pt x="608" y="97"/>
                    </a:lnTo>
                    <a:lnTo>
                      <a:pt x="608" y="97"/>
                    </a:lnTo>
                    <a:lnTo>
                      <a:pt x="608" y="97"/>
                    </a:lnTo>
                    <a:lnTo>
                      <a:pt x="608" y="97"/>
                    </a:lnTo>
                    <a:lnTo>
                      <a:pt x="608" y="99"/>
                    </a:lnTo>
                    <a:lnTo>
                      <a:pt x="608" y="99"/>
                    </a:lnTo>
                    <a:lnTo>
                      <a:pt x="610" y="99"/>
                    </a:lnTo>
                    <a:lnTo>
                      <a:pt x="610" y="99"/>
                    </a:lnTo>
                    <a:lnTo>
                      <a:pt x="610" y="99"/>
                    </a:lnTo>
                    <a:lnTo>
                      <a:pt x="610" y="99"/>
                    </a:lnTo>
                    <a:lnTo>
                      <a:pt x="610" y="99"/>
                    </a:lnTo>
                    <a:lnTo>
                      <a:pt x="610" y="101"/>
                    </a:lnTo>
                    <a:lnTo>
                      <a:pt x="610" y="101"/>
                    </a:lnTo>
                    <a:lnTo>
                      <a:pt x="610" y="101"/>
                    </a:lnTo>
                    <a:lnTo>
                      <a:pt x="610" y="101"/>
                    </a:lnTo>
                    <a:lnTo>
                      <a:pt x="608" y="103"/>
                    </a:lnTo>
                    <a:lnTo>
                      <a:pt x="608" y="105"/>
                    </a:lnTo>
                    <a:lnTo>
                      <a:pt x="606" y="105"/>
                    </a:lnTo>
                    <a:lnTo>
                      <a:pt x="606" y="106"/>
                    </a:lnTo>
                    <a:lnTo>
                      <a:pt x="606" y="106"/>
                    </a:lnTo>
                    <a:lnTo>
                      <a:pt x="606" y="106"/>
                    </a:lnTo>
                    <a:lnTo>
                      <a:pt x="604" y="108"/>
                    </a:lnTo>
                    <a:lnTo>
                      <a:pt x="604" y="108"/>
                    </a:lnTo>
                    <a:lnTo>
                      <a:pt x="604" y="108"/>
                    </a:lnTo>
                    <a:lnTo>
                      <a:pt x="604" y="108"/>
                    </a:lnTo>
                    <a:lnTo>
                      <a:pt x="604" y="108"/>
                    </a:lnTo>
                    <a:lnTo>
                      <a:pt x="604" y="108"/>
                    </a:lnTo>
                    <a:lnTo>
                      <a:pt x="604" y="110"/>
                    </a:lnTo>
                    <a:lnTo>
                      <a:pt x="604" y="110"/>
                    </a:lnTo>
                    <a:lnTo>
                      <a:pt x="604" y="110"/>
                    </a:lnTo>
                    <a:lnTo>
                      <a:pt x="604" y="110"/>
                    </a:lnTo>
                    <a:lnTo>
                      <a:pt x="604" y="110"/>
                    </a:lnTo>
                    <a:lnTo>
                      <a:pt x="604" y="110"/>
                    </a:lnTo>
                    <a:lnTo>
                      <a:pt x="606" y="110"/>
                    </a:lnTo>
                    <a:lnTo>
                      <a:pt x="606" y="110"/>
                    </a:lnTo>
                    <a:lnTo>
                      <a:pt x="606" y="110"/>
                    </a:lnTo>
                    <a:lnTo>
                      <a:pt x="606" y="110"/>
                    </a:lnTo>
                    <a:lnTo>
                      <a:pt x="608" y="110"/>
                    </a:lnTo>
                    <a:lnTo>
                      <a:pt x="608" y="110"/>
                    </a:lnTo>
                    <a:lnTo>
                      <a:pt x="608" y="110"/>
                    </a:lnTo>
                    <a:lnTo>
                      <a:pt x="608" y="110"/>
                    </a:lnTo>
                    <a:lnTo>
                      <a:pt x="608" y="108"/>
                    </a:lnTo>
                    <a:lnTo>
                      <a:pt x="610" y="108"/>
                    </a:lnTo>
                    <a:lnTo>
                      <a:pt x="610" y="108"/>
                    </a:lnTo>
                    <a:lnTo>
                      <a:pt x="610" y="108"/>
                    </a:lnTo>
                    <a:lnTo>
                      <a:pt x="610" y="108"/>
                    </a:lnTo>
                    <a:lnTo>
                      <a:pt x="610" y="106"/>
                    </a:lnTo>
                    <a:lnTo>
                      <a:pt x="610" y="106"/>
                    </a:lnTo>
                    <a:lnTo>
                      <a:pt x="610" y="106"/>
                    </a:lnTo>
                    <a:lnTo>
                      <a:pt x="612" y="106"/>
                    </a:lnTo>
                    <a:lnTo>
                      <a:pt x="612" y="105"/>
                    </a:lnTo>
                    <a:lnTo>
                      <a:pt x="613" y="105"/>
                    </a:lnTo>
                    <a:lnTo>
                      <a:pt x="613" y="105"/>
                    </a:lnTo>
                    <a:lnTo>
                      <a:pt x="615" y="105"/>
                    </a:lnTo>
                    <a:lnTo>
                      <a:pt x="615" y="105"/>
                    </a:lnTo>
                    <a:lnTo>
                      <a:pt x="615" y="105"/>
                    </a:lnTo>
                    <a:lnTo>
                      <a:pt x="617" y="105"/>
                    </a:lnTo>
                    <a:lnTo>
                      <a:pt x="617" y="105"/>
                    </a:lnTo>
                    <a:lnTo>
                      <a:pt x="617" y="105"/>
                    </a:lnTo>
                    <a:lnTo>
                      <a:pt x="619" y="105"/>
                    </a:lnTo>
                    <a:lnTo>
                      <a:pt x="619" y="105"/>
                    </a:lnTo>
                    <a:lnTo>
                      <a:pt x="619" y="105"/>
                    </a:lnTo>
                    <a:lnTo>
                      <a:pt x="619" y="105"/>
                    </a:lnTo>
                    <a:lnTo>
                      <a:pt x="621" y="105"/>
                    </a:lnTo>
                    <a:lnTo>
                      <a:pt x="621" y="105"/>
                    </a:lnTo>
                    <a:lnTo>
                      <a:pt x="621" y="105"/>
                    </a:lnTo>
                    <a:lnTo>
                      <a:pt x="621" y="105"/>
                    </a:lnTo>
                    <a:lnTo>
                      <a:pt x="623" y="103"/>
                    </a:lnTo>
                    <a:lnTo>
                      <a:pt x="623" y="103"/>
                    </a:lnTo>
                    <a:lnTo>
                      <a:pt x="623" y="103"/>
                    </a:lnTo>
                    <a:lnTo>
                      <a:pt x="623" y="103"/>
                    </a:lnTo>
                    <a:lnTo>
                      <a:pt x="623" y="101"/>
                    </a:lnTo>
                    <a:lnTo>
                      <a:pt x="623" y="101"/>
                    </a:lnTo>
                    <a:lnTo>
                      <a:pt x="621" y="101"/>
                    </a:lnTo>
                    <a:lnTo>
                      <a:pt x="621" y="101"/>
                    </a:lnTo>
                    <a:lnTo>
                      <a:pt x="621" y="99"/>
                    </a:lnTo>
                    <a:lnTo>
                      <a:pt x="621" y="99"/>
                    </a:lnTo>
                    <a:lnTo>
                      <a:pt x="621" y="97"/>
                    </a:lnTo>
                    <a:lnTo>
                      <a:pt x="623" y="97"/>
                    </a:lnTo>
                    <a:lnTo>
                      <a:pt x="623" y="97"/>
                    </a:lnTo>
                    <a:lnTo>
                      <a:pt x="623" y="97"/>
                    </a:lnTo>
                    <a:lnTo>
                      <a:pt x="623" y="95"/>
                    </a:lnTo>
                    <a:lnTo>
                      <a:pt x="623" y="95"/>
                    </a:lnTo>
                    <a:lnTo>
                      <a:pt x="624" y="95"/>
                    </a:lnTo>
                    <a:lnTo>
                      <a:pt x="624" y="95"/>
                    </a:lnTo>
                    <a:lnTo>
                      <a:pt x="624" y="94"/>
                    </a:lnTo>
                    <a:lnTo>
                      <a:pt x="624" y="94"/>
                    </a:lnTo>
                    <a:lnTo>
                      <a:pt x="624" y="94"/>
                    </a:lnTo>
                    <a:lnTo>
                      <a:pt x="624" y="94"/>
                    </a:lnTo>
                    <a:lnTo>
                      <a:pt x="624" y="92"/>
                    </a:lnTo>
                    <a:lnTo>
                      <a:pt x="624" y="92"/>
                    </a:lnTo>
                    <a:lnTo>
                      <a:pt x="624" y="92"/>
                    </a:lnTo>
                    <a:lnTo>
                      <a:pt x="626" y="94"/>
                    </a:lnTo>
                    <a:lnTo>
                      <a:pt x="626" y="94"/>
                    </a:lnTo>
                    <a:lnTo>
                      <a:pt x="626" y="94"/>
                    </a:lnTo>
                    <a:lnTo>
                      <a:pt x="626" y="94"/>
                    </a:lnTo>
                    <a:lnTo>
                      <a:pt x="628" y="94"/>
                    </a:lnTo>
                    <a:lnTo>
                      <a:pt x="628" y="94"/>
                    </a:lnTo>
                    <a:lnTo>
                      <a:pt x="628" y="95"/>
                    </a:lnTo>
                    <a:lnTo>
                      <a:pt x="628" y="95"/>
                    </a:lnTo>
                    <a:lnTo>
                      <a:pt x="630" y="95"/>
                    </a:lnTo>
                    <a:lnTo>
                      <a:pt x="630" y="95"/>
                    </a:lnTo>
                    <a:lnTo>
                      <a:pt x="630" y="95"/>
                    </a:lnTo>
                    <a:lnTo>
                      <a:pt x="630" y="95"/>
                    </a:lnTo>
                    <a:lnTo>
                      <a:pt x="630" y="95"/>
                    </a:lnTo>
                    <a:lnTo>
                      <a:pt x="630" y="95"/>
                    </a:lnTo>
                    <a:lnTo>
                      <a:pt x="632" y="95"/>
                    </a:lnTo>
                    <a:lnTo>
                      <a:pt x="632" y="95"/>
                    </a:lnTo>
                    <a:lnTo>
                      <a:pt x="632" y="95"/>
                    </a:lnTo>
                    <a:lnTo>
                      <a:pt x="632" y="94"/>
                    </a:lnTo>
                    <a:lnTo>
                      <a:pt x="632" y="94"/>
                    </a:lnTo>
                    <a:lnTo>
                      <a:pt x="632" y="92"/>
                    </a:lnTo>
                    <a:lnTo>
                      <a:pt x="632" y="92"/>
                    </a:lnTo>
                    <a:lnTo>
                      <a:pt x="632" y="92"/>
                    </a:lnTo>
                    <a:lnTo>
                      <a:pt x="632" y="92"/>
                    </a:lnTo>
                    <a:lnTo>
                      <a:pt x="632" y="92"/>
                    </a:lnTo>
                    <a:lnTo>
                      <a:pt x="632" y="90"/>
                    </a:lnTo>
                    <a:lnTo>
                      <a:pt x="632" y="90"/>
                    </a:lnTo>
                    <a:lnTo>
                      <a:pt x="633" y="90"/>
                    </a:lnTo>
                    <a:lnTo>
                      <a:pt x="633" y="90"/>
                    </a:lnTo>
                    <a:lnTo>
                      <a:pt x="633" y="90"/>
                    </a:lnTo>
                    <a:lnTo>
                      <a:pt x="633" y="90"/>
                    </a:lnTo>
                    <a:lnTo>
                      <a:pt x="633" y="90"/>
                    </a:lnTo>
                    <a:lnTo>
                      <a:pt x="633" y="90"/>
                    </a:lnTo>
                    <a:lnTo>
                      <a:pt x="633" y="90"/>
                    </a:lnTo>
                    <a:lnTo>
                      <a:pt x="633" y="90"/>
                    </a:lnTo>
                    <a:lnTo>
                      <a:pt x="635" y="90"/>
                    </a:lnTo>
                    <a:lnTo>
                      <a:pt x="635" y="92"/>
                    </a:lnTo>
                    <a:lnTo>
                      <a:pt x="635" y="92"/>
                    </a:lnTo>
                    <a:lnTo>
                      <a:pt x="635" y="92"/>
                    </a:lnTo>
                    <a:lnTo>
                      <a:pt x="637" y="92"/>
                    </a:lnTo>
                    <a:lnTo>
                      <a:pt x="637" y="92"/>
                    </a:lnTo>
                    <a:lnTo>
                      <a:pt x="639" y="92"/>
                    </a:lnTo>
                    <a:lnTo>
                      <a:pt x="639" y="92"/>
                    </a:lnTo>
                    <a:lnTo>
                      <a:pt x="639" y="92"/>
                    </a:lnTo>
                    <a:lnTo>
                      <a:pt x="641" y="92"/>
                    </a:lnTo>
                    <a:lnTo>
                      <a:pt x="641" y="92"/>
                    </a:lnTo>
                    <a:lnTo>
                      <a:pt x="641" y="92"/>
                    </a:lnTo>
                    <a:lnTo>
                      <a:pt x="641" y="92"/>
                    </a:lnTo>
                    <a:lnTo>
                      <a:pt x="642" y="92"/>
                    </a:lnTo>
                    <a:lnTo>
                      <a:pt x="642" y="92"/>
                    </a:lnTo>
                    <a:lnTo>
                      <a:pt x="644" y="92"/>
                    </a:lnTo>
                    <a:lnTo>
                      <a:pt x="644" y="90"/>
                    </a:lnTo>
                    <a:lnTo>
                      <a:pt x="644" y="90"/>
                    </a:lnTo>
                    <a:lnTo>
                      <a:pt x="646" y="92"/>
                    </a:lnTo>
                    <a:lnTo>
                      <a:pt x="646" y="94"/>
                    </a:lnTo>
                    <a:lnTo>
                      <a:pt x="646" y="94"/>
                    </a:lnTo>
                    <a:lnTo>
                      <a:pt x="646" y="94"/>
                    </a:lnTo>
                    <a:lnTo>
                      <a:pt x="646" y="94"/>
                    </a:lnTo>
                    <a:lnTo>
                      <a:pt x="646" y="95"/>
                    </a:lnTo>
                    <a:lnTo>
                      <a:pt x="646" y="95"/>
                    </a:lnTo>
                    <a:lnTo>
                      <a:pt x="646" y="97"/>
                    </a:lnTo>
                    <a:lnTo>
                      <a:pt x="646" y="97"/>
                    </a:lnTo>
                    <a:lnTo>
                      <a:pt x="648" y="97"/>
                    </a:lnTo>
                    <a:lnTo>
                      <a:pt x="648" y="97"/>
                    </a:lnTo>
                    <a:lnTo>
                      <a:pt x="648" y="97"/>
                    </a:lnTo>
                    <a:lnTo>
                      <a:pt x="648" y="97"/>
                    </a:lnTo>
                    <a:lnTo>
                      <a:pt x="648" y="97"/>
                    </a:lnTo>
                    <a:lnTo>
                      <a:pt x="648" y="97"/>
                    </a:lnTo>
                    <a:lnTo>
                      <a:pt x="648" y="97"/>
                    </a:lnTo>
                    <a:lnTo>
                      <a:pt x="648" y="97"/>
                    </a:lnTo>
                    <a:lnTo>
                      <a:pt x="648" y="97"/>
                    </a:lnTo>
                    <a:lnTo>
                      <a:pt x="648" y="97"/>
                    </a:lnTo>
                    <a:lnTo>
                      <a:pt x="650" y="97"/>
                    </a:lnTo>
                    <a:lnTo>
                      <a:pt x="650" y="97"/>
                    </a:lnTo>
                    <a:lnTo>
                      <a:pt x="650" y="97"/>
                    </a:lnTo>
                    <a:lnTo>
                      <a:pt x="650" y="95"/>
                    </a:lnTo>
                    <a:lnTo>
                      <a:pt x="651" y="95"/>
                    </a:lnTo>
                    <a:lnTo>
                      <a:pt x="651" y="95"/>
                    </a:lnTo>
                    <a:lnTo>
                      <a:pt x="651" y="95"/>
                    </a:lnTo>
                    <a:lnTo>
                      <a:pt x="651" y="95"/>
                    </a:lnTo>
                    <a:lnTo>
                      <a:pt x="651" y="95"/>
                    </a:lnTo>
                    <a:lnTo>
                      <a:pt x="651" y="95"/>
                    </a:lnTo>
                    <a:lnTo>
                      <a:pt x="651" y="95"/>
                    </a:lnTo>
                    <a:lnTo>
                      <a:pt x="653" y="94"/>
                    </a:lnTo>
                    <a:lnTo>
                      <a:pt x="653" y="94"/>
                    </a:lnTo>
                    <a:lnTo>
                      <a:pt x="653" y="94"/>
                    </a:lnTo>
                    <a:lnTo>
                      <a:pt x="653" y="94"/>
                    </a:lnTo>
                    <a:lnTo>
                      <a:pt x="653" y="94"/>
                    </a:lnTo>
                    <a:lnTo>
                      <a:pt x="653" y="94"/>
                    </a:lnTo>
                    <a:lnTo>
                      <a:pt x="653" y="94"/>
                    </a:lnTo>
                    <a:lnTo>
                      <a:pt x="655" y="94"/>
                    </a:lnTo>
                    <a:lnTo>
                      <a:pt x="655" y="94"/>
                    </a:lnTo>
                    <a:lnTo>
                      <a:pt x="655" y="94"/>
                    </a:lnTo>
                    <a:lnTo>
                      <a:pt x="655" y="94"/>
                    </a:lnTo>
                    <a:lnTo>
                      <a:pt x="655" y="94"/>
                    </a:lnTo>
                    <a:lnTo>
                      <a:pt x="655" y="94"/>
                    </a:lnTo>
                    <a:lnTo>
                      <a:pt x="657" y="94"/>
                    </a:lnTo>
                    <a:lnTo>
                      <a:pt x="657" y="94"/>
                    </a:lnTo>
                    <a:lnTo>
                      <a:pt x="657" y="94"/>
                    </a:lnTo>
                    <a:lnTo>
                      <a:pt x="657" y="94"/>
                    </a:lnTo>
                    <a:lnTo>
                      <a:pt x="657" y="94"/>
                    </a:lnTo>
                    <a:lnTo>
                      <a:pt x="657" y="92"/>
                    </a:lnTo>
                    <a:lnTo>
                      <a:pt x="657" y="92"/>
                    </a:lnTo>
                    <a:lnTo>
                      <a:pt x="657" y="92"/>
                    </a:lnTo>
                    <a:lnTo>
                      <a:pt x="659" y="92"/>
                    </a:lnTo>
                    <a:lnTo>
                      <a:pt x="659" y="92"/>
                    </a:lnTo>
                    <a:lnTo>
                      <a:pt x="659" y="92"/>
                    </a:lnTo>
                    <a:lnTo>
                      <a:pt x="659" y="92"/>
                    </a:lnTo>
                    <a:lnTo>
                      <a:pt x="659" y="92"/>
                    </a:lnTo>
                    <a:lnTo>
                      <a:pt x="659" y="92"/>
                    </a:lnTo>
                    <a:lnTo>
                      <a:pt x="659" y="90"/>
                    </a:lnTo>
                    <a:lnTo>
                      <a:pt x="659" y="90"/>
                    </a:lnTo>
                    <a:lnTo>
                      <a:pt x="659" y="90"/>
                    </a:lnTo>
                    <a:lnTo>
                      <a:pt x="659" y="90"/>
                    </a:lnTo>
                    <a:lnTo>
                      <a:pt x="661" y="90"/>
                    </a:lnTo>
                    <a:lnTo>
                      <a:pt x="661" y="90"/>
                    </a:lnTo>
                    <a:lnTo>
                      <a:pt x="661" y="90"/>
                    </a:lnTo>
                    <a:lnTo>
                      <a:pt x="661" y="88"/>
                    </a:lnTo>
                    <a:lnTo>
                      <a:pt x="661" y="88"/>
                    </a:lnTo>
                    <a:lnTo>
                      <a:pt x="661" y="88"/>
                    </a:lnTo>
                    <a:lnTo>
                      <a:pt x="661" y="88"/>
                    </a:lnTo>
                    <a:lnTo>
                      <a:pt x="661" y="88"/>
                    </a:lnTo>
                    <a:lnTo>
                      <a:pt x="661" y="88"/>
                    </a:lnTo>
                    <a:lnTo>
                      <a:pt x="661" y="88"/>
                    </a:lnTo>
                    <a:lnTo>
                      <a:pt x="661" y="88"/>
                    </a:lnTo>
                    <a:lnTo>
                      <a:pt x="661" y="88"/>
                    </a:lnTo>
                    <a:lnTo>
                      <a:pt x="662" y="88"/>
                    </a:lnTo>
                    <a:lnTo>
                      <a:pt x="662" y="88"/>
                    </a:lnTo>
                    <a:lnTo>
                      <a:pt x="662" y="86"/>
                    </a:lnTo>
                    <a:lnTo>
                      <a:pt x="662" y="86"/>
                    </a:lnTo>
                    <a:lnTo>
                      <a:pt x="662" y="86"/>
                    </a:lnTo>
                    <a:lnTo>
                      <a:pt x="662" y="86"/>
                    </a:lnTo>
                    <a:lnTo>
                      <a:pt x="662" y="86"/>
                    </a:lnTo>
                    <a:lnTo>
                      <a:pt x="662" y="86"/>
                    </a:lnTo>
                    <a:lnTo>
                      <a:pt x="661" y="85"/>
                    </a:lnTo>
                    <a:lnTo>
                      <a:pt x="661" y="85"/>
                    </a:lnTo>
                    <a:lnTo>
                      <a:pt x="661" y="85"/>
                    </a:lnTo>
                    <a:lnTo>
                      <a:pt x="661" y="85"/>
                    </a:lnTo>
                    <a:lnTo>
                      <a:pt x="662" y="85"/>
                    </a:lnTo>
                    <a:lnTo>
                      <a:pt x="662" y="85"/>
                    </a:lnTo>
                    <a:lnTo>
                      <a:pt x="662" y="85"/>
                    </a:lnTo>
                    <a:lnTo>
                      <a:pt x="662" y="85"/>
                    </a:lnTo>
                    <a:lnTo>
                      <a:pt x="662" y="85"/>
                    </a:lnTo>
                    <a:lnTo>
                      <a:pt x="662" y="85"/>
                    </a:lnTo>
                    <a:lnTo>
                      <a:pt x="662" y="85"/>
                    </a:lnTo>
                    <a:lnTo>
                      <a:pt x="662" y="85"/>
                    </a:lnTo>
                    <a:lnTo>
                      <a:pt x="662" y="83"/>
                    </a:lnTo>
                    <a:lnTo>
                      <a:pt x="664" y="83"/>
                    </a:lnTo>
                    <a:lnTo>
                      <a:pt x="664" y="83"/>
                    </a:lnTo>
                    <a:lnTo>
                      <a:pt x="664" y="83"/>
                    </a:lnTo>
                    <a:lnTo>
                      <a:pt x="664" y="83"/>
                    </a:lnTo>
                    <a:lnTo>
                      <a:pt x="664" y="83"/>
                    </a:lnTo>
                    <a:lnTo>
                      <a:pt x="664" y="83"/>
                    </a:lnTo>
                    <a:lnTo>
                      <a:pt x="664" y="83"/>
                    </a:lnTo>
                    <a:lnTo>
                      <a:pt x="664" y="81"/>
                    </a:lnTo>
                    <a:lnTo>
                      <a:pt x="664" y="81"/>
                    </a:lnTo>
                    <a:lnTo>
                      <a:pt x="664" y="81"/>
                    </a:lnTo>
                    <a:lnTo>
                      <a:pt x="664" y="81"/>
                    </a:lnTo>
                    <a:lnTo>
                      <a:pt x="664" y="81"/>
                    </a:lnTo>
                    <a:lnTo>
                      <a:pt x="664" y="81"/>
                    </a:lnTo>
                    <a:lnTo>
                      <a:pt x="662" y="81"/>
                    </a:lnTo>
                    <a:lnTo>
                      <a:pt x="662" y="81"/>
                    </a:lnTo>
                    <a:lnTo>
                      <a:pt x="662" y="81"/>
                    </a:lnTo>
                    <a:lnTo>
                      <a:pt x="662" y="79"/>
                    </a:lnTo>
                    <a:lnTo>
                      <a:pt x="662" y="79"/>
                    </a:lnTo>
                    <a:lnTo>
                      <a:pt x="662" y="79"/>
                    </a:lnTo>
                    <a:lnTo>
                      <a:pt x="662" y="79"/>
                    </a:lnTo>
                    <a:lnTo>
                      <a:pt x="662" y="79"/>
                    </a:lnTo>
                    <a:lnTo>
                      <a:pt x="662" y="79"/>
                    </a:lnTo>
                    <a:lnTo>
                      <a:pt x="662" y="79"/>
                    </a:lnTo>
                    <a:lnTo>
                      <a:pt x="662" y="79"/>
                    </a:lnTo>
                    <a:lnTo>
                      <a:pt x="662" y="77"/>
                    </a:lnTo>
                    <a:lnTo>
                      <a:pt x="662" y="77"/>
                    </a:lnTo>
                    <a:lnTo>
                      <a:pt x="662" y="77"/>
                    </a:lnTo>
                    <a:lnTo>
                      <a:pt x="662" y="77"/>
                    </a:lnTo>
                    <a:lnTo>
                      <a:pt x="662" y="77"/>
                    </a:lnTo>
                    <a:lnTo>
                      <a:pt x="662" y="77"/>
                    </a:lnTo>
                    <a:lnTo>
                      <a:pt x="662" y="77"/>
                    </a:lnTo>
                    <a:lnTo>
                      <a:pt x="664" y="77"/>
                    </a:lnTo>
                    <a:lnTo>
                      <a:pt x="664" y="76"/>
                    </a:lnTo>
                    <a:lnTo>
                      <a:pt x="662" y="76"/>
                    </a:lnTo>
                    <a:lnTo>
                      <a:pt x="662" y="76"/>
                    </a:lnTo>
                    <a:lnTo>
                      <a:pt x="662" y="76"/>
                    </a:lnTo>
                    <a:lnTo>
                      <a:pt x="662" y="76"/>
                    </a:lnTo>
                    <a:lnTo>
                      <a:pt x="662" y="76"/>
                    </a:lnTo>
                    <a:lnTo>
                      <a:pt x="662" y="76"/>
                    </a:lnTo>
                    <a:lnTo>
                      <a:pt x="662" y="76"/>
                    </a:lnTo>
                    <a:lnTo>
                      <a:pt x="664" y="76"/>
                    </a:lnTo>
                    <a:lnTo>
                      <a:pt x="664" y="76"/>
                    </a:lnTo>
                    <a:lnTo>
                      <a:pt x="664" y="76"/>
                    </a:lnTo>
                    <a:lnTo>
                      <a:pt x="664" y="74"/>
                    </a:lnTo>
                    <a:lnTo>
                      <a:pt x="664" y="74"/>
                    </a:lnTo>
                    <a:lnTo>
                      <a:pt x="664" y="74"/>
                    </a:lnTo>
                    <a:lnTo>
                      <a:pt x="664" y="74"/>
                    </a:lnTo>
                    <a:lnTo>
                      <a:pt x="664" y="72"/>
                    </a:lnTo>
                    <a:lnTo>
                      <a:pt x="664" y="72"/>
                    </a:lnTo>
                    <a:lnTo>
                      <a:pt x="664" y="72"/>
                    </a:lnTo>
                    <a:lnTo>
                      <a:pt x="664" y="72"/>
                    </a:lnTo>
                    <a:lnTo>
                      <a:pt x="664" y="70"/>
                    </a:lnTo>
                    <a:lnTo>
                      <a:pt x="664" y="70"/>
                    </a:lnTo>
                    <a:lnTo>
                      <a:pt x="664" y="70"/>
                    </a:lnTo>
                    <a:lnTo>
                      <a:pt x="664" y="70"/>
                    </a:lnTo>
                    <a:lnTo>
                      <a:pt x="664" y="70"/>
                    </a:lnTo>
                    <a:lnTo>
                      <a:pt x="664" y="70"/>
                    </a:lnTo>
                    <a:lnTo>
                      <a:pt x="664" y="68"/>
                    </a:lnTo>
                    <a:lnTo>
                      <a:pt x="664" y="68"/>
                    </a:lnTo>
                    <a:lnTo>
                      <a:pt x="664" y="68"/>
                    </a:lnTo>
                    <a:lnTo>
                      <a:pt x="664" y="68"/>
                    </a:lnTo>
                    <a:lnTo>
                      <a:pt x="664" y="68"/>
                    </a:lnTo>
                    <a:lnTo>
                      <a:pt x="662" y="68"/>
                    </a:lnTo>
                    <a:lnTo>
                      <a:pt x="662" y="68"/>
                    </a:lnTo>
                    <a:lnTo>
                      <a:pt x="662" y="67"/>
                    </a:lnTo>
                    <a:lnTo>
                      <a:pt x="662" y="67"/>
                    </a:lnTo>
                    <a:lnTo>
                      <a:pt x="662" y="67"/>
                    </a:lnTo>
                    <a:lnTo>
                      <a:pt x="662" y="67"/>
                    </a:lnTo>
                    <a:lnTo>
                      <a:pt x="662" y="67"/>
                    </a:lnTo>
                    <a:lnTo>
                      <a:pt x="662" y="67"/>
                    </a:lnTo>
                    <a:lnTo>
                      <a:pt x="662" y="67"/>
                    </a:lnTo>
                    <a:lnTo>
                      <a:pt x="662" y="67"/>
                    </a:lnTo>
                    <a:lnTo>
                      <a:pt x="661" y="67"/>
                    </a:lnTo>
                    <a:lnTo>
                      <a:pt x="661" y="67"/>
                    </a:lnTo>
                    <a:lnTo>
                      <a:pt x="661" y="67"/>
                    </a:lnTo>
                    <a:lnTo>
                      <a:pt x="661" y="67"/>
                    </a:lnTo>
                    <a:lnTo>
                      <a:pt x="661" y="65"/>
                    </a:lnTo>
                    <a:lnTo>
                      <a:pt x="661" y="65"/>
                    </a:lnTo>
                    <a:lnTo>
                      <a:pt x="659" y="65"/>
                    </a:lnTo>
                    <a:lnTo>
                      <a:pt x="659" y="65"/>
                    </a:lnTo>
                    <a:lnTo>
                      <a:pt x="659" y="65"/>
                    </a:lnTo>
                    <a:lnTo>
                      <a:pt x="659" y="63"/>
                    </a:lnTo>
                    <a:lnTo>
                      <a:pt x="657" y="63"/>
                    </a:lnTo>
                    <a:lnTo>
                      <a:pt x="657" y="63"/>
                    </a:lnTo>
                    <a:lnTo>
                      <a:pt x="657" y="63"/>
                    </a:lnTo>
                    <a:lnTo>
                      <a:pt x="657" y="63"/>
                    </a:lnTo>
                    <a:lnTo>
                      <a:pt x="657" y="63"/>
                    </a:lnTo>
                    <a:lnTo>
                      <a:pt x="657" y="61"/>
                    </a:lnTo>
                    <a:lnTo>
                      <a:pt x="657" y="61"/>
                    </a:lnTo>
                    <a:lnTo>
                      <a:pt x="657" y="61"/>
                    </a:lnTo>
                    <a:lnTo>
                      <a:pt x="657" y="61"/>
                    </a:lnTo>
                    <a:lnTo>
                      <a:pt x="655" y="59"/>
                    </a:lnTo>
                    <a:lnTo>
                      <a:pt x="655" y="59"/>
                    </a:lnTo>
                    <a:lnTo>
                      <a:pt x="655" y="59"/>
                    </a:lnTo>
                    <a:lnTo>
                      <a:pt x="655" y="59"/>
                    </a:lnTo>
                    <a:lnTo>
                      <a:pt x="657" y="57"/>
                    </a:lnTo>
                    <a:lnTo>
                      <a:pt x="661" y="57"/>
                    </a:lnTo>
                    <a:lnTo>
                      <a:pt x="662" y="56"/>
                    </a:lnTo>
                    <a:lnTo>
                      <a:pt x="664" y="56"/>
                    </a:lnTo>
                    <a:lnTo>
                      <a:pt x="664" y="56"/>
                    </a:lnTo>
                    <a:lnTo>
                      <a:pt x="668" y="54"/>
                    </a:lnTo>
                    <a:lnTo>
                      <a:pt x="668" y="54"/>
                    </a:lnTo>
                    <a:lnTo>
                      <a:pt x="668" y="54"/>
                    </a:lnTo>
                    <a:lnTo>
                      <a:pt x="668" y="54"/>
                    </a:lnTo>
                    <a:lnTo>
                      <a:pt x="670" y="54"/>
                    </a:lnTo>
                    <a:lnTo>
                      <a:pt x="670" y="52"/>
                    </a:lnTo>
                    <a:lnTo>
                      <a:pt x="670" y="52"/>
                    </a:lnTo>
                    <a:lnTo>
                      <a:pt x="670" y="52"/>
                    </a:lnTo>
                    <a:lnTo>
                      <a:pt x="671" y="52"/>
                    </a:lnTo>
                    <a:lnTo>
                      <a:pt x="671" y="52"/>
                    </a:lnTo>
                    <a:lnTo>
                      <a:pt x="671" y="52"/>
                    </a:lnTo>
                    <a:lnTo>
                      <a:pt x="673" y="52"/>
                    </a:lnTo>
                    <a:lnTo>
                      <a:pt x="673" y="50"/>
                    </a:lnTo>
                    <a:lnTo>
                      <a:pt x="673" y="50"/>
                    </a:lnTo>
                    <a:lnTo>
                      <a:pt x="675" y="50"/>
                    </a:lnTo>
                    <a:lnTo>
                      <a:pt x="675" y="50"/>
                    </a:lnTo>
                    <a:lnTo>
                      <a:pt x="675" y="50"/>
                    </a:lnTo>
                    <a:lnTo>
                      <a:pt x="677" y="50"/>
                    </a:lnTo>
                    <a:lnTo>
                      <a:pt x="677" y="50"/>
                    </a:lnTo>
                    <a:lnTo>
                      <a:pt x="677" y="48"/>
                    </a:lnTo>
                    <a:lnTo>
                      <a:pt x="679" y="48"/>
                    </a:lnTo>
                    <a:lnTo>
                      <a:pt x="679" y="48"/>
                    </a:lnTo>
                    <a:lnTo>
                      <a:pt x="679" y="48"/>
                    </a:lnTo>
                    <a:lnTo>
                      <a:pt x="680" y="48"/>
                    </a:lnTo>
                    <a:lnTo>
                      <a:pt x="680" y="48"/>
                    </a:lnTo>
                    <a:lnTo>
                      <a:pt x="680" y="48"/>
                    </a:lnTo>
                    <a:lnTo>
                      <a:pt x="682" y="47"/>
                    </a:lnTo>
                    <a:lnTo>
                      <a:pt x="682" y="47"/>
                    </a:lnTo>
                    <a:lnTo>
                      <a:pt x="682" y="47"/>
                    </a:lnTo>
                    <a:lnTo>
                      <a:pt x="682" y="47"/>
                    </a:lnTo>
                    <a:lnTo>
                      <a:pt x="684" y="47"/>
                    </a:lnTo>
                    <a:lnTo>
                      <a:pt x="684" y="47"/>
                    </a:lnTo>
                    <a:lnTo>
                      <a:pt x="684" y="47"/>
                    </a:lnTo>
                    <a:lnTo>
                      <a:pt x="686" y="45"/>
                    </a:lnTo>
                    <a:lnTo>
                      <a:pt x="686" y="45"/>
                    </a:lnTo>
                    <a:lnTo>
                      <a:pt x="686" y="45"/>
                    </a:lnTo>
                    <a:lnTo>
                      <a:pt x="686" y="45"/>
                    </a:lnTo>
                    <a:lnTo>
                      <a:pt x="688" y="45"/>
                    </a:lnTo>
                    <a:lnTo>
                      <a:pt x="686" y="45"/>
                    </a:lnTo>
                    <a:lnTo>
                      <a:pt x="686" y="45"/>
                    </a:lnTo>
                    <a:lnTo>
                      <a:pt x="686" y="45"/>
                    </a:lnTo>
                    <a:lnTo>
                      <a:pt x="686" y="43"/>
                    </a:lnTo>
                    <a:lnTo>
                      <a:pt x="686" y="43"/>
                    </a:lnTo>
                    <a:lnTo>
                      <a:pt x="688" y="43"/>
                    </a:lnTo>
                    <a:lnTo>
                      <a:pt x="688" y="43"/>
                    </a:lnTo>
                    <a:lnTo>
                      <a:pt x="688" y="43"/>
                    </a:lnTo>
                    <a:lnTo>
                      <a:pt x="689" y="43"/>
                    </a:lnTo>
                    <a:lnTo>
                      <a:pt x="689" y="43"/>
                    </a:lnTo>
                    <a:lnTo>
                      <a:pt x="689" y="43"/>
                    </a:lnTo>
                    <a:lnTo>
                      <a:pt x="691" y="43"/>
                    </a:lnTo>
                    <a:lnTo>
                      <a:pt x="691" y="43"/>
                    </a:lnTo>
                    <a:lnTo>
                      <a:pt x="691" y="43"/>
                    </a:lnTo>
                    <a:lnTo>
                      <a:pt x="691" y="43"/>
                    </a:lnTo>
                    <a:lnTo>
                      <a:pt x="691" y="43"/>
                    </a:lnTo>
                    <a:lnTo>
                      <a:pt x="693" y="43"/>
                    </a:lnTo>
                    <a:lnTo>
                      <a:pt x="693" y="43"/>
                    </a:lnTo>
                    <a:lnTo>
                      <a:pt x="693" y="43"/>
                    </a:lnTo>
                    <a:lnTo>
                      <a:pt x="693" y="43"/>
                    </a:lnTo>
                    <a:lnTo>
                      <a:pt x="693" y="43"/>
                    </a:lnTo>
                    <a:lnTo>
                      <a:pt x="695" y="43"/>
                    </a:lnTo>
                    <a:lnTo>
                      <a:pt x="695" y="43"/>
                    </a:lnTo>
                    <a:lnTo>
                      <a:pt x="695" y="43"/>
                    </a:lnTo>
                    <a:lnTo>
                      <a:pt x="695" y="43"/>
                    </a:lnTo>
                    <a:lnTo>
                      <a:pt x="697" y="43"/>
                    </a:lnTo>
                    <a:lnTo>
                      <a:pt x="697" y="43"/>
                    </a:lnTo>
                    <a:lnTo>
                      <a:pt x="697" y="43"/>
                    </a:lnTo>
                    <a:lnTo>
                      <a:pt x="697" y="43"/>
                    </a:lnTo>
                    <a:lnTo>
                      <a:pt x="697" y="43"/>
                    </a:lnTo>
                    <a:lnTo>
                      <a:pt x="697" y="41"/>
                    </a:lnTo>
                    <a:lnTo>
                      <a:pt x="697" y="41"/>
                    </a:lnTo>
                    <a:lnTo>
                      <a:pt x="697" y="41"/>
                    </a:lnTo>
                    <a:lnTo>
                      <a:pt x="697" y="41"/>
                    </a:lnTo>
                    <a:lnTo>
                      <a:pt x="697" y="41"/>
                    </a:lnTo>
                    <a:lnTo>
                      <a:pt x="698" y="41"/>
                    </a:lnTo>
                    <a:lnTo>
                      <a:pt x="698" y="41"/>
                    </a:lnTo>
                    <a:lnTo>
                      <a:pt x="698" y="41"/>
                    </a:lnTo>
                    <a:lnTo>
                      <a:pt x="700" y="39"/>
                    </a:lnTo>
                    <a:lnTo>
                      <a:pt x="700" y="39"/>
                    </a:lnTo>
                    <a:lnTo>
                      <a:pt x="700" y="39"/>
                    </a:lnTo>
                    <a:lnTo>
                      <a:pt x="702" y="39"/>
                    </a:lnTo>
                    <a:lnTo>
                      <a:pt x="702" y="39"/>
                    </a:lnTo>
                    <a:lnTo>
                      <a:pt x="702" y="39"/>
                    </a:lnTo>
                    <a:lnTo>
                      <a:pt x="702" y="38"/>
                    </a:lnTo>
                    <a:lnTo>
                      <a:pt x="704" y="38"/>
                    </a:lnTo>
                    <a:lnTo>
                      <a:pt x="704" y="38"/>
                    </a:lnTo>
                    <a:lnTo>
                      <a:pt x="704" y="38"/>
                    </a:lnTo>
                    <a:lnTo>
                      <a:pt x="704" y="38"/>
                    </a:lnTo>
                    <a:lnTo>
                      <a:pt x="704" y="38"/>
                    </a:lnTo>
                    <a:lnTo>
                      <a:pt x="706" y="38"/>
                    </a:lnTo>
                    <a:lnTo>
                      <a:pt x="706" y="38"/>
                    </a:lnTo>
                    <a:lnTo>
                      <a:pt x="706" y="38"/>
                    </a:lnTo>
                    <a:lnTo>
                      <a:pt x="706" y="36"/>
                    </a:lnTo>
                    <a:lnTo>
                      <a:pt x="706" y="36"/>
                    </a:lnTo>
                    <a:lnTo>
                      <a:pt x="706" y="36"/>
                    </a:lnTo>
                    <a:lnTo>
                      <a:pt x="706" y="36"/>
                    </a:lnTo>
                    <a:lnTo>
                      <a:pt x="706" y="36"/>
                    </a:lnTo>
                    <a:lnTo>
                      <a:pt x="706" y="36"/>
                    </a:lnTo>
                    <a:lnTo>
                      <a:pt x="706" y="36"/>
                    </a:lnTo>
                    <a:lnTo>
                      <a:pt x="709" y="36"/>
                    </a:lnTo>
                    <a:lnTo>
                      <a:pt x="709" y="36"/>
                    </a:lnTo>
                    <a:lnTo>
                      <a:pt x="709" y="36"/>
                    </a:lnTo>
                    <a:lnTo>
                      <a:pt x="711" y="36"/>
                    </a:lnTo>
                    <a:lnTo>
                      <a:pt x="711" y="36"/>
                    </a:lnTo>
                    <a:lnTo>
                      <a:pt x="711" y="36"/>
                    </a:lnTo>
                    <a:lnTo>
                      <a:pt x="711" y="36"/>
                    </a:lnTo>
                    <a:lnTo>
                      <a:pt x="713" y="36"/>
                    </a:lnTo>
                    <a:lnTo>
                      <a:pt x="713" y="36"/>
                    </a:lnTo>
                    <a:lnTo>
                      <a:pt x="713" y="36"/>
                    </a:lnTo>
                    <a:lnTo>
                      <a:pt x="715" y="36"/>
                    </a:lnTo>
                    <a:lnTo>
                      <a:pt x="715" y="34"/>
                    </a:lnTo>
                    <a:lnTo>
                      <a:pt x="715" y="34"/>
                    </a:lnTo>
                    <a:lnTo>
                      <a:pt x="715" y="34"/>
                    </a:lnTo>
                    <a:lnTo>
                      <a:pt x="717" y="34"/>
                    </a:lnTo>
                    <a:lnTo>
                      <a:pt x="717" y="34"/>
                    </a:lnTo>
                    <a:lnTo>
                      <a:pt x="717" y="32"/>
                    </a:lnTo>
                    <a:lnTo>
                      <a:pt x="717" y="32"/>
                    </a:lnTo>
                    <a:lnTo>
                      <a:pt x="717" y="32"/>
                    </a:lnTo>
                    <a:lnTo>
                      <a:pt x="718" y="34"/>
                    </a:lnTo>
                    <a:lnTo>
                      <a:pt x="718" y="34"/>
                    </a:lnTo>
                    <a:lnTo>
                      <a:pt x="720" y="34"/>
                    </a:lnTo>
                    <a:lnTo>
                      <a:pt x="720" y="34"/>
                    </a:lnTo>
                    <a:lnTo>
                      <a:pt x="722" y="32"/>
                    </a:lnTo>
                    <a:lnTo>
                      <a:pt x="724" y="32"/>
                    </a:lnTo>
                    <a:lnTo>
                      <a:pt x="724" y="32"/>
                    </a:lnTo>
                    <a:lnTo>
                      <a:pt x="726" y="32"/>
                    </a:lnTo>
                    <a:lnTo>
                      <a:pt x="726" y="30"/>
                    </a:lnTo>
                    <a:lnTo>
                      <a:pt x="727" y="30"/>
                    </a:lnTo>
                    <a:lnTo>
                      <a:pt x="727" y="30"/>
                    </a:lnTo>
                    <a:lnTo>
                      <a:pt x="729" y="29"/>
                    </a:lnTo>
                    <a:lnTo>
                      <a:pt x="731" y="29"/>
                    </a:lnTo>
                    <a:lnTo>
                      <a:pt x="731" y="29"/>
                    </a:lnTo>
                    <a:lnTo>
                      <a:pt x="731" y="29"/>
                    </a:lnTo>
                    <a:lnTo>
                      <a:pt x="731" y="29"/>
                    </a:lnTo>
                    <a:lnTo>
                      <a:pt x="731" y="29"/>
                    </a:lnTo>
                    <a:lnTo>
                      <a:pt x="731" y="27"/>
                    </a:lnTo>
                    <a:lnTo>
                      <a:pt x="733" y="27"/>
                    </a:lnTo>
                    <a:lnTo>
                      <a:pt x="735" y="27"/>
                    </a:lnTo>
                    <a:lnTo>
                      <a:pt x="736" y="25"/>
                    </a:lnTo>
                    <a:lnTo>
                      <a:pt x="736" y="25"/>
                    </a:lnTo>
                    <a:lnTo>
                      <a:pt x="736" y="25"/>
                    </a:lnTo>
                    <a:lnTo>
                      <a:pt x="736" y="23"/>
                    </a:lnTo>
                    <a:lnTo>
                      <a:pt x="738" y="23"/>
                    </a:lnTo>
                    <a:lnTo>
                      <a:pt x="738" y="23"/>
                    </a:lnTo>
                    <a:lnTo>
                      <a:pt x="738" y="23"/>
                    </a:lnTo>
                    <a:lnTo>
                      <a:pt x="738" y="21"/>
                    </a:lnTo>
                    <a:lnTo>
                      <a:pt x="740" y="21"/>
                    </a:lnTo>
                    <a:lnTo>
                      <a:pt x="740" y="21"/>
                    </a:lnTo>
                    <a:lnTo>
                      <a:pt x="740" y="21"/>
                    </a:lnTo>
                    <a:lnTo>
                      <a:pt x="740" y="21"/>
                    </a:lnTo>
                    <a:lnTo>
                      <a:pt x="740" y="19"/>
                    </a:lnTo>
                    <a:lnTo>
                      <a:pt x="740" y="19"/>
                    </a:lnTo>
                    <a:lnTo>
                      <a:pt x="740" y="19"/>
                    </a:lnTo>
                    <a:lnTo>
                      <a:pt x="740" y="19"/>
                    </a:lnTo>
                    <a:lnTo>
                      <a:pt x="742" y="19"/>
                    </a:lnTo>
                    <a:lnTo>
                      <a:pt x="742" y="19"/>
                    </a:lnTo>
                    <a:lnTo>
                      <a:pt x="742" y="19"/>
                    </a:lnTo>
                    <a:lnTo>
                      <a:pt x="742" y="18"/>
                    </a:lnTo>
                    <a:lnTo>
                      <a:pt x="742" y="18"/>
                    </a:lnTo>
                    <a:lnTo>
                      <a:pt x="742" y="18"/>
                    </a:lnTo>
                    <a:lnTo>
                      <a:pt x="742" y="18"/>
                    </a:lnTo>
                    <a:lnTo>
                      <a:pt x="744" y="18"/>
                    </a:lnTo>
                    <a:lnTo>
                      <a:pt x="744" y="18"/>
                    </a:lnTo>
                    <a:lnTo>
                      <a:pt x="746" y="19"/>
                    </a:lnTo>
                    <a:lnTo>
                      <a:pt x="746" y="19"/>
                    </a:lnTo>
                    <a:lnTo>
                      <a:pt x="747" y="19"/>
                    </a:lnTo>
                    <a:lnTo>
                      <a:pt x="747" y="19"/>
                    </a:lnTo>
                    <a:lnTo>
                      <a:pt x="749" y="19"/>
                    </a:lnTo>
                    <a:lnTo>
                      <a:pt x="749" y="21"/>
                    </a:lnTo>
                    <a:lnTo>
                      <a:pt x="749" y="21"/>
                    </a:lnTo>
                    <a:lnTo>
                      <a:pt x="749" y="21"/>
                    </a:lnTo>
                    <a:lnTo>
                      <a:pt x="749" y="21"/>
                    </a:lnTo>
                    <a:lnTo>
                      <a:pt x="749" y="21"/>
                    </a:lnTo>
                    <a:lnTo>
                      <a:pt x="749" y="23"/>
                    </a:lnTo>
                    <a:lnTo>
                      <a:pt x="751" y="23"/>
                    </a:lnTo>
                    <a:lnTo>
                      <a:pt x="753" y="23"/>
                    </a:lnTo>
                    <a:lnTo>
                      <a:pt x="753" y="23"/>
                    </a:lnTo>
                    <a:lnTo>
                      <a:pt x="753" y="25"/>
                    </a:lnTo>
                    <a:lnTo>
                      <a:pt x="755" y="25"/>
                    </a:lnTo>
                    <a:lnTo>
                      <a:pt x="755" y="27"/>
                    </a:lnTo>
                    <a:lnTo>
                      <a:pt x="756" y="27"/>
                    </a:lnTo>
                    <a:lnTo>
                      <a:pt x="756" y="27"/>
                    </a:lnTo>
                    <a:lnTo>
                      <a:pt x="756" y="27"/>
                    </a:lnTo>
                    <a:lnTo>
                      <a:pt x="756" y="27"/>
                    </a:lnTo>
                    <a:lnTo>
                      <a:pt x="756" y="29"/>
                    </a:lnTo>
                    <a:lnTo>
                      <a:pt x="758" y="29"/>
                    </a:lnTo>
                    <a:lnTo>
                      <a:pt x="758" y="29"/>
                    </a:lnTo>
                    <a:lnTo>
                      <a:pt x="760" y="29"/>
                    </a:lnTo>
                    <a:lnTo>
                      <a:pt x="760" y="29"/>
                    </a:lnTo>
                    <a:lnTo>
                      <a:pt x="760" y="30"/>
                    </a:lnTo>
                    <a:lnTo>
                      <a:pt x="762" y="30"/>
                    </a:lnTo>
                    <a:lnTo>
                      <a:pt x="764" y="32"/>
                    </a:lnTo>
                    <a:lnTo>
                      <a:pt x="764" y="32"/>
                    </a:lnTo>
                    <a:lnTo>
                      <a:pt x="764" y="32"/>
                    </a:lnTo>
                    <a:lnTo>
                      <a:pt x="764" y="32"/>
                    </a:lnTo>
                    <a:lnTo>
                      <a:pt x="765" y="32"/>
                    </a:lnTo>
                    <a:lnTo>
                      <a:pt x="765" y="32"/>
                    </a:lnTo>
                    <a:lnTo>
                      <a:pt x="767" y="34"/>
                    </a:lnTo>
                    <a:lnTo>
                      <a:pt x="767" y="34"/>
                    </a:lnTo>
                    <a:lnTo>
                      <a:pt x="767" y="34"/>
                    </a:lnTo>
                    <a:lnTo>
                      <a:pt x="767" y="34"/>
                    </a:lnTo>
                    <a:lnTo>
                      <a:pt x="769" y="34"/>
                    </a:lnTo>
                    <a:lnTo>
                      <a:pt x="769" y="34"/>
                    </a:lnTo>
                    <a:lnTo>
                      <a:pt x="769" y="36"/>
                    </a:lnTo>
                    <a:lnTo>
                      <a:pt x="769" y="36"/>
                    </a:lnTo>
                    <a:lnTo>
                      <a:pt x="771" y="36"/>
                    </a:lnTo>
                    <a:lnTo>
                      <a:pt x="771" y="36"/>
                    </a:lnTo>
                    <a:lnTo>
                      <a:pt x="771" y="36"/>
                    </a:lnTo>
                    <a:lnTo>
                      <a:pt x="771" y="36"/>
                    </a:lnTo>
                    <a:lnTo>
                      <a:pt x="771" y="36"/>
                    </a:lnTo>
                    <a:lnTo>
                      <a:pt x="771" y="36"/>
                    </a:lnTo>
                    <a:lnTo>
                      <a:pt x="771" y="36"/>
                    </a:lnTo>
                    <a:lnTo>
                      <a:pt x="771" y="36"/>
                    </a:lnTo>
                    <a:lnTo>
                      <a:pt x="771" y="36"/>
                    </a:lnTo>
                    <a:lnTo>
                      <a:pt x="771" y="38"/>
                    </a:lnTo>
                    <a:lnTo>
                      <a:pt x="771" y="38"/>
                    </a:lnTo>
                    <a:lnTo>
                      <a:pt x="771" y="38"/>
                    </a:lnTo>
                    <a:lnTo>
                      <a:pt x="771" y="38"/>
                    </a:lnTo>
                    <a:lnTo>
                      <a:pt x="773" y="38"/>
                    </a:lnTo>
                    <a:lnTo>
                      <a:pt x="773" y="38"/>
                    </a:lnTo>
                    <a:lnTo>
                      <a:pt x="773" y="38"/>
                    </a:lnTo>
                    <a:lnTo>
                      <a:pt x="773" y="38"/>
                    </a:lnTo>
                    <a:lnTo>
                      <a:pt x="774" y="38"/>
                    </a:lnTo>
                    <a:lnTo>
                      <a:pt x="774" y="38"/>
                    </a:lnTo>
                    <a:lnTo>
                      <a:pt x="774" y="39"/>
                    </a:lnTo>
                    <a:lnTo>
                      <a:pt x="774" y="39"/>
                    </a:lnTo>
                    <a:lnTo>
                      <a:pt x="774" y="39"/>
                    </a:lnTo>
                    <a:lnTo>
                      <a:pt x="774" y="39"/>
                    </a:lnTo>
                    <a:lnTo>
                      <a:pt x="776" y="39"/>
                    </a:lnTo>
                    <a:lnTo>
                      <a:pt x="776" y="39"/>
                    </a:lnTo>
                    <a:lnTo>
                      <a:pt x="776" y="39"/>
                    </a:lnTo>
                    <a:lnTo>
                      <a:pt x="776" y="39"/>
                    </a:lnTo>
                    <a:lnTo>
                      <a:pt x="778" y="39"/>
                    </a:lnTo>
                    <a:lnTo>
                      <a:pt x="778" y="39"/>
                    </a:lnTo>
                    <a:lnTo>
                      <a:pt x="778" y="39"/>
                    </a:lnTo>
                    <a:lnTo>
                      <a:pt x="778" y="41"/>
                    </a:lnTo>
                    <a:lnTo>
                      <a:pt x="778" y="41"/>
                    </a:lnTo>
                    <a:lnTo>
                      <a:pt x="778" y="41"/>
                    </a:lnTo>
                    <a:lnTo>
                      <a:pt x="778" y="41"/>
                    </a:lnTo>
                    <a:lnTo>
                      <a:pt x="780" y="41"/>
                    </a:lnTo>
                    <a:lnTo>
                      <a:pt x="780" y="41"/>
                    </a:lnTo>
                    <a:lnTo>
                      <a:pt x="780" y="43"/>
                    </a:lnTo>
                    <a:lnTo>
                      <a:pt x="782" y="45"/>
                    </a:lnTo>
                    <a:lnTo>
                      <a:pt x="782" y="45"/>
                    </a:lnTo>
                    <a:lnTo>
                      <a:pt x="782" y="45"/>
                    </a:lnTo>
                    <a:lnTo>
                      <a:pt x="782" y="45"/>
                    </a:lnTo>
                    <a:lnTo>
                      <a:pt x="782" y="45"/>
                    </a:lnTo>
                    <a:lnTo>
                      <a:pt x="782" y="45"/>
                    </a:lnTo>
                    <a:lnTo>
                      <a:pt x="782" y="47"/>
                    </a:lnTo>
                    <a:lnTo>
                      <a:pt x="782" y="47"/>
                    </a:lnTo>
                    <a:lnTo>
                      <a:pt x="782" y="47"/>
                    </a:lnTo>
                    <a:lnTo>
                      <a:pt x="782" y="47"/>
                    </a:lnTo>
                    <a:lnTo>
                      <a:pt x="784" y="47"/>
                    </a:lnTo>
                    <a:lnTo>
                      <a:pt x="784" y="47"/>
                    </a:lnTo>
                    <a:lnTo>
                      <a:pt x="785" y="47"/>
                    </a:lnTo>
                    <a:lnTo>
                      <a:pt x="785" y="47"/>
                    </a:lnTo>
                    <a:lnTo>
                      <a:pt x="785" y="47"/>
                    </a:lnTo>
                    <a:lnTo>
                      <a:pt x="785" y="47"/>
                    </a:lnTo>
                    <a:lnTo>
                      <a:pt x="785" y="47"/>
                    </a:lnTo>
                    <a:lnTo>
                      <a:pt x="787" y="47"/>
                    </a:lnTo>
                    <a:lnTo>
                      <a:pt x="787" y="47"/>
                    </a:lnTo>
                    <a:lnTo>
                      <a:pt x="787" y="47"/>
                    </a:lnTo>
                    <a:lnTo>
                      <a:pt x="787" y="48"/>
                    </a:lnTo>
                    <a:lnTo>
                      <a:pt x="787" y="48"/>
                    </a:lnTo>
                    <a:lnTo>
                      <a:pt x="789" y="48"/>
                    </a:lnTo>
                    <a:lnTo>
                      <a:pt x="789" y="48"/>
                    </a:lnTo>
                    <a:lnTo>
                      <a:pt x="791" y="48"/>
                    </a:lnTo>
                    <a:lnTo>
                      <a:pt x="791" y="48"/>
                    </a:lnTo>
                    <a:lnTo>
                      <a:pt x="793" y="50"/>
                    </a:lnTo>
                    <a:lnTo>
                      <a:pt x="793" y="50"/>
                    </a:lnTo>
                    <a:lnTo>
                      <a:pt x="793" y="50"/>
                    </a:lnTo>
                    <a:lnTo>
                      <a:pt x="793" y="50"/>
                    </a:lnTo>
                    <a:lnTo>
                      <a:pt x="791" y="52"/>
                    </a:lnTo>
                    <a:lnTo>
                      <a:pt x="791" y="52"/>
                    </a:lnTo>
                    <a:lnTo>
                      <a:pt x="791" y="54"/>
                    </a:lnTo>
                    <a:lnTo>
                      <a:pt x="791" y="54"/>
                    </a:lnTo>
                    <a:lnTo>
                      <a:pt x="791" y="54"/>
                    </a:lnTo>
                    <a:lnTo>
                      <a:pt x="793" y="54"/>
                    </a:lnTo>
                    <a:lnTo>
                      <a:pt x="793" y="54"/>
                    </a:lnTo>
                    <a:lnTo>
                      <a:pt x="794" y="54"/>
                    </a:lnTo>
                    <a:lnTo>
                      <a:pt x="794" y="54"/>
                    </a:lnTo>
                    <a:lnTo>
                      <a:pt x="796" y="54"/>
                    </a:lnTo>
                    <a:lnTo>
                      <a:pt x="798" y="54"/>
                    </a:lnTo>
                    <a:lnTo>
                      <a:pt x="798" y="54"/>
                    </a:lnTo>
                    <a:lnTo>
                      <a:pt x="798" y="54"/>
                    </a:lnTo>
                    <a:lnTo>
                      <a:pt x="798" y="56"/>
                    </a:lnTo>
                    <a:lnTo>
                      <a:pt x="798" y="56"/>
                    </a:lnTo>
                    <a:lnTo>
                      <a:pt x="798" y="56"/>
                    </a:lnTo>
                    <a:lnTo>
                      <a:pt x="798" y="56"/>
                    </a:lnTo>
                    <a:lnTo>
                      <a:pt x="798" y="56"/>
                    </a:lnTo>
                    <a:lnTo>
                      <a:pt x="798" y="56"/>
                    </a:lnTo>
                    <a:lnTo>
                      <a:pt x="798" y="56"/>
                    </a:lnTo>
                    <a:lnTo>
                      <a:pt x="798" y="56"/>
                    </a:lnTo>
                    <a:lnTo>
                      <a:pt x="798" y="57"/>
                    </a:lnTo>
                    <a:lnTo>
                      <a:pt x="798" y="57"/>
                    </a:lnTo>
                    <a:lnTo>
                      <a:pt x="798" y="57"/>
                    </a:lnTo>
                    <a:lnTo>
                      <a:pt x="798" y="57"/>
                    </a:lnTo>
                    <a:lnTo>
                      <a:pt x="798" y="57"/>
                    </a:lnTo>
                    <a:lnTo>
                      <a:pt x="798" y="57"/>
                    </a:lnTo>
                    <a:lnTo>
                      <a:pt x="798" y="57"/>
                    </a:lnTo>
                    <a:lnTo>
                      <a:pt x="798" y="57"/>
                    </a:lnTo>
                    <a:lnTo>
                      <a:pt x="800" y="57"/>
                    </a:lnTo>
                    <a:lnTo>
                      <a:pt x="800" y="57"/>
                    </a:lnTo>
                    <a:lnTo>
                      <a:pt x="800" y="57"/>
                    </a:lnTo>
                    <a:lnTo>
                      <a:pt x="800" y="57"/>
                    </a:lnTo>
                    <a:lnTo>
                      <a:pt x="800" y="57"/>
                    </a:lnTo>
                    <a:lnTo>
                      <a:pt x="800" y="57"/>
                    </a:lnTo>
                    <a:lnTo>
                      <a:pt x="800" y="57"/>
                    </a:lnTo>
                    <a:lnTo>
                      <a:pt x="800" y="57"/>
                    </a:lnTo>
                    <a:lnTo>
                      <a:pt x="802" y="59"/>
                    </a:lnTo>
                    <a:lnTo>
                      <a:pt x="802" y="59"/>
                    </a:lnTo>
                    <a:lnTo>
                      <a:pt x="802" y="59"/>
                    </a:lnTo>
                    <a:lnTo>
                      <a:pt x="802" y="57"/>
                    </a:lnTo>
                    <a:lnTo>
                      <a:pt x="802" y="57"/>
                    </a:lnTo>
                    <a:lnTo>
                      <a:pt x="802" y="57"/>
                    </a:lnTo>
                    <a:lnTo>
                      <a:pt x="802" y="57"/>
                    </a:lnTo>
                    <a:lnTo>
                      <a:pt x="802" y="57"/>
                    </a:lnTo>
                    <a:lnTo>
                      <a:pt x="803" y="57"/>
                    </a:lnTo>
                    <a:lnTo>
                      <a:pt x="803" y="57"/>
                    </a:lnTo>
                    <a:lnTo>
                      <a:pt x="803" y="57"/>
                    </a:lnTo>
                    <a:lnTo>
                      <a:pt x="803" y="57"/>
                    </a:lnTo>
                    <a:lnTo>
                      <a:pt x="803" y="57"/>
                    </a:lnTo>
                    <a:lnTo>
                      <a:pt x="803" y="57"/>
                    </a:lnTo>
                    <a:lnTo>
                      <a:pt x="803" y="57"/>
                    </a:lnTo>
                    <a:lnTo>
                      <a:pt x="803" y="57"/>
                    </a:lnTo>
                    <a:lnTo>
                      <a:pt x="805" y="57"/>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5" y="56"/>
                    </a:lnTo>
                    <a:lnTo>
                      <a:pt x="807" y="54"/>
                    </a:lnTo>
                    <a:lnTo>
                      <a:pt x="807" y="56"/>
                    </a:lnTo>
                    <a:lnTo>
                      <a:pt x="807" y="56"/>
                    </a:lnTo>
                    <a:lnTo>
                      <a:pt x="809" y="56"/>
                    </a:lnTo>
                    <a:lnTo>
                      <a:pt x="809" y="56"/>
                    </a:lnTo>
                    <a:lnTo>
                      <a:pt x="809" y="56"/>
                    </a:lnTo>
                    <a:lnTo>
                      <a:pt x="809" y="56"/>
                    </a:lnTo>
                    <a:lnTo>
                      <a:pt x="811" y="56"/>
                    </a:lnTo>
                    <a:lnTo>
                      <a:pt x="811" y="56"/>
                    </a:lnTo>
                    <a:lnTo>
                      <a:pt x="811" y="56"/>
                    </a:lnTo>
                    <a:lnTo>
                      <a:pt x="811" y="56"/>
                    </a:lnTo>
                    <a:lnTo>
                      <a:pt x="811" y="56"/>
                    </a:lnTo>
                    <a:lnTo>
                      <a:pt x="811" y="56"/>
                    </a:lnTo>
                    <a:lnTo>
                      <a:pt x="811" y="56"/>
                    </a:lnTo>
                    <a:lnTo>
                      <a:pt x="811" y="56"/>
                    </a:lnTo>
                    <a:lnTo>
                      <a:pt x="811"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2" y="56"/>
                    </a:lnTo>
                    <a:lnTo>
                      <a:pt x="814" y="56"/>
                    </a:lnTo>
                    <a:lnTo>
                      <a:pt x="814" y="57"/>
                    </a:lnTo>
                    <a:lnTo>
                      <a:pt x="814" y="57"/>
                    </a:lnTo>
                    <a:lnTo>
                      <a:pt x="814" y="57"/>
                    </a:lnTo>
                    <a:lnTo>
                      <a:pt x="814" y="57"/>
                    </a:lnTo>
                    <a:lnTo>
                      <a:pt x="814" y="57"/>
                    </a:lnTo>
                    <a:lnTo>
                      <a:pt x="814" y="57"/>
                    </a:lnTo>
                    <a:lnTo>
                      <a:pt x="814" y="57"/>
                    </a:lnTo>
                    <a:lnTo>
                      <a:pt x="814" y="57"/>
                    </a:lnTo>
                    <a:lnTo>
                      <a:pt x="816" y="57"/>
                    </a:lnTo>
                    <a:lnTo>
                      <a:pt x="816" y="57"/>
                    </a:lnTo>
                    <a:lnTo>
                      <a:pt x="816" y="57"/>
                    </a:lnTo>
                    <a:lnTo>
                      <a:pt x="816" y="57"/>
                    </a:lnTo>
                    <a:lnTo>
                      <a:pt x="816" y="57"/>
                    </a:lnTo>
                    <a:lnTo>
                      <a:pt x="816" y="57"/>
                    </a:lnTo>
                    <a:lnTo>
                      <a:pt x="816" y="57"/>
                    </a:lnTo>
                    <a:lnTo>
                      <a:pt x="816" y="57"/>
                    </a:lnTo>
                    <a:lnTo>
                      <a:pt x="816" y="57"/>
                    </a:lnTo>
                    <a:lnTo>
                      <a:pt x="816" y="57"/>
                    </a:lnTo>
                    <a:lnTo>
                      <a:pt x="818" y="57"/>
                    </a:lnTo>
                    <a:lnTo>
                      <a:pt x="818" y="57"/>
                    </a:lnTo>
                    <a:lnTo>
                      <a:pt x="818" y="57"/>
                    </a:lnTo>
                    <a:lnTo>
                      <a:pt x="818" y="57"/>
                    </a:lnTo>
                    <a:lnTo>
                      <a:pt x="818" y="57"/>
                    </a:lnTo>
                    <a:lnTo>
                      <a:pt x="818" y="57"/>
                    </a:lnTo>
                    <a:lnTo>
                      <a:pt x="818" y="57"/>
                    </a:lnTo>
                    <a:lnTo>
                      <a:pt x="818" y="57"/>
                    </a:lnTo>
                    <a:lnTo>
                      <a:pt x="818" y="57"/>
                    </a:lnTo>
                    <a:lnTo>
                      <a:pt x="818" y="57"/>
                    </a:lnTo>
                    <a:lnTo>
                      <a:pt x="818" y="59"/>
                    </a:lnTo>
                    <a:lnTo>
                      <a:pt x="818" y="59"/>
                    </a:lnTo>
                    <a:lnTo>
                      <a:pt x="818" y="59"/>
                    </a:lnTo>
                    <a:lnTo>
                      <a:pt x="820" y="59"/>
                    </a:lnTo>
                    <a:lnTo>
                      <a:pt x="820" y="61"/>
                    </a:lnTo>
                    <a:lnTo>
                      <a:pt x="820" y="61"/>
                    </a:lnTo>
                    <a:lnTo>
                      <a:pt x="820" y="61"/>
                    </a:lnTo>
                    <a:lnTo>
                      <a:pt x="820" y="61"/>
                    </a:lnTo>
                    <a:lnTo>
                      <a:pt x="820" y="63"/>
                    </a:lnTo>
                    <a:lnTo>
                      <a:pt x="820" y="63"/>
                    </a:lnTo>
                    <a:lnTo>
                      <a:pt x="820" y="63"/>
                    </a:lnTo>
                    <a:lnTo>
                      <a:pt x="820" y="63"/>
                    </a:lnTo>
                    <a:lnTo>
                      <a:pt x="820" y="63"/>
                    </a:lnTo>
                    <a:lnTo>
                      <a:pt x="820" y="63"/>
                    </a:lnTo>
                    <a:lnTo>
                      <a:pt x="820" y="65"/>
                    </a:lnTo>
                    <a:lnTo>
                      <a:pt x="821" y="65"/>
                    </a:lnTo>
                    <a:lnTo>
                      <a:pt x="821" y="65"/>
                    </a:lnTo>
                    <a:lnTo>
                      <a:pt x="821" y="65"/>
                    </a:lnTo>
                    <a:lnTo>
                      <a:pt x="823" y="67"/>
                    </a:lnTo>
                    <a:lnTo>
                      <a:pt x="823" y="67"/>
                    </a:lnTo>
                    <a:lnTo>
                      <a:pt x="823" y="67"/>
                    </a:lnTo>
                    <a:lnTo>
                      <a:pt x="823" y="67"/>
                    </a:lnTo>
                    <a:lnTo>
                      <a:pt x="823" y="67"/>
                    </a:lnTo>
                    <a:lnTo>
                      <a:pt x="823" y="67"/>
                    </a:lnTo>
                    <a:lnTo>
                      <a:pt x="825" y="67"/>
                    </a:lnTo>
                    <a:lnTo>
                      <a:pt x="825" y="67"/>
                    </a:lnTo>
                    <a:lnTo>
                      <a:pt x="825" y="67"/>
                    </a:lnTo>
                    <a:lnTo>
                      <a:pt x="825" y="68"/>
                    </a:lnTo>
                    <a:lnTo>
                      <a:pt x="827" y="68"/>
                    </a:lnTo>
                    <a:lnTo>
                      <a:pt x="827" y="68"/>
                    </a:lnTo>
                    <a:lnTo>
                      <a:pt x="827" y="68"/>
                    </a:lnTo>
                    <a:lnTo>
                      <a:pt x="827" y="68"/>
                    </a:lnTo>
                    <a:lnTo>
                      <a:pt x="827" y="68"/>
                    </a:lnTo>
                    <a:lnTo>
                      <a:pt x="829" y="68"/>
                    </a:lnTo>
                    <a:lnTo>
                      <a:pt x="829" y="68"/>
                    </a:lnTo>
                    <a:lnTo>
                      <a:pt x="829" y="70"/>
                    </a:lnTo>
                    <a:lnTo>
                      <a:pt x="831" y="70"/>
                    </a:lnTo>
                    <a:lnTo>
                      <a:pt x="831" y="70"/>
                    </a:lnTo>
                    <a:lnTo>
                      <a:pt x="832" y="70"/>
                    </a:lnTo>
                    <a:lnTo>
                      <a:pt x="832" y="70"/>
                    </a:lnTo>
                    <a:lnTo>
                      <a:pt x="832" y="72"/>
                    </a:lnTo>
                    <a:lnTo>
                      <a:pt x="834" y="72"/>
                    </a:lnTo>
                    <a:lnTo>
                      <a:pt x="834" y="72"/>
                    </a:lnTo>
                    <a:lnTo>
                      <a:pt x="834" y="72"/>
                    </a:lnTo>
                    <a:lnTo>
                      <a:pt x="836" y="74"/>
                    </a:lnTo>
                    <a:lnTo>
                      <a:pt x="838" y="74"/>
                    </a:lnTo>
                    <a:lnTo>
                      <a:pt x="838" y="74"/>
                    </a:lnTo>
                    <a:lnTo>
                      <a:pt x="840" y="74"/>
                    </a:lnTo>
                    <a:lnTo>
                      <a:pt x="840" y="76"/>
                    </a:lnTo>
                    <a:lnTo>
                      <a:pt x="840" y="76"/>
                    </a:lnTo>
                    <a:lnTo>
                      <a:pt x="840" y="76"/>
                    </a:lnTo>
                    <a:lnTo>
                      <a:pt x="840" y="76"/>
                    </a:lnTo>
                    <a:lnTo>
                      <a:pt x="841" y="76"/>
                    </a:lnTo>
                    <a:lnTo>
                      <a:pt x="843" y="77"/>
                    </a:lnTo>
                    <a:lnTo>
                      <a:pt x="845" y="77"/>
                    </a:lnTo>
                    <a:lnTo>
                      <a:pt x="845" y="77"/>
                    </a:lnTo>
                    <a:lnTo>
                      <a:pt x="845" y="77"/>
                    </a:lnTo>
                    <a:lnTo>
                      <a:pt x="852" y="81"/>
                    </a:lnTo>
                    <a:lnTo>
                      <a:pt x="854" y="81"/>
                    </a:lnTo>
                    <a:lnTo>
                      <a:pt x="858" y="83"/>
                    </a:lnTo>
                    <a:lnTo>
                      <a:pt x="858" y="83"/>
                    </a:lnTo>
                    <a:lnTo>
                      <a:pt x="859" y="83"/>
                    </a:lnTo>
                    <a:lnTo>
                      <a:pt x="861" y="83"/>
                    </a:lnTo>
                    <a:lnTo>
                      <a:pt x="863" y="83"/>
                    </a:lnTo>
                    <a:lnTo>
                      <a:pt x="863" y="83"/>
                    </a:lnTo>
                    <a:lnTo>
                      <a:pt x="863" y="83"/>
                    </a:lnTo>
                    <a:lnTo>
                      <a:pt x="865" y="83"/>
                    </a:lnTo>
                    <a:lnTo>
                      <a:pt x="865" y="83"/>
                    </a:lnTo>
                    <a:lnTo>
                      <a:pt x="865" y="83"/>
                    </a:lnTo>
                    <a:lnTo>
                      <a:pt x="867" y="83"/>
                    </a:lnTo>
                    <a:lnTo>
                      <a:pt x="867" y="83"/>
                    </a:lnTo>
                    <a:lnTo>
                      <a:pt x="869" y="83"/>
                    </a:lnTo>
                    <a:lnTo>
                      <a:pt x="869" y="83"/>
                    </a:lnTo>
                    <a:lnTo>
                      <a:pt x="869" y="83"/>
                    </a:lnTo>
                    <a:lnTo>
                      <a:pt x="870" y="83"/>
                    </a:lnTo>
                    <a:lnTo>
                      <a:pt x="870" y="83"/>
                    </a:lnTo>
                    <a:lnTo>
                      <a:pt x="872" y="83"/>
                    </a:lnTo>
                    <a:lnTo>
                      <a:pt x="872" y="83"/>
                    </a:lnTo>
                    <a:lnTo>
                      <a:pt x="874" y="85"/>
                    </a:lnTo>
                    <a:lnTo>
                      <a:pt x="876" y="85"/>
                    </a:lnTo>
                    <a:lnTo>
                      <a:pt x="878" y="85"/>
                    </a:lnTo>
                    <a:lnTo>
                      <a:pt x="878" y="85"/>
                    </a:lnTo>
                    <a:lnTo>
                      <a:pt x="878" y="86"/>
                    </a:lnTo>
                    <a:lnTo>
                      <a:pt x="879" y="86"/>
                    </a:lnTo>
                    <a:lnTo>
                      <a:pt x="879" y="86"/>
                    </a:lnTo>
                    <a:lnTo>
                      <a:pt x="881" y="86"/>
                    </a:lnTo>
                    <a:lnTo>
                      <a:pt x="883" y="88"/>
                    </a:lnTo>
                    <a:lnTo>
                      <a:pt x="885" y="88"/>
                    </a:lnTo>
                    <a:lnTo>
                      <a:pt x="887" y="88"/>
                    </a:lnTo>
                    <a:lnTo>
                      <a:pt x="890" y="90"/>
                    </a:lnTo>
                    <a:lnTo>
                      <a:pt x="892" y="92"/>
                    </a:lnTo>
                    <a:lnTo>
                      <a:pt x="894" y="95"/>
                    </a:lnTo>
                    <a:lnTo>
                      <a:pt x="892" y="99"/>
                    </a:lnTo>
                    <a:lnTo>
                      <a:pt x="894" y="101"/>
                    </a:lnTo>
                    <a:lnTo>
                      <a:pt x="896" y="103"/>
                    </a:lnTo>
                    <a:lnTo>
                      <a:pt x="896" y="105"/>
                    </a:lnTo>
                    <a:lnTo>
                      <a:pt x="894" y="108"/>
                    </a:lnTo>
                    <a:lnTo>
                      <a:pt x="896" y="110"/>
                    </a:lnTo>
                    <a:lnTo>
                      <a:pt x="896" y="110"/>
                    </a:lnTo>
                    <a:lnTo>
                      <a:pt x="896" y="110"/>
                    </a:lnTo>
                    <a:lnTo>
                      <a:pt x="897" y="110"/>
                    </a:lnTo>
                    <a:lnTo>
                      <a:pt x="897" y="110"/>
                    </a:lnTo>
                    <a:lnTo>
                      <a:pt x="897" y="110"/>
                    </a:lnTo>
                    <a:lnTo>
                      <a:pt x="899" y="110"/>
                    </a:lnTo>
                    <a:lnTo>
                      <a:pt x="899" y="110"/>
                    </a:lnTo>
                    <a:lnTo>
                      <a:pt x="899" y="110"/>
                    </a:lnTo>
                    <a:lnTo>
                      <a:pt x="901" y="110"/>
                    </a:lnTo>
                    <a:lnTo>
                      <a:pt x="903" y="112"/>
                    </a:lnTo>
                    <a:lnTo>
                      <a:pt x="903" y="112"/>
                    </a:lnTo>
                    <a:lnTo>
                      <a:pt x="903" y="112"/>
                    </a:lnTo>
                    <a:lnTo>
                      <a:pt x="903" y="112"/>
                    </a:lnTo>
                    <a:lnTo>
                      <a:pt x="903" y="112"/>
                    </a:lnTo>
                    <a:lnTo>
                      <a:pt x="905" y="112"/>
                    </a:lnTo>
                    <a:lnTo>
                      <a:pt x="905" y="112"/>
                    </a:lnTo>
                    <a:lnTo>
                      <a:pt x="905" y="112"/>
                    </a:lnTo>
                    <a:lnTo>
                      <a:pt x="905" y="110"/>
                    </a:lnTo>
                    <a:lnTo>
                      <a:pt x="905" y="110"/>
                    </a:lnTo>
                    <a:lnTo>
                      <a:pt x="906" y="110"/>
                    </a:lnTo>
                    <a:lnTo>
                      <a:pt x="906" y="108"/>
                    </a:lnTo>
                    <a:lnTo>
                      <a:pt x="906" y="108"/>
                    </a:lnTo>
                    <a:lnTo>
                      <a:pt x="908" y="108"/>
                    </a:lnTo>
                    <a:lnTo>
                      <a:pt x="908" y="106"/>
                    </a:lnTo>
                    <a:lnTo>
                      <a:pt x="908" y="106"/>
                    </a:lnTo>
                    <a:lnTo>
                      <a:pt x="908" y="105"/>
                    </a:lnTo>
                    <a:lnTo>
                      <a:pt x="910" y="105"/>
                    </a:lnTo>
                    <a:lnTo>
                      <a:pt x="910" y="105"/>
                    </a:lnTo>
                    <a:lnTo>
                      <a:pt x="910" y="103"/>
                    </a:lnTo>
                    <a:lnTo>
                      <a:pt x="910" y="103"/>
                    </a:lnTo>
                    <a:lnTo>
                      <a:pt x="910" y="103"/>
                    </a:lnTo>
                    <a:lnTo>
                      <a:pt x="910" y="103"/>
                    </a:lnTo>
                    <a:lnTo>
                      <a:pt x="912" y="101"/>
                    </a:lnTo>
                    <a:lnTo>
                      <a:pt x="912" y="101"/>
                    </a:lnTo>
                    <a:lnTo>
                      <a:pt x="912" y="101"/>
                    </a:lnTo>
                    <a:lnTo>
                      <a:pt x="912" y="101"/>
                    </a:lnTo>
                    <a:lnTo>
                      <a:pt x="914" y="101"/>
                    </a:lnTo>
                    <a:lnTo>
                      <a:pt x="914" y="101"/>
                    </a:lnTo>
                    <a:lnTo>
                      <a:pt x="916" y="99"/>
                    </a:lnTo>
                    <a:lnTo>
                      <a:pt x="916" y="99"/>
                    </a:lnTo>
                    <a:lnTo>
                      <a:pt x="916" y="99"/>
                    </a:lnTo>
                    <a:lnTo>
                      <a:pt x="916" y="99"/>
                    </a:lnTo>
                    <a:lnTo>
                      <a:pt x="917" y="101"/>
                    </a:lnTo>
                    <a:lnTo>
                      <a:pt x="917" y="101"/>
                    </a:lnTo>
                    <a:lnTo>
                      <a:pt x="919" y="101"/>
                    </a:lnTo>
                    <a:lnTo>
                      <a:pt x="921" y="101"/>
                    </a:lnTo>
                    <a:lnTo>
                      <a:pt x="921" y="101"/>
                    </a:lnTo>
                    <a:lnTo>
                      <a:pt x="923" y="101"/>
                    </a:lnTo>
                    <a:lnTo>
                      <a:pt x="925" y="101"/>
                    </a:lnTo>
                    <a:lnTo>
                      <a:pt x="925" y="101"/>
                    </a:lnTo>
                    <a:lnTo>
                      <a:pt x="925" y="101"/>
                    </a:lnTo>
                    <a:lnTo>
                      <a:pt x="926" y="103"/>
                    </a:lnTo>
                    <a:lnTo>
                      <a:pt x="928" y="103"/>
                    </a:lnTo>
                    <a:lnTo>
                      <a:pt x="928" y="103"/>
                    </a:lnTo>
                    <a:lnTo>
                      <a:pt x="930" y="103"/>
                    </a:lnTo>
                    <a:lnTo>
                      <a:pt x="930" y="103"/>
                    </a:lnTo>
                    <a:lnTo>
                      <a:pt x="932" y="103"/>
                    </a:lnTo>
                    <a:lnTo>
                      <a:pt x="934" y="103"/>
                    </a:lnTo>
                    <a:lnTo>
                      <a:pt x="934" y="103"/>
                    </a:lnTo>
                    <a:lnTo>
                      <a:pt x="934" y="105"/>
                    </a:lnTo>
                    <a:lnTo>
                      <a:pt x="934" y="105"/>
                    </a:lnTo>
                    <a:lnTo>
                      <a:pt x="937" y="105"/>
                    </a:lnTo>
                    <a:lnTo>
                      <a:pt x="939" y="105"/>
                    </a:lnTo>
                    <a:lnTo>
                      <a:pt x="939" y="105"/>
                    </a:lnTo>
                    <a:lnTo>
                      <a:pt x="939" y="105"/>
                    </a:lnTo>
                    <a:lnTo>
                      <a:pt x="941" y="105"/>
                    </a:lnTo>
                    <a:lnTo>
                      <a:pt x="943" y="105"/>
                    </a:lnTo>
                    <a:lnTo>
                      <a:pt x="943" y="105"/>
                    </a:lnTo>
                    <a:lnTo>
                      <a:pt x="943" y="106"/>
                    </a:lnTo>
                    <a:lnTo>
                      <a:pt x="943" y="106"/>
                    </a:lnTo>
                    <a:lnTo>
                      <a:pt x="944" y="106"/>
                    </a:lnTo>
                    <a:lnTo>
                      <a:pt x="946" y="106"/>
                    </a:lnTo>
                    <a:lnTo>
                      <a:pt x="946" y="106"/>
                    </a:lnTo>
                    <a:lnTo>
                      <a:pt x="946" y="106"/>
                    </a:lnTo>
                    <a:lnTo>
                      <a:pt x="948" y="106"/>
                    </a:lnTo>
                    <a:lnTo>
                      <a:pt x="948" y="106"/>
                    </a:lnTo>
                    <a:lnTo>
                      <a:pt x="950" y="106"/>
                    </a:lnTo>
                    <a:lnTo>
                      <a:pt x="950" y="105"/>
                    </a:lnTo>
                    <a:lnTo>
                      <a:pt x="950" y="105"/>
                    </a:lnTo>
                    <a:lnTo>
                      <a:pt x="950" y="105"/>
                    </a:lnTo>
                    <a:lnTo>
                      <a:pt x="952" y="105"/>
                    </a:lnTo>
                    <a:lnTo>
                      <a:pt x="952" y="105"/>
                    </a:lnTo>
                    <a:lnTo>
                      <a:pt x="952" y="103"/>
                    </a:lnTo>
                    <a:lnTo>
                      <a:pt x="952" y="103"/>
                    </a:lnTo>
                    <a:lnTo>
                      <a:pt x="952" y="103"/>
                    </a:lnTo>
                    <a:lnTo>
                      <a:pt x="952" y="103"/>
                    </a:lnTo>
                    <a:lnTo>
                      <a:pt x="952" y="103"/>
                    </a:lnTo>
                    <a:lnTo>
                      <a:pt x="954" y="101"/>
                    </a:lnTo>
                    <a:lnTo>
                      <a:pt x="954" y="99"/>
                    </a:lnTo>
                    <a:lnTo>
                      <a:pt x="955" y="97"/>
                    </a:lnTo>
                    <a:lnTo>
                      <a:pt x="955" y="97"/>
                    </a:lnTo>
                    <a:lnTo>
                      <a:pt x="955" y="97"/>
                    </a:lnTo>
                    <a:lnTo>
                      <a:pt x="955" y="95"/>
                    </a:lnTo>
                    <a:lnTo>
                      <a:pt x="955" y="95"/>
                    </a:lnTo>
                    <a:lnTo>
                      <a:pt x="955" y="95"/>
                    </a:lnTo>
                    <a:lnTo>
                      <a:pt x="955" y="94"/>
                    </a:lnTo>
                    <a:lnTo>
                      <a:pt x="955" y="94"/>
                    </a:lnTo>
                    <a:lnTo>
                      <a:pt x="955" y="94"/>
                    </a:lnTo>
                    <a:lnTo>
                      <a:pt x="955" y="94"/>
                    </a:lnTo>
                    <a:lnTo>
                      <a:pt x="955" y="94"/>
                    </a:lnTo>
                    <a:lnTo>
                      <a:pt x="955" y="92"/>
                    </a:lnTo>
                    <a:lnTo>
                      <a:pt x="955" y="92"/>
                    </a:lnTo>
                    <a:lnTo>
                      <a:pt x="957" y="92"/>
                    </a:lnTo>
                    <a:lnTo>
                      <a:pt x="957" y="92"/>
                    </a:lnTo>
                    <a:lnTo>
                      <a:pt x="957" y="90"/>
                    </a:lnTo>
                    <a:lnTo>
                      <a:pt x="957" y="90"/>
                    </a:lnTo>
                    <a:lnTo>
                      <a:pt x="959" y="90"/>
                    </a:lnTo>
                    <a:lnTo>
                      <a:pt x="959" y="90"/>
                    </a:lnTo>
                    <a:lnTo>
                      <a:pt x="959" y="90"/>
                    </a:lnTo>
                    <a:lnTo>
                      <a:pt x="961" y="90"/>
                    </a:lnTo>
                    <a:lnTo>
                      <a:pt x="961" y="90"/>
                    </a:lnTo>
                    <a:lnTo>
                      <a:pt x="961" y="90"/>
                    </a:lnTo>
                    <a:lnTo>
                      <a:pt x="963" y="90"/>
                    </a:lnTo>
                    <a:lnTo>
                      <a:pt x="963" y="90"/>
                    </a:lnTo>
                    <a:lnTo>
                      <a:pt x="963" y="90"/>
                    </a:lnTo>
                    <a:lnTo>
                      <a:pt x="964" y="90"/>
                    </a:lnTo>
                    <a:lnTo>
                      <a:pt x="966" y="90"/>
                    </a:lnTo>
                    <a:lnTo>
                      <a:pt x="966" y="90"/>
                    </a:lnTo>
                    <a:lnTo>
                      <a:pt x="968" y="90"/>
                    </a:lnTo>
                    <a:lnTo>
                      <a:pt x="968" y="90"/>
                    </a:lnTo>
                    <a:lnTo>
                      <a:pt x="968" y="90"/>
                    </a:lnTo>
                    <a:lnTo>
                      <a:pt x="970" y="90"/>
                    </a:lnTo>
                    <a:lnTo>
                      <a:pt x="972" y="90"/>
                    </a:lnTo>
                    <a:lnTo>
                      <a:pt x="972" y="90"/>
                    </a:lnTo>
                    <a:lnTo>
                      <a:pt x="972" y="90"/>
                    </a:lnTo>
                    <a:lnTo>
                      <a:pt x="973" y="90"/>
                    </a:lnTo>
                    <a:lnTo>
                      <a:pt x="973" y="90"/>
                    </a:lnTo>
                    <a:lnTo>
                      <a:pt x="973" y="90"/>
                    </a:lnTo>
                    <a:lnTo>
                      <a:pt x="973" y="90"/>
                    </a:lnTo>
                    <a:lnTo>
                      <a:pt x="973" y="90"/>
                    </a:lnTo>
                    <a:lnTo>
                      <a:pt x="975" y="90"/>
                    </a:lnTo>
                    <a:lnTo>
                      <a:pt x="975" y="90"/>
                    </a:lnTo>
                    <a:lnTo>
                      <a:pt x="975" y="92"/>
                    </a:lnTo>
                    <a:lnTo>
                      <a:pt x="977" y="92"/>
                    </a:lnTo>
                    <a:lnTo>
                      <a:pt x="979" y="92"/>
                    </a:lnTo>
                    <a:lnTo>
                      <a:pt x="979" y="92"/>
                    </a:lnTo>
                    <a:lnTo>
                      <a:pt x="979" y="92"/>
                    </a:lnTo>
                    <a:lnTo>
                      <a:pt x="979" y="92"/>
                    </a:lnTo>
                    <a:lnTo>
                      <a:pt x="981" y="92"/>
                    </a:lnTo>
                    <a:lnTo>
                      <a:pt x="981" y="92"/>
                    </a:lnTo>
                    <a:lnTo>
                      <a:pt x="981" y="92"/>
                    </a:lnTo>
                    <a:lnTo>
                      <a:pt x="982" y="92"/>
                    </a:lnTo>
                    <a:lnTo>
                      <a:pt x="982" y="92"/>
                    </a:lnTo>
                    <a:lnTo>
                      <a:pt x="982" y="90"/>
                    </a:lnTo>
                    <a:lnTo>
                      <a:pt x="982" y="90"/>
                    </a:lnTo>
                    <a:lnTo>
                      <a:pt x="982" y="90"/>
                    </a:lnTo>
                    <a:lnTo>
                      <a:pt x="982" y="90"/>
                    </a:lnTo>
                    <a:lnTo>
                      <a:pt x="984" y="90"/>
                    </a:lnTo>
                    <a:lnTo>
                      <a:pt x="984" y="88"/>
                    </a:lnTo>
                    <a:lnTo>
                      <a:pt x="986" y="88"/>
                    </a:lnTo>
                    <a:lnTo>
                      <a:pt x="986" y="88"/>
                    </a:lnTo>
                    <a:lnTo>
                      <a:pt x="986" y="88"/>
                    </a:lnTo>
                    <a:lnTo>
                      <a:pt x="986" y="88"/>
                    </a:lnTo>
                    <a:lnTo>
                      <a:pt x="986" y="88"/>
                    </a:lnTo>
                    <a:lnTo>
                      <a:pt x="988" y="88"/>
                    </a:lnTo>
                    <a:lnTo>
                      <a:pt x="988" y="88"/>
                    </a:lnTo>
                    <a:lnTo>
                      <a:pt x="990" y="88"/>
                    </a:lnTo>
                    <a:lnTo>
                      <a:pt x="990" y="88"/>
                    </a:lnTo>
                    <a:lnTo>
                      <a:pt x="990" y="86"/>
                    </a:lnTo>
                    <a:lnTo>
                      <a:pt x="990" y="86"/>
                    </a:lnTo>
                    <a:lnTo>
                      <a:pt x="991" y="86"/>
                    </a:lnTo>
                    <a:lnTo>
                      <a:pt x="991" y="86"/>
                    </a:lnTo>
                    <a:lnTo>
                      <a:pt x="993" y="86"/>
                    </a:lnTo>
                    <a:lnTo>
                      <a:pt x="993" y="86"/>
                    </a:lnTo>
                    <a:lnTo>
                      <a:pt x="993" y="86"/>
                    </a:lnTo>
                    <a:lnTo>
                      <a:pt x="995" y="86"/>
                    </a:lnTo>
                    <a:lnTo>
                      <a:pt x="997" y="86"/>
                    </a:lnTo>
                    <a:lnTo>
                      <a:pt x="1001" y="86"/>
                    </a:lnTo>
                    <a:lnTo>
                      <a:pt x="1001" y="86"/>
                    </a:lnTo>
                    <a:lnTo>
                      <a:pt x="1001" y="86"/>
                    </a:lnTo>
                    <a:lnTo>
                      <a:pt x="1001" y="86"/>
                    </a:lnTo>
                    <a:lnTo>
                      <a:pt x="1001" y="85"/>
                    </a:lnTo>
                    <a:lnTo>
                      <a:pt x="1001" y="85"/>
                    </a:lnTo>
                    <a:lnTo>
                      <a:pt x="1002" y="85"/>
                    </a:lnTo>
                    <a:lnTo>
                      <a:pt x="1002" y="83"/>
                    </a:lnTo>
                    <a:lnTo>
                      <a:pt x="1002" y="83"/>
                    </a:lnTo>
                    <a:lnTo>
                      <a:pt x="1002" y="83"/>
                    </a:lnTo>
                    <a:lnTo>
                      <a:pt x="1002" y="81"/>
                    </a:lnTo>
                    <a:lnTo>
                      <a:pt x="1002" y="81"/>
                    </a:lnTo>
                    <a:lnTo>
                      <a:pt x="1004" y="81"/>
                    </a:lnTo>
                    <a:lnTo>
                      <a:pt x="1004" y="81"/>
                    </a:lnTo>
                    <a:lnTo>
                      <a:pt x="1004" y="81"/>
                    </a:lnTo>
                    <a:lnTo>
                      <a:pt x="1004" y="79"/>
                    </a:lnTo>
                    <a:lnTo>
                      <a:pt x="1004" y="79"/>
                    </a:lnTo>
                    <a:lnTo>
                      <a:pt x="1006" y="79"/>
                    </a:lnTo>
                    <a:lnTo>
                      <a:pt x="1006" y="77"/>
                    </a:lnTo>
                    <a:lnTo>
                      <a:pt x="1006" y="77"/>
                    </a:lnTo>
                    <a:lnTo>
                      <a:pt x="1006" y="77"/>
                    </a:lnTo>
                    <a:lnTo>
                      <a:pt x="1006" y="76"/>
                    </a:lnTo>
                    <a:lnTo>
                      <a:pt x="1006" y="76"/>
                    </a:lnTo>
                    <a:lnTo>
                      <a:pt x="1006" y="74"/>
                    </a:lnTo>
                    <a:lnTo>
                      <a:pt x="1006" y="74"/>
                    </a:lnTo>
                    <a:lnTo>
                      <a:pt x="1006" y="72"/>
                    </a:lnTo>
                    <a:lnTo>
                      <a:pt x="1006" y="72"/>
                    </a:lnTo>
                    <a:lnTo>
                      <a:pt x="1006" y="72"/>
                    </a:lnTo>
                    <a:lnTo>
                      <a:pt x="1006" y="70"/>
                    </a:lnTo>
                    <a:lnTo>
                      <a:pt x="1006" y="70"/>
                    </a:lnTo>
                    <a:lnTo>
                      <a:pt x="1006" y="70"/>
                    </a:lnTo>
                    <a:lnTo>
                      <a:pt x="1006" y="70"/>
                    </a:lnTo>
                    <a:lnTo>
                      <a:pt x="1006" y="70"/>
                    </a:lnTo>
                    <a:lnTo>
                      <a:pt x="1006" y="68"/>
                    </a:lnTo>
                    <a:lnTo>
                      <a:pt x="1006" y="68"/>
                    </a:lnTo>
                    <a:lnTo>
                      <a:pt x="1006" y="68"/>
                    </a:lnTo>
                    <a:lnTo>
                      <a:pt x="1006" y="68"/>
                    </a:lnTo>
                    <a:lnTo>
                      <a:pt x="1006" y="68"/>
                    </a:lnTo>
                    <a:lnTo>
                      <a:pt x="1008" y="68"/>
                    </a:lnTo>
                    <a:lnTo>
                      <a:pt x="1010" y="67"/>
                    </a:lnTo>
                    <a:lnTo>
                      <a:pt x="1010" y="67"/>
                    </a:lnTo>
                    <a:lnTo>
                      <a:pt x="1010" y="67"/>
                    </a:lnTo>
                    <a:lnTo>
                      <a:pt x="1010" y="67"/>
                    </a:lnTo>
                    <a:lnTo>
                      <a:pt x="1011" y="67"/>
                    </a:lnTo>
                    <a:lnTo>
                      <a:pt x="1011" y="65"/>
                    </a:lnTo>
                    <a:lnTo>
                      <a:pt x="1011" y="63"/>
                    </a:lnTo>
                    <a:lnTo>
                      <a:pt x="1013" y="63"/>
                    </a:lnTo>
                    <a:lnTo>
                      <a:pt x="1013" y="63"/>
                    </a:lnTo>
                    <a:lnTo>
                      <a:pt x="1013" y="61"/>
                    </a:lnTo>
                    <a:lnTo>
                      <a:pt x="1013" y="59"/>
                    </a:lnTo>
                    <a:lnTo>
                      <a:pt x="1013" y="59"/>
                    </a:lnTo>
                    <a:lnTo>
                      <a:pt x="1013" y="59"/>
                    </a:lnTo>
                    <a:lnTo>
                      <a:pt x="1013" y="59"/>
                    </a:lnTo>
                    <a:lnTo>
                      <a:pt x="1013" y="57"/>
                    </a:lnTo>
                    <a:lnTo>
                      <a:pt x="1011" y="57"/>
                    </a:lnTo>
                    <a:lnTo>
                      <a:pt x="1011" y="57"/>
                    </a:lnTo>
                    <a:lnTo>
                      <a:pt x="1011" y="56"/>
                    </a:lnTo>
                    <a:lnTo>
                      <a:pt x="1011" y="56"/>
                    </a:lnTo>
                    <a:lnTo>
                      <a:pt x="1011" y="56"/>
                    </a:lnTo>
                    <a:lnTo>
                      <a:pt x="1013" y="56"/>
                    </a:lnTo>
                    <a:lnTo>
                      <a:pt x="1015" y="56"/>
                    </a:lnTo>
                    <a:lnTo>
                      <a:pt x="1017" y="56"/>
                    </a:lnTo>
                    <a:lnTo>
                      <a:pt x="1017" y="54"/>
                    </a:lnTo>
                    <a:lnTo>
                      <a:pt x="1017" y="54"/>
                    </a:lnTo>
                    <a:lnTo>
                      <a:pt x="1017" y="54"/>
                    </a:lnTo>
                    <a:lnTo>
                      <a:pt x="1019" y="54"/>
                    </a:lnTo>
                    <a:lnTo>
                      <a:pt x="1019" y="54"/>
                    </a:lnTo>
                    <a:lnTo>
                      <a:pt x="1020" y="54"/>
                    </a:lnTo>
                    <a:lnTo>
                      <a:pt x="1020" y="54"/>
                    </a:lnTo>
                    <a:lnTo>
                      <a:pt x="1020" y="54"/>
                    </a:lnTo>
                    <a:lnTo>
                      <a:pt x="1022" y="54"/>
                    </a:lnTo>
                    <a:lnTo>
                      <a:pt x="1022" y="54"/>
                    </a:lnTo>
                    <a:lnTo>
                      <a:pt x="1022" y="54"/>
                    </a:lnTo>
                    <a:lnTo>
                      <a:pt x="1024" y="54"/>
                    </a:lnTo>
                    <a:lnTo>
                      <a:pt x="1024" y="54"/>
                    </a:lnTo>
                    <a:lnTo>
                      <a:pt x="1024" y="54"/>
                    </a:lnTo>
                    <a:lnTo>
                      <a:pt x="1024" y="54"/>
                    </a:lnTo>
                    <a:lnTo>
                      <a:pt x="1024" y="52"/>
                    </a:lnTo>
                    <a:lnTo>
                      <a:pt x="1026" y="52"/>
                    </a:lnTo>
                    <a:lnTo>
                      <a:pt x="1028" y="50"/>
                    </a:lnTo>
                    <a:lnTo>
                      <a:pt x="1028" y="50"/>
                    </a:lnTo>
                    <a:lnTo>
                      <a:pt x="1028" y="50"/>
                    </a:lnTo>
                    <a:lnTo>
                      <a:pt x="1028" y="50"/>
                    </a:lnTo>
                    <a:lnTo>
                      <a:pt x="1028" y="50"/>
                    </a:lnTo>
                    <a:lnTo>
                      <a:pt x="1029" y="52"/>
                    </a:lnTo>
                    <a:lnTo>
                      <a:pt x="1029" y="52"/>
                    </a:lnTo>
                    <a:lnTo>
                      <a:pt x="1029" y="52"/>
                    </a:lnTo>
                    <a:lnTo>
                      <a:pt x="1029" y="52"/>
                    </a:lnTo>
                    <a:lnTo>
                      <a:pt x="1029" y="52"/>
                    </a:lnTo>
                    <a:lnTo>
                      <a:pt x="1029" y="50"/>
                    </a:lnTo>
                    <a:lnTo>
                      <a:pt x="1031" y="50"/>
                    </a:lnTo>
                    <a:lnTo>
                      <a:pt x="1033" y="48"/>
                    </a:lnTo>
                    <a:lnTo>
                      <a:pt x="1033" y="48"/>
                    </a:lnTo>
                    <a:lnTo>
                      <a:pt x="1033" y="48"/>
                    </a:lnTo>
                    <a:lnTo>
                      <a:pt x="1033" y="48"/>
                    </a:lnTo>
                    <a:lnTo>
                      <a:pt x="1033" y="47"/>
                    </a:lnTo>
                    <a:lnTo>
                      <a:pt x="1033" y="43"/>
                    </a:lnTo>
                    <a:lnTo>
                      <a:pt x="1033" y="41"/>
                    </a:lnTo>
                    <a:lnTo>
                      <a:pt x="1033" y="41"/>
                    </a:lnTo>
                    <a:lnTo>
                      <a:pt x="1033" y="39"/>
                    </a:lnTo>
                    <a:lnTo>
                      <a:pt x="1033" y="39"/>
                    </a:lnTo>
                    <a:lnTo>
                      <a:pt x="1035" y="38"/>
                    </a:lnTo>
                    <a:lnTo>
                      <a:pt x="1035" y="38"/>
                    </a:lnTo>
                    <a:lnTo>
                      <a:pt x="1035" y="36"/>
                    </a:lnTo>
                    <a:lnTo>
                      <a:pt x="1035" y="36"/>
                    </a:lnTo>
                    <a:lnTo>
                      <a:pt x="1037" y="36"/>
                    </a:lnTo>
                    <a:lnTo>
                      <a:pt x="1037" y="36"/>
                    </a:lnTo>
                    <a:lnTo>
                      <a:pt x="1037" y="36"/>
                    </a:lnTo>
                    <a:lnTo>
                      <a:pt x="1039" y="34"/>
                    </a:lnTo>
                    <a:lnTo>
                      <a:pt x="1039" y="34"/>
                    </a:lnTo>
                    <a:lnTo>
                      <a:pt x="1039" y="34"/>
                    </a:lnTo>
                    <a:lnTo>
                      <a:pt x="1039" y="32"/>
                    </a:lnTo>
                    <a:lnTo>
                      <a:pt x="1040" y="32"/>
                    </a:lnTo>
                    <a:lnTo>
                      <a:pt x="1040" y="32"/>
                    </a:lnTo>
                    <a:lnTo>
                      <a:pt x="1040" y="32"/>
                    </a:lnTo>
                    <a:lnTo>
                      <a:pt x="1040" y="32"/>
                    </a:lnTo>
                    <a:lnTo>
                      <a:pt x="1042" y="32"/>
                    </a:lnTo>
                    <a:lnTo>
                      <a:pt x="1042" y="30"/>
                    </a:lnTo>
                    <a:lnTo>
                      <a:pt x="1042" y="30"/>
                    </a:lnTo>
                    <a:lnTo>
                      <a:pt x="1042" y="30"/>
                    </a:lnTo>
                    <a:lnTo>
                      <a:pt x="1042" y="30"/>
                    </a:lnTo>
                    <a:lnTo>
                      <a:pt x="1042" y="29"/>
                    </a:lnTo>
                    <a:lnTo>
                      <a:pt x="1042" y="29"/>
                    </a:lnTo>
                    <a:lnTo>
                      <a:pt x="1042" y="27"/>
                    </a:lnTo>
                    <a:lnTo>
                      <a:pt x="1042" y="27"/>
                    </a:lnTo>
                    <a:lnTo>
                      <a:pt x="1042" y="27"/>
                    </a:lnTo>
                    <a:lnTo>
                      <a:pt x="1042" y="27"/>
                    </a:lnTo>
                    <a:lnTo>
                      <a:pt x="1042" y="25"/>
                    </a:lnTo>
                    <a:lnTo>
                      <a:pt x="1042" y="25"/>
                    </a:lnTo>
                    <a:lnTo>
                      <a:pt x="1042" y="23"/>
                    </a:lnTo>
                    <a:lnTo>
                      <a:pt x="1042" y="23"/>
                    </a:lnTo>
                    <a:lnTo>
                      <a:pt x="1042" y="23"/>
                    </a:lnTo>
                    <a:lnTo>
                      <a:pt x="1042" y="23"/>
                    </a:lnTo>
                    <a:lnTo>
                      <a:pt x="1042" y="23"/>
                    </a:lnTo>
                    <a:lnTo>
                      <a:pt x="1042" y="23"/>
                    </a:lnTo>
                    <a:lnTo>
                      <a:pt x="1042" y="21"/>
                    </a:lnTo>
                    <a:lnTo>
                      <a:pt x="1042" y="21"/>
                    </a:lnTo>
                    <a:lnTo>
                      <a:pt x="1042" y="21"/>
                    </a:lnTo>
                    <a:lnTo>
                      <a:pt x="1042" y="21"/>
                    </a:lnTo>
                    <a:lnTo>
                      <a:pt x="1044" y="21"/>
                    </a:lnTo>
                    <a:lnTo>
                      <a:pt x="1044" y="21"/>
                    </a:lnTo>
                    <a:lnTo>
                      <a:pt x="1044" y="21"/>
                    </a:lnTo>
                    <a:lnTo>
                      <a:pt x="1044" y="21"/>
                    </a:lnTo>
                    <a:lnTo>
                      <a:pt x="1044" y="21"/>
                    </a:lnTo>
                    <a:lnTo>
                      <a:pt x="1044" y="21"/>
                    </a:lnTo>
                    <a:lnTo>
                      <a:pt x="1044" y="21"/>
                    </a:lnTo>
                    <a:lnTo>
                      <a:pt x="1044" y="21"/>
                    </a:lnTo>
                    <a:lnTo>
                      <a:pt x="1044" y="21"/>
                    </a:lnTo>
                    <a:lnTo>
                      <a:pt x="1044" y="19"/>
                    </a:lnTo>
                    <a:lnTo>
                      <a:pt x="1044" y="19"/>
                    </a:lnTo>
                    <a:lnTo>
                      <a:pt x="1044" y="19"/>
                    </a:lnTo>
                    <a:lnTo>
                      <a:pt x="1044" y="19"/>
                    </a:lnTo>
                    <a:lnTo>
                      <a:pt x="1044" y="19"/>
                    </a:lnTo>
                    <a:lnTo>
                      <a:pt x="1044" y="19"/>
                    </a:lnTo>
                    <a:lnTo>
                      <a:pt x="1044" y="19"/>
                    </a:lnTo>
                    <a:lnTo>
                      <a:pt x="1044" y="19"/>
                    </a:lnTo>
                    <a:lnTo>
                      <a:pt x="1044" y="18"/>
                    </a:lnTo>
                    <a:lnTo>
                      <a:pt x="1044" y="18"/>
                    </a:lnTo>
                    <a:lnTo>
                      <a:pt x="1044" y="18"/>
                    </a:lnTo>
                    <a:lnTo>
                      <a:pt x="1044" y="18"/>
                    </a:lnTo>
                    <a:lnTo>
                      <a:pt x="1044" y="18"/>
                    </a:lnTo>
                    <a:lnTo>
                      <a:pt x="1046" y="18"/>
                    </a:lnTo>
                    <a:lnTo>
                      <a:pt x="1046" y="18"/>
                    </a:lnTo>
                    <a:lnTo>
                      <a:pt x="1046" y="18"/>
                    </a:lnTo>
                    <a:lnTo>
                      <a:pt x="1046" y="18"/>
                    </a:lnTo>
                    <a:lnTo>
                      <a:pt x="1046" y="18"/>
                    </a:lnTo>
                    <a:lnTo>
                      <a:pt x="1046" y="18"/>
                    </a:lnTo>
                    <a:lnTo>
                      <a:pt x="1046" y="18"/>
                    </a:lnTo>
                    <a:lnTo>
                      <a:pt x="1048" y="18"/>
                    </a:lnTo>
                    <a:lnTo>
                      <a:pt x="1048" y="18"/>
                    </a:lnTo>
                    <a:lnTo>
                      <a:pt x="1048" y="18"/>
                    </a:lnTo>
                    <a:lnTo>
                      <a:pt x="1048" y="18"/>
                    </a:lnTo>
                    <a:lnTo>
                      <a:pt x="1049" y="16"/>
                    </a:lnTo>
                    <a:lnTo>
                      <a:pt x="1049" y="16"/>
                    </a:lnTo>
                    <a:lnTo>
                      <a:pt x="1049" y="16"/>
                    </a:lnTo>
                    <a:lnTo>
                      <a:pt x="1049" y="16"/>
                    </a:lnTo>
                    <a:lnTo>
                      <a:pt x="1049" y="16"/>
                    </a:lnTo>
                    <a:lnTo>
                      <a:pt x="1049" y="16"/>
                    </a:lnTo>
                    <a:lnTo>
                      <a:pt x="1049" y="16"/>
                    </a:lnTo>
                    <a:lnTo>
                      <a:pt x="1049" y="16"/>
                    </a:lnTo>
                    <a:lnTo>
                      <a:pt x="1049" y="16"/>
                    </a:lnTo>
                    <a:lnTo>
                      <a:pt x="1049" y="14"/>
                    </a:lnTo>
                    <a:lnTo>
                      <a:pt x="1049" y="14"/>
                    </a:lnTo>
                    <a:lnTo>
                      <a:pt x="1051" y="14"/>
                    </a:lnTo>
                    <a:lnTo>
                      <a:pt x="1051" y="14"/>
                    </a:lnTo>
                    <a:lnTo>
                      <a:pt x="1051" y="14"/>
                    </a:lnTo>
                    <a:lnTo>
                      <a:pt x="1051" y="14"/>
                    </a:lnTo>
                    <a:lnTo>
                      <a:pt x="1051" y="14"/>
                    </a:lnTo>
                    <a:lnTo>
                      <a:pt x="1053" y="14"/>
                    </a:lnTo>
                    <a:lnTo>
                      <a:pt x="1053" y="14"/>
                    </a:lnTo>
                    <a:lnTo>
                      <a:pt x="1053" y="14"/>
                    </a:lnTo>
                    <a:lnTo>
                      <a:pt x="1053" y="14"/>
                    </a:lnTo>
                    <a:lnTo>
                      <a:pt x="1053" y="14"/>
                    </a:lnTo>
                    <a:lnTo>
                      <a:pt x="1053" y="14"/>
                    </a:lnTo>
                    <a:lnTo>
                      <a:pt x="1053" y="14"/>
                    </a:lnTo>
                    <a:lnTo>
                      <a:pt x="1053" y="14"/>
                    </a:lnTo>
                    <a:lnTo>
                      <a:pt x="1053" y="16"/>
                    </a:lnTo>
                    <a:lnTo>
                      <a:pt x="1053" y="16"/>
                    </a:lnTo>
                    <a:lnTo>
                      <a:pt x="1053" y="16"/>
                    </a:lnTo>
                    <a:lnTo>
                      <a:pt x="1053" y="16"/>
                    </a:lnTo>
                    <a:lnTo>
                      <a:pt x="1055" y="14"/>
                    </a:lnTo>
                    <a:lnTo>
                      <a:pt x="1053" y="14"/>
                    </a:lnTo>
                    <a:lnTo>
                      <a:pt x="1053" y="14"/>
                    </a:lnTo>
                    <a:lnTo>
                      <a:pt x="1053" y="14"/>
                    </a:lnTo>
                    <a:lnTo>
                      <a:pt x="1055" y="14"/>
                    </a:lnTo>
                    <a:lnTo>
                      <a:pt x="1055" y="14"/>
                    </a:lnTo>
                    <a:lnTo>
                      <a:pt x="1055" y="12"/>
                    </a:lnTo>
                    <a:lnTo>
                      <a:pt x="1055" y="12"/>
                    </a:lnTo>
                    <a:lnTo>
                      <a:pt x="1055" y="12"/>
                    </a:lnTo>
                    <a:lnTo>
                      <a:pt x="1055" y="12"/>
                    </a:lnTo>
                    <a:lnTo>
                      <a:pt x="1055" y="12"/>
                    </a:lnTo>
                    <a:lnTo>
                      <a:pt x="1055" y="10"/>
                    </a:lnTo>
                    <a:lnTo>
                      <a:pt x="1055" y="10"/>
                    </a:lnTo>
                    <a:lnTo>
                      <a:pt x="1055" y="10"/>
                    </a:lnTo>
                    <a:lnTo>
                      <a:pt x="1055" y="10"/>
                    </a:lnTo>
                    <a:lnTo>
                      <a:pt x="1055" y="10"/>
                    </a:lnTo>
                    <a:lnTo>
                      <a:pt x="1057" y="9"/>
                    </a:lnTo>
                    <a:lnTo>
                      <a:pt x="1057" y="9"/>
                    </a:lnTo>
                    <a:lnTo>
                      <a:pt x="1057" y="9"/>
                    </a:lnTo>
                    <a:lnTo>
                      <a:pt x="1057" y="9"/>
                    </a:lnTo>
                    <a:lnTo>
                      <a:pt x="1057" y="9"/>
                    </a:lnTo>
                    <a:lnTo>
                      <a:pt x="1057" y="9"/>
                    </a:lnTo>
                    <a:lnTo>
                      <a:pt x="1057" y="9"/>
                    </a:lnTo>
                    <a:lnTo>
                      <a:pt x="1057" y="9"/>
                    </a:lnTo>
                    <a:lnTo>
                      <a:pt x="1057" y="9"/>
                    </a:lnTo>
                    <a:lnTo>
                      <a:pt x="1058" y="7"/>
                    </a:lnTo>
                    <a:lnTo>
                      <a:pt x="1058" y="7"/>
                    </a:lnTo>
                    <a:lnTo>
                      <a:pt x="1058" y="7"/>
                    </a:lnTo>
                    <a:lnTo>
                      <a:pt x="1058" y="7"/>
                    </a:lnTo>
                    <a:lnTo>
                      <a:pt x="1060" y="7"/>
                    </a:lnTo>
                    <a:lnTo>
                      <a:pt x="1060" y="7"/>
                    </a:lnTo>
                    <a:lnTo>
                      <a:pt x="1062" y="7"/>
                    </a:lnTo>
                    <a:lnTo>
                      <a:pt x="1062" y="7"/>
                    </a:lnTo>
                    <a:lnTo>
                      <a:pt x="1062" y="7"/>
                    </a:lnTo>
                    <a:lnTo>
                      <a:pt x="1062" y="7"/>
                    </a:lnTo>
                    <a:lnTo>
                      <a:pt x="1064" y="7"/>
                    </a:lnTo>
                    <a:lnTo>
                      <a:pt x="1064" y="7"/>
                    </a:lnTo>
                    <a:lnTo>
                      <a:pt x="1064" y="7"/>
                    </a:lnTo>
                    <a:lnTo>
                      <a:pt x="1064" y="7"/>
                    </a:lnTo>
                    <a:lnTo>
                      <a:pt x="1066" y="7"/>
                    </a:lnTo>
                    <a:lnTo>
                      <a:pt x="1066" y="7"/>
                    </a:lnTo>
                    <a:lnTo>
                      <a:pt x="1066" y="7"/>
                    </a:lnTo>
                    <a:lnTo>
                      <a:pt x="1066" y="5"/>
                    </a:lnTo>
                    <a:lnTo>
                      <a:pt x="1067" y="5"/>
                    </a:lnTo>
                    <a:lnTo>
                      <a:pt x="1067" y="5"/>
                    </a:lnTo>
                    <a:lnTo>
                      <a:pt x="1067" y="5"/>
                    </a:lnTo>
                    <a:lnTo>
                      <a:pt x="1067" y="5"/>
                    </a:lnTo>
                    <a:lnTo>
                      <a:pt x="1067" y="5"/>
                    </a:lnTo>
                    <a:lnTo>
                      <a:pt x="1069" y="5"/>
                    </a:lnTo>
                    <a:lnTo>
                      <a:pt x="1069" y="5"/>
                    </a:lnTo>
                    <a:lnTo>
                      <a:pt x="1069" y="5"/>
                    </a:lnTo>
                    <a:lnTo>
                      <a:pt x="1069" y="5"/>
                    </a:lnTo>
                    <a:lnTo>
                      <a:pt x="1069" y="5"/>
                    </a:lnTo>
                    <a:lnTo>
                      <a:pt x="1071" y="5"/>
                    </a:lnTo>
                    <a:lnTo>
                      <a:pt x="1071" y="5"/>
                    </a:lnTo>
                    <a:lnTo>
                      <a:pt x="1071" y="5"/>
                    </a:lnTo>
                    <a:lnTo>
                      <a:pt x="1071" y="5"/>
                    </a:lnTo>
                    <a:lnTo>
                      <a:pt x="1071" y="3"/>
                    </a:lnTo>
                    <a:lnTo>
                      <a:pt x="1073" y="3"/>
                    </a:lnTo>
                    <a:lnTo>
                      <a:pt x="1073" y="3"/>
                    </a:lnTo>
                    <a:lnTo>
                      <a:pt x="1073" y="3"/>
                    </a:lnTo>
                    <a:lnTo>
                      <a:pt x="1073" y="3"/>
                    </a:lnTo>
                    <a:lnTo>
                      <a:pt x="1073" y="3"/>
                    </a:lnTo>
                    <a:lnTo>
                      <a:pt x="1073" y="3"/>
                    </a:lnTo>
                    <a:lnTo>
                      <a:pt x="1073" y="3"/>
                    </a:lnTo>
                    <a:lnTo>
                      <a:pt x="1073" y="3"/>
                    </a:lnTo>
                    <a:lnTo>
                      <a:pt x="1073" y="3"/>
                    </a:lnTo>
                    <a:lnTo>
                      <a:pt x="1073" y="3"/>
                    </a:lnTo>
                    <a:lnTo>
                      <a:pt x="1073" y="3"/>
                    </a:lnTo>
                    <a:lnTo>
                      <a:pt x="1075" y="3"/>
                    </a:lnTo>
                    <a:lnTo>
                      <a:pt x="1075" y="3"/>
                    </a:lnTo>
                    <a:lnTo>
                      <a:pt x="1075" y="3"/>
                    </a:lnTo>
                    <a:lnTo>
                      <a:pt x="1075" y="3"/>
                    </a:lnTo>
                    <a:lnTo>
                      <a:pt x="1076" y="3"/>
                    </a:lnTo>
                    <a:lnTo>
                      <a:pt x="1076" y="3"/>
                    </a:lnTo>
                    <a:lnTo>
                      <a:pt x="1076" y="5"/>
                    </a:lnTo>
                    <a:lnTo>
                      <a:pt x="1076" y="5"/>
                    </a:lnTo>
                    <a:lnTo>
                      <a:pt x="1076" y="5"/>
                    </a:lnTo>
                    <a:lnTo>
                      <a:pt x="1076" y="5"/>
                    </a:lnTo>
                    <a:lnTo>
                      <a:pt x="1076" y="5"/>
                    </a:lnTo>
                    <a:lnTo>
                      <a:pt x="1078" y="7"/>
                    </a:lnTo>
                    <a:lnTo>
                      <a:pt x="1078" y="7"/>
                    </a:lnTo>
                    <a:lnTo>
                      <a:pt x="1078" y="7"/>
                    </a:lnTo>
                    <a:lnTo>
                      <a:pt x="1080" y="7"/>
                    </a:lnTo>
                    <a:lnTo>
                      <a:pt x="1080" y="7"/>
                    </a:lnTo>
                    <a:lnTo>
                      <a:pt x="1080" y="7"/>
                    </a:lnTo>
                    <a:lnTo>
                      <a:pt x="1080" y="7"/>
                    </a:lnTo>
                    <a:lnTo>
                      <a:pt x="1080" y="9"/>
                    </a:lnTo>
                    <a:lnTo>
                      <a:pt x="1082" y="9"/>
                    </a:lnTo>
                    <a:lnTo>
                      <a:pt x="1082" y="9"/>
                    </a:lnTo>
                    <a:lnTo>
                      <a:pt x="1082" y="9"/>
                    </a:lnTo>
                    <a:lnTo>
                      <a:pt x="1082" y="10"/>
                    </a:lnTo>
                    <a:lnTo>
                      <a:pt x="1082" y="10"/>
                    </a:lnTo>
                    <a:lnTo>
                      <a:pt x="1082" y="10"/>
                    </a:lnTo>
                    <a:lnTo>
                      <a:pt x="1082" y="10"/>
                    </a:lnTo>
                    <a:lnTo>
                      <a:pt x="1082" y="10"/>
                    </a:lnTo>
                    <a:lnTo>
                      <a:pt x="1082" y="12"/>
                    </a:lnTo>
                    <a:lnTo>
                      <a:pt x="1082" y="12"/>
                    </a:lnTo>
                    <a:lnTo>
                      <a:pt x="1082" y="12"/>
                    </a:lnTo>
                    <a:lnTo>
                      <a:pt x="1082" y="12"/>
                    </a:lnTo>
                    <a:lnTo>
                      <a:pt x="1084" y="12"/>
                    </a:lnTo>
                    <a:lnTo>
                      <a:pt x="1084" y="12"/>
                    </a:lnTo>
                    <a:lnTo>
                      <a:pt x="1084" y="12"/>
                    </a:lnTo>
                    <a:lnTo>
                      <a:pt x="1084" y="12"/>
                    </a:lnTo>
                    <a:lnTo>
                      <a:pt x="1084" y="12"/>
                    </a:lnTo>
                    <a:lnTo>
                      <a:pt x="1084" y="12"/>
                    </a:lnTo>
                    <a:lnTo>
                      <a:pt x="1086" y="12"/>
                    </a:lnTo>
                    <a:lnTo>
                      <a:pt x="1086" y="12"/>
                    </a:lnTo>
                    <a:lnTo>
                      <a:pt x="1086" y="12"/>
                    </a:lnTo>
                    <a:lnTo>
                      <a:pt x="1086" y="12"/>
                    </a:lnTo>
                    <a:lnTo>
                      <a:pt x="1086" y="12"/>
                    </a:lnTo>
                    <a:lnTo>
                      <a:pt x="1086" y="12"/>
                    </a:lnTo>
                    <a:lnTo>
                      <a:pt x="1086" y="12"/>
                    </a:lnTo>
                    <a:lnTo>
                      <a:pt x="1086" y="12"/>
                    </a:lnTo>
                    <a:lnTo>
                      <a:pt x="1086" y="14"/>
                    </a:lnTo>
                    <a:lnTo>
                      <a:pt x="1087" y="14"/>
                    </a:lnTo>
                    <a:lnTo>
                      <a:pt x="1087" y="14"/>
                    </a:lnTo>
                    <a:lnTo>
                      <a:pt x="1087" y="14"/>
                    </a:lnTo>
                    <a:lnTo>
                      <a:pt x="1087" y="14"/>
                    </a:lnTo>
                    <a:lnTo>
                      <a:pt x="1087" y="14"/>
                    </a:lnTo>
                    <a:lnTo>
                      <a:pt x="1089" y="14"/>
                    </a:lnTo>
                    <a:lnTo>
                      <a:pt x="1089" y="14"/>
                    </a:lnTo>
                    <a:lnTo>
                      <a:pt x="1089" y="14"/>
                    </a:lnTo>
                    <a:lnTo>
                      <a:pt x="1089" y="14"/>
                    </a:lnTo>
                    <a:lnTo>
                      <a:pt x="1089" y="16"/>
                    </a:lnTo>
                    <a:lnTo>
                      <a:pt x="1089" y="16"/>
                    </a:lnTo>
                    <a:lnTo>
                      <a:pt x="1089" y="16"/>
                    </a:lnTo>
                    <a:lnTo>
                      <a:pt x="1089" y="16"/>
                    </a:lnTo>
                    <a:lnTo>
                      <a:pt x="1089" y="16"/>
                    </a:lnTo>
                    <a:lnTo>
                      <a:pt x="1089" y="18"/>
                    </a:lnTo>
                    <a:lnTo>
                      <a:pt x="1089" y="18"/>
                    </a:lnTo>
                    <a:lnTo>
                      <a:pt x="1089" y="19"/>
                    </a:lnTo>
                    <a:lnTo>
                      <a:pt x="1089" y="19"/>
                    </a:lnTo>
                    <a:lnTo>
                      <a:pt x="1089" y="19"/>
                    </a:lnTo>
                    <a:lnTo>
                      <a:pt x="1089" y="19"/>
                    </a:lnTo>
                    <a:lnTo>
                      <a:pt x="1087" y="19"/>
                    </a:lnTo>
                    <a:lnTo>
                      <a:pt x="1087" y="21"/>
                    </a:lnTo>
                    <a:lnTo>
                      <a:pt x="1089" y="21"/>
                    </a:lnTo>
                    <a:lnTo>
                      <a:pt x="1089" y="21"/>
                    </a:lnTo>
                    <a:lnTo>
                      <a:pt x="1089" y="21"/>
                    </a:lnTo>
                    <a:lnTo>
                      <a:pt x="1089" y="21"/>
                    </a:lnTo>
                    <a:lnTo>
                      <a:pt x="1089" y="21"/>
                    </a:lnTo>
                    <a:lnTo>
                      <a:pt x="1089" y="21"/>
                    </a:lnTo>
                    <a:lnTo>
                      <a:pt x="1091" y="21"/>
                    </a:lnTo>
                    <a:lnTo>
                      <a:pt x="1091" y="21"/>
                    </a:lnTo>
                    <a:lnTo>
                      <a:pt x="1091" y="21"/>
                    </a:lnTo>
                    <a:lnTo>
                      <a:pt x="1091" y="21"/>
                    </a:lnTo>
                    <a:lnTo>
                      <a:pt x="1091" y="21"/>
                    </a:lnTo>
                    <a:lnTo>
                      <a:pt x="1091" y="23"/>
                    </a:lnTo>
                    <a:lnTo>
                      <a:pt x="1091" y="23"/>
                    </a:lnTo>
                    <a:lnTo>
                      <a:pt x="1091" y="23"/>
                    </a:lnTo>
                    <a:lnTo>
                      <a:pt x="1091" y="23"/>
                    </a:lnTo>
                    <a:lnTo>
                      <a:pt x="1091" y="23"/>
                    </a:lnTo>
                    <a:lnTo>
                      <a:pt x="1091" y="23"/>
                    </a:lnTo>
                    <a:lnTo>
                      <a:pt x="1091" y="23"/>
                    </a:lnTo>
                    <a:lnTo>
                      <a:pt x="1091" y="23"/>
                    </a:lnTo>
                    <a:lnTo>
                      <a:pt x="1091" y="23"/>
                    </a:lnTo>
                    <a:lnTo>
                      <a:pt x="1091" y="25"/>
                    </a:lnTo>
                    <a:lnTo>
                      <a:pt x="1091" y="25"/>
                    </a:lnTo>
                    <a:lnTo>
                      <a:pt x="1091" y="25"/>
                    </a:lnTo>
                    <a:lnTo>
                      <a:pt x="1091" y="25"/>
                    </a:lnTo>
                    <a:lnTo>
                      <a:pt x="1091" y="25"/>
                    </a:lnTo>
                    <a:lnTo>
                      <a:pt x="1091" y="25"/>
                    </a:lnTo>
                    <a:lnTo>
                      <a:pt x="1091" y="25"/>
                    </a:lnTo>
                    <a:lnTo>
                      <a:pt x="1091" y="25"/>
                    </a:lnTo>
                    <a:lnTo>
                      <a:pt x="1091" y="25"/>
                    </a:lnTo>
                    <a:lnTo>
                      <a:pt x="1093" y="25"/>
                    </a:lnTo>
                    <a:lnTo>
                      <a:pt x="1093" y="25"/>
                    </a:lnTo>
                    <a:lnTo>
                      <a:pt x="1093" y="25"/>
                    </a:lnTo>
                    <a:lnTo>
                      <a:pt x="1091" y="27"/>
                    </a:lnTo>
                    <a:lnTo>
                      <a:pt x="1091" y="27"/>
                    </a:lnTo>
                    <a:lnTo>
                      <a:pt x="1091" y="27"/>
                    </a:lnTo>
                    <a:lnTo>
                      <a:pt x="1091" y="27"/>
                    </a:lnTo>
                    <a:lnTo>
                      <a:pt x="1089" y="27"/>
                    </a:lnTo>
                    <a:lnTo>
                      <a:pt x="1089" y="27"/>
                    </a:lnTo>
                    <a:lnTo>
                      <a:pt x="1089" y="27"/>
                    </a:lnTo>
                    <a:lnTo>
                      <a:pt x="1089" y="27"/>
                    </a:lnTo>
                    <a:lnTo>
                      <a:pt x="1089" y="27"/>
                    </a:lnTo>
                    <a:lnTo>
                      <a:pt x="1087" y="27"/>
                    </a:lnTo>
                    <a:lnTo>
                      <a:pt x="1087" y="27"/>
                    </a:lnTo>
                    <a:lnTo>
                      <a:pt x="1089" y="29"/>
                    </a:lnTo>
                    <a:lnTo>
                      <a:pt x="1089" y="29"/>
                    </a:lnTo>
                    <a:lnTo>
                      <a:pt x="1087" y="29"/>
                    </a:lnTo>
                    <a:lnTo>
                      <a:pt x="1087" y="29"/>
                    </a:lnTo>
                    <a:lnTo>
                      <a:pt x="1087" y="29"/>
                    </a:lnTo>
                    <a:lnTo>
                      <a:pt x="1087" y="30"/>
                    </a:lnTo>
                    <a:lnTo>
                      <a:pt x="1087" y="30"/>
                    </a:lnTo>
                    <a:lnTo>
                      <a:pt x="1087" y="30"/>
                    </a:lnTo>
                    <a:lnTo>
                      <a:pt x="1086" y="30"/>
                    </a:lnTo>
                    <a:lnTo>
                      <a:pt x="1086" y="30"/>
                    </a:lnTo>
                    <a:lnTo>
                      <a:pt x="1087" y="30"/>
                    </a:lnTo>
                    <a:lnTo>
                      <a:pt x="1086" y="32"/>
                    </a:lnTo>
                    <a:lnTo>
                      <a:pt x="1086" y="32"/>
                    </a:lnTo>
                    <a:lnTo>
                      <a:pt x="1086" y="32"/>
                    </a:lnTo>
                    <a:lnTo>
                      <a:pt x="1086" y="32"/>
                    </a:lnTo>
                    <a:lnTo>
                      <a:pt x="1086" y="32"/>
                    </a:lnTo>
                    <a:lnTo>
                      <a:pt x="1084" y="32"/>
                    </a:lnTo>
                    <a:lnTo>
                      <a:pt x="1084" y="32"/>
                    </a:lnTo>
                    <a:lnTo>
                      <a:pt x="1084" y="32"/>
                    </a:lnTo>
                    <a:lnTo>
                      <a:pt x="1084" y="32"/>
                    </a:lnTo>
                    <a:lnTo>
                      <a:pt x="1084" y="32"/>
                    </a:lnTo>
                    <a:lnTo>
                      <a:pt x="1084" y="32"/>
                    </a:lnTo>
                    <a:lnTo>
                      <a:pt x="1084" y="32"/>
                    </a:lnTo>
                    <a:lnTo>
                      <a:pt x="1084" y="34"/>
                    </a:lnTo>
                    <a:lnTo>
                      <a:pt x="1084" y="34"/>
                    </a:lnTo>
                    <a:lnTo>
                      <a:pt x="1084" y="34"/>
                    </a:lnTo>
                    <a:lnTo>
                      <a:pt x="1084" y="32"/>
                    </a:lnTo>
                    <a:lnTo>
                      <a:pt x="1086" y="32"/>
                    </a:lnTo>
                    <a:lnTo>
                      <a:pt x="1086" y="32"/>
                    </a:lnTo>
                    <a:lnTo>
                      <a:pt x="1086" y="32"/>
                    </a:lnTo>
                    <a:lnTo>
                      <a:pt x="1086" y="34"/>
                    </a:lnTo>
                    <a:lnTo>
                      <a:pt x="1086" y="34"/>
                    </a:lnTo>
                    <a:lnTo>
                      <a:pt x="1086" y="34"/>
                    </a:lnTo>
                    <a:lnTo>
                      <a:pt x="1086" y="34"/>
                    </a:lnTo>
                    <a:lnTo>
                      <a:pt x="1086" y="36"/>
                    </a:lnTo>
                    <a:lnTo>
                      <a:pt x="1087" y="36"/>
                    </a:lnTo>
                    <a:lnTo>
                      <a:pt x="1087" y="36"/>
                    </a:lnTo>
                    <a:lnTo>
                      <a:pt x="1087" y="36"/>
                    </a:lnTo>
                    <a:lnTo>
                      <a:pt x="1087" y="36"/>
                    </a:lnTo>
                    <a:lnTo>
                      <a:pt x="1089" y="36"/>
                    </a:lnTo>
                    <a:lnTo>
                      <a:pt x="1089" y="36"/>
                    </a:lnTo>
                    <a:lnTo>
                      <a:pt x="1089" y="36"/>
                    </a:lnTo>
                    <a:lnTo>
                      <a:pt x="1089" y="38"/>
                    </a:lnTo>
                    <a:lnTo>
                      <a:pt x="1089" y="38"/>
                    </a:lnTo>
                    <a:lnTo>
                      <a:pt x="1089" y="38"/>
                    </a:lnTo>
                    <a:lnTo>
                      <a:pt x="1087" y="38"/>
                    </a:lnTo>
                    <a:lnTo>
                      <a:pt x="1087" y="38"/>
                    </a:lnTo>
                    <a:lnTo>
                      <a:pt x="1087" y="38"/>
                    </a:lnTo>
                    <a:lnTo>
                      <a:pt x="1086" y="38"/>
                    </a:lnTo>
                    <a:lnTo>
                      <a:pt x="1086" y="38"/>
                    </a:lnTo>
                    <a:lnTo>
                      <a:pt x="1086" y="38"/>
                    </a:lnTo>
                    <a:lnTo>
                      <a:pt x="1084" y="38"/>
                    </a:lnTo>
                    <a:lnTo>
                      <a:pt x="1084" y="38"/>
                    </a:lnTo>
                    <a:lnTo>
                      <a:pt x="1084" y="38"/>
                    </a:lnTo>
                    <a:lnTo>
                      <a:pt x="1082" y="38"/>
                    </a:lnTo>
                    <a:lnTo>
                      <a:pt x="1082" y="38"/>
                    </a:lnTo>
                    <a:lnTo>
                      <a:pt x="1082" y="38"/>
                    </a:lnTo>
                    <a:lnTo>
                      <a:pt x="1082" y="39"/>
                    </a:lnTo>
                    <a:lnTo>
                      <a:pt x="1082" y="39"/>
                    </a:lnTo>
                    <a:lnTo>
                      <a:pt x="1082" y="39"/>
                    </a:lnTo>
                    <a:lnTo>
                      <a:pt x="1082" y="39"/>
                    </a:lnTo>
                    <a:lnTo>
                      <a:pt x="1082" y="39"/>
                    </a:lnTo>
                    <a:lnTo>
                      <a:pt x="1082" y="41"/>
                    </a:lnTo>
                    <a:lnTo>
                      <a:pt x="1082" y="41"/>
                    </a:lnTo>
                    <a:lnTo>
                      <a:pt x="1082" y="41"/>
                    </a:lnTo>
                    <a:lnTo>
                      <a:pt x="1084" y="41"/>
                    </a:lnTo>
                    <a:lnTo>
                      <a:pt x="1084" y="41"/>
                    </a:lnTo>
                    <a:lnTo>
                      <a:pt x="1084" y="41"/>
                    </a:lnTo>
                    <a:lnTo>
                      <a:pt x="1084" y="41"/>
                    </a:lnTo>
                    <a:lnTo>
                      <a:pt x="1084" y="41"/>
                    </a:lnTo>
                    <a:lnTo>
                      <a:pt x="1084" y="41"/>
                    </a:lnTo>
                    <a:lnTo>
                      <a:pt x="1084" y="41"/>
                    </a:lnTo>
                    <a:lnTo>
                      <a:pt x="1084" y="43"/>
                    </a:lnTo>
                    <a:lnTo>
                      <a:pt x="1084" y="45"/>
                    </a:lnTo>
                    <a:lnTo>
                      <a:pt x="1084" y="45"/>
                    </a:lnTo>
                    <a:lnTo>
                      <a:pt x="1084" y="45"/>
                    </a:lnTo>
                    <a:lnTo>
                      <a:pt x="1084" y="45"/>
                    </a:lnTo>
                    <a:lnTo>
                      <a:pt x="1084" y="45"/>
                    </a:lnTo>
                    <a:lnTo>
                      <a:pt x="1086" y="45"/>
                    </a:lnTo>
                    <a:lnTo>
                      <a:pt x="1087" y="45"/>
                    </a:lnTo>
                    <a:lnTo>
                      <a:pt x="1087" y="45"/>
                    </a:lnTo>
                    <a:lnTo>
                      <a:pt x="1087" y="47"/>
                    </a:lnTo>
                    <a:lnTo>
                      <a:pt x="1087" y="47"/>
                    </a:lnTo>
                    <a:lnTo>
                      <a:pt x="1087" y="47"/>
                    </a:lnTo>
                    <a:lnTo>
                      <a:pt x="1087" y="47"/>
                    </a:lnTo>
                    <a:lnTo>
                      <a:pt x="1086" y="47"/>
                    </a:lnTo>
                    <a:lnTo>
                      <a:pt x="1084" y="48"/>
                    </a:lnTo>
                    <a:lnTo>
                      <a:pt x="1084" y="48"/>
                    </a:lnTo>
                    <a:lnTo>
                      <a:pt x="1084" y="48"/>
                    </a:lnTo>
                    <a:lnTo>
                      <a:pt x="1082" y="48"/>
                    </a:lnTo>
                    <a:lnTo>
                      <a:pt x="1082" y="48"/>
                    </a:lnTo>
                    <a:lnTo>
                      <a:pt x="1082" y="47"/>
                    </a:lnTo>
                    <a:lnTo>
                      <a:pt x="1080" y="47"/>
                    </a:lnTo>
                    <a:lnTo>
                      <a:pt x="1080" y="47"/>
                    </a:lnTo>
                    <a:lnTo>
                      <a:pt x="1080" y="47"/>
                    </a:lnTo>
                    <a:lnTo>
                      <a:pt x="1080" y="47"/>
                    </a:lnTo>
                    <a:lnTo>
                      <a:pt x="1080" y="47"/>
                    </a:lnTo>
                    <a:lnTo>
                      <a:pt x="1080" y="47"/>
                    </a:lnTo>
                    <a:lnTo>
                      <a:pt x="1078" y="47"/>
                    </a:lnTo>
                    <a:lnTo>
                      <a:pt x="1078" y="47"/>
                    </a:lnTo>
                    <a:lnTo>
                      <a:pt x="1078" y="48"/>
                    </a:lnTo>
                    <a:lnTo>
                      <a:pt x="1078" y="48"/>
                    </a:lnTo>
                    <a:lnTo>
                      <a:pt x="1076" y="50"/>
                    </a:lnTo>
                    <a:lnTo>
                      <a:pt x="1076" y="50"/>
                    </a:lnTo>
                    <a:lnTo>
                      <a:pt x="1076" y="50"/>
                    </a:lnTo>
                    <a:lnTo>
                      <a:pt x="1078" y="50"/>
                    </a:lnTo>
                    <a:lnTo>
                      <a:pt x="1078" y="52"/>
                    </a:lnTo>
                    <a:lnTo>
                      <a:pt x="1078" y="52"/>
                    </a:lnTo>
                    <a:lnTo>
                      <a:pt x="1080" y="52"/>
                    </a:lnTo>
                    <a:lnTo>
                      <a:pt x="1080" y="52"/>
                    </a:lnTo>
                    <a:lnTo>
                      <a:pt x="1080" y="52"/>
                    </a:lnTo>
                    <a:lnTo>
                      <a:pt x="1082" y="52"/>
                    </a:lnTo>
                    <a:lnTo>
                      <a:pt x="1082" y="52"/>
                    </a:lnTo>
                    <a:lnTo>
                      <a:pt x="1082" y="52"/>
                    </a:lnTo>
                    <a:lnTo>
                      <a:pt x="1082" y="52"/>
                    </a:lnTo>
                    <a:lnTo>
                      <a:pt x="1082" y="52"/>
                    </a:lnTo>
                    <a:lnTo>
                      <a:pt x="1082" y="52"/>
                    </a:lnTo>
                    <a:lnTo>
                      <a:pt x="1084" y="52"/>
                    </a:lnTo>
                    <a:lnTo>
                      <a:pt x="1084" y="52"/>
                    </a:lnTo>
                    <a:lnTo>
                      <a:pt x="1084" y="52"/>
                    </a:lnTo>
                    <a:lnTo>
                      <a:pt x="1084" y="52"/>
                    </a:lnTo>
                    <a:lnTo>
                      <a:pt x="1084" y="52"/>
                    </a:lnTo>
                    <a:lnTo>
                      <a:pt x="1087" y="52"/>
                    </a:lnTo>
                    <a:lnTo>
                      <a:pt x="1087" y="52"/>
                    </a:lnTo>
                    <a:lnTo>
                      <a:pt x="1089" y="52"/>
                    </a:lnTo>
                    <a:lnTo>
                      <a:pt x="1091" y="50"/>
                    </a:lnTo>
                    <a:lnTo>
                      <a:pt x="1091" y="50"/>
                    </a:lnTo>
                    <a:lnTo>
                      <a:pt x="1091" y="50"/>
                    </a:lnTo>
                    <a:lnTo>
                      <a:pt x="1091" y="50"/>
                    </a:lnTo>
                    <a:lnTo>
                      <a:pt x="1091" y="50"/>
                    </a:lnTo>
                    <a:lnTo>
                      <a:pt x="1093" y="50"/>
                    </a:lnTo>
                    <a:lnTo>
                      <a:pt x="1093" y="50"/>
                    </a:lnTo>
                    <a:lnTo>
                      <a:pt x="1093" y="50"/>
                    </a:lnTo>
                    <a:lnTo>
                      <a:pt x="1093" y="50"/>
                    </a:lnTo>
                    <a:lnTo>
                      <a:pt x="1095" y="52"/>
                    </a:lnTo>
                    <a:lnTo>
                      <a:pt x="1095" y="52"/>
                    </a:lnTo>
                    <a:lnTo>
                      <a:pt x="1095" y="52"/>
                    </a:lnTo>
                    <a:lnTo>
                      <a:pt x="1095" y="54"/>
                    </a:lnTo>
                    <a:lnTo>
                      <a:pt x="1095" y="54"/>
                    </a:lnTo>
                    <a:lnTo>
                      <a:pt x="1095" y="54"/>
                    </a:lnTo>
                    <a:lnTo>
                      <a:pt x="1095" y="56"/>
                    </a:lnTo>
                    <a:lnTo>
                      <a:pt x="1095" y="56"/>
                    </a:lnTo>
                    <a:lnTo>
                      <a:pt x="1093" y="56"/>
                    </a:lnTo>
                    <a:lnTo>
                      <a:pt x="1093" y="57"/>
                    </a:lnTo>
                    <a:lnTo>
                      <a:pt x="1093" y="57"/>
                    </a:lnTo>
                    <a:lnTo>
                      <a:pt x="1091" y="57"/>
                    </a:lnTo>
                    <a:lnTo>
                      <a:pt x="1091" y="57"/>
                    </a:lnTo>
                    <a:lnTo>
                      <a:pt x="1091" y="57"/>
                    </a:lnTo>
                    <a:lnTo>
                      <a:pt x="1091" y="57"/>
                    </a:lnTo>
                    <a:lnTo>
                      <a:pt x="1091" y="57"/>
                    </a:lnTo>
                    <a:lnTo>
                      <a:pt x="1091" y="57"/>
                    </a:lnTo>
                    <a:lnTo>
                      <a:pt x="1091" y="59"/>
                    </a:lnTo>
                    <a:lnTo>
                      <a:pt x="1091" y="61"/>
                    </a:lnTo>
                    <a:lnTo>
                      <a:pt x="1091" y="61"/>
                    </a:lnTo>
                    <a:lnTo>
                      <a:pt x="1091" y="63"/>
                    </a:lnTo>
                    <a:lnTo>
                      <a:pt x="1091" y="63"/>
                    </a:lnTo>
                    <a:lnTo>
                      <a:pt x="1091" y="63"/>
                    </a:lnTo>
                    <a:lnTo>
                      <a:pt x="1091" y="63"/>
                    </a:lnTo>
                    <a:lnTo>
                      <a:pt x="1093" y="63"/>
                    </a:lnTo>
                    <a:lnTo>
                      <a:pt x="1093" y="63"/>
                    </a:lnTo>
                    <a:lnTo>
                      <a:pt x="1093" y="65"/>
                    </a:lnTo>
                    <a:lnTo>
                      <a:pt x="1093" y="65"/>
                    </a:lnTo>
                    <a:lnTo>
                      <a:pt x="1095" y="65"/>
                    </a:lnTo>
                    <a:lnTo>
                      <a:pt x="1095" y="65"/>
                    </a:lnTo>
                    <a:lnTo>
                      <a:pt x="1095" y="65"/>
                    </a:lnTo>
                    <a:lnTo>
                      <a:pt x="1096" y="65"/>
                    </a:lnTo>
                    <a:lnTo>
                      <a:pt x="1096" y="65"/>
                    </a:lnTo>
                    <a:lnTo>
                      <a:pt x="1098" y="65"/>
                    </a:lnTo>
                    <a:lnTo>
                      <a:pt x="1098" y="65"/>
                    </a:lnTo>
                    <a:lnTo>
                      <a:pt x="1100" y="65"/>
                    </a:lnTo>
                    <a:lnTo>
                      <a:pt x="1100" y="67"/>
                    </a:lnTo>
                    <a:lnTo>
                      <a:pt x="1100" y="67"/>
                    </a:lnTo>
                    <a:lnTo>
                      <a:pt x="1100" y="68"/>
                    </a:lnTo>
                    <a:lnTo>
                      <a:pt x="1100" y="70"/>
                    </a:lnTo>
                    <a:lnTo>
                      <a:pt x="1100" y="72"/>
                    </a:lnTo>
                    <a:lnTo>
                      <a:pt x="1100" y="74"/>
                    </a:lnTo>
                    <a:lnTo>
                      <a:pt x="1098" y="74"/>
                    </a:lnTo>
                    <a:lnTo>
                      <a:pt x="1098" y="74"/>
                    </a:lnTo>
                    <a:lnTo>
                      <a:pt x="1096" y="74"/>
                    </a:lnTo>
                    <a:lnTo>
                      <a:pt x="1096" y="74"/>
                    </a:lnTo>
                    <a:lnTo>
                      <a:pt x="1095" y="74"/>
                    </a:lnTo>
                    <a:lnTo>
                      <a:pt x="1093" y="76"/>
                    </a:lnTo>
                    <a:lnTo>
                      <a:pt x="1093" y="76"/>
                    </a:lnTo>
                    <a:lnTo>
                      <a:pt x="1093" y="76"/>
                    </a:lnTo>
                    <a:lnTo>
                      <a:pt x="1091" y="76"/>
                    </a:lnTo>
                    <a:lnTo>
                      <a:pt x="1091" y="76"/>
                    </a:lnTo>
                    <a:lnTo>
                      <a:pt x="1091" y="76"/>
                    </a:lnTo>
                    <a:lnTo>
                      <a:pt x="1091" y="77"/>
                    </a:lnTo>
                    <a:lnTo>
                      <a:pt x="1091" y="77"/>
                    </a:lnTo>
                    <a:lnTo>
                      <a:pt x="1091" y="77"/>
                    </a:lnTo>
                    <a:lnTo>
                      <a:pt x="1091" y="77"/>
                    </a:lnTo>
                    <a:lnTo>
                      <a:pt x="1091" y="79"/>
                    </a:lnTo>
                    <a:lnTo>
                      <a:pt x="1091" y="79"/>
                    </a:lnTo>
                    <a:lnTo>
                      <a:pt x="1093" y="81"/>
                    </a:lnTo>
                    <a:lnTo>
                      <a:pt x="1095" y="81"/>
                    </a:lnTo>
                    <a:lnTo>
                      <a:pt x="1096" y="83"/>
                    </a:lnTo>
                    <a:lnTo>
                      <a:pt x="1096" y="83"/>
                    </a:lnTo>
                    <a:lnTo>
                      <a:pt x="1098" y="83"/>
                    </a:lnTo>
                    <a:lnTo>
                      <a:pt x="1100" y="83"/>
                    </a:lnTo>
                    <a:lnTo>
                      <a:pt x="1100" y="83"/>
                    </a:lnTo>
                    <a:lnTo>
                      <a:pt x="1100" y="83"/>
                    </a:lnTo>
                    <a:lnTo>
                      <a:pt x="1100" y="83"/>
                    </a:lnTo>
                    <a:lnTo>
                      <a:pt x="1102" y="83"/>
                    </a:lnTo>
                    <a:lnTo>
                      <a:pt x="1102" y="81"/>
                    </a:lnTo>
                    <a:lnTo>
                      <a:pt x="1102" y="81"/>
                    </a:lnTo>
                    <a:lnTo>
                      <a:pt x="1102" y="81"/>
                    </a:lnTo>
                    <a:lnTo>
                      <a:pt x="1102" y="81"/>
                    </a:lnTo>
                    <a:lnTo>
                      <a:pt x="1104" y="81"/>
                    </a:lnTo>
                    <a:lnTo>
                      <a:pt x="1104" y="81"/>
                    </a:lnTo>
                    <a:lnTo>
                      <a:pt x="1104" y="81"/>
                    </a:lnTo>
                    <a:lnTo>
                      <a:pt x="1104" y="81"/>
                    </a:lnTo>
                    <a:lnTo>
                      <a:pt x="1104" y="81"/>
                    </a:lnTo>
                    <a:lnTo>
                      <a:pt x="1104" y="81"/>
                    </a:lnTo>
                    <a:lnTo>
                      <a:pt x="1105" y="79"/>
                    </a:lnTo>
                    <a:lnTo>
                      <a:pt x="1105" y="79"/>
                    </a:lnTo>
                    <a:lnTo>
                      <a:pt x="1107" y="79"/>
                    </a:lnTo>
                    <a:lnTo>
                      <a:pt x="1107" y="79"/>
                    </a:lnTo>
                    <a:lnTo>
                      <a:pt x="1107" y="79"/>
                    </a:lnTo>
                    <a:lnTo>
                      <a:pt x="1107" y="79"/>
                    </a:lnTo>
                    <a:lnTo>
                      <a:pt x="1107" y="79"/>
                    </a:lnTo>
                    <a:lnTo>
                      <a:pt x="1107" y="79"/>
                    </a:lnTo>
                    <a:lnTo>
                      <a:pt x="1107" y="79"/>
                    </a:lnTo>
                    <a:lnTo>
                      <a:pt x="1107" y="81"/>
                    </a:lnTo>
                    <a:lnTo>
                      <a:pt x="1107" y="81"/>
                    </a:lnTo>
                    <a:lnTo>
                      <a:pt x="1107" y="81"/>
                    </a:lnTo>
                    <a:lnTo>
                      <a:pt x="1107" y="81"/>
                    </a:lnTo>
                    <a:lnTo>
                      <a:pt x="1107" y="83"/>
                    </a:lnTo>
                    <a:lnTo>
                      <a:pt x="1105" y="83"/>
                    </a:lnTo>
                    <a:lnTo>
                      <a:pt x="1105" y="85"/>
                    </a:lnTo>
                    <a:lnTo>
                      <a:pt x="1105" y="85"/>
                    </a:lnTo>
                    <a:lnTo>
                      <a:pt x="1105" y="86"/>
                    </a:lnTo>
                    <a:lnTo>
                      <a:pt x="1105" y="86"/>
                    </a:lnTo>
                    <a:lnTo>
                      <a:pt x="1105" y="86"/>
                    </a:lnTo>
                    <a:lnTo>
                      <a:pt x="1105" y="86"/>
                    </a:lnTo>
                    <a:lnTo>
                      <a:pt x="1105" y="86"/>
                    </a:lnTo>
                    <a:lnTo>
                      <a:pt x="1105" y="86"/>
                    </a:lnTo>
                    <a:lnTo>
                      <a:pt x="1104" y="86"/>
                    </a:lnTo>
                    <a:lnTo>
                      <a:pt x="1104" y="86"/>
                    </a:lnTo>
                    <a:lnTo>
                      <a:pt x="1102" y="86"/>
                    </a:lnTo>
                    <a:lnTo>
                      <a:pt x="1102" y="86"/>
                    </a:lnTo>
                    <a:lnTo>
                      <a:pt x="1102" y="88"/>
                    </a:lnTo>
                    <a:lnTo>
                      <a:pt x="1102" y="88"/>
                    </a:lnTo>
                    <a:lnTo>
                      <a:pt x="1102" y="90"/>
                    </a:lnTo>
                    <a:lnTo>
                      <a:pt x="1104" y="90"/>
                    </a:lnTo>
                    <a:lnTo>
                      <a:pt x="1104" y="90"/>
                    </a:lnTo>
                    <a:lnTo>
                      <a:pt x="1104" y="90"/>
                    </a:lnTo>
                    <a:lnTo>
                      <a:pt x="1104" y="90"/>
                    </a:lnTo>
                    <a:lnTo>
                      <a:pt x="1104" y="90"/>
                    </a:lnTo>
                    <a:lnTo>
                      <a:pt x="1105" y="90"/>
                    </a:lnTo>
                    <a:lnTo>
                      <a:pt x="1107" y="90"/>
                    </a:lnTo>
                    <a:lnTo>
                      <a:pt x="1107" y="90"/>
                    </a:lnTo>
                    <a:lnTo>
                      <a:pt x="1107" y="92"/>
                    </a:lnTo>
                    <a:lnTo>
                      <a:pt x="1107" y="92"/>
                    </a:lnTo>
                    <a:lnTo>
                      <a:pt x="1107" y="92"/>
                    </a:lnTo>
                    <a:lnTo>
                      <a:pt x="1109" y="92"/>
                    </a:lnTo>
                    <a:lnTo>
                      <a:pt x="1109" y="92"/>
                    </a:lnTo>
                    <a:lnTo>
                      <a:pt x="1109" y="92"/>
                    </a:lnTo>
                    <a:lnTo>
                      <a:pt x="1109" y="94"/>
                    </a:lnTo>
                    <a:lnTo>
                      <a:pt x="1109" y="94"/>
                    </a:lnTo>
                    <a:lnTo>
                      <a:pt x="1107" y="95"/>
                    </a:lnTo>
                    <a:lnTo>
                      <a:pt x="1107" y="95"/>
                    </a:lnTo>
                    <a:lnTo>
                      <a:pt x="1107" y="95"/>
                    </a:lnTo>
                    <a:lnTo>
                      <a:pt x="1107" y="95"/>
                    </a:lnTo>
                    <a:lnTo>
                      <a:pt x="1105" y="95"/>
                    </a:lnTo>
                    <a:lnTo>
                      <a:pt x="1105" y="95"/>
                    </a:lnTo>
                    <a:lnTo>
                      <a:pt x="1105" y="97"/>
                    </a:lnTo>
                    <a:lnTo>
                      <a:pt x="1104" y="97"/>
                    </a:lnTo>
                    <a:lnTo>
                      <a:pt x="1104" y="97"/>
                    </a:lnTo>
                    <a:lnTo>
                      <a:pt x="1104" y="97"/>
                    </a:lnTo>
                    <a:lnTo>
                      <a:pt x="1104" y="95"/>
                    </a:lnTo>
                    <a:lnTo>
                      <a:pt x="1104" y="95"/>
                    </a:lnTo>
                    <a:lnTo>
                      <a:pt x="1104" y="95"/>
                    </a:lnTo>
                    <a:lnTo>
                      <a:pt x="1102" y="95"/>
                    </a:lnTo>
                    <a:lnTo>
                      <a:pt x="1102" y="95"/>
                    </a:lnTo>
                    <a:lnTo>
                      <a:pt x="1102" y="95"/>
                    </a:lnTo>
                    <a:lnTo>
                      <a:pt x="1100" y="97"/>
                    </a:lnTo>
                    <a:lnTo>
                      <a:pt x="1100" y="97"/>
                    </a:lnTo>
                    <a:lnTo>
                      <a:pt x="1100" y="97"/>
                    </a:lnTo>
                    <a:lnTo>
                      <a:pt x="1098" y="97"/>
                    </a:lnTo>
                    <a:lnTo>
                      <a:pt x="1098" y="97"/>
                    </a:lnTo>
                    <a:lnTo>
                      <a:pt x="1098" y="97"/>
                    </a:lnTo>
                    <a:lnTo>
                      <a:pt x="1098" y="97"/>
                    </a:lnTo>
                    <a:lnTo>
                      <a:pt x="1096" y="97"/>
                    </a:lnTo>
                    <a:lnTo>
                      <a:pt x="1096" y="97"/>
                    </a:lnTo>
                    <a:lnTo>
                      <a:pt x="1096" y="97"/>
                    </a:lnTo>
                    <a:lnTo>
                      <a:pt x="1096" y="99"/>
                    </a:lnTo>
                    <a:lnTo>
                      <a:pt x="1096" y="99"/>
                    </a:lnTo>
                    <a:lnTo>
                      <a:pt x="1096" y="99"/>
                    </a:lnTo>
                    <a:lnTo>
                      <a:pt x="1096" y="99"/>
                    </a:lnTo>
                    <a:lnTo>
                      <a:pt x="1096" y="99"/>
                    </a:lnTo>
                    <a:lnTo>
                      <a:pt x="1096" y="99"/>
                    </a:lnTo>
                    <a:lnTo>
                      <a:pt x="1096" y="101"/>
                    </a:lnTo>
                    <a:lnTo>
                      <a:pt x="1096" y="101"/>
                    </a:lnTo>
                    <a:lnTo>
                      <a:pt x="1096" y="101"/>
                    </a:lnTo>
                    <a:lnTo>
                      <a:pt x="1096" y="103"/>
                    </a:lnTo>
                    <a:lnTo>
                      <a:pt x="1095" y="103"/>
                    </a:lnTo>
                    <a:lnTo>
                      <a:pt x="1095" y="105"/>
                    </a:lnTo>
                    <a:lnTo>
                      <a:pt x="1095" y="105"/>
                    </a:lnTo>
                    <a:lnTo>
                      <a:pt x="1095" y="106"/>
                    </a:lnTo>
                    <a:lnTo>
                      <a:pt x="1095" y="106"/>
                    </a:lnTo>
                    <a:lnTo>
                      <a:pt x="1095" y="106"/>
                    </a:lnTo>
                    <a:lnTo>
                      <a:pt x="1095"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3" y="106"/>
                    </a:lnTo>
                    <a:lnTo>
                      <a:pt x="1095" y="106"/>
                    </a:lnTo>
                    <a:lnTo>
                      <a:pt x="1095" y="106"/>
                    </a:lnTo>
                    <a:lnTo>
                      <a:pt x="1095" y="108"/>
                    </a:lnTo>
                    <a:lnTo>
                      <a:pt x="1096" y="108"/>
                    </a:lnTo>
                    <a:lnTo>
                      <a:pt x="1096" y="108"/>
                    </a:lnTo>
                    <a:lnTo>
                      <a:pt x="1098" y="108"/>
                    </a:lnTo>
                    <a:lnTo>
                      <a:pt x="1098" y="108"/>
                    </a:lnTo>
                    <a:lnTo>
                      <a:pt x="1100" y="110"/>
                    </a:lnTo>
                    <a:lnTo>
                      <a:pt x="1102" y="110"/>
                    </a:lnTo>
                    <a:lnTo>
                      <a:pt x="1102" y="110"/>
                    </a:lnTo>
                    <a:lnTo>
                      <a:pt x="1104" y="110"/>
                    </a:lnTo>
                    <a:lnTo>
                      <a:pt x="1104" y="110"/>
                    </a:lnTo>
                    <a:lnTo>
                      <a:pt x="1105" y="110"/>
                    </a:lnTo>
                    <a:lnTo>
                      <a:pt x="1105" y="110"/>
                    </a:lnTo>
                    <a:lnTo>
                      <a:pt x="1105" y="110"/>
                    </a:lnTo>
                    <a:lnTo>
                      <a:pt x="1105" y="110"/>
                    </a:lnTo>
                    <a:lnTo>
                      <a:pt x="1105" y="110"/>
                    </a:lnTo>
                    <a:lnTo>
                      <a:pt x="1107" y="110"/>
                    </a:lnTo>
                    <a:lnTo>
                      <a:pt x="1107" y="108"/>
                    </a:lnTo>
                    <a:lnTo>
                      <a:pt x="1107" y="108"/>
                    </a:lnTo>
                    <a:lnTo>
                      <a:pt x="1109" y="110"/>
                    </a:lnTo>
                    <a:lnTo>
                      <a:pt x="1109" y="110"/>
                    </a:lnTo>
                    <a:lnTo>
                      <a:pt x="1111" y="110"/>
                    </a:lnTo>
                    <a:lnTo>
                      <a:pt x="1111" y="110"/>
                    </a:lnTo>
                    <a:lnTo>
                      <a:pt x="1111" y="110"/>
                    </a:lnTo>
                    <a:lnTo>
                      <a:pt x="1111" y="110"/>
                    </a:lnTo>
                    <a:lnTo>
                      <a:pt x="1109" y="112"/>
                    </a:lnTo>
                    <a:lnTo>
                      <a:pt x="1109" y="112"/>
                    </a:lnTo>
                    <a:lnTo>
                      <a:pt x="1109" y="112"/>
                    </a:lnTo>
                    <a:lnTo>
                      <a:pt x="1107" y="112"/>
                    </a:lnTo>
                    <a:lnTo>
                      <a:pt x="1105" y="114"/>
                    </a:lnTo>
                    <a:lnTo>
                      <a:pt x="1104" y="114"/>
                    </a:lnTo>
                    <a:lnTo>
                      <a:pt x="1104" y="114"/>
                    </a:lnTo>
                    <a:lnTo>
                      <a:pt x="1102" y="114"/>
                    </a:lnTo>
                    <a:lnTo>
                      <a:pt x="1102" y="114"/>
                    </a:lnTo>
                    <a:lnTo>
                      <a:pt x="1100" y="114"/>
                    </a:lnTo>
                    <a:lnTo>
                      <a:pt x="1100" y="112"/>
                    </a:lnTo>
                    <a:lnTo>
                      <a:pt x="1098" y="112"/>
                    </a:lnTo>
                    <a:lnTo>
                      <a:pt x="1096" y="112"/>
                    </a:lnTo>
                    <a:lnTo>
                      <a:pt x="1095" y="112"/>
                    </a:lnTo>
                    <a:lnTo>
                      <a:pt x="1095" y="112"/>
                    </a:lnTo>
                    <a:lnTo>
                      <a:pt x="1095" y="114"/>
                    </a:lnTo>
                    <a:lnTo>
                      <a:pt x="1093" y="114"/>
                    </a:lnTo>
                    <a:lnTo>
                      <a:pt x="1093" y="114"/>
                    </a:lnTo>
                    <a:lnTo>
                      <a:pt x="1093" y="115"/>
                    </a:lnTo>
                    <a:lnTo>
                      <a:pt x="1093" y="115"/>
                    </a:lnTo>
                    <a:lnTo>
                      <a:pt x="1093" y="117"/>
                    </a:lnTo>
                    <a:lnTo>
                      <a:pt x="1093" y="117"/>
                    </a:lnTo>
                    <a:lnTo>
                      <a:pt x="1093" y="117"/>
                    </a:lnTo>
                    <a:lnTo>
                      <a:pt x="1095" y="117"/>
                    </a:lnTo>
                    <a:lnTo>
                      <a:pt x="1095" y="119"/>
                    </a:lnTo>
                    <a:lnTo>
                      <a:pt x="1095" y="119"/>
                    </a:lnTo>
                    <a:lnTo>
                      <a:pt x="1095" y="119"/>
                    </a:lnTo>
                    <a:lnTo>
                      <a:pt x="1095" y="119"/>
                    </a:lnTo>
                    <a:lnTo>
                      <a:pt x="1095" y="119"/>
                    </a:lnTo>
                    <a:lnTo>
                      <a:pt x="1095" y="119"/>
                    </a:lnTo>
                    <a:lnTo>
                      <a:pt x="1095" y="119"/>
                    </a:lnTo>
                    <a:lnTo>
                      <a:pt x="1096" y="119"/>
                    </a:lnTo>
                    <a:lnTo>
                      <a:pt x="1096" y="119"/>
                    </a:lnTo>
                    <a:lnTo>
                      <a:pt x="1096" y="121"/>
                    </a:lnTo>
                    <a:lnTo>
                      <a:pt x="1098" y="121"/>
                    </a:lnTo>
                    <a:lnTo>
                      <a:pt x="1098" y="121"/>
                    </a:lnTo>
                    <a:lnTo>
                      <a:pt x="1098" y="121"/>
                    </a:lnTo>
                    <a:lnTo>
                      <a:pt x="1098" y="121"/>
                    </a:lnTo>
                    <a:lnTo>
                      <a:pt x="1098" y="121"/>
                    </a:lnTo>
                    <a:lnTo>
                      <a:pt x="1100" y="121"/>
                    </a:lnTo>
                    <a:lnTo>
                      <a:pt x="1100" y="121"/>
                    </a:lnTo>
                    <a:lnTo>
                      <a:pt x="1102" y="121"/>
                    </a:lnTo>
                    <a:lnTo>
                      <a:pt x="1102" y="121"/>
                    </a:lnTo>
                    <a:lnTo>
                      <a:pt x="1102" y="121"/>
                    </a:lnTo>
                    <a:lnTo>
                      <a:pt x="1102" y="121"/>
                    </a:lnTo>
                    <a:lnTo>
                      <a:pt x="1102" y="121"/>
                    </a:lnTo>
                    <a:lnTo>
                      <a:pt x="1104" y="121"/>
                    </a:lnTo>
                    <a:lnTo>
                      <a:pt x="1104" y="121"/>
                    </a:lnTo>
                    <a:lnTo>
                      <a:pt x="1104" y="121"/>
                    </a:lnTo>
                    <a:lnTo>
                      <a:pt x="1104" y="121"/>
                    </a:lnTo>
                    <a:lnTo>
                      <a:pt x="1104" y="121"/>
                    </a:lnTo>
                    <a:lnTo>
                      <a:pt x="1105" y="121"/>
                    </a:lnTo>
                    <a:lnTo>
                      <a:pt x="1105" y="123"/>
                    </a:lnTo>
                    <a:lnTo>
                      <a:pt x="1105" y="123"/>
                    </a:lnTo>
                    <a:lnTo>
                      <a:pt x="1105" y="123"/>
                    </a:lnTo>
                    <a:lnTo>
                      <a:pt x="1107" y="123"/>
                    </a:lnTo>
                    <a:lnTo>
                      <a:pt x="1107" y="123"/>
                    </a:lnTo>
                    <a:lnTo>
                      <a:pt x="1107" y="124"/>
                    </a:lnTo>
                    <a:lnTo>
                      <a:pt x="1107" y="124"/>
                    </a:lnTo>
                    <a:lnTo>
                      <a:pt x="1107" y="124"/>
                    </a:lnTo>
                    <a:lnTo>
                      <a:pt x="1107" y="124"/>
                    </a:lnTo>
                    <a:lnTo>
                      <a:pt x="1107" y="124"/>
                    </a:lnTo>
                    <a:lnTo>
                      <a:pt x="1107" y="126"/>
                    </a:lnTo>
                    <a:lnTo>
                      <a:pt x="1107" y="126"/>
                    </a:lnTo>
                    <a:lnTo>
                      <a:pt x="1107" y="126"/>
                    </a:lnTo>
                    <a:lnTo>
                      <a:pt x="1107" y="128"/>
                    </a:lnTo>
                    <a:lnTo>
                      <a:pt x="1107" y="128"/>
                    </a:lnTo>
                    <a:lnTo>
                      <a:pt x="1107" y="130"/>
                    </a:lnTo>
                    <a:lnTo>
                      <a:pt x="1107" y="130"/>
                    </a:lnTo>
                    <a:lnTo>
                      <a:pt x="1109" y="130"/>
                    </a:lnTo>
                    <a:lnTo>
                      <a:pt x="1109" y="130"/>
                    </a:lnTo>
                    <a:lnTo>
                      <a:pt x="1109" y="130"/>
                    </a:lnTo>
                    <a:lnTo>
                      <a:pt x="1109" y="130"/>
                    </a:lnTo>
                    <a:lnTo>
                      <a:pt x="1111" y="130"/>
                    </a:lnTo>
                    <a:lnTo>
                      <a:pt x="1111" y="130"/>
                    </a:lnTo>
                    <a:lnTo>
                      <a:pt x="1111" y="130"/>
                    </a:lnTo>
                    <a:lnTo>
                      <a:pt x="1111" y="128"/>
                    </a:lnTo>
                    <a:lnTo>
                      <a:pt x="1111" y="128"/>
                    </a:lnTo>
                    <a:lnTo>
                      <a:pt x="1111" y="128"/>
                    </a:lnTo>
                    <a:lnTo>
                      <a:pt x="1111" y="128"/>
                    </a:lnTo>
                    <a:lnTo>
                      <a:pt x="1113" y="128"/>
                    </a:lnTo>
                    <a:lnTo>
                      <a:pt x="1113" y="126"/>
                    </a:lnTo>
                    <a:lnTo>
                      <a:pt x="1113" y="126"/>
                    </a:lnTo>
                    <a:lnTo>
                      <a:pt x="1113" y="126"/>
                    </a:lnTo>
                    <a:lnTo>
                      <a:pt x="1114" y="128"/>
                    </a:lnTo>
                    <a:lnTo>
                      <a:pt x="1114" y="128"/>
                    </a:lnTo>
                    <a:lnTo>
                      <a:pt x="1114" y="128"/>
                    </a:lnTo>
                    <a:lnTo>
                      <a:pt x="1114" y="128"/>
                    </a:lnTo>
                    <a:lnTo>
                      <a:pt x="1114" y="128"/>
                    </a:lnTo>
                    <a:lnTo>
                      <a:pt x="1114" y="128"/>
                    </a:lnTo>
                    <a:lnTo>
                      <a:pt x="1114" y="130"/>
                    </a:lnTo>
                    <a:lnTo>
                      <a:pt x="1114" y="130"/>
                    </a:lnTo>
                    <a:lnTo>
                      <a:pt x="1114" y="132"/>
                    </a:lnTo>
                    <a:lnTo>
                      <a:pt x="1114" y="133"/>
                    </a:lnTo>
                    <a:lnTo>
                      <a:pt x="1114" y="135"/>
                    </a:lnTo>
                    <a:lnTo>
                      <a:pt x="1114" y="135"/>
                    </a:lnTo>
                    <a:lnTo>
                      <a:pt x="1114" y="135"/>
                    </a:lnTo>
                    <a:lnTo>
                      <a:pt x="1114" y="137"/>
                    </a:lnTo>
                    <a:lnTo>
                      <a:pt x="1114" y="137"/>
                    </a:lnTo>
                    <a:lnTo>
                      <a:pt x="1114" y="137"/>
                    </a:lnTo>
                    <a:lnTo>
                      <a:pt x="1114" y="139"/>
                    </a:lnTo>
                    <a:lnTo>
                      <a:pt x="1113" y="141"/>
                    </a:lnTo>
                    <a:lnTo>
                      <a:pt x="1111" y="143"/>
                    </a:lnTo>
                    <a:lnTo>
                      <a:pt x="1109" y="144"/>
                    </a:lnTo>
                    <a:lnTo>
                      <a:pt x="1109" y="144"/>
                    </a:lnTo>
                    <a:lnTo>
                      <a:pt x="1109" y="144"/>
                    </a:lnTo>
                    <a:lnTo>
                      <a:pt x="1109" y="144"/>
                    </a:lnTo>
                    <a:lnTo>
                      <a:pt x="1109" y="144"/>
                    </a:lnTo>
                    <a:lnTo>
                      <a:pt x="1109" y="144"/>
                    </a:lnTo>
                    <a:lnTo>
                      <a:pt x="1109" y="144"/>
                    </a:lnTo>
                    <a:lnTo>
                      <a:pt x="1111" y="144"/>
                    </a:lnTo>
                    <a:lnTo>
                      <a:pt x="1111" y="146"/>
                    </a:lnTo>
                    <a:lnTo>
                      <a:pt x="1111" y="146"/>
                    </a:lnTo>
                    <a:lnTo>
                      <a:pt x="1111" y="146"/>
                    </a:lnTo>
                    <a:lnTo>
                      <a:pt x="1111" y="146"/>
                    </a:lnTo>
                    <a:lnTo>
                      <a:pt x="1111" y="148"/>
                    </a:lnTo>
                    <a:lnTo>
                      <a:pt x="1113" y="148"/>
                    </a:lnTo>
                    <a:lnTo>
                      <a:pt x="1113" y="148"/>
                    </a:lnTo>
                    <a:lnTo>
                      <a:pt x="1113" y="148"/>
                    </a:lnTo>
                    <a:lnTo>
                      <a:pt x="1114" y="148"/>
                    </a:lnTo>
                    <a:lnTo>
                      <a:pt x="1114" y="148"/>
                    </a:lnTo>
                    <a:lnTo>
                      <a:pt x="1114" y="150"/>
                    </a:lnTo>
                    <a:lnTo>
                      <a:pt x="1114" y="150"/>
                    </a:lnTo>
                    <a:lnTo>
                      <a:pt x="1114" y="150"/>
                    </a:lnTo>
                    <a:lnTo>
                      <a:pt x="1114" y="150"/>
                    </a:lnTo>
                    <a:lnTo>
                      <a:pt x="1114" y="150"/>
                    </a:lnTo>
                    <a:lnTo>
                      <a:pt x="1114" y="150"/>
                    </a:lnTo>
                    <a:lnTo>
                      <a:pt x="1114" y="150"/>
                    </a:lnTo>
                    <a:lnTo>
                      <a:pt x="1114" y="150"/>
                    </a:lnTo>
                    <a:lnTo>
                      <a:pt x="1114" y="152"/>
                    </a:lnTo>
                    <a:lnTo>
                      <a:pt x="1113" y="152"/>
                    </a:lnTo>
                    <a:lnTo>
                      <a:pt x="1114" y="152"/>
                    </a:lnTo>
                    <a:lnTo>
                      <a:pt x="1114" y="152"/>
                    </a:lnTo>
                    <a:lnTo>
                      <a:pt x="1114" y="153"/>
                    </a:lnTo>
                    <a:lnTo>
                      <a:pt x="1114" y="153"/>
                    </a:lnTo>
                    <a:lnTo>
                      <a:pt x="1114" y="153"/>
                    </a:lnTo>
                    <a:lnTo>
                      <a:pt x="1114" y="153"/>
                    </a:lnTo>
                    <a:lnTo>
                      <a:pt x="1116" y="155"/>
                    </a:lnTo>
                    <a:lnTo>
                      <a:pt x="1116" y="155"/>
                    </a:lnTo>
                    <a:lnTo>
                      <a:pt x="1116" y="155"/>
                    </a:lnTo>
                    <a:lnTo>
                      <a:pt x="1116" y="155"/>
                    </a:lnTo>
                    <a:lnTo>
                      <a:pt x="1116" y="155"/>
                    </a:lnTo>
                    <a:lnTo>
                      <a:pt x="1116" y="155"/>
                    </a:lnTo>
                    <a:lnTo>
                      <a:pt x="1118" y="155"/>
                    </a:lnTo>
                    <a:lnTo>
                      <a:pt x="1118" y="155"/>
                    </a:lnTo>
                    <a:lnTo>
                      <a:pt x="1118" y="155"/>
                    </a:lnTo>
                    <a:lnTo>
                      <a:pt x="1120" y="155"/>
                    </a:lnTo>
                    <a:lnTo>
                      <a:pt x="1120" y="155"/>
                    </a:lnTo>
                    <a:lnTo>
                      <a:pt x="1122" y="155"/>
                    </a:lnTo>
                    <a:lnTo>
                      <a:pt x="1122" y="155"/>
                    </a:lnTo>
                    <a:lnTo>
                      <a:pt x="1122" y="155"/>
                    </a:lnTo>
                    <a:lnTo>
                      <a:pt x="1122" y="155"/>
                    </a:lnTo>
                    <a:lnTo>
                      <a:pt x="1122" y="155"/>
                    </a:lnTo>
                    <a:lnTo>
                      <a:pt x="1122" y="155"/>
                    </a:lnTo>
                    <a:lnTo>
                      <a:pt x="1124" y="155"/>
                    </a:lnTo>
                    <a:lnTo>
                      <a:pt x="1125" y="155"/>
                    </a:lnTo>
                    <a:lnTo>
                      <a:pt x="1125" y="157"/>
                    </a:lnTo>
                    <a:lnTo>
                      <a:pt x="1125" y="157"/>
                    </a:lnTo>
                    <a:lnTo>
                      <a:pt x="1125" y="157"/>
                    </a:lnTo>
                    <a:lnTo>
                      <a:pt x="1125" y="157"/>
                    </a:lnTo>
                    <a:lnTo>
                      <a:pt x="1125" y="157"/>
                    </a:lnTo>
                    <a:lnTo>
                      <a:pt x="1127" y="157"/>
                    </a:lnTo>
                    <a:lnTo>
                      <a:pt x="1125" y="157"/>
                    </a:lnTo>
                    <a:lnTo>
                      <a:pt x="1125" y="159"/>
                    </a:lnTo>
                    <a:lnTo>
                      <a:pt x="1124" y="159"/>
                    </a:lnTo>
                    <a:lnTo>
                      <a:pt x="1124" y="159"/>
                    </a:lnTo>
                    <a:lnTo>
                      <a:pt x="1122" y="159"/>
                    </a:lnTo>
                    <a:lnTo>
                      <a:pt x="1122" y="159"/>
                    </a:lnTo>
                    <a:lnTo>
                      <a:pt x="1122" y="161"/>
                    </a:lnTo>
                    <a:lnTo>
                      <a:pt x="1122" y="161"/>
                    </a:lnTo>
                    <a:lnTo>
                      <a:pt x="1122" y="161"/>
                    </a:lnTo>
                    <a:lnTo>
                      <a:pt x="1122" y="162"/>
                    </a:lnTo>
                    <a:lnTo>
                      <a:pt x="1122" y="162"/>
                    </a:lnTo>
                    <a:lnTo>
                      <a:pt x="1122" y="164"/>
                    </a:lnTo>
                    <a:lnTo>
                      <a:pt x="1120" y="164"/>
                    </a:lnTo>
                    <a:lnTo>
                      <a:pt x="1118" y="164"/>
                    </a:lnTo>
                    <a:lnTo>
                      <a:pt x="1118" y="164"/>
                    </a:lnTo>
                    <a:lnTo>
                      <a:pt x="1118" y="166"/>
                    </a:lnTo>
                    <a:lnTo>
                      <a:pt x="1116" y="166"/>
                    </a:lnTo>
                    <a:lnTo>
                      <a:pt x="1116" y="166"/>
                    </a:lnTo>
                    <a:lnTo>
                      <a:pt x="1116" y="168"/>
                    </a:lnTo>
                    <a:lnTo>
                      <a:pt x="1118" y="170"/>
                    </a:lnTo>
                    <a:lnTo>
                      <a:pt x="1118" y="170"/>
                    </a:lnTo>
                    <a:lnTo>
                      <a:pt x="1120" y="170"/>
                    </a:lnTo>
                    <a:lnTo>
                      <a:pt x="1120" y="170"/>
                    </a:lnTo>
                    <a:lnTo>
                      <a:pt x="1122" y="171"/>
                    </a:lnTo>
                    <a:lnTo>
                      <a:pt x="1124" y="171"/>
                    </a:lnTo>
                    <a:lnTo>
                      <a:pt x="1124" y="170"/>
                    </a:lnTo>
                    <a:lnTo>
                      <a:pt x="1124" y="170"/>
                    </a:lnTo>
                    <a:lnTo>
                      <a:pt x="1124" y="168"/>
                    </a:lnTo>
                    <a:lnTo>
                      <a:pt x="1124" y="168"/>
                    </a:lnTo>
                    <a:lnTo>
                      <a:pt x="1124" y="166"/>
                    </a:lnTo>
                    <a:lnTo>
                      <a:pt x="1125" y="166"/>
                    </a:lnTo>
                    <a:lnTo>
                      <a:pt x="1125" y="166"/>
                    </a:lnTo>
                    <a:lnTo>
                      <a:pt x="1127" y="166"/>
                    </a:lnTo>
                    <a:lnTo>
                      <a:pt x="1127" y="166"/>
                    </a:lnTo>
                    <a:lnTo>
                      <a:pt x="1129" y="166"/>
                    </a:lnTo>
                    <a:lnTo>
                      <a:pt x="1131" y="166"/>
                    </a:lnTo>
                    <a:lnTo>
                      <a:pt x="1133" y="166"/>
                    </a:lnTo>
                    <a:lnTo>
                      <a:pt x="1134" y="166"/>
                    </a:lnTo>
                    <a:lnTo>
                      <a:pt x="1136" y="166"/>
                    </a:lnTo>
                    <a:lnTo>
                      <a:pt x="1138" y="164"/>
                    </a:lnTo>
                    <a:lnTo>
                      <a:pt x="1140" y="166"/>
                    </a:lnTo>
                    <a:lnTo>
                      <a:pt x="1140" y="166"/>
                    </a:lnTo>
                    <a:lnTo>
                      <a:pt x="1140" y="166"/>
                    </a:lnTo>
                    <a:lnTo>
                      <a:pt x="1140" y="166"/>
                    </a:lnTo>
                    <a:lnTo>
                      <a:pt x="1138" y="168"/>
                    </a:lnTo>
                    <a:lnTo>
                      <a:pt x="1138" y="168"/>
                    </a:lnTo>
                    <a:lnTo>
                      <a:pt x="1136" y="168"/>
                    </a:lnTo>
                    <a:lnTo>
                      <a:pt x="1134" y="168"/>
                    </a:lnTo>
                    <a:lnTo>
                      <a:pt x="1134" y="168"/>
                    </a:lnTo>
                    <a:lnTo>
                      <a:pt x="1134" y="170"/>
                    </a:lnTo>
                    <a:lnTo>
                      <a:pt x="1134" y="170"/>
                    </a:lnTo>
                    <a:lnTo>
                      <a:pt x="1134" y="171"/>
                    </a:lnTo>
                    <a:lnTo>
                      <a:pt x="1134" y="171"/>
                    </a:lnTo>
                    <a:lnTo>
                      <a:pt x="1136" y="171"/>
                    </a:lnTo>
                    <a:lnTo>
                      <a:pt x="1136" y="171"/>
                    </a:lnTo>
                    <a:lnTo>
                      <a:pt x="1138" y="171"/>
                    </a:lnTo>
                    <a:lnTo>
                      <a:pt x="1140" y="171"/>
                    </a:lnTo>
                    <a:lnTo>
                      <a:pt x="1142" y="171"/>
                    </a:lnTo>
                    <a:lnTo>
                      <a:pt x="1142" y="171"/>
                    </a:lnTo>
                    <a:lnTo>
                      <a:pt x="1143" y="170"/>
                    </a:lnTo>
                    <a:lnTo>
                      <a:pt x="1143" y="170"/>
                    </a:lnTo>
                    <a:lnTo>
                      <a:pt x="1143" y="168"/>
                    </a:lnTo>
                    <a:lnTo>
                      <a:pt x="1143" y="168"/>
                    </a:lnTo>
                    <a:lnTo>
                      <a:pt x="1143" y="168"/>
                    </a:lnTo>
                    <a:lnTo>
                      <a:pt x="1143" y="166"/>
                    </a:lnTo>
                    <a:lnTo>
                      <a:pt x="1143" y="166"/>
                    </a:lnTo>
                    <a:lnTo>
                      <a:pt x="1145" y="166"/>
                    </a:lnTo>
                    <a:lnTo>
                      <a:pt x="1145" y="166"/>
                    </a:lnTo>
                    <a:lnTo>
                      <a:pt x="1145" y="166"/>
                    </a:lnTo>
                    <a:lnTo>
                      <a:pt x="1147" y="166"/>
                    </a:lnTo>
                    <a:lnTo>
                      <a:pt x="1147" y="166"/>
                    </a:lnTo>
                    <a:lnTo>
                      <a:pt x="1147" y="166"/>
                    </a:lnTo>
                    <a:lnTo>
                      <a:pt x="1147" y="164"/>
                    </a:lnTo>
                    <a:lnTo>
                      <a:pt x="1147" y="164"/>
                    </a:lnTo>
                    <a:lnTo>
                      <a:pt x="1147" y="164"/>
                    </a:lnTo>
                    <a:lnTo>
                      <a:pt x="1147" y="162"/>
                    </a:lnTo>
                    <a:lnTo>
                      <a:pt x="1149" y="162"/>
                    </a:lnTo>
                    <a:lnTo>
                      <a:pt x="1149" y="162"/>
                    </a:lnTo>
                    <a:lnTo>
                      <a:pt x="1149" y="162"/>
                    </a:lnTo>
                    <a:lnTo>
                      <a:pt x="1149" y="161"/>
                    </a:lnTo>
                    <a:lnTo>
                      <a:pt x="1149" y="161"/>
                    </a:lnTo>
                    <a:lnTo>
                      <a:pt x="1149" y="161"/>
                    </a:lnTo>
                    <a:lnTo>
                      <a:pt x="1149" y="161"/>
                    </a:lnTo>
                    <a:lnTo>
                      <a:pt x="1149" y="161"/>
                    </a:lnTo>
                    <a:lnTo>
                      <a:pt x="1149" y="161"/>
                    </a:lnTo>
                    <a:lnTo>
                      <a:pt x="1149" y="161"/>
                    </a:lnTo>
                    <a:lnTo>
                      <a:pt x="1149" y="161"/>
                    </a:lnTo>
                    <a:lnTo>
                      <a:pt x="1149" y="159"/>
                    </a:lnTo>
                    <a:lnTo>
                      <a:pt x="1149" y="159"/>
                    </a:lnTo>
                    <a:lnTo>
                      <a:pt x="1149" y="159"/>
                    </a:lnTo>
                    <a:lnTo>
                      <a:pt x="1151" y="159"/>
                    </a:lnTo>
                    <a:lnTo>
                      <a:pt x="1151" y="159"/>
                    </a:lnTo>
                    <a:lnTo>
                      <a:pt x="1151" y="159"/>
                    </a:lnTo>
                    <a:lnTo>
                      <a:pt x="1151" y="159"/>
                    </a:lnTo>
                    <a:lnTo>
                      <a:pt x="1151" y="157"/>
                    </a:lnTo>
                    <a:lnTo>
                      <a:pt x="1151" y="157"/>
                    </a:lnTo>
                    <a:lnTo>
                      <a:pt x="1151" y="157"/>
                    </a:lnTo>
                    <a:lnTo>
                      <a:pt x="1151" y="155"/>
                    </a:lnTo>
                    <a:lnTo>
                      <a:pt x="1152" y="155"/>
                    </a:lnTo>
                    <a:lnTo>
                      <a:pt x="1152" y="153"/>
                    </a:lnTo>
                    <a:lnTo>
                      <a:pt x="1152" y="153"/>
                    </a:lnTo>
                    <a:lnTo>
                      <a:pt x="1152" y="152"/>
                    </a:lnTo>
                    <a:lnTo>
                      <a:pt x="1152" y="150"/>
                    </a:lnTo>
                    <a:lnTo>
                      <a:pt x="1156" y="148"/>
                    </a:lnTo>
                    <a:lnTo>
                      <a:pt x="1160" y="146"/>
                    </a:lnTo>
                    <a:lnTo>
                      <a:pt x="1163" y="144"/>
                    </a:lnTo>
                    <a:lnTo>
                      <a:pt x="1163" y="141"/>
                    </a:lnTo>
                    <a:lnTo>
                      <a:pt x="1165" y="139"/>
                    </a:lnTo>
                    <a:lnTo>
                      <a:pt x="1165" y="137"/>
                    </a:lnTo>
                    <a:lnTo>
                      <a:pt x="1165" y="137"/>
                    </a:lnTo>
                    <a:lnTo>
                      <a:pt x="1165" y="137"/>
                    </a:lnTo>
                    <a:lnTo>
                      <a:pt x="1163" y="135"/>
                    </a:lnTo>
                    <a:lnTo>
                      <a:pt x="1160" y="133"/>
                    </a:lnTo>
                    <a:lnTo>
                      <a:pt x="1160" y="133"/>
                    </a:lnTo>
                    <a:lnTo>
                      <a:pt x="1160" y="133"/>
                    </a:lnTo>
                    <a:lnTo>
                      <a:pt x="1160" y="132"/>
                    </a:lnTo>
                    <a:lnTo>
                      <a:pt x="1160" y="132"/>
                    </a:lnTo>
                    <a:lnTo>
                      <a:pt x="1160" y="132"/>
                    </a:lnTo>
                    <a:lnTo>
                      <a:pt x="1160" y="132"/>
                    </a:lnTo>
                    <a:lnTo>
                      <a:pt x="1160" y="132"/>
                    </a:lnTo>
                    <a:lnTo>
                      <a:pt x="1160" y="132"/>
                    </a:lnTo>
                    <a:lnTo>
                      <a:pt x="1162" y="132"/>
                    </a:lnTo>
                    <a:lnTo>
                      <a:pt x="1162" y="132"/>
                    </a:lnTo>
                    <a:lnTo>
                      <a:pt x="1162" y="132"/>
                    </a:lnTo>
                    <a:lnTo>
                      <a:pt x="1162" y="130"/>
                    </a:lnTo>
                    <a:lnTo>
                      <a:pt x="1162" y="130"/>
                    </a:lnTo>
                    <a:lnTo>
                      <a:pt x="1162" y="130"/>
                    </a:lnTo>
                    <a:lnTo>
                      <a:pt x="1162" y="130"/>
                    </a:lnTo>
                    <a:lnTo>
                      <a:pt x="1162" y="130"/>
                    </a:lnTo>
                    <a:lnTo>
                      <a:pt x="1163" y="130"/>
                    </a:lnTo>
                    <a:lnTo>
                      <a:pt x="1163" y="130"/>
                    </a:lnTo>
                    <a:lnTo>
                      <a:pt x="1163" y="128"/>
                    </a:lnTo>
                    <a:lnTo>
                      <a:pt x="1163" y="128"/>
                    </a:lnTo>
                    <a:lnTo>
                      <a:pt x="1163" y="128"/>
                    </a:lnTo>
                    <a:lnTo>
                      <a:pt x="1165" y="128"/>
                    </a:lnTo>
                    <a:lnTo>
                      <a:pt x="1165" y="128"/>
                    </a:lnTo>
                    <a:lnTo>
                      <a:pt x="1165" y="128"/>
                    </a:lnTo>
                    <a:lnTo>
                      <a:pt x="1165" y="128"/>
                    </a:lnTo>
                    <a:lnTo>
                      <a:pt x="1165" y="126"/>
                    </a:lnTo>
                    <a:lnTo>
                      <a:pt x="1165" y="126"/>
                    </a:lnTo>
                    <a:lnTo>
                      <a:pt x="1165" y="126"/>
                    </a:lnTo>
                    <a:lnTo>
                      <a:pt x="1167" y="126"/>
                    </a:lnTo>
                    <a:lnTo>
                      <a:pt x="1167" y="126"/>
                    </a:lnTo>
                    <a:lnTo>
                      <a:pt x="1167" y="126"/>
                    </a:lnTo>
                    <a:lnTo>
                      <a:pt x="1169" y="124"/>
                    </a:lnTo>
                    <a:lnTo>
                      <a:pt x="1169" y="124"/>
                    </a:lnTo>
                    <a:lnTo>
                      <a:pt x="1169" y="124"/>
                    </a:lnTo>
                    <a:lnTo>
                      <a:pt x="1169" y="124"/>
                    </a:lnTo>
                    <a:lnTo>
                      <a:pt x="1169" y="124"/>
                    </a:lnTo>
                    <a:lnTo>
                      <a:pt x="1169" y="124"/>
                    </a:lnTo>
                    <a:lnTo>
                      <a:pt x="1169" y="123"/>
                    </a:lnTo>
                    <a:lnTo>
                      <a:pt x="1171" y="123"/>
                    </a:lnTo>
                    <a:lnTo>
                      <a:pt x="1171" y="121"/>
                    </a:lnTo>
                    <a:lnTo>
                      <a:pt x="1171" y="121"/>
                    </a:lnTo>
                    <a:lnTo>
                      <a:pt x="1171" y="119"/>
                    </a:lnTo>
                    <a:lnTo>
                      <a:pt x="1171" y="119"/>
                    </a:lnTo>
                    <a:lnTo>
                      <a:pt x="1171" y="119"/>
                    </a:lnTo>
                    <a:lnTo>
                      <a:pt x="1171" y="119"/>
                    </a:lnTo>
                    <a:lnTo>
                      <a:pt x="1171" y="117"/>
                    </a:lnTo>
                    <a:lnTo>
                      <a:pt x="1171" y="117"/>
                    </a:lnTo>
                    <a:lnTo>
                      <a:pt x="1171" y="117"/>
                    </a:lnTo>
                    <a:lnTo>
                      <a:pt x="1171" y="115"/>
                    </a:lnTo>
                    <a:lnTo>
                      <a:pt x="1171" y="115"/>
                    </a:lnTo>
                    <a:lnTo>
                      <a:pt x="1172" y="115"/>
                    </a:lnTo>
                    <a:lnTo>
                      <a:pt x="1172" y="115"/>
                    </a:lnTo>
                    <a:lnTo>
                      <a:pt x="1172" y="115"/>
                    </a:lnTo>
                    <a:lnTo>
                      <a:pt x="1172" y="114"/>
                    </a:lnTo>
                    <a:lnTo>
                      <a:pt x="1172" y="114"/>
                    </a:lnTo>
                    <a:lnTo>
                      <a:pt x="1172" y="114"/>
                    </a:lnTo>
                    <a:lnTo>
                      <a:pt x="1174" y="114"/>
                    </a:lnTo>
                    <a:lnTo>
                      <a:pt x="1174" y="114"/>
                    </a:lnTo>
                    <a:lnTo>
                      <a:pt x="1174" y="114"/>
                    </a:lnTo>
                    <a:lnTo>
                      <a:pt x="1174" y="114"/>
                    </a:lnTo>
                    <a:lnTo>
                      <a:pt x="1174" y="114"/>
                    </a:lnTo>
                    <a:lnTo>
                      <a:pt x="1174" y="114"/>
                    </a:lnTo>
                    <a:lnTo>
                      <a:pt x="1176" y="112"/>
                    </a:lnTo>
                    <a:lnTo>
                      <a:pt x="1176" y="112"/>
                    </a:lnTo>
                    <a:lnTo>
                      <a:pt x="1176" y="112"/>
                    </a:lnTo>
                    <a:lnTo>
                      <a:pt x="1176" y="112"/>
                    </a:lnTo>
                    <a:lnTo>
                      <a:pt x="1176" y="112"/>
                    </a:lnTo>
                    <a:lnTo>
                      <a:pt x="1176" y="112"/>
                    </a:lnTo>
                    <a:lnTo>
                      <a:pt x="1176" y="112"/>
                    </a:lnTo>
                    <a:lnTo>
                      <a:pt x="1178" y="110"/>
                    </a:lnTo>
                    <a:lnTo>
                      <a:pt x="1178" y="110"/>
                    </a:lnTo>
                    <a:lnTo>
                      <a:pt x="1178" y="110"/>
                    </a:lnTo>
                    <a:lnTo>
                      <a:pt x="1178" y="110"/>
                    </a:lnTo>
                    <a:lnTo>
                      <a:pt x="1178" y="110"/>
                    </a:lnTo>
                    <a:lnTo>
                      <a:pt x="1176" y="110"/>
                    </a:lnTo>
                    <a:lnTo>
                      <a:pt x="1176" y="108"/>
                    </a:lnTo>
                    <a:lnTo>
                      <a:pt x="1176" y="108"/>
                    </a:lnTo>
                    <a:lnTo>
                      <a:pt x="1178" y="108"/>
                    </a:lnTo>
                    <a:lnTo>
                      <a:pt x="1178" y="108"/>
                    </a:lnTo>
                    <a:lnTo>
                      <a:pt x="1178" y="108"/>
                    </a:lnTo>
                    <a:lnTo>
                      <a:pt x="1178" y="108"/>
                    </a:lnTo>
                    <a:lnTo>
                      <a:pt x="1178" y="106"/>
                    </a:lnTo>
                    <a:lnTo>
                      <a:pt x="1178" y="106"/>
                    </a:lnTo>
                    <a:lnTo>
                      <a:pt x="1178" y="105"/>
                    </a:lnTo>
                    <a:lnTo>
                      <a:pt x="1178" y="105"/>
                    </a:lnTo>
                    <a:lnTo>
                      <a:pt x="1178" y="105"/>
                    </a:lnTo>
                    <a:lnTo>
                      <a:pt x="1178" y="105"/>
                    </a:lnTo>
                    <a:lnTo>
                      <a:pt x="1178" y="105"/>
                    </a:lnTo>
                    <a:lnTo>
                      <a:pt x="1180" y="105"/>
                    </a:lnTo>
                    <a:lnTo>
                      <a:pt x="1180" y="105"/>
                    </a:lnTo>
                    <a:lnTo>
                      <a:pt x="1180" y="105"/>
                    </a:lnTo>
                    <a:lnTo>
                      <a:pt x="1180" y="105"/>
                    </a:lnTo>
                    <a:lnTo>
                      <a:pt x="1180" y="105"/>
                    </a:lnTo>
                    <a:lnTo>
                      <a:pt x="1180" y="105"/>
                    </a:lnTo>
                    <a:lnTo>
                      <a:pt x="1180" y="105"/>
                    </a:lnTo>
                    <a:lnTo>
                      <a:pt x="1180" y="105"/>
                    </a:lnTo>
                    <a:lnTo>
                      <a:pt x="1180" y="105"/>
                    </a:lnTo>
                    <a:lnTo>
                      <a:pt x="1181" y="105"/>
                    </a:lnTo>
                    <a:lnTo>
                      <a:pt x="1181" y="105"/>
                    </a:lnTo>
                    <a:lnTo>
                      <a:pt x="1181" y="103"/>
                    </a:lnTo>
                    <a:lnTo>
                      <a:pt x="1181" y="103"/>
                    </a:lnTo>
                    <a:lnTo>
                      <a:pt x="1181" y="103"/>
                    </a:lnTo>
                    <a:lnTo>
                      <a:pt x="1183" y="101"/>
                    </a:lnTo>
                    <a:lnTo>
                      <a:pt x="1183" y="101"/>
                    </a:lnTo>
                    <a:lnTo>
                      <a:pt x="1183" y="101"/>
                    </a:lnTo>
                    <a:lnTo>
                      <a:pt x="1183" y="101"/>
                    </a:lnTo>
                    <a:lnTo>
                      <a:pt x="1183" y="101"/>
                    </a:lnTo>
                    <a:lnTo>
                      <a:pt x="1183" y="101"/>
                    </a:lnTo>
                    <a:lnTo>
                      <a:pt x="1183" y="101"/>
                    </a:lnTo>
                    <a:lnTo>
                      <a:pt x="1185" y="101"/>
                    </a:lnTo>
                    <a:lnTo>
                      <a:pt x="1185" y="101"/>
                    </a:lnTo>
                    <a:lnTo>
                      <a:pt x="1185" y="101"/>
                    </a:lnTo>
                    <a:lnTo>
                      <a:pt x="1185" y="101"/>
                    </a:lnTo>
                    <a:lnTo>
                      <a:pt x="1185" y="101"/>
                    </a:lnTo>
                    <a:lnTo>
                      <a:pt x="1185" y="101"/>
                    </a:lnTo>
                    <a:lnTo>
                      <a:pt x="1185" y="101"/>
                    </a:lnTo>
                    <a:lnTo>
                      <a:pt x="1187" y="101"/>
                    </a:lnTo>
                    <a:lnTo>
                      <a:pt x="1187" y="101"/>
                    </a:lnTo>
                    <a:lnTo>
                      <a:pt x="1187" y="101"/>
                    </a:lnTo>
                    <a:lnTo>
                      <a:pt x="1187" y="101"/>
                    </a:lnTo>
                    <a:lnTo>
                      <a:pt x="1187" y="101"/>
                    </a:lnTo>
                    <a:lnTo>
                      <a:pt x="1187" y="101"/>
                    </a:lnTo>
                    <a:lnTo>
                      <a:pt x="1189" y="101"/>
                    </a:lnTo>
                    <a:lnTo>
                      <a:pt x="1189" y="101"/>
                    </a:lnTo>
                    <a:lnTo>
                      <a:pt x="1189" y="101"/>
                    </a:lnTo>
                    <a:lnTo>
                      <a:pt x="1189" y="101"/>
                    </a:lnTo>
                    <a:lnTo>
                      <a:pt x="1189" y="101"/>
                    </a:lnTo>
                    <a:lnTo>
                      <a:pt x="1190" y="101"/>
                    </a:lnTo>
                    <a:lnTo>
                      <a:pt x="1190" y="101"/>
                    </a:lnTo>
                    <a:lnTo>
                      <a:pt x="1190" y="101"/>
                    </a:lnTo>
                    <a:lnTo>
                      <a:pt x="1190" y="101"/>
                    </a:lnTo>
                    <a:lnTo>
                      <a:pt x="1190" y="101"/>
                    </a:lnTo>
                    <a:lnTo>
                      <a:pt x="1190" y="101"/>
                    </a:lnTo>
                    <a:lnTo>
                      <a:pt x="1190" y="101"/>
                    </a:lnTo>
                    <a:lnTo>
                      <a:pt x="1192" y="101"/>
                    </a:lnTo>
                    <a:lnTo>
                      <a:pt x="1192" y="101"/>
                    </a:lnTo>
                    <a:lnTo>
                      <a:pt x="1192" y="101"/>
                    </a:lnTo>
                    <a:lnTo>
                      <a:pt x="1192" y="101"/>
                    </a:lnTo>
                    <a:lnTo>
                      <a:pt x="1192" y="101"/>
                    </a:lnTo>
                    <a:lnTo>
                      <a:pt x="1192" y="101"/>
                    </a:lnTo>
                    <a:lnTo>
                      <a:pt x="1192" y="101"/>
                    </a:lnTo>
                    <a:lnTo>
                      <a:pt x="1192" y="99"/>
                    </a:lnTo>
                    <a:lnTo>
                      <a:pt x="1192" y="99"/>
                    </a:lnTo>
                    <a:lnTo>
                      <a:pt x="1192" y="99"/>
                    </a:lnTo>
                    <a:lnTo>
                      <a:pt x="1192" y="99"/>
                    </a:lnTo>
                    <a:lnTo>
                      <a:pt x="1194" y="99"/>
                    </a:lnTo>
                    <a:lnTo>
                      <a:pt x="1194" y="99"/>
                    </a:lnTo>
                    <a:lnTo>
                      <a:pt x="1194" y="99"/>
                    </a:lnTo>
                    <a:lnTo>
                      <a:pt x="1194" y="99"/>
                    </a:lnTo>
                    <a:lnTo>
                      <a:pt x="1194" y="99"/>
                    </a:lnTo>
                    <a:lnTo>
                      <a:pt x="1196" y="99"/>
                    </a:lnTo>
                    <a:lnTo>
                      <a:pt x="1196" y="99"/>
                    </a:lnTo>
                    <a:lnTo>
                      <a:pt x="1196" y="99"/>
                    </a:lnTo>
                    <a:lnTo>
                      <a:pt x="1196" y="99"/>
                    </a:lnTo>
                    <a:lnTo>
                      <a:pt x="1198" y="99"/>
                    </a:lnTo>
                    <a:lnTo>
                      <a:pt x="1198" y="99"/>
                    </a:lnTo>
                    <a:lnTo>
                      <a:pt x="1198" y="99"/>
                    </a:lnTo>
                    <a:lnTo>
                      <a:pt x="1198" y="99"/>
                    </a:lnTo>
                    <a:lnTo>
                      <a:pt x="1199" y="99"/>
                    </a:lnTo>
                    <a:lnTo>
                      <a:pt x="1199" y="99"/>
                    </a:lnTo>
                    <a:lnTo>
                      <a:pt x="1199" y="99"/>
                    </a:lnTo>
                    <a:lnTo>
                      <a:pt x="1199" y="97"/>
                    </a:lnTo>
                    <a:lnTo>
                      <a:pt x="1199" y="97"/>
                    </a:lnTo>
                    <a:lnTo>
                      <a:pt x="1199" y="97"/>
                    </a:lnTo>
                    <a:lnTo>
                      <a:pt x="1199" y="97"/>
                    </a:lnTo>
                    <a:lnTo>
                      <a:pt x="1201" y="97"/>
                    </a:lnTo>
                    <a:lnTo>
                      <a:pt x="1201" y="97"/>
                    </a:lnTo>
                    <a:lnTo>
                      <a:pt x="1201" y="97"/>
                    </a:lnTo>
                    <a:lnTo>
                      <a:pt x="1201" y="97"/>
                    </a:lnTo>
                    <a:lnTo>
                      <a:pt x="1201" y="97"/>
                    </a:lnTo>
                    <a:lnTo>
                      <a:pt x="1201" y="97"/>
                    </a:lnTo>
                    <a:lnTo>
                      <a:pt x="1201" y="97"/>
                    </a:lnTo>
                    <a:lnTo>
                      <a:pt x="1203" y="97"/>
                    </a:lnTo>
                    <a:lnTo>
                      <a:pt x="1203" y="97"/>
                    </a:lnTo>
                    <a:lnTo>
                      <a:pt x="1203" y="97"/>
                    </a:lnTo>
                    <a:lnTo>
                      <a:pt x="1203" y="97"/>
                    </a:lnTo>
                    <a:lnTo>
                      <a:pt x="1203" y="97"/>
                    </a:lnTo>
                    <a:lnTo>
                      <a:pt x="1203" y="97"/>
                    </a:lnTo>
                    <a:lnTo>
                      <a:pt x="1205" y="97"/>
                    </a:lnTo>
                    <a:lnTo>
                      <a:pt x="1205" y="97"/>
                    </a:lnTo>
                    <a:lnTo>
                      <a:pt x="1205" y="97"/>
                    </a:lnTo>
                    <a:lnTo>
                      <a:pt x="1205" y="97"/>
                    </a:lnTo>
                    <a:lnTo>
                      <a:pt x="1207" y="97"/>
                    </a:lnTo>
                    <a:lnTo>
                      <a:pt x="1207" y="97"/>
                    </a:lnTo>
                    <a:lnTo>
                      <a:pt x="1209" y="97"/>
                    </a:lnTo>
                    <a:lnTo>
                      <a:pt x="1209" y="97"/>
                    </a:lnTo>
                    <a:lnTo>
                      <a:pt x="1209" y="97"/>
                    </a:lnTo>
                    <a:lnTo>
                      <a:pt x="1210" y="97"/>
                    </a:lnTo>
                    <a:lnTo>
                      <a:pt x="1210" y="97"/>
                    </a:lnTo>
                    <a:lnTo>
                      <a:pt x="1210" y="97"/>
                    </a:lnTo>
                    <a:lnTo>
                      <a:pt x="1210" y="97"/>
                    </a:lnTo>
                    <a:lnTo>
                      <a:pt x="1210" y="95"/>
                    </a:lnTo>
                    <a:lnTo>
                      <a:pt x="1210" y="95"/>
                    </a:lnTo>
                    <a:lnTo>
                      <a:pt x="1210" y="95"/>
                    </a:lnTo>
                    <a:lnTo>
                      <a:pt x="1210" y="95"/>
                    </a:lnTo>
                    <a:lnTo>
                      <a:pt x="1210" y="95"/>
                    </a:lnTo>
                    <a:lnTo>
                      <a:pt x="1210" y="95"/>
                    </a:lnTo>
                    <a:lnTo>
                      <a:pt x="1212" y="95"/>
                    </a:lnTo>
                    <a:lnTo>
                      <a:pt x="1212" y="95"/>
                    </a:lnTo>
                    <a:lnTo>
                      <a:pt x="1212" y="95"/>
                    </a:lnTo>
                    <a:lnTo>
                      <a:pt x="1212" y="95"/>
                    </a:lnTo>
                    <a:lnTo>
                      <a:pt x="1212" y="94"/>
                    </a:lnTo>
                    <a:lnTo>
                      <a:pt x="1212" y="94"/>
                    </a:lnTo>
                    <a:lnTo>
                      <a:pt x="1212" y="94"/>
                    </a:lnTo>
                    <a:lnTo>
                      <a:pt x="1214" y="94"/>
                    </a:lnTo>
                    <a:lnTo>
                      <a:pt x="1214" y="94"/>
                    </a:lnTo>
                    <a:lnTo>
                      <a:pt x="1214" y="94"/>
                    </a:lnTo>
                    <a:lnTo>
                      <a:pt x="1214" y="94"/>
                    </a:lnTo>
                    <a:lnTo>
                      <a:pt x="1214" y="94"/>
                    </a:lnTo>
                    <a:lnTo>
                      <a:pt x="1216" y="94"/>
                    </a:lnTo>
                    <a:lnTo>
                      <a:pt x="1216" y="94"/>
                    </a:lnTo>
                    <a:lnTo>
                      <a:pt x="1216" y="94"/>
                    </a:lnTo>
                    <a:lnTo>
                      <a:pt x="1216" y="94"/>
                    </a:lnTo>
                    <a:lnTo>
                      <a:pt x="1216" y="94"/>
                    </a:lnTo>
                    <a:lnTo>
                      <a:pt x="1216" y="94"/>
                    </a:lnTo>
                    <a:lnTo>
                      <a:pt x="1218" y="94"/>
                    </a:lnTo>
                    <a:lnTo>
                      <a:pt x="1218" y="94"/>
                    </a:lnTo>
                    <a:lnTo>
                      <a:pt x="1218" y="94"/>
                    </a:lnTo>
                    <a:lnTo>
                      <a:pt x="1218" y="94"/>
                    </a:lnTo>
                    <a:lnTo>
                      <a:pt x="1218" y="92"/>
                    </a:lnTo>
                    <a:lnTo>
                      <a:pt x="1218" y="92"/>
                    </a:lnTo>
                    <a:lnTo>
                      <a:pt x="1218" y="92"/>
                    </a:lnTo>
                    <a:lnTo>
                      <a:pt x="1219" y="92"/>
                    </a:lnTo>
                    <a:lnTo>
                      <a:pt x="1219" y="92"/>
                    </a:lnTo>
                    <a:lnTo>
                      <a:pt x="1219" y="92"/>
                    </a:lnTo>
                    <a:lnTo>
                      <a:pt x="1219" y="92"/>
                    </a:lnTo>
                    <a:lnTo>
                      <a:pt x="1219" y="92"/>
                    </a:lnTo>
                    <a:lnTo>
                      <a:pt x="1221" y="92"/>
                    </a:lnTo>
                    <a:lnTo>
                      <a:pt x="1221" y="92"/>
                    </a:lnTo>
                    <a:lnTo>
                      <a:pt x="1221" y="92"/>
                    </a:lnTo>
                    <a:lnTo>
                      <a:pt x="1221" y="92"/>
                    </a:lnTo>
                    <a:lnTo>
                      <a:pt x="1221" y="92"/>
                    </a:lnTo>
                    <a:lnTo>
                      <a:pt x="1221" y="92"/>
                    </a:lnTo>
                    <a:lnTo>
                      <a:pt x="1223" y="92"/>
                    </a:lnTo>
                    <a:lnTo>
                      <a:pt x="1223" y="92"/>
                    </a:lnTo>
                    <a:lnTo>
                      <a:pt x="1223" y="92"/>
                    </a:lnTo>
                    <a:lnTo>
                      <a:pt x="1223" y="92"/>
                    </a:lnTo>
                    <a:lnTo>
                      <a:pt x="1225" y="92"/>
                    </a:lnTo>
                    <a:lnTo>
                      <a:pt x="1225" y="92"/>
                    </a:lnTo>
                    <a:lnTo>
                      <a:pt x="1225" y="92"/>
                    </a:lnTo>
                    <a:lnTo>
                      <a:pt x="1225" y="92"/>
                    </a:lnTo>
                    <a:lnTo>
                      <a:pt x="1225" y="90"/>
                    </a:lnTo>
                    <a:lnTo>
                      <a:pt x="1225" y="90"/>
                    </a:lnTo>
                    <a:lnTo>
                      <a:pt x="1227" y="90"/>
                    </a:lnTo>
                    <a:lnTo>
                      <a:pt x="1227" y="88"/>
                    </a:lnTo>
                    <a:lnTo>
                      <a:pt x="1228" y="88"/>
                    </a:lnTo>
                    <a:lnTo>
                      <a:pt x="1228" y="88"/>
                    </a:lnTo>
                    <a:lnTo>
                      <a:pt x="1228" y="86"/>
                    </a:lnTo>
                    <a:lnTo>
                      <a:pt x="1230" y="86"/>
                    </a:lnTo>
                    <a:lnTo>
                      <a:pt x="1230" y="85"/>
                    </a:lnTo>
                    <a:lnTo>
                      <a:pt x="1230" y="85"/>
                    </a:lnTo>
                    <a:lnTo>
                      <a:pt x="1230" y="85"/>
                    </a:lnTo>
                    <a:lnTo>
                      <a:pt x="1228" y="85"/>
                    </a:lnTo>
                    <a:lnTo>
                      <a:pt x="1228" y="85"/>
                    </a:lnTo>
                    <a:lnTo>
                      <a:pt x="1227" y="85"/>
                    </a:lnTo>
                    <a:lnTo>
                      <a:pt x="1225" y="85"/>
                    </a:lnTo>
                    <a:lnTo>
                      <a:pt x="1225" y="85"/>
                    </a:lnTo>
                    <a:lnTo>
                      <a:pt x="1225" y="85"/>
                    </a:lnTo>
                    <a:lnTo>
                      <a:pt x="1223" y="83"/>
                    </a:lnTo>
                    <a:lnTo>
                      <a:pt x="1223" y="83"/>
                    </a:lnTo>
                    <a:lnTo>
                      <a:pt x="1223" y="83"/>
                    </a:lnTo>
                    <a:lnTo>
                      <a:pt x="1223" y="81"/>
                    </a:lnTo>
                    <a:lnTo>
                      <a:pt x="1223" y="79"/>
                    </a:lnTo>
                    <a:lnTo>
                      <a:pt x="1221" y="79"/>
                    </a:lnTo>
                    <a:lnTo>
                      <a:pt x="1221" y="77"/>
                    </a:lnTo>
                    <a:lnTo>
                      <a:pt x="1219" y="77"/>
                    </a:lnTo>
                    <a:lnTo>
                      <a:pt x="1219" y="76"/>
                    </a:lnTo>
                    <a:lnTo>
                      <a:pt x="1219" y="74"/>
                    </a:lnTo>
                    <a:lnTo>
                      <a:pt x="1219" y="74"/>
                    </a:lnTo>
                    <a:lnTo>
                      <a:pt x="1219" y="72"/>
                    </a:lnTo>
                    <a:lnTo>
                      <a:pt x="1219" y="72"/>
                    </a:lnTo>
                    <a:lnTo>
                      <a:pt x="1221" y="70"/>
                    </a:lnTo>
                    <a:lnTo>
                      <a:pt x="1223" y="70"/>
                    </a:lnTo>
                    <a:lnTo>
                      <a:pt x="1223" y="70"/>
                    </a:lnTo>
                    <a:lnTo>
                      <a:pt x="1223" y="70"/>
                    </a:lnTo>
                    <a:lnTo>
                      <a:pt x="1225" y="70"/>
                    </a:lnTo>
                    <a:lnTo>
                      <a:pt x="1227" y="70"/>
                    </a:lnTo>
                    <a:lnTo>
                      <a:pt x="1227" y="70"/>
                    </a:lnTo>
                    <a:lnTo>
                      <a:pt x="1227" y="70"/>
                    </a:lnTo>
                    <a:lnTo>
                      <a:pt x="1228" y="70"/>
                    </a:lnTo>
                    <a:lnTo>
                      <a:pt x="1228" y="70"/>
                    </a:lnTo>
                    <a:lnTo>
                      <a:pt x="1228" y="70"/>
                    </a:lnTo>
                    <a:lnTo>
                      <a:pt x="1228" y="70"/>
                    </a:lnTo>
                    <a:lnTo>
                      <a:pt x="1230" y="70"/>
                    </a:lnTo>
                    <a:lnTo>
                      <a:pt x="1230" y="70"/>
                    </a:lnTo>
                    <a:lnTo>
                      <a:pt x="1232" y="70"/>
                    </a:lnTo>
                    <a:lnTo>
                      <a:pt x="1234" y="70"/>
                    </a:lnTo>
                    <a:lnTo>
                      <a:pt x="1234" y="70"/>
                    </a:lnTo>
                    <a:lnTo>
                      <a:pt x="1234" y="70"/>
                    </a:lnTo>
                    <a:lnTo>
                      <a:pt x="1236" y="70"/>
                    </a:lnTo>
                    <a:lnTo>
                      <a:pt x="1236" y="70"/>
                    </a:lnTo>
                    <a:lnTo>
                      <a:pt x="1236" y="70"/>
                    </a:lnTo>
                    <a:lnTo>
                      <a:pt x="1236" y="70"/>
                    </a:lnTo>
                    <a:lnTo>
                      <a:pt x="1236" y="70"/>
                    </a:lnTo>
                    <a:lnTo>
                      <a:pt x="1236" y="68"/>
                    </a:lnTo>
                    <a:lnTo>
                      <a:pt x="1236" y="68"/>
                    </a:lnTo>
                    <a:lnTo>
                      <a:pt x="1236" y="68"/>
                    </a:lnTo>
                    <a:lnTo>
                      <a:pt x="1236" y="68"/>
                    </a:lnTo>
                    <a:lnTo>
                      <a:pt x="1236" y="68"/>
                    </a:lnTo>
                    <a:lnTo>
                      <a:pt x="1236" y="68"/>
                    </a:lnTo>
                    <a:lnTo>
                      <a:pt x="1234" y="68"/>
                    </a:lnTo>
                    <a:lnTo>
                      <a:pt x="1234" y="68"/>
                    </a:lnTo>
                    <a:lnTo>
                      <a:pt x="1234" y="67"/>
                    </a:lnTo>
                    <a:lnTo>
                      <a:pt x="1234" y="67"/>
                    </a:lnTo>
                    <a:lnTo>
                      <a:pt x="1234" y="67"/>
                    </a:lnTo>
                    <a:lnTo>
                      <a:pt x="1234" y="67"/>
                    </a:lnTo>
                    <a:lnTo>
                      <a:pt x="1234" y="67"/>
                    </a:lnTo>
                    <a:lnTo>
                      <a:pt x="1234" y="67"/>
                    </a:lnTo>
                    <a:lnTo>
                      <a:pt x="1234" y="67"/>
                    </a:lnTo>
                    <a:lnTo>
                      <a:pt x="1234" y="65"/>
                    </a:lnTo>
                    <a:lnTo>
                      <a:pt x="1234" y="65"/>
                    </a:lnTo>
                    <a:lnTo>
                      <a:pt x="1236" y="65"/>
                    </a:lnTo>
                    <a:lnTo>
                      <a:pt x="1236" y="65"/>
                    </a:lnTo>
                    <a:lnTo>
                      <a:pt x="1236" y="63"/>
                    </a:lnTo>
                    <a:lnTo>
                      <a:pt x="1236" y="63"/>
                    </a:lnTo>
                    <a:lnTo>
                      <a:pt x="1236" y="63"/>
                    </a:lnTo>
                    <a:lnTo>
                      <a:pt x="1236" y="63"/>
                    </a:lnTo>
                    <a:lnTo>
                      <a:pt x="1236" y="63"/>
                    </a:lnTo>
                    <a:lnTo>
                      <a:pt x="1236" y="63"/>
                    </a:lnTo>
                    <a:lnTo>
                      <a:pt x="1236" y="63"/>
                    </a:lnTo>
                    <a:lnTo>
                      <a:pt x="1236" y="63"/>
                    </a:lnTo>
                    <a:lnTo>
                      <a:pt x="1237" y="63"/>
                    </a:lnTo>
                    <a:lnTo>
                      <a:pt x="1237" y="63"/>
                    </a:lnTo>
                    <a:lnTo>
                      <a:pt x="1237" y="63"/>
                    </a:lnTo>
                    <a:lnTo>
                      <a:pt x="1237" y="63"/>
                    </a:lnTo>
                    <a:lnTo>
                      <a:pt x="1239" y="63"/>
                    </a:lnTo>
                    <a:lnTo>
                      <a:pt x="1239" y="63"/>
                    </a:lnTo>
                    <a:lnTo>
                      <a:pt x="1239" y="63"/>
                    </a:lnTo>
                    <a:lnTo>
                      <a:pt x="1241" y="63"/>
                    </a:lnTo>
                    <a:lnTo>
                      <a:pt x="1241" y="63"/>
                    </a:lnTo>
                    <a:lnTo>
                      <a:pt x="1241" y="63"/>
                    </a:lnTo>
                    <a:lnTo>
                      <a:pt x="1243" y="63"/>
                    </a:lnTo>
                    <a:lnTo>
                      <a:pt x="1243" y="63"/>
                    </a:lnTo>
                    <a:lnTo>
                      <a:pt x="1243" y="63"/>
                    </a:lnTo>
                    <a:lnTo>
                      <a:pt x="1245" y="63"/>
                    </a:lnTo>
                    <a:lnTo>
                      <a:pt x="1245" y="63"/>
                    </a:lnTo>
                    <a:lnTo>
                      <a:pt x="1245" y="65"/>
                    </a:lnTo>
                    <a:lnTo>
                      <a:pt x="1245" y="65"/>
                    </a:lnTo>
                    <a:lnTo>
                      <a:pt x="1245" y="65"/>
                    </a:lnTo>
                    <a:lnTo>
                      <a:pt x="1247" y="65"/>
                    </a:lnTo>
                    <a:lnTo>
                      <a:pt x="1248" y="65"/>
                    </a:lnTo>
                    <a:lnTo>
                      <a:pt x="1248" y="65"/>
                    </a:lnTo>
                    <a:lnTo>
                      <a:pt x="1248" y="65"/>
                    </a:lnTo>
                    <a:lnTo>
                      <a:pt x="1248" y="65"/>
                    </a:lnTo>
                    <a:lnTo>
                      <a:pt x="1250" y="65"/>
                    </a:lnTo>
                    <a:lnTo>
                      <a:pt x="1250" y="65"/>
                    </a:lnTo>
                    <a:lnTo>
                      <a:pt x="1250" y="65"/>
                    </a:lnTo>
                    <a:lnTo>
                      <a:pt x="1250" y="65"/>
                    </a:lnTo>
                    <a:lnTo>
                      <a:pt x="1250" y="65"/>
                    </a:lnTo>
                    <a:lnTo>
                      <a:pt x="1252" y="65"/>
                    </a:lnTo>
                    <a:lnTo>
                      <a:pt x="1252" y="65"/>
                    </a:lnTo>
                    <a:lnTo>
                      <a:pt x="1252" y="67"/>
                    </a:lnTo>
                    <a:lnTo>
                      <a:pt x="1252" y="67"/>
                    </a:lnTo>
                    <a:lnTo>
                      <a:pt x="1252" y="67"/>
                    </a:lnTo>
                    <a:lnTo>
                      <a:pt x="1254" y="65"/>
                    </a:lnTo>
                    <a:lnTo>
                      <a:pt x="1254" y="65"/>
                    </a:lnTo>
                    <a:lnTo>
                      <a:pt x="1254" y="65"/>
                    </a:lnTo>
                    <a:lnTo>
                      <a:pt x="1254" y="65"/>
                    </a:lnTo>
                    <a:lnTo>
                      <a:pt x="1256" y="65"/>
                    </a:lnTo>
                    <a:lnTo>
                      <a:pt x="1256" y="65"/>
                    </a:lnTo>
                    <a:lnTo>
                      <a:pt x="1256" y="65"/>
                    </a:lnTo>
                    <a:lnTo>
                      <a:pt x="1256" y="65"/>
                    </a:lnTo>
                    <a:lnTo>
                      <a:pt x="1256" y="63"/>
                    </a:lnTo>
                    <a:lnTo>
                      <a:pt x="1256" y="63"/>
                    </a:lnTo>
                    <a:lnTo>
                      <a:pt x="1257" y="63"/>
                    </a:lnTo>
                    <a:lnTo>
                      <a:pt x="1257" y="63"/>
                    </a:lnTo>
                    <a:lnTo>
                      <a:pt x="1257" y="63"/>
                    </a:lnTo>
                    <a:lnTo>
                      <a:pt x="1257" y="63"/>
                    </a:lnTo>
                    <a:lnTo>
                      <a:pt x="1259" y="63"/>
                    </a:lnTo>
                    <a:lnTo>
                      <a:pt x="1259" y="63"/>
                    </a:lnTo>
                    <a:lnTo>
                      <a:pt x="1259" y="63"/>
                    </a:lnTo>
                    <a:lnTo>
                      <a:pt x="1259" y="63"/>
                    </a:lnTo>
                    <a:lnTo>
                      <a:pt x="1259" y="63"/>
                    </a:lnTo>
                    <a:lnTo>
                      <a:pt x="1261" y="63"/>
                    </a:lnTo>
                    <a:lnTo>
                      <a:pt x="1261" y="65"/>
                    </a:lnTo>
                    <a:lnTo>
                      <a:pt x="1261" y="65"/>
                    </a:lnTo>
                    <a:lnTo>
                      <a:pt x="1261" y="65"/>
                    </a:lnTo>
                    <a:lnTo>
                      <a:pt x="1261" y="65"/>
                    </a:lnTo>
                    <a:lnTo>
                      <a:pt x="1261" y="65"/>
                    </a:lnTo>
                    <a:lnTo>
                      <a:pt x="1261" y="65"/>
                    </a:lnTo>
                    <a:lnTo>
                      <a:pt x="1261" y="63"/>
                    </a:lnTo>
                    <a:lnTo>
                      <a:pt x="1263" y="63"/>
                    </a:lnTo>
                    <a:lnTo>
                      <a:pt x="1263" y="63"/>
                    </a:lnTo>
                    <a:lnTo>
                      <a:pt x="1263" y="63"/>
                    </a:lnTo>
                    <a:lnTo>
                      <a:pt x="1263" y="63"/>
                    </a:lnTo>
                    <a:lnTo>
                      <a:pt x="1263" y="63"/>
                    </a:lnTo>
                    <a:lnTo>
                      <a:pt x="1265" y="63"/>
                    </a:lnTo>
                    <a:lnTo>
                      <a:pt x="1265" y="63"/>
                    </a:lnTo>
                    <a:lnTo>
                      <a:pt x="1265" y="61"/>
                    </a:lnTo>
                    <a:lnTo>
                      <a:pt x="1265" y="61"/>
                    </a:lnTo>
                    <a:lnTo>
                      <a:pt x="1265" y="61"/>
                    </a:lnTo>
                    <a:lnTo>
                      <a:pt x="1265" y="61"/>
                    </a:lnTo>
                    <a:lnTo>
                      <a:pt x="1266" y="59"/>
                    </a:lnTo>
                    <a:lnTo>
                      <a:pt x="1266" y="59"/>
                    </a:lnTo>
                    <a:lnTo>
                      <a:pt x="1266" y="59"/>
                    </a:lnTo>
                    <a:lnTo>
                      <a:pt x="1266" y="59"/>
                    </a:lnTo>
                    <a:lnTo>
                      <a:pt x="1268" y="59"/>
                    </a:lnTo>
                    <a:lnTo>
                      <a:pt x="1268" y="59"/>
                    </a:lnTo>
                    <a:lnTo>
                      <a:pt x="1268" y="57"/>
                    </a:lnTo>
                    <a:lnTo>
                      <a:pt x="1268" y="57"/>
                    </a:lnTo>
                    <a:lnTo>
                      <a:pt x="1268" y="57"/>
                    </a:lnTo>
                    <a:lnTo>
                      <a:pt x="1268" y="59"/>
                    </a:lnTo>
                    <a:lnTo>
                      <a:pt x="1270" y="59"/>
                    </a:lnTo>
                    <a:lnTo>
                      <a:pt x="1270" y="59"/>
                    </a:lnTo>
                    <a:lnTo>
                      <a:pt x="1270" y="57"/>
                    </a:lnTo>
                    <a:lnTo>
                      <a:pt x="1270" y="57"/>
                    </a:lnTo>
                    <a:lnTo>
                      <a:pt x="1270" y="57"/>
                    </a:lnTo>
                    <a:lnTo>
                      <a:pt x="1270" y="57"/>
                    </a:lnTo>
                    <a:lnTo>
                      <a:pt x="1270" y="57"/>
                    </a:lnTo>
                    <a:lnTo>
                      <a:pt x="1270" y="57"/>
                    </a:lnTo>
                    <a:lnTo>
                      <a:pt x="1270" y="57"/>
                    </a:lnTo>
                    <a:lnTo>
                      <a:pt x="1270" y="56"/>
                    </a:lnTo>
                    <a:lnTo>
                      <a:pt x="1270" y="56"/>
                    </a:lnTo>
                    <a:lnTo>
                      <a:pt x="1270" y="56"/>
                    </a:lnTo>
                    <a:lnTo>
                      <a:pt x="1272" y="56"/>
                    </a:lnTo>
                    <a:lnTo>
                      <a:pt x="1272" y="56"/>
                    </a:lnTo>
                    <a:lnTo>
                      <a:pt x="1272" y="56"/>
                    </a:lnTo>
                    <a:lnTo>
                      <a:pt x="1272" y="56"/>
                    </a:lnTo>
                    <a:lnTo>
                      <a:pt x="1274" y="56"/>
                    </a:lnTo>
                    <a:lnTo>
                      <a:pt x="1274" y="56"/>
                    </a:lnTo>
                    <a:lnTo>
                      <a:pt x="1274" y="56"/>
                    </a:lnTo>
                    <a:lnTo>
                      <a:pt x="1274" y="56"/>
                    </a:lnTo>
                    <a:lnTo>
                      <a:pt x="1275" y="54"/>
                    </a:lnTo>
                    <a:lnTo>
                      <a:pt x="1275" y="54"/>
                    </a:lnTo>
                    <a:lnTo>
                      <a:pt x="1275" y="54"/>
                    </a:lnTo>
                    <a:lnTo>
                      <a:pt x="1275" y="54"/>
                    </a:lnTo>
                    <a:lnTo>
                      <a:pt x="1277" y="54"/>
                    </a:lnTo>
                    <a:lnTo>
                      <a:pt x="1277" y="54"/>
                    </a:lnTo>
                    <a:lnTo>
                      <a:pt x="1277" y="54"/>
                    </a:lnTo>
                    <a:lnTo>
                      <a:pt x="1277" y="54"/>
                    </a:lnTo>
                    <a:lnTo>
                      <a:pt x="1277" y="54"/>
                    </a:lnTo>
                    <a:lnTo>
                      <a:pt x="1277" y="54"/>
                    </a:lnTo>
                    <a:lnTo>
                      <a:pt x="1279" y="54"/>
                    </a:lnTo>
                    <a:lnTo>
                      <a:pt x="1279" y="54"/>
                    </a:lnTo>
                    <a:lnTo>
                      <a:pt x="1279" y="54"/>
                    </a:lnTo>
                    <a:lnTo>
                      <a:pt x="1279" y="54"/>
                    </a:lnTo>
                    <a:lnTo>
                      <a:pt x="1279" y="54"/>
                    </a:lnTo>
                    <a:lnTo>
                      <a:pt x="1279" y="54"/>
                    </a:lnTo>
                    <a:lnTo>
                      <a:pt x="1281" y="54"/>
                    </a:lnTo>
                    <a:lnTo>
                      <a:pt x="1281" y="54"/>
                    </a:lnTo>
                    <a:lnTo>
                      <a:pt x="1281" y="54"/>
                    </a:lnTo>
                    <a:lnTo>
                      <a:pt x="1283" y="54"/>
                    </a:lnTo>
                    <a:lnTo>
                      <a:pt x="1283" y="54"/>
                    </a:lnTo>
                    <a:lnTo>
                      <a:pt x="1283" y="54"/>
                    </a:lnTo>
                    <a:lnTo>
                      <a:pt x="1283" y="54"/>
                    </a:lnTo>
                    <a:lnTo>
                      <a:pt x="1283" y="54"/>
                    </a:lnTo>
                    <a:lnTo>
                      <a:pt x="1284" y="54"/>
                    </a:lnTo>
                    <a:lnTo>
                      <a:pt x="1284" y="54"/>
                    </a:lnTo>
                    <a:lnTo>
                      <a:pt x="1284" y="54"/>
                    </a:lnTo>
                    <a:lnTo>
                      <a:pt x="1284" y="54"/>
                    </a:lnTo>
                    <a:lnTo>
                      <a:pt x="1286" y="54"/>
                    </a:lnTo>
                    <a:lnTo>
                      <a:pt x="1286" y="54"/>
                    </a:lnTo>
                    <a:lnTo>
                      <a:pt x="1286" y="54"/>
                    </a:lnTo>
                    <a:lnTo>
                      <a:pt x="1288" y="52"/>
                    </a:lnTo>
                    <a:lnTo>
                      <a:pt x="1288" y="52"/>
                    </a:lnTo>
                    <a:lnTo>
                      <a:pt x="1288" y="50"/>
                    </a:lnTo>
                    <a:lnTo>
                      <a:pt x="1288" y="50"/>
                    </a:lnTo>
                    <a:lnTo>
                      <a:pt x="1288" y="48"/>
                    </a:lnTo>
                    <a:lnTo>
                      <a:pt x="1288" y="48"/>
                    </a:lnTo>
                    <a:lnTo>
                      <a:pt x="1288" y="48"/>
                    </a:lnTo>
                    <a:lnTo>
                      <a:pt x="1290" y="47"/>
                    </a:lnTo>
                    <a:lnTo>
                      <a:pt x="1290" y="47"/>
                    </a:lnTo>
                    <a:lnTo>
                      <a:pt x="1290" y="47"/>
                    </a:lnTo>
                    <a:lnTo>
                      <a:pt x="1288" y="47"/>
                    </a:lnTo>
                    <a:lnTo>
                      <a:pt x="1288" y="45"/>
                    </a:lnTo>
                    <a:lnTo>
                      <a:pt x="1288" y="45"/>
                    </a:lnTo>
                    <a:lnTo>
                      <a:pt x="1288" y="45"/>
                    </a:lnTo>
                    <a:lnTo>
                      <a:pt x="1288" y="43"/>
                    </a:lnTo>
                    <a:lnTo>
                      <a:pt x="1288" y="43"/>
                    </a:lnTo>
                    <a:lnTo>
                      <a:pt x="1288" y="41"/>
                    </a:lnTo>
                    <a:lnTo>
                      <a:pt x="1290" y="41"/>
                    </a:lnTo>
                    <a:lnTo>
                      <a:pt x="1290" y="41"/>
                    </a:lnTo>
                    <a:lnTo>
                      <a:pt x="1290" y="41"/>
                    </a:lnTo>
                    <a:lnTo>
                      <a:pt x="1290" y="41"/>
                    </a:lnTo>
                    <a:lnTo>
                      <a:pt x="1292" y="41"/>
                    </a:lnTo>
                    <a:lnTo>
                      <a:pt x="1290" y="39"/>
                    </a:lnTo>
                    <a:lnTo>
                      <a:pt x="1290" y="39"/>
                    </a:lnTo>
                    <a:lnTo>
                      <a:pt x="1290" y="38"/>
                    </a:lnTo>
                    <a:lnTo>
                      <a:pt x="1290" y="38"/>
                    </a:lnTo>
                    <a:lnTo>
                      <a:pt x="1288" y="38"/>
                    </a:lnTo>
                    <a:lnTo>
                      <a:pt x="1288" y="38"/>
                    </a:lnTo>
                    <a:lnTo>
                      <a:pt x="1288" y="38"/>
                    </a:lnTo>
                    <a:lnTo>
                      <a:pt x="1288" y="38"/>
                    </a:lnTo>
                    <a:lnTo>
                      <a:pt x="1288" y="36"/>
                    </a:lnTo>
                    <a:lnTo>
                      <a:pt x="1288" y="36"/>
                    </a:lnTo>
                    <a:lnTo>
                      <a:pt x="1288" y="36"/>
                    </a:lnTo>
                    <a:lnTo>
                      <a:pt x="1288" y="34"/>
                    </a:lnTo>
                    <a:lnTo>
                      <a:pt x="1288" y="34"/>
                    </a:lnTo>
                    <a:lnTo>
                      <a:pt x="1286" y="34"/>
                    </a:lnTo>
                    <a:lnTo>
                      <a:pt x="1286" y="34"/>
                    </a:lnTo>
                    <a:lnTo>
                      <a:pt x="1286" y="32"/>
                    </a:lnTo>
                    <a:lnTo>
                      <a:pt x="1286" y="32"/>
                    </a:lnTo>
                    <a:lnTo>
                      <a:pt x="1286" y="32"/>
                    </a:lnTo>
                    <a:lnTo>
                      <a:pt x="1286" y="32"/>
                    </a:lnTo>
                    <a:lnTo>
                      <a:pt x="1286" y="30"/>
                    </a:lnTo>
                    <a:lnTo>
                      <a:pt x="1286" y="30"/>
                    </a:lnTo>
                    <a:lnTo>
                      <a:pt x="1286" y="30"/>
                    </a:lnTo>
                    <a:lnTo>
                      <a:pt x="1286" y="30"/>
                    </a:lnTo>
                    <a:lnTo>
                      <a:pt x="1288" y="29"/>
                    </a:lnTo>
                    <a:lnTo>
                      <a:pt x="1288" y="29"/>
                    </a:lnTo>
                    <a:lnTo>
                      <a:pt x="1288" y="29"/>
                    </a:lnTo>
                    <a:lnTo>
                      <a:pt x="1288" y="29"/>
                    </a:lnTo>
                    <a:lnTo>
                      <a:pt x="1288" y="29"/>
                    </a:lnTo>
                    <a:lnTo>
                      <a:pt x="1288" y="27"/>
                    </a:lnTo>
                    <a:lnTo>
                      <a:pt x="1288" y="27"/>
                    </a:lnTo>
                    <a:lnTo>
                      <a:pt x="1288" y="27"/>
                    </a:lnTo>
                    <a:lnTo>
                      <a:pt x="1288" y="27"/>
                    </a:lnTo>
                    <a:lnTo>
                      <a:pt x="1288" y="27"/>
                    </a:lnTo>
                    <a:lnTo>
                      <a:pt x="1288" y="27"/>
                    </a:lnTo>
                    <a:lnTo>
                      <a:pt x="1286" y="25"/>
                    </a:lnTo>
                    <a:lnTo>
                      <a:pt x="1286" y="25"/>
                    </a:lnTo>
                    <a:lnTo>
                      <a:pt x="1286" y="25"/>
                    </a:lnTo>
                    <a:lnTo>
                      <a:pt x="1286" y="25"/>
                    </a:lnTo>
                    <a:lnTo>
                      <a:pt x="1286" y="23"/>
                    </a:lnTo>
                    <a:lnTo>
                      <a:pt x="1286" y="23"/>
                    </a:lnTo>
                    <a:lnTo>
                      <a:pt x="1284" y="23"/>
                    </a:lnTo>
                    <a:lnTo>
                      <a:pt x="1284" y="23"/>
                    </a:lnTo>
                    <a:lnTo>
                      <a:pt x="1284" y="21"/>
                    </a:lnTo>
                    <a:lnTo>
                      <a:pt x="1286" y="21"/>
                    </a:lnTo>
                    <a:lnTo>
                      <a:pt x="1286" y="21"/>
                    </a:lnTo>
                    <a:lnTo>
                      <a:pt x="1286" y="21"/>
                    </a:lnTo>
                    <a:lnTo>
                      <a:pt x="1286" y="21"/>
                    </a:lnTo>
                    <a:lnTo>
                      <a:pt x="1286" y="21"/>
                    </a:lnTo>
                    <a:lnTo>
                      <a:pt x="1288" y="19"/>
                    </a:lnTo>
                    <a:lnTo>
                      <a:pt x="1288" y="19"/>
                    </a:lnTo>
                    <a:lnTo>
                      <a:pt x="1290" y="19"/>
                    </a:lnTo>
                    <a:lnTo>
                      <a:pt x="1290" y="18"/>
                    </a:lnTo>
                    <a:lnTo>
                      <a:pt x="1290" y="18"/>
                    </a:lnTo>
                    <a:lnTo>
                      <a:pt x="1290" y="18"/>
                    </a:lnTo>
                    <a:lnTo>
                      <a:pt x="1290" y="16"/>
                    </a:lnTo>
                    <a:lnTo>
                      <a:pt x="1290" y="16"/>
                    </a:lnTo>
                    <a:lnTo>
                      <a:pt x="1290" y="16"/>
                    </a:lnTo>
                    <a:lnTo>
                      <a:pt x="1292" y="16"/>
                    </a:lnTo>
                    <a:lnTo>
                      <a:pt x="1292" y="16"/>
                    </a:lnTo>
                    <a:lnTo>
                      <a:pt x="1292" y="14"/>
                    </a:lnTo>
                    <a:lnTo>
                      <a:pt x="1292" y="14"/>
                    </a:lnTo>
                    <a:lnTo>
                      <a:pt x="1292" y="14"/>
                    </a:lnTo>
                    <a:lnTo>
                      <a:pt x="1292" y="14"/>
                    </a:lnTo>
                    <a:lnTo>
                      <a:pt x="1294" y="12"/>
                    </a:lnTo>
                    <a:lnTo>
                      <a:pt x="1294" y="12"/>
                    </a:lnTo>
                    <a:lnTo>
                      <a:pt x="1294" y="12"/>
                    </a:lnTo>
                    <a:lnTo>
                      <a:pt x="1294" y="12"/>
                    </a:lnTo>
                    <a:lnTo>
                      <a:pt x="1294" y="12"/>
                    </a:lnTo>
                    <a:lnTo>
                      <a:pt x="1294" y="12"/>
                    </a:lnTo>
                    <a:lnTo>
                      <a:pt x="1294" y="10"/>
                    </a:lnTo>
                    <a:lnTo>
                      <a:pt x="1294" y="9"/>
                    </a:lnTo>
                    <a:lnTo>
                      <a:pt x="1294" y="9"/>
                    </a:lnTo>
                    <a:lnTo>
                      <a:pt x="1295" y="9"/>
                    </a:lnTo>
                    <a:lnTo>
                      <a:pt x="1295" y="9"/>
                    </a:lnTo>
                    <a:lnTo>
                      <a:pt x="1295" y="9"/>
                    </a:lnTo>
                    <a:lnTo>
                      <a:pt x="1295" y="9"/>
                    </a:lnTo>
                    <a:lnTo>
                      <a:pt x="1297" y="9"/>
                    </a:lnTo>
                    <a:lnTo>
                      <a:pt x="1297" y="9"/>
                    </a:lnTo>
                    <a:lnTo>
                      <a:pt x="1297" y="10"/>
                    </a:lnTo>
                    <a:lnTo>
                      <a:pt x="1297" y="10"/>
                    </a:lnTo>
                    <a:lnTo>
                      <a:pt x="1299" y="10"/>
                    </a:lnTo>
                    <a:lnTo>
                      <a:pt x="1299" y="10"/>
                    </a:lnTo>
                    <a:lnTo>
                      <a:pt x="1299" y="10"/>
                    </a:lnTo>
                    <a:lnTo>
                      <a:pt x="1301" y="10"/>
                    </a:lnTo>
                    <a:lnTo>
                      <a:pt x="1301" y="10"/>
                    </a:lnTo>
                    <a:lnTo>
                      <a:pt x="1301" y="10"/>
                    </a:lnTo>
                    <a:lnTo>
                      <a:pt x="1303" y="10"/>
                    </a:lnTo>
                    <a:lnTo>
                      <a:pt x="1303" y="10"/>
                    </a:lnTo>
                    <a:lnTo>
                      <a:pt x="1303" y="10"/>
                    </a:lnTo>
                    <a:lnTo>
                      <a:pt x="1304" y="10"/>
                    </a:lnTo>
                    <a:lnTo>
                      <a:pt x="1304" y="10"/>
                    </a:lnTo>
                    <a:lnTo>
                      <a:pt x="1304" y="12"/>
                    </a:lnTo>
                    <a:lnTo>
                      <a:pt x="1304" y="12"/>
                    </a:lnTo>
                    <a:lnTo>
                      <a:pt x="1306" y="12"/>
                    </a:lnTo>
                    <a:lnTo>
                      <a:pt x="1306" y="12"/>
                    </a:lnTo>
                    <a:lnTo>
                      <a:pt x="1306" y="12"/>
                    </a:lnTo>
                    <a:lnTo>
                      <a:pt x="1306" y="12"/>
                    </a:lnTo>
                    <a:lnTo>
                      <a:pt x="1306" y="12"/>
                    </a:lnTo>
                    <a:lnTo>
                      <a:pt x="1308" y="12"/>
                    </a:lnTo>
                    <a:lnTo>
                      <a:pt x="1308" y="12"/>
                    </a:lnTo>
                    <a:lnTo>
                      <a:pt x="1308" y="12"/>
                    </a:lnTo>
                    <a:lnTo>
                      <a:pt x="1308" y="12"/>
                    </a:lnTo>
                    <a:lnTo>
                      <a:pt x="1310" y="12"/>
                    </a:lnTo>
                    <a:lnTo>
                      <a:pt x="1310" y="12"/>
                    </a:lnTo>
                    <a:lnTo>
                      <a:pt x="1310" y="12"/>
                    </a:lnTo>
                    <a:lnTo>
                      <a:pt x="1310" y="14"/>
                    </a:lnTo>
                    <a:lnTo>
                      <a:pt x="1310" y="14"/>
                    </a:lnTo>
                    <a:lnTo>
                      <a:pt x="1310" y="14"/>
                    </a:lnTo>
                    <a:lnTo>
                      <a:pt x="1310" y="14"/>
                    </a:lnTo>
                    <a:lnTo>
                      <a:pt x="1310" y="16"/>
                    </a:lnTo>
                    <a:lnTo>
                      <a:pt x="1310" y="16"/>
                    </a:lnTo>
                    <a:lnTo>
                      <a:pt x="1312" y="18"/>
                    </a:lnTo>
                    <a:lnTo>
                      <a:pt x="1312" y="18"/>
                    </a:lnTo>
                    <a:lnTo>
                      <a:pt x="1312" y="19"/>
                    </a:lnTo>
                    <a:lnTo>
                      <a:pt x="1312" y="19"/>
                    </a:lnTo>
                    <a:lnTo>
                      <a:pt x="1312" y="21"/>
                    </a:lnTo>
                    <a:lnTo>
                      <a:pt x="1312" y="21"/>
                    </a:lnTo>
                    <a:lnTo>
                      <a:pt x="1312" y="21"/>
                    </a:lnTo>
                    <a:lnTo>
                      <a:pt x="1313" y="21"/>
                    </a:lnTo>
                    <a:lnTo>
                      <a:pt x="1313" y="21"/>
                    </a:lnTo>
                    <a:lnTo>
                      <a:pt x="1313" y="21"/>
                    </a:lnTo>
                    <a:lnTo>
                      <a:pt x="1315" y="23"/>
                    </a:lnTo>
                    <a:lnTo>
                      <a:pt x="1315" y="23"/>
                    </a:lnTo>
                    <a:lnTo>
                      <a:pt x="1315" y="23"/>
                    </a:lnTo>
                    <a:lnTo>
                      <a:pt x="1315" y="23"/>
                    </a:lnTo>
                    <a:lnTo>
                      <a:pt x="1315" y="25"/>
                    </a:lnTo>
                    <a:lnTo>
                      <a:pt x="1315" y="27"/>
                    </a:lnTo>
                    <a:lnTo>
                      <a:pt x="1315" y="27"/>
                    </a:lnTo>
                    <a:lnTo>
                      <a:pt x="1315" y="27"/>
                    </a:lnTo>
                    <a:lnTo>
                      <a:pt x="1315" y="27"/>
                    </a:lnTo>
                    <a:lnTo>
                      <a:pt x="1315" y="29"/>
                    </a:lnTo>
                    <a:lnTo>
                      <a:pt x="1315" y="30"/>
                    </a:lnTo>
                    <a:lnTo>
                      <a:pt x="1315" y="30"/>
                    </a:lnTo>
                    <a:lnTo>
                      <a:pt x="1315" y="30"/>
                    </a:lnTo>
                    <a:lnTo>
                      <a:pt x="1315" y="30"/>
                    </a:lnTo>
                    <a:lnTo>
                      <a:pt x="1315" y="30"/>
                    </a:lnTo>
                    <a:lnTo>
                      <a:pt x="1315" y="32"/>
                    </a:lnTo>
                    <a:lnTo>
                      <a:pt x="1315" y="32"/>
                    </a:lnTo>
                    <a:lnTo>
                      <a:pt x="1315" y="32"/>
                    </a:lnTo>
                    <a:lnTo>
                      <a:pt x="1315" y="32"/>
                    </a:lnTo>
                    <a:lnTo>
                      <a:pt x="1315" y="32"/>
                    </a:lnTo>
                    <a:lnTo>
                      <a:pt x="1315" y="34"/>
                    </a:lnTo>
                    <a:lnTo>
                      <a:pt x="1315" y="34"/>
                    </a:lnTo>
                    <a:lnTo>
                      <a:pt x="1315" y="34"/>
                    </a:lnTo>
                    <a:lnTo>
                      <a:pt x="1315" y="34"/>
                    </a:lnTo>
                    <a:lnTo>
                      <a:pt x="1315" y="34"/>
                    </a:lnTo>
                    <a:lnTo>
                      <a:pt x="1315" y="36"/>
                    </a:lnTo>
                    <a:lnTo>
                      <a:pt x="1315" y="36"/>
                    </a:lnTo>
                    <a:lnTo>
                      <a:pt x="1315" y="36"/>
                    </a:lnTo>
                    <a:lnTo>
                      <a:pt x="1315" y="36"/>
                    </a:lnTo>
                    <a:lnTo>
                      <a:pt x="1315" y="36"/>
                    </a:lnTo>
                    <a:lnTo>
                      <a:pt x="1315" y="36"/>
                    </a:lnTo>
                    <a:lnTo>
                      <a:pt x="1315" y="36"/>
                    </a:lnTo>
                    <a:lnTo>
                      <a:pt x="1315" y="38"/>
                    </a:lnTo>
                    <a:lnTo>
                      <a:pt x="1315" y="38"/>
                    </a:lnTo>
                    <a:lnTo>
                      <a:pt x="1315" y="38"/>
                    </a:lnTo>
                    <a:lnTo>
                      <a:pt x="1315" y="38"/>
                    </a:lnTo>
                    <a:lnTo>
                      <a:pt x="1315" y="38"/>
                    </a:lnTo>
                    <a:lnTo>
                      <a:pt x="1317" y="38"/>
                    </a:lnTo>
                    <a:lnTo>
                      <a:pt x="1317" y="38"/>
                    </a:lnTo>
                    <a:lnTo>
                      <a:pt x="1317" y="38"/>
                    </a:lnTo>
                    <a:lnTo>
                      <a:pt x="1317" y="39"/>
                    </a:lnTo>
                    <a:lnTo>
                      <a:pt x="1317" y="39"/>
                    </a:lnTo>
                    <a:lnTo>
                      <a:pt x="1317" y="39"/>
                    </a:lnTo>
                    <a:lnTo>
                      <a:pt x="1317" y="39"/>
                    </a:lnTo>
                    <a:lnTo>
                      <a:pt x="1317" y="41"/>
                    </a:lnTo>
                    <a:lnTo>
                      <a:pt x="1317" y="41"/>
                    </a:lnTo>
                    <a:lnTo>
                      <a:pt x="1317" y="41"/>
                    </a:lnTo>
                    <a:lnTo>
                      <a:pt x="1317" y="41"/>
                    </a:lnTo>
                    <a:lnTo>
                      <a:pt x="1317" y="41"/>
                    </a:lnTo>
                    <a:lnTo>
                      <a:pt x="1319" y="41"/>
                    </a:lnTo>
                    <a:lnTo>
                      <a:pt x="1319" y="41"/>
                    </a:lnTo>
                    <a:lnTo>
                      <a:pt x="1319" y="41"/>
                    </a:lnTo>
                    <a:lnTo>
                      <a:pt x="1321" y="41"/>
                    </a:lnTo>
                    <a:lnTo>
                      <a:pt x="1321" y="41"/>
                    </a:lnTo>
                    <a:lnTo>
                      <a:pt x="1321" y="41"/>
                    </a:lnTo>
                    <a:lnTo>
                      <a:pt x="1321" y="41"/>
                    </a:lnTo>
                    <a:lnTo>
                      <a:pt x="1321" y="41"/>
                    </a:lnTo>
                    <a:lnTo>
                      <a:pt x="1321" y="41"/>
                    </a:lnTo>
                    <a:lnTo>
                      <a:pt x="1322" y="43"/>
                    </a:lnTo>
                    <a:lnTo>
                      <a:pt x="1322" y="43"/>
                    </a:lnTo>
                    <a:lnTo>
                      <a:pt x="1322" y="43"/>
                    </a:lnTo>
                    <a:lnTo>
                      <a:pt x="1322" y="43"/>
                    </a:lnTo>
                    <a:lnTo>
                      <a:pt x="1322" y="43"/>
                    </a:lnTo>
                    <a:lnTo>
                      <a:pt x="1322" y="43"/>
                    </a:lnTo>
                    <a:lnTo>
                      <a:pt x="1324" y="45"/>
                    </a:lnTo>
                    <a:lnTo>
                      <a:pt x="1324" y="45"/>
                    </a:lnTo>
                    <a:lnTo>
                      <a:pt x="1324" y="45"/>
                    </a:lnTo>
                    <a:lnTo>
                      <a:pt x="1324" y="45"/>
                    </a:lnTo>
                    <a:lnTo>
                      <a:pt x="1324" y="45"/>
                    </a:lnTo>
                    <a:lnTo>
                      <a:pt x="1324" y="45"/>
                    </a:lnTo>
                    <a:lnTo>
                      <a:pt x="1324" y="47"/>
                    </a:lnTo>
                    <a:lnTo>
                      <a:pt x="1324" y="47"/>
                    </a:lnTo>
                    <a:lnTo>
                      <a:pt x="1324" y="47"/>
                    </a:lnTo>
                    <a:lnTo>
                      <a:pt x="1324" y="47"/>
                    </a:lnTo>
                    <a:lnTo>
                      <a:pt x="1324" y="47"/>
                    </a:lnTo>
                    <a:lnTo>
                      <a:pt x="1326" y="47"/>
                    </a:lnTo>
                    <a:lnTo>
                      <a:pt x="1326" y="48"/>
                    </a:lnTo>
                    <a:lnTo>
                      <a:pt x="1326" y="48"/>
                    </a:lnTo>
                    <a:lnTo>
                      <a:pt x="1326" y="48"/>
                    </a:lnTo>
                    <a:lnTo>
                      <a:pt x="1326" y="48"/>
                    </a:lnTo>
                    <a:lnTo>
                      <a:pt x="1326" y="48"/>
                    </a:lnTo>
                    <a:lnTo>
                      <a:pt x="1326" y="48"/>
                    </a:lnTo>
                    <a:lnTo>
                      <a:pt x="1328" y="50"/>
                    </a:lnTo>
                    <a:lnTo>
                      <a:pt x="1328" y="50"/>
                    </a:lnTo>
                    <a:lnTo>
                      <a:pt x="1328" y="50"/>
                    </a:lnTo>
                    <a:lnTo>
                      <a:pt x="1328" y="50"/>
                    </a:lnTo>
                    <a:lnTo>
                      <a:pt x="1328" y="50"/>
                    </a:lnTo>
                    <a:lnTo>
                      <a:pt x="1328" y="50"/>
                    </a:lnTo>
                    <a:lnTo>
                      <a:pt x="1328" y="50"/>
                    </a:lnTo>
                    <a:lnTo>
                      <a:pt x="1328" y="52"/>
                    </a:lnTo>
                    <a:lnTo>
                      <a:pt x="1328" y="52"/>
                    </a:lnTo>
                    <a:lnTo>
                      <a:pt x="1330" y="52"/>
                    </a:lnTo>
                    <a:lnTo>
                      <a:pt x="1330" y="52"/>
                    </a:lnTo>
                    <a:lnTo>
                      <a:pt x="1330" y="52"/>
                    </a:lnTo>
                    <a:lnTo>
                      <a:pt x="1330" y="52"/>
                    </a:lnTo>
                    <a:lnTo>
                      <a:pt x="1330" y="52"/>
                    </a:lnTo>
                    <a:lnTo>
                      <a:pt x="1330" y="52"/>
                    </a:lnTo>
                    <a:lnTo>
                      <a:pt x="1330" y="54"/>
                    </a:lnTo>
                    <a:lnTo>
                      <a:pt x="1330" y="54"/>
                    </a:lnTo>
                    <a:lnTo>
                      <a:pt x="1330" y="54"/>
                    </a:lnTo>
                    <a:lnTo>
                      <a:pt x="1332" y="54"/>
                    </a:lnTo>
                    <a:lnTo>
                      <a:pt x="1332" y="54"/>
                    </a:lnTo>
                    <a:lnTo>
                      <a:pt x="1332" y="54"/>
                    </a:lnTo>
                    <a:lnTo>
                      <a:pt x="1333" y="54"/>
                    </a:lnTo>
                    <a:lnTo>
                      <a:pt x="1333" y="54"/>
                    </a:lnTo>
                    <a:lnTo>
                      <a:pt x="1333" y="52"/>
                    </a:lnTo>
                    <a:lnTo>
                      <a:pt x="1335" y="52"/>
                    </a:lnTo>
                    <a:lnTo>
                      <a:pt x="1335" y="52"/>
                    </a:lnTo>
                    <a:lnTo>
                      <a:pt x="1335" y="54"/>
                    </a:lnTo>
                    <a:lnTo>
                      <a:pt x="1335" y="54"/>
                    </a:lnTo>
                    <a:lnTo>
                      <a:pt x="1335" y="54"/>
                    </a:lnTo>
                    <a:lnTo>
                      <a:pt x="1337" y="54"/>
                    </a:lnTo>
                    <a:lnTo>
                      <a:pt x="1337" y="54"/>
                    </a:lnTo>
                    <a:lnTo>
                      <a:pt x="1337" y="54"/>
                    </a:lnTo>
                    <a:lnTo>
                      <a:pt x="1337" y="54"/>
                    </a:lnTo>
                    <a:lnTo>
                      <a:pt x="1337" y="54"/>
                    </a:lnTo>
                    <a:lnTo>
                      <a:pt x="1337" y="54"/>
                    </a:lnTo>
                    <a:lnTo>
                      <a:pt x="1337" y="54"/>
                    </a:lnTo>
                    <a:lnTo>
                      <a:pt x="1339" y="54"/>
                    </a:lnTo>
                    <a:lnTo>
                      <a:pt x="1339" y="54"/>
                    </a:lnTo>
                    <a:lnTo>
                      <a:pt x="1339" y="56"/>
                    </a:lnTo>
                    <a:lnTo>
                      <a:pt x="1339" y="56"/>
                    </a:lnTo>
                    <a:lnTo>
                      <a:pt x="1341" y="56"/>
                    </a:lnTo>
                    <a:lnTo>
                      <a:pt x="1341" y="56"/>
                    </a:lnTo>
                    <a:lnTo>
                      <a:pt x="1341" y="56"/>
                    </a:lnTo>
                    <a:lnTo>
                      <a:pt x="1341" y="56"/>
                    </a:lnTo>
                    <a:lnTo>
                      <a:pt x="1341" y="56"/>
                    </a:lnTo>
                    <a:lnTo>
                      <a:pt x="1341" y="56"/>
                    </a:lnTo>
                    <a:lnTo>
                      <a:pt x="1341" y="56"/>
                    </a:lnTo>
                    <a:lnTo>
                      <a:pt x="1341" y="56"/>
                    </a:lnTo>
                    <a:lnTo>
                      <a:pt x="1339" y="57"/>
                    </a:lnTo>
                    <a:lnTo>
                      <a:pt x="1339" y="57"/>
                    </a:lnTo>
                    <a:lnTo>
                      <a:pt x="1339" y="57"/>
                    </a:lnTo>
                    <a:lnTo>
                      <a:pt x="1339" y="57"/>
                    </a:lnTo>
                    <a:lnTo>
                      <a:pt x="1341" y="57"/>
                    </a:lnTo>
                    <a:lnTo>
                      <a:pt x="1341" y="59"/>
                    </a:lnTo>
                    <a:lnTo>
                      <a:pt x="1341" y="59"/>
                    </a:lnTo>
                    <a:lnTo>
                      <a:pt x="1341" y="59"/>
                    </a:lnTo>
                    <a:lnTo>
                      <a:pt x="1341" y="59"/>
                    </a:lnTo>
                    <a:lnTo>
                      <a:pt x="1341" y="59"/>
                    </a:lnTo>
                    <a:lnTo>
                      <a:pt x="1341" y="61"/>
                    </a:lnTo>
                    <a:lnTo>
                      <a:pt x="1342" y="61"/>
                    </a:lnTo>
                    <a:lnTo>
                      <a:pt x="1342" y="61"/>
                    </a:lnTo>
                    <a:lnTo>
                      <a:pt x="1342" y="61"/>
                    </a:lnTo>
                    <a:lnTo>
                      <a:pt x="1342" y="61"/>
                    </a:lnTo>
                    <a:lnTo>
                      <a:pt x="1344" y="63"/>
                    </a:lnTo>
                    <a:lnTo>
                      <a:pt x="1344" y="63"/>
                    </a:lnTo>
                    <a:lnTo>
                      <a:pt x="1344" y="63"/>
                    </a:lnTo>
                    <a:lnTo>
                      <a:pt x="1344" y="63"/>
                    </a:lnTo>
                    <a:lnTo>
                      <a:pt x="1344" y="63"/>
                    </a:lnTo>
                    <a:lnTo>
                      <a:pt x="1344" y="63"/>
                    </a:lnTo>
                    <a:lnTo>
                      <a:pt x="1344" y="63"/>
                    </a:lnTo>
                    <a:lnTo>
                      <a:pt x="1344" y="63"/>
                    </a:lnTo>
                    <a:lnTo>
                      <a:pt x="1344" y="63"/>
                    </a:lnTo>
                    <a:lnTo>
                      <a:pt x="1344" y="65"/>
                    </a:lnTo>
                    <a:lnTo>
                      <a:pt x="1344" y="65"/>
                    </a:lnTo>
                    <a:lnTo>
                      <a:pt x="1344" y="65"/>
                    </a:lnTo>
                    <a:lnTo>
                      <a:pt x="1344" y="65"/>
                    </a:lnTo>
                    <a:lnTo>
                      <a:pt x="1344" y="65"/>
                    </a:lnTo>
                    <a:lnTo>
                      <a:pt x="1344" y="65"/>
                    </a:lnTo>
                    <a:lnTo>
                      <a:pt x="1344" y="65"/>
                    </a:lnTo>
                    <a:lnTo>
                      <a:pt x="1344" y="65"/>
                    </a:lnTo>
                    <a:lnTo>
                      <a:pt x="1344" y="65"/>
                    </a:lnTo>
                    <a:lnTo>
                      <a:pt x="1346" y="65"/>
                    </a:lnTo>
                    <a:lnTo>
                      <a:pt x="1346" y="65"/>
                    </a:lnTo>
                    <a:lnTo>
                      <a:pt x="1346" y="67"/>
                    </a:lnTo>
                    <a:lnTo>
                      <a:pt x="1348" y="67"/>
                    </a:lnTo>
                    <a:lnTo>
                      <a:pt x="1348" y="67"/>
                    </a:lnTo>
                    <a:lnTo>
                      <a:pt x="1348" y="67"/>
                    </a:lnTo>
                    <a:lnTo>
                      <a:pt x="1348" y="67"/>
                    </a:lnTo>
                    <a:lnTo>
                      <a:pt x="1348" y="67"/>
                    </a:lnTo>
                    <a:lnTo>
                      <a:pt x="1348" y="67"/>
                    </a:lnTo>
                    <a:lnTo>
                      <a:pt x="1348" y="68"/>
                    </a:lnTo>
                    <a:lnTo>
                      <a:pt x="1348" y="68"/>
                    </a:lnTo>
                    <a:lnTo>
                      <a:pt x="1348" y="68"/>
                    </a:lnTo>
                    <a:lnTo>
                      <a:pt x="1348" y="68"/>
                    </a:lnTo>
                    <a:lnTo>
                      <a:pt x="1348" y="68"/>
                    </a:lnTo>
                    <a:lnTo>
                      <a:pt x="1348" y="68"/>
                    </a:lnTo>
                    <a:lnTo>
                      <a:pt x="1348" y="68"/>
                    </a:lnTo>
                    <a:lnTo>
                      <a:pt x="1348" y="70"/>
                    </a:lnTo>
                    <a:lnTo>
                      <a:pt x="1348" y="70"/>
                    </a:lnTo>
                    <a:lnTo>
                      <a:pt x="1350" y="70"/>
                    </a:lnTo>
                    <a:lnTo>
                      <a:pt x="1350" y="70"/>
                    </a:lnTo>
                    <a:lnTo>
                      <a:pt x="1350" y="70"/>
                    </a:lnTo>
                    <a:lnTo>
                      <a:pt x="1350" y="70"/>
                    </a:lnTo>
                    <a:lnTo>
                      <a:pt x="1350" y="68"/>
                    </a:lnTo>
                    <a:lnTo>
                      <a:pt x="1350" y="68"/>
                    </a:lnTo>
                    <a:lnTo>
                      <a:pt x="1351" y="68"/>
                    </a:lnTo>
                    <a:lnTo>
                      <a:pt x="1351" y="68"/>
                    </a:lnTo>
                    <a:lnTo>
                      <a:pt x="1351" y="70"/>
                    </a:lnTo>
                    <a:lnTo>
                      <a:pt x="1351" y="70"/>
                    </a:lnTo>
                    <a:lnTo>
                      <a:pt x="1351" y="70"/>
                    </a:lnTo>
                    <a:lnTo>
                      <a:pt x="1351" y="72"/>
                    </a:lnTo>
                    <a:lnTo>
                      <a:pt x="1351" y="72"/>
                    </a:lnTo>
                    <a:lnTo>
                      <a:pt x="1351" y="72"/>
                    </a:lnTo>
                    <a:lnTo>
                      <a:pt x="1351" y="72"/>
                    </a:lnTo>
                    <a:lnTo>
                      <a:pt x="1351" y="72"/>
                    </a:lnTo>
                    <a:lnTo>
                      <a:pt x="1351" y="72"/>
                    </a:lnTo>
                    <a:lnTo>
                      <a:pt x="1353" y="72"/>
                    </a:lnTo>
                    <a:lnTo>
                      <a:pt x="1353" y="72"/>
                    </a:lnTo>
                    <a:lnTo>
                      <a:pt x="1353" y="72"/>
                    </a:lnTo>
                    <a:lnTo>
                      <a:pt x="1355" y="72"/>
                    </a:lnTo>
                    <a:lnTo>
                      <a:pt x="1355" y="72"/>
                    </a:lnTo>
                    <a:lnTo>
                      <a:pt x="1355" y="72"/>
                    </a:lnTo>
                    <a:lnTo>
                      <a:pt x="1355" y="72"/>
                    </a:lnTo>
                    <a:lnTo>
                      <a:pt x="1355" y="74"/>
                    </a:lnTo>
                    <a:lnTo>
                      <a:pt x="1357" y="74"/>
                    </a:lnTo>
                    <a:lnTo>
                      <a:pt x="1357" y="74"/>
                    </a:lnTo>
                    <a:lnTo>
                      <a:pt x="1357" y="74"/>
                    </a:lnTo>
                    <a:lnTo>
                      <a:pt x="1357" y="74"/>
                    </a:lnTo>
                    <a:lnTo>
                      <a:pt x="1357" y="74"/>
                    </a:lnTo>
                    <a:lnTo>
                      <a:pt x="1359" y="74"/>
                    </a:lnTo>
                    <a:lnTo>
                      <a:pt x="1359" y="74"/>
                    </a:lnTo>
                    <a:lnTo>
                      <a:pt x="1359" y="74"/>
                    </a:lnTo>
                    <a:lnTo>
                      <a:pt x="1359" y="74"/>
                    </a:lnTo>
                    <a:lnTo>
                      <a:pt x="1359" y="76"/>
                    </a:lnTo>
                    <a:lnTo>
                      <a:pt x="1359" y="76"/>
                    </a:lnTo>
                    <a:lnTo>
                      <a:pt x="1359" y="76"/>
                    </a:lnTo>
                    <a:lnTo>
                      <a:pt x="1359" y="76"/>
                    </a:lnTo>
                    <a:lnTo>
                      <a:pt x="1359" y="76"/>
                    </a:lnTo>
                    <a:lnTo>
                      <a:pt x="1360" y="76"/>
                    </a:lnTo>
                    <a:lnTo>
                      <a:pt x="1360" y="77"/>
                    </a:lnTo>
                    <a:lnTo>
                      <a:pt x="1360" y="77"/>
                    </a:lnTo>
                    <a:lnTo>
                      <a:pt x="1360" y="77"/>
                    </a:lnTo>
                    <a:lnTo>
                      <a:pt x="1360" y="79"/>
                    </a:lnTo>
                    <a:lnTo>
                      <a:pt x="1360" y="79"/>
                    </a:lnTo>
                    <a:lnTo>
                      <a:pt x="1360" y="79"/>
                    </a:lnTo>
                    <a:lnTo>
                      <a:pt x="1360" y="79"/>
                    </a:lnTo>
                    <a:lnTo>
                      <a:pt x="1362" y="79"/>
                    </a:lnTo>
                    <a:lnTo>
                      <a:pt x="1362" y="79"/>
                    </a:lnTo>
                    <a:lnTo>
                      <a:pt x="1362" y="79"/>
                    </a:lnTo>
                    <a:lnTo>
                      <a:pt x="1362" y="79"/>
                    </a:lnTo>
                    <a:lnTo>
                      <a:pt x="1362" y="81"/>
                    </a:lnTo>
                    <a:lnTo>
                      <a:pt x="1362" y="81"/>
                    </a:lnTo>
                    <a:lnTo>
                      <a:pt x="1362" y="81"/>
                    </a:lnTo>
                    <a:lnTo>
                      <a:pt x="1360" y="81"/>
                    </a:lnTo>
                    <a:lnTo>
                      <a:pt x="1360" y="81"/>
                    </a:lnTo>
                    <a:lnTo>
                      <a:pt x="1360" y="81"/>
                    </a:lnTo>
                    <a:lnTo>
                      <a:pt x="1360" y="81"/>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0" y="83"/>
                    </a:lnTo>
                    <a:lnTo>
                      <a:pt x="1362" y="83"/>
                    </a:lnTo>
                    <a:lnTo>
                      <a:pt x="1362" y="83"/>
                    </a:lnTo>
                    <a:lnTo>
                      <a:pt x="1362" y="83"/>
                    </a:lnTo>
                    <a:lnTo>
                      <a:pt x="1362" y="83"/>
                    </a:lnTo>
                    <a:lnTo>
                      <a:pt x="1362" y="85"/>
                    </a:lnTo>
                    <a:lnTo>
                      <a:pt x="1362" y="85"/>
                    </a:lnTo>
                    <a:lnTo>
                      <a:pt x="1364" y="85"/>
                    </a:lnTo>
                    <a:lnTo>
                      <a:pt x="1362" y="85"/>
                    </a:lnTo>
                    <a:lnTo>
                      <a:pt x="1362" y="85"/>
                    </a:lnTo>
                    <a:lnTo>
                      <a:pt x="1362" y="86"/>
                    </a:lnTo>
                    <a:lnTo>
                      <a:pt x="1362" y="86"/>
                    </a:lnTo>
                    <a:lnTo>
                      <a:pt x="1364" y="86"/>
                    </a:lnTo>
                    <a:lnTo>
                      <a:pt x="1364" y="86"/>
                    </a:lnTo>
                    <a:lnTo>
                      <a:pt x="1364" y="86"/>
                    </a:lnTo>
                    <a:lnTo>
                      <a:pt x="1364" y="86"/>
                    </a:lnTo>
                    <a:lnTo>
                      <a:pt x="1366" y="86"/>
                    </a:lnTo>
                    <a:lnTo>
                      <a:pt x="1368" y="85"/>
                    </a:lnTo>
                    <a:lnTo>
                      <a:pt x="1368" y="85"/>
                    </a:lnTo>
                    <a:lnTo>
                      <a:pt x="1369" y="85"/>
                    </a:lnTo>
                    <a:lnTo>
                      <a:pt x="1369" y="85"/>
                    </a:lnTo>
                    <a:lnTo>
                      <a:pt x="1369" y="86"/>
                    </a:lnTo>
                    <a:lnTo>
                      <a:pt x="1371" y="86"/>
                    </a:lnTo>
                    <a:lnTo>
                      <a:pt x="1371" y="88"/>
                    </a:lnTo>
                    <a:lnTo>
                      <a:pt x="1371" y="88"/>
                    </a:lnTo>
                    <a:lnTo>
                      <a:pt x="1371" y="90"/>
                    </a:lnTo>
                    <a:lnTo>
                      <a:pt x="1369" y="90"/>
                    </a:lnTo>
                    <a:lnTo>
                      <a:pt x="1369" y="90"/>
                    </a:lnTo>
                    <a:lnTo>
                      <a:pt x="1368" y="90"/>
                    </a:lnTo>
                    <a:lnTo>
                      <a:pt x="1366" y="92"/>
                    </a:lnTo>
                    <a:lnTo>
                      <a:pt x="1366" y="90"/>
                    </a:lnTo>
                    <a:lnTo>
                      <a:pt x="1364" y="90"/>
                    </a:lnTo>
                    <a:lnTo>
                      <a:pt x="1364" y="90"/>
                    </a:lnTo>
                    <a:lnTo>
                      <a:pt x="1362" y="90"/>
                    </a:lnTo>
                    <a:lnTo>
                      <a:pt x="1360" y="88"/>
                    </a:lnTo>
                    <a:lnTo>
                      <a:pt x="1359" y="88"/>
                    </a:lnTo>
                    <a:lnTo>
                      <a:pt x="1357" y="90"/>
                    </a:lnTo>
                    <a:lnTo>
                      <a:pt x="1357" y="90"/>
                    </a:lnTo>
                    <a:lnTo>
                      <a:pt x="1357" y="90"/>
                    </a:lnTo>
                    <a:lnTo>
                      <a:pt x="1357" y="92"/>
                    </a:lnTo>
                    <a:lnTo>
                      <a:pt x="1357" y="94"/>
                    </a:lnTo>
                    <a:lnTo>
                      <a:pt x="1357" y="94"/>
                    </a:lnTo>
                    <a:lnTo>
                      <a:pt x="1359" y="95"/>
                    </a:lnTo>
                    <a:lnTo>
                      <a:pt x="1359" y="95"/>
                    </a:lnTo>
                    <a:lnTo>
                      <a:pt x="1360" y="97"/>
                    </a:lnTo>
                    <a:lnTo>
                      <a:pt x="1360" y="97"/>
                    </a:lnTo>
                    <a:lnTo>
                      <a:pt x="1362" y="97"/>
                    </a:lnTo>
                    <a:lnTo>
                      <a:pt x="1362" y="97"/>
                    </a:lnTo>
                    <a:lnTo>
                      <a:pt x="1364" y="99"/>
                    </a:lnTo>
                    <a:lnTo>
                      <a:pt x="1364" y="99"/>
                    </a:lnTo>
                    <a:lnTo>
                      <a:pt x="1364" y="99"/>
                    </a:lnTo>
                    <a:lnTo>
                      <a:pt x="1366" y="101"/>
                    </a:lnTo>
                    <a:lnTo>
                      <a:pt x="1366" y="101"/>
                    </a:lnTo>
                    <a:lnTo>
                      <a:pt x="1366" y="101"/>
                    </a:lnTo>
                    <a:lnTo>
                      <a:pt x="1364" y="103"/>
                    </a:lnTo>
                    <a:lnTo>
                      <a:pt x="1364" y="103"/>
                    </a:lnTo>
                    <a:lnTo>
                      <a:pt x="1364" y="103"/>
                    </a:lnTo>
                    <a:lnTo>
                      <a:pt x="1362" y="105"/>
                    </a:lnTo>
                    <a:lnTo>
                      <a:pt x="1360" y="105"/>
                    </a:lnTo>
                    <a:lnTo>
                      <a:pt x="1360" y="106"/>
                    </a:lnTo>
                    <a:lnTo>
                      <a:pt x="1359" y="108"/>
                    </a:lnTo>
                    <a:lnTo>
                      <a:pt x="1357" y="108"/>
                    </a:lnTo>
                    <a:lnTo>
                      <a:pt x="1357" y="108"/>
                    </a:lnTo>
                    <a:lnTo>
                      <a:pt x="1355" y="110"/>
                    </a:lnTo>
                    <a:lnTo>
                      <a:pt x="1353" y="110"/>
                    </a:lnTo>
                    <a:lnTo>
                      <a:pt x="1351" y="110"/>
                    </a:lnTo>
                    <a:lnTo>
                      <a:pt x="1351" y="110"/>
                    </a:lnTo>
                    <a:lnTo>
                      <a:pt x="1351" y="110"/>
                    </a:lnTo>
                    <a:lnTo>
                      <a:pt x="1351" y="110"/>
                    </a:lnTo>
                    <a:lnTo>
                      <a:pt x="1350" y="110"/>
                    </a:lnTo>
                    <a:lnTo>
                      <a:pt x="1348" y="110"/>
                    </a:lnTo>
                    <a:lnTo>
                      <a:pt x="1348" y="110"/>
                    </a:lnTo>
                    <a:lnTo>
                      <a:pt x="1348" y="110"/>
                    </a:lnTo>
                    <a:lnTo>
                      <a:pt x="1346" y="112"/>
                    </a:lnTo>
                    <a:lnTo>
                      <a:pt x="1346" y="112"/>
                    </a:lnTo>
                    <a:lnTo>
                      <a:pt x="1346" y="114"/>
                    </a:lnTo>
                    <a:lnTo>
                      <a:pt x="1344" y="115"/>
                    </a:lnTo>
                    <a:lnTo>
                      <a:pt x="1344" y="117"/>
                    </a:lnTo>
                    <a:lnTo>
                      <a:pt x="1342" y="117"/>
                    </a:lnTo>
                    <a:lnTo>
                      <a:pt x="1342" y="117"/>
                    </a:lnTo>
                    <a:lnTo>
                      <a:pt x="1342" y="119"/>
                    </a:lnTo>
                    <a:lnTo>
                      <a:pt x="1341" y="119"/>
                    </a:lnTo>
                    <a:lnTo>
                      <a:pt x="1341" y="117"/>
                    </a:lnTo>
                    <a:lnTo>
                      <a:pt x="1339" y="117"/>
                    </a:lnTo>
                    <a:lnTo>
                      <a:pt x="1339" y="117"/>
                    </a:lnTo>
                    <a:lnTo>
                      <a:pt x="1339" y="115"/>
                    </a:lnTo>
                    <a:lnTo>
                      <a:pt x="1339" y="114"/>
                    </a:lnTo>
                    <a:lnTo>
                      <a:pt x="1339" y="114"/>
                    </a:lnTo>
                    <a:lnTo>
                      <a:pt x="1337" y="112"/>
                    </a:lnTo>
                    <a:lnTo>
                      <a:pt x="1337" y="112"/>
                    </a:lnTo>
                    <a:lnTo>
                      <a:pt x="1335" y="112"/>
                    </a:lnTo>
                    <a:lnTo>
                      <a:pt x="1335" y="112"/>
                    </a:lnTo>
                    <a:lnTo>
                      <a:pt x="1333" y="112"/>
                    </a:lnTo>
                    <a:lnTo>
                      <a:pt x="1332" y="112"/>
                    </a:lnTo>
                    <a:lnTo>
                      <a:pt x="1332" y="114"/>
                    </a:lnTo>
                    <a:lnTo>
                      <a:pt x="1332" y="114"/>
                    </a:lnTo>
                    <a:lnTo>
                      <a:pt x="1332" y="115"/>
                    </a:lnTo>
                    <a:lnTo>
                      <a:pt x="1332" y="115"/>
                    </a:lnTo>
                    <a:lnTo>
                      <a:pt x="1332" y="117"/>
                    </a:lnTo>
                    <a:lnTo>
                      <a:pt x="1332" y="119"/>
                    </a:lnTo>
                    <a:lnTo>
                      <a:pt x="1333" y="119"/>
                    </a:lnTo>
                    <a:lnTo>
                      <a:pt x="1333" y="119"/>
                    </a:lnTo>
                    <a:lnTo>
                      <a:pt x="1335" y="121"/>
                    </a:lnTo>
                    <a:lnTo>
                      <a:pt x="1337" y="121"/>
                    </a:lnTo>
                    <a:lnTo>
                      <a:pt x="1337" y="121"/>
                    </a:lnTo>
                    <a:lnTo>
                      <a:pt x="1339" y="121"/>
                    </a:lnTo>
                    <a:lnTo>
                      <a:pt x="1341" y="121"/>
                    </a:lnTo>
                    <a:lnTo>
                      <a:pt x="1342" y="121"/>
                    </a:lnTo>
                    <a:lnTo>
                      <a:pt x="1342" y="121"/>
                    </a:lnTo>
                    <a:lnTo>
                      <a:pt x="1344" y="121"/>
                    </a:lnTo>
                    <a:lnTo>
                      <a:pt x="1346" y="119"/>
                    </a:lnTo>
                    <a:lnTo>
                      <a:pt x="1348" y="119"/>
                    </a:lnTo>
                    <a:lnTo>
                      <a:pt x="1348" y="119"/>
                    </a:lnTo>
                    <a:lnTo>
                      <a:pt x="1348" y="119"/>
                    </a:lnTo>
                    <a:lnTo>
                      <a:pt x="1348" y="119"/>
                    </a:lnTo>
                    <a:lnTo>
                      <a:pt x="1348" y="119"/>
                    </a:lnTo>
                    <a:lnTo>
                      <a:pt x="1350" y="121"/>
                    </a:lnTo>
                    <a:lnTo>
                      <a:pt x="1350" y="121"/>
                    </a:lnTo>
                    <a:lnTo>
                      <a:pt x="1350" y="121"/>
                    </a:lnTo>
                    <a:lnTo>
                      <a:pt x="1350" y="121"/>
                    </a:lnTo>
                    <a:lnTo>
                      <a:pt x="1350" y="121"/>
                    </a:lnTo>
                    <a:lnTo>
                      <a:pt x="1348" y="121"/>
                    </a:lnTo>
                    <a:lnTo>
                      <a:pt x="1348" y="121"/>
                    </a:lnTo>
                    <a:lnTo>
                      <a:pt x="1348" y="121"/>
                    </a:lnTo>
                    <a:lnTo>
                      <a:pt x="1348" y="123"/>
                    </a:lnTo>
                    <a:lnTo>
                      <a:pt x="1348" y="123"/>
                    </a:lnTo>
                    <a:lnTo>
                      <a:pt x="1348" y="123"/>
                    </a:lnTo>
                    <a:lnTo>
                      <a:pt x="1350" y="123"/>
                    </a:lnTo>
                    <a:lnTo>
                      <a:pt x="1350" y="123"/>
                    </a:lnTo>
                    <a:lnTo>
                      <a:pt x="1348" y="124"/>
                    </a:lnTo>
                    <a:lnTo>
                      <a:pt x="1348" y="126"/>
                    </a:lnTo>
                    <a:lnTo>
                      <a:pt x="1348" y="126"/>
                    </a:lnTo>
                    <a:lnTo>
                      <a:pt x="1348" y="128"/>
                    </a:lnTo>
                    <a:lnTo>
                      <a:pt x="1348" y="130"/>
                    </a:lnTo>
                    <a:lnTo>
                      <a:pt x="1346" y="132"/>
                    </a:lnTo>
                    <a:lnTo>
                      <a:pt x="1346" y="132"/>
                    </a:lnTo>
                    <a:lnTo>
                      <a:pt x="1346" y="132"/>
                    </a:lnTo>
                    <a:lnTo>
                      <a:pt x="1346" y="132"/>
                    </a:lnTo>
                    <a:lnTo>
                      <a:pt x="1344" y="132"/>
                    </a:lnTo>
                    <a:lnTo>
                      <a:pt x="1342" y="132"/>
                    </a:lnTo>
                    <a:lnTo>
                      <a:pt x="1342" y="132"/>
                    </a:lnTo>
                    <a:lnTo>
                      <a:pt x="1341" y="130"/>
                    </a:lnTo>
                    <a:lnTo>
                      <a:pt x="1339" y="130"/>
                    </a:lnTo>
                    <a:lnTo>
                      <a:pt x="1335" y="126"/>
                    </a:lnTo>
                    <a:lnTo>
                      <a:pt x="1332" y="126"/>
                    </a:lnTo>
                    <a:lnTo>
                      <a:pt x="1332" y="126"/>
                    </a:lnTo>
                    <a:lnTo>
                      <a:pt x="1332" y="126"/>
                    </a:lnTo>
                    <a:lnTo>
                      <a:pt x="1330" y="124"/>
                    </a:lnTo>
                    <a:lnTo>
                      <a:pt x="1330" y="124"/>
                    </a:lnTo>
                    <a:lnTo>
                      <a:pt x="1330" y="124"/>
                    </a:lnTo>
                    <a:lnTo>
                      <a:pt x="1328" y="124"/>
                    </a:lnTo>
                    <a:lnTo>
                      <a:pt x="1328" y="124"/>
                    </a:lnTo>
                    <a:lnTo>
                      <a:pt x="1328" y="124"/>
                    </a:lnTo>
                    <a:lnTo>
                      <a:pt x="1328" y="124"/>
                    </a:lnTo>
                    <a:lnTo>
                      <a:pt x="1328" y="124"/>
                    </a:lnTo>
                    <a:lnTo>
                      <a:pt x="1328" y="124"/>
                    </a:lnTo>
                    <a:lnTo>
                      <a:pt x="1328" y="124"/>
                    </a:lnTo>
                    <a:lnTo>
                      <a:pt x="1328" y="124"/>
                    </a:lnTo>
                    <a:lnTo>
                      <a:pt x="1326" y="126"/>
                    </a:lnTo>
                    <a:lnTo>
                      <a:pt x="1326" y="126"/>
                    </a:lnTo>
                    <a:lnTo>
                      <a:pt x="1326" y="126"/>
                    </a:lnTo>
                    <a:lnTo>
                      <a:pt x="1326" y="126"/>
                    </a:lnTo>
                    <a:lnTo>
                      <a:pt x="1326" y="126"/>
                    </a:lnTo>
                    <a:lnTo>
                      <a:pt x="1326" y="126"/>
                    </a:lnTo>
                    <a:lnTo>
                      <a:pt x="1328" y="128"/>
                    </a:lnTo>
                    <a:lnTo>
                      <a:pt x="1328" y="130"/>
                    </a:lnTo>
                    <a:lnTo>
                      <a:pt x="1328" y="130"/>
                    </a:lnTo>
                    <a:lnTo>
                      <a:pt x="1328" y="132"/>
                    </a:lnTo>
                    <a:lnTo>
                      <a:pt x="1328" y="133"/>
                    </a:lnTo>
                    <a:lnTo>
                      <a:pt x="1328" y="133"/>
                    </a:lnTo>
                    <a:lnTo>
                      <a:pt x="1328" y="135"/>
                    </a:lnTo>
                    <a:lnTo>
                      <a:pt x="1330" y="135"/>
                    </a:lnTo>
                    <a:lnTo>
                      <a:pt x="1332" y="137"/>
                    </a:lnTo>
                    <a:lnTo>
                      <a:pt x="1332" y="137"/>
                    </a:lnTo>
                    <a:lnTo>
                      <a:pt x="1333" y="139"/>
                    </a:lnTo>
                    <a:lnTo>
                      <a:pt x="1335" y="139"/>
                    </a:lnTo>
                    <a:lnTo>
                      <a:pt x="1335" y="141"/>
                    </a:lnTo>
                    <a:lnTo>
                      <a:pt x="1335" y="141"/>
                    </a:lnTo>
                    <a:lnTo>
                      <a:pt x="1335" y="141"/>
                    </a:lnTo>
                    <a:lnTo>
                      <a:pt x="1335" y="143"/>
                    </a:lnTo>
                    <a:lnTo>
                      <a:pt x="1335" y="143"/>
                    </a:lnTo>
                    <a:lnTo>
                      <a:pt x="1335" y="143"/>
                    </a:lnTo>
                    <a:lnTo>
                      <a:pt x="1333" y="144"/>
                    </a:lnTo>
                    <a:lnTo>
                      <a:pt x="1332" y="144"/>
                    </a:lnTo>
                    <a:lnTo>
                      <a:pt x="1332" y="144"/>
                    </a:lnTo>
                    <a:lnTo>
                      <a:pt x="1332" y="144"/>
                    </a:lnTo>
                    <a:lnTo>
                      <a:pt x="1332" y="144"/>
                    </a:lnTo>
                    <a:lnTo>
                      <a:pt x="1332" y="144"/>
                    </a:lnTo>
                    <a:lnTo>
                      <a:pt x="1332" y="143"/>
                    </a:lnTo>
                    <a:lnTo>
                      <a:pt x="1330" y="143"/>
                    </a:lnTo>
                    <a:lnTo>
                      <a:pt x="1330" y="143"/>
                    </a:lnTo>
                    <a:lnTo>
                      <a:pt x="1330" y="143"/>
                    </a:lnTo>
                    <a:lnTo>
                      <a:pt x="1330" y="143"/>
                    </a:lnTo>
                    <a:lnTo>
                      <a:pt x="1328" y="143"/>
                    </a:lnTo>
                    <a:lnTo>
                      <a:pt x="1328" y="143"/>
                    </a:lnTo>
                    <a:lnTo>
                      <a:pt x="1326" y="143"/>
                    </a:lnTo>
                    <a:lnTo>
                      <a:pt x="1321" y="143"/>
                    </a:lnTo>
                    <a:lnTo>
                      <a:pt x="1321" y="143"/>
                    </a:lnTo>
                    <a:lnTo>
                      <a:pt x="1321" y="141"/>
                    </a:lnTo>
                    <a:lnTo>
                      <a:pt x="1321" y="141"/>
                    </a:lnTo>
                    <a:lnTo>
                      <a:pt x="1321" y="141"/>
                    </a:lnTo>
                    <a:lnTo>
                      <a:pt x="1321" y="139"/>
                    </a:lnTo>
                    <a:lnTo>
                      <a:pt x="1321" y="139"/>
                    </a:lnTo>
                    <a:lnTo>
                      <a:pt x="1322" y="137"/>
                    </a:lnTo>
                    <a:lnTo>
                      <a:pt x="1322" y="137"/>
                    </a:lnTo>
                    <a:lnTo>
                      <a:pt x="1322" y="135"/>
                    </a:lnTo>
                    <a:lnTo>
                      <a:pt x="1322" y="135"/>
                    </a:lnTo>
                    <a:lnTo>
                      <a:pt x="1322" y="135"/>
                    </a:lnTo>
                    <a:lnTo>
                      <a:pt x="1321" y="133"/>
                    </a:lnTo>
                    <a:lnTo>
                      <a:pt x="1321" y="133"/>
                    </a:lnTo>
                    <a:lnTo>
                      <a:pt x="1319" y="133"/>
                    </a:lnTo>
                    <a:lnTo>
                      <a:pt x="1319" y="133"/>
                    </a:lnTo>
                    <a:lnTo>
                      <a:pt x="1319" y="133"/>
                    </a:lnTo>
                    <a:lnTo>
                      <a:pt x="1319" y="133"/>
                    </a:lnTo>
                    <a:lnTo>
                      <a:pt x="1317" y="133"/>
                    </a:lnTo>
                    <a:lnTo>
                      <a:pt x="1317" y="133"/>
                    </a:lnTo>
                    <a:lnTo>
                      <a:pt x="1315" y="135"/>
                    </a:lnTo>
                    <a:lnTo>
                      <a:pt x="1315" y="135"/>
                    </a:lnTo>
                    <a:lnTo>
                      <a:pt x="1315" y="135"/>
                    </a:lnTo>
                    <a:lnTo>
                      <a:pt x="1315" y="135"/>
                    </a:lnTo>
                    <a:lnTo>
                      <a:pt x="1313" y="135"/>
                    </a:lnTo>
                    <a:lnTo>
                      <a:pt x="1313" y="135"/>
                    </a:lnTo>
                    <a:lnTo>
                      <a:pt x="1313" y="135"/>
                    </a:lnTo>
                    <a:lnTo>
                      <a:pt x="1313" y="135"/>
                    </a:lnTo>
                    <a:lnTo>
                      <a:pt x="1313" y="135"/>
                    </a:lnTo>
                    <a:lnTo>
                      <a:pt x="1313" y="135"/>
                    </a:lnTo>
                    <a:lnTo>
                      <a:pt x="1313" y="135"/>
                    </a:lnTo>
                    <a:lnTo>
                      <a:pt x="1313" y="137"/>
                    </a:lnTo>
                    <a:lnTo>
                      <a:pt x="1312" y="137"/>
                    </a:lnTo>
                    <a:lnTo>
                      <a:pt x="1312" y="137"/>
                    </a:lnTo>
                    <a:lnTo>
                      <a:pt x="1312" y="137"/>
                    </a:lnTo>
                    <a:lnTo>
                      <a:pt x="1312" y="139"/>
                    </a:lnTo>
                    <a:lnTo>
                      <a:pt x="1312" y="139"/>
                    </a:lnTo>
                    <a:lnTo>
                      <a:pt x="1310" y="141"/>
                    </a:lnTo>
                    <a:lnTo>
                      <a:pt x="1310" y="143"/>
                    </a:lnTo>
                    <a:lnTo>
                      <a:pt x="1310" y="144"/>
                    </a:lnTo>
                    <a:lnTo>
                      <a:pt x="1310" y="144"/>
                    </a:lnTo>
                    <a:lnTo>
                      <a:pt x="1308" y="144"/>
                    </a:lnTo>
                    <a:lnTo>
                      <a:pt x="1308" y="146"/>
                    </a:lnTo>
                    <a:lnTo>
                      <a:pt x="1306" y="146"/>
                    </a:lnTo>
                    <a:lnTo>
                      <a:pt x="1304" y="148"/>
                    </a:lnTo>
                    <a:lnTo>
                      <a:pt x="1304" y="148"/>
                    </a:lnTo>
                    <a:lnTo>
                      <a:pt x="1304" y="148"/>
                    </a:lnTo>
                    <a:lnTo>
                      <a:pt x="1303" y="148"/>
                    </a:lnTo>
                    <a:lnTo>
                      <a:pt x="1303" y="150"/>
                    </a:lnTo>
                    <a:lnTo>
                      <a:pt x="1303" y="152"/>
                    </a:lnTo>
                    <a:lnTo>
                      <a:pt x="1303" y="153"/>
                    </a:lnTo>
                    <a:lnTo>
                      <a:pt x="1303" y="153"/>
                    </a:lnTo>
                    <a:lnTo>
                      <a:pt x="1303" y="155"/>
                    </a:lnTo>
                    <a:lnTo>
                      <a:pt x="1303" y="155"/>
                    </a:lnTo>
                    <a:lnTo>
                      <a:pt x="1304" y="155"/>
                    </a:lnTo>
                    <a:lnTo>
                      <a:pt x="1304" y="157"/>
                    </a:lnTo>
                    <a:lnTo>
                      <a:pt x="1306" y="157"/>
                    </a:lnTo>
                    <a:lnTo>
                      <a:pt x="1306" y="159"/>
                    </a:lnTo>
                    <a:lnTo>
                      <a:pt x="1306" y="159"/>
                    </a:lnTo>
                    <a:lnTo>
                      <a:pt x="1306" y="161"/>
                    </a:lnTo>
                    <a:lnTo>
                      <a:pt x="1304" y="161"/>
                    </a:lnTo>
                    <a:lnTo>
                      <a:pt x="1304" y="161"/>
                    </a:lnTo>
                    <a:lnTo>
                      <a:pt x="1303" y="162"/>
                    </a:lnTo>
                    <a:lnTo>
                      <a:pt x="1303" y="161"/>
                    </a:lnTo>
                    <a:lnTo>
                      <a:pt x="1301" y="161"/>
                    </a:lnTo>
                    <a:lnTo>
                      <a:pt x="1301" y="161"/>
                    </a:lnTo>
                    <a:lnTo>
                      <a:pt x="1301" y="161"/>
                    </a:lnTo>
                    <a:lnTo>
                      <a:pt x="1299" y="161"/>
                    </a:lnTo>
                    <a:lnTo>
                      <a:pt x="1299" y="161"/>
                    </a:lnTo>
                    <a:lnTo>
                      <a:pt x="1297" y="161"/>
                    </a:lnTo>
                    <a:lnTo>
                      <a:pt x="1297" y="161"/>
                    </a:lnTo>
                    <a:lnTo>
                      <a:pt x="1297" y="161"/>
                    </a:lnTo>
                    <a:lnTo>
                      <a:pt x="1297" y="161"/>
                    </a:lnTo>
                    <a:lnTo>
                      <a:pt x="1295" y="159"/>
                    </a:lnTo>
                    <a:lnTo>
                      <a:pt x="1295" y="159"/>
                    </a:lnTo>
                    <a:lnTo>
                      <a:pt x="1294" y="159"/>
                    </a:lnTo>
                    <a:lnTo>
                      <a:pt x="1294" y="159"/>
                    </a:lnTo>
                    <a:lnTo>
                      <a:pt x="1292" y="157"/>
                    </a:lnTo>
                    <a:lnTo>
                      <a:pt x="1292" y="157"/>
                    </a:lnTo>
                    <a:lnTo>
                      <a:pt x="1290" y="155"/>
                    </a:lnTo>
                    <a:lnTo>
                      <a:pt x="1290" y="155"/>
                    </a:lnTo>
                    <a:lnTo>
                      <a:pt x="1290" y="155"/>
                    </a:lnTo>
                    <a:lnTo>
                      <a:pt x="1290" y="155"/>
                    </a:lnTo>
                    <a:lnTo>
                      <a:pt x="1288" y="155"/>
                    </a:lnTo>
                    <a:lnTo>
                      <a:pt x="1288" y="157"/>
                    </a:lnTo>
                    <a:lnTo>
                      <a:pt x="1288" y="157"/>
                    </a:lnTo>
                    <a:lnTo>
                      <a:pt x="1288" y="159"/>
                    </a:lnTo>
                    <a:lnTo>
                      <a:pt x="1288" y="159"/>
                    </a:lnTo>
                    <a:lnTo>
                      <a:pt x="1288" y="161"/>
                    </a:lnTo>
                    <a:lnTo>
                      <a:pt x="1288" y="161"/>
                    </a:lnTo>
                    <a:lnTo>
                      <a:pt x="1288" y="162"/>
                    </a:lnTo>
                    <a:lnTo>
                      <a:pt x="1288" y="164"/>
                    </a:lnTo>
                    <a:lnTo>
                      <a:pt x="1290" y="164"/>
                    </a:lnTo>
                    <a:lnTo>
                      <a:pt x="1290" y="166"/>
                    </a:lnTo>
                    <a:lnTo>
                      <a:pt x="1292" y="168"/>
                    </a:lnTo>
                    <a:lnTo>
                      <a:pt x="1294" y="168"/>
                    </a:lnTo>
                    <a:lnTo>
                      <a:pt x="1294" y="170"/>
                    </a:lnTo>
                    <a:lnTo>
                      <a:pt x="1294" y="171"/>
                    </a:lnTo>
                    <a:lnTo>
                      <a:pt x="1294" y="171"/>
                    </a:lnTo>
                    <a:lnTo>
                      <a:pt x="1294" y="171"/>
                    </a:lnTo>
                    <a:lnTo>
                      <a:pt x="1294" y="173"/>
                    </a:lnTo>
                    <a:lnTo>
                      <a:pt x="1294" y="173"/>
                    </a:lnTo>
                    <a:lnTo>
                      <a:pt x="1292" y="173"/>
                    </a:lnTo>
                    <a:lnTo>
                      <a:pt x="1292" y="173"/>
                    </a:lnTo>
                    <a:lnTo>
                      <a:pt x="1292" y="173"/>
                    </a:lnTo>
                    <a:lnTo>
                      <a:pt x="1290" y="173"/>
                    </a:lnTo>
                    <a:lnTo>
                      <a:pt x="1290" y="175"/>
                    </a:lnTo>
                    <a:lnTo>
                      <a:pt x="1286" y="175"/>
                    </a:lnTo>
                    <a:lnTo>
                      <a:pt x="1283" y="175"/>
                    </a:lnTo>
                    <a:lnTo>
                      <a:pt x="1279" y="175"/>
                    </a:lnTo>
                    <a:lnTo>
                      <a:pt x="1279" y="175"/>
                    </a:lnTo>
                    <a:lnTo>
                      <a:pt x="1279" y="175"/>
                    </a:lnTo>
                    <a:lnTo>
                      <a:pt x="1277" y="175"/>
                    </a:lnTo>
                    <a:lnTo>
                      <a:pt x="1275" y="175"/>
                    </a:lnTo>
                    <a:lnTo>
                      <a:pt x="1275" y="173"/>
                    </a:lnTo>
                    <a:lnTo>
                      <a:pt x="1274" y="173"/>
                    </a:lnTo>
                    <a:lnTo>
                      <a:pt x="1272" y="173"/>
                    </a:lnTo>
                    <a:lnTo>
                      <a:pt x="1272" y="173"/>
                    </a:lnTo>
                    <a:lnTo>
                      <a:pt x="1272" y="173"/>
                    </a:lnTo>
                    <a:lnTo>
                      <a:pt x="1272" y="173"/>
                    </a:lnTo>
                    <a:lnTo>
                      <a:pt x="1270" y="173"/>
                    </a:lnTo>
                    <a:lnTo>
                      <a:pt x="1270" y="175"/>
                    </a:lnTo>
                    <a:lnTo>
                      <a:pt x="1270" y="175"/>
                    </a:lnTo>
                    <a:lnTo>
                      <a:pt x="1270" y="175"/>
                    </a:lnTo>
                    <a:lnTo>
                      <a:pt x="1270" y="177"/>
                    </a:lnTo>
                    <a:lnTo>
                      <a:pt x="1270" y="177"/>
                    </a:lnTo>
                    <a:lnTo>
                      <a:pt x="1270" y="177"/>
                    </a:lnTo>
                    <a:lnTo>
                      <a:pt x="1270" y="177"/>
                    </a:lnTo>
                    <a:lnTo>
                      <a:pt x="1270" y="179"/>
                    </a:lnTo>
                    <a:lnTo>
                      <a:pt x="1270" y="179"/>
                    </a:lnTo>
                    <a:lnTo>
                      <a:pt x="1272" y="179"/>
                    </a:lnTo>
                    <a:lnTo>
                      <a:pt x="1272" y="181"/>
                    </a:lnTo>
                    <a:lnTo>
                      <a:pt x="1274" y="182"/>
                    </a:lnTo>
                    <a:lnTo>
                      <a:pt x="1274" y="184"/>
                    </a:lnTo>
                    <a:lnTo>
                      <a:pt x="1274" y="186"/>
                    </a:lnTo>
                    <a:lnTo>
                      <a:pt x="1270" y="188"/>
                    </a:lnTo>
                    <a:lnTo>
                      <a:pt x="1266" y="188"/>
                    </a:lnTo>
                    <a:lnTo>
                      <a:pt x="1265" y="188"/>
                    </a:lnTo>
                    <a:lnTo>
                      <a:pt x="1265" y="188"/>
                    </a:lnTo>
                    <a:lnTo>
                      <a:pt x="1263" y="186"/>
                    </a:lnTo>
                    <a:lnTo>
                      <a:pt x="1261" y="186"/>
                    </a:lnTo>
                    <a:lnTo>
                      <a:pt x="1261" y="188"/>
                    </a:lnTo>
                    <a:lnTo>
                      <a:pt x="1261" y="188"/>
                    </a:lnTo>
                    <a:lnTo>
                      <a:pt x="1261" y="188"/>
                    </a:lnTo>
                    <a:lnTo>
                      <a:pt x="1259" y="188"/>
                    </a:lnTo>
                    <a:lnTo>
                      <a:pt x="1259" y="190"/>
                    </a:lnTo>
                    <a:lnTo>
                      <a:pt x="1257" y="191"/>
                    </a:lnTo>
                    <a:lnTo>
                      <a:pt x="1256" y="191"/>
                    </a:lnTo>
                    <a:lnTo>
                      <a:pt x="1256" y="191"/>
                    </a:lnTo>
                    <a:lnTo>
                      <a:pt x="1256" y="191"/>
                    </a:lnTo>
                    <a:lnTo>
                      <a:pt x="1254" y="191"/>
                    </a:lnTo>
                    <a:lnTo>
                      <a:pt x="1254" y="191"/>
                    </a:lnTo>
                    <a:lnTo>
                      <a:pt x="1254" y="191"/>
                    </a:lnTo>
                    <a:lnTo>
                      <a:pt x="1252" y="191"/>
                    </a:lnTo>
                    <a:lnTo>
                      <a:pt x="1252" y="190"/>
                    </a:lnTo>
                    <a:lnTo>
                      <a:pt x="1252" y="190"/>
                    </a:lnTo>
                    <a:lnTo>
                      <a:pt x="1252" y="190"/>
                    </a:lnTo>
                    <a:lnTo>
                      <a:pt x="1252" y="188"/>
                    </a:lnTo>
                    <a:lnTo>
                      <a:pt x="1252" y="186"/>
                    </a:lnTo>
                    <a:lnTo>
                      <a:pt x="1252" y="186"/>
                    </a:lnTo>
                    <a:lnTo>
                      <a:pt x="1252" y="184"/>
                    </a:lnTo>
                    <a:lnTo>
                      <a:pt x="1252" y="184"/>
                    </a:lnTo>
                    <a:lnTo>
                      <a:pt x="1254" y="182"/>
                    </a:lnTo>
                    <a:lnTo>
                      <a:pt x="1254" y="182"/>
                    </a:lnTo>
                    <a:lnTo>
                      <a:pt x="1254" y="182"/>
                    </a:lnTo>
                    <a:lnTo>
                      <a:pt x="1254" y="181"/>
                    </a:lnTo>
                    <a:lnTo>
                      <a:pt x="1254" y="181"/>
                    </a:lnTo>
                    <a:lnTo>
                      <a:pt x="1254" y="181"/>
                    </a:lnTo>
                    <a:lnTo>
                      <a:pt x="1254" y="179"/>
                    </a:lnTo>
                    <a:lnTo>
                      <a:pt x="1254" y="179"/>
                    </a:lnTo>
                    <a:lnTo>
                      <a:pt x="1254" y="179"/>
                    </a:lnTo>
                    <a:lnTo>
                      <a:pt x="1254" y="179"/>
                    </a:lnTo>
                    <a:lnTo>
                      <a:pt x="1252" y="179"/>
                    </a:lnTo>
                    <a:lnTo>
                      <a:pt x="1250" y="179"/>
                    </a:lnTo>
                    <a:lnTo>
                      <a:pt x="1250" y="179"/>
                    </a:lnTo>
                    <a:lnTo>
                      <a:pt x="1250" y="179"/>
                    </a:lnTo>
                    <a:lnTo>
                      <a:pt x="1248" y="179"/>
                    </a:lnTo>
                    <a:lnTo>
                      <a:pt x="1248" y="179"/>
                    </a:lnTo>
                    <a:lnTo>
                      <a:pt x="1248" y="179"/>
                    </a:lnTo>
                    <a:lnTo>
                      <a:pt x="1247" y="181"/>
                    </a:lnTo>
                    <a:lnTo>
                      <a:pt x="1247" y="181"/>
                    </a:lnTo>
                    <a:lnTo>
                      <a:pt x="1247" y="181"/>
                    </a:lnTo>
                    <a:lnTo>
                      <a:pt x="1245" y="181"/>
                    </a:lnTo>
                    <a:lnTo>
                      <a:pt x="1245" y="181"/>
                    </a:lnTo>
                    <a:lnTo>
                      <a:pt x="1245" y="182"/>
                    </a:lnTo>
                    <a:lnTo>
                      <a:pt x="1245" y="182"/>
                    </a:lnTo>
                    <a:lnTo>
                      <a:pt x="1243" y="182"/>
                    </a:lnTo>
                    <a:lnTo>
                      <a:pt x="1243" y="184"/>
                    </a:lnTo>
                    <a:lnTo>
                      <a:pt x="1243" y="184"/>
                    </a:lnTo>
                    <a:lnTo>
                      <a:pt x="1243" y="184"/>
                    </a:lnTo>
                    <a:lnTo>
                      <a:pt x="1243" y="184"/>
                    </a:lnTo>
                    <a:lnTo>
                      <a:pt x="1241" y="186"/>
                    </a:lnTo>
                    <a:lnTo>
                      <a:pt x="1241" y="186"/>
                    </a:lnTo>
                    <a:lnTo>
                      <a:pt x="1241" y="186"/>
                    </a:lnTo>
                    <a:lnTo>
                      <a:pt x="1241" y="186"/>
                    </a:lnTo>
                    <a:lnTo>
                      <a:pt x="1239" y="186"/>
                    </a:lnTo>
                    <a:lnTo>
                      <a:pt x="1236" y="186"/>
                    </a:lnTo>
                    <a:lnTo>
                      <a:pt x="1236" y="186"/>
                    </a:lnTo>
                    <a:lnTo>
                      <a:pt x="1236" y="186"/>
                    </a:lnTo>
                    <a:lnTo>
                      <a:pt x="1234" y="186"/>
                    </a:lnTo>
                    <a:lnTo>
                      <a:pt x="1234" y="186"/>
                    </a:lnTo>
                    <a:lnTo>
                      <a:pt x="1234" y="184"/>
                    </a:lnTo>
                    <a:lnTo>
                      <a:pt x="1234" y="184"/>
                    </a:lnTo>
                    <a:lnTo>
                      <a:pt x="1232" y="184"/>
                    </a:lnTo>
                    <a:lnTo>
                      <a:pt x="1230" y="181"/>
                    </a:lnTo>
                    <a:lnTo>
                      <a:pt x="1230" y="181"/>
                    </a:lnTo>
                    <a:lnTo>
                      <a:pt x="1230" y="181"/>
                    </a:lnTo>
                    <a:lnTo>
                      <a:pt x="1228" y="181"/>
                    </a:lnTo>
                    <a:lnTo>
                      <a:pt x="1228" y="181"/>
                    </a:lnTo>
                    <a:lnTo>
                      <a:pt x="1228" y="181"/>
                    </a:lnTo>
                    <a:lnTo>
                      <a:pt x="1228" y="181"/>
                    </a:lnTo>
                    <a:lnTo>
                      <a:pt x="1227" y="181"/>
                    </a:lnTo>
                    <a:lnTo>
                      <a:pt x="1225" y="181"/>
                    </a:lnTo>
                    <a:lnTo>
                      <a:pt x="1225" y="182"/>
                    </a:lnTo>
                    <a:lnTo>
                      <a:pt x="1225" y="182"/>
                    </a:lnTo>
                    <a:lnTo>
                      <a:pt x="1225" y="182"/>
                    </a:lnTo>
                    <a:lnTo>
                      <a:pt x="1225" y="184"/>
                    </a:lnTo>
                    <a:lnTo>
                      <a:pt x="1225" y="184"/>
                    </a:lnTo>
                    <a:lnTo>
                      <a:pt x="1227" y="186"/>
                    </a:lnTo>
                    <a:lnTo>
                      <a:pt x="1227" y="188"/>
                    </a:lnTo>
                    <a:lnTo>
                      <a:pt x="1227" y="190"/>
                    </a:lnTo>
                    <a:lnTo>
                      <a:pt x="1225" y="191"/>
                    </a:lnTo>
                    <a:lnTo>
                      <a:pt x="1225" y="191"/>
                    </a:lnTo>
                    <a:lnTo>
                      <a:pt x="1225" y="191"/>
                    </a:lnTo>
                    <a:lnTo>
                      <a:pt x="1225" y="191"/>
                    </a:lnTo>
                    <a:lnTo>
                      <a:pt x="1221" y="191"/>
                    </a:lnTo>
                    <a:lnTo>
                      <a:pt x="1221" y="191"/>
                    </a:lnTo>
                    <a:lnTo>
                      <a:pt x="1219" y="191"/>
                    </a:lnTo>
                    <a:lnTo>
                      <a:pt x="1219" y="191"/>
                    </a:lnTo>
                    <a:lnTo>
                      <a:pt x="1219" y="191"/>
                    </a:lnTo>
                    <a:lnTo>
                      <a:pt x="1218" y="191"/>
                    </a:lnTo>
                    <a:lnTo>
                      <a:pt x="1218" y="191"/>
                    </a:lnTo>
                    <a:lnTo>
                      <a:pt x="1218" y="191"/>
                    </a:lnTo>
                    <a:lnTo>
                      <a:pt x="1216" y="191"/>
                    </a:lnTo>
                    <a:lnTo>
                      <a:pt x="1216" y="191"/>
                    </a:lnTo>
                    <a:lnTo>
                      <a:pt x="1214" y="191"/>
                    </a:lnTo>
                    <a:lnTo>
                      <a:pt x="1214" y="191"/>
                    </a:lnTo>
                    <a:lnTo>
                      <a:pt x="1214" y="193"/>
                    </a:lnTo>
                    <a:lnTo>
                      <a:pt x="1214" y="193"/>
                    </a:lnTo>
                    <a:lnTo>
                      <a:pt x="1214" y="193"/>
                    </a:lnTo>
                    <a:lnTo>
                      <a:pt x="1214" y="195"/>
                    </a:lnTo>
                    <a:lnTo>
                      <a:pt x="1214" y="195"/>
                    </a:lnTo>
                    <a:lnTo>
                      <a:pt x="1216" y="195"/>
                    </a:lnTo>
                    <a:lnTo>
                      <a:pt x="1216" y="195"/>
                    </a:lnTo>
                    <a:lnTo>
                      <a:pt x="1218" y="199"/>
                    </a:lnTo>
                    <a:lnTo>
                      <a:pt x="1218" y="200"/>
                    </a:lnTo>
                    <a:lnTo>
                      <a:pt x="1219" y="200"/>
                    </a:lnTo>
                    <a:lnTo>
                      <a:pt x="1219" y="200"/>
                    </a:lnTo>
                    <a:lnTo>
                      <a:pt x="1219" y="200"/>
                    </a:lnTo>
                    <a:lnTo>
                      <a:pt x="1219" y="202"/>
                    </a:lnTo>
                    <a:lnTo>
                      <a:pt x="1221" y="202"/>
                    </a:lnTo>
                    <a:lnTo>
                      <a:pt x="1221" y="202"/>
                    </a:lnTo>
                    <a:lnTo>
                      <a:pt x="1221" y="202"/>
                    </a:lnTo>
                    <a:lnTo>
                      <a:pt x="1221" y="202"/>
                    </a:lnTo>
                    <a:lnTo>
                      <a:pt x="1221" y="204"/>
                    </a:lnTo>
                    <a:lnTo>
                      <a:pt x="1221" y="204"/>
                    </a:lnTo>
                    <a:lnTo>
                      <a:pt x="1223" y="204"/>
                    </a:lnTo>
                    <a:lnTo>
                      <a:pt x="1223" y="206"/>
                    </a:lnTo>
                    <a:lnTo>
                      <a:pt x="1223" y="206"/>
                    </a:lnTo>
                    <a:lnTo>
                      <a:pt x="1223" y="206"/>
                    </a:lnTo>
                    <a:lnTo>
                      <a:pt x="1223" y="206"/>
                    </a:lnTo>
                    <a:lnTo>
                      <a:pt x="1223" y="208"/>
                    </a:lnTo>
                    <a:lnTo>
                      <a:pt x="1223" y="208"/>
                    </a:lnTo>
                    <a:lnTo>
                      <a:pt x="1221" y="208"/>
                    </a:lnTo>
                    <a:lnTo>
                      <a:pt x="1221" y="208"/>
                    </a:lnTo>
                    <a:lnTo>
                      <a:pt x="1219" y="208"/>
                    </a:lnTo>
                    <a:lnTo>
                      <a:pt x="1218" y="208"/>
                    </a:lnTo>
                    <a:lnTo>
                      <a:pt x="1216" y="208"/>
                    </a:lnTo>
                    <a:lnTo>
                      <a:pt x="1216" y="208"/>
                    </a:lnTo>
                    <a:lnTo>
                      <a:pt x="1214" y="209"/>
                    </a:lnTo>
                    <a:lnTo>
                      <a:pt x="1214" y="209"/>
                    </a:lnTo>
                    <a:lnTo>
                      <a:pt x="1214" y="209"/>
                    </a:lnTo>
                    <a:lnTo>
                      <a:pt x="1214" y="209"/>
                    </a:lnTo>
                    <a:lnTo>
                      <a:pt x="1214" y="211"/>
                    </a:lnTo>
                    <a:lnTo>
                      <a:pt x="1214" y="211"/>
                    </a:lnTo>
                    <a:lnTo>
                      <a:pt x="1216" y="213"/>
                    </a:lnTo>
                    <a:lnTo>
                      <a:pt x="1216" y="213"/>
                    </a:lnTo>
                    <a:lnTo>
                      <a:pt x="1216" y="213"/>
                    </a:lnTo>
                    <a:lnTo>
                      <a:pt x="1216" y="213"/>
                    </a:lnTo>
                    <a:lnTo>
                      <a:pt x="1218" y="215"/>
                    </a:lnTo>
                    <a:lnTo>
                      <a:pt x="1218" y="215"/>
                    </a:lnTo>
                    <a:lnTo>
                      <a:pt x="1218" y="215"/>
                    </a:lnTo>
                    <a:lnTo>
                      <a:pt x="1218" y="217"/>
                    </a:lnTo>
                    <a:lnTo>
                      <a:pt x="1218" y="218"/>
                    </a:lnTo>
                    <a:lnTo>
                      <a:pt x="1218" y="218"/>
                    </a:lnTo>
                    <a:lnTo>
                      <a:pt x="1216" y="220"/>
                    </a:lnTo>
                    <a:lnTo>
                      <a:pt x="1216" y="220"/>
                    </a:lnTo>
                    <a:lnTo>
                      <a:pt x="1216" y="220"/>
                    </a:lnTo>
                    <a:lnTo>
                      <a:pt x="1216" y="222"/>
                    </a:lnTo>
                    <a:lnTo>
                      <a:pt x="1214" y="222"/>
                    </a:lnTo>
                    <a:lnTo>
                      <a:pt x="1212" y="224"/>
                    </a:lnTo>
                    <a:lnTo>
                      <a:pt x="1212" y="224"/>
                    </a:lnTo>
                    <a:lnTo>
                      <a:pt x="1210" y="224"/>
                    </a:lnTo>
                    <a:lnTo>
                      <a:pt x="1209" y="226"/>
                    </a:lnTo>
                    <a:lnTo>
                      <a:pt x="1209" y="226"/>
                    </a:lnTo>
                    <a:lnTo>
                      <a:pt x="1209" y="226"/>
                    </a:lnTo>
                    <a:lnTo>
                      <a:pt x="1207" y="226"/>
                    </a:lnTo>
                    <a:lnTo>
                      <a:pt x="1207" y="226"/>
                    </a:lnTo>
                    <a:lnTo>
                      <a:pt x="1205" y="228"/>
                    </a:lnTo>
                    <a:lnTo>
                      <a:pt x="1203" y="228"/>
                    </a:lnTo>
                    <a:lnTo>
                      <a:pt x="1203" y="228"/>
                    </a:lnTo>
                    <a:lnTo>
                      <a:pt x="1201" y="229"/>
                    </a:lnTo>
                    <a:lnTo>
                      <a:pt x="1201" y="229"/>
                    </a:lnTo>
                    <a:lnTo>
                      <a:pt x="1201" y="229"/>
                    </a:lnTo>
                    <a:lnTo>
                      <a:pt x="1201" y="231"/>
                    </a:lnTo>
                    <a:lnTo>
                      <a:pt x="1201" y="231"/>
                    </a:lnTo>
                    <a:lnTo>
                      <a:pt x="1201" y="231"/>
                    </a:lnTo>
                    <a:lnTo>
                      <a:pt x="1199" y="231"/>
                    </a:lnTo>
                    <a:lnTo>
                      <a:pt x="1199" y="231"/>
                    </a:lnTo>
                    <a:lnTo>
                      <a:pt x="1199" y="231"/>
                    </a:lnTo>
                    <a:lnTo>
                      <a:pt x="1199" y="233"/>
                    </a:lnTo>
                    <a:lnTo>
                      <a:pt x="1199" y="233"/>
                    </a:lnTo>
                    <a:lnTo>
                      <a:pt x="1199" y="235"/>
                    </a:lnTo>
                    <a:lnTo>
                      <a:pt x="1199" y="237"/>
                    </a:lnTo>
                    <a:lnTo>
                      <a:pt x="1199" y="240"/>
                    </a:lnTo>
                    <a:lnTo>
                      <a:pt x="1199" y="240"/>
                    </a:lnTo>
                    <a:lnTo>
                      <a:pt x="1199" y="240"/>
                    </a:lnTo>
                    <a:lnTo>
                      <a:pt x="1199" y="242"/>
                    </a:lnTo>
                    <a:lnTo>
                      <a:pt x="1199" y="242"/>
                    </a:lnTo>
                    <a:lnTo>
                      <a:pt x="1198" y="242"/>
                    </a:lnTo>
                    <a:lnTo>
                      <a:pt x="1198" y="242"/>
                    </a:lnTo>
                    <a:lnTo>
                      <a:pt x="1198" y="242"/>
                    </a:lnTo>
                    <a:lnTo>
                      <a:pt x="1196" y="246"/>
                    </a:lnTo>
                    <a:lnTo>
                      <a:pt x="1196" y="246"/>
                    </a:lnTo>
                    <a:lnTo>
                      <a:pt x="1196" y="246"/>
                    </a:lnTo>
                    <a:lnTo>
                      <a:pt x="1196" y="246"/>
                    </a:lnTo>
                    <a:lnTo>
                      <a:pt x="1196" y="246"/>
                    </a:lnTo>
                    <a:lnTo>
                      <a:pt x="1196" y="247"/>
                    </a:lnTo>
                    <a:lnTo>
                      <a:pt x="1196" y="247"/>
                    </a:lnTo>
                    <a:lnTo>
                      <a:pt x="1196" y="247"/>
                    </a:lnTo>
                    <a:lnTo>
                      <a:pt x="1196" y="247"/>
                    </a:lnTo>
                    <a:lnTo>
                      <a:pt x="1196" y="249"/>
                    </a:lnTo>
                    <a:lnTo>
                      <a:pt x="1196" y="249"/>
                    </a:lnTo>
                    <a:lnTo>
                      <a:pt x="1198" y="249"/>
                    </a:lnTo>
                    <a:lnTo>
                      <a:pt x="1198" y="251"/>
                    </a:lnTo>
                    <a:lnTo>
                      <a:pt x="1198" y="251"/>
                    </a:lnTo>
                    <a:lnTo>
                      <a:pt x="1198" y="251"/>
                    </a:lnTo>
                    <a:lnTo>
                      <a:pt x="1198" y="251"/>
                    </a:lnTo>
                    <a:lnTo>
                      <a:pt x="1199" y="253"/>
                    </a:lnTo>
                    <a:lnTo>
                      <a:pt x="1199" y="253"/>
                    </a:lnTo>
                    <a:lnTo>
                      <a:pt x="1199" y="253"/>
                    </a:lnTo>
                    <a:lnTo>
                      <a:pt x="1199" y="253"/>
                    </a:lnTo>
                    <a:lnTo>
                      <a:pt x="1199" y="255"/>
                    </a:lnTo>
                    <a:lnTo>
                      <a:pt x="1198" y="256"/>
                    </a:lnTo>
                    <a:lnTo>
                      <a:pt x="1198" y="256"/>
                    </a:lnTo>
                    <a:lnTo>
                      <a:pt x="1198" y="256"/>
                    </a:lnTo>
                    <a:lnTo>
                      <a:pt x="1198" y="258"/>
                    </a:lnTo>
                    <a:lnTo>
                      <a:pt x="1198" y="258"/>
                    </a:lnTo>
                    <a:lnTo>
                      <a:pt x="1198" y="258"/>
                    </a:lnTo>
                    <a:lnTo>
                      <a:pt x="1198" y="258"/>
                    </a:lnTo>
                    <a:lnTo>
                      <a:pt x="1198" y="258"/>
                    </a:lnTo>
                    <a:lnTo>
                      <a:pt x="1198" y="258"/>
                    </a:lnTo>
                    <a:lnTo>
                      <a:pt x="1196" y="258"/>
                    </a:lnTo>
                    <a:lnTo>
                      <a:pt x="1196" y="260"/>
                    </a:lnTo>
                    <a:lnTo>
                      <a:pt x="1196" y="260"/>
                    </a:lnTo>
                    <a:lnTo>
                      <a:pt x="1196" y="260"/>
                    </a:lnTo>
                    <a:lnTo>
                      <a:pt x="1196" y="260"/>
                    </a:lnTo>
                    <a:lnTo>
                      <a:pt x="1196" y="262"/>
                    </a:lnTo>
                    <a:lnTo>
                      <a:pt x="1196" y="262"/>
                    </a:lnTo>
                    <a:lnTo>
                      <a:pt x="1196" y="262"/>
                    </a:lnTo>
                    <a:lnTo>
                      <a:pt x="1196" y="262"/>
                    </a:lnTo>
                    <a:lnTo>
                      <a:pt x="1196" y="264"/>
                    </a:lnTo>
                    <a:lnTo>
                      <a:pt x="1196" y="264"/>
                    </a:lnTo>
                    <a:lnTo>
                      <a:pt x="1198" y="266"/>
                    </a:lnTo>
                    <a:lnTo>
                      <a:pt x="1198" y="266"/>
                    </a:lnTo>
                    <a:lnTo>
                      <a:pt x="1199" y="266"/>
                    </a:lnTo>
                    <a:lnTo>
                      <a:pt x="1203" y="267"/>
                    </a:lnTo>
                    <a:lnTo>
                      <a:pt x="1207" y="267"/>
                    </a:lnTo>
                    <a:lnTo>
                      <a:pt x="1209" y="267"/>
                    </a:lnTo>
                    <a:lnTo>
                      <a:pt x="1210" y="267"/>
                    </a:lnTo>
                    <a:lnTo>
                      <a:pt x="1212" y="266"/>
                    </a:lnTo>
                    <a:lnTo>
                      <a:pt x="1214" y="266"/>
                    </a:lnTo>
                    <a:lnTo>
                      <a:pt x="1218" y="266"/>
                    </a:lnTo>
                    <a:lnTo>
                      <a:pt x="1218" y="266"/>
                    </a:lnTo>
                    <a:lnTo>
                      <a:pt x="1218" y="266"/>
                    </a:lnTo>
                    <a:lnTo>
                      <a:pt x="1221" y="266"/>
                    </a:lnTo>
                    <a:lnTo>
                      <a:pt x="1223" y="266"/>
                    </a:lnTo>
                    <a:lnTo>
                      <a:pt x="1223" y="267"/>
                    </a:lnTo>
                    <a:lnTo>
                      <a:pt x="1225" y="267"/>
                    </a:lnTo>
                    <a:lnTo>
                      <a:pt x="1225" y="269"/>
                    </a:lnTo>
                    <a:lnTo>
                      <a:pt x="1225" y="269"/>
                    </a:lnTo>
                    <a:lnTo>
                      <a:pt x="1225" y="271"/>
                    </a:lnTo>
                    <a:lnTo>
                      <a:pt x="1223" y="273"/>
                    </a:lnTo>
                    <a:lnTo>
                      <a:pt x="1223" y="275"/>
                    </a:lnTo>
                    <a:lnTo>
                      <a:pt x="1221" y="276"/>
                    </a:lnTo>
                    <a:lnTo>
                      <a:pt x="1219" y="278"/>
                    </a:lnTo>
                    <a:lnTo>
                      <a:pt x="1218" y="278"/>
                    </a:lnTo>
                    <a:lnTo>
                      <a:pt x="1216" y="280"/>
                    </a:lnTo>
                    <a:lnTo>
                      <a:pt x="1214" y="280"/>
                    </a:lnTo>
                    <a:lnTo>
                      <a:pt x="1212" y="280"/>
                    </a:lnTo>
                    <a:lnTo>
                      <a:pt x="1210" y="280"/>
                    </a:lnTo>
                    <a:lnTo>
                      <a:pt x="1209" y="278"/>
                    </a:lnTo>
                    <a:lnTo>
                      <a:pt x="1207" y="278"/>
                    </a:lnTo>
                    <a:lnTo>
                      <a:pt x="1205" y="278"/>
                    </a:lnTo>
                    <a:lnTo>
                      <a:pt x="1205" y="278"/>
                    </a:lnTo>
                    <a:lnTo>
                      <a:pt x="1203" y="278"/>
                    </a:lnTo>
                    <a:lnTo>
                      <a:pt x="1203" y="278"/>
                    </a:lnTo>
                    <a:lnTo>
                      <a:pt x="1203" y="278"/>
                    </a:lnTo>
                    <a:lnTo>
                      <a:pt x="1203" y="278"/>
                    </a:lnTo>
                    <a:lnTo>
                      <a:pt x="1201" y="280"/>
                    </a:lnTo>
                    <a:lnTo>
                      <a:pt x="1201" y="280"/>
                    </a:lnTo>
                    <a:lnTo>
                      <a:pt x="1199" y="280"/>
                    </a:lnTo>
                    <a:lnTo>
                      <a:pt x="1199" y="282"/>
                    </a:lnTo>
                    <a:lnTo>
                      <a:pt x="1199" y="282"/>
                    </a:lnTo>
                    <a:lnTo>
                      <a:pt x="1199" y="282"/>
                    </a:lnTo>
                    <a:lnTo>
                      <a:pt x="1199" y="284"/>
                    </a:lnTo>
                    <a:lnTo>
                      <a:pt x="1199" y="284"/>
                    </a:lnTo>
                    <a:lnTo>
                      <a:pt x="1199" y="285"/>
                    </a:lnTo>
                    <a:lnTo>
                      <a:pt x="1199" y="285"/>
                    </a:lnTo>
                    <a:lnTo>
                      <a:pt x="1199" y="285"/>
                    </a:lnTo>
                    <a:lnTo>
                      <a:pt x="1199" y="285"/>
                    </a:lnTo>
                    <a:lnTo>
                      <a:pt x="1199" y="287"/>
                    </a:lnTo>
                    <a:lnTo>
                      <a:pt x="1199" y="287"/>
                    </a:lnTo>
                    <a:lnTo>
                      <a:pt x="1199" y="287"/>
                    </a:lnTo>
                    <a:lnTo>
                      <a:pt x="1201" y="287"/>
                    </a:lnTo>
                    <a:lnTo>
                      <a:pt x="1201" y="289"/>
                    </a:lnTo>
                    <a:lnTo>
                      <a:pt x="1201" y="289"/>
                    </a:lnTo>
                    <a:lnTo>
                      <a:pt x="1201" y="289"/>
                    </a:lnTo>
                    <a:lnTo>
                      <a:pt x="1201" y="289"/>
                    </a:lnTo>
                    <a:lnTo>
                      <a:pt x="1201" y="289"/>
                    </a:lnTo>
                    <a:lnTo>
                      <a:pt x="1201" y="289"/>
                    </a:lnTo>
                    <a:lnTo>
                      <a:pt x="1201" y="291"/>
                    </a:lnTo>
                    <a:lnTo>
                      <a:pt x="1201" y="291"/>
                    </a:lnTo>
                    <a:lnTo>
                      <a:pt x="1201" y="291"/>
                    </a:lnTo>
                    <a:lnTo>
                      <a:pt x="1203" y="291"/>
                    </a:lnTo>
                    <a:lnTo>
                      <a:pt x="1205" y="291"/>
                    </a:lnTo>
                    <a:lnTo>
                      <a:pt x="1205" y="291"/>
                    </a:lnTo>
                    <a:lnTo>
                      <a:pt x="1205" y="291"/>
                    </a:lnTo>
                    <a:lnTo>
                      <a:pt x="1205" y="291"/>
                    </a:lnTo>
                    <a:lnTo>
                      <a:pt x="1205" y="291"/>
                    </a:lnTo>
                    <a:lnTo>
                      <a:pt x="1207" y="291"/>
                    </a:lnTo>
                    <a:lnTo>
                      <a:pt x="1207" y="291"/>
                    </a:lnTo>
                    <a:lnTo>
                      <a:pt x="1209" y="291"/>
                    </a:lnTo>
                    <a:lnTo>
                      <a:pt x="1209" y="291"/>
                    </a:lnTo>
                    <a:lnTo>
                      <a:pt x="1209" y="291"/>
                    </a:lnTo>
                    <a:lnTo>
                      <a:pt x="1210" y="291"/>
                    </a:lnTo>
                    <a:lnTo>
                      <a:pt x="1210" y="291"/>
                    </a:lnTo>
                    <a:lnTo>
                      <a:pt x="1212" y="291"/>
                    </a:lnTo>
                    <a:lnTo>
                      <a:pt x="1212" y="291"/>
                    </a:lnTo>
                    <a:lnTo>
                      <a:pt x="1212" y="291"/>
                    </a:lnTo>
                    <a:lnTo>
                      <a:pt x="1212" y="291"/>
                    </a:lnTo>
                    <a:lnTo>
                      <a:pt x="1212" y="291"/>
                    </a:lnTo>
                    <a:lnTo>
                      <a:pt x="1212" y="291"/>
                    </a:lnTo>
                    <a:lnTo>
                      <a:pt x="1212" y="291"/>
                    </a:lnTo>
                    <a:lnTo>
                      <a:pt x="1214" y="291"/>
                    </a:lnTo>
                    <a:lnTo>
                      <a:pt x="1214" y="291"/>
                    </a:lnTo>
                    <a:lnTo>
                      <a:pt x="1216" y="291"/>
                    </a:lnTo>
                    <a:lnTo>
                      <a:pt x="1216" y="291"/>
                    </a:lnTo>
                    <a:lnTo>
                      <a:pt x="1218" y="289"/>
                    </a:lnTo>
                    <a:lnTo>
                      <a:pt x="1218" y="289"/>
                    </a:lnTo>
                    <a:lnTo>
                      <a:pt x="1218" y="289"/>
                    </a:lnTo>
                    <a:lnTo>
                      <a:pt x="1218" y="289"/>
                    </a:lnTo>
                    <a:lnTo>
                      <a:pt x="1219" y="289"/>
                    </a:lnTo>
                    <a:lnTo>
                      <a:pt x="1219" y="289"/>
                    </a:lnTo>
                    <a:lnTo>
                      <a:pt x="1221" y="289"/>
                    </a:lnTo>
                    <a:lnTo>
                      <a:pt x="1221" y="289"/>
                    </a:lnTo>
                    <a:lnTo>
                      <a:pt x="1221" y="289"/>
                    </a:lnTo>
                    <a:lnTo>
                      <a:pt x="1221" y="289"/>
                    </a:lnTo>
                    <a:lnTo>
                      <a:pt x="1223" y="287"/>
                    </a:lnTo>
                    <a:lnTo>
                      <a:pt x="1223" y="287"/>
                    </a:lnTo>
                    <a:lnTo>
                      <a:pt x="1223" y="287"/>
                    </a:lnTo>
                    <a:lnTo>
                      <a:pt x="1223" y="287"/>
                    </a:lnTo>
                    <a:lnTo>
                      <a:pt x="1223" y="287"/>
                    </a:lnTo>
                    <a:lnTo>
                      <a:pt x="1225" y="287"/>
                    </a:lnTo>
                    <a:lnTo>
                      <a:pt x="1225" y="287"/>
                    </a:lnTo>
                    <a:lnTo>
                      <a:pt x="1227" y="287"/>
                    </a:lnTo>
                    <a:lnTo>
                      <a:pt x="1227" y="287"/>
                    </a:lnTo>
                    <a:lnTo>
                      <a:pt x="1227" y="287"/>
                    </a:lnTo>
                    <a:lnTo>
                      <a:pt x="1227" y="287"/>
                    </a:lnTo>
                    <a:lnTo>
                      <a:pt x="1228" y="287"/>
                    </a:lnTo>
                    <a:lnTo>
                      <a:pt x="1228" y="287"/>
                    </a:lnTo>
                    <a:lnTo>
                      <a:pt x="1228" y="285"/>
                    </a:lnTo>
                    <a:lnTo>
                      <a:pt x="1228" y="285"/>
                    </a:lnTo>
                    <a:lnTo>
                      <a:pt x="1230" y="285"/>
                    </a:lnTo>
                    <a:lnTo>
                      <a:pt x="1230" y="285"/>
                    </a:lnTo>
                    <a:lnTo>
                      <a:pt x="1230" y="285"/>
                    </a:lnTo>
                    <a:lnTo>
                      <a:pt x="1232" y="287"/>
                    </a:lnTo>
                    <a:lnTo>
                      <a:pt x="1234" y="287"/>
                    </a:lnTo>
                    <a:lnTo>
                      <a:pt x="1236" y="287"/>
                    </a:lnTo>
                    <a:lnTo>
                      <a:pt x="1236" y="289"/>
                    </a:lnTo>
                    <a:lnTo>
                      <a:pt x="1236" y="291"/>
                    </a:lnTo>
                    <a:lnTo>
                      <a:pt x="1237" y="291"/>
                    </a:lnTo>
                    <a:lnTo>
                      <a:pt x="1237" y="293"/>
                    </a:lnTo>
                    <a:lnTo>
                      <a:pt x="1236" y="294"/>
                    </a:lnTo>
                    <a:lnTo>
                      <a:pt x="1236" y="296"/>
                    </a:lnTo>
                    <a:lnTo>
                      <a:pt x="1236" y="298"/>
                    </a:lnTo>
                    <a:lnTo>
                      <a:pt x="1234" y="300"/>
                    </a:lnTo>
                    <a:lnTo>
                      <a:pt x="1232" y="302"/>
                    </a:lnTo>
                    <a:lnTo>
                      <a:pt x="1230" y="302"/>
                    </a:lnTo>
                    <a:lnTo>
                      <a:pt x="1230" y="302"/>
                    </a:lnTo>
                    <a:lnTo>
                      <a:pt x="1230" y="304"/>
                    </a:lnTo>
                    <a:lnTo>
                      <a:pt x="1228" y="302"/>
                    </a:lnTo>
                    <a:lnTo>
                      <a:pt x="1228" y="302"/>
                    </a:lnTo>
                    <a:lnTo>
                      <a:pt x="1227" y="302"/>
                    </a:lnTo>
                    <a:lnTo>
                      <a:pt x="1225" y="302"/>
                    </a:lnTo>
                    <a:lnTo>
                      <a:pt x="1223" y="300"/>
                    </a:lnTo>
                    <a:lnTo>
                      <a:pt x="1223" y="300"/>
                    </a:lnTo>
                    <a:lnTo>
                      <a:pt x="1221" y="300"/>
                    </a:lnTo>
                    <a:lnTo>
                      <a:pt x="1219" y="300"/>
                    </a:lnTo>
                    <a:lnTo>
                      <a:pt x="1218" y="300"/>
                    </a:lnTo>
                    <a:lnTo>
                      <a:pt x="1216" y="300"/>
                    </a:lnTo>
                    <a:lnTo>
                      <a:pt x="1214" y="300"/>
                    </a:lnTo>
                    <a:lnTo>
                      <a:pt x="1214" y="300"/>
                    </a:lnTo>
                    <a:lnTo>
                      <a:pt x="1212" y="300"/>
                    </a:lnTo>
                    <a:lnTo>
                      <a:pt x="1210" y="300"/>
                    </a:lnTo>
                    <a:lnTo>
                      <a:pt x="1209" y="300"/>
                    </a:lnTo>
                    <a:lnTo>
                      <a:pt x="1209" y="300"/>
                    </a:lnTo>
                    <a:lnTo>
                      <a:pt x="1207" y="300"/>
                    </a:lnTo>
                    <a:lnTo>
                      <a:pt x="1205" y="300"/>
                    </a:lnTo>
                    <a:lnTo>
                      <a:pt x="1205" y="300"/>
                    </a:lnTo>
                    <a:lnTo>
                      <a:pt x="1203" y="300"/>
                    </a:lnTo>
                    <a:lnTo>
                      <a:pt x="1203" y="300"/>
                    </a:lnTo>
                    <a:lnTo>
                      <a:pt x="1203" y="300"/>
                    </a:lnTo>
                    <a:lnTo>
                      <a:pt x="1201" y="300"/>
                    </a:lnTo>
                    <a:lnTo>
                      <a:pt x="1201" y="300"/>
                    </a:lnTo>
                    <a:lnTo>
                      <a:pt x="1201" y="300"/>
                    </a:lnTo>
                    <a:lnTo>
                      <a:pt x="1201" y="300"/>
                    </a:lnTo>
                    <a:lnTo>
                      <a:pt x="1201" y="300"/>
                    </a:lnTo>
                    <a:lnTo>
                      <a:pt x="1201" y="302"/>
                    </a:lnTo>
                    <a:lnTo>
                      <a:pt x="1199" y="302"/>
                    </a:lnTo>
                    <a:lnTo>
                      <a:pt x="1199" y="302"/>
                    </a:lnTo>
                    <a:lnTo>
                      <a:pt x="1199" y="304"/>
                    </a:lnTo>
                    <a:lnTo>
                      <a:pt x="1199" y="304"/>
                    </a:lnTo>
                    <a:lnTo>
                      <a:pt x="1199" y="304"/>
                    </a:lnTo>
                    <a:lnTo>
                      <a:pt x="1199" y="304"/>
                    </a:lnTo>
                    <a:lnTo>
                      <a:pt x="1199" y="305"/>
                    </a:lnTo>
                    <a:lnTo>
                      <a:pt x="1201" y="305"/>
                    </a:lnTo>
                    <a:lnTo>
                      <a:pt x="1201" y="305"/>
                    </a:lnTo>
                    <a:lnTo>
                      <a:pt x="1201" y="305"/>
                    </a:lnTo>
                    <a:lnTo>
                      <a:pt x="1201" y="305"/>
                    </a:lnTo>
                    <a:lnTo>
                      <a:pt x="1201" y="307"/>
                    </a:lnTo>
                    <a:lnTo>
                      <a:pt x="1201" y="307"/>
                    </a:lnTo>
                    <a:lnTo>
                      <a:pt x="1201" y="307"/>
                    </a:lnTo>
                    <a:lnTo>
                      <a:pt x="1201" y="307"/>
                    </a:lnTo>
                    <a:lnTo>
                      <a:pt x="1201" y="307"/>
                    </a:lnTo>
                    <a:lnTo>
                      <a:pt x="1201" y="307"/>
                    </a:lnTo>
                    <a:lnTo>
                      <a:pt x="1203" y="307"/>
                    </a:lnTo>
                    <a:lnTo>
                      <a:pt x="1203" y="307"/>
                    </a:lnTo>
                    <a:lnTo>
                      <a:pt x="1203" y="309"/>
                    </a:lnTo>
                    <a:lnTo>
                      <a:pt x="1203" y="309"/>
                    </a:lnTo>
                    <a:lnTo>
                      <a:pt x="1205" y="309"/>
                    </a:lnTo>
                    <a:lnTo>
                      <a:pt x="1205" y="309"/>
                    </a:lnTo>
                    <a:lnTo>
                      <a:pt x="1205" y="309"/>
                    </a:lnTo>
                    <a:lnTo>
                      <a:pt x="1205" y="309"/>
                    </a:lnTo>
                    <a:lnTo>
                      <a:pt x="1207" y="309"/>
                    </a:lnTo>
                    <a:lnTo>
                      <a:pt x="1207" y="309"/>
                    </a:lnTo>
                    <a:lnTo>
                      <a:pt x="1207" y="309"/>
                    </a:lnTo>
                    <a:lnTo>
                      <a:pt x="1207" y="309"/>
                    </a:lnTo>
                    <a:lnTo>
                      <a:pt x="1207" y="309"/>
                    </a:lnTo>
                    <a:lnTo>
                      <a:pt x="1209" y="311"/>
                    </a:lnTo>
                    <a:lnTo>
                      <a:pt x="1209" y="311"/>
                    </a:lnTo>
                    <a:lnTo>
                      <a:pt x="1209" y="311"/>
                    </a:lnTo>
                    <a:lnTo>
                      <a:pt x="1209" y="311"/>
                    </a:lnTo>
                    <a:lnTo>
                      <a:pt x="1210" y="311"/>
                    </a:lnTo>
                    <a:lnTo>
                      <a:pt x="1210" y="311"/>
                    </a:lnTo>
                    <a:lnTo>
                      <a:pt x="1212" y="311"/>
                    </a:lnTo>
                    <a:lnTo>
                      <a:pt x="1212" y="311"/>
                    </a:lnTo>
                    <a:lnTo>
                      <a:pt x="1214" y="311"/>
                    </a:lnTo>
                    <a:lnTo>
                      <a:pt x="1216" y="311"/>
                    </a:lnTo>
                    <a:lnTo>
                      <a:pt x="1218" y="311"/>
                    </a:lnTo>
                    <a:lnTo>
                      <a:pt x="1218" y="311"/>
                    </a:lnTo>
                    <a:lnTo>
                      <a:pt x="1218" y="311"/>
                    </a:lnTo>
                    <a:lnTo>
                      <a:pt x="1219" y="311"/>
                    </a:lnTo>
                    <a:lnTo>
                      <a:pt x="1219" y="311"/>
                    </a:lnTo>
                    <a:lnTo>
                      <a:pt x="1219" y="311"/>
                    </a:lnTo>
                    <a:lnTo>
                      <a:pt x="1221" y="311"/>
                    </a:lnTo>
                    <a:lnTo>
                      <a:pt x="1223" y="311"/>
                    </a:lnTo>
                    <a:lnTo>
                      <a:pt x="1223" y="311"/>
                    </a:lnTo>
                    <a:lnTo>
                      <a:pt x="1225" y="311"/>
                    </a:lnTo>
                    <a:lnTo>
                      <a:pt x="1227" y="311"/>
                    </a:lnTo>
                    <a:lnTo>
                      <a:pt x="1227" y="311"/>
                    </a:lnTo>
                    <a:lnTo>
                      <a:pt x="1227" y="311"/>
                    </a:lnTo>
                    <a:lnTo>
                      <a:pt x="1228" y="311"/>
                    </a:lnTo>
                    <a:lnTo>
                      <a:pt x="1228" y="313"/>
                    </a:lnTo>
                    <a:lnTo>
                      <a:pt x="1228" y="313"/>
                    </a:lnTo>
                    <a:lnTo>
                      <a:pt x="1230" y="314"/>
                    </a:lnTo>
                    <a:lnTo>
                      <a:pt x="1228" y="316"/>
                    </a:lnTo>
                    <a:lnTo>
                      <a:pt x="1228" y="316"/>
                    </a:lnTo>
                    <a:lnTo>
                      <a:pt x="1228" y="316"/>
                    </a:lnTo>
                    <a:lnTo>
                      <a:pt x="1227" y="316"/>
                    </a:lnTo>
                    <a:lnTo>
                      <a:pt x="1227" y="318"/>
                    </a:lnTo>
                    <a:lnTo>
                      <a:pt x="1227" y="318"/>
                    </a:lnTo>
                    <a:lnTo>
                      <a:pt x="1227" y="318"/>
                    </a:lnTo>
                    <a:lnTo>
                      <a:pt x="1227" y="318"/>
                    </a:lnTo>
                    <a:lnTo>
                      <a:pt x="1227" y="318"/>
                    </a:lnTo>
                    <a:lnTo>
                      <a:pt x="1225" y="318"/>
                    </a:lnTo>
                    <a:lnTo>
                      <a:pt x="1225" y="320"/>
                    </a:lnTo>
                    <a:lnTo>
                      <a:pt x="1225" y="320"/>
                    </a:lnTo>
                    <a:lnTo>
                      <a:pt x="1223" y="320"/>
                    </a:lnTo>
                    <a:lnTo>
                      <a:pt x="1223" y="320"/>
                    </a:lnTo>
                    <a:lnTo>
                      <a:pt x="1223" y="320"/>
                    </a:lnTo>
                    <a:lnTo>
                      <a:pt x="1223" y="322"/>
                    </a:lnTo>
                    <a:lnTo>
                      <a:pt x="1221" y="322"/>
                    </a:lnTo>
                    <a:lnTo>
                      <a:pt x="1221" y="323"/>
                    </a:lnTo>
                    <a:lnTo>
                      <a:pt x="1221" y="323"/>
                    </a:lnTo>
                    <a:lnTo>
                      <a:pt x="1221" y="325"/>
                    </a:lnTo>
                    <a:lnTo>
                      <a:pt x="1223" y="325"/>
                    </a:lnTo>
                    <a:lnTo>
                      <a:pt x="1223" y="325"/>
                    </a:lnTo>
                    <a:lnTo>
                      <a:pt x="1223" y="325"/>
                    </a:lnTo>
                    <a:lnTo>
                      <a:pt x="1223" y="327"/>
                    </a:lnTo>
                    <a:lnTo>
                      <a:pt x="1223" y="327"/>
                    </a:lnTo>
                    <a:lnTo>
                      <a:pt x="1225" y="327"/>
                    </a:lnTo>
                    <a:lnTo>
                      <a:pt x="1225" y="327"/>
                    </a:lnTo>
                    <a:lnTo>
                      <a:pt x="1225" y="327"/>
                    </a:lnTo>
                    <a:lnTo>
                      <a:pt x="1225" y="329"/>
                    </a:lnTo>
                    <a:lnTo>
                      <a:pt x="1225" y="329"/>
                    </a:lnTo>
                    <a:lnTo>
                      <a:pt x="1227" y="329"/>
                    </a:lnTo>
                    <a:lnTo>
                      <a:pt x="1227" y="329"/>
                    </a:lnTo>
                    <a:lnTo>
                      <a:pt x="1227" y="329"/>
                    </a:lnTo>
                    <a:lnTo>
                      <a:pt x="1227" y="329"/>
                    </a:lnTo>
                    <a:lnTo>
                      <a:pt x="1228" y="329"/>
                    </a:lnTo>
                    <a:lnTo>
                      <a:pt x="1230" y="329"/>
                    </a:lnTo>
                    <a:lnTo>
                      <a:pt x="1230" y="329"/>
                    </a:lnTo>
                    <a:lnTo>
                      <a:pt x="1230" y="329"/>
                    </a:lnTo>
                    <a:lnTo>
                      <a:pt x="1230" y="329"/>
                    </a:lnTo>
                    <a:lnTo>
                      <a:pt x="1230" y="329"/>
                    </a:lnTo>
                    <a:lnTo>
                      <a:pt x="1232" y="327"/>
                    </a:lnTo>
                    <a:lnTo>
                      <a:pt x="1234" y="327"/>
                    </a:lnTo>
                    <a:lnTo>
                      <a:pt x="1234" y="327"/>
                    </a:lnTo>
                    <a:lnTo>
                      <a:pt x="1234" y="327"/>
                    </a:lnTo>
                    <a:lnTo>
                      <a:pt x="1236" y="327"/>
                    </a:lnTo>
                    <a:lnTo>
                      <a:pt x="1236" y="327"/>
                    </a:lnTo>
                    <a:lnTo>
                      <a:pt x="1237" y="325"/>
                    </a:lnTo>
                    <a:lnTo>
                      <a:pt x="1241" y="325"/>
                    </a:lnTo>
                    <a:lnTo>
                      <a:pt x="1241" y="325"/>
                    </a:lnTo>
                    <a:lnTo>
                      <a:pt x="1241" y="327"/>
                    </a:lnTo>
                    <a:lnTo>
                      <a:pt x="1243" y="327"/>
                    </a:lnTo>
                    <a:lnTo>
                      <a:pt x="1243" y="327"/>
                    </a:lnTo>
                    <a:lnTo>
                      <a:pt x="1243" y="327"/>
                    </a:lnTo>
                    <a:lnTo>
                      <a:pt x="1245" y="327"/>
                    </a:lnTo>
                    <a:lnTo>
                      <a:pt x="1245" y="327"/>
                    </a:lnTo>
                    <a:lnTo>
                      <a:pt x="1245" y="327"/>
                    </a:lnTo>
                    <a:lnTo>
                      <a:pt x="1245" y="327"/>
                    </a:lnTo>
                    <a:lnTo>
                      <a:pt x="1247" y="327"/>
                    </a:lnTo>
                    <a:lnTo>
                      <a:pt x="1247" y="327"/>
                    </a:lnTo>
                    <a:lnTo>
                      <a:pt x="1247" y="327"/>
                    </a:lnTo>
                    <a:lnTo>
                      <a:pt x="1247" y="327"/>
                    </a:lnTo>
                    <a:lnTo>
                      <a:pt x="1248" y="327"/>
                    </a:lnTo>
                    <a:lnTo>
                      <a:pt x="1247" y="325"/>
                    </a:lnTo>
                    <a:lnTo>
                      <a:pt x="1247" y="323"/>
                    </a:lnTo>
                    <a:lnTo>
                      <a:pt x="1247" y="323"/>
                    </a:lnTo>
                    <a:lnTo>
                      <a:pt x="1247" y="323"/>
                    </a:lnTo>
                    <a:lnTo>
                      <a:pt x="1245" y="323"/>
                    </a:lnTo>
                    <a:lnTo>
                      <a:pt x="1245" y="322"/>
                    </a:lnTo>
                    <a:lnTo>
                      <a:pt x="1243" y="320"/>
                    </a:lnTo>
                    <a:lnTo>
                      <a:pt x="1245" y="320"/>
                    </a:lnTo>
                    <a:lnTo>
                      <a:pt x="1245" y="318"/>
                    </a:lnTo>
                    <a:lnTo>
                      <a:pt x="1245" y="318"/>
                    </a:lnTo>
                    <a:lnTo>
                      <a:pt x="1245" y="318"/>
                    </a:lnTo>
                    <a:lnTo>
                      <a:pt x="1245" y="318"/>
                    </a:lnTo>
                    <a:lnTo>
                      <a:pt x="1248" y="318"/>
                    </a:lnTo>
                    <a:lnTo>
                      <a:pt x="1248" y="318"/>
                    </a:lnTo>
                    <a:lnTo>
                      <a:pt x="1248" y="318"/>
                    </a:lnTo>
                    <a:lnTo>
                      <a:pt x="1250" y="318"/>
                    </a:lnTo>
                    <a:lnTo>
                      <a:pt x="1250" y="318"/>
                    </a:lnTo>
                    <a:lnTo>
                      <a:pt x="1250" y="318"/>
                    </a:lnTo>
                    <a:lnTo>
                      <a:pt x="1250" y="320"/>
                    </a:lnTo>
                    <a:lnTo>
                      <a:pt x="1250" y="320"/>
                    </a:lnTo>
                    <a:lnTo>
                      <a:pt x="1252" y="320"/>
                    </a:lnTo>
                    <a:lnTo>
                      <a:pt x="1252" y="320"/>
                    </a:lnTo>
                    <a:lnTo>
                      <a:pt x="1252" y="320"/>
                    </a:lnTo>
                    <a:lnTo>
                      <a:pt x="1252" y="320"/>
                    </a:lnTo>
                    <a:lnTo>
                      <a:pt x="1252" y="322"/>
                    </a:lnTo>
                    <a:lnTo>
                      <a:pt x="1252" y="322"/>
                    </a:lnTo>
                    <a:lnTo>
                      <a:pt x="1254" y="322"/>
                    </a:lnTo>
                    <a:lnTo>
                      <a:pt x="1254" y="322"/>
                    </a:lnTo>
                    <a:lnTo>
                      <a:pt x="1254" y="322"/>
                    </a:lnTo>
                    <a:lnTo>
                      <a:pt x="1254" y="322"/>
                    </a:lnTo>
                    <a:lnTo>
                      <a:pt x="1254" y="322"/>
                    </a:lnTo>
                    <a:lnTo>
                      <a:pt x="1254" y="322"/>
                    </a:lnTo>
                    <a:lnTo>
                      <a:pt x="1254" y="323"/>
                    </a:lnTo>
                    <a:lnTo>
                      <a:pt x="1254" y="323"/>
                    </a:lnTo>
                    <a:lnTo>
                      <a:pt x="1254" y="323"/>
                    </a:lnTo>
                    <a:lnTo>
                      <a:pt x="1254" y="323"/>
                    </a:lnTo>
                    <a:lnTo>
                      <a:pt x="1254" y="323"/>
                    </a:lnTo>
                    <a:lnTo>
                      <a:pt x="1254" y="323"/>
                    </a:lnTo>
                    <a:lnTo>
                      <a:pt x="1256" y="325"/>
                    </a:lnTo>
                    <a:lnTo>
                      <a:pt x="1256" y="325"/>
                    </a:lnTo>
                    <a:lnTo>
                      <a:pt x="1257" y="327"/>
                    </a:lnTo>
                    <a:lnTo>
                      <a:pt x="1257" y="329"/>
                    </a:lnTo>
                    <a:lnTo>
                      <a:pt x="1257" y="331"/>
                    </a:lnTo>
                    <a:lnTo>
                      <a:pt x="1259" y="331"/>
                    </a:lnTo>
                    <a:lnTo>
                      <a:pt x="1259" y="331"/>
                    </a:lnTo>
                    <a:lnTo>
                      <a:pt x="1259" y="332"/>
                    </a:lnTo>
                    <a:lnTo>
                      <a:pt x="1259" y="332"/>
                    </a:lnTo>
                    <a:lnTo>
                      <a:pt x="1259" y="334"/>
                    </a:lnTo>
                    <a:lnTo>
                      <a:pt x="1259" y="334"/>
                    </a:lnTo>
                    <a:lnTo>
                      <a:pt x="1259" y="334"/>
                    </a:lnTo>
                    <a:lnTo>
                      <a:pt x="1257" y="338"/>
                    </a:lnTo>
                    <a:lnTo>
                      <a:pt x="1257" y="338"/>
                    </a:lnTo>
                    <a:lnTo>
                      <a:pt x="1256" y="338"/>
                    </a:lnTo>
                    <a:lnTo>
                      <a:pt x="1256" y="338"/>
                    </a:lnTo>
                    <a:lnTo>
                      <a:pt x="1256" y="338"/>
                    </a:lnTo>
                    <a:lnTo>
                      <a:pt x="1256" y="340"/>
                    </a:lnTo>
                    <a:lnTo>
                      <a:pt x="1256" y="340"/>
                    </a:lnTo>
                    <a:lnTo>
                      <a:pt x="1254" y="340"/>
                    </a:lnTo>
                    <a:lnTo>
                      <a:pt x="1254" y="340"/>
                    </a:lnTo>
                    <a:lnTo>
                      <a:pt x="1254" y="342"/>
                    </a:lnTo>
                    <a:lnTo>
                      <a:pt x="1254" y="342"/>
                    </a:lnTo>
                    <a:lnTo>
                      <a:pt x="1254" y="342"/>
                    </a:lnTo>
                    <a:lnTo>
                      <a:pt x="1254" y="342"/>
                    </a:lnTo>
                    <a:lnTo>
                      <a:pt x="1254" y="343"/>
                    </a:lnTo>
                    <a:lnTo>
                      <a:pt x="1252" y="343"/>
                    </a:lnTo>
                    <a:lnTo>
                      <a:pt x="1252" y="343"/>
                    </a:lnTo>
                    <a:lnTo>
                      <a:pt x="1252" y="343"/>
                    </a:lnTo>
                    <a:lnTo>
                      <a:pt x="1252" y="343"/>
                    </a:lnTo>
                    <a:lnTo>
                      <a:pt x="1252" y="343"/>
                    </a:lnTo>
                    <a:lnTo>
                      <a:pt x="1250" y="345"/>
                    </a:lnTo>
                    <a:lnTo>
                      <a:pt x="1250" y="347"/>
                    </a:lnTo>
                    <a:lnTo>
                      <a:pt x="1250" y="347"/>
                    </a:lnTo>
                    <a:lnTo>
                      <a:pt x="1248" y="349"/>
                    </a:lnTo>
                    <a:lnTo>
                      <a:pt x="1248" y="349"/>
                    </a:lnTo>
                    <a:lnTo>
                      <a:pt x="1247" y="349"/>
                    </a:lnTo>
                    <a:lnTo>
                      <a:pt x="1247" y="349"/>
                    </a:lnTo>
                    <a:lnTo>
                      <a:pt x="1247" y="349"/>
                    </a:lnTo>
                    <a:lnTo>
                      <a:pt x="1247" y="351"/>
                    </a:lnTo>
                    <a:lnTo>
                      <a:pt x="1245" y="352"/>
                    </a:lnTo>
                    <a:lnTo>
                      <a:pt x="1245" y="352"/>
                    </a:lnTo>
                    <a:lnTo>
                      <a:pt x="1245" y="354"/>
                    </a:lnTo>
                    <a:lnTo>
                      <a:pt x="1247" y="356"/>
                    </a:lnTo>
                    <a:lnTo>
                      <a:pt x="1247" y="356"/>
                    </a:lnTo>
                    <a:lnTo>
                      <a:pt x="1247" y="356"/>
                    </a:lnTo>
                    <a:lnTo>
                      <a:pt x="1248" y="356"/>
                    </a:lnTo>
                    <a:lnTo>
                      <a:pt x="1248" y="356"/>
                    </a:lnTo>
                    <a:lnTo>
                      <a:pt x="1250" y="356"/>
                    </a:lnTo>
                    <a:lnTo>
                      <a:pt x="1252" y="356"/>
                    </a:lnTo>
                    <a:lnTo>
                      <a:pt x="1252" y="356"/>
                    </a:lnTo>
                    <a:lnTo>
                      <a:pt x="1254" y="356"/>
                    </a:lnTo>
                    <a:lnTo>
                      <a:pt x="1257" y="356"/>
                    </a:lnTo>
                    <a:lnTo>
                      <a:pt x="1259" y="354"/>
                    </a:lnTo>
                    <a:lnTo>
                      <a:pt x="1261" y="354"/>
                    </a:lnTo>
                    <a:lnTo>
                      <a:pt x="1261" y="354"/>
                    </a:lnTo>
                    <a:lnTo>
                      <a:pt x="1261" y="354"/>
                    </a:lnTo>
                    <a:lnTo>
                      <a:pt x="1261" y="354"/>
                    </a:lnTo>
                    <a:lnTo>
                      <a:pt x="1261" y="352"/>
                    </a:lnTo>
                    <a:lnTo>
                      <a:pt x="1263" y="352"/>
                    </a:lnTo>
                    <a:lnTo>
                      <a:pt x="1265" y="351"/>
                    </a:lnTo>
                    <a:lnTo>
                      <a:pt x="1268" y="351"/>
                    </a:lnTo>
                    <a:lnTo>
                      <a:pt x="1270" y="351"/>
                    </a:lnTo>
                    <a:lnTo>
                      <a:pt x="1270" y="351"/>
                    </a:lnTo>
                    <a:lnTo>
                      <a:pt x="1272" y="349"/>
                    </a:lnTo>
                    <a:lnTo>
                      <a:pt x="1274" y="349"/>
                    </a:lnTo>
                    <a:lnTo>
                      <a:pt x="1275" y="349"/>
                    </a:lnTo>
                    <a:lnTo>
                      <a:pt x="1275" y="349"/>
                    </a:lnTo>
                    <a:lnTo>
                      <a:pt x="1275" y="349"/>
                    </a:lnTo>
                    <a:lnTo>
                      <a:pt x="1275" y="349"/>
                    </a:lnTo>
                    <a:lnTo>
                      <a:pt x="1277" y="349"/>
                    </a:lnTo>
                    <a:lnTo>
                      <a:pt x="1277" y="349"/>
                    </a:lnTo>
                    <a:lnTo>
                      <a:pt x="1279" y="349"/>
                    </a:lnTo>
                    <a:lnTo>
                      <a:pt x="1281" y="349"/>
                    </a:lnTo>
                    <a:lnTo>
                      <a:pt x="1283" y="349"/>
                    </a:lnTo>
                    <a:lnTo>
                      <a:pt x="1284" y="351"/>
                    </a:lnTo>
                    <a:lnTo>
                      <a:pt x="1286" y="351"/>
                    </a:lnTo>
                    <a:lnTo>
                      <a:pt x="1286" y="352"/>
                    </a:lnTo>
                    <a:lnTo>
                      <a:pt x="1286" y="352"/>
                    </a:lnTo>
                    <a:lnTo>
                      <a:pt x="1286" y="354"/>
                    </a:lnTo>
                    <a:lnTo>
                      <a:pt x="1286" y="356"/>
                    </a:lnTo>
                    <a:lnTo>
                      <a:pt x="1284" y="356"/>
                    </a:lnTo>
                    <a:lnTo>
                      <a:pt x="1283" y="358"/>
                    </a:lnTo>
                    <a:lnTo>
                      <a:pt x="1283" y="358"/>
                    </a:lnTo>
                    <a:lnTo>
                      <a:pt x="1283" y="358"/>
                    </a:lnTo>
                    <a:lnTo>
                      <a:pt x="1281" y="358"/>
                    </a:lnTo>
                    <a:lnTo>
                      <a:pt x="1281" y="358"/>
                    </a:lnTo>
                    <a:lnTo>
                      <a:pt x="1281" y="358"/>
                    </a:lnTo>
                    <a:lnTo>
                      <a:pt x="1279" y="358"/>
                    </a:lnTo>
                    <a:lnTo>
                      <a:pt x="1279" y="358"/>
                    </a:lnTo>
                    <a:lnTo>
                      <a:pt x="1279" y="358"/>
                    </a:lnTo>
                    <a:lnTo>
                      <a:pt x="1279" y="358"/>
                    </a:lnTo>
                    <a:lnTo>
                      <a:pt x="1277" y="358"/>
                    </a:lnTo>
                    <a:lnTo>
                      <a:pt x="1277" y="358"/>
                    </a:lnTo>
                    <a:lnTo>
                      <a:pt x="1275" y="358"/>
                    </a:lnTo>
                    <a:lnTo>
                      <a:pt x="1274" y="360"/>
                    </a:lnTo>
                    <a:lnTo>
                      <a:pt x="1274" y="360"/>
                    </a:lnTo>
                    <a:lnTo>
                      <a:pt x="1272" y="360"/>
                    </a:lnTo>
                    <a:lnTo>
                      <a:pt x="1272" y="361"/>
                    </a:lnTo>
                    <a:lnTo>
                      <a:pt x="1270" y="361"/>
                    </a:lnTo>
                    <a:lnTo>
                      <a:pt x="1270" y="361"/>
                    </a:lnTo>
                    <a:lnTo>
                      <a:pt x="1270" y="361"/>
                    </a:lnTo>
                    <a:lnTo>
                      <a:pt x="1270" y="363"/>
                    </a:lnTo>
                    <a:lnTo>
                      <a:pt x="1270" y="363"/>
                    </a:lnTo>
                    <a:lnTo>
                      <a:pt x="1270" y="363"/>
                    </a:lnTo>
                    <a:lnTo>
                      <a:pt x="1270" y="363"/>
                    </a:lnTo>
                    <a:lnTo>
                      <a:pt x="1270" y="365"/>
                    </a:lnTo>
                    <a:lnTo>
                      <a:pt x="1270" y="365"/>
                    </a:lnTo>
                    <a:lnTo>
                      <a:pt x="1270" y="365"/>
                    </a:lnTo>
                    <a:lnTo>
                      <a:pt x="1270" y="365"/>
                    </a:lnTo>
                    <a:lnTo>
                      <a:pt x="1270" y="367"/>
                    </a:lnTo>
                    <a:lnTo>
                      <a:pt x="1270" y="369"/>
                    </a:lnTo>
                    <a:lnTo>
                      <a:pt x="1270" y="369"/>
                    </a:lnTo>
                    <a:lnTo>
                      <a:pt x="1270" y="370"/>
                    </a:lnTo>
                    <a:lnTo>
                      <a:pt x="1270" y="370"/>
                    </a:lnTo>
                    <a:lnTo>
                      <a:pt x="1272" y="372"/>
                    </a:lnTo>
                    <a:lnTo>
                      <a:pt x="1272" y="374"/>
                    </a:lnTo>
                    <a:lnTo>
                      <a:pt x="1272" y="374"/>
                    </a:lnTo>
                    <a:lnTo>
                      <a:pt x="1274" y="376"/>
                    </a:lnTo>
                    <a:lnTo>
                      <a:pt x="1274" y="376"/>
                    </a:lnTo>
                    <a:lnTo>
                      <a:pt x="1274" y="376"/>
                    </a:lnTo>
                    <a:lnTo>
                      <a:pt x="1274" y="376"/>
                    </a:lnTo>
                    <a:lnTo>
                      <a:pt x="1274" y="378"/>
                    </a:lnTo>
                    <a:lnTo>
                      <a:pt x="1274" y="378"/>
                    </a:lnTo>
                    <a:lnTo>
                      <a:pt x="1275" y="378"/>
                    </a:lnTo>
                    <a:lnTo>
                      <a:pt x="1275" y="378"/>
                    </a:lnTo>
                    <a:lnTo>
                      <a:pt x="1275" y="378"/>
                    </a:lnTo>
                    <a:lnTo>
                      <a:pt x="1277" y="379"/>
                    </a:lnTo>
                    <a:lnTo>
                      <a:pt x="1277" y="379"/>
                    </a:lnTo>
                    <a:lnTo>
                      <a:pt x="1279" y="379"/>
                    </a:lnTo>
                    <a:lnTo>
                      <a:pt x="1279" y="381"/>
                    </a:lnTo>
                    <a:lnTo>
                      <a:pt x="1281" y="381"/>
                    </a:lnTo>
                    <a:lnTo>
                      <a:pt x="1281" y="381"/>
                    </a:lnTo>
                    <a:lnTo>
                      <a:pt x="1283" y="381"/>
                    </a:lnTo>
                    <a:lnTo>
                      <a:pt x="1284" y="381"/>
                    </a:lnTo>
                    <a:lnTo>
                      <a:pt x="1284" y="381"/>
                    </a:lnTo>
                    <a:lnTo>
                      <a:pt x="1284" y="381"/>
                    </a:lnTo>
                    <a:lnTo>
                      <a:pt x="1286" y="381"/>
                    </a:lnTo>
                    <a:lnTo>
                      <a:pt x="1286" y="381"/>
                    </a:lnTo>
                    <a:lnTo>
                      <a:pt x="1286" y="381"/>
                    </a:lnTo>
                    <a:lnTo>
                      <a:pt x="1286" y="381"/>
                    </a:lnTo>
                    <a:lnTo>
                      <a:pt x="1286" y="381"/>
                    </a:lnTo>
                    <a:lnTo>
                      <a:pt x="1288" y="383"/>
                    </a:lnTo>
                    <a:lnTo>
                      <a:pt x="1288" y="383"/>
                    </a:lnTo>
                    <a:lnTo>
                      <a:pt x="1288" y="383"/>
                    </a:lnTo>
                    <a:lnTo>
                      <a:pt x="1288" y="383"/>
                    </a:lnTo>
                    <a:lnTo>
                      <a:pt x="1288" y="383"/>
                    </a:lnTo>
                    <a:lnTo>
                      <a:pt x="1290" y="383"/>
                    </a:lnTo>
                    <a:lnTo>
                      <a:pt x="1290" y="383"/>
                    </a:lnTo>
                    <a:lnTo>
                      <a:pt x="1290" y="383"/>
                    </a:lnTo>
                    <a:lnTo>
                      <a:pt x="1290" y="385"/>
                    </a:lnTo>
                    <a:lnTo>
                      <a:pt x="1290" y="385"/>
                    </a:lnTo>
                    <a:lnTo>
                      <a:pt x="1292" y="385"/>
                    </a:lnTo>
                    <a:lnTo>
                      <a:pt x="1292" y="385"/>
                    </a:lnTo>
                    <a:lnTo>
                      <a:pt x="1292" y="385"/>
                    </a:lnTo>
                    <a:lnTo>
                      <a:pt x="1292" y="387"/>
                    </a:lnTo>
                    <a:lnTo>
                      <a:pt x="1292" y="387"/>
                    </a:lnTo>
                    <a:lnTo>
                      <a:pt x="1292" y="387"/>
                    </a:lnTo>
                    <a:lnTo>
                      <a:pt x="1292" y="387"/>
                    </a:lnTo>
                    <a:lnTo>
                      <a:pt x="1292" y="387"/>
                    </a:lnTo>
                    <a:lnTo>
                      <a:pt x="1292" y="387"/>
                    </a:lnTo>
                    <a:lnTo>
                      <a:pt x="1292" y="389"/>
                    </a:lnTo>
                    <a:lnTo>
                      <a:pt x="1294" y="390"/>
                    </a:lnTo>
                    <a:lnTo>
                      <a:pt x="1294" y="390"/>
                    </a:lnTo>
                    <a:lnTo>
                      <a:pt x="1294" y="390"/>
                    </a:lnTo>
                    <a:lnTo>
                      <a:pt x="1294" y="390"/>
                    </a:lnTo>
                    <a:lnTo>
                      <a:pt x="1292" y="392"/>
                    </a:lnTo>
                    <a:lnTo>
                      <a:pt x="1292" y="392"/>
                    </a:lnTo>
                    <a:lnTo>
                      <a:pt x="1292" y="392"/>
                    </a:lnTo>
                    <a:lnTo>
                      <a:pt x="1292" y="392"/>
                    </a:lnTo>
                    <a:lnTo>
                      <a:pt x="1292" y="394"/>
                    </a:lnTo>
                    <a:lnTo>
                      <a:pt x="1292" y="394"/>
                    </a:lnTo>
                    <a:lnTo>
                      <a:pt x="1292" y="396"/>
                    </a:lnTo>
                    <a:lnTo>
                      <a:pt x="1292" y="396"/>
                    </a:lnTo>
                    <a:lnTo>
                      <a:pt x="1292" y="398"/>
                    </a:lnTo>
                    <a:lnTo>
                      <a:pt x="1290" y="398"/>
                    </a:lnTo>
                    <a:lnTo>
                      <a:pt x="1290" y="399"/>
                    </a:lnTo>
                    <a:lnTo>
                      <a:pt x="1288" y="401"/>
                    </a:lnTo>
                    <a:lnTo>
                      <a:pt x="1286" y="401"/>
                    </a:lnTo>
                    <a:lnTo>
                      <a:pt x="1284" y="403"/>
                    </a:lnTo>
                    <a:lnTo>
                      <a:pt x="1283" y="405"/>
                    </a:lnTo>
                    <a:lnTo>
                      <a:pt x="1283" y="405"/>
                    </a:lnTo>
                    <a:lnTo>
                      <a:pt x="1281" y="407"/>
                    </a:lnTo>
                    <a:lnTo>
                      <a:pt x="1281" y="407"/>
                    </a:lnTo>
                    <a:lnTo>
                      <a:pt x="1281" y="407"/>
                    </a:lnTo>
                    <a:lnTo>
                      <a:pt x="1279" y="408"/>
                    </a:lnTo>
                    <a:lnTo>
                      <a:pt x="1279" y="408"/>
                    </a:lnTo>
                    <a:lnTo>
                      <a:pt x="1277" y="410"/>
                    </a:lnTo>
                    <a:lnTo>
                      <a:pt x="1277" y="410"/>
                    </a:lnTo>
                    <a:lnTo>
                      <a:pt x="1277" y="412"/>
                    </a:lnTo>
                    <a:lnTo>
                      <a:pt x="1277" y="414"/>
                    </a:lnTo>
                    <a:lnTo>
                      <a:pt x="1277" y="416"/>
                    </a:lnTo>
                    <a:lnTo>
                      <a:pt x="1279" y="416"/>
                    </a:lnTo>
                    <a:lnTo>
                      <a:pt x="1279" y="416"/>
                    </a:lnTo>
                    <a:lnTo>
                      <a:pt x="1281" y="417"/>
                    </a:lnTo>
                    <a:lnTo>
                      <a:pt x="1283" y="417"/>
                    </a:lnTo>
                    <a:lnTo>
                      <a:pt x="1286" y="417"/>
                    </a:lnTo>
                    <a:lnTo>
                      <a:pt x="1286" y="417"/>
                    </a:lnTo>
                    <a:lnTo>
                      <a:pt x="1288" y="417"/>
                    </a:lnTo>
                    <a:lnTo>
                      <a:pt x="1290" y="419"/>
                    </a:lnTo>
                    <a:lnTo>
                      <a:pt x="1292" y="419"/>
                    </a:lnTo>
                    <a:lnTo>
                      <a:pt x="1292" y="419"/>
                    </a:lnTo>
                    <a:lnTo>
                      <a:pt x="1294" y="421"/>
                    </a:lnTo>
                    <a:lnTo>
                      <a:pt x="1295" y="423"/>
                    </a:lnTo>
                    <a:lnTo>
                      <a:pt x="1295" y="423"/>
                    </a:lnTo>
                    <a:lnTo>
                      <a:pt x="1295" y="425"/>
                    </a:lnTo>
                    <a:lnTo>
                      <a:pt x="1297" y="425"/>
                    </a:lnTo>
                    <a:lnTo>
                      <a:pt x="1297" y="427"/>
                    </a:lnTo>
                    <a:lnTo>
                      <a:pt x="1299" y="428"/>
                    </a:lnTo>
                    <a:lnTo>
                      <a:pt x="1299" y="430"/>
                    </a:lnTo>
                    <a:lnTo>
                      <a:pt x="1301" y="430"/>
                    </a:lnTo>
                    <a:lnTo>
                      <a:pt x="1303" y="432"/>
                    </a:lnTo>
                    <a:lnTo>
                      <a:pt x="1304" y="434"/>
                    </a:lnTo>
                    <a:lnTo>
                      <a:pt x="1306" y="434"/>
                    </a:lnTo>
                    <a:lnTo>
                      <a:pt x="1306" y="434"/>
                    </a:lnTo>
                    <a:lnTo>
                      <a:pt x="1308" y="436"/>
                    </a:lnTo>
                    <a:lnTo>
                      <a:pt x="1308" y="437"/>
                    </a:lnTo>
                    <a:lnTo>
                      <a:pt x="1308" y="437"/>
                    </a:lnTo>
                    <a:lnTo>
                      <a:pt x="1308" y="439"/>
                    </a:lnTo>
                    <a:lnTo>
                      <a:pt x="1308" y="441"/>
                    </a:lnTo>
                    <a:lnTo>
                      <a:pt x="1306" y="441"/>
                    </a:lnTo>
                    <a:lnTo>
                      <a:pt x="1306" y="443"/>
                    </a:lnTo>
                    <a:lnTo>
                      <a:pt x="1304" y="443"/>
                    </a:lnTo>
                    <a:lnTo>
                      <a:pt x="1304" y="443"/>
                    </a:lnTo>
                    <a:lnTo>
                      <a:pt x="1304" y="445"/>
                    </a:lnTo>
                    <a:lnTo>
                      <a:pt x="1303" y="445"/>
                    </a:lnTo>
                    <a:lnTo>
                      <a:pt x="1303" y="445"/>
                    </a:lnTo>
                    <a:lnTo>
                      <a:pt x="1301" y="446"/>
                    </a:lnTo>
                    <a:lnTo>
                      <a:pt x="1301" y="446"/>
                    </a:lnTo>
                    <a:lnTo>
                      <a:pt x="1299" y="446"/>
                    </a:lnTo>
                    <a:lnTo>
                      <a:pt x="1297" y="446"/>
                    </a:lnTo>
                    <a:lnTo>
                      <a:pt x="1295" y="446"/>
                    </a:lnTo>
                    <a:lnTo>
                      <a:pt x="1294" y="448"/>
                    </a:lnTo>
                    <a:lnTo>
                      <a:pt x="1294" y="448"/>
                    </a:lnTo>
                    <a:lnTo>
                      <a:pt x="1292" y="450"/>
                    </a:lnTo>
                    <a:lnTo>
                      <a:pt x="1292" y="450"/>
                    </a:lnTo>
                    <a:lnTo>
                      <a:pt x="1292" y="452"/>
                    </a:lnTo>
                    <a:lnTo>
                      <a:pt x="1292" y="454"/>
                    </a:lnTo>
                    <a:lnTo>
                      <a:pt x="1294" y="455"/>
                    </a:lnTo>
                    <a:lnTo>
                      <a:pt x="1294" y="457"/>
                    </a:lnTo>
                    <a:lnTo>
                      <a:pt x="1294" y="459"/>
                    </a:lnTo>
                    <a:lnTo>
                      <a:pt x="1295" y="461"/>
                    </a:lnTo>
                    <a:lnTo>
                      <a:pt x="1295" y="461"/>
                    </a:lnTo>
                    <a:lnTo>
                      <a:pt x="1295" y="461"/>
                    </a:lnTo>
                    <a:lnTo>
                      <a:pt x="1297" y="463"/>
                    </a:lnTo>
                    <a:lnTo>
                      <a:pt x="1299" y="463"/>
                    </a:lnTo>
                    <a:lnTo>
                      <a:pt x="1301" y="465"/>
                    </a:lnTo>
                    <a:lnTo>
                      <a:pt x="1301" y="465"/>
                    </a:lnTo>
                    <a:lnTo>
                      <a:pt x="1301" y="466"/>
                    </a:lnTo>
                    <a:lnTo>
                      <a:pt x="1301" y="466"/>
                    </a:lnTo>
                    <a:lnTo>
                      <a:pt x="1301" y="468"/>
                    </a:lnTo>
                    <a:lnTo>
                      <a:pt x="1299" y="468"/>
                    </a:lnTo>
                    <a:lnTo>
                      <a:pt x="1299" y="468"/>
                    </a:lnTo>
                    <a:lnTo>
                      <a:pt x="1297" y="468"/>
                    </a:lnTo>
                    <a:lnTo>
                      <a:pt x="1297" y="468"/>
                    </a:lnTo>
                    <a:lnTo>
                      <a:pt x="1297" y="468"/>
                    </a:lnTo>
                    <a:lnTo>
                      <a:pt x="1295" y="468"/>
                    </a:lnTo>
                    <a:lnTo>
                      <a:pt x="1295" y="468"/>
                    </a:lnTo>
                    <a:lnTo>
                      <a:pt x="1294" y="468"/>
                    </a:lnTo>
                    <a:lnTo>
                      <a:pt x="1294" y="468"/>
                    </a:lnTo>
                    <a:lnTo>
                      <a:pt x="1294" y="466"/>
                    </a:lnTo>
                    <a:lnTo>
                      <a:pt x="1292" y="466"/>
                    </a:lnTo>
                    <a:lnTo>
                      <a:pt x="1292" y="465"/>
                    </a:lnTo>
                    <a:lnTo>
                      <a:pt x="1292" y="465"/>
                    </a:lnTo>
                    <a:lnTo>
                      <a:pt x="1290" y="465"/>
                    </a:lnTo>
                    <a:lnTo>
                      <a:pt x="1290" y="463"/>
                    </a:lnTo>
                    <a:lnTo>
                      <a:pt x="1290" y="463"/>
                    </a:lnTo>
                    <a:lnTo>
                      <a:pt x="1288" y="463"/>
                    </a:lnTo>
                    <a:lnTo>
                      <a:pt x="1288" y="463"/>
                    </a:lnTo>
                    <a:lnTo>
                      <a:pt x="1288" y="463"/>
                    </a:lnTo>
                    <a:lnTo>
                      <a:pt x="1286" y="463"/>
                    </a:lnTo>
                    <a:lnTo>
                      <a:pt x="1286" y="463"/>
                    </a:lnTo>
                    <a:lnTo>
                      <a:pt x="1286" y="463"/>
                    </a:lnTo>
                    <a:lnTo>
                      <a:pt x="1286" y="463"/>
                    </a:lnTo>
                    <a:lnTo>
                      <a:pt x="1286" y="463"/>
                    </a:lnTo>
                    <a:lnTo>
                      <a:pt x="1286" y="463"/>
                    </a:lnTo>
                    <a:lnTo>
                      <a:pt x="1286" y="463"/>
                    </a:lnTo>
                    <a:lnTo>
                      <a:pt x="1284" y="463"/>
                    </a:lnTo>
                    <a:lnTo>
                      <a:pt x="1284" y="465"/>
                    </a:lnTo>
                    <a:lnTo>
                      <a:pt x="1284" y="465"/>
                    </a:lnTo>
                    <a:lnTo>
                      <a:pt x="1286" y="465"/>
                    </a:lnTo>
                    <a:lnTo>
                      <a:pt x="1286" y="465"/>
                    </a:lnTo>
                    <a:lnTo>
                      <a:pt x="1286" y="466"/>
                    </a:lnTo>
                    <a:lnTo>
                      <a:pt x="1286" y="468"/>
                    </a:lnTo>
                    <a:lnTo>
                      <a:pt x="1288" y="468"/>
                    </a:lnTo>
                    <a:lnTo>
                      <a:pt x="1288" y="468"/>
                    </a:lnTo>
                    <a:lnTo>
                      <a:pt x="1290" y="470"/>
                    </a:lnTo>
                    <a:lnTo>
                      <a:pt x="1290" y="470"/>
                    </a:lnTo>
                    <a:lnTo>
                      <a:pt x="1290" y="470"/>
                    </a:lnTo>
                    <a:lnTo>
                      <a:pt x="1290" y="470"/>
                    </a:lnTo>
                    <a:lnTo>
                      <a:pt x="1290" y="472"/>
                    </a:lnTo>
                    <a:lnTo>
                      <a:pt x="1290" y="472"/>
                    </a:lnTo>
                    <a:lnTo>
                      <a:pt x="1292" y="475"/>
                    </a:lnTo>
                    <a:lnTo>
                      <a:pt x="1292" y="475"/>
                    </a:lnTo>
                    <a:lnTo>
                      <a:pt x="1292" y="477"/>
                    </a:lnTo>
                    <a:lnTo>
                      <a:pt x="1292" y="477"/>
                    </a:lnTo>
                    <a:lnTo>
                      <a:pt x="1294" y="477"/>
                    </a:lnTo>
                    <a:lnTo>
                      <a:pt x="1294" y="477"/>
                    </a:lnTo>
                    <a:lnTo>
                      <a:pt x="1294" y="479"/>
                    </a:lnTo>
                    <a:lnTo>
                      <a:pt x="1294" y="479"/>
                    </a:lnTo>
                    <a:lnTo>
                      <a:pt x="1294" y="479"/>
                    </a:lnTo>
                    <a:lnTo>
                      <a:pt x="1294" y="479"/>
                    </a:lnTo>
                    <a:lnTo>
                      <a:pt x="1295" y="479"/>
                    </a:lnTo>
                    <a:lnTo>
                      <a:pt x="1295" y="479"/>
                    </a:lnTo>
                    <a:lnTo>
                      <a:pt x="1295" y="481"/>
                    </a:lnTo>
                    <a:lnTo>
                      <a:pt x="1297" y="481"/>
                    </a:lnTo>
                    <a:lnTo>
                      <a:pt x="1299" y="479"/>
                    </a:lnTo>
                    <a:lnTo>
                      <a:pt x="1299" y="479"/>
                    </a:lnTo>
                    <a:lnTo>
                      <a:pt x="1301" y="479"/>
                    </a:lnTo>
                    <a:lnTo>
                      <a:pt x="1301" y="479"/>
                    </a:lnTo>
                    <a:lnTo>
                      <a:pt x="1301" y="477"/>
                    </a:lnTo>
                    <a:lnTo>
                      <a:pt x="1303" y="477"/>
                    </a:lnTo>
                    <a:lnTo>
                      <a:pt x="1303" y="477"/>
                    </a:lnTo>
                    <a:lnTo>
                      <a:pt x="1303" y="477"/>
                    </a:lnTo>
                    <a:lnTo>
                      <a:pt x="1304" y="477"/>
                    </a:lnTo>
                    <a:lnTo>
                      <a:pt x="1304" y="477"/>
                    </a:lnTo>
                    <a:lnTo>
                      <a:pt x="1304" y="479"/>
                    </a:lnTo>
                    <a:lnTo>
                      <a:pt x="1306" y="479"/>
                    </a:lnTo>
                    <a:lnTo>
                      <a:pt x="1306" y="481"/>
                    </a:lnTo>
                    <a:lnTo>
                      <a:pt x="1306" y="481"/>
                    </a:lnTo>
                    <a:lnTo>
                      <a:pt x="1306" y="481"/>
                    </a:lnTo>
                    <a:lnTo>
                      <a:pt x="1306" y="483"/>
                    </a:lnTo>
                    <a:lnTo>
                      <a:pt x="1306" y="483"/>
                    </a:lnTo>
                    <a:lnTo>
                      <a:pt x="1306" y="483"/>
                    </a:lnTo>
                    <a:lnTo>
                      <a:pt x="1306" y="483"/>
                    </a:lnTo>
                    <a:lnTo>
                      <a:pt x="1304" y="483"/>
                    </a:lnTo>
                    <a:lnTo>
                      <a:pt x="1304" y="484"/>
                    </a:lnTo>
                    <a:lnTo>
                      <a:pt x="1304" y="484"/>
                    </a:lnTo>
                    <a:lnTo>
                      <a:pt x="1304" y="484"/>
                    </a:lnTo>
                    <a:lnTo>
                      <a:pt x="1304" y="484"/>
                    </a:lnTo>
                    <a:lnTo>
                      <a:pt x="1304" y="484"/>
                    </a:lnTo>
                    <a:lnTo>
                      <a:pt x="1303" y="486"/>
                    </a:lnTo>
                    <a:lnTo>
                      <a:pt x="1301" y="486"/>
                    </a:lnTo>
                    <a:lnTo>
                      <a:pt x="1301" y="486"/>
                    </a:lnTo>
                    <a:lnTo>
                      <a:pt x="1301" y="486"/>
                    </a:lnTo>
                    <a:lnTo>
                      <a:pt x="1299" y="488"/>
                    </a:lnTo>
                    <a:lnTo>
                      <a:pt x="1297" y="488"/>
                    </a:lnTo>
                    <a:lnTo>
                      <a:pt x="1295" y="488"/>
                    </a:lnTo>
                    <a:lnTo>
                      <a:pt x="1295" y="490"/>
                    </a:lnTo>
                    <a:lnTo>
                      <a:pt x="1294" y="490"/>
                    </a:lnTo>
                    <a:lnTo>
                      <a:pt x="1294" y="490"/>
                    </a:lnTo>
                    <a:lnTo>
                      <a:pt x="1294" y="490"/>
                    </a:lnTo>
                    <a:lnTo>
                      <a:pt x="1292" y="492"/>
                    </a:lnTo>
                    <a:lnTo>
                      <a:pt x="1290" y="493"/>
                    </a:lnTo>
                    <a:lnTo>
                      <a:pt x="1290" y="493"/>
                    </a:lnTo>
                    <a:lnTo>
                      <a:pt x="1290" y="495"/>
                    </a:lnTo>
                    <a:lnTo>
                      <a:pt x="1288" y="495"/>
                    </a:lnTo>
                    <a:lnTo>
                      <a:pt x="1288" y="497"/>
                    </a:lnTo>
                    <a:lnTo>
                      <a:pt x="1288" y="497"/>
                    </a:lnTo>
                    <a:lnTo>
                      <a:pt x="1288" y="497"/>
                    </a:lnTo>
                    <a:lnTo>
                      <a:pt x="1288" y="499"/>
                    </a:lnTo>
                    <a:lnTo>
                      <a:pt x="1288" y="501"/>
                    </a:lnTo>
                    <a:lnTo>
                      <a:pt x="1290" y="501"/>
                    </a:lnTo>
                    <a:lnTo>
                      <a:pt x="1290" y="503"/>
                    </a:lnTo>
                    <a:lnTo>
                      <a:pt x="1290" y="504"/>
                    </a:lnTo>
                    <a:lnTo>
                      <a:pt x="1290" y="504"/>
                    </a:lnTo>
                    <a:lnTo>
                      <a:pt x="1290" y="504"/>
                    </a:lnTo>
                    <a:lnTo>
                      <a:pt x="1290" y="506"/>
                    </a:lnTo>
                    <a:lnTo>
                      <a:pt x="1290" y="506"/>
                    </a:lnTo>
                    <a:lnTo>
                      <a:pt x="1290" y="506"/>
                    </a:lnTo>
                    <a:lnTo>
                      <a:pt x="1290" y="506"/>
                    </a:lnTo>
                    <a:lnTo>
                      <a:pt x="1292" y="508"/>
                    </a:lnTo>
                    <a:lnTo>
                      <a:pt x="1292" y="508"/>
                    </a:lnTo>
                    <a:lnTo>
                      <a:pt x="1292" y="510"/>
                    </a:lnTo>
                    <a:lnTo>
                      <a:pt x="1294" y="510"/>
                    </a:lnTo>
                    <a:lnTo>
                      <a:pt x="1294" y="512"/>
                    </a:lnTo>
                    <a:lnTo>
                      <a:pt x="1295" y="512"/>
                    </a:lnTo>
                    <a:lnTo>
                      <a:pt x="1297" y="512"/>
                    </a:lnTo>
                    <a:lnTo>
                      <a:pt x="1297" y="512"/>
                    </a:lnTo>
                    <a:lnTo>
                      <a:pt x="1299" y="512"/>
                    </a:lnTo>
                    <a:lnTo>
                      <a:pt x="1301" y="512"/>
                    </a:lnTo>
                    <a:lnTo>
                      <a:pt x="1303" y="512"/>
                    </a:lnTo>
                    <a:lnTo>
                      <a:pt x="1303" y="512"/>
                    </a:lnTo>
                    <a:lnTo>
                      <a:pt x="1303" y="510"/>
                    </a:lnTo>
                    <a:lnTo>
                      <a:pt x="1306" y="510"/>
                    </a:lnTo>
                    <a:lnTo>
                      <a:pt x="1308" y="510"/>
                    </a:lnTo>
                    <a:lnTo>
                      <a:pt x="1308" y="512"/>
                    </a:lnTo>
                    <a:lnTo>
                      <a:pt x="1310" y="512"/>
                    </a:lnTo>
                    <a:lnTo>
                      <a:pt x="1312" y="512"/>
                    </a:lnTo>
                    <a:lnTo>
                      <a:pt x="1312" y="512"/>
                    </a:lnTo>
                    <a:lnTo>
                      <a:pt x="1313" y="513"/>
                    </a:lnTo>
                    <a:lnTo>
                      <a:pt x="1313" y="513"/>
                    </a:lnTo>
                    <a:lnTo>
                      <a:pt x="1315" y="515"/>
                    </a:lnTo>
                    <a:lnTo>
                      <a:pt x="1315" y="515"/>
                    </a:lnTo>
                    <a:lnTo>
                      <a:pt x="1315" y="517"/>
                    </a:lnTo>
                    <a:lnTo>
                      <a:pt x="1315" y="519"/>
                    </a:lnTo>
                    <a:lnTo>
                      <a:pt x="1313" y="519"/>
                    </a:lnTo>
                    <a:lnTo>
                      <a:pt x="1313" y="519"/>
                    </a:lnTo>
                    <a:lnTo>
                      <a:pt x="1313" y="519"/>
                    </a:lnTo>
                    <a:lnTo>
                      <a:pt x="1312" y="519"/>
                    </a:lnTo>
                    <a:lnTo>
                      <a:pt x="1312" y="519"/>
                    </a:lnTo>
                    <a:lnTo>
                      <a:pt x="1312" y="519"/>
                    </a:lnTo>
                    <a:lnTo>
                      <a:pt x="1312" y="519"/>
                    </a:lnTo>
                    <a:lnTo>
                      <a:pt x="1310" y="519"/>
                    </a:lnTo>
                    <a:lnTo>
                      <a:pt x="1310" y="521"/>
                    </a:lnTo>
                    <a:lnTo>
                      <a:pt x="1310" y="521"/>
                    </a:lnTo>
                    <a:lnTo>
                      <a:pt x="1310" y="521"/>
                    </a:lnTo>
                    <a:lnTo>
                      <a:pt x="1310" y="521"/>
                    </a:lnTo>
                    <a:lnTo>
                      <a:pt x="1310" y="521"/>
                    </a:lnTo>
                    <a:lnTo>
                      <a:pt x="1308" y="521"/>
                    </a:lnTo>
                    <a:lnTo>
                      <a:pt x="1306" y="522"/>
                    </a:lnTo>
                    <a:lnTo>
                      <a:pt x="1304" y="522"/>
                    </a:lnTo>
                    <a:lnTo>
                      <a:pt x="1304" y="524"/>
                    </a:lnTo>
                    <a:lnTo>
                      <a:pt x="1304" y="524"/>
                    </a:lnTo>
                    <a:lnTo>
                      <a:pt x="1303" y="526"/>
                    </a:lnTo>
                    <a:lnTo>
                      <a:pt x="1303" y="528"/>
                    </a:lnTo>
                    <a:lnTo>
                      <a:pt x="1304" y="528"/>
                    </a:lnTo>
                    <a:lnTo>
                      <a:pt x="1304" y="530"/>
                    </a:lnTo>
                    <a:lnTo>
                      <a:pt x="1306" y="531"/>
                    </a:lnTo>
                    <a:lnTo>
                      <a:pt x="1306" y="531"/>
                    </a:lnTo>
                    <a:lnTo>
                      <a:pt x="1306" y="533"/>
                    </a:lnTo>
                    <a:lnTo>
                      <a:pt x="1308" y="535"/>
                    </a:lnTo>
                    <a:lnTo>
                      <a:pt x="1308" y="537"/>
                    </a:lnTo>
                    <a:lnTo>
                      <a:pt x="1306" y="539"/>
                    </a:lnTo>
                    <a:lnTo>
                      <a:pt x="1306" y="539"/>
                    </a:lnTo>
                    <a:lnTo>
                      <a:pt x="1306" y="541"/>
                    </a:lnTo>
                    <a:lnTo>
                      <a:pt x="1306" y="541"/>
                    </a:lnTo>
                    <a:lnTo>
                      <a:pt x="1306" y="541"/>
                    </a:lnTo>
                    <a:lnTo>
                      <a:pt x="1306" y="541"/>
                    </a:lnTo>
                    <a:lnTo>
                      <a:pt x="1306" y="542"/>
                    </a:lnTo>
                    <a:lnTo>
                      <a:pt x="1306" y="542"/>
                    </a:lnTo>
                    <a:lnTo>
                      <a:pt x="1306" y="542"/>
                    </a:lnTo>
                    <a:lnTo>
                      <a:pt x="1306" y="544"/>
                    </a:lnTo>
                    <a:lnTo>
                      <a:pt x="1306" y="544"/>
                    </a:lnTo>
                    <a:lnTo>
                      <a:pt x="1306" y="544"/>
                    </a:lnTo>
                    <a:lnTo>
                      <a:pt x="1306" y="544"/>
                    </a:lnTo>
                    <a:lnTo>
                      <a:pt x="1306" y="544"/>
                    </a:lnTo>
                    <a:lnTo>
                      <a:pt x="1306" y="546"/>
                    </a:lnTo>
                    <a:lnTo>
                      <a:pt x="1306" y="546"/>
                    </a:lnTo>
                    <a:lnTo>
                      <a:pt x="1306" y="546"/>
                    </a:lnTo>
                    <a:lnTo>
                      <a:pt x="1306" y="546"/>
                    </a:lnTo>
                    <a:lnTo>
                      <a:pt x="1304" y="548"/>
                    </a:lnTo>
                    <a:lnTo>
                      <a:pt x="1304" y="548"/>
                    </a:lnTo>
                    <a:lnTo>
                      <a:pt x="1304" y="548"/>
                    </a:lnTo>
                    <a:lnTo>
                      <a:pt x="1304" y="548"/>
                    </a:lnTo>
                    <a:lnTo>
                      <a:pt x="1304" y="550"/>
                    </a:lnTo>
                    <a:lnTo>
                      <a:pt x="1304" y="550"/>
                    </a:lnTo>
                    <a:lnTo>
                      <a:pt x="1304" y="550"/>
                    </a:lnTo>
                    <a:lnTo>
                      <a:pt x="1303" y="550"/>
                    </a:lnTo>
                    <a:lnTo>
                      <a:pt x="1303" y="551"/>
                    </a:lnTo>
                    <a:lnTo>
                      <a:pt x="1303" y="551"/>
                    </a:lnTo>
                    <a:lnTo>
                      <a:pt x="1303" y="551"/>
                    </a:lnTo>
                    <a:lnTo>
                      <a:pt x="1303" y="553"/>
                    </a:lnTo>
                    <a:lnTo>
                      <a:pt x="1301" y="553"/>
                    </a:lnTo>
                    <a:lnTo>
                      <a:pt x="1301" y="553"/>
                    </a:lnTo>
                    <a:lnTo>
                      <a:pt x="1301" y="553"/>
                    </a:lnTo>
                    <a:lnTo>
                      <a:pt x="1301" y="555"/>
                    </a:lnTo>
                    <a:lnTo>
                      <a:pt x="1301" y="555"/>
                    </a:lnTo>
                    <a:lnTo>
                      <a:pt x="1301" y="555"/>
                    </a:lnTo>
                    <a:lnTo>
                      <a:pt x="1301" y="555"/>
                    </a:lnTo>
                    <a:lnTo>
                      <a:pt x="1299" y="555"/>
                    </a:lnTo>
                    <a:lnTo>
                      <a:pt x="1299" y="557"/>
                    </a:lnTo>
                    <a:lnTo>
                      <a:pt x="1299" y="557"/>
                    </a:lnTo>
                    <a:lnTo>
                      <a:pt x="1299" y="559"/>
                    </a:lnTo>
                    <a:lnTo>
                      <a:pt x="1299" y="559"/>
                    </a:lnTo>
                    <a:lnTo>
                      <a:pt x="1299" y="559"/>
                    </a:lnTo>
                    <a:lnTo>
                      <a:pt x="1299" y="560"/>
                    </a:lnTo>
                    <a:lnTo>
                      <a:pt x="1301" y="560"/>
                    </a:lnTo>
                    <a:lnTo>
                      <a:pt x="1301" y="560"/>
                    </a:lnTo>
                    <a:lnTo>
                      <a:pt x="1301" y="560"/>
                    </a:lnTo>
                    <a:lnTo>
                      <a:pt x="1301" y="560"/>
                    </a:lnTo>
                    <a:lnTo>
                      <a:pt x="1301" y="560"/>
                    </a:lnTo>
                    <a:lnTo>
                      <a:pt x="1303" y="560"/>
                    </a:lnTo>
                    <a:lnTo>
                      <a:pt x="1303" y="560"/>
                    </a:lnTo>
                    <a:lnTo>
                      <a:pt x="1303" y="560"/>
                    </a:lnTo>
                    <a:lnTo>
                      <a:pt x="1304" y="560"/>
                    </a:lnTo>
                    <a:lnTo>
                      <a:pt x="1304" y="560"/>
                    </a:lnTo>
                    <a:lnTo>
                      <a:pt x="1304" y="560"/>
                    </a:lnTo>
                    <a:lnTo>
                      <a:pt x="1304" y="559"/>
                    </a:lnTo>
                    <a:lnTo>
                      <a:pt x="1304" y="559"/>
                    </a:lnTo>
                    <a:lnTo>
                      <a:pt x="1304" y="559"/>
                    </a:lnTo>
                    <a:lnTo>
                      <a:pt x="1304" y="559"/>
                    </a:lnTo>
                    <a:lnTo>
                      <a:pt x="1306" y="559"/>
                    </a:lnTo>
                    <a:lnTo>
                      <a:pt x="1306" y="557"/>
                    </a:lnTo>
                    <a:lnTo>
                      <a:pt x="1308" y="557"/>
                    </a:lnTo>
                    <a:lnTo>
                      <a:pt x="1310" y="555"/>
                    </a:lnTo>
                    <a:lnTo>
                      <a:pt x="1312" y="553"/>
                    </a:lnTo>
                    <a:lnTo>
                      <a:pt x="1312" y="553"/>
                    </a:lnTo>
                    <a:lnTo>
                      <a:pt x="1313" y="553"/>
                    </a:lnTo>
                    <a:lnTo>
                      <a:pt x="1315" y="553"/>
                    </a:lnTo>
                    <a:lnTo>
                      <a:pt x="1317" y="553"/>
                    </a:lnTo>
                    <a:lnTo>
                      <a:pt x="1317" y="555"/>
                    </a:lnTo>
                    <a:lnTo>
                      <a:pt x="1317" y="555"/>
                    </a:lnTo>
                    <a:lnTo>
                      <a:pt x="1317" y="555"/>
                    </a:lnTo>
                    <a:lnTo>
                      <a:pt x="1317" y="557"/>
                    </a:lnTo>
                    <a:lnTo>
                      <a:pt x="1317" y="557"/>
                    </a:lnTo>
                    <a:lnTo>
                      <a:pt x="1317" y="557"/>
                    </a:lnTo>
                    <a:lnTo>
                      <a:pt x="1317" y="557"/>
                    </a:lnTo>
                    <a:lnTo>
                      <a:pt x="1317" y="557"/>
                    </a:lnTo>
                    <a:lnTo>
                      <a:pt x="1319" y="557"/>
                    </a:lnTo>
                    <a:lnTo>
                      <a:pt x="1319" y="559"/>
                    </a:lnTo>
                    <a:lnTo>
                      <a:pt x="1319" y="559"/>
                    </a:lnTo>
                    <a:lnTo>
                      <a:pt x="1319" y="559"/>
                    </a:lnTo>
                    <a:lnTo>
                      <a:pt x="1319" y="559"/>
                    </a:lnTo>
                    <a:lnTo>
                      <a:pt x="1319" y="560"/>
                    </a:lnTo>
                    <a:lnTo>
                      <a:pt x="1321" y="560"/>
                    </a:lnTo>
                    <a:lnTo>
                      <a:pt x="1321" y="560"/>
                    </a:lnTo>
                    <a:lnTo>
                      <a:pt x="1321" y="560"/>
                    </a:lnTo>
                    <a:lnTo>
                      <a:pt x="1322" y="562"/>
                    </a:lnTo>
                    <a:lnTo>
                      <a:pt x="1322" y="562"/>
                    </a:lnTo>
                    <a:lnTo>
                      <a:pt x="1322" y="562"/>
                    </a:lnTo>
                    <a:lnTo>
                      <a:pt x="1326" y="564"/>
                    </a:lnTo>
                    <a:lnTo>
                      <a:pt x="1326" y="566"/>
                    </a:lnTo>
                    <a:lnTo>
                      <a:pt x="1326" y="566"/>
                    </a:lnTo>
                    <a:lnTo>
                      <a:pt x="1326" y="566"/>
                    </a:lnTo>
                    <a:lnTo>
                      <a:pt x="1328" y="566"/>
                    </a:lnTo>
                    <a:lnTo>
                      <a:pt x="1328" y="566"/>
                    </a:lnTo>
                    <a:lnTo>
                      <a:pt x="1328" y="566"/>
                    </a:lnTo>
                    <a:lnTo>
                      <a:pt x="1328" y="566"/>
                    </a:lnTo>
                    <a:lnTo>
                      <a:pt x="1328" y="566"/>
                    </a:lnTo>
                    <a:lnTo>
                      <a:pt x="1328" y="568"/>
                    </a:lnTo>
                    <a:lnTo>
                      <a:pt x="1330" y="568"/>
                    </a:lnTo>
                    <a:lnTo>
                      <a:pt x="1332" y="568"/>
                    </a:lnTo>
                    <a:lnTo>
                      <a:pt x="1333" y="569"/>
                    </a:lnTo>
                    <a:lnTo>
                      <a:pt x="1335" y="571"/>
                    </a:lnTo>
                    <a:lnTo>
                      <a:pt x="1335" y="571"/>
                    </a:lnTo>
                    <a:lnTo>
                      <a:pt x="1335" y="573"/>
                    </a:lnTo>
                    <a:lnTo>
                      <a:pt x="1337" y="573"/>
                    </a:lnTo>
                    <a:lnTo>
                      <a:pt x="1337" y="575"/>
                    </a:lnTo>
                    <a:lnTo>
                      <a:pt x="1337" y="577"/>
                    </a:lnTo>
                    <a:lnTo>
                      <a:pt x="1337" y="577"/>
                    </a:lnTo>
                    <a:lnTo>
                      <a:pt x="1335" y="578"/>
                    </a:lnTo>
                    <a:lnTo>
                      <a:pt x="1335" y="578"/>
                    </a:lnTo>
                    <a:lnTo>
                      <a:pt x="1335" y="580"/>
                    </a:lnTo>
                    <a:lnTo>
                      <a:pt x="1333" y="582"/>
                    </a:lnTo>
                    <a:lnTo>
                      <a:pt x="1332" y="584"/>
                    </a:lnTo>
                    <a:lnTo>
                      <a:pt x="1332" y="584"/>
                    </a:lnTo>
                    <a:lnTo>
                      <a:pt x="1330" y="584"/>
                    </a:lnTo>
                    <a:lnTo>
                      <a:pt x="1330" y="584"/>
                    </a:lnTo>
                    <a:lnTo>
                      <a:pt x="1330" y="582"/>
                    </a:lnTo>
                    <a:lnTo>
                      <a:pt x="1328" y="582"/>
                    </a:lnTo>
                    <a:lnTo>
                      <a:pt x="1326" y="582"/>
                    </a:lnTo>
                    <a:lnTo>
                      <a:pt x="1326" y="580"/>
                    </a:lnTo>
                    <a:lnTo>
                      <a:pt x="1326" y="580"/>
                    </a:lnTo>
                    <a:lnTo>
                      <a:pt x="1326" y="580"/>
                    </a:lnTo>
                    <a:lnTo>
                      <a:pt x="1326" y="578"/>
                    </a:lnTo>
                    <a:lnTo>
                      <a:pt x="1324" y="578"/>
                    </a:lnTo>
                    <a:lnTo>
                      <a:pt x="1324" y="578"/>
                    </a:lnTo>
                    <a:lnTo>
                      <a:pt x="1324" y="577"/>
                    </a:lnTo>
                    <a:lnTo>
                      <a:pt x="1324" y="577"/>
                    </a:lnTo>
                    <a:lnTo>
                      <a:pt x="1324" y="577"/>
                    </a:lnTo>
                    <a:lnTo>
                      <a:pt x="1324" y="575"/>
                    </a:lnTo>
                    <a:lnTo>
                      <a:pt x="1322" y="573"/>
                    </a:lnTo>
                    <a:lnTo>
                      <a:pt x="1322" y="573"/>
                    </a:lnTo>
                    <a:lnTo>
                      <a:pt x="1322" y="573"/>
                    </a:lnTo>
                    <a:lnTo>
                      <a:pt x="1322" y="571"/>
                    </a:lnTo>
                    <a:lnTo>
                      <a:pt x="1321" y="571"/>
                    </a:lnTo>
                    <a:lnTo>
                      <a:pt x="1321" y="571"/>
                    </a:lnTo>
                    <a:lnTo>
                      <a:pt x="1321" y="571"/>
                    </a:lnTo>
                    <a:lnTo>
                      <a:pt x="1321" y="571"/>
                    </a:lnTo>
                    <a:lnTo>
                      <a:pt x="1319" y="573"/>
                    </a:lnTo>
                    <a:lnTo>
                      <a:pt x="1319" y="573"/>
                    </a:lnTo>
                    <a:lnTo>
                      <a:pt x="1319" y="573"/>
                    </a:lnTo>
                    <a:lnTo>
                      <a:pt x="1319" y="573"/>
                    </a:lnTo>
                    <a:lnTo>
                      <a:pt x="1317" y="573"/>
                    </a:lnTo>
                    <a:lnTo>
                      <a:pt x="1317" y="575"/>
                    </a:lnTo>
                    <a:lnTo>
                      <a:pt x="1317" y="577"/>
                    </a:lnTo>
                    <a:lnTo>
                      <a:pt x="1315" y="577"/>
                    </a:lnTo>
                    <a:lnTo>
                      <a:pt x="1313" y="578"/>
                    </a:lnTo>
                    <a:lnTo>
                      <a:pt x="1313" y="580"/>
                    </a:lnTo>
                    <a:lnTo>
                      <a:pt x="1312" y="582"/>
                    </a:lnTo>
                    <a:lnTo>
                      <a:pt x="1312" y="582"/>
                    </a:lnTo>
                    <a:lnTo>
                      <a:pt x="1310" y="584"/>
                    </a:lnTo>
                    <a:lnTo>
                      <a:pt x="1306" y="584"/>
                    </a:lnTo>
                    <a:lnTo>
                      <a:pt x="1306" y="582"/>
                    </a:lnTo>
                    <a:lnTo>
                      <a:pt x="1304" y="582"/>
                    </a:lnTo>
                    <a:lnTo>
                      <a:pt x="1303" y="582"/>
                    </a:lnTo>
                    <a:lnTo>
                      <a:pt x="1301" y="580"/>
                    </a:lnTo>
                    <a:lnTo>
                      <a:pt x="1301" y="580"/>
                    </a:lnTo>
                    <a:lnTo>
                      <a:pt x="1301" y="580"/>
                    </a:lnTo>
                    <a:lnTo>
                      <a:pt x="1299" y="580"/>
                    </a:lnTo>
                    <a:lnTo>
                      <a:pt x="1299" y="580"/>
                    </a:lnTo>
                    <a:lnTo>
                      <a:pt x="1299" y="582"/>
                    </a:lnTo>
                    <a:lnTo>
                      <a:pt x="1299" y="582"/>
                    </a:lnTo>
                    <a:lnTo>
                      <a:pt x="1297" y="582"/>
                    </a:lnTo>
                    <a:lnTo>
                      <a:pt x="1297" y="582"/>
                    </a:lnTo>
                    <a:lnTo>
                      <a:pt x="1297" y="582"/>
                    </a:lnTo>
                    <a:lnTo>
                      <a:pt x="1297" y="584"/>
                    </a:lnTo>
                    <a:lnTo>
                      <a:pt x="1297" y="584"/>
                    </a:lnTo>
                    <a:lnTo>
                      <a:pt x="1297" y="584"/>
                    </a:lnTo>
                    <a:lnTo>
                      <a:pt x="1297" y="584"/>
                    </a:lnTo>
                    <a:lnTo>
                      <a:pt x="1297" y="586"/>
                    </a:lnTo>
                    <a:lnTo>
                      <a:pt x="1297" y="586"/>
                    </a:lnTo>
                    <a:lnTo>
                      <a:pt x="1299" y="586"/>
                    </a:lnTo>
                    <a:lnTo>
                      <a:pt x="1299" y="586"/>
                    </a:lnTo>
                    <a:lnTo>
                      <a:pt x="1299" y="586"/>
                    </a:lnTo>
                    <a:lnTo>
                      <a:pt x="1299" y="586"/>
                    </a:lnTo>
                    <a:lnTo>
                      <a:pt x="1299" y="588"/>
                    </a:lnTo>
                    <a:lnTo>
                      <a:pt x="1299" y="588"/>
                    </a:lnTo>
                    <a:lnTo>
                      <a:pt x="1301" y="588"/>
                    </a:lnTo>
                    <a:lnTo>
                      <a:pt x="1301" y="588"/>
                    </a:lnTo>
                    <a:lnTo>
                      <a:pt x="1301" y="588"/>
                    </a:lnTo>
                    <a:lnTo>
                      <a:pt x="1303" y="588"/>
                    </a:lnTo>
                    <a:lnTo>
                      <a:pt x="1303" y="588"/>
                    </a:lnTo>
                    <a:lnTo>
                      <a:pt x="1303" y="588"/>
                    </a:lnTo>
                    <a:lnTo>
                      <a:pt x="1304" y="588"/>
                    </a:lnTo>
                    <a:lnTo>
                      <a:pt x="1304" y="588"/>
                    </a:lnTo>
                    <a:lnTo>
                      <a:pt x="1304" y="588"/>
                    </a:lnTo>
                    <a:lnTo>
                      <a:pt x="1306" y="586"/>
                    </a:lnTo>
                    <a:lnTo>
                      <a:pt x="1306" y="586"/>
                    </a:lnTo>
                    <a:lnTo>
                      <a:pt x="1306" y="586"/>
                    </a:lnTo>
                    <a:lnTo>
                      <a:pt x="1308" y="586"/>
                    </a:lnTo>
                    <a:lnTo>
                      <a:pt x="1308" y="586"/>
                    </a:lnTo>
                    <a:lnTo>
                      <a:pt x="1310" y="586"/>
                    </a:lnTo>
                    <a:lnTo>
                      <a:pt x="1312" y="586"/>
                    </a:lnTo>
                    <a:lnTo>
                      <a:pt x="1313" y="586"/>
                    </a:lnTo>
                    <a:lnTo>
                      <a:pt x="1315" y="588"/>
                    </a:lnTo>
                    <a:lnTo>
                      <a:pt x="1317" y="588"/>
                    </a:lnTo>
                    <a:lnTo>
                      <a:pt x="1319" y="588"/>
                    </a:lnTo>
                    <a:lnTo>
                      <a:pt x="1321" y="588"/>
                    </a:lnTo>
                    <a:lnTo>
                      <a:pt x="1322" y="589"/>
                    </a:lnTo>
                    <a:lnTo>
                      <a:pt x="1324" y="589"/>
                    </a:lnTo>
                    <a:lnTo>
                      <a:pt x="1326" y="589"/>
                    </a:lnTo>
                    <a:lnTo>
                      <a:pt x="1328" y="589"/>
                    </a:lnTo>
                    <a:lnTo>
                      <a:pt x="1330" y="589"/>
                    </a:lnTo>
                    <a:lnTo>
                      <a:pt x="1332" y="588"/>
                    </a:lnTo>
                    <a:lnTo>
                      <a:pt x="1332" y="588"/>
                    </a:lnTo>
                    <a:lnTo>
                      <a:pt x="1333" y="586"/>
                    </a:lnTo>
                    <a:lnTo>
                      <a:pt x="1335" y="586"/>
                    </a:lnTo>
                    <a:lnTo>
                      <a:pt x="1337" y="584"/>
                    </a:lnTo>
                    <a:lnTo>
                      <a:pt x="1337" y="584"/>
                    </a:lnTo>
                    <a:lnTo>
                      <a:pt x="1337" y="584"/>
                    </a:lnTo>
                    <a:lnTo>
                      <a:pt x="1339" y="584"/>
                    </a:lnTo>
                    <a:lnTo>
                      <a:pt x="1339" y="584"/>
                    </a:lnTo>
                    <a:lnTo>
                      <a:pt x="1341" y="584"/>
                    </a:lnTo>
                    <a:lnTo>
                      <a:pt x="1341" y="584"/>
                    </a:lnTo>
                    <a:lnTo>
                      <a:pt x="1341" y="584"/>
                    </a:lnTo>
                    <a:lnTo>
                      <a:pt x="1341" y="584"/>
                    </a:lnTo>
                    <a:lnTo>
                      <a:pt x="1342" y="586"/>
                    </a:lnTo>
                    <a:lnTo>
                      <a:pt x="1342" y="586"/>
                    </a:lnTo>
                    <a:lnTo>
                      <a:pt x="1342" y="586"/>
                    </a:lnTo>
                    <a:lnTo>
                      <a:pt x="1342" y="586"/>
                    </a:lnTo>
                    <a:lnTo>
                      <a:pt x="1342" y="586"/>
                    </a:lnTo>
                    <a:lnTo>
                      <a:pt x="1342" y="588"/>
                    </a:lnTo>
                    <a:lnTo>
                      <a:pt x="1342" y="588"/>
                    </a:lnTo>
                    <a:lnTo>
                      <a:pt x="1342" y="588"/>
                    </a:lnTo>
                    <a:lnTo>
                      <a:pt x="1342" y="588"/>
                    </a:lnTo>
                    <a:lnTo>
                      <a:pt x="1342" y="589"/>
                    </a:lnTo>
                    <a:lnTo>
                      <a:pt x="1342" y="589"/>
                    </a:lnTo>
                    <a:lnTo>
                      <a:pt x="1342" y="591"/>
                    </a:lnTo>
                    <a:lnTo>
                      <a:pt x="1341" y="591"/>
                    </a:lnTo>
                    <a:lnTo>
                      <a:pt x="1341" y="591"/>
                    </a:lnTo>
                    <a:lnTo>
                      <a:pt x="1341" y="591"/>
                    </a:lnTo>
                    <a:lnTo>
                      <a:pt x="1341" y="591"/>
                    </a:lnTo>
                    <a:lnTo>
                      <a:pt x="1341" y="591"/>
                    </a:lnTo>
                    <a:lnTo>
                      <a:pt x="1341" y="591"/>
                    </a:lnTo>
                    <a:lnTo>
                      <a:pt x="1341" y="593"/>
                    </a:lnTo>
                    <a:lnTo>
                      <a:pt x="1339" y="593"/>
                    </a:lnTo>
                    <a:lnTo>
                      <a:pt x="1339" y="593"/>
                    </a:lnTo>
                    <a:lnTo>
                      <a:pt x="1339" y="593"/>
                    </a:lnTo>
                    <a:lnTo>
                      <a:pt x="1337" y="593"/>
                    </a:lnTo>
                    <a:lnTo>
                      <a:pt x="1337" y="593"/>
                    </a:lnTo>
                    <a:lnTo>
                      <a:pt x="1335" y="595"/>
                    </a:lnTo>
                    <a:lnTo>
                      <a:pt x="1335" y="595"/>
                    </a:lnTo>
                    <a:lnTo>
                      <a:pt x="1332" y="597"/>
                    </a:lnTo>
                    <a:lnTo>
                      <a:pt x="1330" y="597"/>
                    </a:lnTo>
                    <a:lnTo>
                      <a:pt x="1326" y="598"/>
                    </a:lnTo>
                    <a:lnTo>
                      <a:pt x="1324" y="598"/>
                    </a:lnTo>
                    <a:lnTo>
                      <a:pt x="1324" y="598"/>
                    </a:lnTo>
                    <a:lnTo>
                      <a:pt x="1324" y="598"/>
                    </a:lnTo>
                    <a:lnTo>
                      <a:pt x="1322" y="600"/>
                    </a:lnTo>
                    <a:lnTo>
                      <a:pt x="1322" y="600"/>
                    </a:lnTo>
                    <a:lnTo>
                      <a:pt x="1322" y="600"/>
                    </a:lnTo>
                    <a:lnTo>
                      <a:pt x="1321" y="600"/>
                    </a:lnTo>
                    <a:lnTo>
                      <a:pt x="1321" y="600"/>
                    </a:lnTo>
                    <a:lnTo>
                      <a:pt x="1321" y="600"/>
                    </a:lnTo>
                    <a:lnTo>
                      <a:pt x="1319" y="602"/>
                    </a:lnTo>
                    <a:lnTo>
                      <a:pt x="1319" y="602"/>
                    </a:lnTo>
                    <a:lnTo>
                      <a:pt x="1319" y="604"/>
                    </a:lnTo>
                    <a:lnTo>
                      <a:pt x="1319" y="604"/>
                    </a:lnTo>
                    <a:lnTo>
                      <a:pt x="1319" y="606"/>
                    </a:lnTo>
                    <a:lnTo>
                      <a:pt x="1319" y="606"/>
                    </a:lnTo>
                    <a:lnTo>
                      <a:pt x="1319" y="606"/>
                    </a:lnTo>
                    <a:lnTo>
                      <a:pt x="1319" y="606"/>
                    </a:lnTo>
                    <a:lnTo>
                      <a:pt x="1319" y="607"/>
                    </a:lnTo>
                    <a:lnTo>
                      <a:pt x="1319" y="607"/>
                    </a:lnTo>
                    <a:lnTo>
                      <a:pt x="1319" y="607"/>
                    </a:lnTo>
                    <a:lnTo>
                      <a:pt x="1321" y="607"/>
                    </a:lnTo>
                    <a:lnTo>
                      <a:pt x="1321" y="607"/>
                    </a:lnTo>
                    <a:lnTo>
                      <a:pt x="1321" y="609"/>
                    </a:lnTo>
                    <a:lnTo>
                      <a:pt x="1321" y="609"/>
                    </a:lnTo>
                    <a:lnTo>
                      <a:pt x="1321" y="611"/>
                    </a:lnTo>
                    <a:lnTo>
                      <a:pt x="1321" y="611"/>
                    </a:lnTo>
                    <a:lnTo>
                      <a:pt x="1322" y="613"/>
                    </a:lnTo>
                    <a:lnTo>
                      <a:pt x="1322" y="613"/>
                    </a:lnTo>
                    <a:lnTo>
                      <a:pt x="1322" y="616"/>
                    </a:lnTo>
                    <a:lnTo>
                      <a:pt x="1322" y="618"/>
                    </a:lnTo>
                    <a:lnTo>
                      <a:pt x="1324" y="618"/>
                    </a:lnTo>
                    <a:lnTo>
                      <a:pt x="1326" y="620"/>
                    </a:lnTo>
                    <a:lnTo>
                      <a:pt x="1326" y="622"/>
                    </a:lnTo>
                    <a:lnTo>
                      <a:pt x="1326" y="622"/>
                    </a:lnTo>
                    <a:lnTo>
                      <a:pt x="1328" y="624"/>
                    </a:lnTo>
                    <a:lnTo>
                      <a:pt x="1328" y="624"/>
                    </a:lnTo>
                    <a:lnTo>
                      <a:pt x="1328" y="626"/>
                    </a:lnTo>
                    <a:lnTo>
                      <a:pt x="1328" y="626"/>
                    </a:lnTo>
                    <a:lnTo>
                      <a:pt x="1328" y="627"/>
                    </a:lnTo>
                    <a:lnTo>
                      <a:pt x="1328" y="627"/>
                    </a:lnTo>
                    <a:lnTo>
                      <a:pt x="1328" y="627"/>
                    </a:lnTo>
                    <a:lnTo>
                      <a:pt x="1326" y="629"/>
                    </a:lnTo>
                    <a:lnTo>
                      <a:pt x="1326" y="631"/>
                    </a:lnTo>
                    <a:lnTo>
                      <a:pt x="1326" y="631"/>
                    </a:lnTo>
                    <a:lnTo>
                      <a:pt x="1324" y="631"/>
                    </a:lnTo>
                    <a:lnTo>
                      <a:pt x="1324" y="631"/>
                    </a:lnTo>
                    <a:lnTo>
                      <a:pt x="1324" y="631"/>
                    </a:lnTo>
                    <a:lnTo>
                      <a:pt x="1324" y="633"/>
                    </a:lnTo>
                    <a:lnTo>
                      <a:pt x="1324" y="633"/>
                    </a:lnTo>
                    <a:lnTo>
                      <a:pt x="1324" y="633"/>
                    </a:lnTo>
                    <a:lnTo>
                      <a:pt x="1324" y="635"/>
                    </a:lnTo>
                    <a:lnTo>
                      <a:pt x="1324" y="635"/>
                    </a:lnTo>
                    <a:lnTo>
                      <a:pt x="1324" y="635"/>
                    </a:lnTo>
                    <a:lnTo>
                      <a:pt x="1326" y="636"/>
                    </a:lnTo>
                    <a:lnTo>
                      <a:pt x="1326" y="636"/>
                    </a:lnTo>
                    <a:lnTo>
                      <a:pt x="1328" y="636"/>
                    </a:lnTo>
                    <a:lnTo>
                      <a:pt x="1328" y="636"/>
                    </a:lnTo>
                    <a:lnTo>
                      <a:pt x="1328" y="636"/>
                    </a:lnTo>
                    <a:lnTo>
                      <a:pt x="1330" y="636"/>
                    </a:lnTo>
                    <a:lnTo>
                      <a:pt x="1330" y="636"/>
                    </a:lnTo>
                    <a:lnTo>
                      <a:pt x="1332" y="636"/>
                    </a:lnTo>
                    <a:lnTo>
                      <a:pt x="1332" y="636"/>
                    </a:lnTo>
                    <a:lnTo>
                      <a:pt x="1332" y="636"/>
                    </a:lnTo>
                    <a:lnTo>
                      <a:pt x="1333" y="636"/>
                    </a:lnTo>
                    <a:lnTo>
                      <a:pt x="1333" y="636"/>
                    </a:lnTo>
                    <a:lnTo>
                      <a:pt x="1335" y="635"/>
                    </a:lnTo>
                    <a:lnTo>
                      <a:pt x="1335" y="635"/>
                    </a:lnTo>
                    <a:lnTo>
                      <a:pt x="1335" y="633"/>
                    </a:lnTo>
                    <a:lnTo>
                      <a:pt x="1337" y="633"/>
                    </a:lnTo>
                    <a:lnTo>
                      <a:pt x="1339" y="633"/>
                    </a:lnTo>
                    <a:lnTo>
                      <a:pt x="1339" y="633"/>
                    </a:lnTo>
                    <a:lnTo>
                      <a:pt x="1341" y="633"/>
                    </a:lnTo>
                    <a:lnTo>
                      <a:pt x="1341" y="633"/>
                    </a:lnTo>
                    <a:lnTo>
                      <a:pt x="1342" y="633"/>
                    </a:lnTo>
                    <a:lnTo>
                      <a:pt x="1342" y="635"/>
                    </a:lnTo>
                    <a:lnTo>
                      <a:pt x="1342" y="636"/>
                    </a:lnTo>
                    <a:lnTo>
                      <a:pt x="1342" y="636"/>
                    </a:lnTo>
                    <a:lnTo>
                      <a:pt x="1342" y="638"/>
                    </a:lnTo>
                    <a:lnTo>
                      <a:pt x="1341" y="638"/>
                    </a:lnTo>
                    <a:lnTo>
                      <a:pt x="1341" y="640"/>
                    </a:lnTo>
                    <a:lnTo>
                      <a:pt x="1341" y="640"/>
                    </a:lnTo>
                    <a:lnTo>
                      <a:pt x="1339" y="640"/>
                    </a:lnTo>
                    <a:lnTo>
                      <a:pt x="1339" y="640"/>
                    </a:lnTo>
                    <a:lnTo>
                      <a:pt x="1339" y="642"/>
                    </a:lnTo>
                    <a:lnTo>
                      <a:pt x="1335" y="644"/>
                    </a:lnTo>
                    <a:lnTo>
                      <a:pt x="1333" y="644"/>
                    </a:lnTo>
                    <a:lnTo>
                      <a:pt x="1332" y="645"/>
                    </a:lnTo>
                    <a:lnTo>
                      <a:pt x="1330" y="645"/>
                    </a:lnTo>
                    <a:lnTo>
                      <a:pt x="1330" y="647"/>
                    </a:lnTo>
                    <a:lnTo>
                      <a:pt x="1330" y="647"/>
                    </a:lnTo>
                    <a:lnTo>
                      <a:pt x="1330" y="649"/>
                    </a:lnTo>
                    <a:lnTo>
                      <a:pt x="1330" y="651"/>
                    </a:lnTo>
                    <a:lnTo>
                      <a:pt x="1330" y="651"/>
                    </a:lnTo>
                    <a:lnTo>
                      <a:pt x="1332" y="653"/>
                    </a:lnTo>
                    <a:lnTo>
                      <a:pt x="1332" y="653"/>
                    </a:lnTo>
                    <a:lnTo>
                      <a:pt x="1332" y="653"/>
                    </a:lnTo>
                    <a:lnTo>
                      <a:pt x="1332" y="653"/>
                    </a:lnTo>
                    <a:lnTo>
                      <a:pt x="1332" y="653"/>
                    </a:lnTo>
                    <a:lnTo>
                      <a:pt x="1333" y="654"/>
                    </a:lnTo>
                    <a:lnTo>
                      <a:pt x="1333" y="654"/>
                    </a:lnTo>
                    <a:lnTo>
                      <a:pt x="1333" y="654"/>
                    </a:lnTo>
                    <a:lnTo>
                      <a:pt x="1333" y="654"/>
                    </a:lnTo>
                    <a:lnTo>
                      <a:pt x="1333" y="656"/>
                    </a:lnTo>
                    <a:lnTo>
                      <a:pt x="1333" y="656"/>
                    </a:lnTo>
                    <a:lnTo>
                      <a:pt x="1333" y="656"/>
                    </a:lnTo>
                    <a:lnTo>
                      <a:pt x="1333" y="656"/>
                    </a:lnTo>
                    <a:lnTo>
                      <a:pt x="1335" y="658"/>
                    </a:lnTo>
                    <a:lnTo>
                      <a:pt x="1333" y="660"/>
                    </a:lnTo>
                    <a:lnTo>
                      <a:pt x="1333" y="660"/>
                    </a:lnTo>
                    <a:lnTo>
                      <a:pt x="1333" y="660"/>
                    </a:lnTo>
                    <a:lnTo>
                      <a:pt x="1333" y="660"/>
                    </a:lnTo>
                    <a:lnTo>
                      <a:pt x="1333" y="662"/>
                    </a:lnTo>
                    <a:lnTo>
                      <a:pt x="1333" y="662"/>
                    </a:lnTo>
                    <a:lnTo>
                      <a:pt x="1333" y="662"/>
                    </a:lnTo>
                    <a:lnTo>
                      <a:pt x="1333" y="662"/>
                    </a:lnTo>
                    <a:lnTo>
                      <a:pt x="1332" y="662"/>
                    </a:lnTo>
                    <a:lnTo>
                      <a:pt x="1330" y="664"/>
                    </a:lnTo>
                    <a:lnTo>
                      <a:pt x="1330" y="664"/>
                    </a:lnTo>
                    <a:lnTo>
                      <a:pt x="1330" y="664"/>
                    </a:lnTo>
                    <a:lnTo>
                      <a:pt x="1328" y="664"/>
                    </a:lnTo>
                    <a:lnTo>
                      <a:pt x="1326" y="664"/>
                    </a:lnTo>
                    <a:lnTo>
                      <a:pt x="1326" y="664"/>
                    </a:lnTo>
                    <a:lnTo>
                      <a:pt x="1326" y="664"/>
                    </a:lnTo>
                    <a:lnTo>
                      <a:pt x="1326" y="664"/>
                    </a:lnTo>
                    <a:lnTo>
                      <a:pt x="1326" y="664"/>
                    </a:lnTo>
                    <a:lnTo>
                      <a:pt x="1324" y="664"/>
                    </a:lnTo>
                    <a:lnTo>
                      <a:pt x="1324" y="665"/>
                    </a:lnTo>
                    <a:lnTo>
                      <a:pt x="1322" y="665"/>
                    </a:lnTo>
                    <a:lnTo>
                      <a:pt x="1322" y="665"/>
                    </a:lnTo>
                    <a:lnTo>
                      <a:pt x="1322" y="665"/>
                    </a:lnTo>
                    <a:lnTo>
                      <a:pt x="1322" y="665"/>
                    </a:lnTo>
                    <a:lnTo>
                      <a:pt x="1322" y="667"/>
                    </a:lnTo>
                    <a:lnTo>
                      <a:pt x="1321" y="667"/>
                    </a:lnTo>
                    <a:lnTo>
                      <a:pt x="1321" y="667"/>
                    </a:lnTo>
                    <a:lnTo>
                      <a:pt x="1321" y="669"/>
                    </a:lnTo>
                    <a:lnTo>
                      <a:pt x="1322" y="669"/>
                    </a:lnTo>
                    <a:lnTo>
                      <a:pt x="1322" y="669"/>
                    </a:lnTo>
                    <a:lnTo>
                      <a:pt x="1322" y="669"/>
                    </a:lnTo>
                    <a:lnTo>
                      <a:pt x="1324" y="671"/>
                    </a:lnTo>
                    <a:lnTo>
                      <a:pt x="1324" y="671"/>
                    </a:lnTo>
                    <a:lnTo>
                      <a:pt x="1324" y="671"/>
                    </a:lnTo>
                    <a:lnTo>
                      <a:pt x="1326" y="673"/>
                    </a:lnTo>
                    <a:lnTo>
                      <a:pt x="1328" y="673"/>
                    </a:lnTo>
                    <a:lnTo>
                      <a:pt x="1328" y="674"/>
                    </a:lnTo>
                    <a:lnTo>
                      <a:pt x="1330" y="674"/>
                    </a:lnTo>
                    <a:lnTo>
                      <a:pt x="1330" y="674"/>
                    </a:lnTo>
                    <a:lnTo>
                      <a:pt x="1332" y="674"/>
                    </a:lnTo>
                    <a:lnTo>
                      <a:pt x="1332" y="674"/>
                    </a:lnTo>
                    <a:lnTo>
                      <a:pt x="1332" y="674"/>
                    </a:lnTo>
                    <a:lnTo>
                      <a:pt x="1332" y="676"/>
                    </a:lnTo>
                    <a:lnTo>
                      <a:pt x="1333" y="676"/>
                    </a:lnTo>
                    <a:lnTo>
                      <a:pt x="1333" y="676"/>
                    </a:lnTo>
                    <a:lnTo>
                      <a:pt x="1333" y="676"/>
                    </a:lnTo>
                    <a:lnTo>
                      <a:pt x="1333" y="676"/>
                    </a:lnTo>
                    <a:lnTo>
                      <a:pt x="1333" y="678"/>
                    </a:lnTo>
                    <a:lnTo>
                      <a:pt x="1333" y="678"/>
                    </a:lnTo>
                    <a:lnTo>
                      <a:pt x="1333" y="678"/>
                    </a:lnTo>
                    <a:lnTo>
                      <a:pt x="1333" y="680"/>
                    </a:lnTo>
                    <a:lnTo>
                      <a:pt x="1333" y="680"/>
                    </a:lnTo>
                    <a:lnTo>
                      <a:pt x="1332" y="682"/>
                    </a:lnTo>
                    <a:lnTo>
                      <a:pt x="1332" y="682"/>
                    </a:lnTo>
                    <a:lnTo>
                      <a:pt x="1332" y="682"/>
                    </a:lnTo>
                    <a:lnTo>
                      <a:pt x="1332" y="683"/>
                    </a:lnTo>
                    <a:lnTo>
                      <a:pt x="1332" y="683"/>
                    </a:lnTo>
                    <a:lnTo>
                      <a:pt x="1332" y="683"/>
                    </a:lnTo>
                    <a:lnTo>
                      <a:pt x="1332" y="683"/>
                    </a:lnTo>
                    <a:lnTo>
                      <a:pt x="1332" y="685"/>
                    </a:lnTo>
                    <a:lnTo>
                      <a:pt x="1332" y="685"/>
                    </a:lnTo>
                    <a:lnTo>
                      <a:pt x="1332" y="685"/>
                    </a:lnTo>
                    <a:lnTo>
                      <a:pt x="1332" y="685"/>
                    </a:lnTo>
                    <a:lnTo>
                      <a:pt x="1332" y="687"/>
                    </a:lnTo>
                    <a:lnTo>
                      <a:pt x="1332" y="687"/>
                    </a:lnTo>
                    <a:lnTo>
                      <a:pt x="1332" y="687"/>
                    </a:lnTo>
                    <a:lnTo>
                      <a:pt x="1332" y="687"/>
                    </a:lnTo>
                    <a:lnTo>
                      <a:pt x="1332" y="687"/>
                    </a:lnTo>
                    <a:lnTo>
                      <a:pt x="1332" y="689"/>
                    </a:lnTo>
                    <a:lnTo>
                      <a:pt x="1332" y="689"/>
                    </a:lnTo>
                    <a:lnTo>
                      <a:pt x="1333" y="689"/>
                    </a:lnTo>
                    <a:lnTo>
                      <a:pt x="1333" y="689"/>
                    </a:lnTo>
                    <a:lnTo>
                      <a:pt x="1333" y="689"/>
                    </a:lnTo>
                    <a:lnTo>
                      <a:pt x="1333" y="689"/>
                    </a:lnTo>
                    <a:lnTo>
                      <a:pt x="1335" y="689"/>
                    </a:lnTo>
                    <a:lnTo>
                      <a:pt x="1335" y="689"/>
                    </a:lnTo>
                    <a:lnTo>
                      <a:pt x="1337" y="689"/>
                    </a:lnTo>
                    <a:lnTo>
                      <a:pt x="1337" y="689"/>
                    </a:lnTo>
                    <a:lnTo>
                      <a:pt x="1337" y="689"/>
                    </a:lnTo>
                    <a:lnTo>
                      <a:pt x="1339" y="689"/>
                    </a:lnTo>
                    <a:lnTo>
                      <a:pt x="1339" y="689"/>
                    </a:lnTo>
                    <a:lnTo>
                      <a:pt x="1339" y="689"/>
                    </a:lnTo>
                    <a:lnTo>
                      <a:pt x="1339" y="687"/>
                    </a:lnTo>
                    <a:lnTo>
                      <a:pt x="1339" y="687"/>
                    </a:lnTo>
                    <a:lnTo>
                      <a:pt x="1339" y="687"/>
                    </a:lnTo>
                    <a:lnTo>
                      <a:pt x="1341" y="687"/>
                    </a:lnTo>
                    <a:lnTo>
                      <a:pt x="1341" y="687"/>
                    </a:lnTo>
                    <a:lnTo>
                      <a:pt x="1342" y="687"/>
                    </a:lnTo>
                    <a:lnTo>
                      <a:pt x="1342" y="687"/>
                    </a:lnTo>
                    <a:lnTo>
                      <a:pt x="1342" y="685"/>
                    </a:lnTo>
                    <a:lnTo>
                      <a:pt x="1344" y="685"/>
                    </a:lnTo>
                    <a:lnTo>
                      <a:pt x="1344" y="685"/>
                    </a:lnTo>
                    <a:lnTo>
                      <a:pt x="1344" y="685"/>
                    </a:lnTo>
                    <a:lnTo>
                      <a:pt x="1344" y="685"/>
                    </a:lnTo>
                    <a:lnTo>
                      <a:pt x="1344" y="685"/>
                    </a:lnTo>
                    <a:lnTo>
                      <a:pt x="1346" y="685"/>
                    </a:lnTo>
                    <a:lnTo>
                      <a:pt x="1346" y="685"/>
                    </a:lnTo>
                    <a:lnTo>
                      <a:pt x="1346" y="685"/>
                    </a:lnTo>
                    <a:lnTo>
                      <a:pt x="1346" y="685"/>
                    </a:lnTo>
                    <a:lnTo>
                      <a:pt x="1346" y="685"/>
                    </a:lnTo>
                    <a:lnTo>
                      <a:pt x="1346" y="685"/>
                    </a:lnTo>
                    <a:lnTo>
                      <a:pt x="1346" y="685"/>
                    </a:lnTo>
                    <a:lnTo>
                      <a:pt x="1348" y="685"/>
                    </a:lnTo>
                    <a:lnTo>
                      <a:pt x="1348" y="685"/>
                    </a:lnTo>
                    <a:lnTo>
                      <a:pt x="1350" y="685"/>
                    </a:lnTo>
                    <a:lnTo>
                      <a:pt x="1350" y="685"/>
                    </a:lnTo>
                    <a:lnTo>
                      <a:pt x="1350" y="685"/>
                    </a:lnTo>
                    <a:lnTo>
                      <a:pt x="1350" y="685"/>
                    </a:lnTo>
                    <a:lnTo>
                      <a:pt x="1350" y="687"/>
                    </a:lnTo>
                    <a:lnTo>
                      <a:pt x="1350" y="687"/>
                    </a:lnTo>
                    <a:lnTo>
                      <a:pt x="1351" y="687"/>
                    </a:lnTo>
                    <a:lnTo>
                      <a:pt x="1351" y="687"/>
                    </a:lnTo>
                    <a:lnTo>
                      <a:pt x="1353" y="687"/>
                    </a:lnTo>
                    <a:lnTo>
                      <a:pt x="1353" y="687"/>
                    </a:lnTo>
                    <a:lnTo>
                      <a:pt x="1353" y="687"/>
                    </a:lnTo>
                    <a:lnTo>
                      <a:pt x="1355" y="687"/>
                    </a:lnTo>
                    <a:lnTo>
                      <a:pt x="1357" y="687"/>
                    </a:lnTo>
                    <a:lnTo>
                      <a:pt x="1357" y="687"/>
                    </a:lnTo>
                    <a:lnTo>
                      <a:pt x="1359" y="689"/>
                    </a:lnTo>
                    <a:lnTo>
                      <a:pt x="1360" y="689"/>
                    </a:lnTo>
                    <a:lnTo>
                      <a:pt x="1362" y="689"/>
                    </a:lnTo>
                    <a:lnTo>
                      <a:pt x="1362" y="689"/>
                    </a:lnTo>
                    <a:lnTo>
                      <a:pt x="1364" y="689"/>
                    </a:lnTo>
                    <a:lnTo>
                      <a:pt x="1364" y="687"/>
                    </a:lnTo>
                    <a:lnTo>
                      <a:pt x="1364" y="687"/>
                    </a:lnTo>
                    <a:lnTo>
                      <a:pt x="1366" y="687"/>
                    </a:lnTo>
                    <a:lnTo>
                      <a:pt x="1366" y="687"/>
                    </a:lnTo>
                    <a:lnTo>
                      <a:pt x="1366" y="687"/>
                    </a:lnTo>
                    <a:lnTo>
                      <a:pt x="1366" y="689"/>
                    </a:lnTo>
                    <a:lnTo>
                      <a:pt x="1368" y="689"/>
                    </a:lnTo>
                    <a:lnTo>
                      <a:pt x="1368" y="689"/>
                    </a:lnTo>
                    <a:lnTo>
                      <a:pt x="1368" y="689"/>
                    </a:lnTo>
                    <a:lnTo>
                      <a:pt x="1368" y="691"/>
                    </a:lnTo>
                    <a:lnTo>
                      <a:pt x="1368" y="692"/>
                    </a:lnTo>
                    <a:lnTo>
                      <a:pt x="1368" y="692"/>
                    </a:lnTo>
                    <a:lnTo>
                      <a:pt x="1369" y="692"/>
                    </a:lnTo>
                    <a:lnTo>
                      <a:pt x="1369" y="694"/>
                    </a:lnTo>
                    <a:lnTo>
                      <a:pt x="1368" y="694"/>
                    </a:lnTo>
                    <a:lnTo>
                      <a:pt x="1369" y="694"/>
                    </a:lnTo>
                    <a:lnTo>
                      <a:pt x="1369" y="696"/>
                    </a:lnTo>
                    <a:lnTo>
                      <a:pt x="1369" y="696"/>
                    </a:lnTo>
                    <a:lnTo>
                      <a:pt x="1369" y="696"/>
                    </a:lnTo>
                    <a:lnTo>
                      <a:pt x="1369" y="696"/>
                    </a:lnTo>
                    <a:lnTo>
                      <a:pt x="1369" y="696"/>
                    </a:lnTo>
                    <a:lnTo>
                      <a:pt x="1369" y="696"/>
                    </a:lnTo>
                    <a:lnTo>
                      <a:pt x="1369" y="696"/>
                    </a:lnTo>
                    <a:lnTo>
                      <a:pt x="1369" y="698"/>
                    </a:lnTo>
                    <a:lnTo>
                      <a:pt x="1371" y="698"/>
                    </a:lnTo>
                    <a:lnTo>
                      <a:pt x="1371" y="700"/>
                    </a:lnTo>
                    <a:lnTo>
                      <a:pt x="1371" y="700"/>
                    </a:lnTo>
                    <a:lnTo>
                      <a:pt x="1371" y="700"/>
                    </a:lnTo>
                    <a:lnTo>
                      <a:pt x="1371" y="702"/>
                    </a:lnTo>
                    <a:lnTo>
                      <a:pt x="1371" y="702"/>
                    </a:lnTo>
                    <a:lnTo>
                      <a:pt x="1371" y="703"/>
                    </a:lnTo>
                    <a:lnTo>
                      <a:pt x="1371" y="703"/>
                    </a:lnTo>
                    <a:lnTo>
                      <a:pt x="1369" y="703"/>
                    </a:lnTo>
                    <a:lnTo>
                      <a:pt x="1369" y="705"/>
                    </a:lnTo>
                    <a:lnTo>
                      <a:pt x="1368" y="705"/>
                    </a:lnTo>
                    <a:lnTo>
                      <a:pt x="1368" y="705"/>
                    </a:lnTo>
                    <a:lnTo>
                      <a:pt x="1368" y="705"/>
                    </a:lnTo>
                    <a:lnTo>
                      <a:pt x="1368" y="705"/>
                    </a:lnTo>
                    <a:lnTo>
                      <a:pt x="1364" y="705"/>
                    </a:lnTo>
                    <a:lnTo>
                      <a:pt x="1362" y="705"/>
                    </a:lnTo>
                    <a:lnTo>
                      <a:pt x="1357" y="707"/>
                    </a:lnTo>
                    <a:lnTo>
                      <a:pt x="1355" y="707"/>
                    </a:lnTo>
                    <a:lnTo>
                      <a:pt x="1351" y="707"/>
                    </a:lnTo>
                    <a:lnTo>
                      <a:pt x="1351" y="707"/>
                    </a:lnTo>
                    <a:lnTo>
                      <a:pt x="1350" y="707"/>
                    </a:lnTo>
                    <a:lnTo>
                      <a:pt x="1350" y="709"/>
                    </a:lnTo>
                    <a:lnTo>
                      <a:pt x="1348" y="709"/>
                    </a:lnTo>
                    <a:lnTo>
                      <a:pt x="1348" y="709"/>
                    </a:lnTo>
                    <a:lnTo>
                      <a:pt x="1348" y="709"/>
                    </a:lnTo>
                    <a:lnTo>
                      <a:pt x="1348" y="709"/>
                    </a:lnTo>
                    <a:lnTo>
                      <a:pt x="1348" y="709"/>
                    </a:lnTo>
                    <a:lnTo>
                      <a:pt x="1346" y="711"/>
                    </a:lnTo>
                    <a:lnTo>
                      <a:pt x="1346" y="711"/>
                    </a:lnTo>
                    <a:lnTo>
                      <a:pt x="1346" y="711"/>
                    </a:lnTo>
                    <a:lnTo>
                      <a:pt x="1346" y="711"/>
                    </a:lnTo>
                    <a:lnTo>
                      <a:pt x="1348" y="711"/>
                    </a:lnTo>
                    <a:lnTo>
                      <a:pt x="1348" y="712"/>
                    </a:lnTo>
                    <a:lnTo>
                      <a:pt x="1348" y="712"/>
                    </a:lnTo>
                    <a:lnTo>
                      <a:pt x="1348" y="714"/>
                    </a:lnTo>
                    <a:lnTo>
                      <a:pt x="1348" y="714"/>
                    </a:lnTo>
                    <a:lnTo>
                      <a:pt x="1348" y="714"/>
                    </a:lnTo>
                    <a:lnTo>
                      <a:pt x="1348" y="714"/>
                    </a:lnTo>
                    <a:lnTo>
                      <a:pt x="1348" y="714"/>
                    </a:lnTo>
                    <a:lnTo>
                      <a:pt x="1348" y="716"/>
                    </a:lnTo>
                    <a:lnTo>
                      <a:pt x="1350" y="716"/>
                    </a:lnTo>
                    <a:lnTo>
                      <a:pt x="1351" y="716"/>
                    </a:lnTo>
                    <a:lnTo>
                      <a:pt x="1351" y="714"/>
                    </a:lnTo>
                    <a:lnTo>
                      <a:pt x="1355" y="714"/>
                    </a:lnTo>
                    <a:lnTo>
                      <a:pt x="1355" y="714"/>
                    </a:lnTo>
                    <a:lnTo>
                      <a:pt x="1357" y="716"/>
                    </a:lnTo>
                    <a:lnTo>
                      <a:pt x="1357" y="716"/>
                    </a:lnTo>
                    <a:lnTo>
                      <a:pt x="1357" y="716"/>
                    </a:lnTo>
                    <a:lnTo>
                      <a:pt x="1359" y="716"/>
                    </a:lnTo>
                    <a:lnTo>
                      <a:pt x="1359" y="716"/>
                    </a:lnTo>
                    <a:lnTo>
                      <a:pt x="1359" y="716"/>
                    </a:lnTo>
                    <a:lnTo>
                      <a:pt x="1359" y="716"/>
                    </a:lnTo>
                    <a:lnTo>
                      <a:pt x="1360" y="716"/>
                    </a:lnTo>
                    <a:lnTo>
                      <a:pt x="1360" y="716"/>
                    </a:lnTo>
                    <a:lnTo>
                      <a:pt x="1360" y="718"/>
                    </a:lnTo>
                    <a:lnTo>
                      <a:pt x="1362" y="718"/>
                    </a:lnTo>
                    <a:lnTo>
                      <a:pt x="1362" y="720"/>
                    </a:lnTo>
                    <a:lnTo>
                      <a:pt x="1362" y="721"/>
                    </a:lnTo>
                    <a:lnTo>
                      <a:pt x="1362" y="723"/>
                    </a:lnTo>
                    <a:lnTo>
                      <a:pt x="1362" y="723"/>
                    </a:lnTo>
                    <a:lnTo>
                      <a:pt x="1362" y="723"/>
                    </a:lnTo>
                    <a:lnTo>
                      <a:pt x="1362" y="725"/>
                    </a:lnTo>
                    <a:lnTo>
                      <a:pt x="1362" y="725"/>
                    </a:lnTo>
                    <a:lnTo>
                      <a:pt x="1362" y="725"/>
                    </a:lnTo>
                    <a:lnTo>
                      <a:pt x="1362" y="725"/>
                    </a:lnTo>
                    <a:lnTo>
                      <a:pt x="1364" y="725"/>
                    </a:lnTo>
                    <a:lnTo>
                      <a:pt x="1364" y="727"/>
                    </a:lnTo>
                    <a:lnTo>
                      <a:pt x="1364" y="727"/>
                    </a:lnTo>
                    <a:lnTo>
                      <a:pt x="1364" y="727"/>
                    </a:lnTo>
                    <a:lnTo>
                      <a:pt x="1364" y="727"/>
                    </a:lnTo>
                    <a:lnTo>
                      <a:pt x="1364" y="727"/>
                    </a:lnTo>
                    <a:lnTo>
                      <a:pt x="1364" y="727"/>
                    </a:lnTo>
                    <a:lnTo>
                      <a:pt x="1364" y="729"/>
                    </a:lnTo>
                    <a:lnTo>
                      <a:pt x="1364" y="730"/>
                    </a:lnTo>
                    <a:lnTo>
                      <a:pt x="1362" y="732"/>
                    </a:lnTo>
                    <a:lnTo>
                      <a:pt x="1362" y="732"/>
                    </a:lnTo>
                    <a:lnTo>
                      <a:pt x="1362" y="732"/>
                    </a:lnTo>
                    <a:lnTo>
                      <a:pt x="1362" y="734"/>
                    </a:lnTo>
                    <a:lnTo>
                      <a:pt x="1364" y="734"/>
                    </a:lnTo>
                    <a:lnTo>
                      <a:pt x="1364" y="734"/>
                    </a:lnTo>
                    <a:lnTo>
                      <a:pt x="1364" y="736"/>
                    </a:lnTo>
                    <a:lnTo>
                      <a:pt x="1364" y="736"/>
                    </a:lnTo>
                    <a:lnTo>
                      <a:pt x="1366" y="736"/>
                    </a:lnTo>
                    <a:lnTo>
                      <a:pt x="1366" y="736"/>
                    </a:lnTo>
                    <a:lnTo>
                      <a:pt x="1366" y="736"/>
                    </a:lnTo>
                    <a:lnTo>
                      <a:pt x="1369" y="736"/>
                    </a:lnTo>
                    <a:lnTo>
                      <a:pt x="1369" y="734"/>
                    </a:lnTo>
                    <a:lnTo>
                      <a:pt x="1369" y="734"/>
                    </a:lnTo>
                    <a:lnTo>
                      <a:pt x="1369" y="734"/>
                    </a:lnTo>
                    <a:lnTo>
                      <a:pt x="1369" y="734"/>
                    </a:lnTo>
                    <a:lnTo>
                      <a:pt x="1369" y="734"/>
                    </a:lnTo>
                    <a:lnTo>
                      <a:pt x="1371" y="734"/>
                    </a:lnTo>
                    <a:lnTo>
                      <a:pt x="1371" y="732"/>
                    </a:lnTo>
                    <a:lnTo>
                      <a:pt x="1371" y="732"/>
                    </a:lnTo>
                    <a:lnTo>
                      <a:pt x="1371" y="732"/>
                    </a:lnTo>
                    <a:lnTo>
                      <a:pt x="1371" y="732"/>
                    </a:lnTo>
                    <a:lnTo>
                      <a:pt x="1373" y="730"/>
                    </a:lnTo>
                    <a:lnTo>
                      <a:pt x="1373" y="730"/>
                    </a:lnTo>
                    <a:lnTo>
                      <a:pt x="1373" y="730"/>
                    </a:lnTo>
                    <a:lnTo>
                      <a:pt x="1373" y="730"/>
                    </a:lnTo>
                    <a:lnTo>
                      <a:pt x="1373" y="730"/>
                    </a:lnTo>
                    <a:lnTo>
                      <a:pt x="1373" y="729"/>
                    </a:lnTo>
                    <a:lnTo>
                      <a:pt x="1373" y="729"/>
                    </a:lnTo>
                    <a:lnTo>
                      <a:pt x="1375" y="729"/>
                    </a:lnTo>
                    <a:lnTo>
                      <a:pt x="1375" y="729"/>
                    </a:lnTo>
                    <a:lnTo>
                      <a:pt x="1375" y="729"/>
                    </a:lnTo>
                    <a:lnTo>
                      <a:pt x="1375" y="730"/>
                    </a:lnTo>
                    <a:lnTo>
                      <a:pt x="1375" y="730"/>
                    </a:lnTo>
                    <a:lnTo>
                      <a:pt x="1377" y="730"/>
                    </a:lnTo>
                    <a:lnTo>
                      <a:pt x="1377" y="730"/>
                    </a:lnTo>
                    <a:lnTo>
                      <a:pt x="1377" y="730"/>
                    </a:lnTo>
                    <a:lnTo>
                      <a:pt x="1377" y="730"/>
                    </a:lnTo>
                    <a:lnTo>
                      <a:pt x="1377" y="732"/>
                    </a:lnTo>
                    <a:lnTo>
                      <a:pt x="1377" y="732"/>
                    </a:lnTo>
                    <a:lnTo>
                      <a:pt x="1379" y="734"/>
                    </a:lnTo>
                    <a:lnTo>
                      <a:pt x="1379" y="736"/>
                    </a:lnTo>
                    <a:lnTo>
                      <a:pt x="1380" y="738"/>
                    </a:lnTo>
                    <a:lnTo>
                      <a:pt x="1380" y="739"/>
                    </a:lnTo>
                    <a:lnTo>
                      <a:pt x="1380" y="741"/>
                    </a:lnTo>
                    <a:lnTo>
                      <a:pt x="1380" y="743"/>
                    </a:lnTo>
                    <a:lnTo>
                      <a:pt x="1380" y="743"/>
                    </a:lnTo>
                    <a:lnTo>
                      <a:pt x="1379" y="745"/>
                    </a:lnTo>
                    <a:lnTo>
                      <a:pt x="1379" y="745"/>
                    </a:lnTo>
                    <a:lnTo>
                      <a:pt x="1379" y="747"/>
                    </a:lnTo>
                    <a:lnTo>
                      <a:pt x="1379" y="747"/>
                    </a:lnTo>
                    <a:lnTo>
                      <a:pt x="1379" y="749"/>
                    </a:lnTo>
                    <a:lnTo>
                      <a:pt x="1379" y="750"/>
                    </a:lnTo>
                    <a:lnTo>
                      <a:pt x="1379" y="750"/>
                    </a:lnTo>
                    <a:lnTo>
                      <a:pt x="1379" y="752"/>
                    </a:lnTo>
                    <a:lnTo>
                      <a:pt x="1379" y="752"/>
                    </a:lnTo>
                    <a:lnTo>
                      <a:pt x="1379" y="754"/>
                    </a:lnTo>
                    <a:lnTo>
                      <a:pt x="1379" y="754"/>
                    </a:lnTo>
                    <a:lnTo>
                      <a:pt x="1379" y="754"/>
                    </a:lnTo>
                    <a:lnTo>
                      <a:pt x="1379" y="754"/>
                    </a:lnTo>
                    <a:lnTo>
                      <a:pt x="1379" y="756"/>
                    </a:lnTo>
                    <a:lnTo>
                      <a:pt x="1379" y="756"/>
                    </a:lnTo>
                    <a:lnTo>
                      <a:pt x="1377" y="756"/>
                    </a:lnTo>
                    <a:lnTo>
                      <a:pt x="1377" y="756"/>
                    </a:lnTo>
                    <a:lnTo>
                      <a:pt x="1377" y="756"/>
                    </a:lnTo>
                    <a:lnTo>
                      <a:pt x="1375" y="756"/>
                    </a:lnTo>
                    <a:lnTo>
                      <a:pt x="1375" y="756"/>
                    </a:lnTo>
                    <a:lnTo>
                      <a:pt x="1375" y="756"/>
                    </a:lnTo>
                    <a:lnTo>
                      <a:pt x="1375" y="758"/>
                    </a:lnTo>
                    <a:lnTo>
                      <a:pt x="1373" y="758"/>
                    </a:lnTo>
                    <a:lnTo>
                      <a:pt x="1373" y="758"/>
                    </a:lnTo>
                    <a:lnTo>
                      <a:pt x="1371" y="758"/>
                    </a:lnTo>
                    <a:lnTo>
                      <a:pt x="1371" y="759"/>
                    </a:lnTo>
                    <a:lnTo>
                      <a:pt x="1371" y="759"/>
                    </a:lnTo>
                    <a:lnTo>
                      <a:pt x="1371" y="759"/>
                    </a:lnTo>
                    <a:lnTo>
                      <a:pt x="1369" y="761"/>
                    </a:lnTo>
                    <a:lnTo>
                      <a:pt x="1369" y="761"/>
                    </a:lnTo>
                    <a:lnTo>
                      <a:pt x="1369" y="761"/>
                    </a:lnTo>
                    <a:lnTo>
                      <a:pt x="1369" y="763"/>
                    </a:lnTo>
                    <a:lnTo>
                      <a:pt x="1369" y="763"/>
                    </a:lnTo>
                    <a:lnTo>
                      <a:pt x="1368" y="763"/>
                    </a:lnTo>
                    <a:lnTo>
                      <a:pt x="1369" y="765"/>
                    </a:lnTo>
                    <a:lnTo>
                      <a:pt x="1369" y="765"/>
                    </a:lnTo>
                    <a:lnTo>
                      <a:pt x="1369" y="767"/>
                    </a:lnTo>
                    <a:lnTo>
                      <a:pt x="1369" y="767"/>
                    </a:lnTo>
                    <a:lnTo>
                      <a:pt x="1369" y="767"/>
                    </a:lnTo>
                    <a:lnTo>
                      <a:pt x="1371" y="768"/>
                    </a:lnTo>
                    <a:lnTo>
                      <a:pt x="1371" y="768"/>
                    </a:lnTo>
                    <a:lnTo>
                      <a:pt x="1373" y="768"/>
                    </a:lnTo>
                    <a:lnTo>
                      <a:pt x="1373" y="768"/>
                    </a:lnTo>
                    <a:lnTo>
                      <a:pt x="1373" y="770"/>
                    </a:lnTo>
                    <a:lnTo>
                      <a:pt x="1375" y="770"/>
                    </a:lnTo>
                    <a:lnTo>
                      <a:pt x="1377" y="770"/>
                    </a:lnTo>
                    <a:lnTo>
                      <a:pt x="1379" y="770"/>
                    </a:lnTo>
                    <a:lnTo>
                      <a:pt x="1380" y="770"/>
                    </a:lnTo>
                    <a:lnTo>
                      <a:pt x="1382" y="770"/>
                    </a:lnTo>
                    <a:lnTo>
                      <a:pt x="1384" y="770"/>
                    </a:lnTo>
                    <a:lnTo>
                      <a:pt x="1384" y="770"/>
                    </a:lnTo>
                    <a:lnTo>
                      <a:pt x="1384" y="772"/>
                    </a:lnTo>
                    <a:lnTo>
                      <a:pt x="1384" y="772"/>
                    </a:lnTo>
                    <a:lnTo>
                      <a:pt x="1384" y="772"/>
                    </a:lnTo>
                    <a:lnTo>
                      <a:pt x="1384" y="772"/>
                    </a:lnTo>
                    <a:lnTo>
                      <a:pt x="1386" y="772"/>
                    </a:lnTo>
                    <a:lnTo>
                      <a:pt x="1386" y="774"/>
                    </a:lnTo>
                    <a:lnTo>
                      <a:pt x="1386" y="774"/>
                    </a:lnTo>
                    <a:lnTo>
                      <a:pt x="1386" y="774"/>
                    </a:lnTo>
                    <a:lnTo>
                      <a:pt x="1386" y="776"/>
                    </a:lnTo>
                    <a:lnTo>
                      <a:pt x="1386" y="776"/>
                    </a:lnTo>
                    <a:lnTo>
                      <a:pt x="1388" y="776"/>
                    </a:lnTo>
                    <a:lnTo>
                      <a:pt x="1388" y="777"/>
                    </a:lnTo>
                    <a:lnTo>
                      <a:pt x="1388" y="777"/>
                    </a:lnTo>
                    <a:lnTo>
                      <a:pt x="1389" y="777"/>
                    </a:lnTo>
                    <a:lnTo>
                      <a:pt x="1389" y="777"/>
                    </a:lnTo>
                    <a:lnTo>
                      <a:pt x="1389" y="779"/>
                    </a:lnTo>
                    <a:lnTo>
                      <a:pt x="1389" y="779"/>
                    </a:lnTo>
                    <a:lnTo>
                      <a:pt x="1389" y="779"/>
                    </a:lnTo>
                    <a:lnTo>
                      <a:pt x="1391" y="779"/>
                    </a:lnTo>
                    <a:lnTo>
                      <a:pt x="1391" y="781"/>
                    </a:lnTo>
                    <a:lnTo>
                      <a:pt x="1391" y="781"/>
                    </a:lnTo>
                    <a:lnTo>
                      <a:pt x="1393" y="781"/>
                    </a:lnTo>
                    <a:lnTo>
                      <a:pt x="1393" y="783"/>
                    </a:lnTo>
                    <a:lnTo>
                      <a:pt x="1393" y="783"/>
                    </a:lnTo>
                    <a:lnTo>
                      <a:pt x="1393" y="783"/>
                    </a:lnTo>
                    <a:lnTo>
                      <a:pt x="1393" y="783"/>
                    </a:lnTo>
                    <a:lnTo>
                      <a:pt x="1393" y="783"/>
                    </a:lnTo>
                    <a:lnTo>
                      <a:pt x="1395" y="785"/>
                    </a:lnTo>
                    <a:lnTo>
                      <a:pt x="1395" y="785"/>
                    </a:lnTo>
                    <a:lnTo>
                      <a:pt x="1395" y="785"/>
                    </a:lnTo>
                    <a:lnTo>
                      <a:pt x="1395" y="785"/>
                    </a:lnTo>
                    <a:lnTo>
                      <a:pt x="1395" y="785"/>
                    </a:lnTo>
                    <a:lnTo>
                      <a:pt x="1395" y="787"/>
                    </a:lnTo>
                    <a:lnTo>
                      <a:pt x="1395" y="787"/>
                    </a:lnTo>
                    <a:lnTo>
                      <a:pt x="1397" y="787"/>
                    </a:lnTo>
                    <a:lnTo>
                      <a:pt x="1397" y="787"/>
                    </a:lnTo>
                    <a:lnTo>
                      <a:pt x="1397" y="787"/>
                    </a:lnTo>
                    <a:lnTo>
                      <a:pt x="1397" y="788"/>
                    </a:lnTo>
                    <a:lnTo>
                      <a:pt x="1398" y="788"/>
                    </a:lnTo>
                    <a:lnTo>
                      <a:pt x="1398" y="790"/>
                    </a:lnTo>
                    <a:lnTo>
                      <a:pt x="1398" y="790"/>
                    </a:lnTo>
                    <a:lnTo>
                      <a:pt x="1398" y="790"/>
                    </a:lnTo>
                    <a:lnTo>
                      <a:pt x="1398" y="790"/>
                    </a:lnTo>
                    <a:lnTo>
                      <a:pt x="1398" y="790"/>
                    </a:lnTo>
                    <a:lnTo>
                      <a:pt x="1398" y="792"/>
                    </a:lnTo>
                    <a:lnTo>
                      <a:pt x="1398" y="792"/>
                    </a:lnTo>
                    <a:lnTo>
                      <a:pt x="1397" y="792"/>
                    </a:lnTo>
                    <a:lnTo>
                      <a:pt x="1397" y="794"/>
                    </a:lnTo>
                    <a:lnTo>
                      <a:pt x="1397" y="794"/>
                    </a:lnTo>
                    <a:lnTo>
                      <a:pt x="1397" y="794"/>
                    </a:lnTo>
                    <a:lnTo>
                      <a:pt x="1397" y="794"/>
                    </a:lnTo>
                    <a:lnTo>
                      <a:pt x="1395" y="796"/>
                    </a:lnTo>
                    <a:lnTo>
                      <a:pt x="1395" y="796"/>
                    </a:lnTo>
                    <a:lnTo>
                      <a:pt x="1395" y="796"/>
                    </a:lnTo>
                    <a:lnTo>
                      <a:pt x="1393" y="797"/>
                    </a:lnTo>
                    <a:lnTo>
                      <a:pt x="1393" y="797"/>
                    </a:lnTo>
                    <a:lnTo>
                      <a:pt x="1393" y="799"/>
                    </a:lnTo>
                    <a:lnTo>
                      <a:pt x="1393" y="799"/>
                    </a:lnTo>
                    <a:lnTo>
                      <a:pt x="1393" y="799"/>
                    </a:lnTo>
                    <a:lnTo>
                      <a:pt x="1393" y="799"/>
                    </a:lnTo>
                    <a:lnTo>
                      <a:pt x="1393" y="799"/>
                    </a:lnTo>
                    <a:lnTo>
                      <a:pt x="1393" y="799"/>
                    </a:lnTo>
                    <a:lnTo>
                      <a:pt x="1395" y="801"/>
                    </a:lnTo>
                    <a:lnTo>
                      <a:pt x="1395" y="805"/>
                    </a:lnTo>
                    <a:lnTo>
                      <a:pt x="1395" y="805"/>
                    </a:lnTo>
                    <a:lnTo>
                      <a:pt x="1397" y="806"/>
                    </a:lnTo>
                    <a:lnTo>
                      <a:pt x="1397" y="806"/>
                    </a:lnTo>
                    <a:lnTo>
                      <a:pt x="1397" y="808"/>
                    </a:lnTo>
                    <a:lnTo>
                      <a:pt x="1398" y="808"/>
                    </a:lnTo>
                    <a:lnTo>
                      <a:pt x="1398" y="808"/>
                    </a:lnTo>
                    <a:lnTo>
                      <a:pt x="1398" y="808"/>
                    </a:lnTo>
                    <a:lnTo>
                      <a:pt x="1398" y="808"/>
                    </a:lnTo>
                    <a:lnTo>
                      <a:pt x="1398" y="810"/>
                    </a:lnTo>
                    <a:lnTo>
                      <a:pt x="1398" y="810"/>
                    </a:lnTo>
                    <a:lnTo>
                      <a:pt x="1398" y="810"/>
                    </a:lnTo>
                    <a:lnTo>
                      <a:pt x="1398" y="812"/>
                    </a:lnTo>
                    <a:lnTo>
                      <a:pt x="1398" y="812"/>
                    </a:lnTo>
                    <a:lnTo>
                      <a:pt x="1398" y="812"/>
                    </a:lnTo>
                    <a:lnTo>
                      <a:pt x="1398" y="812"/>
                    </a:lnTo>
                    <a:lnTo>
                      <a:pt x="1398" y="812"/>
                    </a:lnTo>
                    <a:lnTo>
                      <a:pt x="1398" y="814"/>
                    </a:lnTo>
                    <a:lnTo>
                      <a:pt x="1398" y="814"/>
                    </a:lnTo>
                    <a:lnTo>
                      <a:pt x="1398" y="814"/>
                    </a:lnTo>
                    <a:lnTo>
                      <a:pt x="1398" y="815"/>
                    </a:lnTo>
                    <a:lnTo>
                      <a:pt x="1400" y="817"/>
                    </a:lnTo>
                    <a:lnTo>
                      <a:pt x="1400" y="817"/>
                    </a:lnTo>
                    <a:lnTo>
                      <a:pt x="1400" y="817"/>
                    </a:lnTo>
                    <a:lnTo>
                      <a:pt x="1400" y="817"/>
                    </a:lnTo>
                    <a:lnTo>
                      <a:pt x="1400" y="819"/>
                    </a:lnTo>
                    <a:lnTo>
                      <a:pt x="1400" y="819"/>
                    </a:lnTo>
                    <a:lnTo>
                      <a:pt x="1400" y="819"/>
                    </a:lnTo>
                    <a:lnTo>
                      <a:pt x="1400" y="819"/>
                    </a:lnTo>
                    <a:lnTo>
                      <a:pt x="1400" y="819"/>
                    </a:lnTo>
                    <a:lnTo>
                      <a:pt x="1400" y="819"/>
                    </a:lnTo>
                    <a:lnTo>
                      <a:pt x="1400" y="821"/>
                    </a:lnTo>
                    <a:lnTo>
                      <a:pt x="1400" y="821"/>
                    </a:lnTo>
                    <a:lnTo>
                      <a:pt x="1400" y="821"/>
                    </a:lnTo>
                    <a:lnTo>
                      <a:pt x="1400" y="821"/>
                    </a:lnTo>
                    <a:lnTo>
                      <a:pt x="1400" y="821"/>
                    </a:lnTo>
                    <a:lnTo>
                      <a:pt x="1400" y="821"/>
                    </a:lnTo>
                    <a:lnTo>
                      <a:pt x="1400" y="821"/>
                    </a:lnTo>
                    <a:lnTo>
                      <a:pt x="1398" y="821"/>
                    </a:lnTo>
                    <a:lnTo>
                      <a:pt x="1398" y="821"/>
                    </a:lnTo>
                    <a:lnTo>
                      <a:pt x="1398" y="821"/>
                    </a:lnTo>
                    <a:lnTo>
                      <a:pt x="1398" y="821"/>
                    </a:lnTo>
                    <a:lnTo>
                      <a:pt x="1398" y="821"/>
                    </a:lnTo>
                    <a:lnTo>
                      <a:pt x="1398" y="821"/>
                    </a:lnTo>
                    <a:lnTo>
                      <a:pt x="1397" y="821"/>
                    </a:lnTo>
                    <a:lnTo>
                      <a:pt x="1397" y="821"/>
                    </a:lnTo>
                    <a:lnTo>
                      <a:pt x="1395" y="821"/>
                    </a:lnTo>
                    <a:lnTo>
                      <a:pt x="1395" y="821"/>
                    </a:lnTo>
                    <a:lnTo>
                      <a:pt x="1395" y="821"/>
                    </a:lnTo>
                    <a:lnTo>
                      <a:pt x="1395" y="821"/>
                    </a:lnTo>
                    <a:lnTo>
                      <a:pt x="1395" y="821"/>
                    </a:lnTo>
                    <a:lnTo>
                      <a:pt x="1393" y="821"/>
                    </a:lnTo>
                    <a:lnTo>
                      <a:pt x="1393" y="821"/>
                    </a:lnTo>
                    <a:lnTo>
                      <a:pt x="1391" y="821"/>
                    </a:lnTo>
                    <a:lnTo>
                      <a:pt x="1391" y="821"/>
                    </a:lnTo>
                    <a:lnTo>
                      <a:pt x="1391" y="821"/>
                    </a:lnTo>
                    <a:lnTo>
                      <a:pt x="1391" y="823"/>
                    </a:lnTo>
                    <a:lnTo>
                      <a:pt x="1391" y="823"/>
                    </a:lnTo>
                    <a:lnTo>
                      <a:pt x="1391" y="823"/>
                    </a:lnTo>
                    <a:lnTo>
                      <a:pt x="1391" y="823"/>
                    </a:lnTo>
                    <a:lnTo>
                      <a:pt x="1389" y="823"/>
                    </a:lnTo>
                    <a:lnTo>
                      <a:pt x="1389" y="825"/>
                    </a:lnTo>
                    <a:lnTo>
                      <a:pt x="1389" y="825"/>
                    </a:lnTo>
                    <a:lnTo>
                      <a:pt x="1389" y="825"/>
                    </a:lnTo>
                    <a:lnTo>
                      <a:pt x="1391" y="826"/>
                    </a:lnTo>
                    <a:lnTo>
                      <a:pt x="1391" y="826"/>
                    </a:lnTo>
                    <a:lnTo>
                      <a:pt x="1391" y="826"/>
                    </a:lnTo>
                    <a:lnTo>
                      <a:pt x="1391" y="826"/>
                    </a:lnTo>
                    <a:lnTo>
                      <a:pt x="1391" y="826"/>
                    </a:lnTo>
                    <a:lnTo>
                      <a:pt x="1391" y="826"/>
                    </a:lnTo>
                    <a:lnTo>
                      <a:pt x="1393" y="826"/>
                    </a:lnTo>
                    <a:lnTo>
                      <a:pt x="1393" y="826"/>
                    </a:lnTo>
                    <a:lnTo>
                      <a:pt x="1393" y="826"/>
                    </a:lnTo>
                    <a:lnTo>
                      <a:pt x="1393" y="826"/>
                    </a:lnTo>
                    <a:lnTo>
                      <a:pt x="1393" y="826"/>
                    </a:lnTo>
                    <a:lnTo>
                      <a:pt x="1393" y="826"/>
                    </a:lnTo>
                    <a:lnTo>
                      <a:pt x="1395" y="826"/>
                    </a:lnTo>
                    <a:lnTo>
                      <a:pt x="1395" y="826"/>
                    </a:lnTo>
                    <a:lnTo>
                      <a:pt x="1395" y="826"/>
                    </a:lnTo>
                    <a:lnTo>
                      <a:pt x="1395" y="826"/>
                    </a:lnTo>
                    <a:lnTo>
                      <a:pt x="1395" y="826"/>
                    </a:lnTo>
                    <a:lnTo>
                      <a:pt x="1395" y="826"/>
                    </a:lnTo>
                    <a:lnTo>
                      <a:pt x="1395" y="826"/>
                    </a:lnTo>
                    <a:lnTo>
                      <a:pt x="1395" y="826"/>
                    </a:lnTo>
                    <a:lnTo>
                      <a:pt x="1395" y="826"/>
                    </a:lnTo>
                    <a:lnTo>
                      <a:pt x="1395" y="826"/>
                    </a:lnTo>
                    <a:lnTo>
                      <a:pt x="1397" y="826"/>
                    </a:lnTo>
                    <a:lnTo>
                      <a:pt x="1397" y="826"/>
                    </a:lnTo>
                    <a:lnTo>
                      <a:pt x="1397" y="826"/>
                    </a:lnTo>
                    <a:lnTo>
                      <a:pt x="1397" y="826"/>
                    </a:lnTo>
                    <a:lnTo>
                      <a:pt x="1397" y="826"/>
                    </a:lnTo>
                    <a:lnTo>
                      <a:pt x="1397" y="826"/>
                    </a:lnTo>
                    <a:lnTo>
                      <a:pt x="1398" y="825"/>
                    </a:lnTo>
                    <a:lnTo>
                      <a:pt x="1398" y="825"/>
                    </a:lnTo>
                    <a:lnTo>
                      <a:pt x="1400" y="825"/>
                    </a:lnTo>
                    <a:lnTo>
                      <a:pt x="1400" y="825"/>
                    </a:lnTo>
                    <a:lnTo>
                      <a:pt x="1400" y="823"/>
                    </a:lnTo>
                    <a:lnTo>
                      <a:pt x="1402" y="823"/>
                    </a:lnTo>
                    <a:lnTo>
                      <a:pt x="1404" y="823"/>
                    </a:lnTo>
                    <a:lnTo>
                      <a:pt x="1404" y="823"/>
                    </a:lnTo>
                    <a:lnTo>
                      <a:pt x="1404" y="825"/>
                    </a:lnTo>
                    <a:lnTo>
                      <a:pt x="1406" y="825"/>
                    </a:lnTo>
                    <a:lnTo>
                      <a:pt x="1406" y="825"/>
                    </a:lnTo>
                    <a:lnTo>
                      <a:pt x="1407" y="825"/>
                    </a:lnTo>
                    <a:lnTo>
                      <a:pt x="1407" y="825"/>
                    </a:lnTo>
                    <a:lnTo>
                      <a:pt x="1407" y="825"/>
                    </a:lnTo>
                    <a:lnTo>
                      <a:pt x="1407" y="825"/>
                    </a:lnTo>
                    <a:lnTo>
                      <a:pt x="1407" y="825"/>
                    </a:lnTo>
                    <a:lnTo>
                      <a:pt x="1407" y="825"/>
                    </a:lnTo>
                    <a:lnTo>
                      <a:pt x="1407" y="825"/>
                    </a:lnTo>
                    <a:lnTo>
                      <a:pt x="1407" y="825"/>
                    </a:lnTo>
                    <a:lnTo>
                      <a:pt x="1407" y="826"/>
                    </a:lnTo>
                    <a:lnTo>
                      <a:pt x="1407" y="826"/>
                    </a:lnTo>
                    <a:lnTo>
                      <a:pt x="1407" y="826"/>
                    </a:lnTo>
                    <a:lnTo>
                      <a:pt x="1407" y="826"/>
                    </a:lnTo>
                    <a:lnTo>
                      <a:pt x="1407" y="826"/>
                    </a:lnTo>
                    <a:lnTo>
                      <a:pt x="1407" y="828"/>
                    </a:lnTo>
                    <a:lnTo>
                      <a:pt x="1407" y="828"/>
                    </a:lnTo>
                    <a:lnTo>
                      <a:pt x="1406" y="828"/>
                    </a:lnTo>
                    <a:lnTo>
                      <a:pt x="1406" y="828"/>
                    </a:lnTo>
                    <a:lnTo>
                      <a:pt x="1406" y="830"/>
                    </a:lnTo>
                    <a:lnTo>
                      <a:pt x="1406" y="830"/>
                    </a:lnTo>
                    <a:lnTo>
                      <a:pt x="1406" y="832"/>
                    </a:lnTo>
                    <a:lnTo>
                      <a:pt x="1406" y="832"/>
                    </a:lnTo>
                    <a:lnTo>
                      <a:pt x="1406" y="832"/>
                    </a:lnTo>
                    <a:lnTo>
                      <a:pt x="1406" y="834"/>
                    </a:lnTo>
                    <a:lnTo>
                      <a:pt x="1406" y="834"/>
                    </a:lnTo>
                    <a:lnTo>
                      <a:pt x="1406" y="834"/>
                    </a:lnTo>
                    <a:lnTo>
                      <a:pt x="1406" y="834"/>
                    </a:lnTo>
                    <a:lnTo>
                      <a:pt x="1406" y="834"/>
                    </a:lnTo>
                    <a:lnTo>
                      <a:pt x="1406" y="834"/>
                    </a:lnTo>
                    <a:lnTo>
                      <a:pt x="1406" y="835"/>
                    </a:lnTo>
                    <a:lnTo>
                      <a:pt x="1406" y="835"/>
                    </a:lnTo>
                    <a:lnTo>
                      <a:pt x="1404" y="835"/>
                    </a:lnTo>
                    <a:lnTo>
                      <a:pt x="1404" y="835"/>
                    </a:lnTo>
                    <a:lnTo>
                      <a:pt x="1404" y="835"/>
                    </a:lnTo>
                    <a:lnTo>
                      <a:pt x="1404" y="835"/>
                    </a:lnTo>
                    <a:lnTo>
                      <a:pt x="1404" y="835"/>
                    </a:lnTo>
                    <a:lnTo>
                      <a:pt x="1404" y="837"/>
                    </a:lnTo>
                    <a:lnTo>
                      <a:pt x="1404" y="837"/>
                    </a:lnTo>
                    <a:lnTo>
                      <a:pt x="1404" y="837"/>
                    </a:lnTo>
                    <a:lnTo>
                      <a:pt x="1404" y="837"/>
                    </a:lnTo>
                    <a:lnTo>
                      <a:pt x="1404" y="837"/>
                    </a:lnTo>
                    <a:lnTo>
                      <a:pt x="1404" y="837"/>
                    </a:lnTo>
                    <a:lnTo>
                      <a:pt x="1402" y="839"/>
                    </a:lnTo>
                    <a:lnTo>
                      <a:pt x="1402" y="839"/>
                    </a:lnTo>
                    <a:lnTo>
                      <a:pt x="1402" y="839"/>
                    </a:lnTo>
                    <a:lnTo>
                      <a:pt x="1402" y="839"/>
                    </a:lnTo>
                    <a:lnTo>
                      <a:pt x="1402" y="839"/>
                    </a:lnTo>
                    <a:lnTo>
                      <a:pt x="1402" y="839"/>
                    </a:lnTo>
                    <a:lnTo>
                      <a:pt x="1402" y="839"/>
                    </a:lnTo>
                    <a:lnTo>
                      <a:pt x="1400" y="839"/>
                    </a:lnTo>
                    <a:lnTo>
                      <a:pt x="1400" y="839"/>
                    </a:lnTo>
                    <a:lnTo>
                      <a:pt x="1400" y="839"/>
                    </a:lnTo>
                    <a:lnTo>
                      <a:pt x="1400" y="839"/>
                    </a:lnTo>
                    <a:lnTo>
                      <a:pt x="1398" y="841"/>
                    </a:lnTo>
                    <a:lnTo>
                      <a:pt x="1398" y="841"/>
                    </a:lnTo>
                    <a:lnTo>
                      <a:pt x="1398" y="843"/>
                    </a:lnTo>
                    <a:lnTo>
                      <a:pt x="1398" y="844"/>
                    </a:lnTo>
                    <a:lnTo>
                      <a:pt x="1398" y="844"/>
                    </a:lnTo>
                    <a:lnTo>
                      <a:pt x="1397" y="846"/>
                    </a:lnTo>
                    <a:lnTo>
                      <a:pt x="1397" y="846"/>
                    </a:lnTo>
                    <a:lnTo>
                      <a:pt x="1395" y="848"/>
                    </a:lnTo>
                    <a:lnTo>
                      <a:pt x="1395" y="850"/>
                    </a:lnTo>
                    <a:lnTo>
                      <a:pt x="1395" y="850"/>
                    </a:lnTo>
                    <a:lnTo>
                      <a:pt x="1395" y="850"/>
                    </a:lnTo>
                    <a:lnTo>
                      <a:pt x="1395" y="852"/>
                    </a:lnTo>
                    <a:lnTo>
                      <a:pt x="1395" y="852"/>
                    </a:lnTo>
                    <a:lnTo>
                      <a:pt x="1393" y="852"/>
                    </a:lnTo>
                    <a:lnTo>
                      <a:pt x="1393" y="852"/>
                    </a:lnTo>
                    <a:lnTo>
                      <a:pt x="1393" y="852"/>
                    </a:lnTo>
                    <a:lnTo>
                      <a:pt x="1393" y="852"/>
                    </a:lnTo>
                    <a:lnTo>
                      <a:pt x="1393" y="853"/>
                    </a:lnTo>
                    <a:lnTo>
                      <a:pt x="1393" y="853"/>
                    </a:lnTo>
                    <a:lnTo>
                      <a:pt x="1393" y="853"/>
                    </a:lnTo>
                    <a:lnTo>
                      <a:pt x="1395" y="853"/>
                    </a:lnTo>
                    <a:lnTo>
                      <a:pt x="1395" y="853"/>
                    </a:lnTo>
                    <a:lnTo>
                      <a:pt x="1395" y="853"/>
                    </a:lnTo>
                    <a:lnTo>
                      <a:pt x="1397" y="855"/>
                    </a:lnTo>
                    <a:lnTo>
                      <a:pt x="1397" y="855"/>
                    </a:lnTo>
                    <a:lnTo>
                      <a:pt x="1397" y="855"/>
                    </a:lnTo>
                    <a:lnTo>
                      <a:pt x="1397" y="855"/>
                    </a:lnTo>
                    <a:lnTo>
                      <a:pt x="1397" y="857"/>
                    </a:lnTo>
                    <a:lnTo>
                      <a:pt x="1397" y="857"/>
                    </a:lnTo>
                    <a:lnTo>
                      <a:pt x="1397" y="859"/>
                    </a:lnTo>
                    <a:lnTo>
                      <a:pt x="1397" y="859"/>
                    </a:lnTo>
                    <a:lnTo>
                      <a:pt x="1397" y="859"/>
                    </a:lnTo>
                    <a:lnTo>
                      <a:pt x="1397" y="859"/>
                    </a:lnTo>
                    <a:lnTo>
                      <a:pt x="1395" y="859"/>
                    </a:lnTo>
                    <a:lnTo>
                      <a:pt x="1395" y="861"/>
                    </a:lnTo>
                    <a:lnTo>
                      <a:pt x="1395" y="861"/>
                    </a:lnTo>
                    <a:lnTo>
                      <a:pt x="1395" y="861"/>
                    </a:lnTo>
                    <a:lnTo>
                      <a:pt x="1395" y="861"/>
                    </a:lnTo>
                    <a:lnTo>
                      <a:pt x="1395" y="861"/>
                    </a:lnTo>
                    <a:lnTo>
                      <a:pt x="1395" y="861"/>
                    </a:lnTo>
                    <a:lnTo>
                      <a:pt x="1395" y="861"/>
                    </a:lnTo>
                    <a:lnTo>
                      <a:pt x="1395" y="863"/>
                    </a:lnTo>
                    <a:lnTo>
                      <a:pt x="1395" y="863"/>
                    </a:lnTo>
                    <a:lnTo>
                      <a:pt x="1395" y="863"/>
                    </a:lnTo>
                    <a:lnTo>
                      <a:pt x="1393" y="864"/>
                    </a:lnTo>
                    <a:lnTo>
                      <a:pt x="1393" y="864"/>
                    </a:lnTo>
                    <a:lnTo>
                      <a:pt x="1393" y="866"/>
                    </a:lnTo>
                    <a:lnTo>
                      <a:pt x="1395" y="866"/>
                    </a:lnTo>
                    <a:lnTo>
                      <a:pt x="1395" y="866"/>
                    </a:lnTo>
                    <a:lnTo>
                      <a:pt x="1395" y="866"/>
                    </a:lnTo>
                    <a:lnTo>
                      <a:pt x="1395" y="866"/>
                    </a:lnTo>
                    <a:lnTo>
                      <a:pt x="1397" y="866"/>
                    </a:lnTo>
                    <a:lnTo>
                      <a:pt x="1397" y="866"/>
                    </a:lnTo>
                    <a:lnTo>
                      <a:pt x="1397" y="868"/>
                    </a:lnTo>
                    <a:lnTo>
                      <a:pt x="1397" y="868"/>
                    </a:lnTo>
                    <a:lnTo>
                      <a:pt x="1398" y="868"/>
                    </a:lnTo>
                    <a:lnTo>
                      <a:pt x="1398" y="868"/>
                    </a:lnTo>
                    <a:lnTo>
                      <a:pt x="1400" y="868"/>
                    </a:lnTo>
                    <a:lnTo>
                      <a:pt x="1400" y="868"/>
                    </a:lnTo>
                    <a:lnTo>
                      <a:pt x="1402" y="868"/>
                    </a:lnTo>
                    <a:lnTo>
                      <a:pt x="1402" y="870"/>
                    </a:lnTo>
                    <a:lnTo>
                      <a:pt x="1406" y="870"/>
                    </a:lnTo>
                    <a:lnTo>
                      <a:pt x="1406" y="870"/>
                    </a:lnTo>
                    <a:lnTo>
                      <a:pt x="1407" y="870"/>
                    </a:lnTo>
                    <a:lnTo>
                      <a:pt x="1407" y="868"/>
                    </a:lnTo>
                    <a:lnTo>
                      <a:pt x="1407" y="868"/>
                    </a:lnTo>
                    <a:lnTo>
                      <a:pt x="1409" y="868"/>
                    </a:lnTo>
                    <a:lnTo>
                      <a:pt x="1409" y="868"/>
                    </a:lnTo>
                    <a:lnTo>
                      <a:pt x="1409" y="868"/>
                    </a:lnTo>
                    <a:lnTo>
                      <a:pt x="1409" y="866"/>
                    </a:lnTo>
                    <a:lnTo>
                      <a:pt x="1407" y="866"/>
                    </a:lnTo>
                    <a:lnTo>
                      <a:pt x="1407" y="866"/>
                    </a:lnTo>
                    <a:lnTo>
                      <a:pt x="1407" y="866"/>
                    </a:lnTo>
                    <a:lnTo>
                      <a:pt x="1407" y="866"/>
                    </a:lnTo>
                    <a:lnTo>
                      <a:pt x="1407" y="866"/>
                    </a:lnTo>
                    <a:lnTo>
                      <a:pt x="1407" y="866"/>
                    </a:lnTo>
                    <a:lnTo>
                      <a:pt x="1407" y="864"/>
                    </a:lnTo>
                    <a:lnTo>
                      <a:pt x="1407" y="864"/>
                    </a:lnTo>
                    <a:lnTo>
                      <a:pt x="1407" y="864"/>
                    </a:lnTo>
                    <a:lnTo>
                      <a:pt x="1407" y="864"/>
                    </a:lnTo>
                    <a:lnTo>
                      <a:pt x="1406" y="863"/>
                    </a:lnTo>
                    <a:lnTo>
                      <a:pt x="1406" y="863"/>
                    </a:lnTo>
                    <a:lnTo>
                      <a:pt x="1406" y="863"/>
                    </a:lnTo>
                    <a:lnTo>
                      <a:pt x="1406" y="861"/>
                    </a:lnTo>
                    <a:lnTo>
                      <a:pt x="1406" y="861"/>
                    </a:lnTo>
                    <a:lnTo>
                      <a:pt x="1406" y="861"/>
                    </a:lnTo>
                    <a:lnTo>
                      <a:pt x="1406" y="859"/>
                    </a:lnTo>
                    <a:lnTo>
                      <a:pt x="1404" y="859"/>
                    </a:lnTo>
                    <a:lnTo>
                      <a:pt x="1404" y="857"/>
                    </a:lnTo>
                    <a:lnTo>
                      <a:pt x="1404" y="855"/>
                    </a:lnTo>
                    <a:lnTo>
                      <a:pt x="1404" y="855"/>
                    </a:lnTo>
                    <a:lnTo>
                      <a:pt x="1404" y="855"/>
                    </a:lnTo>
                    <a:lnTo>
                      <a:pt x="1404" y="855"/>
                    </a:lnTo>
                    <a:lnTo>
                      <a:pt x="1404" y="855"/>
                    </a:lnTo>
                    <a:lnTo>
                      <a:pt x="1404" y="855"/>
                    </a:lnTo>
                    <a:lnTo>
                      <a:pt x="1402" y="853"/>
                    </a:lnTo>
                    <a:lnTo>
                      <a:pt x="1404" y="852"/>
                    </a:lnTo>
                    <a:lnTo>
                      <a:pt x="1404" y="852"/>
                    </a:lnTo>
                    <a:lnTo>
                      <a:pt x="1404" y="852"/>
                    </a:lnTo>
                    <a:lnTo>
                      <a:pt x="1404" y="850"/>
                    </a:lnTo>
                    <a:lnTo>
                      <a:pt x="1404" y="850"/>
                    </a:lnTo>
                    <a:lnTo>
                      <a:pt x="1404" y="850"/>
                    </a:lnTo>
                    <a:lnTo>
                      <a:pt x="1404" y="848"/>
                    </a:lnTo>
                    <a:lnTo>
                      <a:pt x="1406" y="848"/>
                    </a:lnTo>
                    <a:lnTo>
                      <a:pt x="1406" y="848"/>
                    </a:lnTo>
                    <a:lnTo>
                      <a:pt x="1406" y="848"/>
                    </a:lnTo>
                    <a:lnTo>
                      <a:pt x="1406" y="848"/>
                    </a:lnTo>
                    <a:lnTo>
                      <a:pt x="1406" y="848"/>
                    </a:lnTo>
                    <a:lnTo>
                      <a:pt x="1407" y="848"/>
                    </a:lnTo>
                    <a:lnTo>
                      <a:pt x="1407" y="848"/>
                    </a:lnTo>
                    <a:lnTo>
                      <a:pt x="1409" y="848"/>
                    </a:lnTo>
                    <a:lnTo>
                      <a:pt x="1409" y="848"/>
                    </a:lnTo>
                    <a:lnTo>
                      <a:pt x="1409" y="850"/>
                    </a:lnTo>
                    <a:lnTo>
                      <a:pt x="1411" y="850"/>
                    </a:lnTo>
                    <a:lnTo>
                      <a:pt x="1411" y="850"/>
                    </a:lnTo>
                    <a:lnTo>
                      <a:pt x="1411" y="850"/>
                    </a:lnTo>
                    <a:lnTo>
                      <a:pt x="1411" y="852"/>
                    </a:lnTo>
                    <a:lnTo>
                      <a:pt x="1413" y="852"/>
                    </a:lnTo>
                    <a:lnTo>
                      <a:pt x="1413" y="852"/>
                    </a:lnTo>
                    <a:lnTo>
                      <a:pt x="1413" y="852"/>
                    </a:lnTo>
                    <a:lnTo>
                      <a:pt x="1413" y="852"/>
                    </a:lnTo>
                    <a:lnTo>
                      <a:pt x="1413" y="853"/>
                    </a:lnTo>
                    <a:lnTo>
                      <a:pt x="1413" y="853"/>
                    </a:lnTo>
                    <a:lnTo>
                      <a:pt x="1413" y="853"/>
                    </a:lnTo>
                    <a:lnTo>
                      <a:pt x="1413" y="855"/>
                    </a:lnTo>
                    <a:lnTo>
                      <a:pt x="1413" y="855"/>
                    </a:lnTo>
                    <a:lnTo>
                      <a:pt x="1413" y="855"/>
                    </a:lnTo>
                    <a:lnTo>
                      <a:pt x="1413" y="855"/>
                    </a:lnTo>
                    <a:lnTo>
                      <a:pt x="1413" y="857"/>
                    </a:lnTo>
                    <a:lnTo>
                      <a:pt x="1413" y="857"/>
                    </a:lnTo>
                    <a:lnTo>
                      <a:pt x="1413" y="857"/>
                    </a:lnTo>
                    <a:lnTo>
                      <a:pt x="1413" y="857"/>
                    </a:lnTo>
                    <a:lnTo>
                      <a:pt x="1415" y="859"/>
                    </a:lnTo>
                    <a:lnTo>
                      <a:pt x="1415" y="859"/>
                    </a:lnTo>
                    <a:lnTo>
                      <a:pt x="1415" y="859"/>
                    </a:lnTo>
                    <a:lnTo>
                      <a:pt x="1415" y="861"/>
                    </a:lnTo>
                    <a:lnTo>
                      <a:pt x="1415" y="863"/>
                    </a:lnTo>
                    <a:lnTo>
                      <a:pt x="1415" y="863"/>
                    </a:lnTo>
                    <a:lnTo>
                      <a:pt x="1415" y="863"/>
                    </a:lnTo>
                    <a:lnTo>
                      <a:pt x="1415" y="864"/>
                    </a:lnTo>
                    <a:lnTo>
                      <a:pt x="1415" y="864"/>
                    </a:lnTo>
                    <a:lnTo>
                      <a:pt x="1417" y="864"/>
                    </a:lnTo>
                    <a:lnTo>
                      <a:pt x="1417" y="866"/>
                    </a:lnTo>
                    <a:lnTo>
                      <a:pt x="1417" y="866"/>
                    </a:lnTo>
                    <a:lnTo>
                      <a:pt x="1417" y="866"/>
                    </a:lnTo>
                    <a:lnTo>
                      <a:pt x="1417" y="868"/>
                    </a:lnTo>
                    <a:lnTo>
                      <a:pt x="1415" y="868"/>
                    </a:lnTo>
                    <a:lnTo>
                      <a:pt x="1415" y="868"/>
                    </a:lnTo>
                    <a:lnTo>
                      <a:pt x="1417" y="868"/>
                    </a:lnTo>
                    <a:lnTo>
                      <a:pt x="1417" y="868"/>
                    </a:lnTo>
                    <a:lnTo>
                      <a:pt x="1417" y="870"/>
                    </a:lnTo>
                    <a:lnTo>
                      <a:pt x="1417" y="870"/>
                    </a:lnTo>
                    <a:lnTo>
                      <a:pt x="1418" y="870"/>
                    </a:lnTo>
                    <a:lnTo>
                      <a:pt x="1418" y="870"/>
                    </a:lnTo>
                    <a:lnTo>
                      <a:pt x="1420" y="870"/>
                    </a:lnTo>
                    <a:lnTo>
                      <a:pt x="1420" y="868"/>
                    </a:lnTo>
                    <a:lnTo>
                      <a:pt x="1420" y="868"/>
                    </a:lnTo>
                    <a:lnTo>
                      <a:pt x="1420" y="868"/>
                    </a:lnTo>
                    <a:lnTo>
                      <a:pt x="1422" y="868"/>
                    </a:lnTo>
                    <a:lnTo>
                      <a:pt x="1422" y="868"/>
                    </a:lnTo>
                    <a:lnTo>
                      <a:pt x="1422" y="868"/>
                    </a:lnTo>
                    <a:lnTo>
                      <a:pt x="1422" y="866"/>
                    </a:lnTo>
                    <a:lnTo>
                      <a:pt x="1424" y="866"/>
                    </a:lnTo>
                    <a:lnTo>
                      <a:pt x="1424" y="866"/>
                    </a:lnTo>
                    <a:lnTo>
                      <a:pt x="1426" y="866"/>
                    </a:lnTo>
                    <a:lnTo>
                      <a:pt x="1426" y="866"/>
                    </a:lnTo>
                    <a:lnTo>
                      <a:pt x="1426" y="866"/>
                    </a:lnTo>
                    <a:lnTo>
                      <a:pt x="1426" y="866"/>
                    </a:lnTo>
                    <a:lnTo>
                      <a:pt x="1426" y="866"/>
                    </a:lnTo>
                    <a:lnTo>
                      <a:pt x="1427" y="866"/>
                    </a:lnTo>
                    <a:lnTo>
                      <a:pt x="1427" y="866"/>
                    </a:lnTo>
                    <a:lnTo>
                      <a:pt x="1429" y="866"/>
                    </a:lnTo>
                    <a:lnTo>
                      <a:pt x="1429" y="864"/>
                    </a:lnTo>
                    <a:lnTo>
                      <a:pt x="1429" y="864"/>
                    </a:lnTo>
                    <a:lnTo>
                      <a:pt x="1429" y="864"/>
                    </a:lnTo>
                    <a:lnTo>
                      <a:pt x="1431" y="864"/>
                    </a:lnTo>
                    <a:lnTo>
                      <a:pt x="1431" y="864"/>
                    </a:lnTo>
                    <a:lnTo>
                      <a:pt x="1431" y="864"/>
                    </a:lnTo>
                    <a:lnTo>
                      <a:pt x="1433" y="864"/>
                    </a:lnTo>
                    <a:lnTo>
                      <a:pt x="1433" y="864"/>
                    </a:lnTo>
                    <a:lnTo>
                      <a:pt x="1433" y="866"/>
                    </a:lnTo>
                    <a:lnTo>
                      <a:pt x="1433" y="866"/>
                    </a:lnTo>
                    <a:lnTo>
                      <a:pt x="1433" y="866"/>
                    </a:lnTo>
                    <a:lnTo>
                      <a:pt x="1433" y="866"/>
                    </a:lnTo>
                    <a:lnTo>
                      <a:pt x="1433" y="866"/>
                    </a:lnTo>
                    <a:lnTo>
                      <a:pt x="1433" y="866"/>
                    </a:lnTo>
                    <a:lnTo>
                      <a:pt x="1433" y="866"/>
                    </a:lnTo>
                    <a:lnTo>
                      <a:pt x="1433" y="868"/>
                    </a:lnTo>
                    <a:lnTo>
                      <a:pt x="1433" y="868"/>
                    </a:lnTo>
                    <a:lnTo>
                      <a:pt x="1433" y="868"/>
                    </a:lnTo>
                    <a:lnTo>
                      <a:pt x="1433" y="868"/>
                    </a:lnTo>
                    <a:lnTo>
                      <a:pt x="1431" y="868"/>
                    </a:lnTo>
                    <a:lnTo>
                      <a:pt x="1431" y="870"/>
                    </a:lnTo>
                    <a:lnTo>
                      <a:pt x="1431" y="870"/>
                    </a:lnTo>
                    <a:lnTo>
                      <a:pt x="1431" y="870"/>
                    </a:lnTo>
                    <a:lnTo>
                      <a:pt x="1431" y="870"/>
                    </a:lnTo>
                    <a:lnTo>
                      <a:pt x="1431" y="870"/>
                    </a:lnTo>
                    <a:lnTo>
                      <a:pt x="1431" y="870"/>
                    </a:lnTo>
                    <a:lnTo>
                      <a:pt x="1431" y="870"/>
                    </a:lnTo>
                    <a:lnTo>
                      <a:pt x="1429" y="872"/>
                    </a:lnTo>
                    <a:lnTo>
                      <a:pt x="1429" y="872"/>
                    </a:lnTo>
                    <a:lnTo>
                      <a:pt x="1429" y="872"/>
                    </a:lnTo>
                    <a:lnTo>
                      <a:pt x="1427" y="870"/>
                    </a:lnTo>
                    <a:lnTo>
                      <a:pt x="1427" y="870"/>
                    </a:lnTo>
                    <a:lnTo>
                      <a:pt x="1427" y="870"/>
                    </a:lnTo>
                    <a:lnTo>
                      <a:pt x="1427" y="870"/>
                    </a:lnTo>
                    <a:lnTo>
                      <a:pt x="1426" y="870"/>
                    </a:lnTo>
                    <a:lnTo>
                      <a:pt x="1426" y="872"/>
                    </a:lnTo>
                    <a:lnTo>
                      <a:pt x="1426" y="872"/>
                    </a:lnTo>
                    <a:lnTo>
                      <a:pt x="1426" y="872"/>
                    </a:lnTo>
                    <a:lnTo>
                      <a:pt x="1424" y="872"/>
                    </a:lnTo>
                    <a:lnTo>
                      <a:pt x="1424" y="872"/>
                    </a:lnTo>
                    <a:lnTo>
                      <a:pt x="1424" y="872"/>
                    </a:lnTo>
                    <a:lnTo>
                      <a:pt x="1424" y="872"/>
                    </a:lnTo>
                    <a:lnTo>
                      <a:pt x="1424" y="872"/>
                    </a:lnTo>
                    <a:lnTo>
                      <a:pt x="1424" y="872"/>
                    </a:lnTo>
                    <a:lnTo>
                      <a:pt x="1424" y="873"/>
                    </a:lnTo>
                    <a:lnTo>
                      <a:pt x="1424" y="873"/>
                    </a:lnTo>
                    <a:lnTo>
                      <a:pt x="1424" y="875"/>
                    </a:lnTo>
                    <a:lnTo>
                      <a:pt x="1424" y="875"/>
                    </a:lnTo>
                    <a:lnTo>
                      <a:pt x="1424" y="875"/>
                    </a:lnTo>
                    <a:lnTo>
                      <a:pt x="1424" y="875"/>
                    </a:lnTo>
                    <a:lnTo>
                      <a:pt x="1424" y="875"/>
                    </a:lnTo>
                    <a:lnTo>
                      <a:pt x="1424" y="875"/>
                    </a:lnTo>
                    <a:lnTo>
                      <a:pt x="1424" y="875"/>
                    </a:lnTo>
                    <a:lnTo>
                      <a:pt x="1424" y="877"/>
                    </a:lnTo>
                    <a:lnTo>
                      <a:pt x="1424" y="877"/>
                    </a:lnTo>
                    <a:lnTo>
                      <a:pt x="1424" y="877"/>
                    </a:lnTo>
                    <a:lnTo>
                      <a:pt x="1424" y="877"/>
                    </a:lnTo>
                    <a:lnTo>
                      <a:pt x="1424" y="877"/>
                    </a:lnTo>
                    <a:lnTo>
                      <a:pt x="1424" y="877"/>
                    </a:lnTo>
                    <a:lnTo>
                      <a:pt x="1424" y="877"/>
                    </a:lnTo>
                    <a:lnTo>
                      <a:pt x="1424" y="879"/>
                    </a:lnTo>
                    <a:lnTo>
                      <a:pt x="1424" y="879"/>
                    </a:lnTo>
                    <a:lnTo>
                      <a:pt x="1424" y="879"/>
                    </a:lnTo>
                    <a:lnTo>
                      <a:pt x="1424" y="879"/>
                    </a:lnTo>
                    <a:lnTo>
                      <a:pt x="1424" y="881"/>
                    </a:lnTo>
                    <a:lnTo>
                      <a:pt x="1424" y="881"/>
                    </a:lnTo>
                    <a:lnTo>
                      <a:pt x="1424" y="881"/>
                    </a:lnTo>
                    <a:lnTo>
                      <a:pt x="1424" y="881"/>
                    </a:lnTo>
                    <a:lnTo>
                      <a:pt x="1424" y="881"/>
                    </a:lnTo>
                    <a:lnTo>
                      <a:pt x="1424" y="881"/>
                    </a:lnTo>
                    <a:lnTo>
                      <a:pt x="1424" y="882"/>
                    </a:lnTo>
                    <a:lnTo>
                      <a:pt x="1424" y="882"/>
                    </a:lnTo>
                    <a:lnTo>
                      <a:pt x="1424" y="882"/>
                    </a:lnTo>
                    <a:lnTo>
                      <a:pt x="1424" y="882"/>
                    </a:lnTo>
                    <a:lnTo>
                      <a:pt x="1424" y="882"/>
                    </a:lnTo>
                    <a:lnTo>
                      <a:pt x="1422" y="884"/>
                    </a:lnTo>
                    <a:lnTo>
                      <a:pt x="1422" y="884"/>
                    </a:lnTo>
                    <a:lnTo>
                      <a:pt x="1422" y="884"/>
                    </a:lnTo>
                    <a:lnTo>
                      <a:pt x="1422" y="884"/>
                    </a:lnTo>
                    <a:lnTo>
                      <a:pt x="1422" y="884"/>
                    </a:lnTo>
                    <a:lnTo>
                      <a:pt x="1422" y="886"/>
                    </a:lnTo>
                    <a:lnTo>
                      <a:pt x="1420" y="886"/>
                    </a:lnTo>
                    <a:lnTo>
                      <a:pt x="1420" y="886"/>
                    </a:lnTo>
                    <a:lnTo>
                      <a:pt x="1420" y="886"/>
                    </a:lnTo>
                    <a:lnTo>
                      <a:pt x="1420" y="886"/>
                    </a:lnTo>
                    <a:lnTo>
                      <a:pt x="1420" y="886"/>
                    </a:lnTo>
                    <a:lnTo>
                      <a:pt x="1420" y="886"/>
                    </a:lnTo>
                    <a:lnTo>
                      <a:pt x="1420" y="888"/>
                    </a:lnTo>
                    <a:lnTo>
                      <a:pt x="1418" y="888"/>
                    </a:lnTo>
                    <a:lnTo>
                      <a:pt x="1418" y="888"/>
                    </a:lnTo>
                    <a:lnTo>
                      <a:pt x="1418" y="888"/>
                    </a:lnTo>
                    <a:lnTo>
                      <a:pt x="1417" y="890"/>
                    </a:lnTo>
                    <a:lnTo>
                      <a:pt x="1417" y="890"/>
                    </a:lnTo>
                    <a:lnTo>
                      <a:pt x="1417" y="890"/>
                    </a:lnTo>
                    <a:lnTo>
                      <a:pt x="1417" y="890"/>
                    </a:lnTo>
                    <a:lnTo>
                      <a:pt x="1417" y="890"/>
                    </a:lnTo>
                    <a:lnTo>
                      <a:pt x="1417" y="890"/>
                    </a:lnTo>
                    <a:lnTo>
                      <a:pt x="1415" y="890"/>
                    </a:lnTo>
                    <a:lnTo>
                      <a:pt x="1415" y="890"/>
                    </a:lnTo>
                    <a:lnTo>
                      <a:pt x="1415" y="890"/>
                    </a:lnTo>
                    <a:lnTo>
                      <a:pt x="1415" y="890"/>
                    </a:lnTo>
                    <a:lnTo>
                      <a:pt x="1415" y="891"/>
                    </a:lnTo>
                    <a:lnTo>
                      <a:pt x="1413" y="891"/>
                    </a:lnTo>
                    <a:lnTo>
                      <a:pt x="1413" y="891"/>
                    </a:lnTo>
                    <a:lnTo>
                      <a:pt x="1413" y="891"/>
                    </a:lnTo>
                    <a:lnTo>
                      <a:pt x="1413" y="893"/>
                    </a:lnTo>
                    <a:lnTo>
                      <a:pt x="1413" y="893"/>
                    </a:lnTo>
                    <a:lnTo>
                      <a:pt x="1411" y="893"/>
                    </a:lnTo>
                    <a:lnTo>
                      <a:pt x="1411" y="893"/>
                    </a:lnTo>
                    <a:lnTo>
                      <a:pt x="1411" y="893"/>
                    </a:lnTo>
                    <a:lnTo>
                      <a:pt x="1411" y="893"/>
                    </a:lnTo>
                    <a:lnTo>
                      <a:pt x="1411" y="895"/>
                    </a:lnTo>
                    <a:lnTo>
                      <a:pt x="1409" y="895"/>
                    </a:lnTo>
                    <a:lnTo>
                      <a:pt x="1409" y="897"/>
                    </a:lnTo>
                    <a:lnTo>
                      <a:pt x="1407" y="899"/>
                    </a:lnTo>
                    <a:lnTo>
                      <a:pt x="1407" y="899"/>
                    </a:lnTo>
                    <a:lnTo>
                      <a:pt x="1406" y="899"/>
                    </a:lnTo>
                    <a:lnTo>
                      <a:pt x="1404" y="899"/>
                    </a:lnTo>
                    <a:lnTo>
                      <a:pt x="1404" y="901"/>
                    </a:lnTo>
                    <a:lnTo>
                      <a:pt x="1404" y="901"/>
                    </a:lnTo>
                    <a:lnTo>
                      <a:pt x="1404" y="901"/>
                    </a:lnTo>
                    <a:lnTo>
                      <a:pt x="1404" y="901"/>
                    </a:lnTo>
                    <a:lnTo>
                      <a:pt x="1404" y="901"/>
                    </a:lnTo>
                    <a:lnTo>
                      <a:pt x="1404" y="901"/>
                    </a:lnTo>
                    <a:lnTo>
                      <a:pt x="1402" y="901"/>
                    </a:lnTo>
                    <a:lnTo>
                      <a:pt x="1402" y="902"/>
                    </a:lnTo>
                    <a:lnTo>
                      <a:pt x="1402" y="902"/>
                    </a:lnTo>
                    <a:lnTo>
                      <a:pt x="1402" y="902"/>
                    </a:lnTo>
                    <a:lnTo>
                      <a:pt x="1402" y="904"/>
                    </a:lnTo>
                    <a:lnTo>
                      <a:pt x="1402" y="904"/>
                    </a:lnTo>
                    <a:lnTo>
                      <a:pt x="1402" y="906"/>
                    </a:lnTo>
                    <a:lnTo>
                      <a:pt x="1402" y="906"/>
                    </a:lnTo>
                    <a:lnTo>
                      <a:pt x="1400" y="906"/>
                    </a:lnTo>
                    <a:lnTo>
                      <a:pt x="1400" y="906"/>
                    </a:lnTo>
                    <a:lnTo>
                      <a:pt x="1400" y="906"/>
                    </a:lnTo>
                    <a:lnTo>
                      <a:pt x="1398" y="906"/>
                    </a:lnTo>
                    <a:lnTo>
                      <a:pt x="1398" y="908"/>
                    </a:lnTo>
                    <a:lnTo>
                      <a:pt x="1398" y="908"/>
                    </a:lnTo>
                    <a:lnTo>
                      <a:pt x="1397" y="908"/>
                    </a:lnTo>
                    <a:lnTo>
                      <a:pt x="1397" y="908"/>
                    </a:lnTo>
                    <a:lnTo>
                      <a:pt x="1397" y="910"/>
                    </a:lnTo>
                    <a:lnTo>
                      <a:pt x="1397" y="910"/>
                    </a:lnTo>
                    <a:lnTo>
                      <a:pt x="1395" y="910"/>
                    </a:lnTo>
                    <a:lnTo>
                      <a:pt x="1395" y="910"/>
                    </a:lnTo>
                    <a:lnTo>
                      <a:pt x="1395" y="910"/>
                    </a:lnTo>
                    <a:lnTo>
                      <a:pt x="1395" y="910"/>
                    </a:lnTo>
                    <a:lnTo>
                      <a:pt x="1393" y="910"/>
                    </a:lnTo>
                    <a:lnTo>
                      <a:pt x="1393" y="910"/>
                    </a:lnTo>
                    <a:lnTo>
                      <a:pt x="1393" y="911"/>
                    </a:lnTo>
                    <a:lnTo>
                      <a:pt x="1393" y="911"/>
                    </a:lnTo>
                    <a:lnTo>
                      <a:pt x="1393" y="911"/>
                    </a:lnTo>
                    <a:lnTo>
                      <a:pt x="1393" y="911"/>
                    </a:lnTo>
                    <a:lnTo>
                      <a:pt x="1391" y="911"/>
                    </a:lnTo>
                    <a:lnTo>
                      <a:pt x="1391" y="911"/>
                    </a:lnTo>
                    <a:lnTo>
                      <a:pt x="1391" y="911"/>
                    </a:lnTo>
                    <a:lnTo>
                      <a:pt x="1391" y="911"/>
                    </a:lnTo>
                    <a:lnTo>
                      <a:pt x="1391" y="911"/>
                    </a:lnTo>
                    <a:lnTo>
                      <a:pt x="1391" y="913"/>
                    </a:lnTo>
                    <a:lnTo>
                      <a:pt x="1389" y="913"/>
                    </a:lnTo>
                    <a:lnTo>
                      <a:pt x="1389" y="913"/>
                    </a:lnTo>
                    <a:lnTo>
                      <a:pt x="1389" y="913"/>
                    </a:lnTo>
                    <a:lnTo>
                      <a:pt x="1389" y="913"/>
                    </a:lnTo>
                    <a:lnTo>
                      <a:pt x="1389" y="915"/>
                    </a:lnTo>
                    <a:lnTo>
                      <a:pt x="1389" y="915"/>
                    </a:lnTo>
                    <a:lnTo>
                      <a:pt x="1388" y="915"/>
                    </a:lnTo>
                    <a:lnTo>
                      <a:pt x="1388" y="915"/>
                    </a:lnTo>
                    <a:lnTo>
                      <a:pt x="1388" y="917"/>
                    </a:lnTo>
                    <a:lnTo>
                      <a:pt x="1388" y="917"/>
                    </a:lnTo>
                    <a:lnTo>
                      <a:pt x="1388" y="917"/>
                    </a:lnTo>
                    <a:lnTo>
                      <a:pt x="1386" y="917"/>
                    </a:lnTo>
                    <a:lnTo>
                      <a:pt x="1386" y="917"/>
                    </a:lnTo>
                    <a:lnTo>
                      <a:pt x="1386" y="919"/>
                    </a:lnTo>
                    <a:lnTo>
                      <a:pt x="1386" y="919"/>
                    </a:lnTo>
                    <a:lnTo>
                      <a:pt x="1386" y="919"/>
                    </a:lnTo>
                    <a:lnTo>
                      <a:pt x="1384" y="920"/>
                    </a:lnTo>
                    <a:lnTo>
                      <a:pt x="1384" y="920"/>
                    </a:lnTo>
                    <a:lnTo>
                      <a:pt x="1384" y="920"/>
                    </a:lnTo>
                    <a:lnTo>
                      <a:pt x="1384" y="922"/>
                    </a:lnTo>
                    <a:lnTo>
                      <a:pt x="1384" y="922"/>
                    </a:lnTo>
                    <a:lnTo>
                      <a:pt x="1384" y="922"/>
                    </a:lnTo>
                    <a:lnTo>
                      <a:pt x="1384" y="922"/>
                    </a:lnTo>
                    <a:lnTo>
                      <a:pt x="1384" y="922"/>
                    </a:lnTo>
                    <a:lnTo>
                      <a:pt x="1384" y="922"/>
                    </a:lnTo>
                    <a:lnTo>
                      <a:pt x="1382" y="922"/>
                    </a:lnTo>
                    <a:lnTo>
                      <a:pt x="1382" y="922"/>
                    </a:lnTo>
                    <a:lnTo>
                      <a:pt x="1380" y="924"/>
                    </a:lnTo>
                    <a:lnTo>
                      <a:pt x="1380" y="924"/>
                    </a:lnTo>
                    <a:lnTo>
                      <a:pt x="1379" y="924"/>
                    </a:lnTo>
                    <a:lnTo>
                      <a:pt x="1379" y="924"/>
                    </a:lnTo>
                    <a:lnTo>
                      <a:pt x="1377" y="922"/>
                    </a:lnTo>
                    <a:lnTo>
                      <a:pt x="1377" y="922"/>
                    </a:lnTo>
                    <a:lnTo>
                      <a:pt x="1377" y="922"/>
                    </a:lnTo>
                    <a:lnTo>
                      <a:pt x="1375" y="922"/>
                    </a:lnTo>
                    <a:lnTo>
                      <a:pt x="1373" y="922"/>
                    </a:lnTo>
                    <a:lnTo>
                      <a:pt x="1373" y="922"/>
                    </a:lnTo>
                    <a:lnTo>
                      <a:pt x="1373" y="922"/>
                    </a:lnTo>
                    <a:lnTo>
                      <a:pt x="1373" y="922"/>
                    </a:lnTo>
                    <a:lnTo>
                      <a:pt x="1371" y="922"/>
                    </a:lnTo>
                    <a:lnTo>
                      <a:pt x="1371" y="922"/>
                    </a:lnTo>
                    <a:lnTo>
                      <a:pt x="1371" y="922"/>
                    </a:lnTo>
                    <a:lnTo>
                      <a:pt x="1369" y="920"/>
                    </a:lnTo>
                    <a:lnTo>
                      <a:pt x="1369" y="920"/>
                    </a:lnTo>
                    <a:lnTo>
                      <a:pt x="1369" y="920"/>
                    </a:lnTo>
                    <a:lnTo>
                      <a:pt x="1369" y="920"/>
                    </a:lnTo>
                    <a:lnTo>
                      <a:pt x="1369" y="919"/>
                    </a:lnTo>
                    <a:lnTo>
                      <a:pt x="1368" y="919"/>
                    </a:lnTo>
                    <a:lnTo>
                      <a:pt x="1368" y="920"/>
                    </a:lnTo>
                    <a:lnTo>
                      <a:pt x="1368" y="919"/>
                    </a:lnTo>
                    <a:lnTo>
                      <a:pt x="1368" y="919"/>
                    </a:lnTo>
                    <a:lnTo>
                      <a:pt x="1368" y="919"/>
                    </a:lnTo>
                    <a:lnTo>
                      <a:pt x="1366" y="919"/>
                    </a:lnTo>
                    <a:lnTo>
                      <a:pt x="1366" y="919"/>
                    </a:lnTo>
                    <a:lnTo>
                      <a:pt x="1366" y="919"/>
                    </a:lnTo>
                    <a:lnTo>
                      <a:pt x="1366" y="919"/>
                    </a:lnTo>
                    <a:lnTo>
                      <a:pt x="1364" y="919"/>
                    </a:lnTo>
                    <a:lnTo>
                      <a:pt x="1364" y="919"/>
                    </a:lnTo>
                    <a:lnTo>
                      <a:pt x="1364" y="919"/>
                    </a:lnTo>
                    <a:lnTo>
                      <a:pt x="1364" y="919"/>
                    </a:lnTo>
                    <a:lnTo>
                      <a:pt x="1364" y="917"/>
                    </a:lnTo>
                    <a:lnTo>
                      <a:pt x="1364" y="917"/>
                    </a:lnTo>
                    <a:lnTo>
                      <a:pt x="1362" y="917"/>
                    </a:lnTo>
                    <a:lnTo>
                      <a:pt x="1362" y="917"/>
                    </a:lnTo>
                    <a:lnTo>
                      <a:pt x="1362" y="917"/>
                    </a:lnTo>
                    <a:lnTo>
                      <a:pt x="1362" y="917"/>
                    </a:lnTo>
                    <a:lnTo>
                      <a:pt x="1360" y="917"/>
                    </a:lnTo>
                    <a:lnTo>
                      <a:pt x="1360" y="917"/>
                    </a:lnTo>
                    <a:lnTo>
                      <a:pt x="1360" y="917"/>
                    </a:lnTo>
                    <a:lnTo>
                      <a:pt x="1360" y="917"/>
                    </a:lnTo>
                    <a:lnTo>
                      <a:pt x="1360" y="917"/>
                    </a:lnTo>
                    <a:lnTo>
                      <a:pt x="1360" y="917"/>
                    </a:lnTo>
                    <a:lnTo>
                      <a:pt x="1359" y="917"/>
                    </a:lnTo>
                    <a:lnTo>
                      <a:pt x="1359" y="915"/>
                    </a:lnTo>
                    <a:lnTo>
                      <a:pt x="1359" y="917"/>
                    </a:lnTo>
                    <a:lnTo>
                      <a:pt x="1357" y="917"/>
                    </a:lnTo>
                    <a:lnTo>
                      <a:pt x="1357" y="917"/>
                    </a:lnTo>
                    <a:lnTo>
                      <a:pt x="1357" y="917"/>
                    </a:lnTo>
                    <a:lnTo>
                      <a:pt x="1355" y="917"/>
                    </a:lnTo>
                    <a:lnTo>
                      <a:pt x="1353" y="919"/>
                    </a:lnTo>
                    <a:lnTo>
                      <a:pt x="1353" y="919"/>
                    </a:lnTo>
                    <a:lnTo>
                      <a:pt x="1353" y="919"/>
                    </a:lnTo>
                    <a:lnTo>
                      <a:pt x="1353" y="919"/>
                    </a:lnTo>
                    <a:lnTo>
                      <a:pt x="1351" y="919"/>
                    </a:lnTo>
                    <a:lnTo>
                      <a:pt x="1351" y="919"/>
                    </a:lnTo>
                    <a:lnTo>
                      <a:pt x="1351" y="919"/>
                    </a:lnTo>
                    <a:lnTo>
                      <a:pt x="1351" y="920"/>
                    </a:lnTo>
                    <a:lnTo>
                      <a:pt x="1351" y="920"/>
                    </a:lnTo>
                    <a:lnTo>
                      <a:pt x="1351" y="920"/>
                    </a:lnTo>
                    <a:lnTo>
                      <a:pt x="1351" y="920"/>
                    </a:lnTo>
                    <a:lnTo>
                      <a:pt x="1351" y="920"/>
                    </a:lnTo>
                    <a:lnTo>
                      <a:pt x="1353" y="920"/>
                    </a:lnTo>
                    <a:lnTo>
                      <a:pt x="1353" y="920"/>
                    </a:lnTo>
                    <a:lnTo>
                      <a:pt x="1353" y="920"/>
                    </a:lnTo>
                    <a:lnTo>
                      <a:pt x="1353" y="920"/>
                    </a:lnTo>
                    <a:lnTo>
                      <a:pt x="1355" y="920"/>
                    </a:lnTo>
                    <a:lnTo>
                      <a:pt x="1355" y="920"/>
                    </a:lnTo>
                    <a:lnTo>
                      <a:pt x="1355" y="922"/>
                    </a:lnTo>
                    <a:lnTo>
                      <a:pt x="1355" y="922"/>
                    </a:lnTo>
                    <a:lnTo>
                      <a:pt x="1355" y="922"/>
                    </a:lnTo>
                    <a:lnTo>
                      <a:pt x="1355" y="922"/>
                    </a:lnTo>
                    <a:lnTo>
                      <a:pt x="1355" y="924"/>
                    </a:lnTo>
                    <a:lnTo>
                      <a:pt x="1353" y="924"/>
                    </a:lnTo>
                    <a:lnTo>
                      <a:pt x="1353" y="924"/>
                    </a:lnTo>
                    <a:lnTo>
                      <a:pt x="1353" y="924"/>
                    </a:lnTo>
                    <a:lnTo>
                      <a:pt x="1353" y="924"/>
                    </a:lnTo>
                    <a:lnTo>
                      <a:pt x="1353" y="924"/>
                    </a:lnTo>
                    <a:lnTo>
                      <a:pt x="1353" y="926"/>
                    </a:lnTo>
                    <a:lnTo>
                      <a:pt x="1351" y="926"/>
                    </a:lnTo>
                    <a:lnTo>
                      <a:pt x="1351" y="926"/>
                    </a:lnTo>
                    <a:lnTo>
                      <a:pt x="1351" y="926"/>
                    </a:lnTo>
                    <a:lnTo>
                      <a:pt x="1350" y="926"/>
                    </a:lnTo>
                    <a:lnTo>
                      <a:pt x="1350" y="928"/>
                    </a:lnTo>
                    <a:lnTo>
                      <a:pt x="1350" y="928"/>
                    </a:lnTo>
                    <a:lnTo>
                      <a:pt x="1348" y="928"/>
                    </a:lnTo>
                    <a:lnTo>
                      <a:pt x="1348" y="928"/>
                    </a:lnTo>
                    <a:lnTo>
                      <a:pt x="1348" y="928"/>
                    </a:lnTo>
                    <a:lnTo>
                      <a:pt x="1348" y="928"/>
                    </a:lnTo>
                    <a:lnTo>
                      <a:pt x="1346" y="928"/>
                    </a:lnTo>
                    <a:lnTo>
                      <a:pt x="1346" y="928"/>
                    </a:lnTo>
                    <a:lnTo>
                      <a:pt x="1346" y="928"/>
                    </a:lnTo>
                    <a:lnTo>
                      <a:pt x="1344" y="928"/>
                    </a:lnTo>
                    <a:lnTo>
                      <a:pt x="1344" y="928"/>
                    </a:lnTo>
                    <a:lnTo>
                      <a:pt x="1344" y="928"/>
                    </a:lnTo>
                    <a:lnTo>
                      <a:pt x="1342" y="928"/>
                    </a:lnTo>
                    <a:lnTo>
                      <a:pt x="1342" y="928"/>
                    </a:lnTo>
                    <a:lnTo>
                      <a:pt x="1342" y="928"/>
                    </a:lnTo>
                    <a:lnTo>
                      <a:pt x="1342" y="928"/>
                    </a:lnTo>
                    <a:lnTo>
                      <a:pt x="1342" y="928"/>
                    </a:lnTo>
                    <a:lnTo>
                      <a:pt x="1342" y="928"/>
                    </a:lnTo>
                    <a:lnTo>
                      <a:pt x="1342" y="928"/>
                    </a:lnTo>
                    <a:lnTo>
                      <a:pt x="1342" y="929"/>
                    </a:lnTo>
                    <a:lnTo>
                      <a:pt x="1341" y="929"/>
                    </a:lnTo>
                    <a:lnTo>
                      <a:pt x="1341" y="929"/>
                    </a:lnTo>
                    <a:lnTo>
                      <a:pt x="1341" y="929"/>
                    </a:lnTo>
                    <a:lnTo>
                      <a:pt x="1341" y="929"/>
                    </a:lnTo>
                    <a:lnTo>
                      <a:pt x="1341" y="929"/>
                    </a:lnTo>
                    <a:lnTo>
                      <a:pt x="1341" y="929"/>
                    </a:lnTo>
                    <a:lnTo>
                      <a:pt x="1341" y="931"/>
                    </a:lnTo>
                    <a:lnTo>
                      <a:pt x="1341" y="931"/>
                    </a:lnTo>
                    <a:lnTo>
                      <a:pt x="1341" y="931"/>
                    </a:lnTo>
                    <a:lnTo>
                      <a:pt x="1341" y="931"/>
                    </a:lnTo>
                    <a:lnTo>
                      <a:pt x="1341" y="933"/>
                    </a:lnTo>
                    <a:lnTo>
                      <a:pt x="1341" y="933"/>
                    </a:lnTo>
                    <a:lnTo>
                      <a:pt x="1341" y="933"/>
                    </a:lnTo>
                    <a:lnTo>
                      <a:pt x="1341" y="933"/>
                    </a:lnTo>
                    <a:lnTo>
                      <a:pt x="1341" y="935"/>
                    </a:lnTo>
                    <a:lnTo>
                      <a:pt x="1341" y="935"/>
                    </a:lnTo>
                    <a:lnTo>
                      <a:pt x="1341" y="935"/>
                    </a:lnTo>
                    <a:lnTo>
                      <a:pt x="1341" y="935"/>
                    </a:lnTo>
                    <a:lnTo>
                      <a:pt x="1341" y="935"/>
                    </a:lnTo>
                    <a:lnTo>
                      <a:pt x="1341" y="935"/>
                    </a:lnTo>
                    <a:lnTo>
                      <a:pt x="1341" y="937"/>
                    </a:lnTo>
                    <a:lnTo>
                      <a:pt x="1339" y="937"/>
                    </a:lnTo>
                    <a:lnTo>
                      <a:pt x="1339" y="937"/>
                    </a:lnTo>
                    <a:lnTo>
                      <a:pt x="1339" y="937"/>
                    </a:lnTo>
                    <a:lnTo>
                      <a:pt x="1339" y="938"/>
                    </a:lnTo>
                    <a:lnTo>
                      <a:pt x="1339" y="938"/>
                    </a:lnTo>
                    <a:lnTo>
                      <a:pt x="1339" y="938"/>
                    </a:lnTo>
                    <a:lnTo>
                      <a:pt x="1339" y="940"/>
                    </a:lnTo>
                    <a:lnTo>
                      <a:pt x="1339" y="940"/>
                    </a:lnTo>
                    <a:lnTo>
                      <a:pt x="1339" y="940"/>
                    </a:lnTo>
                    <a:lnTo>
                      <a:pt x="1339" y="940"/>
                    </a:lnTo>
                    <a:lnTo>
                      <a:pt x="1339" y="940"/>
                    </a:lnTo>
                    <a:lnTo>
                      <a:pt x="1337" y="940"/>
                    </a:lnTo>
                    <a:lnTo>
                      <a:pt x="1337" y="940"/>
                    </a:lnTo>
                    <a:lnTo>
                      <a:pt x="1337" y="940"/>
                    </a:lnTo>
                    <a:lnTo>
                      <a:pt x="1335" y="940"/>
                    </a:lnTo>
                    <a:lnTo>
                      <a:pt x="1335" y="940"/>
                    </a:lnTo>
                    <a:lnTo>
                      <a:pt x="1335" y="938"/>
                    </a:lnTo>
                    <a:lnTo>
                      <a:pt x="1333" y="938"/>
                    </a:lnTo>
                    <a:lnTo>
                      <a:pt x="1333" y="938"/>
                    </a:lnTo>
                    <a:lnTo>
                      <a:pt x="1333" y="938"/>
                    </a:lnTo>
                    <a:lnTo>
                      <a:pt x="1332" y="938"/>
                    </a:lnTo>
                    <a:lnTo>
                      <a:pt x="1332" y="938"/>
                    </a:lnTo>
                    <a:lnTo>
                      <a:pt x="1332" y="938"/>
                    </a:lnTo>
                    <a:lnTo>
                      <a:pt x="1330" y="938"/>
                    </a:lnTo>
                    <a:lnTo>
                      <a:pt x="1330" y="938"/>
                    </a:lnTo>
                    <a:lnTo>
                      <a:pt x="1328" y="938"/>
                    </a:lnTo>
                    <a:lnTo>
                      <a:pt x="1326" y="938"/>
                    </a:lnTo>
                    <a:lnTo>
                      <a:pt x="1326" y="938"/>
                    </a:lnTo>
                    <a:lnTo>
                      <a:pt x="1324" y="938"/>
                    </a:lnTo>
                    <a:lnTo>
                      <a:pt x="1324" y="938"/>
                    </a:lnTo>
                    <a:lnTo>
                      <a:pt x="1322" y="937"/>
                    </a:lnTo>
                    <a:lnTo>
                      <a:pt x="1322" y="937"/>
                    </a:lnTo>
                    <a:lnTo>
                      <a:pt x="1322" y="937"/>
                    </a:lnTo>
                    <a:lnTo>
                      <a:pt x="1322" y="937"/>
                    </a:lnTo>
                    <a:lnTo>
                      <a:pt x="1321" y="937"/>
                    </a:lnTo>
                    <a:lnTo>
                      <a:pt x="1321" y="937"/>
                    </a:lnTo>
                    <a:lnTo>
                      <a:pt x="1321" y="937"/>
                    </a:lnTo>
                    <a:lnTo>
                      <a:pt x="1321" y="937"/>
                    </a:lnTo>
                    <a:lnTo>
                      <a:pt x="1319" y="938"/>
                    </a:lnTo>
                    <a:lnTo>
                      <a:pt x="1319" y="938"/>
                    </a:lnTo>
                    <a:lnTo>
                      <a:pt x="1319" y="938"/>
                    </a:lnTo>
                    <a:lnTo>
                      <a:pt x="1319" y="938"/>
                    </a:lnTo>
                    <a:lnTo>
                      <a:pt x="1319" y="938"/>
                    </a:lnTo>
                    <a:lnTo>
                      <a:pt x="1319" y="938"/>
                    </a:lnTo>
                    <a:lnTo>
                      <a:pt x="1319" y="940"/>
                    </a:lnTo>
                    <a:lnTo>
                      <a:pt x="1319" y="940"/>
                    </a:lnTo>
                    <a:lnTo>
                      <a:pt x="1319" y="940"/>
                    </a:lnTo>
                    <a:lnTo>
                      <a:pt x="1317" y="940"/>
                    </a:lnTo>
                    <a:lnTo>
                      <a:pt x="1317" y="940"/>
                    </a:lnTo>
                    <a:lnTo>
                      <a:pt x="1317" y="940"/>
                    </a:lnTo>
                    <a:lnTo>
                      <a:pt x="1317" y="940"/>
                    </a:lnTo>
                    <a:lnTo>
                      <a:pt x="1317" y="942"/>
                    </a:lnTo>
                    <a:lnTo>
                      <a:pt x="1317" y="942"/>
                    </a:lnTo>
                    <a:lnTo>
                      <a:pt x="1317" y="942"/>
                    </a:lnTo>
                    <a:lnTo>
                      <a:pt x="1317" y="942"/>
                    </a:lnTo>
                    <a:lnTo>
                      <a:pt x="1315" y="942"/>
                    </a:lnTo>
                    <a:lnTo>
                      <a:pt x="1315" y="942"/>
                    </a:lnTo>
                    <a:lnTo>
                      <a:pt x="1315" y="942"/>
                    </a:lnTo>
                    <a:lnTo>
                      <a:pt x="1315" y="942"/>
                    </a:lnTo>
                    <a:lnTo>
                      <a:pt x="1315" y="942"/>
                    </a:lnTo>
                    <a:lnTo>
                      <a:pt x="1315" y="942"/>
                    </a:lnTo>
                    <a:lnTo>
                      <a:pt x="1313" y="942"/>
                    </a:lnTo>
                    <a:lnTo>
                      <a:pt x="1313" y="942"/>
                    </a:lnTo>
                    <a:lnTo>
                      <a:pt x="1313" y="942"/>
                    </a:lnTo>
                    <a:lnTo>
                      <a:pt x="1312" y="942"/>
                    </a:lnTo>
                    <a:lnTo>
                      <a:pt x="1312" y="942"/>
                    </a:lnTo>
                    <a:lnTo>
                      <a:pt x="1312" y="942"/>
                    </a:lnTo>
                    <a:lnTo>
                      <a:pt x="1312" y="942"/>
                    </a:lnTo>
                    <a:lnTo>
                      <a:pt x="1310" y="942"/>
                    </a:lnTo>
                    <a:lnTo>
                      <a:pt x="1310" y="942"/>
                    </a:lnTo>
                    <a:lnTo>
                      <a:pt x="1310" y="942"/>
                    </a:lnTo>
                    <a:lnTo>
                      <a:pt x="1310" y="942"/>
                    </a:lnTo>
                    <a:lnTo>
                      <a:pt x="1310" y="942"/>
                    </a:lnTo>
                    <a:lnTo>
                      <a:pt x="1310" y="942"/>
                    </a:lnTo>
                    <a:lnTo>
                      <a:pt x="1310" y="944"/>
                    </a:lnTo>
                    <a:lnTo>
                      <a:pt x="1308" y="944"/>
                    </a:lnTo>
                    <a:lnTo>
                      <a:pt x="1308" y="944"/>
                    </a:lnTo>
                    <a:lnTo>
                      <a:pt x="1308" y="944"/>
                    </a:lnTo>
                    <a:lnTo>
                      <a:pt x="1308" y="944"/>
                    </a:lnTo>
                    <a:lnTo>
                      <a:pt x="1306" y="944"/>
                    </a:lnTo>
                    <a:lnTo>
                      <a:pt x="1306" y="944"/>
                    </a:lnTo>
                    <a:lnTo>
                      <a:pt x="1306" y="944"/>
                    </a:lnTo>
                    <a:lnTo>
                      <a:pt x="1306" y="944"/>
                    </a:lnTo>
                    <a:lnTo>
                      <a:pt x="1304" y="942"/>
                    </a:lnTo>
                    <a:lnTo>
                      <a:pt x="1304" y="942"/>
                    </a:lnTo>
                    <a:lnTo>
                      <a:pt x="1304" y="942"/>
                    </a:lnTo>
                    <a:lnTo>
                      <a:pt x="1304" y="942"/>
                    </a:lnTo>
                    <a:lnTo>
                      <a:pt x="1304" y="942"/>
                    </a:lnTo>
                    <a:lnTo>
                      <a:pt x="1303" y="940"/>
                    </a:lnTo>
                    <a:lnTo>
                      <a:pt x="1303" y="940"/>
                    </a:lnTo>
                    <a:lnTo>
                      <a:pt x="1303" y="940"/>
                    </a:lnTo>
                    <a:lnTo>
                      <a:pt x="1303" y="938"/>
                    </a:lnTo>
                    <a:lnTo>
                      <a:pt x="1301" y="938"/>
                    </a:lnTo>
                    <a:lnTo>
                      <a:pt x="1301" y="937"/>
                    </a:lnTo>
                    <a:lnTo>
                      <a:pt x="1301" y="937"/>
                    </a:lnTo>
                    <a:lnTo>
                      <a:pt x="1301" y="937"/>
                    </a:lnTo>
                    <a:lnTo>
                      <a:pt x="1301" y="937"/>
                    </a:lnTo>
                    <a:lnTo>
                      <a:pt x="1301" y="937"/>
                    </a:lnTo>
                    <a:lnTo>
                      <a:pt x="1301" y="935"/>
                    </a:lnTo>
                    <a:lnTo>
                      <a:pt x="1301" y="935"/>
                    </a:lnTo>
                    <a:lnTo>
                      <a:pt x="1301" y="933"/>
                    </a:lnTo>
                    <a:lnTo>
                      <a:pt x="1301" y="933"/>
                    </a:lnTo>
                    <a:lnTo>
                      <a:pt x="1301" y="933"/>
                    </a:lnTo>
                    <a:lnTo>
                      <a:pt x="1301" y="933"/>
                    </a:lnTo>
                    <a:lnTo>
                      <a:pt x="1301" y="933"/>
                    </a:lnTo>
                    <a:lnTo>
                      <a:pt x="1299" y="931"/>
                    </a:lnTo>
                    <a:lnTo>
                      <a:pt x="1299" y="931"/>
                    </a:lnTo>
                    <a:lnTo>
                      <a:pt x="1297" y="931"/>
                    </a:lnTo>
                    <a:lnTo>
                      <a:pt x="1295" y="931"/>
                    </a:lnTo>
                    <a:lnTo>
                      <a:pt x="1295" y="931"/>
                    </a:lnTo>
                    <a:lnTo>
                      <a:pt x="1295" y="931"/>
                    </a:lnTo>
                    <a:lnTo>
                      <a:pt x="1294" y="931"/>
                    </a:lnTo>
                    <a:lnTo>
                      <a:pt x="1294" y="931"/>
                    </a:lnTo>
                    <a:lnTo>
                      <a:pt x="1292" y="931"/>
                    </a:lnTo>
                    <a:lnTo>
                      <a:pt x="1292" y="931"/>
                    </a:lnTo>
                    <a:lnTo>
                      <a:pt x="1292" y="931"/>
                    </a:lnTo>
                    <a:lnTo>
                      <a:pt x="1292" y="933"/>
                    </a:lnTo>
                    <a:lnTo>
                      <a:pt x="1292" y="933"/>
                    </a:lnTo>
                    <a:lnTo>
                      <a:pt x="1290" y="933"/>
                    </a:lnTo>
                    <a:lnTo>
                      <a:pt x="1290" y="931"/>
                    </a:lnTo>
                    <a:lnTo>
                      <a:pt x="1290" y="931"/>
                    </a:lnTo>
                    <a:lnTo>
                      <a:pt x="1288" y="933"/>
                    </a:lnTo>
                    <a:lnTo>
                      <a:pt x="1288" y="933"/>
                    </a:lnTo>
                    <a:lnTo>
                      <a:pt x="1286" y="933"/>
                    </a:lnTo>
                    <a:lnTo>
                      <a:pt x="1286" y="933"/>
                    </a:lnTo>
                    <a:lnTo>
                      <a:pt x="1286" y="933"/>
                    </a:lnTo>
                    <a:lnTo>
                      <a:pt x="1284" y="933"/>
                    </a:lnTo>
                    <a:lnTo>
                      <a:pt x="1284" y="933"/>
                    </a:lnTo>
                    <a:lnTo>
                      <a:pt x="1284" y="935"/>
                    </a:lnTo>
                    <a:lnTo>
                      <a:pt x="1284" y="935"/>
                    </a:lnTo>
                    <a:lnTo>
                      <a:pt x="1284" y="935"/>
                    </a:lnTo>
                    <a:lnTo>
                      <a:pt x="1284" y="935"/>
                    </a:lnTo>
                    <a:lnTo>
                      <a:pt x="1284" y="937"/>
                    </a:lnTo>
                    <a:lnTo>
                      <a:pt x="1284" y="937"/>
                    </a:lnTo>
                    <a:lnTo>
                      <a:pt x="1283" y="937"/>
                    </a:lnTo>
                    <a:lnTo>
                      <a:pt x="1283" y="938"/>
                    </a:lnTo>
                    <a:lnTo>
                      <a:pt x="1283" y="938"/>
                    </a:lnTo>
                    <a:lnTo>
                      <a:pt x="1283" y="938"/>
                    </a:lnTo>
                    <a:lnTo>
                      <a:pt x="1283" y="938"/>
                    </a:lnTo>
                    <a:lnTo>
                      <a:pt x="1283" y="938"/>
                    </a:lnTo>
                    <a:lnTo>
                      <a:pt x="1281" y="938"/>
                    </a:lnTo>
                    <a:lnTo>
                      <a:pt x="1281" y="938"/>
                    </a:lnTo>
                    <a:lnTo>
                      <a:pt x="1281" y="938"/>
                    </a:lnTo>
                    <a:lnTo>
                      <a:pt x="1281" y="938"/>
                    </a:lnTo>
                    <a:lnTo>
                      <a:pt x="1279" y="938"/>
                    </a:lnTo>
                    <a:lnTo>
                      <a:pt x="1279" y="938"/>
                    </a:lnTo>
                    <a:lnTo>
                      <a:pt x="1277" y="938"/>
                    </a:lnTo>
                    <a:lnTo>
                      <a:pt x="1275" y="938"/>
                    </a:lnTo>
                    <a:lnTo>
                      <a:pt x="1275" y="938"/>
                    </a:lnTo>
                    <a:lnTo>
                      <a:pt x="1275" y="938"/>
                    </a:lnTo>
                    <a:lnTo>
                      <a:pt x="1275" y="938"/>
                    </a:lnTo>
                    <a:lnTo>
                      <a:pt x="1274" y="938"/>
                    </a:lnTo>
                    <a:lnTo>
                      <a:pt x="1274" y="938"/>
                    </a:lnTo>
                    <a:lnTo>
                      <a:pt x="1274" y="938"/>
                    </a:lnTo>
                    <a:lnTo>
                      <a:pt x="1272" y="938"/>
                    </a:lnTo>
                    <a:lnTo>
                      <a:pt x="1272" y="938"/>
                    </a:lnTo>
                    <a:lnTo>
                      <a:pt x="1270" y="938"/>
                    </a:lnTo>
                    <a:lnTo>
                      <a:pt x="1270" y="938"/>
                    </a:lnTo>
                    <a:lnTo>
                      <a:pt x="1270" y="938"/>
                    </a:lnTo>
                    <a:lnTo>
                      <a:pt x="1268" y="938"/>
                    </a:lnTo>
                    <a:lnTo>
                      <a:pt x="1268" y="938"/>
                    </a:lnTo>
                    <a:lnTo>
                      <a:pt x="1268" y="940"/>
                    </a:lnTo>
                    <a:lnTo>
                      <a:pt x="1266" y="940"/>
                    </a:lnTo>
                    <a:lnTo>
                      <a:pt x="1266" y="940"/>
                    </a:lnTo>
                    <a:lnTo>
                      <a:pt x="1266" y="940"/>
                    </a:lnTo>
                    <a:lnTo>
                      <a:pt x="1265" y="940"/>
                    </a:lnTo>
                    <a:lnTo>
                      <a:pt x="1265" y="940"/>
                    </a:lnTo>
                    <a:lnTo>
                      <a:pt x="1265" y="940"/>
                    </a:lnTo>
                    <a:lnTo>
                      <a:pt x="1263" y="940"/>
                    </a:lnTo>
                    <a:lnTo>
                      <a:pt x="1261" y="940"/>
                    </a:lnTo>
                    <a:lnTo>
                      <a:pt x="1261" y="940"/>
                    </a:lnTo>
                    <a:lnTo>
                      <a:pt x="1259" y="940"/>
                    </a:lnTo>
                    <a:lnTo>
                      <a:pt x="1257" y="940"/>
                    </a:lnTo>
                    <a:lnTo>
                      <a:pt x="1257" y="940"/>
                    </a:lnTo>
                    <a:lnTo>
                      <a:pt x="1256" y="940"/>
                    </a:lnTo>
                    <a:lnTo>
                      <a:pt x="1254" y="940"/>
                    </a:lnTo>
                    <a:lnTo>
                      <a:pt x="1254" y="940"/>
                    </a:lnTo>
                    <a:lnTo>
                      <a:pt x="1254" y="940"/>
                    </a:lnTo>
                    <a:lnTo>
                      <a:pt x="1252" y="940"/>
                    </a:lnTo>
                    <a:lnTo>
                      <a:pt x="1252" y="940"/>
                    </a:lnTo>
                    <a:lnTo>
                      <a:pt x="1252" y="940"/>
                    </a:lnTo>
                    <a:lnTo>
                      <a:pt x="1252" y="942"/>
                    </a:lnTo>
                    <a:lnTo>
                      <a:pt x="1252" y="942"/>
                    </a:lnTo>
                    <a:lnTo>
                      <a:pt x="1250" y="942"/>
                    </a:lnTo>
                    <a:lnTo>
                      <a:pt x="1250" y="942"/>
                    </a:lnTo>
                    <a:lnTo>
                      <a:pt x="1248" y="942"/>
                    </a:lnTo>
                    <a:lnTo>
                      <a:pt x="1247" y="944"/>
                    </a:lnTo>
                    <a:lnTo>
                      <a:pt x="1247" y="944"/>
                    </a:lnTo>
                    <a:lnTo>
                      <a:pt x="1247" y="944"/>
                    </a:lnTo>
                    <a:lnTo>
                      <a:pt x="1245" y="944"/>
                    </a:lnTo>
                    <a:lnTo>
                      <a:pt x="1245" y="944"/>
                    </a:lnTo>
                    <a:lnTo>
                      <a:pt x="1245" y="946"/>
                    </a:lnTo>
                    <a:lnTo>
                      <a:pt x="1245" y="946"/>
                    </a:lnTo>
                    <a:lnTo>
                      <a:pt x="1243" y="946"/>
                    </a:lnTo>
                    <a:lnTo>
                      <a:pt x="1243" y="946"/>
                    </a:lnTo>
                    <a:lnTo>
                      <a:pt x="1243" y="946"/>
                    </a:lnTo>
                    <a:lnTo>
                      <a:pt x="1241" y="946"/>
                    </a:lnTo>
                    <a:lnTo>
                      <a:pt x="1239" y="948"/>
                    </a:lnTo>
                    <a:lnTo>
                      <a:pt x="1239" y="948"/>
                    </a:lnTo>
                    <a:lnTo>
                      <a:pt x="1239" y="948"/>
                    </a:lnTo>
                    <a:lnTo>
                      <a:pt x="1237" y="949"/>
                    </a:lnTo>
                    <a:lnTo>
                      <a:pt x="1237" y="949"/>
                    </a:lnTo>
                    <a:lnTo>
                      <a:pt x="1237" y="951"/>
                    </a:lnTo>
                    <a:lnTo>
                      <a:pt x="1237" y="953"/>
                    </a:lnTo>
                    <a:lnTo>
                      <a:pt x="1237" y="953"/>
                    </a:lnTo>
                    <a:lnTo>
                      <a:pt x="1237" y="953"/>
                    </a:lnTo>
                    <a:lnTo>
                      <a:pt x="1237" y="955"/>
                    </a:lnTo>
                    <a:lnTo>
                      <a:pt x="1236" y="955"/>
                    </a:lnTo>
                    <a:lnTo>
                      <a:pt x="1236" y="955"/>
                    </a:lnTo>
                    <a:lnTo>
                      <a:pt x="1236" y="957"/>
                    </a:lnTo>
                    <a:lnTo>
                      <a:pt x="1236" y="957"/>
                    </a:lnTo>
                    <a:lnTo>
                      <a:pt x="1234" y="957"/>
                    </a:lnTo>
                    <a:lnTo>
                      <a:pt x="1234" y="957"/>
                    </a:lnTo>
                    <a:lnTo>
                      <a:pt x="1234" y="957"/>
                    </a:lnTo>
                    <a:lnTo>
                      <a:pt x="1232" y="957"/>
                    </a:lnTo>
                    <a:lnTo>
                      <a:pt x="1232" y="957"/>
                    </a:lnTo>
                    <a:lnTo>
                      <a:pt x="1232" y="957"/>
                    </a:lnTo>
                    <a:lnTo>
                      <a:pt x="1232" y="957"/>
                    </a:lnTo>
                    <a:lnTo>
                      <a:pt x="1230" y="957"/>
                    </a:lnTo>
                    <a:lnTo>
                      <a:pt x="1230" y="957"/>
                    </a:lnTo>
                    <a:lnTo>
                      <a:pt x="1230" y="957"/>
                    </a:lnTo>
                    <a:lnTo>
                      <a:pt x="1228" y="957"/>
                    </a:lnTo>
                    <a:lnTo>
                      <a:pt x="1228" y="957"/>
                    </a:lnTo>
                    <a:lnTo>
                      <a:pt x="1228" y="957"/>
                    </a:lnTo>
                    <a:lnTo>
                      <a:pt x="1227" y="958"/>
                    </a:lnTo>
                    <a:lnTo>
                      <a:pt x="1225" y="960"/>
                    </a:lnTo>
                    <a:lnTo>
                      <a:pt x="1225" y="960"/>
                    </a:lnTo>
                    <a:lnTo>
                      <a:pt x="1223" y="960"/>
                    </a:lnTo>
                    <a:lnTo>
                      <a:pt x="1223" y="960"/>
                    </a:lnTo>
                    <a:lnTo>
                      <a:pt x="1223" y="960"/>
                    </a:lnTo>
                    <a:lnTo>
                      <a:pt x="1221" y="962"/>
                    </a:lnTo>
                    <a:lnTo>
                      <a:pt x="1219" y="962"/>
                    </a:lnTo>
                    <a:lnTo>
                      <a:pt x="1219" y="962"/>
                    </a:lnTo>
                    <a:lnTo>
                      <a:pt x="1218" y="962"/>
                    </a:lnTo>
                    <a:lnTo>
                      <a:pt x="1218" y="962"/>
                    </a:lnTo>
                    <a:lnTo>
                      <a:pt x="1218" y="962"/>
                    </a:lnTo>
                    <a:lnTo>
                      <a:pt x="1216" y="962"/>
                    </a:lnTo>
                    <a:lnTo>
                      <a:pt x="1216" y="962"/>
                    </a:lnTo>
                    <a:lnTo>
                      <a:pt x="1216" y="962"/>
                    </a:lnTo>
                    <a:lnTo>
                      <a:pt x="1214" y="962"/>
                    </a:lnTo>
                    <a:lnTo>
                      <a:pt x="1214" y="964"/>
                    </a:lnTo>
                    <a:lnTo>
                      <a:pt x="1214" y="964"/>
                    </a:lnTo>
                    <a:lnTo>
                      <a:pt x="1214" y="964"/>
                    </a:lnTo>
                    <a:lnTo>
                      <a:pt x="1212" y="964"/>
                    </a:lnTo>
                    <a:lnTo>
                      <a:pt x="1212" y="964"/>
                    </a:lnTo>
                    <a:lnTo>
                      <a:pt x="1212" y="964"/>
                    </a:lnTo>
                    <a:lnTo>
                      <a:pt x="1210" y="964"/>
                    </a:lnTo>
                    <a:lnTo>
                      <a:pt x="1209" y="964"/>
                    </a:lnTo>
                    <a:lnTo>
                      <a:pt x="1209" y="964"/>
                    </a:lnTo>
                    <a:lnTo>
                      <a:pt x="1207" y="964"/>
                    </a:lnTo>
                    <a:lnTo>
                      <a:pt x="1207" y="964"/>
                    </a:lnTo>
                    <a:lnTo>
                      <a:pt x="1207" y="964"/>
                    </a:lnTo>
                    <a:lnTo>
                      <a:pt x="1205" y="964"/>
                    </a:lnTo>
                    <a:lnTo>
                      <a:pt x="1203" y="964"/>
                    </a:lnTo>
                    <a:lnTo>
                      <a:pt x="1201" y="964"/>
                    </a:lnTo>
                    <a:lnTo>
                      <a:pt x="1201" y="964"/>
                    </a:lnTo>
                    <a:lnTo>
                      <a:pt x="1201" y="964"/>
                    </a:lnTo>
                    <a:lnTo>
                      <a:pt x="1201" y="964"/>
                    </a:lnTo>
                    <a:lnTo>
                      <a:pt x="1199" y="964"/>
                    </a:lnTo>
                    <a:lnTo>
                      <a:pt x="1199" y="964"/>
                    </a:lnTo>
                    <a:lnTo>
                      <a:pt x="1199" y="964"/>
                    </a:lnTo>
                    <a:lnTo>
                      <a:pt x="1199" y="964"/>
                    </a:lnTo>
                    <a:lnTo>
                      <a:pt x="1199" y="964"/>
                    </a:lnTo>
                    <a:lnTo>
                      <a:pt x="1198" y="964"/>
                    </a:lnTo>
                    <a:lnTo>
                      <a:pt x="1198" y="964"/>
                    </a:lnTo>
                    <a:lnTo>
                      <a:pt x="1198" y="964"/>
                    </a:lnTo>
                    <a:lnTo>
                      <a:pt x="1198" y="964"/>
                    </a:lnTo>
                    <a:lnTo>
                      <a:pt x="1198" y="964"/>
                    </a:lnTo>
                    <a:lnTo>
                      <a:pt x="1198" y="964"/>
                    </a:lnTo>
                    <a:lnTo>
                      <a:pt x="1198" y="966"/>
                    </a:lnTo>
                    <a:lnTo>
                      <a:pt x="1196" y="966"/>
                    </a:lnTo>
                    <a:lnTo>
                      <a:pt x="1196" y="966"/>
                    </a:lnTo>
                    <a:lnTo>
                      <a:pt x="1196" y="966"/>
                    </a:lnTo>
                    <a:lnTo>
                      <a:pt x="1196" y="966"/>
                    </a:lnTo>
                    <a:lnTo>
                      <a:pt x="1196" y="966"/>
                    </a:lnTo>
                    <a:lnTo>
                      <a:pt x="1196" y="966"/>
                    </a:lnTo>
                    <a:lnTo>
                      <a:pt x="1194" y="966"/>
                    </a:lnTo>
                    <a:lnTo>
                      <a:pt x="1192" y="966"/>
                    </a:lnTo>
                    <a:lnTo>
                      <a:pt x="1192" y="966"/>
                    </a:lnTo>
                    <a:lnTo>
                      <a:pt x="1190" y="966"/>
                    </a:lnTo>
                    <a:lnTo>
                      <a:pt x="1190" y="966"/>
                    </a:lnTo>
                    <a:lnTo>
                      <a:pt x="1189" y="966"/>
                    </a:lnTo>
                    <a:lnTo>
                      <a:pt x="1189" y="966"/>
                    </a:lnTo>
                    <a:lnTo>
                      <a:pt x="1189" y="966"/>
                    </a:lnTo>
                    <a:lnTo>
                      <a:pt x="1189" y="967"/>
                    </a:lnTo>
                    <a:lnTo>
                      <a:pt x="1189" y="967"/>
                    </a:lnTo>
                    <a:lnTo>
                      <a:pt x="1189" y="967"/>
                    </a:lnTo>
                    <a:lnTo>
                      <a:pt x="1189" y="967"/>
                    </a:lnTo>
                    <a:lnTo>
                      <a:pt x="1189" y="967"/>
                    </a:lnTo>
                    <a:lnTo>
                      <a:pt x="1189" y="969"/>
                    </a:lnTo>
                    <a:lnTo>
                      <a:pt x="1189" y="969"/>
                    </a:lnTo>
                    <a:lnTo>
                      <a:pt x="1189" y="969"/>
                    </a:lnTo>
                    <a:lnTo>
                      <a:pt x="1189" y="971"/>
                    </a:lnTo>
                    <a:lnTo>
                      <a:pt x="1189" y="971"/>
                    </a:lnTo>
                    <a:lnTo>
                      <a:pt x="1189" y="971"/>
                    </a:lnTo>
                    <a:lnTo>
                      <a:pt x="1190" y="971"/>
                    </a:lnTo>
                    <a:lnTo>
                      <a:pt x="1190" y="971"/>
                    </a:lnTo>
                    <a:lnTo>
                      <a:pt x="1190" y="971"/>
                    </a:lnTo>
                    <a:lnTo>
                      <a:pt x="1190" y="971"/>
                    </a:lnTo>
                    <a:lnTo>
                      <a:pt x="1190" y="973"/>
                    </a:lnTo>
                    <a:lnTo>
                      <a:pt x="1192" y="973"/>
                    </a:lnTo>
                    <a:lnTo>
                      <a:pt x="1192" y="973"/>
                    </a:lnTo>
                    <a:lnTo>
                      <a:pt x="1190" y="973"/>
                    </a:lnTo>
                    <a:lnTo>
                      <a:pt x="1190" y="973"/>
                    </a:lnTo>
                    <a:lnTo>
                      <a:pt x="1190" y="973"/>
                    </a:lnTo>
                    <a:lnTo>
                      <a:pt x="1190" y="973"/>
                    </a:lnTo>
                    <a:lnTo>
                      <a:pt x="1190" y="973"/>
                    </a:lnTo>
                    <a:lnTo>
                      <a:pt x="1190" y="975"/>
                    </a:lnTo>
                    <a:lnTo>
                      <a:pt x="1189" y="975"/>
                    </a:lnTo>
                    <a:lnTo>
                      <a:pt x="1189" y="975"/>
                    </a:lnTo>
                    <a:lnTo>
                      <a:pt x="1189" y="975"/>
                    </a:lnTo>
                    <a:lnTo>
                      <a:pt x="1189" y="976"/>
                    </a:lnTo>
                    <a:lnTo>
                      <a:pt x="1189" y="976"/>
                    </a:lnTo>
                    <a:lnTo>
                      <a:pt x="1187" y="976"/>
                    </a:lnTo>
                    <a:lnTo>
                      <a:pt x="1187" y="976"/>
                    </a:lnTo>
                    <a:lnTo>
                      <a:pt x="1187" y="976"/>
                    </a:lnTo>
                    <a:lnTo>
                      <a:pt x="1187" y="976"/>
                    </a:lnTo>
                    <a:lnTo>
                      <a:pt x="1187" y="976"/>
                    </a:lnTo>
                    <a:lnTo>
                      <a:pt x="1187" y="976"/>
                    </a:lnTo>
                    <a:lnTo>
                      <a:pt x="1187" y="976"/>
                    </a:lnTo>
                    <a:lnTo>
                      <a:pt x="1187" y="976"/>
                    </a:lnTo>
                    <a:lnTo>
                      <a:pt x="1187" y="976"/>
                    </a:lnTo>
                    <a:lnTo>
                      <a:pt x="1185" y="976"/>
                    </a:lnTo>
                    <a:lnTo>
                      <a:pt x="1185" y="976"/>
                    </a:lnTo>
                    <a:lnTo>
                      <a:pt x="1185" y="976"/>
                    </a:lnTo>
                    <a:lnTo>
                      <a:pt x="1183" y="976"/>
                    </a:lnTo>
                    <a:lnTo>
                      <a:pt x="1183" y="976"/>
                    </a:lnTo>
                    <a:lnTo>
                      <a:pt x="1183" y="975"/>
                    </a:lnTo>
                    <a:lnTo>
                      <a:pt x="1183" y="975"/>
                    </a:lnTo>
                    <a:lnTo>
                      <a:pt x="1181" y="975"/>
                    </a:lnTo>
                    <a:lnTo>
                      <a:pt x="1181" y="975"/>
                    </a:lnTo>
                    <a:lnTo>
                      <a:pt x="1181" y="976"/>
                    </a:lnTo>
                    <a:lnTo>
                      <a:pt x="1181" y="976"/>
                    </a:lnTo>
                    <a:lnTo>
                      <a:pt x="1181" y="976"/>
                    </a:lnTo>
                    <a:lnTo>
                      <a:pt x="1181" y="975"/>
                    </a:lnTo>
                    <a:lnTo>
                      <a:pt x="1181" y="975"/>
                    </a:lnTo>
                    <a:lnTo>
                      <a:pt x="1181" y="975"/>
                    </a:lnTo>
                    <a:lnTo>
                      <a:pt x="1181" y="975"/>
                    </a:lnTo>
                    <a:lnTo>
                      <a:pt x="1181" y="975"/>
                    </a:lnTo>
                    <a:lnTo>
                      <a:pt x="1180" y="975"/>
                    </a:lnTo>
                    <a:lnTo>
                      <a:pt x="1180" y="976"/>
                    </a:lnTo>
                    <a:lnTo>
                      <a:pt x="1180" y="975"/>
                    </a:lnTo>
                    <a:lnTo>
                      <a:pt x="1180" y="975"/>
                    </a:lnTo>
                    <a:lnTo>
                      <a:pt x="1180" y="975"/>
                    </a:lnTo>
                    <a:lnTo>
                      <a:pt x="1178" y="975"/>
                    </a:lnTo>
                    <a:lnTo>
                      <a:pt x="1178" y="975"/>
                    </a:lnTo>
                    <a:lnTo>
                      <a:pt x="1178" y="975"/>
                    </a:lnTo>
                    <a:lnTo>
                      <a:pt x="1178" y="975"/>
                    </a:lnTo>
                    <a:lnTo>
                      <a:pt x="1178" y="975"/>
                    </a:lnTo>
                    <a:lnTo>
                      <a:pt x="1178" y="975"/>
                    </a:lnTo>
                    <a:lnTo>
                      <a:pt x="1178" y="975"/>
                    </a:lnTo>
                    <a:lnTo>
                      <a:pt x="1178" y="975"/>
                    </a:lnTo>
                    <a:lnTo>
                      <a:pt x="1176" y="975"/>
                    </a:lnTo>
                    <a:lnTo>
                      <a:pt x="1176" y="975"/>
                    </a:lnTo>
                    <a:lnTo>
                      <a:pt x="1176" y="975"/>
                    </a:lnTo>
                    <a:lnTo>
                      <a:pt x="1176" y="975"/>
                    </a:lnTo>
                    <a:lnTo>
                      <a:pt x="1176" y="975"/>
                    </a:lnTo>
                    <a:lnTo>
                      <a:pt x="1176" y="975"/>
                    </a:lnTo>
                    <a:lnTo>
                      <a:pt x="1176" y="975"/>
                    </a:lnTo>
                    <a:lnTo>
                      <a:pt x="1174" y="975"/>
                    </a:lnTo>
                    <a:lnTo>
                      <a:pt x="1174" y="975"/>
                    </a:lnTo>
                    <a:lnTo>
                      <a:pt x="1174" y="975"/>
                    </a:lnTo>
                    <a:lnTo>
                      <a:pt x="1174" y="975"/>
                    </a:lnTo>
                    <a:lnTo>
                      <a:pt x="1174" y="975"/>
                    </a:lnTo>
                    <a:lnTo>
                      <a:pt x="1174" y="975"/>
                    </a:lnTo>
                    <a:lnTo>
                      <a:pt x="1174" y="975"/>
                    </a:lnTo>
                    <a:lnTo>
                      <a:pt x="1174" y="975"/>
                    </a:lnTo>
                    <a:lnTo>
                      <a:pt x="1174" y="975"/>
                    </a:lnTo>
                    <a:lnTo>
                      <a:pt x="1174" y="976"/>
                    </a:lnTo>
                    <a:lnTo>
                      <a:pt x="1172" y="976"/>
                    </a:lnTo>
                    <a:lnTo>
                      <a:pt x="1172" y="975"/>
                    </a:lnTo>
                    <a:lnTo>
                      <a:pt x="1172" y="975"/>
                    </a:lnTo>
                    <a:lnTo>
                      <a:pt x="1172" y="975"/>
                    </a:lnTo>
                    <a:lnTo>
                      <a:pt x="1172" y="975"/>
                    </a:lnTo>
                    <a:lnTo>
                      <a:pt x="1172" y="975"/>
                    </a:lnTo>
                    <a:lnTo>
                      <a:pt x="1171" y="975"/>
                    </a:lnTo>
                    <a:lnTo>
                      <a:pt x="1171" y="975"/>
                    </a:lnTo>
                    <a:lnTo>
                      <a:pt x="1171" y="975"/>
                    </a:lnTo>
                    <a:lnTo>
                      <a:pt x="1171" y="975"/>
                    </a:lnTo>
                    <a:lnTo>
                      <a:pt x="1171" y="975"/>
                    </a:lnTo>
                    <a:lnTo>
                      <a:pt x="1171" y="975"/>
                    </a:lnTo>
                    <a:lnTo>
                      <a:pt x="1171" y="975"/>
                    </a:lnTo>
                    <a:lnTo>
                      <a:pt x="1171" y="975"/>
                    </a:lnTo>
                    <a:lnTo>
                      <a:pt x="1171" y="975"/>
                    </a:lnTo>
                    <a:lnTo>
                      <a:pt x="1169" y="976"/>
                    </a:lnTo>
                    <a:lnTo>
                      <a:pt x="1169" y="976"/>
                    </a:lnTo>
                    <a:lnTo>
                      <a:pt x="1169" y="976"/>
                    </a:lnTo>
                    <a:lnTo>
                      <a:pt x="1169" y="976"/>
                    </a:lnTo>
                    <a:lnTo>
                      <a:pt x="1169" y="976"/>
                    </a:lnTo>
                    <a:lnTo>
                      <a:pt x="1169" y="976"/>
                    </a:lnTo>
                    <a:lnTo>
                      <a:pt x="1169" y="976"/>
                    </a:lnTo>
                    <a:lnTo>
                      <a:pt x="1169" y="976"/>
                    </a:lnTo>
                    <a:lnTo>
                      <a:pt x="1167" y="976"/>
                    </a:lnTo>
                    <a:lnTo>
                      <a:pt x="1167" y="976"/>
                    </a:lnTo>
                    <a:lnTo>
                      <a:pt x="1167" y="976"/>
                    </a:lnTo>
                    <a:lnTo>
                      <a:pt x="1167" y="976"/>
                    </a:lnTo>
                    <a:lnTo>
                      <a:pt x="1167" y="976"/>
                    </a:lnTo>
                    <a:lnTo>
                      <a:pt x="1167" y="976"/>
                    </a:lnTo>
                    <a:lnTo>
                      <a:pt x="1165" y="976"/>
                    </a:lnTo>
                    <a:lnTo>
                      <a:pt x="1165" y="976"/>
                    </a:lnTo>
                    <a:lnTo>
                      <a:pt x="1165" y="976"/>
                    </a:lnTo>
                    <a:lnTo>
                      <a:pt x="1165" y="976"/>
                    </a:lnTo>
                    <a:lnTo>
                      <a:pt x="1165" y="975"/>
                    </a:lnTo>
                    <a:lnTo>
                      <a:pt x="1165" y="975"/>
                    </a:lnTo>
                    <a:lnTo>
                      <a:pt x="1165" y="975"/>
                    </a:lnTo>
                    <a:lnTo>
                      <a:pt x="1163" y="975"/>
                    </a:lnTo>
                    <a:lnTo>
                      <a:pt x="1163" y="975"/>
                    </a:lnTo>
                    <a:lnTo>
                      <a:pt x="1162" y="975"/>
                    </a:lnTo>
                    <a:lnTo>
                      <a:pt x="1162" y="975"/>
                    </a:lnTo>
                    <a:lnTo>
                      <a:pt x="1162" y="975"/>
                    </a:lnTo>
                    <a:lnTo>
                      <a:pt x="1162" y="975"/>
                    </a:lnTo>
                    <a:lnTo>
                      <a:pt x="1160" y="975"/>
                    </a:lnTo>
                    <a:lnTo>
                      <a:pt x="1160" y="975"/>
                    </a:lnTo>
                    <a:lnTo>
                      <a:pt x="1160" y="975"/>
                    </a:lnTo>
                    <a:lnTo>
                      <a:pt x="1158" y="975"/>
                    </a:lnTo>
                    <a:lnTo>
                      <a:pt x="1158" y="975"/>
                    </a:lnTo>
                    <a:lnTo>
                      <a:pt x="1158" y="975"/>
                    </a:lnTo>
                    <a:lnTo>
                      <a:pt x="1158" y="973"/>
                    </a:lnTo>
                    <a:lnTo>
                      <a:pt x="1156" y="973"/>
                    </a:lnTo>
                    <a:lnTo>
                      <a:pt x="1156" y="973"/>
                    </a:lnTo>
                    <a:lnTo>
                      <a:pt x="1156" y="973"/>
                    </a:lnTo>
                    <a:lnTo>
                      <a:pt x="1156" y="975"/>
                    </a:lnTo>
                    <a:lnTo>
                      <a:pt x="1156" y="975"/>
                    </a:lnTo>
                    <a:lnTo>
                      <a:pt x="1156" y="975"/>
                    </a:lnTo>
                    <a:lnTo>
                      <a:pt x="1156" y="975"/>
                    </a:lnTo>
                    <a:lnTo>
                      <a:pt x="1156" y="975"/>
                    </a:lnTo>
                    <a:lnTo>
                      <a:pt x="1154" y="975"/>
                    </a:lnTo>
                    <a:lnTo>
                      <a:pt x="1154" y="975"/>
                    </a:lnTo>
                    <a:lnTo>
                      <a:pt x="1154" y="975"/>
                    </a:lnTo>
                    <a:lnTo>
                      <a:pt x="1154" y="975"/>
                    </a:lnTo>
                    <a:lnTo>
                      <a:pt x="1154" y="975"/>
                    </a:lnTo>
                    <a:lnTo>
                      <a:pt x="1154" y="975"/>
                    </a:lnTo>
                    <a:lnTo>
                      <a:pt x="1154" y="975"/>
                    </a:lnTo>
                    <a:lnTo>
                      <a:pt x="1152" y="975"/>
                    </a:lnTo>
                    <a:lnTo>
                      <a:pt x="1152" y="975"/>
                    </a:lnTo>
                    <a:lnTo>
                      <a:pt x="1152" y="975"/>
                    </a:lnTo>
                    <a:lnTo>
                      <a:pt x="1151" y="973"/>
                    </a:lnTo>
                    <a:lnTo>
                      <a:pt x="1151" y="973"/>
                    </a:lnTo>
                    <a:lnTo>
                      <a:pt x="1151" y="975"/>
                    </a:lnTo>
                    <a:lnTo>
                      <a:pt x="1151" y="975"/>
                    </a:lnTo>
                    <a:lnTo>
                      <a:pt x="1149" y="975"/>
                    </a:lnTo>
                    <a:lnTo>
                      <a:pt x="1149" y="975"/>
                    </a:lnTo>
                    <a:lnTo>
                      <a:pt x="1149" y="975"/>
                    </a:lnTo>
                    <a:lnTo>
                      <a:pt x="1149" y="975"/>
                    </a:lnTo>
                    <a:lnTo>
                      <a:pt x="1147" y="975"/>
                    </a:lnTo>
                    <a:lnTo>
                      <a:pt x="1147" y="975"/>
                    </a:lnTo>
                    <a:lnTo>
                      <a:pt x="1147" y="975"/>
                    </a:lnTo>
                    <a:lnTo>
                      <a:pt x="1147" y="975"/>
                    </a:lnTo>
                    <a:lnTo>
                      <a:pt x="1145" y="975"/>
                    </a:lnTo>
                    <a:lnTo>
                      <a:pt x="1145" y="975"/>
                    </a:lnTo>
                    <a:lnTo>
                      <a:pt x="1145" y="975"/>
                    </a:lnTo>
                    <a:lnTo>
                      <a:pt x="1145" y="975"/>
                    </a:lnTo>
                    <a:lnTo>
                      <a:pt x="1145" y="975"/>
                    </a:lnTo>
                    <a:lnTo>
                      <a:pt x="1145" y="975"/>
                    </a:lnTo>
                    <a:lnTo>
                      <a:pt x="1145" y="975"/>
                    </a:lnTo>
                    <a:lnTo>
                      <a:pt x="1143" y="975"/>
                    </a:lnTo>
                    <a:lnTo>
                      <a:pt x="1143" y="975"/>
                    </a:lnTo>
                    <a:lnTo>
                      <a:pt x="1143" y="975"/>
                    </a:lnTo>
                    <a:lnTo>
                      <a:pt x="1143" y="975"/>
                    </a:lnTo>
                    <a:lnTo>
                      <a:pt x="1142" y="975"/>
                    </a:lnTo>
                    <a:lnTo>
                      <a:pt x="1142" y="975"/>
                    </a:lnTo>
                    <a:lnTo>
                      <a:pt x="1142" y="976"/>
                    </a:lnTo>
                    <a:lnTo>
                      <a:pt x="1142" y="976"/>
                    </a:lnTo>
                    <a:lnTo>
                      <a:pt x="1142" y="976"/>
                    </a:lnTo>
                    <a:lnTo>
                      <a:pt x="1140" y="976"/>
                    </a:lnTo>
                    <a:lnTo>
                      <a:pt x="1140" y="976"/>
                    </a:lnTo>
                    <a:lnTo>
                      <a:pt x="1140" y="976"/>
                    </a:lnTo>
                    <a:lnTo>
                      <a:pt x="1140" y="976"/>
                    </a:lnTo>
                    <a:lnTo>
                      <a:pt x="1140" y="976"/>
                    </a:lnTo>
                    <a:lnTo>
                      <a:pt x="1138" y="976"/>
                    </a:lnTo>
                    <a:lnTo>
                      <a:pt x="1138" y="976"/>
                    </a:lnTo>
                    <a:lnTo>
                      <a:pt x="1138" y="976"/>
                    </a:lnTo>
                    <a:lnTo>
                      <a:pt x="1138" y="976"/>
                    </a:lnTo>
                    <a:lnTo>
                      <a:pt x="1138" y="976"/>
                    </a:lnTo>
                    <a:lnTo>
                      <a:pt x="1138" y="976"/>
                    </a:lnTo>
                    <a:lnTo>
                      <a:pt x="1138" y="978"/>
                    </a:lnTo>
                    <a:lnTo>
                      <a:pt x="1136" y="978"/>
                    </a:lnTo>
                    <a:lnTo>
                      <a:pt x="1136" y="978"/>
                    </a:lnTo>
                    <a:lnTo>
                      <a:pt x="1136" y="978"/>
                    </a:lnTo>
                    <a:lnTo>
                      <a:pt x="1136" y="980"/>
                    </a:lnTo>
                    <a:lnTo>
                      <a:pt x="1134" y="980"/>
                    </a:lnTo>
                    <a:lnTo>
                      <a:pt x="1134" y="980"/>
                    </a:lnTo>
                    <a:lnTo>
                      <a:pt x="1134" y="980"/>
                    </a:lnTo>
                    <a:lnTo>
                      <a:pt x="1134" y="980"/>
                    </a:lnTo>
                    <a:lnTo>
                      <a:pt x="1133" y="980"/>
                    </a:lnTo>
                    <a:lnTo>
                      <a:pt x="1133" y="980"/>
                    </a:lnTo>
                    <a:lnTo>
                      <a:pt x="1131" y="98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8" name="Freeform 33">
                <a:extLst>
                  <a:ext uri="{FF2B5EF4-FFF2-40B4-BE49-F238E27FC236}">
                    <a16:creationId xmlns:a16="http://schemas.microsoft.com/office/drawing/2014/main" id="{16B9DF8A-37E1-A828-697B-70B328636063}"/>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close/>
                  </a:path>
                </a:pathLst>
              </a:custGeom>
              <a:solidFill>
                <a:srgbClr val="4874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39" name="Freeform 34">
                <a:extLst>
                  <a:ext uri="{FF2B5EF4-FFF2-40B4-BE49-F238E27FC236}">
                    <a16:creationId xmlns:a16="http://schemas.microsoft.com/office/drawing/2014/main" id="{C59188E0-3C32-9919-2E2B-6183461983C2}"/>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0" name="Freeform 35">
                <a:extLst>
                  <a:ext uri="{FF2B5EF4-FFF2-40B4-BE49-F238E27FC236}">
                    <a16:creationId xmlns:a16="http://schemas.microsoft.com/office/drawing/2014/main" id="{3D1A71EF-FD2A-F783-3EFF-E4CBA8222FD6}"/>
                  </a:ext>
                </a:extLst>
              </p:cNvPr>
              <p:cNvSpPr>
                <a:spLocks/>
              </p:cNvSpPr>
              <p:nvPr/>
            </p:nvSpPr>
            <p:spPr bwMode="auto">
              <a:xfrm>
                <a:off x="2072" y="2419"/>
                <a:ext cx="2141" cy="951"/>
              </a:xfrm>
              <a:custGeom>
                <a:avLst/>
                <a:gdLst>
                  <a:gd name="T0" fmla="*/ 400 w 2141"/>
                  <a:gd name="T1" fmla="*/ 810 h 951"/>
                  <a:gd name="T2" fmla="*/ 313 w 2141"/>
                  <a:gd name="T3" fmla="*/ 752 h 951"/>
                  <a:gd name="T4" fmla="*/ 317 w 2141"/>
                  <a:gd name="T5" fmla="*/ 604 h 951"/>
                  <a:gd name="T6" fmla="*/ 242 w 2141"/>
                  <a:gd name="T7" fmla="*/ 548 h 951"/>
                  <a:gd name="T8" fmla="*/ 134 w 2141"/>
                  <a:gd name="T9" fmla="*/ 376 h 951"/>
                  <a:gd name="T10" fmla="*/ 49 w 2141"/>
                  <a:gd name="T11" fmla="*/ 173 h 951"/>
                  <a:gd name="T12" fmla="*/ 127 w 2141"/>
                  <a:gd name="T13" fmla="*/ 182 h 951"/>
                  <a:gd name="T14" fmla="*/ 176 w 2141"/>
                  <a:gd name="T15" fmla="*/ 179 h 951"/>
                  <a:gd name="T16" fmla="*/ 237 w 2141"/>
                  <a:gd name="T17" fmla="*/ 161 h 951"/>
                  <a:gd name="T18" fmla="*/ 257 w 2141"/>
                  <a:gd name="T19" fmla="*/ 103 h 951"/>
                  <a:gd name="T20" fmla="*/ 299 w 2141"/>
                  <a:gd name="T21" fmla="*/ 119 h 951"/>
                  <a:gd name="T22" fmla="*/ 302 w 2141"/>
                  <a:gd name="T23" fmla="*/ 170 h 951"/>
                  <a:gd name="T24" fmla="*/ 286 w 2141"/>
                  <a:gd name="T25" fmla="*/ 204 h 951"/>
                  <a:gd name="T26" fmla="*/ 271 w 2141"/>
                  <a:gd name="T27" fmla="*/ 246 h 951"/>
                  <a:gd name="T28" fmla="*/ 280 w 2141"/>
                  <a:gd name="T29" fmla="*/ 291 h 951"/>
                  <a:gd name="T30" fmla="*/ 309 w 2141"/>
                  <a:gd name="T31" fmla="*/ 331 h 951"/>
                  <a:gd name="T32" fmla="*/ 344 w 2141"/>
                  <a:gd name="T33" fmla="*/ 380 h 951"/>
                  <a:gd name="T34" fmla="*/ 403 w 2141"/>
                  <a:gd name="T35" fmla="*/ 400 h 951"/>
                  <a:gd name="T36" fmla="*/ 445 w 2141"/>
                  <a:gd name="T37" fmla="*/ 358 h 951"/>
                  <a:gd name="T38" fmla="*/ 476 w 2141"/>
                  <a:gd name="T39" fmla="*/ 307 h 951"/>
                  <a:gd name="T40" fmla="*/ 519 w 2141"/>
                  <a:gd name="T41" fmla="*/ 248 h 951"/>
                  <a:gd name="T42" fmla="*/ 604 w 2141"/>
                  <a:gd name="T43" fmla="*/ 230 h 951"/>
                  <a:gd name="T44" fmla="*/ 649 w 2141"/>
                  <a:gd name="T45" fmla="*/ 271 h 951"/>
                  <a:gd name="T46" fmla="*/ 695 w 2141"/>
                  <a:gd name="T47" fmla="*/ 249 h 951"/>
                  <a:gd name="T48" fmla="*/ 785 w 2141"/>
                  <a:gd name="T49" fmla="*/ 296 h 951"/>
                  <a:gd name="T50" fmla="*/ 866 w 2141"/>
                  <a:gd name="T51" fmla="*/ 239 h 951"/>
                  <a:gd name="T52" fmla="*/ 865 w 2141"/>
                  <a:gd name="T53" fmla="*/ 179 h 951"/>
                  <a:gd name="T54" fmla="*/ 921 w 2141"/>
                  <a:gd name="T55" fmla="*/ 125 h 951"/>
                  <a:gd name="T56" fmla="*/ 968 w 2141"/>
                  <a:gd name="T57" fmla="*/ 90 h 951"/>
                  <a:gd name="T58" fmla="*/ 995 w 2141"/>
                  <a:gd name="T59" fmla="*/ 43 h 951"/>
                  <a:gd name="T60" fmla="*/ 1085 w 2141"/>
                  <a:gd name="T61" fmla="*/ 47 h 951"/>
                  <a:gd name="T62" fmla="*/ 1179 w 2141"/>
                  <a:gd name="T63" fmla="*/ 72 h 951"/>
                  <a:gd name="T64" fmla="*/ 1228 w 2141"/>
                  <a:gd name="T65" fmla="*/ 116 h 951"/>
                  <a:gd name="T66" fmla="*/ 1201 w 2141"/>
                  <a:gd name="T67" fmla="*/ 182 h 951"/>
                  <a:gd name="T68" fmla="*/ 1255 w 2141"/>
                  <a:gd name="T69" fmla="*/ 220 h 951"/>
                  <a:gd name="T70" fmla="*/ 1340 w 2141"/>
                  <a:gd name="T71" fmla="*/ 219 h 951"/>
                  <a:gd name="T72" fmla="*/ 1382 w 2141"/>
                  <a:gd name="T73" fmla="*/ 210 h 951"/>
                  <a:gd name="T74" fmla="*/ 1476 w 2141"/>
                  <a:gd name="T75" fmla="*/ 175 h 951"/>
                  <a:gd name="T76" fmla="*/ 1532 w 2141"/>
                  <a:gd name="T77" fmla="*/ 172 h 951"/>
                  <a:gd name="T78" fmla="*/ 1588 w 2141"/>
                  <a:gd name="T79" fmla="*/ 146 h 951"/>
                  <a:gd name="T80" fmla="*/ 1653 w 2141"/>
                  <a:gd name="T81" fmla="*/ 135 h 951"/>
                  <a:gd name="T82" fmla="*/ 1731 w 2141"/>
                  <a:gd name="T83" fmla="*/ 145 h 951"/>
                  <a:gd name="T84" fmla="*/ 1823 w 2141"/>
                  <a:gd name="T85" fmla="*/ 99 h 951"/>
                  <a:gd name="T86" fmla="*/ 1899 w 2141"/>
                  <a:gd name="T87" fmla="*/ 63 h 951"/>
                  <a:gd name="T88" fmla="*/ 1997 w 2141"/>
                  <a:gd name="T89" fmla="*/ 38 h 951"/>
                  <a:gd name="T90" fmla="*/ 2067 w 2141"/>
                  <a:gd name="T91" fmla="*/ 5 h 951"/>
                  <a:gd name="T92" fmla="*/ 2132 w 2141"/>
                  <a:gd name="T93" fmla="*/ 41 h 951"/>
                  <a:gd name="T94" fmla="*/ 2100 w 2141"/>
                  <a:gd name="T95" fmla="*/ 123 h 951"/>
                  <a:gd name="T96" fmla="*/ 2118 w 2141"/>
                  <a:gd name="T97" fmla="*/ 211 h 951"/>
                  <a:gd name="T98" fmla="*/ 2038 w 2141"/>
                  <a:gd name="T99" fmla="*/ 246 h 951"/>
                  <a:gd name="T100" fmla="*/ 1971 w 2141"/>
                  <a:gd name="T101" fmla="*/ 300 h 951"/>
                  <a:gd name="T102" fmla="*/ 1901 w 2141"/>
                  <a:gd name="T103" fmla="*/ 347 h 951"/>
                  <a:gd name="T104" fmla="*/ 1858 w 2141"/>
                  <a:gd name="T105" fmla="*/ 410 h 951"/>
                  <a:gd name="T106" fmla="*/ 1800 w 2141"/>
                  <a:gd name="T107" fmla="*/ 371 h 951"/>
                  <a:gd name="T108" fmla="*/ 1702 w 2141"/>
                  <a:gd name="T109" fmla="*/ 325 h 951"/>
                  <a:gd name="T110" fmla="*/ 1528 w 2141"/>
                  <a:gd name="T111" fmla="*/ 394 h 951"/>
                  <a:gd name="T112" fmla="*/ 1349 w 2141"/>
                  <a:gd name="T113" fmla="*/ 443 h 951"/>
                  <a:gd name="T114" fmla="*/ 1194 w 2141"/>
                  <a:gd name="T115" fmla="*/ 486 h 951"/>
                  <a:gd name="T116" fmla="*/ 1092 w 2141"/>
                  <a:gd name="T117" fmla="*/ 515 h 951"/>
                  <a:gd name="T118" fmla="*/ 1062 w 2141"/>
                  <a:gd name="T119" fmla="*/ 642 h 951"/>
                  <a:gd name="T120" fmla="*/ 875 w 2141"/>
                  <a:gd name="T121" fmla="*/ 756 h 951"/>
                  <a:gd name="T122" fmla="*/ 809 w 2141"/>
                  <a:gd name="T123" fmla="*/ 875 h 951"/>
                  <a:gd name="T124" fmla="*/ 662 w 2141"/>
                  <a:gd name="T125" fmla="*/ 87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41" h="951">
                    <a:moveTo>
                      <a:pt x="592" y="951"/>
                    </a:moveTo>
                    <a:lnTo>
                      <a:pt x="586" y="950"/>
                    </a:lnTo>
                    <a:lnTo>
                      <a:pt x="584" y="950"/>
                    </a:lnTo>
                    <a:lnTo>
                      <a:pt x="581" y="946"/>
                    </a:lnTo>
                    <a:lnTo>
                      <a:pt x="579" y="942"/>
                    </a:lnTo>
                    <a:lnTo>
                      <a:pt x="573" y="939"/>
                    </a:lnTo>
                    <a:lnTo>
                      <a:pt x="568" y="933"/>
                    </a:lnTo>
                    <a:lnTo>
                      <a:pt x="568" y="931"/>
                    </a:lnTo>
                    <a:lnTo>
                      <a:pt x="566" y="930"/>
                    </a:lnTo>
                    <a:lnTo>
                      <a:pt x="564" y="928"/>
                    </a:lnTo>
                    <a:lnTo>
                      <a:pt x="561" y="926"/>
                    </a:lnTo>
                    <a:lnTo>
                      <a:pt x="557" y="924"/>
                    </a:lnTo>
                    <a:lnTo>
                      <a:pt x="554" y="921"/>
                    </a:lnTo>
                    <a:lnTo>
                      <a:pt x="548" y="919"/>
                    </a:lnTo>
                    <a:lnTo>
                      <a:pt x="546" y="917"/>
                    </a:lnTo>
                    <a:lnTo>
                      <a:pt x="544" y="915"/>
                    </a:lnTo>
                    <a:lnTo>
                      <a:pt x="543" y="910"/>
                    </a:lnTo>
                    <a:lnTo>
                      <a:pt x="539" y="906"/>
                    </a:lnTo>
                    <a:lnTo>
                      <a:pt x="537" y="904"/>
                    </a:lnTo>
                    <a:lnTo>
                      <a:pt x="534" y="904"/>
                    </a:lnTo>
                    <a:lnTo>
                      <a:pt x="530" y="902"/>
                    </a:lnTo>
                    <a:lnTo>
                      <a:pt x="530" y="902"/>
                    </a:lnTo>
                    <a:lnTo>
                      <a:pt x="528" y="902"/>
                    </a:lnTo>
                    <a:lnTo>
                      <a:pt x="526" y="902"/>
                    </a:lnTo>
                    <a:lnTo>
                      <a:pt x="526" y="902"/>
                    </a:lnTo>
                    <a:lnTo>
                      <a:pt x="525" y="902"/>
                    </a:lnTo>
                    <a:lnTo>
                      <a:pt x="523" y="902"/>
                    </a:lnTo>
                    <a:lnTo>
                      <a:pt x="517" y="904"/>
                    </a:lnTo>
                    <a:lnTo>
                      <a:pt x="514" y="906"/>
                    </a:lnTo>
                    <a:lnTo>
                      <a:pt x="510" y="908"/>
                    </a:lnTo>
                    <a:lnTo>
                      <a:pt x="508" y="908"/>
                    </a:lnTo>
                    <a:lnTo>
                      <a:pt x="506" y="908"/>
                    </a:lnTo>
                    <a:lnTo>
                      <a:pt x="506" y="908"/>
                    </a:lnTo>
                    <a:lnTo>
                      <a:pt x="506" y="908"/>
                    </a:lnTo>
                    <a:lnTo>
                      <a:pt x="505" y="910"/>
                    </a:lnTo>
                    <a:lnTo>
                      <a:pt x="503" y="910"/>
                    </a:lnTo>
                    <a:lnTo>
                      <a:pt x="501" y="910"/>
                    </a:lnTo>
                    <a:lnTo>
                      <a:pt x="501" y="910"/>
                    </a:lnTo>
                    <a:lnTo>
                      <a:pt x="499" y="910"/>
                    </a:lnTo>
                    <a:lnTo>
                      <a:pt x="499" y="910"/>
                    </a:lnTo>
                    <a:lnTo>
                      <a:pt x="497" y="910"/>
                    </a:lnTo>
                    <a:lnTo>
                      <a:pt x="497" y="908"/>
                    </a:lnTo>
                    <a:lnTo>
                      <a:pt x="497" y="908"/>
                    </a:lnTo>
                    <a:lnTo>
                      <a:pt x="497" y="908"/>
                    </a:lnTo>
                    <a:lnTo>
                      <a:pt x="496" y="908"/>
                    </a:lnTo>
                    <a:lnTo>
                      <a:pt x="496" y="908"/>
                    </a:lnTo>
                    <a:lnTo>
                      <a:pt x="496" y="906"/>
                    </a:lnTo>
                    <a:lnTo>
                      <a:pt x="494" y="906"/>
                    </a:lnTo>
                    <a:lnTo>
                      <a:pt x="494" y="906"/>
                    </a:lnTo>
                    <a:lnTo>
                      <a:pt x="494" y="904"/>
                    </a:lnTo>
                    <a:lnTo>
                      <a:pt x="494" y="904"/>
                    </a:lnTo>
                    <a:lnTo>
                      <a:pt x="494" y="904"/>
                    </a:lnTo>
                    <a:lnTo>
                      <a:pt x="494" y="904"/>
                    </a:lnTo>
                    <a:lnTo>
                      <a:pt x="492" y="902"/>
                    </a:lnTo>
                    <a:lnTo>
                      <a:pt x="492" y="902"/>
                    </a:lnTo>
                    <a:lnTo>
                      <a:pt x="488" y="895"/>
                    </a:lnTo>
                    <a:lnTo>
                      <a:pt x="490" y="893"/>
                    </a:lnTo>
                    <a:lnTo>
                      <a:pt x="490" y="892"/>
                    </a:lnTo>
                    <a:lnTo>
                      <a:pt x="490" y="892"/>
                    </a:lnTo>
                    <a:lnTo>
                      <a:pt x="490" y="890"/>
                    </a:lnTo>
                    <a:lnTo>
                      <a:pt x="490" y="890"/>
                    </a:lnTo>
                    <a:lnTo>
                      <a:pt x="490" y="890"/>
                    </a:lnTo>
                    <a:lnTo>
                      <a:pt x="490" y="890"/>
                    </a:lnTo>
                    <a:lnTo>
                      <a:pt x="490" y="888"/>
                    </a:lnTo>
                    <a:lnTo>
                      <a:pt x="490" y="888"/>
                    </a:lnTo>
                    <a:lnTo>
                      <a:pt x="490" y="886"/>
                    </a:lnTo>
                    <a:lnTo>
                      <a:pt x="490" y="886"/>
                    </a:lnTo>
                    <a:lnTo>
                      <a:pt x="488" y="886"/>
                    </a:lnTo>
                    <a:lnTo>
                      <a:pt x="488" y="886"/>
                    </a:lnTo>
                    <a:lnTo>
                      <a:pt x="487" y="886"/>
                    </a:lnTo>
                    <a:lnTo>
                      <a:pt x="487" y="886"/>
                    </a:lnTo>
                    <a:lnTo>
                      <a:pt x="483" y="888"/>
                    </a:lnTo>
                    <a:lnTo>
                      <a:pt x="479" y="890"/>
                    </a:lnTo>
                    <a:lnTo>
                      <a:pt x="479" y="890"/>
                    </a:lnTo>
                    <a:lnTo>
                      <a:pt x="478" y="890"/>
                    </a:lnTo>
                    <a:lnTo>
                      <a:pt x="478" y="890"/>
                    </a:lnTo>
                    <a:lnTo>
                      <a:pt x="478" y="890"/>
                    </a:lnTo>
                    <a:lnTo>
                      <a:pt x="476" y="890"/>
                    </a:lnTo>
                    <a:lnTo>
                      <a:pt x="476" y="890"/>
                    </a:lnTo>
                    <a:lnTo>
                      <a:pt x="474" y="890"/>
                    </a:lnTo>
                    <a:lnTo>
                      <a:pt x="472" y="888"/>
                    </a:lnTo>
                    <a:lnTo>
                      <a:pt x="472" y="888"/>
                    </a:lnTo>
                    <a:lnTo>
                      <a:pt x="472" y="888"/>
                    </a:lnTo>
                    <a:lnTo>
                      <a:pt x="472" y="888"/>
                    </a:lnTo>
                    <a:lnTo>
                      <a:pt x="472" y="886"/>
                    </a:lnTo>
                    <a:lnTo>
                      <a:pt x="472" y="886"/>
                    </a:lnTo>
                    <a:lnTo>
                      <a:pt x="472" y="886"/>
                    </a:lnTo>
                    <a:lnTo>
                      <a:pt x="472" y="884"/>
                    </a:lnTo>
                    <a:lnTo>
                      <a:pt x="472" y="884"/>
                    </a:lnTo>
                    <a:lnTo>
                      <a:pt x="472" y="884"/>
                    </a:lnTo>
                    <a:lnTo>
                      <a:pt x="472" y="884"/>
                    </a:lnTo>
                    <a:lnTo>
                      <a:pt x="472" y="884"/>
                    </a:lnTo>
                    <a:lnTo>
                      <a:pt x="472" y="879"/>
                    </a:lnTo>
                    <a:lnTo>
                      <a:pt x="472" y="879"/>
                    </a:lnTo>
                    <a:lnTo>
                      <a:pt x="472" y="879"/>
                    </a:lnTo>
                    <a:lnTo>
                      <a:pt x="470" y="875"/>
                    </a:lnTo>
                    <a:lnTo>
                      <a:pt x="469" y="872"/>
                    </a:lnTo>
                    <a:lnTo>
                      <a:pt x="467" y="872"/>
                    </a:lnTo>
                    <a:lnTo>
                      <a:pt x="465" y="872"/>
                    </a:lnTo>
                    <a:lnTo>
                      <a:pt x="465" y="872"/>
                    </a:lnTo>
                    <a:lnTo>
                      <a:pt x="463" y="870"/>
                    </a:lnTo>
                    <a:lnTo>
                      <a:pt x="463" y="870"/>
                    </a:lnTo>
                    <a:lnTo>
                      <a:pt x="463" y="870"/>
                    </a:lnTo>
                    <a:lnTo>
                      <a:pt x="461" y="868"/>
                    </a:lnTo>
                    <a:lnTo>
                      <a:pt x="461" y="868"/>
                    </a:lnTo>
                    <a:lnTo>
                      <a:pt x="459" y="868"/>
                    </a:lnTo>
                    <a:lnTo>
                      <a:pt x="458" y="868"/>
                    </a:lnTo>
                    <a:lnTo>
                      <a:pt x="458" y="866"/>
                    </a:lnTo>
                    <a:lnTo>
                      <a:pt x="456" y="866"/>
                    </a:lnTo>
                    <a:lnTo>
                      <a:pt x="456" y="866"/>
                    </a:lnTo>
                    <a:lnTo>
                      <a:pt x="452" y="863"/>
                    </a:lnTo>
                    <a:lnTo>
                      <a:pt x="450" y="863"/>
                    </a:lnTo>
                    <a:lnTo>
                      <a:pt x="450" y="863"/>
                    </a:lnTo>
                    <a:lnTo>
                      <a:pt x="449" y="861"/>
                    </a:lnTo>
                    <a:lnTo>
                      <a:pt x="449" y="861"/>
                    </a:lnTo>
                    <a:lnTo>
                      <a:pt x="449" y="859"/>
                    </a:lnTo>
                    <a:lnTo>
                      <a:pt x="449" y="857"/>
                    </a:lnTo>
                    <a:lnTo>
                      <a:pt x="449" y="857"/>
                    </a:lnTo>
                    <a:lnTo>
                      <a:pt x="449" y="855"/>
                    </a:lnTo>
                    <a:lnTo>
                      <a:pt x="450" y="855"/>
                    </a:lnTo>
                    <a:lnTo>
                      <a:pt x="450" y="854"/>
                    </a:lnTo>
                    <a:lnTo>
                      <a:pt x="450" y="854"/>
                    </a:lnTo>
                    <a:lnTo>
                      <a:pt x="452" y="850"/>
                    </a:lnTo>
                    <a:lnTo>
                      <a:pt x="452" y="846"/>
                    </a:lnTo>
                    <a:lnTo>
                      <a:pt x="450" y="843"/>
                    </a:lnTo>
                    <a:lnTo>
                      <a:pt x="450" y="837"/>
                    </a:lnTo>
                    <a:lnTo>
                      <a:pt x="450" y="834"/>
                    </a:lnTo>
                    <a:lnTo>
                      <a:pt x="450" y="832"/>
                    </a:lnTo>
                    <a:lnTo>
                      <a:pt x="449" y="828"/>
                    </a:lnTo>
                    <a:lnTo>
                      <a:pt x="449" y="823"/>
                    </a:lnTo>
                    <a:lnTo>
                      <a:pt x="450" y="819"/>
                    </a:lnTo>
                    <a:lnTo>
                      <a:pt x="450" y="814"/>
                    </a:lnTo>
                    <a:lnTo>
                      <a:pt x="450" y="812"/>
                    </a:lnTo>
                    <a:lnTo>
                      <a:pt x="450" y="812"/>
                    </a:lnTo>
                    <a:lnTo>
                      <a:pt x="450" y="812"/>
                    </a:lnTo>
                    <a:lnTo>
                      <a:pt x="450" y="812"/>
                    </a:lnTo>
                    <a:lnTo>
                      <a:pt x="450" y="810"/>
                    </a:lnTo>
                    <a:lnTo>
                      <a:pt x="449" y="810"/>
                    </a:lnTo>
                    <a:lnTo>
                      <a:pt x="441" y="803"/>
                    </a:lnTo>
                    <a:lnTo>
                      <a:pt x="438" y="801"/>
                    </a:lnTo>
                    <a:lnTo>
                      <a:pt x="434" y="799"/>
                    </a:lnTo>
                    <a:lnTo>
                      <a:pt x="432" y="799"/>
                    </a:lnTo>
                    <a:lnTo>
                      <a:pt x="429" y="798"/>
                    </a:lnTo>
                    <a:lnTo>
                      <a:pt x="423" y="798"/>
                    </a:lnTo>
                    <a:lnTo>
                      <a:pt x="420" y="798"/>
                    </a:lnTo>
                    <a:lnTo>
                      <a:pt x="420" y="798"/>
                    </a:lnTo>
                    <a:lnTo>
                      <a:pt x="420" y="798"/>
                    </a:lnTo>
                    <a:lnTo>
                      <a:pt x="414" y="799"/>
                    </a:lnTo>
                    <a:lnTo>
                      <a:pt x="409" y="803"/>
                    </a:lnTo>
                    <a:lnTo>
                      <a:pt x="409" y="803"/>
                    </a:lnTo>
                    <a:lnTo>
                      <a:pt x="405" y="805"/>
                    </a:lnTo>
                    <a:lnTo>
                      <a:pt x="402" y="808"/>
                    </a:lnTo>
                    <a:lnTo>
                      <a:pt x="400" y="810"/>
                    </a:lnTo>
                    <a:lnTo>
                      <a:pt x="394" y="812"/>
                    </a:lnTo>
                    <a:lnTo>
                      <a:pt x="389" y="814"/>
                    </a:lnTo>
                    <a:lnTo>
                      <a:pt x="382" y="814"/>
                    </a:lnTo>
                    <a:lnTo>
                      <a:pt x="376" y="814"/>
                    </a:lnTo>
                    <a:lnTo>
                      <a:pt x="373" y="814"/>
                    </a:lnTo>
                    <a:lnTo>
                      <a:pt x="371" y="814"/>
                    </a:lnTo>
                    <a:lnTo>
                      <a:pt x="369" y="814"/>
                    </a:lnTo>
                    <a:lnTo>
                      <a:pt x="369" y="814"/>
                    </a:lnTo>
                    <a:lnTo>
                      <a:pt x="369" y="814"/>
                    </a:lnTo>
                    <a:lnTo>
                      <a:pt x="367" y="814"/>
                    </a:lnTo>
                    <a:lnTo>
                      <a:pt x="367" y="814"/>
                    </a:lnTo>
                    <a:lnTo>
                      <a:pt x="365" y="816"/>
                    </a:lnTo>
                    <a:lnTo>
                      <a:pt x="364" y="817"/>
                    </a:lnTo>
                    <a:lnTo>
                      <a:pt x="358" y="821"/>
                    </a:lnTo>
                    <a:lnTo>
                      <a:pt x="355" y="825"/>
                    </a:lnTo>
                    <a:lnTo>
                      <a:pt x="347" y="828"/>
                    </a:lnTo>
                    <a:lnTo>
                      <a:pt x="336" y="832"/>
                    </a:lnTo>
                    <a:lnTo>
                      <a:pt x="333" y="836"/>
                    </a:lnTo>
                    <a:lnTo>
                      <a:pt x="327" y="837"/>
                    </a:lnTo>
                    <a:lnTo>
                      <a:pt x="324" y="837"/>
                    </a:lnTo>
                    <a:lnTo>
                      <a:pt x="318" y="837"/>
                    </a:lnTo>
                    <a:lnTo>
                      <a:pt x="315" y="836"/>
                    </a:lnTo>
                    <a:lnTo>
                      <a:pt x="309" y="832"/>
                    </a:lnTo>
                    <a:lnTo>
                      <a:pt x="308" y="827"/>
                    </a:lnTo>
                    <a:lnTo>
                      <a:pt x="308" y="823"/>
                    </a:lnTo>
                    <a:lnTo>
                      <a:pt x="308" y="821"/>
                    </a:lnTo>
                    <a:lnTo>
                      <a:pt x="308" y="821"/>
                    </a:lnTo>
                    <a:lnTo>
                      <a:pt x="308" y="821"/>
                    </a:lnTo>
                    <a:lnTo>
                      <a:pt x="304" y="819"/>
                    </a:lnTo>
                    <a:lnTo>
                      <a:pt x="302" y="817"/>
                    </a:lnTo>
                    <a:lnTo>
                      <a:pt x="300" y="816"/>
                    </a:lnTo>
                    <a:lnTo>
                      <a:pt x="304" y="814"/>
                    </a:lnTo>
                    <a:lnTo>
                      <a:pt x="308" y="812"/>
                    </a:lnTo>
                    <a:lnTo>
                      <a:pt x="309" y="810"/>
                    </a:lnTo>
                    <a:lnTo>
                      <a:pt x="311" y="808"/>
                    </a:lnTo>
                    <a:lnTo>
                      <a:pt x="311" y="808"/>
                    </a:lnTo>
                    <a:lnTo>
                      <a:pt x="313" y="808"/>
                    </a:lnTo>
                    <a:lnTo>
                      <a:pt x="313" y="808"/>
                    </a:lnTo>
                    <a:lnTo>
                      <a:pt x="315" y="808"/>
                    </a:lnTo>
                    <a:lnTo>
                      <a:pt x="315" y="808"/>
                    </a:lnTo>
                    <a:lnTo>
                      <a:pt x="315" y="808"/>
                    </a:lnTo>
                    <a:lnTo>
                      <a:pt x="315" y="808"/>
                    </a:lnTo>
                    <a:lnTo>
                      <a:pt x="315" y="808"/>
                    </a:lnTo>
                    <a:lnTo>
                      <a:pt x="315" y="808"/>
                    </a:lnTo>
                    <a:lnTo>
                      <a:pt x="315" y="810"/>
                    </a:lnTo>
                    <a:lnTo>
                      <a:pt x="315" y="810"/>
                    </a:lnTo>
                    <a:lnTo>
                      <a:pt x="315" y="812"/>
                    </a:lnTo>
                    <a:lnTo>
                      <a:pt x="315" y="812"/>
                    </a:lnTo>
                    <a:lnTo>
                      <a:pt x="317" y="814"/>
                    </a:lnTo>
                    <a:lnTo>
                      <a:pt x="317" y="814"/>
                    </a:lnTo>
                    <a:lnTo>
                      <a:pt x="317" y="814"/>
                    </a:lnTo>
                    <a:lnTo>
                      <a:pt x="317" y="814"/>
                    </a:lnTo>
                    <a:lnTo>
                      <a:pt x="318" y="814"/>
                    </a:lnTo>
                    <a:lnTo>
                      <a:pt x="318" y="814"/>
                    </a:lnTo>
                    <a:lnTo>
                      <a:pt x="318" y="814"/>
                    </a:lnTo>
                    <a:lnTo>
                      <a:pt x="318" y="814"/>
                    </a:lnTo>
                    <a:lnTo>
                      <a:pt x="320" y="814"/>
                    </a:lnTo>
                    <a:lnTo>
                      <a:pt x="322" y="812"/>
                    </a:lnTo>
                    <a:lnTo>
                      <a:pt x="324" y="808"/>
                    </a:lnTo>
                    <a:lnTo>
                      <a:pt x="326" y="808"/>
                    </a:lnTo>
                    <a:lnTo>
                      <a:pt x="326" y="807"/>
                    </a:lnTo>
                    <a:lnTo>
                      <a:pt x="324" y="807"/>
                    </a:lnTo>
                    <a:lnTo>
                      <a:pt x="324" y="807"/>
                    </a:lnTo>
                    <a:lnTo>
                      <a:pt x="324" y="807"/>
                    </a:lnTo>
                    <a:lnTo>
                      <a:pt x="324" y="807"/>
                    </a:lnTo>
                    <a:lnTo>
                      <a:pt x="322" y="803"/>
                    </a:lnTo>
                    <a:lnTo>
                      <a:pt x="318" y="799"/>
                    </a:lnTo>
                    <a:lnTo>
                      <a:pt x="317" y="798"/>
                    </a:lnTo>
                    <a:lnTo>
                      <a:pt x="315" y="796"/>
                    </a:lnTo>
                    <a:lnTo>
                      <a:pt x="315" y="796"/>
                    </a:lnTo>
                    <a:lnTo>
                      <a:pt x="315" y="794"/>
                    </a:lnTo>
                    <a:lnTo>
                      <a:pt x="315" y="794"/>
                    </a:lnTo>
                    <a:lnTo>
                      <a:pt x="317" y="792"/>
                    </a:lnTo>
                    <a:lnTo>
                      <a:pt x="317" y="790"/>
                    </a:lnTo>
                    <a:lnTo>
                      <a:pt x="318" y="790"/>
                    </a:lnTo>
                    <a:lnTo>
                      <a:pt x="320" y="790"/>
                    </a:lnTo>
                    <a:lnTo>
                      <a:pt x="320" y="790"/>
                    </a:lnTo>
                    <a:lnTo>
                      <a:pt x="322" y="790"/>
                    </a:lnTo>
                    <a:lnTo>
                      <a:pt x="322" y="792"/>
                    </a:lnTo>
                    <a:lnTo>
                      <a:pt x="326" y="792"/>
                    </a:lnTo>
                    <a:lnTo>
                      <a:pt x="326" y="794"/>
                    </a:lnTo>
                    <a:lnTo>
                      <a:pt x="326" y="794"/>
                    </a:lnTo>
                    <a:lnTo>
                      <a:pt x="327" y="794"/>
                    </a:lnTo>
                    <a:lnTo>
                      <a:pt x="327" y="794"/>
                    </a:lnTo>
                    <a:lnTo>
                      <a:pt x="329" y="794"/>
                    </a:lnTo>
                    <a:lnTo>
                      <a:pt x="329" y="794"/>
                    </a:lnTo>
                    <a:lnTo>
                      <a:pt x="329" y="794"/>
                    </a:lnTo>
                    <a:lnTo>
                      <a:pt x="329" y="792"/>
                    </a:lnTo>
                    <a:lnTo>
                      <a:pt x="329" y="792"/>
                    </a:lnTo>
                    <a:lnTo>
                      <a:pt x="329" y="792"/>
                    </a:lnTo>
                    <a:lnTo>
                      <a:pt x="329" y="787"/>
                    </a:lnTo>
                    <a:lnTo>
                      <a:pt x="327" y="785"/>
                    </a:lnTo>
                    <a:lnTo>
                      <a:pt x="327" y="783"/>
                    </a:lnTo>
                    <a:lnTo>
                      <a:pt x="326" y="783"/>
                    </a:lnTo>
                    <a:lnTo>
                      <a:pt x="326" y="783"/>
                    </a:lnTo>
                    <a:lnTo>
                      <a:pt x="322" y="783"/>
                    </a:lnTo>
                    <a:lnTo>
                      <a:pt x="318" y="783"/>
                    </a:lnTo>
                    <a:lnTo>
                      <a:pt x="315" y="783"/>
                    </a:lnTo>
                    <a:lnTo>
                      <a:pt x="315" y="783"/>
                    </a:lnTo>
                    <a:lnTo>
                      <a:pt x="315" y="783"/>
                    </a:lnTo>
                    <a:lnTo>
                      <a:pt x="313" y="783"/>
                    </a:lnTo>
                    <a:lnTo>
                      <a:pt x="313" y="785"/>
                    </a:lnTo>
                    <a:lnTo>
                      <a:pt x="311" y="785"/>
                    </a:lnTo>
                    <a:lnTo>
                      <a:pt x="311" y="783"/>
                    </a:lnTo>
                    <a:lnTo>
                      <a:pt x="311" y="783"/>
                    </a:lnTo>
                    <a:lnTo>
                      <a:pt x="311" y="783"/>
                    </a:lnTo>
                    <a:lnTo>
                      <a:pt x="309" y="781"/>
                    </a:lnTo>
                    <a:lnTo>
                      <a:pt x="309" y="779"/>
                    </a:lnTo>
                    <a:lnTo>
                      <a:pt x="309" y="779"/>
                    </a:lnTo>
                    <a:lnTo>
                      <a:pt x="308" y="779"/>
                    </a:lnTo>
                    <a:lnTo>
                      <a:pt x="308" y="779"/>
                    </a:lnTo>
                    <a:lnTo>
                      <a:pt x="308" y="778"/>
                    </a:lnTo>
                    <a:lnTo>
                      <a:pt x="308" y="778"/>
                    </a:lnTo>
                    <a:lnTo>
                      <a:pt x="308" y="776"/>
                    </a:lnTo>
                    <a:lnTo>
                      <a:pt x="308" y="776"/>
                    </a:lnTo>
                    <a:lnTo>
                      <a:pt x="311" y="774"/>
                    </a:lnTo>
                    <a:lnTo>
                      <a:pt x="313" y="772"/>
                    </a:lnTo>
                    <a:lnTo>
                      <a:pt x="315" y="772"/>
                    </a:lnTo>
                    <a:lnTo>
                      <a:pt x="317" y="770"/>
                    </a:lnTo>
                    <a:lnTo>
                      <a:pt x="320" y="769"/>
                    </a:lnTo>
                    <a:lnTo>
                      <a:pt x="320" y="769"/>
                    </a:lnTo>
                    <a:lnTo>
                      <a:pt x="320" y="767"/>
                    </a:lnTo>
                    <a:lnTo>
                      <a:pt x="320" y="767"/>
                    </a:lnTo>
                    <a:lnTo>
                      <a:pt x="320" y="767"/>
                    </a:lnTo>
                    <a:lnTo>
                      <a:pt x="320" y="767"/>
                    </a:lnTo>
                    <a:lnTo>
                      <a:pt x="320" y="765"/>
                    </a:lnTo>
                    <a:lnTo>
                      <a:pt x="318" y="765"/>
                    </a:lnTo>
                    <a:lnTo>
                      <a:pt x="317" y="765"/>
                    </a:lnTo>
                    <a:lnTo>
                      <a:pt x="315" y="763"/>
                    </a:lnTo>
                    <a:lnTo>
                      <a:pt x="315" y="763"/>
                    </a:lnTo>
                    <a:lnTo>
                      <a:pt x="315" y="763"/>
                    </a:lnTo>
                    <a:lnTo>
                      <a:pt x="315" y="761"/>
                    </a:lnTo>
                    <a:lnTo>
                      <a:pt x="315" y="761"/>
                    </a:lnTo>
                    <a:lnTo>
                      <a:pt x="315" y="761"/>
                    </a:lnTo>
                    <a:lnTo>
                      <a:pt x="315" y="761"/>
                    </a:lnTo>
                    <a:lnTo>
                      <a:pt x="315" y="760"/>
                    </a:lnTo>
                    <a:lnTo>
                      <a:pt x="318" y="758"/>
                    </a:lnTo>
                    <a:lnTo>
                      <a:pt x="320" y="756"/>
                    </a:lnTo>
                    <a:lnTo>
                      <a:pt x="320" y="756"/>
                    </a:lnTo>
                    <a:lnTo>
                      <a:pt x="322" y="756"/>
                    </a:lnTo>
                    <a:lnTo>
                      <a:pt x="322" y="754"/>
                    </a:lnTo>
                    <a:lnTo>
                      <a:pt x="322" y="754"/>
                    </a:lnTo>
                    <a:lnTo>
                      <a:pt x="322" y="754"/>
                    </a:lnTo>
                    <a:lnTo>
                      <a:pt x="320" y="752"/>
                    </a:lnTo>
                    <a:lnTo>
                      <a:pt x="320" y="752"/>
                    </a:lnTo>
                    <a:lnTo>
                      <a:pt x="318" y="751"/>
                    </a:lnTo>
                    <a:lnTo>
                      <a:pt x="318" y="751"/>
                    </a:lnTo>
                    <a:lnTo>
                      <a:pt x="318" y="751"/>
                    </a:lnTo>
                    <a:lnTo>
                      <a:pt x="318" y="751"/>
                    </a:lnTo>
                    <a:lnTo>
                      <a:pt x="317" y="751"/>
                    </a:lnTo>
                    <a:lnTo>
                      <a:pt x="317" y="751"/>
                    </a:lnTo>
                    <a:lnTo>
                      <a:pt x="315" y="751"/>
                    </a:lnTo>
                    <a:lnTo>
                      <a:pt x="313" y="752"/>
                    </a:lnTo>
                    <a:lnTo>
                      <a:pt x="313" y="752"/>
                    </a:lnTo>
                    <a:lnTo>
                      <a:pt x="311" y="752"/>
                    </a:lnTo>
                    <a:lnTo>
                      <a:pt x="311" y="751"/>
                    </a:lnTo>
                    <a:lnTo>
                      <a:pt x="311" y="751"/>
                    </a:lnTo>
                    <a:lnTo>
                      <a:pt x="311" y="751"/>
                    </a:lnTo>
                    <a:lnTo>
                      <a:pt x="309" y="749"/>
                    </a:lnTo>
                    <a:lnTo>
                      <a:pt x="309" y="747"/>
                    </a:lnTo>
                    <a:lnTo>
                      <a:pt x="309" y="745"/>
                    </a:lnTo>
                    <a:lnTo>
                      <a:pt x="309" y="743"/>
                    </a:lnTo>
                    <a:lnTo>
                      <a:pt x="309" y="743"/>
                    </a:lnTo>
                    <a:lnTo>
                      <a:pt x="308" y="741"/>
                    </a:lnTo>
                    <a:lnTo>
                      <a:pt x="308" y="740"/>
                    </a:lnTo>
                    <a:lnTo>
                      <a:pt x="306" y="740"/>
                    </a:lnTo>
                    <a:lnTo>
                      <a:pt x="306" y="740"/>
                    </a:lnTo>
                    <a:lnTo>
                      <a:pt x="306" y="740"/>
                    </a:lnTo>
                    <a:lnTo>
                      <a:pt x="306" y="740"/>
                    </a:lnTo>
                    <a:lnTo>
                      <a:pt x="306" y="740"/>
                    </a:lnTo>
                    <a:lnTo>
                      <a:pt x="306" y="740"/>
                    </a:lnTo>
                    <a:lnTo>
                      <a:pt x="304" y="740"/>
                    </a:lnTo>
                    <a:lnTo>
                      <a:pt x="302" y="741"/>
                    </a:lnTo>
                    <a:lnTo>
                      <a:pt x="302" y="743"/>
                    </a:lnTo>
                    <a:lnTo>
                      <a:pt x="302" y="745"/>
                    </a:lnTo>
                    <a:lnTo>
                      <a:pt x="302" y="747"/>
                    </a:lnTo>
                    <a:lnTo>
                      <a:pt x="302" y="747"/>
                    </a:lnTo>
                    <a:lnTo>
                      <a:pt x="302" y="747"/>
                    </a:lnTo>
                    <a:lnTo>
                      <a:pt x="302" y="747"/>
                    </a:lnTo>
                    <a:lnTo>
                      <a:pt x="300" y="749"/>
                    </a:lnTo>
                    <a:lnTo>
                      <a:pt x="299" y="749"/>
                    </a:lnTo>
                    <a:lnTo>
                      <a:pt x="299" y="749"/>
                    </a:lnTo>
                    <a:lnTo>
                      <a:pt x="297" y="749"/>
                    </a:lnTo>
                    <a:lnTo>
                      <a:pt x="297" y="749"/>
                    </a:lnTo>
                    <a:lnTo>
                      <a:pt x="297" y="749"/>
                    </a:lnTo>
                    <a:lnTo>
                      <a:pt x="297" y="749"/>
                    </a:lnTo>
                    <a:lnTo>
                      <a:pt x="295" y="749"/>
                    </a:lnTo>
                    <a:lnTo>
                      <a:pt x="295" y="747"/>
                    </a:lnTo>
                    <a:lnTo>
                      <a:pt x="293" y="747"/>
                    </a:lnTo>
                    <a:lnTo>
                      <a:pt x="293" y="747"/>
                    </a:lnTo>
                    <a:lnTo>
                      <a:pt x="291" y="747"/>
                    </a:lnTo>
                    <a:lnTo>
                      <a:pt x="291" y="747"/>
                    </a:lnTo>
                    <a:lnTo>
                      <a:pt x="291" y="747"/>
                    </a:lnTo>
                    <a:lnTo>
                      <a:pt x="291" y="747"/>
                    </a:lnTo>
                    <a:lnTo>
                      <a:pt x="289" y="743"/>
                    </a:lnTo>
                    <a:lnTo>
                      <a:pt x="289" y="741"/>
                    </a:lnTo>
                    <a:lnTo>
                      <a:pt x="288" y="740"/>
                    </a:lnTo>
                    <a:lnTo>
                      <a:pt x="288" y="738"/>
                    </a:lnTo>
                    <a:lnTo>
                      <a:pt x="288" y="738"/>
                    </a:lnTo>
                    <a:lnTo>
                      <a:pt x="288" y="738"/>
                    </a:lnTo>
                    <a:lnTo>
                      <a:pt x="288" y="738"/>
                    </a:lnTo>
                    <a:lnTo>
                      <a:pt x="288" y="736"/>
                    </a:lnTo>
                    <a:lnTo>
                      <a:pt x="288" y="736"/>
                    </a:lnTo>
                    <a:lnTo>
                      <a:pt x="288" y="736"/>
                    </a:lnTo>
                    <a:lnTo>
                      <a:pt x="289" y="734"/>
                    </a:lnTo>
                    <a:lnTo>
                      <a:pt x="291" y="734"/>
                    </a:lnTo>
                    <a:lnTo>
                      <a:pt x="291" y="732"/>
                    </a:lnTo>
                    <a:lnTo>
                      <a:pt x="293" y="729"/>
                    </a:lnTo>
                    <a:lnTo>
                      <a:pt x="293" y="727"/>
                    </a:lnTo>
                    <a:lnTo>
                      <a:pt x="293" y="727"/>
                    </a:lnTo>
                    <a:lnTo>
                      <a:pt x="293" y="727"/>
                    </a:lnTo>
                    <a:lnTo>
                      <a:pt x="291" y="725"/>
                    </a:lnTo>
                    <a:lnTo>
                      <a:pt x="291" y="725"/>
                    </a:lnTo>
                    <a:lnTo>
                      <a:pt x="291" y="725"/>
                    </a:lnTo>
                    <a:lnTo>
                      <a:pt x="289" y="725"/>
                    </a:lnTo>
                    <a:lnTo>
                      <a:pt x="289" y="723"/>
                    </a:lnTo>
                    <a:lnTo>
                      <a:pt x="289" y="723"/>
                    </a:lnTo>
                    <a:lnTo>
                      <a:pt x="288" y="723"/>
                    </a:lnTo>
                    <a:lnTo>
                      <a:pt x="286" y="718"/>
                    </a:lnTo>
                    <a:lnTo>
                      <a:pt x="286" y="718"/>
                    </a:lnTo>
                    <a:lnTo>
                      <a:pt x="286" y="716"/>
                    </a:lnTo>
                    <a:lnTo>
                      <a:pt x="286" y="714"/>
                    </a:lnTo>
                    <a:lnTo>
                      <a:pt x="286" y="713"/>
                    </a:lnTo>
                    <a:lnTo>
                      <a:pt x="288" y="711"/>
                    </a:lnTo>
                    <a:lnTo>
                      <a:pt x="288" y="709"/>
                    </a:lnTo>
                    <a:lnTo>
                      <a:pt x="289" y="707"/>
                    </a:lnTo>
                    <a:lnTo>
                      <a:pt x="291" y="705"/>
                    </a:lnTo>
                    <a:lnTo>
                      <a:pt x="291" y="703"/>
                    </a:lnTo>
                    <a:lnTo>
                      <a:pt x="293" y="702"/>
                    </a:lnTo>
                    <a:lnTo>
                      <a:pt x="293" y="700"/>
                    </a:lnTo>
                    <a:lnTo>
                      <a:pt x="291" y="698"/>
                    </a:lnTo>
                    <a:lnTo>
                      <a:pt x="291" y="696"/>
                    </a:lnTo>
                    <a:lnTo>
                      <a:pt x="291" y="694"/>
                    </a:lnTo>
                    <a:lnTo>
                      <a:pt x="289" y="693"/>
                    </a:lnTo>
                    <a:lnTo>
                      <a:pt x="289" y="689"/>
                    </a:lnTo>
                    <a:lnTo>
                      <a:pt x="289" y="687"/>
                    </a:lnTo>
                    <a:lnTo>
                      <a:pt x="289" y="685"/>
                    </a:lnTo>
                    <a:lnTo>
                      <a:pt x="289" y="685"/>
                    </a:lnTo>
                    <a:lnTo>
                      <a:pt x="288" y="685"/>
                    </a:lnTo>
                    <a:lnTo>
                      <a:pt x="288" y="685"/>
                    </a:lnTo>
                    <a:lnTo>
                      <a:pt x="288" y="684"/>
                    </a:lnTo>
                    <a:lnTo>
                      <a:pt x="286" y="682"/>
                    </a:lnTo>
                    <a:lnTo>
                      <a:pt x="288" y="682"/>
                    </a:lnTo>
                    <a:lnTo>
                      <a:pt x="288" y="680"/>
                    </a:lnTo>
                    <a:lnTo>
                      <a:pt x="289" y="676"/>
                    </a:lnTo>
                    <a:lnTo>
                      <a:pt x="291" y="675"/>
                    </a:lnTo>
                    <a:lnTo>
                      <a:pt x="291" y="669"/>
                    </a:lnTo>
                    <a:lnTo>
                      <a:pt x="291" y="667"/>
                    </a:lnTo>
                    <a:lnTo>
                      <a:pt x="291" y="666"/>
                    </a:lnTo>
                    <a:lnTo>
                      <a:pt x="291" y="664"/>
                    </a:lnTo>
                    <a:lnTo>
                      <a:pt x="289" y="662"/>
                    </a:lnTo>
                    <a:lnTo>
                      <a:pt x="289" y="660"/>
                    </a:lnTo>
                    <a:lnTo>
                      <a:pt x="288" y="658"/>
                    </a:lnTo>
                    <a:lnTo>
                      <a:pt x="286" y="656"/>
                    </a:lnTo>
                    <a:lnTo>
                      <a:pt x="286" y="655"/>
                    </a:lnTo>
                    <a:lnTo>
                      <a:pt x="286" y="655"/>
                    </a:lnTo>
                    <a:lnTo>
                      <a:pt x="286" y="653"/>
                    </a:lnTo>
                    <a:lnTo>
                      <a:pt x="286" y="651"/>
                    </a:lnTo>
                    <a:lnTo>
                      <a:pt x="288" y="649"/>
                    </a:lnTo>
                    <a:lnTo>
                      <a:pt x="288" y="647"/>
                    </a:lnTo>
                    <a:lnTo>
                      <a:pt x="291" y="644"/>
                    </a:lnTo>
                    <a:lnTo>
                      <a:pt x="295" y="642"/>
                    </a:lnTo>
                    <a:lnTo>
                      <a:pt x="297" y="640"/>
                    </a:lnTo>
                    <a:lnTo>
                      <a:pt x="299" y="637"/>
                    </a:lnTo>
                    <a:lnTo>
                      <a:pt x="299" y="635"/>
                    </a:lnTo>
                    <a:lnTo>
                      <a:pt x="299" y="633"/>
                    </a:lnTo>
                    <a:lnTo>
                      <a:pt x="299" y="631"/>
                    </a:lnTo>
                    <a:lnTo>
                      <a:pt x="299" y="629"/>
                    </a:lnTo>
                    <a:lnTo>
                      <a:pt x="299" y="628"/>
                    </a:lnTo>
                    <a:lnTo>
                      <a:pt x="300" y="626"/>
                    </a:lnTo>
                    <a:lnTo>
                      <a:pt x="300" y="626"/>
                    </a:lnTo>
                    <a:lnTo>
                      <a:pt x="300" y="626"/>
                    </a:lnTo>
                    <a:lnTo>
                      <a:pt x="300" y="626"/>
                    </a:lnTo>
                    <a:lnTo>
                      <a:pt x="300" y="624"/>
                    </a:lnTo>
                    <a:lnTo>
                      <a:pt x="299" y="624"/>
                    </a:lnTo>
                    <a:lnTo>
                      <a:pt x="299" y="624"/>
                    </a:lnTo>
                    <a:lnTo>
                      <a:pt x="297" y="624"/>
                    </a:lnTo>
                    <a:lnTo>
                      <a:pt x="297" y="624"/>
                    </a:lnTo>
                    <a:lnTo>
                      <a:pt x="297" y="624"/>
                    </a:lnTo>
                    <a:lnTo>
                      <a:pt x="295" y="624"/>
                    </a:lnTo>
                    <a:lnTo>
                      <a:pt x="295" y="624"/>
                    </a:lnTo>
                    <a:lnTo>
                      <a:pt x="295" y="624"/>
                    </a:lnTo>
                    <a:lnTo>
                      <a:pt x="293" y="624"/>
                    </a:lnTo>
                    <a:lnTo>
                      <a:pt x="293" y="624"/>
                    </a:lnTo>
                    <a:lnTo>
                      <a:pt x="293" y="624"/>
                    </a:lnTo>
                    <a:lnTo>
                      <a:pt x="293" y="622"/>
                    </a:lnTo>
                    <a:lnTo>
                      <a:pt x="293" y="622"/>
                    </a:lnTo>
                    <a:lnTo>
                      <a:pt x="291" y="622"/>
                    </a:lnTo>
                    <a:lnTo>
                      <a:pt x="289" y="618"/>
                    </a:lnTo>
                    <a:lnTo>
                      <a:pt x="289" y="617"/>
                    </a:lnTo>
                    <a:lnTo>
                      <a:pt x="289" y="615"/>
                    </a:lnTo>
                    <a:lnTo>
                      <a:pt x="289" y="613"/>
                    </a:lnTo>
                    <a:lnTo>
                      <a:pt x="291" y="611"/>
                    </a:lnTo>
                    <a:lnTo>
                      <a:pt x="295" y="611"/>
                    </a:lnTo>
                    <a:lnTo>
                      <a:pt x="297" y="613"/>
                    </a:lnTo>
                    <a:lnTo>
                      <a:pt x="299" y="615"/>
                    </a:lnTo>
                    <a:lnTo>
                      <a:pt x="304" y="617"/>
                    </a:lnTo>
                    <a:lnTo>
                      <a:pt x="309" y="618"/>
                    </a:lnTo>
                    <a:lnTo>
                      <a:pt x="311" y="618"/>
                    </a:lnTo>
                    <a:lnTo>
                      <a:pt x="313" y="618"/>
                    </a:lnTo>
                    <a:lnTo>
                      <a:pt x="315" y="618"/>
                    </a:lnTo>
                    <a:lnTo>
                      <a:pt x="317" y="617"/>
                    </a:lnTo>
                    <a:lnTo>
                      <a:pt x="317" y="615"/>
                    </a:lnTo>
                    <a:lnTo>
                      <a:pt x="317" y="613"/>
                    </a:lnTo>
                    <a:lnTo>
                      <a:pt x="317" y="613"/>
                    </a:lnTo>
                    <a:lnTo>
                      <a:pt x="317" y="604"/>
                    </a:lnTo>
                    <a:lnTo>
                      <a:pt x="317" y="602"/>
                    </a:lnTo>
                    <a:lnTo>
                      <a:pt x="315" y="600"/>
                    </a:lnTo>
                    <a:lnTo>
                      <a:pt x="315" y="600"/>
                    </a:lnTo>
                    <a:lnTo>
                      <a:pt x="311" y="599"/>
                    </a:lnTo>
                    <a:lnTo>
                      <a:pt x="309" y="599"/>
                    </a:lnTo>
                    <a:lnTo>
                      <a:pt x="308" y="599"/>
                    </a:lnTo>
                    <a:lnTo>
                      <a:pt x="308" y="597"/>
                    </a:lnTo>
                    <a:lnTo>
                      <a:pt x="308" y="595"/>
                    </a:lnTo>
                    <a:lnTo>
                      <a:pt x="308" y="593"/>
                    </a:lnTo>
                    <a:lnTo>
                      <a:pt x="309" y="593"/>
                    </a:lnTo>
                    <a:lnTo>
                      <a:pt x="309" y="593"/>
                    </a:lnTo>
                    <a:lnTo>
                      <a:pt x="309" y="593"/>
                    </a:lnTo>
                    <a:lnTo>
                      <a:pt x="311" y="593"/>
                    </a:lnTo>
                    <a:lnTo>
                      <a:pt x="315" y="593"/>
                    </a:lnTo>
                    <a:lnTo>
                      <a:pt x="318" y="595"/>
                    </a:lnTo>
                    <a:lnTo>
                      <a:pt x="318" y="595"/>
                    </a:lnTo>
                    <a:lnTo>
                      <a:pt x="320" y="595"/>
                    </a:lnTo>
                    <a:lnTo>
                      <a:pt x="320" y="595"/>
                    </a:lnTo>
                    <a:lnTo>
                      <a:pt x="320" y="595"/>
                    </a:lnTo>
                    <a:lnTo>
                      <a:pt x="322" y="593"/>
                    </a:lnTo>
                    <a:lnTo>
                      <a:pt x="324" y="591"/>
                    </a:lnTo>
                    <a:lnTo>
                      <a:pt x="324" y="591"/>
                    </a:lnTo>
                    <a:lnTo>
                      <a:pt x="324" y="591"/>
                    </a:lnTo>
                    <a:lnTo>
                      <a:pt x="324" y="590"/>
                    </a:lnTo>
                    <a:lnTo>
                      <a:pt x="324" y="590"/>
                    </a:lnTo>
                    <a:lnTo>
                      <a:pt x="326" y="588"/>
                    </a:lnTo>
                    <a:lnTo>
                      <a:pt x="326" y="586"/>
                    </a:lnTo>
                    <a:lnTo>
                      <a:pt x="326" y="584"/>
                    </a:lnTo>
                    <a:lnTo>
                      <a:pt x="324" y="580"/>
                    </a:lnTo>
                    <a:lnTo>
                      <a:pt x="324" y="579"/>
                    </a:lnTo>
                    <a:lnTo>
                      <a:pt x="326" y="577"/>
                    </a:lnTo>
                    <a:lnTo>
                      <a:pt x="327" y="577"/>
                    </a:lnTo>
                    <a:lnTo>
                      <a:pt x="329" y="575"/>
                    </a:lnTo>
                    <a:lnTo>
                      <a:pt x="335" y="573"/>
                    </a:lnTo>
                    <a:lnTo>
                      <a:pt x="336" y="573"/>
                    </a:lnTo>
                    <a:lnTo>
                      <a:pt x="336" y="573"/>
                    </a:lnTo>
                    <a:lnTo>
                      <a:pt x="338" y="573"/>
                    </a:lnTo>
                    <a:lnTo>
                      <a:pt x="338" y="573"/>
                    </a:lnTo>
                    <a:lnTo>
                      <a:pt x="340" y="571"/>
                    </a:lnTo>
                    <a:lnTo>
                      <a:pt x="340" y="571"/>
                    </a:lnTo>
                    <a:lnTo>
                      <a:pt x="340" y="571"/>
                    </a:lnTo>
                    <a:lnTo>
                      <a:pt x="340" y="570"/>
                    </a:lnTo>
                    <a:lnTo>
                      <a:pt x="340" y="570"/>
                    </a:lnTo>
                    <a:lnTo>
                      <a:pt x="338" y="568"/>
                    </a:lnTo>
                    <a:lnTo>
                      <a:pt x="338" y="566"/>
                    </a:lnTo>
                    <a:lnTo>
                      <a:pt x="338" y="564"/>
                    </a:lnTo>
                    <a:lnTo>
                      <a:pt x="340" y="564"/>
                    </a:lnTo>
                    <a:lnTo>
                      <a:pt x="340" y="564"/>
                    </a:lnTo>
                    <a:lnTo>
                      <a:pt x="340" y="564"/>
                    </a:lnTo>
                    <a:lnTo>
                      <a:pt x="340" y="562"/>
                    </a:lnTo>
                    <a:lnTo>
                      <a:pt x="342" y="562"/>
                    </a:lnTo>
                    <a:lnTo>
                      <a:pt x="346" y="562"/>
                    </a:lnTo>
                    <a:lnTo>
                      <a:pt x="349" y="562"/>
                    </a:lnTo>
                    <a:lnTo>
                      <a:pt x="349" y="561"/>
                    </a:lnTo>
                    <a:lnTo>
                      <a:pt x="351" y="559"/>
                    </a:lnTo>
                    <a:lnTo>
                      <a:pt x="353" y="557"/>
                    </a:lnTo>
                    <a:lnTo>
                      <a:pt x="353" y="555"/>
                    </a:lnTo>
                    <a:lnTo>
                      <a:pt x="353" y="555"/>
                    </a:lnTo>
                    <a:lnTo>
                      <a:pt x="353" y="555"/>
                    </a:lnTo>
                    <a:lnTo>
                      <a:pt x="353" y="555"/>
                    </a:lnTo>
                    <a:lnTo>
                      <a:pt x="353" y="555"/>
                    </a:lnTo>
                    <a:lnTo>
                      <a:pt x="351" y="555"/>
                    </a:lnTo>
                    <a:lnTo>
                      <a:pt x="351" y="555"/>
                    </a:lnTo>
                    <a:lnTo>
                      <a:pt x="351" y="555"/>
                    </a:lnTo>
                    <a:lnTo>
                      <a:pt x="349" y="553"/>
                    </a:lnTo>
                    <a:lnTo>
                      <a:pt x="349" y="553"/>
                    </a:lnTo>
                    <a:lnTo>
                      <a:pt x="347" y="553"/>
                    </a:lnTo>
                    <a:lnTo>
                      <a:pt x="346" y="553"/>
                    </a:lnTo>
                    <a:lnTo>
                      <a:pt x="346" y="553"/>
                    </a:lnTo>
                    <a:lnTo>
                      <a:pt x="344" y="552"/>
                    </a:lnTo>
                    <a:lnTo>
                      <a:pt x="344" y="552"/>
                    </a:lnTo>
                    <a:lnTo>
                      <a:pt x="344" y="550"/>
                    </a:lnTo>
                    <a:lnTo>
                      <a:pt x="344" y="550"/>
                    </a:lnTo>
                    <a:lnTo>
                      <a:pt x="344" y="550"/>
                    </a:lnTo>
                    <a:lnTo>
                      <a:pt x="346" y="550"/>
                    </a:lnTo>
                    <a:lnTo>
                      <a:pt x="347" y="546"/>
                    </a:lnTo>
                    <a:lnTo>
                      <a:pt x="347" y="544"/>
                    </a:lnTo>
                    <a:lnTo>
                      <a:pt x="347" y="544"/>
                    </a:lnTo>
                    <a:lnTo>
                      <a:pt x="347" y="542"/>
                    </a:lnTo>
                    <a:lnTo>
                      <a:pt x="346" y="542"/>
                    </a:lnTo>
                    <a:lnTo>
                      <a:pt x="344" y="541"/>
                    </a:lnTo>
                    <a:lnTo>
                      <a:pt x="342" y="539"/>
                    </a:lnTo>
                    <a:lnTo>
                      <a:pt x="342" y="537"/>
                    </a:lnTo>
                    <a:lnTo>
                      <a:pt x="340" y="535"/>
                    </a:lnTo>
                    <a:lnTo>
                      <a:pt x="340" y="535"/>
                    </a:lnTo>
                    <a:lnTo>
                      <a:pt x="340" y="535"/>
                    </a:lnTo>
                    <a:lnTo>
                      <a:pt x="338" y="537"/>
                    </a:lnTo>
                    <a:lnTo>
                      <a:pt x="338" y="537"/>
                    </a:lnTo>
                    <a:lnTo>
                      <a:pt x="338" y="537"/>
                    </a:lnTo>
                    <a:lnTo>
                      <a:pt x="338" y="537"/>
                    </a:lnTo>
                    <a:lnTo>
                      <a:pt x="336" y="537"/>
                    </a:lnTo>
                    <a:lnTo>
                      <a:pt x="336" y="537"/>
                    </a:lnTo>
                    <a:lnTo>
                      <a:pt x="336" y="537"/>
                    </a:lnTo>
                    <a:lnTo>
                      <a:pt x="336" y="537"/>
                    </a:lnTo>
                    <a:lnTo>
                      <a:pt x="336" y="537"/>
                    </a:lnTo>
                    <a:lnTo>
                      <a:pt x="335" y="539"/>
                    </a:lnTo>
                    <a:lnTo>
                      <a:pt x="335" y="539"/>
                    </a:lnTo>
                    <a:lnTo>
                      <a:pt x="335" y="539"/>
                    </a:lnTo>
                    <a:lnTo>
                      <a:pt x="333" y="539"/>
                    </a:lnTo>
                    <a:lnTo>
                      <a:pt x="333" y="539"/>
                    </a:lnTo>
                    <a:lnTo>
                      <a:pt x="331" y="539"/>
                    </a:lnTo>
                    <a:lnTo>
                      <a:pt x="329" y="541"/>
                    </a:lnTo>
                    <a:lnTo>
                      <a:pt x="327" y="541"/>
                    </a:lnTo>
                    <a:lnTo>
                      <a:pt x="327" y="541"/>
                    </a:lnTo>
                    <a:lnTo>
                      <a:pt x="327" y="541"/>
                    </a:lnTo>
                    <a:lnTo>
                      <a:pt x="327" y="541"/>
                    </a:lnTo>
                    <a:lnTo>
                      <a:pt x="326" y="541"/>
                    </a:lnTo>
                    <a:lnTo>
                      <a:pt x="326" y="541"/>
                    </a:lnTo>
                    <a:lnTo>
                      <a:pt x="324" y="541"/>
                    </a:lnTo>
                    <a:lnTo>
                      <a:pt x="324" y="541"/>
                    </a:lnTo>
                    <a:lnTo>
                      <a:pt x="324" y="541"/>
                    </a:lnTo>
                    <a:lnTo>
                      <a:pt x="324" y="541"/>
                    </a:lnTo>
                    <a:lnTo>
                      <a:pt x="324" y="542"/>
                    </a:lnTo>
                    <a:lnTo>
                      <a:pt x="322" y="542"/>
                    </a:lnTo>
                    <a:lnTo>
                      <a:pt x="322" y="542"/>
                    </a:lnTo>
                    <a:lnTo>
                      <a:pt x="322" y="542"/>
                    </a:lnTo>
                    <a:lnTo>
                      <a:pt x="318" y="542"/>
                    </a:lnTo>
                    <a:lnTo>
                      <a:pt x="317" y="542"/>
                    </a:lnTo>
                    <a:lnTo>
                      <a:pt x="317" y="542"/>
                    </a:lnTo>
                    <a:lnTo>
                      <a:pt x="317" y="542"/>
                    </a:lnTo>
                    <a:lnTo>
                      <a:pt x="317" y="542"/>
                    </a:lnTo>
                    <a:lnTo>
                      <a:pt x="315" y="542"/>
                    </a:lnTo>
                    <a:lnTo>
                      <a:pt x="313" y="542"/>
                    </a:lnTo>
                    <a:lnTo>
                      <a:pt x="313" y="542"/>
                    </a:lnTo>
                    <a:lnTo>
                      <a:pt x="311" y="542"/>
                    </a:lnTo>
                    <a:lnTo>
                      <a:pt x="309" y="542"/>
                    </a:lnTo>
                    <a:lnTo>
                      <a:pt x="309" y="542"/>
                    </a:lnTo>
                    <a:lnTo>
                      <a:pt x="308" y="542"/>
                    </a:lnTo>
                    <a:lnTo>
                      <a:pt x="302" y="542"/>
                    </a:lnTo>
                    <a:lnTo>
                      <a:pt x="302" y="542"/>
                    </a:lnTo>
                    <a:lnTo>
                      <a:pt x="302" y="542"/>
                    </a:lnTo>
                    <a:lnTo>
                      <a:pt x="299" y="542"/>
                    </a:lnTo>
                    <a:lnTo>
                      <a:pt x="289" y="542"/>
                    </a:lnTo>
                    <a:lnTo>
                      <a:pt x="286" y="542"/>
                    </a:lnTo>
                    <a:lnTo>
                      <a:pt x="284" y="544"/>
                    </a:lnTo>
                    <a:lnTo>
                      <a:pt x="275" y="544"/>
                    </a:lnTo>
                    <a:lnTo>
                      <a:pt x="271" y="544"/>
                    </a:lnTo>
                    <a:lnTo>
                      <a:pt x="268" y="546"/>
                    </a:lnTo>
                    <a:lnTo>
                      <a:pt x="262" y="546"/>
                    </a:lnTo>
                    <a:lnTo>
                      <a:pt x="253" y="546"/>
                    </a:lnTo>
                    <a:lnTo>
                      <a:pt x="250" y="546"/>
                    </a:lnTo>
                    <a:lnTo>
                      <a:pt x="248" y="546"/>
                    </a:lnTo>
                    <a:lnTo>
                      <a:pt x="248" y="546"/>
                    </a:lnTo>
                    <a:lnTo>
                      <a:pt x="246" y="546"/>
                    </a:lnTo>
                    <a:lnTo>
                      <a:pt x="246" y="546"/>
                    </a:lnTo>
                    <a:lnTo>
                      <a:pt x="244" y="548"/>
                    </a:lnTo>
                    <a:lnTo>
                      <a:pt x="244" y="548"/>
                    </a:lnTo>
                    <a:lnTo>
                      <a:pt x="244" y="548"/>
                    </a:lnTo>
                    <a:lnTo>
                      <a:pt x="244" y="548"/>
                    </a:lnTo>
                    <a:lnTo>
                      <a:pt x="244" y="548"/>
                    </a:lnTo>
                    <a:lnTo>
                      <a:pt x="242" y="548"/>
                    </a:lnTo>
                    <a:lnTo>
                      <a:pt x="242" y="548"/>
                    </a:lnTo>
                    <a:lnTo>
                      <a:pt x="242" y="548"/>
                    </a:lnTo>
                    <a:lnTo>
                      <a:pt x="242" y="548"/>
                    </a:lnTo>
                    <a:lnTo>
                      <a:pt x="241" y="548"/>
                    </a:lnTo>
                    <a:lnTo>
                      <a:pt x="241" y="548"/>
                    </a:lnTo>
                    <a:lnTo>
                      <a:pt x="241" y="548"/>
                    </a:lnTo>
                    <a:lnTo>
                      <a:pt x="239" y="548"/>
                    </a:lnTo>
                    <a:lnTo>
                      <a:pt x="239" y="548"/>
                    </a:lnTo>
                    <a:lnTo>
                      <a:pt x="235" y="548"/>
                    </a:lnTo>
                    <a:lnTo>
                      <a:pt x="233" y="548"/>
                    </a:lnTo>
                    <a:lnTo>
                      <a:pt x="233" y="548"/>
                    </a:lnTo>
                    <a:lnTo>
                      <a:pt x="232" y="550"/>
                    </a:lnTo>
                    <a:lnTo>
                      <a:pt x="230" y="550"/>
                    </a:lnTo>
                    <a:lnTo>
                      <a:pt x="230" y="550"/>
                    </a:lnTo>
                    <a:lnTo>
                      <a:pt x="228" y="550"/>
                    </a:lnTo>
                    <a:lnTo>
                      <a:pt x="228" y="550"/>
                    </a:lnTo>
                    <a:lnTo>
                      <a:pt x="223" y="541"/>
                    </a:lnTo>
                    <a:lnTo>
                      <a:pt x="221" y="533"/>
                    </a:lnTo>
                    <a:lnTo>
                      <a:pt x="219" y="532"/>
                    </a:lnTo>
                    <a:lnTo>
                      <a:pt x="219" y="530"/>
                    </a:lnTo>
                    <a:lnTo>
                      <a:pt x="217" y="528"/>
                    </a:lnTo>
                    <a:lnTo>
                      <a:pt x="217" y="524"/>
                    </a:lnTo>
                    <a:lnTo>
                      <a:pt x="217" y="523"/>
                    </a:lnTo>
                    <a:lnTo>
                      <a:pt x="215" y="521"/>
                    </a:lnTo>
                    <a:lnTo>
                      <a:pt x="215" y="519"/>
                    </a:lnTo>
                    <a:lnTo>
                      <a:pt x="215" y="519"/>
                    </a:lnTo>
                    <a:lnTo>
                      <a:pt x="215" y="519"/>
                    </a:lnTo>
                    <a:lnTo>
                      <a:pt x="215" y="517"/>
                    </a:lnTo>
                    <a:lnTo>
                      <a:pt x="212" y="510"/>
                    </a:lnTo>
                    <a:lnTo>
                      <a:pt x="212" y="510"/>
                    </a:lnTo>
                    <a:lnTo>
                      <a:pt x="212" y="510"/>
                    </a:lnTo>
                    <a:lnTo>
                      <a:pt x="212" y="508"/>
                    </a:lnTo>
                    <a:lnTo>
                      <a:pt x="212" y="506"/>
                    </a:lnTo>
                    <a:lnTo>
                      <a:pt x="208" y="497"/>
                    </a:lnTo>
                    <a:lnTo>
                      <a:pt x="208" y="497"/>
                    </a:lnTo>
                    <a:lnTo>
                      <a:pt x="206" y="495"/>
                    </a:lnTo>
                    <a:lnTo>
                      <a:pt x="206" y="495"/>
                    </a:lnTo>
                    <a:lnTo>
                      <a:pt x="206" y="495"/>
                    </a:lnTo>
                    <a:lnTo>
                      <a:pt x="206" y="495"/>
                    </a:lnTo>
                    <a:lnTo>
                      <a:pt x="206" y="495"/>
                    </a:lnTo>
                    <a:lnTo>
                      <a:pt x="206" y="495"/>
                    </a:lnTo>
                    <a:lnTo>
                      <a:pt x="206" y="495"/>
                    </a:lnTo>
                    <a:lnTo>
                      <a:pt x="206" y="494"/>
                    </a:lnTo>
                    <a:lnTo>
                      <a:pt x="206" y="494"/>
                    </a:lnTo>
                    <a:lnTo>
                      <a:pt x="204" y="494"/>
                    </a:lnTo>
                    <a:lnTo>
                      <a:pt x="204" y="494"/>
                    </a:lnTo>
                    <a:lnTo>
                      <a:pt x="204" y="494"/>
                    </a:lnTo>
                    <a:lnTo>
                      <a:pt x="204" y="494"/>
                    </a:lnTo>
                    <a:lnTo>
                      <a:pt x="204" y="494"/>
                    </a:lnTo>
                    <a:lnTo>
                      <a:pt x="206" y="494"/>
                    </a:lnTo>
                    <a:lnTo>
                      <a:pt x="206" y="494"/>
                    </a:lnTo>
                    <a:lnTo>
                      <a:pt x="206" y="492"/>
                    </a:lnTo>
                    <a:lnTo>
                      <a:pt x="206" y="492"/>
                    </a:lnTo>
                    <a:lnTo>
                      <a:pt x="206" y="492"/>
                    </a:lnTo>
                    <a:lnTo>
                      <a:pt x="206" y="492"/>
                    </a:lnTo>
                    <a:lnTo>
                      <a:pt x="206" y="492"/>
                    </a:lnTo>
                    <a:lnTo>
                      <a:pt x="206" y="492"/>
                    </a:lnTo>
                    <a:lnTo>
                      <a:pt x="206" y="492"/>
                    </a:lnTo>
                    <a:lnTo>
                      <a:pt x="206" y="490"/>
                    </a:lnTo>
                    <a:lnTo>
                      <a:pt x="206" y="488"/>
                    </a:lnTo>
                    <a:lnTo>
                      <a:pt x="206" y="488"/>
                    </a:lnTo>
                    <a:lnTo>
                      <a:pt x="204" y="488"/>
                    </a:lnTo>
                    <a:lnTo>
                      <a:pt x="204" y="488"/>
                    </a:lnTo>
                    <a:lnTo>
                      <a:pt x="204" y="488"/>
                    </a:lnTo>
                    <a:lnTo>
                      <a:pt x="204" y="488"/>
                    </a:lnTo>
                    <a:lnTo>
                      <a:pt x="204" y="488"/>
                    </a:lnTo>
                    <a:lnTo>
                      <a:pt x="204" y="486"/>
                    </a:lnTo>
                    <a:lnTo>
                      <a:pt x="204" y="486"/>
                    </a:lnTo>
                    <a:lnTo>
                      <a:pt x="204" y="486"/>
                    </a:lnTo>
                    <a:lnTo>
                      <a:pt x="204" y="486"/>
                    </a:lnTo>
                    <a:lnTo>
                      <a:pt x="204" y="486"/>
                    </a:lnTo>
                    <a:lnTo>
                      <a:pt x="204" y="486"/>
                    </a:lnTo>
                    <a:lnTo>
                      <a:pt x="204" y="485"/>
                    </a:lnTo>
                    <a:lnTo>
                      <a:pt x="204" y="485"/>
                    </a:lnTo>
                    <a:lnTo>
                      <a:pt x="204" y="485"/>
                    </a:lnTo>
                    <a:lnTo>
                      <a:pt x="204" y="485"/>
                    </a:lnTo>
                    <a:lnTo>
                      <a:pt x="204" y="483"/>
                    </a:lnTo>
                    <a:lnTo>
                      <a:pt x="204" y="483"/>
                    </a:lnTo>
                    <a:lnTo>
                      <a:pt x="204" y="483"/>
                    </a:lnTo>
                    <a:lnTo>
                      <a:pt x="204" y="483"/>
                    </a:lnTo>
                    <a:lnTo>
                      <a:pt x="203" y="483"/>
                    </a:lnTo>
                    <a:lnTo>
                      <a:pt x="203" y="483"/>
                    </a:lnTo>
                    <a:lnTo>
                      <a:pt x="203" y="483"/>
                    </a:lnTo>
                    <a:lnTo>
                      <a:pt x="204" y="483"/>
                    </a:lnTo>
                    <a:lnTo>
                      <a:pt x="204" y="483"/>
                    </a:lnTo>
                    <a:lnTo>
                      <a:pt x="204" y="483"/>
                    </a:lnTo>
                    <a:lnTo>
                      <a:pt x="203" y="483"/>
                    </a:lnTo>
                    <a:lnTo>
                      <a:pt x="203" y="481"/>
                    </a:lnTo>
                    <a:lnTo>
                      <a:pt x="203" y="481"/>
                    </a:lnTo>
                    <a:lnTo>
                      <a:pt x="203" y="481"/>
                    </a:lnTo>
                    <a:lnTo>
                      <a:pt x="203" y="481"/>
                    </a:lnTo>
                    <a:lnTo>
                      <a:pt x="203" y="479"/>
                    </a:lnTo>
                    <a:lnTo>
                      <a:pt x="203" y="479"/>
                    </a:lnTo>
                    <a:lnTo>
                      <a:pt x="203" y="479"/>
                    </a:lnTo>
                    <a:lnTo>
                      <a:pt x="203" y="477"/>
                    </a:lnTo>
                    <a:lnTo>
                      <a:pt x="203" y="477"/>
                    </a:lnTo>
                    <a:lnTo>
                      <a:pt x="201" y="476"/>
                    </a:lnTo>
                    <a:lnTo>
                      <a:pt x="201" y="474"/>
                    </a:lnTo>
                    <a:lnTo>
                      <a:pt x="199" y="465"/>
                    </a:lnTo>
                    <a:lnTo>
                      <a:pt x="197" y="463"/>
                    </a:lnTo>
                    <a:lnTo>
                      <a:pt x="197" y="459"/>
                    </a:lnTo>
                    <a:lnTo>
                      <a:pt x="190" y="439"/>
                    </a:lnTo>
                    <a:lnTo>
                      <a:pt x="190" y="438"/>
                    </a:lnTo>
                    <a:lnTo>
                      <a:pt x="188" y="432"/>
                    </a:lnTo>
                    <a:lnTo>
                      <a:pt x="186" y="430"/>
                    </a:lnTo>
                    <a:lnTo>
                      <a:pt x="185" y="421"/>
                    </a:lnTo>
                    <a:lnTo>
                      <a:pt x="181" y="410"/>
                    </a:lnTo>
                    <a:lnTo>
                      <a:pt x="176" y="405"/>
                    </a:lnTo>
                    <a:lnTo>
                      <a:pt x="174" y="403"/>
                    </a:lnTo>
                    <a:lnTo>
                      <a:pt x="172" y="401"/>
                    </a:lnTo>
                    <a:lnTo>
                      <a:pt x="170" y="401"/>
                    </a:lnTo>
                    <a:lnTo>
                      <a:pt x="168" y="401"/>
                    </a:lnTo>
                    <a:lnTo>
                      <a:pt x="165" y="398"/>
                    </a:lnTo>
                    <a:lnTo>
                      <a:pt x="161" y="398"/>
                    </a:lnTo>
                    <a:lnTo>
                      <a:pt x="161" y="398"/>
                    </a:lnTo>
                    <a:lnTo>
                      <a:pt x="159" y="398"/>
                    </a:lnTo>
                    <a:lnTo>
                      <a:pt x="159" y="396"/>
                    </a:lnTo>
                    <a:lnTo>
                      <a:pt x="157" y="396"/>
                    </a:lnTo>
                    <a:lnTo>
                      <a:pt x="157" y="396"/>
                    </a:lnTo>
                    <a:lnTo>
                      <a:pt x="157" y="396"/>
                    </a:lnTo>
                    <a:lnTo>
                      <a:pt x="156" y="396"/>
                    </a:lnTo>
                    <a:lnTo>
                      <a:pt x="156" y="396"/>
                    </a:lnTo>
                    <a:lnTo>
                      <a:pt x="156" y="396"/>
                    </a:lnTo>
                    <a:lnTo>
                      <a:pt x="156" y="396"/>
                    </a:lnTo>
                    <a:lnTo>
                      <a:pt x="156" y="396"/>
                    </a:lnTo>
                    <a:lnTo>
                      <a:pt x="156" y="396"/>
                    </a:lnTo>
                    <a:lnTo>
                      <a:pt x="154" y="396"/>
                    </a:lnTo>
                    <a:lnTo>
                      <a:pt x="154" y="396"/>
                    </a:lnTo>
                    <a:lnTo>
                      <a:pt x="152" y="396"/>
                    </a:lnTo>
                    <a:lnTo>
                      <a:pt x="152" y="396"/>
                    </a:lnTo>
                    <a:lnTo>
                      <a:pt x="150" y="396"/>
                    </a:lnTo>
                    <a:lnTo>
                      <a:pt x="150" y="394"/>
                    </a:lnTo>
                    <a:lnTo>
                      <a:pt x="148" y="394"/>
                    </a:lnTo>
                    <a:lnTo>
                      <a:pt x="148" y="394"/>
                    </a:lnTo>
                    <a:lnTo>
                      <a:pt x="148" y="394"/>
                    </a:lnTo>
                    <a:lnTo>
                      <a:pt x="148" y="394"/>
                    </a:lnTo>
                    <a:lnTo>
                      <a:pt x="148" y="394"/>
                    </a:lnTo>
                    <a:lnTo>
                      <a:pt x="147" y="394"/>
                    </a:lnTo>
                    <a:lnTo>
                      <a:pt x="147" y="394"/>
                    </a:lnTo>
                    <a:lnTo>
                      <a:pt x="145" y="394"/>
                    </a:lnTo>
                    <a:lnTo>
                      <a:pt x="145" y="394"/>
                    </a:lnTo>
                    <a:lnTo>
                      <a:pt x="143" y="394"/>
                    </a:lnTo>
                    <a:lnTo>
                      <a:pt x="143" y="392"/>
                    </a:lnTo>
                    <a:lnTo>
                      <a:pt x="143" y="392"/>
                    </a:lnTo>
                    <a:lnTo>
                      <a:pt x="141" y="392"/>
                    </a:lnTo>
                    <a:lnTo>
                      <a:pt x="141" y="392"/>
                    </a:lnTo>
                    <a:lnTo>
                      <a:pt x="141" y="392"/>
                    </a:lnTo>
                    <a:lnTo>
                      <a:pt x="141" y="392"/>
                    </a:lnTo>
                    <a:lnTo>
                      <a:pt x="141" y="392"/>
                    </a:lnTo>
                    <a:lnTo>
                      <a:pt x="139" y="391"/>
                    </a:lnTo>
                    <a:lnTo>
                      <a:pt x="139" y="391"/>
                    </a:lnTo>
                    <a:lnTo>
                      <a:pt x="139" y="391"/>
                    </a:lnTo>
                    <a:lnTo>
                      <a:pt x="139" y="391"/>
                    </a:lnTo>
                    <a:lnTo>
                      <a:pt x="136" y="383"/>
                    </a:lnTo>
                    <a:lnTo>
                      <a:pt x="134" y="376"/>
                    </a:lnTo>
                    <a:lnTo>
                      <a:pt x="139" y="365"/>
                    </a:lnTo>
                    <a:lnTo>
                      <a:pt x="127" y="365"/>
                    </a:lnTo>
                    <a:lnTo>
                      <a:pt x="121" y="365"/>
                    </a:lnTo>
                    <a:lnTo>
                      <a:pt x="118" y="365"/>
                    </a:lnTo>
                    <a:lnTo>
                      <a:pt x="112" y="360"/>
                    </a:lnTo>
                    <a:lnTo>
                      <a:pt x="105" y="354"/>
                    </a:lnTo>
                    <a:lnTo>
                      <a:pt x="100" y="349"/>
                    </a:lnTo>
                    <a:lnTo>
                      <a:pt x="96" y="345"/>
                    </a:lnTo>
                    <a:lnTo>
                      <a:pt x="89" y="338"/>
                    </a:lnTo>
                    <a:lnTo>
                      <a:pt x="65" y="342"/>
                    </a:lnTo>
                    <a:lnTo>
                      <a:pt x="65" y="340"/>
                    </a:lnTo>
                    <a:lnTo>
                      <a:pt x="71" y="336"/>
                    </a:lnTo>
                    <a:lnTo>
                      <a:pt x="72" y="334"/>
                    </a:lnTo>
                    <a:lnTo>
                      <a:pt x="71" y="329"/>
                    </a:lnTo>
                    <a:lnTo>
                      <a:pt x="71" y="327"/>
                    </a:lnTo>
                    <a:lnTo>
                      <a:pt x="71" y="325"/>
                    </a:lnTo>
                    <a:lnTo>
                      <a:pt x="71" y="325"/>
                    </a:lnTo>
                    <a:lnTo>
                      <a:pt x="71" y="322"/>
                    </a:lnTo>
                    <a:lnTo>
                      <a:pt x="69" y="320"/>
                    </a:lnTo>
                    <a:lnTo>
                      <a:pt x="69" y="320"/>
                    </a:lnTo>
                    <a:lnTo>
                      <a:pt x="65" y="311"/>
                    </a:lnTo>
                    <a:lnTo>
                      <a:pt x="58" y="295"/>
                    </a:lnTo>
                    <a:lnTo>
                      <a:pt x="56" y="293"/>
                    </a:lnTo>
                    <a:lnTo>
                      <a:pt x="43" y="266"/>
                    </a:lnTo>
                    <a:lnTo>
                      <a:pt x="34" y="248"/>
                    </a:lnTo>
                    <a:lnTo>
                      <a:pt x="34" y="248"/>
                    </a:lnTo>
                    <a:lnTo>
                      <a:pt x="33" y="244"/>
                    </a:lnTo>
                    <a:lnTo>
                      <a:pt x="24" y="224"/>
                    </a:lnTo>
                    <a:lnTo>
                      <a:pt x="16" y="208"/>
                    </a:lnTo>
                    <a:lnTo>
                      <a:pt x="16" y="208"/>
                    </a:lnTo>
                    <a:lnTo>
                      <a:pt x="16" y="208"/>
                    </a:lnTo>
                    <a:lnTo>
                      <a:pt x="15" y="202"/>
                    </a:lnTo>
                    <a:lnTo>
                      <a:pt x="13" y="202"/>
                    </a:lnTo>
                    <a:lnTo>
                      <a:pt x="4" y="182"/>
                    </a:lnTo>
                    <a:lnTo>
                      <a:pt x="2" y="177"/>
                    </a:lnTo>
                    <a:lnTo>
                      <a:pt x="0" y="172"/>
                    </a:lnTo>
                    <a:lnTo>
                      <a:pt x="0" y="172"/>
                    </a:lnTo>
                    <a:lnTo>
                      <a:pt x="2" y="172"/>
                    </a:lnTo>
                    <a:lnTo>
                      <a:pt x="4" y="172"/>
                    </a:lnTo>
                    <a:lnTo>
                      <a:pt x="4" y="172"/>
                    </a:lnTo>
                    <a:lnTo>
                      <a:pt x="4" y="172"/>
                    </a:lnTo>
                    <a:lnTo>
                      <a:pt x="6" y="172"/>
                    </a:lnTo>
                    <a:lnTo>
                      <a:pt x="6" y="172"/>
                    </a:lnTo>
                    <a:lnTo>
                      <a:pt x="6" y="172"/>
                    </a:lnTo>
                    <a:lnTo>
                      <a:pt x="6" y="172"/>
                    </a:lnTo>
                    <a:lnTo>
                      <a:pt x="6" y="172"/>
                    </a:lnTo>
                    <a:lnTo>
                      <a:pt x="6" y="172"/>
                    </a:lnTo>
                    <a:lnTo>
                      <a:pt x="7" y="172"/>
                    </a:lnTo>
                    <a:lnTo>
                      <a:pt x="7" y="172"/>
                    </a:lnTo>
                    <a:lnTo>
                      <a:pt x="9" y="173"/>
                    </a:lnTo>
                    <a:lnTo>
                      <a:pt x="9" y="173"/>
                    </a:lnTo>
                    <a:lnTo>
                      <a:pt x="9" y="173"/>
                    </a:lnTo>
                    <a:lnTo>
                      <a:pt x="9" y="173"/>
                    </a:lnTo>
                    <a:lnTo>
                      <a:pt x="11" y="173"/>
                    </a:lnTo>
                    <a:lnTo>
                      <a:pt x="13" y="173"/>
                    </a:lnTo>
                    <a:lnTo>
                      <a:pt x="15" y="173"/>
                    </a:lnTo>
                    <a:lnTo>
                      <a:pt x="15" y="173"/>
                    </a:lnTo>
                    <a:lnTo>
                      <a:pt x="15" y="173"/>
                    </a:lnTo>
                    <a:lnTo>
                      <a:pt x="16" y="173"/>
                    </a:lnTo>
                    <a:lnTo>
                      <a:pt x="16" y="173"/>
                    </a:lnTo>
                    <a:lnTo>
                      <a:pt x="16" y="175"/>
                    </a:lnTo>
                    <a:lnTo>
                      <a:pt x="18" y="175"/>
                    </a:lnTo>
                    <a:lnTo>
                      <a:pt x="18" y="177"/>
                    </a:lnTo>
                    <a:lnTo>
                      <a:pt x="20" y="177"/>
                    </a:lnTo>
                    <a:lnTo>
                      <a:pt x="20" y="177"/>
                    </a:lnTo>
                    <a:lnTo>
                      <a:pt x="20" y="179"/>
                    </a:lnTo>
                    <a:lnTo>
                      <a:pt x="20" y="179"/>
                    </a:lnTo>
                    <a:lnTo>
                      <a:pt x="20" y="179"/>
                    </a:lnTo>
                    <a:lnTo>
                      <a:pt x="20" y="179"/>
                    </a:lnTo>
                    <a:lnTo>
                      <a:pt x="20" y="179"/>
                    </a:lnTo>
                    <a:lnTo>
                      <a:pt x="20" y="179"/>
                    </a:lnTo>
                    <a:lnTo>
                      <a:pt x="20" y="179"/>
                    </a:lnTo>
                    <a:lnTo>
                      <a:pt x="22" y="181"/>
                    </a:lnTo>
                    <a:lnTo>
                      <a:pt x="22" y="181"/>
                    </a:lnTo>
                    <a:lnTo>
                      <a:pt x="24" y="181"/>
                    </a:lnTo>
                    <a:lnTo>
                      <a:pt x="24" y="181"/>
                    </a:lnTo>
                    <a:lnTo>
                      <a:pt x="24" y="179"/>
                    </a:lnTo>
                    <a:lnTo>
                      <a:pt x="24" y="179"/>
                    </a:lnTo>
                    <a:lnTo>
                      <a:pt x="25" y="179"/>
                    </a:lnTo>
                    <a:lnTo>
                      <a:pt x="25" y="179"/>
                    </a:lnTo>
                    <a:lnTo>
                      <a:pt x="25" y="179"/>
                    </a:lnTo>
                    <a:lnTo>
                      <a:pt x="25" y="179"/>
                    </a:lnTo>
                    <a:lnTo>
                      <a:pt x="27" y="179"/>
                    </a:lnTo>
                    <a:lnTo>
                      <a:pt x="27" y="177"/>
                    </a:lnTo>
                    <a:lnTo>
                      <a:pt x="27" y="177"/>
                    </a:lnTo>
                    <a:lnTo>
                      <a:pt x="27" y="177"/>
                    </a:lnTo>
                    <a:lnTo>
                      <a:pt x="27" y="177"/>
                    </a:lnTo>
                    <a:lnTo>
                      <a:pt x="27" y="175"/>
                    </a:lnTo>
                    <a:lnTo>
                      <a:pt x="29" y="175"/>
                    </a:lnTo>
                    <a:lnTo>
                      <a:pt x="29" y="175"/>
                    </a:lnTo>
                    <a:lnTo>
                      <a:pt x="29" y="175"/>
                    </a:lnTo>
                    <a:lnTo>
                      <a:pt x="29" y="175"/>
                    </a:lnTo>
                    <a:lnTo>
                      <a:pt x="29" y="175"/>
                    </a:lnTo>
                    <a:lnTo>
                      <a:pt x="29" y="175"/>
                    </a:lnTo>
                    <a:lnTo>
                      <a:pt x="31" y="175"/>
                    </a:lnTo>
                    <a:lnTo>
                      <a:pt x="31" y="175"/>
                    </a:lnTo>
                    <a:lnTo>
                      <a:pt x="31" y="175"/>
                    </a:lnTo>
                    <a:lnTo>
                      <a:pt x="31" y="175"/>
                    </a:lnTo>
                    <a:lnTo>
                      <a:pt x="33" y="175"/>
                    </a:lnTo>
                    <a:lnTo>
                      <a:pt x="33" y="175"/>
                    </a:lnTo>
                    <a:lnTo>
                      <a:pt x="33" y="175"/>
                    </a:lnTo>
                    <a:lnTo>
                      <a:pt x="33" y="175"/>
                    </a:lnTo>
                    <a:lnTo>
                      <a:pt x="33" y="175"/>
                    </a:lnTo>
                    <a:lnTo>
                      <a:pt x="33" y="175"/>
                    </a:lnTo>
                    <a:lnTo>
                      <a:pt x="34" y="175"/>
                    </a:lnTo>
                    <a:lnTo>
                      <a:pt x="34" y="175"/>
                    </a:lnTo>
                    <a:lnTo>
                      <a:pt x="34" y="175"/>
                    </a:lnTo>
                    <a:lnTo>
                      <a:pt x="34" y="175"/>
                    </a:lnTo>
                    <a:lnTo>
                      <a:pt x="36" y="175"/>
                    </a:lnTo>
                    <a:lnTo>
                      <a:pt x="36" y="175"/>
                    </a:lnTo>
                    <a:lnTo>
                      <a:pt x="36" y="175"/>
                    </a:lnTo>
                    <a:lnTo>
                      <a:pt x="36" y="175"/>
                    </a:lnTo>
                    <a:lnTo>
                      <a:pt x="36" y="175"/>
                    </a:lnTo>
                    <a:lnTo>
                      <a:pt x="38" y="175"/>
                    </a:lnTo>
                    <a:lnTo>
                      <a:pt x="38" y="175"/>
                    </a:lnTo>
                    <a:lnTo>
                      <a:pt x="38" y="175"/>
                    </a:lnTo>
                    <a:lnTo>
                      <a:pt x="38" y="175"/>
                    </a:lnTo>
                    <a:lnTo>
                      <a:pt x="38" y="175"/>
                    </a:lnTo>
                    <a:lnTo>
                      <a:pt x="38" y="175"/>
                    </a:lnTo>
                    <a:lnTo>
                      <a:pt x="40" y="175"/>
                    </a:lnTo>
                    <a:lnTo>
                      <a:pt x="40" y="175"/>
                    </a:lnTo>
                    <a:lnTo>
                      <a:pt x="40" y="175"/>
                    </a:lnTo>
                    <a:lnTo>
                      <a:pt x="40" y="175"/>
                    </a:lnTo>
                    <a:lnTo>
                      <a:pt x="40" y="175"/>
                    </a:lnTo>
                    <a:lnTo>
                      <a:pt x="40" y="175"/>
                    </a:lnTo>
                    <a:lnTo>
                      <a:pt x="40" y="175"/>
                    </a:lnTo>
                    <a:lnTo>
                      <a:pt x="42" y="175"/>
                    </a:lnTo>
                    <a:lnTo>
                      <a:pt x="42" y="175"/>
                    </a:lnTo>
                    <a:lnTo>
                      <a:pt x="42" y="175"/>
                    </a:lnTo>
                    <a:lnTo>
                      <a:pt x="42" y="175"/>
                    </a:lnTo>
                    <a:lnTo>
                      <a:pt x="42" y="173"/>
                    </a:lnTo>
                    <a:lnTo>
                      <a:pt x="42" y="173"/>
                    </a:lnTo>
                    <a:lnTo>
                      <a:pt x="42" y="173"/>
                    </a:lnTo>
                    <a:lnTo>
                      <a:pt x="43" y="173"/>
                    </a:lnTo>
                    <a:lnTo>
                      <a:pt x="43" y="173"/>
                    </a:lnTo>
                    <a:lnTo>
                      <a:pt x="43" y="173"/>
                    </a:lnTo>
                    <a:lnTo>
                      <a:pt x="43" y="173"/>
                    </a:lnTo>
                    <a:lnTo>
                      <a:pt x="43" y="173"/>
                    </a:lnTo>
                    <a:lnTo>
                      <a:pt x="43" y="173"/>
                    </a:lnTo>
                    <a:lnTo>
                      <a:pt x="43" y="173"/>
                    </a:lnTo>
                    <a:lnTo>
                      <a:pt x="43" y="173"/>
                    </a:lnTo>
                    <a:lnTo>
                      <a:pt x="45" y="173"/>
                    </a:lnTo>
                    <a:lnTo>
                      <a:pt x="45" y="175"/>
                    </a:lnTo>
                    <a:lnTo>
                      <a:pt x="45" y="175"/>
                    </a:lnTo>
                    <a:lnTo>
                      <a:pt x="45" y="175"/>
                    </a:lnTo>
                    <a:lnTo>
                      <a:pt x="47" y="175"/>
                    </a:lnTo>
                    <a:lnTo>
                      <a:pt x="47" y="175"/>
                    </a:lnTo>
                    <a:lnTo>
                      <a:pt x="47" y="175"/>
                    </a:lnTo>
                    <a:lnTo>
                      <a:pt x="47" y="173"/>
                    </a:lnTo>
                    <a:lnTo>
                      <a:pt x="47" y="173"/>
                    </a:lnTo>
                    <a:lnTo>
                      <a:pt x="49" y="173"/>
                    </a:lnTo>
                    <a:lnTo>
                      <a:pt x="49" y="173"/>
                    </a:lnTo>
                    <a:lnTo>
                      <a:pt x="49" y="173"/>
                    </a:lnTo>
                    <a:lnTo>
                      <a:pt x="49" y="173"/>
                    </a:lnTo>
                    <a:lnTo>
                      <a:pt x="49" y="173"/>
                    </a:lnTo>
                    <a:lnTo>
                      <a:pt x="49" y="173"/>
                    </a:lnTo>
                    <a:lnTo>
                      <a:pt x="51" y="173"/>
                    </a:lnTo>
                    <a:lnTo>
                      <a:pt x="51" y="173"/>
                    </a:lnTo>
                    <a:lnTo>
                      <a:pt x="51" y="173"/>
                    </a:lnTo>
                    <a:lnTo>
                      <a:pt x="51" y="173"/>
                    </a:lnTo>
                    <a:lnTo>
                      <a:pt x="53" y="173"/>
                    </a:lnTo>
                    <a:lnTo>
                      <a:pt x="53" y="173"/>
                    </a:lnTo>
                    <a:lnTo>
                      <a:pt x="53" y="173"/>
                    </a:lnTo>
                    <a:lnTo>
                      <a:pt x="53" y="173"/>
                    </a:lnTo>
                    <a:lnTo>
                      <a:pt x="54" y="173"/>
                    </a:lnTo>
                    <a:lnTo>
                      <a:pt x="54" y="173"/>
                    </a:lnTo>
                    <a:lnTo>
                      <a:pt x="54" y="172"/>
                    </a:lnTo>
                    <a:lnTo>
                      <a:pt x="56" y="172"/>
                    </a:lnTo>
                    <a:lnTo>
                      <a:pt x="56" y="172"/>
                    </a:lnTo>
                    <a:lnTo>
                      <a:pt x="56" y="172"/>
                    </a:lnTo>
                    <a:lnTo>
                      <a:pt x="58" y="172"/>
                    </a:lnTo>
                    <a:lnTo>
                      <a:pt x="58" y="172"/>
                    </a:lnTo>
                    <a:lnTo>
                      <a:pt x="60" y="173"/>
                    </a:lnTo>
                    <a:lnTo>
                      <a:pt x="62" y="173"/>
                    </a:lnTo>
                    <a:lnTo>
                      <a:pt x="62" y="173"/>
                    </a:lnTo>
                    <a:lnTo>
                      <a:pt x="62" y="173"/>
                    </a:lnTo>
                    <a:lnTo>
                      <a:pt x="62" y="173"/>
                    </a:lnTo>
                    <a:lnTo>
                      <a:pt x="63" y="175"/>
                    </a:lnTo>
                    <a:lnTo>
                      <a:pt x="63" y="175"/>
                    </a:lnTo>
                    <a:lnTo>
                      <a:pt x="65" y="177"/>
                    </a:lnTo>
                    <a:lnTo>
                      <a:pt x="65" y="177"/>
                    </a:lnTo>
                    <a:lnTo>
                      <a:pt x="65" y="177"/>
                    </a:lnTo>
                    <a:lnTo>
                      <a:pt x="67" y="179"/>
                    </a:lnTo>
                    <a:lnTo>
                      <a:pt x="69" y="181"/>
                    </a:lnTo>
                    <a:lnTo>
                      <a:pt x="69" y="181"/>
                    </a:lnTo>
                    <a:lnTo>
                      <a:pt x="71" y="181"/>
                    </a:lnTo>
                    <a:lnTo>
                      <a:pt x="72" y="181"/>
                    </a:lnTo>
                    <a:lnTo>
                      <a:pt x="72" y="181"/>
                    </a:lnTo>
                    <a:lnTo>
                      <a:pt x="72" y="181"/>
                    </a:lnTo>
                    <a:lnTo>
                      <a:pt x="72" y="181"/>
                    </a:lnTo>
                    <a:lnTo>
                      <a:pt x="74" y="181"/>
                    </a:lnTo>
                    <a:lnTo>
                      <a:pt x="74" y="181"/>
                    </a:lnTo>
                    <a:lnTo>
                      <a:pt x="74" y="181"/>
                    </a:lnTo>
                    <a:lnTo>
                      <a:pt x="74" y="181"/>
                    </a:lnTo>
                    <a:lnTo>
                      <a:pt x="76" y="181"/>
                    </a:lnTo>
                    <a:lnTo>
                      <a:pt x="76" y="182"/>
                    </a:lnTo>
                    <a:lnTo>
                      <a:pt x="76" y="182"/>
                    </a:lnTo>
                    <a:lnTo>
                      <a:pt x="78" y="182"/>
                    </a:lnTo>
                    <a:lnTo>
                      <a:pt x="78" y="182"/>
                    </a:lnTo>
                    <a:lnTo>
                      <a:pt x="78" y="182"/>
                    </a:lnTo>
                    <a:lnTo>
                      <a:pt x="80" y="181"/>
                    </a:lnTo>
                    <a:lnTo>
                      <a:pt x="80" y="181"/>
                    </a:lnTo>
                    <a:lnTo>
                      <a:pt x="80" y="181"/>
                    </a:lnTo>
                    <a:lnTo>
                      <a:pt x="81" y="181"/>
                    </a:lnTo>
                    <a:lnTo>
                      <a:pt x="81" y="181"/>
                    </a:lnTo>
                    <a:lnTo>
                      <a:pt x="81" y="181"/>
                    </a:lnTo>
                    <a:lnTo>
                      <a:pt x="83" y="181"/>
                    </a:lnTo>
                    <a:lnTo>
                      <a:pt x="83" y="181"/>
                    </a:lnTo>
                    <a:lnTo>
                      <a:pt x="83" y="181"/>
                    </a:lnTo>
                    <a:lnTo>
                      <a:pt x="83" y="181"/>
                    </a:lnTo>
                    <a:lnTo>
                      <a:pt x="85" y="181"/>
                    </a:lnTo>
                    <a:lnTo>
                      <a:pt x="85" y="181"/>
                    </a:lnTo>
                    <a:lnTo>
                      <a:pt x="85" y="181"/>
                    </a:lnTo>
                    <a:lnTo>
                      <a:pt x="85" y="181"/>
                    </a:lnTo>
                    <a:lnTo>
                      <a:pt x="85" y="182"/>
                    </a:lnTo>
                    <a:lnTo>
                      <a:pt x="87" y="182"/>
                    </a:lnTo>
                    <a:lnTo>
                      <a:pt x="87" y="182"/>
                    </a:lnTo>
                    <a:lnTo>
                      <a:pt x="87" y="182"/>
                    </a:lnTo>
                    <a:lnTo>
                      <a:pt x="87" y="182"/>
                    </a:lnTo>
                    <a:lnTo>
                      <a:pt x="87" y="182"/>
                    </a:lnTo>
                    <a:lnTo>
                      <a:pt x="89" y="182"/>
                    </a:lnTo>
                    <a:lnTo>
                      <a:pt x="89" y="182"/>
                    </a:lnTo>
                    <a:lnTo>
                      <a:pt x="89" y="182"/>
                    </a:lnTo>
                    <a:lnTo>
                      <a:pt x="89" y="182"/>
                    </a:lnTo>
                    <a:lnTo>
                      <a:pt x="89" y="182"/>
                    </a:lnTo>
                    <a:lnTo>
                      <a:pt x="91" y="182"/>
                    </a:lnTo>
                    <a:lnTo>
                      <a:pt x="91" y="182"/>
                    </a:lnTo>
                    <a:lnTo>
                      <a:pt x="91" y="184"/>
                    </a:lnTo>
                    <a:lnTo>
                      <a:pt x="91" y="184"/>
                    </a:lnTo>
                    <a:lnTo>
                      <a:pt x="91" y="184"/>
                    </a:lnTo>
                    <a:lnTo>
                      <a:pt x="92" y="184"/>
                    </a:lnTo>
                    <a:lnTo>
                      <a:pt x="92" y="186"/>
                    </a:lnTo>
                    <a:lnTo>
                      <a:pt x="92" y="186"/>
                    </a:lnTo>
                    <a:lnTo>
                      <a:pt x="94" y="186"/>
                    </a:lnTo>
                    <a:lnTo>
                      <a:pt x="94" y="186"/>
                    </a:lnTo>
                    <a:lnTo>
                      <a:pt x="94" y="186"/>
                    </a:lnTo>
                    <a:lnTo>
                      <a:pt x="96" y="186"/>
                    </a:lnTo>
                    <a:lnTo>
                      <a:pt x="96" y="186"/>
                    </a:lnTo>
                    <a:lnTo>
                      <a:pt x="98" y="186"/>
                    </a:lnTo>
                    <a:lnTo>
                      <a:pt x="98" y="186"/>
                    </a:lnTo>
                    <a:lnTo>
                      <a:pt x="98" y="184"/>
                    </a:lnTo>
                    <a:lnTo>
                      <a:pt x="98" y="184"/>
                    </a:lnTo>
                    <a:lnTo>
                      <a:pt x="98" y="184"/>
                    </a:lnTo>
                    <a:lnTo>
                      <a:pt x="100" y="184"/>
                    </a:lnTo>
                    <a:lnTo>
                      <a:pt x="100" y="184"/>
                    </a:lnTo>
                    <a:lnTo>
                      <a:pt x="100" y="184"/>
                    </a:lnTo>
                    <a:lnTo>
                      <a:pt x="100" y="184"/>
                    </a:lnTo>
                    <a:lnTo>
                      <a:pt x="100" y="184"/>
                    </a:lnTo>
                    <a:lnTo>
                      <a:pt x="101" y="184"/>
                    </a:lnTo>
                    <a:lnTo>
                      <a:pt x="101" y="184"/>
                    </a:lnTo>
                    <a:lnTo>
                      <a:pt x="101" y="186"/>
                    </a:lnTo>
                    <a:lnTo>
                      <a:pt x="101" y="186"/>
                    </a:lnTo>
                    <a:lnTo>
                      <a:pt x="101" y="186"/>
                    </a:lnTo>
                    <a:lnTo>
                      <a:pt x="103" y="186"/>
                    </a:lnTo>
                    <a:lnTo>
                      <a:pt x="103" y="186"/>
                    </a:lnTo>
                    <a:lnTo>
                      <a:pt x="105" y="186"/>
                    </a:lnTo>
                    <a:lnTo>
                      <a:pt x="105" y="188"/>
                    </a:lnTo>
                    <a:lnTo>
                      <a:pt x="105" y="188"/>
                    </a:lnTo>
                    <a:lnTo>
                      <a:pt x="107" y="188"/>
                    </a:lnTo>
                    <a:lnTo>
                      <a:pt x="107" y="188"/>
                    </a:lnTo>
                    <a:lnTo>
                      <a:pt x="107" y="188"/>
                    </a:lnTo>
                    <a:lnTo>
                      <a:pt x="107" y="188"/>
                    </a:lnTo>
                    <a:lnTo>
                      <a:pt x="107" y="188"/>
                    </a:lnTo>
                    <a:lnTo>
                      <a:pt x="109" y="188"/>
                    </a:lnTo>
                    <a:lnTo>
                      <a:pt x="109" y="188"/>
                    </a:lnTo>
                    <a:lnTo>
                      <a:pt x="109" y="188"/>
                    </a:lnTo>
                    <a:lnTo>
                      <a:pt x="110" y="188"/>
                    </a:lnTo>
                    <a:lnTo>
                      <a:pt x="110" y="188"/>
                    </a:lnTo>
                    <a:lnTo>
                      <a:pt x="110" y="188"/>
                    </a:lnTo>
                    <a:lnTo>
                      <a:pt x="110" y="188"/>
                    </a:lnTo>
                    <a:lnTo>
                      <a:pt x="110" y="188"/>
                    </a:lnTo>
                    <a:lnTo>
                      <a:pt x="110" y="188"/>
                    </a:lnTo>
                    <a:lnTo>
                      <a:pt x="112" y="188"/>
                    </a:lnTo>
                    <a:lnTo>
                      <a:pt x="112" y="188"/>
                    </a:lnTo>
                    <a:lnTo>
                      <a:pt x="112" y="188"/>
                    </a:lnTo>
                    <a:lnTo>
                      <a:pt x="112" y="188"/>
                    </a:lnTo>
                    <a:lnTo>
                      <a:pt x="114" y="188"/>
                    </a:lnTo>
                    <a:lnTo>
                      <a:pt x="114" y="186"/>
                    </a:lnTo>
                    <a:lnTo>
                      <a:pt x="114" y="186"/>
                    </a:lnTo>
                    <a:lnTo>
                      <a:pt x="114" y="186"/>
                    </a:lnTo>
                    <a:lnTo>
                      <a:pt x="114" y="186"/>
                    </a:lnTo>
                    <a:lnTo>
                      <a:pt x="116" y="186"/>
                    </a:lnTo>
                    <a:lnTo>
                      <a:pt x="116" y="186"/>
                    </a:lnTo>
                    <a:lnTo>
                      <a:pt x="116" y="186"/>
                    </a:lnTo>
                    <a:lnTo>
                      <a:pt x="116" y="186"/>
                    </a:lnTo>
                    <a:lnTo>
                      <a:pt x="118" y="184"/>
                    </a:lnTo>
                    <a:lnTo>
                      <a:pt x="118" y="184"/>
                    </a:lnTo>
                    <a:lnTo>
                      <a:pt x="118" y="184"/>
                    </a:lnTo>
                    <a:lnTo>
                      <a:pt x="119" y="184"/>
                    </a:lnTo>
                    <a:lnTo>
                      <a:pt x="119" y="184"/>
                    </a:lnTo>
                    <a:lnTo>
                      <a:pt x="119" y="184"/>
                    </a:lnTo>
                    <a:lnTo>
                      <a:pt x="119" y="184"/>
                    </a:lnTo>
                    <a:lnTo>
                      <a:pt x="121" y="184"/>
                    </a:lnTo>
                    <a:lnTo>
                      <a:pt x="121" y="184"/>
                    </a:lnTo>
                    <a:lnTo>
                      <a:pt x="121" y="184"/>
                    </a:lnTo>
                    <a:lnTo>
                      <a:pt x="121" y="182"/>
                    </a:lnTo>
                    <a:lnTo>
                      <a:pt x="123" y="182"/>
                    </a:lnTo>
                    <a:lnTo>
                      <a:pt x="123" y="182"/>
                    </a:lnTo>
                    <a:lnTo>
                      <a:pt x="123" y="182"/>
                    </a:lnTo>
                    <a:lnTo>
                      <a:pt x="123" y="182"/>
                    </a:lnTo>
                    <a:lnTo>
                      <a:pt x="123" y="182"/>
                    </a:lnTo>
                    <a:lnTo>
                      <a:pt x="123" y="182"/>
                    </a:lnTo>
                    <a:lnTo>
                      <a:pt x="123" y="182"/>
                    </a:lnTo>
                    <a:lnTo>
                      <a:pt x="125" y="182"/>
                    </a:lnTo>
                    <a:lnTo>
                      <a:pt x="125" y="182"/>
                    </a:lnTo>
                    <a:lnTo>
                      <a:pt x="127" y="182"/>
                    </a:lnTo>
                    <a:lnTo>
                      <a:pt x="127" y="182"/>
                    </a:lnTo>
                    <a:lnTo>
                      <a:pt x="127" y="182"/>
                    </a:lnTo>
                    <a:lnTo>
                      <a:pt x="127" y="182"/>
                    </a:lnTo>
                    <a:lnTo>
                      <a:pt x="129" y="182"/>
                    </a:lnTo>
                    <a:lnTo>
                      <a:pt x="129" y="182"/>
                    </a:lnTo>
                    <a:lnTo>
                      <a:pt x="129" y="184"/>
                    </a:lnTo>
                    <a:lnTo>
                      <a:pt x="129" y="184"/>
                    </a:lnTo>
                    <a:lnTo>
                      <a:pt x="129" y="184"/>
                    </a:lnTo>
                    <a:lnTo>
                      <a:pt x="129" y="184"/>
                    </a:lnTo>
                    <a:lnTo>
                      <a:pt x="129" y="186"/>
                    </a:lnTo>
                    <a:lnTo>
                      <a:pt x="129" y="186"/>
                    </a:lnTo>
                    <a:lnTo>
                      <a:pt x="129" y="186"/>
                    </a:lnTo>
                    <a:lnTo>
                      <a:pt x="129" y="188"/>
                    </a:lnTo>
                    <a:lnTo>
                      <a:pt x="129" y="188"/>
                    </a:lnTo>
                    <a:lnTo>
                      <a:pt x="129" y="188"/>
                    </a:lnTo>
                    <a:lnTo>
                      <a:pt x="129" y="188"/>
                    </a:lnTo>
                    <a:lnTo>
                      <a:pt x="129" y="190"/>
                    </a:lnTo>
                    <a:lnTo>
                      <a:pt x="130" y="190"/>
                    </a:lnTo>
                    <a:lnTo>
                      <a:pt x="130" y="190"/>
                    </a:lnTo>
                    <a:lnTo>
                      <a:pt x="130" y="190"/>
                    </a:lnTo>
                    <a:lnTo>
                      <a:pt x="132" y="190"/>
                    </a:lnTo>
                    <a:lnTo>
                      <a:pt x="132" y="190"/>
                    </a:lnTo>
                    <a:lnTo>
                      <a:pt x="132" y="190"/>
                    </a:lnTo>
                    <a:lnTo>
                      <a:pt x="132" y="190"/>
                    </a:lnTo>
                    <a:lnTo>
                      <a:pt x="132" y="190"/>
                    </a:lnTo>
                    <a:lnTo>
                      <a:pt x="134" y="188"/>
                    </a:lnTo>
                    <a:lnTo>
                      <a:pt x="134" y="190"/>
                    </a:lnTo>
                    <a:lnTo>
                      <a:pt x="134" y="190"/>
                    </a:lnTo>
                    <a:lnTo>
                      <a:pt x="136" y="190"/>
                    </a:lnTo>
                    <a:lnTo>
                      <a:pt x="136" y="190"/>
                    </a:lnTo>
                    <a:lnTo>
                      <a:pt x="136" y="190"/>
                    </a:lnTo>
                    <a:lnTo>
                      <a:pt x="136" y="190"/>
                    </a:lnTo>
                    <a:lnTo>
                      <a:pt x="138" y="190"/>
                    </a:lnTo>
                    <a:lnTo>
                      <a:pt x="139" y="190"/>
                    </a:lnTo>
                    <a:lnTo>
                      <a:pt x="139" y="190"/>
                    </a:lnTo>
                    <a:lnTo>
                      <a:pt x="139" y="190"/>
                    </a:lnTo>
                    <a:lnTo>
                      <a:pt x="139" y="190"/>
                    </a:lnTo>
                    <a:lnTo>
                      <a:pt x="139" y="190"/>
                    </a:lnTo>
                    <a:lnTo>
                      <a:pt x="139" y="190"/>
                    </a:lnTo>
                    <a:lnTo>
                      <a:pt x="139" y="190"/>
                    </a:lnTo>
                    <a:lnTo>
                      <a:pt x="141" y="190"/>
                    </a:lnTo>
                    <a:lnTo>
                      <a:pt x="141" y="190"/>
                    </a:lnTo>
                    <a:lnTo>
                      <a:pt x="141" y="190"/>
                    </a:lnTo>
                    <a:lnTo>
                      <a:pt x="141" y="188"/>
                    </a:lnTo>
                    <a:lnTo>
                      <a:pt x="141" y="188"/>
                    </a:lnTo>
                    <a:lnTo>
                      <a:pt x="141" y="188"/>
                    </a:lnTo>
                    <a:lnTo>
                      <a:pt x="141" y="188"/>
                    </a:lnTo>
                    <a:lnTo>
                      <a:pt x="143" y="188"/>
                    </a:lnTo>
                    <a:lnTo>
                      <a:pt x="143" y="188"/>
                    </a:lnTo>
                    <a:lnTo>
                      <a:pt x="143" y="188"/>
                    </a:lnTo>
                    <a:lnTo>
                      <a:pt x="143" y="190"/>
                    </a:lnTo>
                    <a:lnTo>
                      <a:pt x="143" y="190"/>
                    </a:lnTo>
                    <a:lnTo>
                      <a:pt x="143" y="190"/>
                    </a:lnTo>
                    <a:lnTo>
                      <a:pt x="145" y="190"/>
                    </a:lnTo>
                    <a:lnTo>
                      <a:pt x="145" y="190"/>
                    </a:lnTo>
                    <a:lnTo>
                      <a:pt x="145" y="190"/>
                    </a:lnTo>
                    <a:lnTo>
                      <a:pt x="145" y="190"/>
                    </a:lnTo>
                    <a:lnTo>
                      <a:pt x="145" y="190"/>
                    </a:lnTo>
                    <a:lnTo>
                      <a:pt x="145" y="190"/>
                    </a:lnTo>
                    <a:lnTo>
                      <a:pt x="147" y="190"/>
                    </a:lnTo>
                    <a:lnTo>
                      <a:pt x="147" y="190"/>
                    </a:lnTo>
                    <a:lnTo>
                      <a:pt x="147" y="190"/>
                    </a:lnTo>
                    <a:lnTo>
                      <a:pt x="147" y="190"/>
                    </a:lnTo>
                    <a:lnTo>
                      <a:pt x="147" y="190"/>
                    </a:lnTo>
                    <a:lnTo>
                      <a:pt x="147" y="190"/>
                    </a:lnTo>
                    <a:lnTo>
                      <a:pt x="147" y="188"/>
                    </a:lnTo>
                    <a:lnTo>
                      <a:pt x="147" y="188"/>
                    </a:lnTo>
                    <a:lnTo>
                      <a:pt x="148" y="188"/>
                    </a:lnTo>
                    <a:lnTo>
                      <a:pt x="148" y="188"/>
                    </a:lnTo>
                    <a:lnTo>
                      <a:pt x="148" y="188"/>
                    </a:lnTo>
                    <a:lnTo>
                      <a:pt x="148" y="188"/>
                    </a:lnTo>
                    <a:lnTo>
                      <a:pt x="150" y="188"/>
                    </a:lnTo>
                    <a:lnTo>
                      <a:pt x="150" y="188"/>
                    </a:lnTo>
                    <a:lnTo>
                      <a:pt x="150" y="186"/>
                    </a:lnTo>
                    <a:lnTo>
                      <a:pt x="150" y="186"/>
                    </a:lnTo>
                    <a:lnTo>
                      <a:pt x="150" y="186"/>
                    </a:lnTo>
                    <a:lnTo>
                      <a:pt x="152" y="186"/>
                    </a:lnTo>
                    <a:lnTo>
                      <a:pt x="152" y="186"/>
                    </a:lnTo>
                    <a:lnTo>
                      <a:pt x="152" y="186"/>
                    </a:lnTo>
                    <a:lnTo>
                      <a:pt x="154" y="186"/>
                    </a:lnTo>
                    <a:lnTo>
                      <a:pt x="154" y="186"/>
                    </a:lnTo>
                    <a:lnTo>
                      <a:pt x="154" y="186"/>
                    </a:lnTo>
                    <a:lnTo>
                      <a:pt x="156" y="186"/>
                    </a:lnTo>
                    <a:lnTo>
                      <a:pt x="156" y="186"/>
                    </a:lnTo>
                    <a:lnTo>
                      <a:pt x="156" y="186"/>
                    </a:lnTo>
                    <a:lnTo>
                      <a:pt x="156" y="186"/>
                    </a:lnTo>
                    <a:lnTo>
                      <a:pt x="157" y="186"/>
                    </a:lnTo>
                    <a:lnTo>
                      <a:pt x="157" y="186"/>
                    </a:lnTo>
                    <a:lnTo>
                      <a:pt x="157" y="186"/>
                    </a:lnTo>
                    <a:lnTo>
                      <a:pt x="159" y="186"/>
                    </a:lnTo>
                    <a:lnTo>
                      <a:pt x="159" y="186"/>
                    </a:lnTo>
                    <a:lnTo>
                      <a:pt x="159" y="186"/>
                    </a:lnTo>
                    <a:lnTo>
                      <a:pt x="161" y="184"/>
                    </a:lnTo>
                    <a:lnTo>
                      <a:pt x="161" y="184"/>
                    </a:lnTo>
                    <a:lnTo>
                      <a:pt x="161" y="184"/>
                    </a:lnTo>
                    <a:lnTo>
                      <a:pt x="161" y="184"/>
                    </a:lnTo>
                    <a:lnTo>
                      <a:pt x="161" y="184"/>
                    </a:lnTo>
                    <a:lnTo>
                      <a:pt x="161" y="184"/>
                    </a:lnTo>
                    <a:lnTo>
                      <a:pt x="161" y="184"/>
                    </a:lnTo>
                    <a:lnTo>
                      <a:pt x="163" y="184"/>
                    </a:lnTo>
                    <a:lnTo>
                      <a:pt x="163" y="184"/>
                    </a:lnTo>
                    <a:lnTo>
                      <a:pt x="163" y="184"/>
                    </a:lnTo>
                    <a:lnTo>
                      <a:pt x="165" y="184"/>
                    </a:lnTo>
                    <a:lnTo>
                      <a:pt x="165" y="184"/>
                    </a:lnTo>
                    <a:lnTo>
                      <a:pt x="165" y="184"/>
                    </a:lnTo>
                    <a:lnTo>
                      <a:pt x="165" y="184"/>
                    </a:lnTo>
                    <a:lnTo>
                      <a:pt x="165" y="184"/>
                    </a:lnTo>
                    <a:lnTo>
                      <a:pt x="165" y="184"/>
                    </a:lnTo>
                    <a:lnTo>
                      <a:pt x="165" y="184"/>
                    </a:lnTo>
                    <a:lnTo>
                      <a:pt x="166" y="184"/>
                    </a:lnTo>
                    <a:lnTo>
                      <a:pt x="166" y="182"/>
                    </a:lnTo>
                    <a:lnTo>
                      <a:pt x="166" y="182"/>
                    </a:lnTo>
                    <a:lnTo>
                      <a:pt x="166" y="182"/>
                    </a:lnTo>
                    <a:lnTo>
                      <a:pt x="166" y="182"/>
                    </a:lnTo>
                    <a:lnTo>
                      <a:pt x="166" y="182"/>
                    </a:lnTo>
                    <a:lnTo>
                      <a:pt x="166" y="182"/>
                    </a:lnTo>
                    <a:lnTo>
                      <a:pt x="166" y="182"/>
                    </a:lnTo>
                    <a:lnTo>
                      <a:pt x="166" y="182"/>
                    </a:lnTo>
                    <a:lnTo>
                      <a:pt x="166" y="182"/>
                    </a:lnTo>
                    <a:lnTo>
                      <a:pt x="168" y="182"/>
                    </a:lnTo>
                    <a:lnTo>
                      <a:pt x="168" y="182"/>
                    </a:lnTo>
                    <a:lnTo>
                      <a:pt x="170" y="182"/>
                    </a:lnTo>
                    <a:lnTo>
                      <a:pt x="170" y="182"/>
                    </a:lnTo>
                    <a:lnTo>
                      <a:pt x="170" y="182"/>
                    </a:lnTo>
                    <a:lnTo>
                      <a:pt x="170" y="182"/>
                    </a:lnTo>
                    <a:lnTo>
                      <a:pt x="170" y="182"/>
                    </a:lnTo>
                    <a:lnTo>
                      <a:pt x="170" y="182"/>
                    </a:lnTo>
                    <a:lnTo>
                      <a:pt x="172" y="182"/>
                    </a:lnTo>
                    <a:lnTo>
                      <a:pt x="172" y="182"/>
                    </a:lnTo>
                    <a:lnTo>
                      <a:pt x="172" y="182"/>
                    </a:lnTo>
                    <a:lnTo>
                      <a:pt x="172" y="182"/>
                    </a:lnTo>
                    <a:lnTo>
                      <a:pt x="172" y="182"/>
                    </a:lnTo>
                    <a:lnTo>
                      <a:pt x="172" y="182"/>
                    </a:lnTo>
                    <a:lnTo>
                      <a:pt x="172" y="182"/>
                    </a:lnTo>
                    <a:lnTo>
                      <a:pt x="174" y="182"/>
                    </a:lnTo>
                    <a:lnTo>
                      <a:pt x="174" y="182"/>
                    </a:lnTo>
                    <a:lnTo>
                      <a:pt x="174" y="182"/>
                    </a:lnTo>
                    <a:lnTo>
                      <a:pt x="174" y="182"/>
                    </a:lnTo>
                    <a:lnTo>
                      <a:pt x="174" y="182"/>
                    </a:lnTo>
                    <a:lnTo>
                      <a:pt x="174" y="181"/>
                    </a:lnTo>
                    <a:lnTo>
                      <a:pt x="174" y="181"/>
                    </a:lnTo>
                    <a:lnTo>
                      <a:pt x="174" y="181"/>
                    </a:lnTo>
                    <a:lnTo>
                      <a:pt x="174" y="181"/>
                    </a:lnTo>
                    <a:lnTo>
                      <a:pt x="174" y="181"/>
                    </a:lnTo>
                    <a:lnTo>
                      <a:pt x="174" y="181"/>
                    </a:lnTo>
                    <a:lnTo>
                      <a:pt x="176" y="181"/>
                    </a:lnTo>
                    <a:lnTo>
                      <a:pt x="176" y="181"/>
                    </a:lnTo>
                    <a:lnTo>
                      <a:pt x="176" y="181"/>
                    </a:lnTo>
                    <a:lnTo>
                      <a:pt x="176" y="181"/>
                    </a:lnTo>
                    <a:lnTo>
                      <a:pt x="176" y="179"/>
                    </a:lnTo>
                    <a:lnTo>
                      <a:pt x="176" y="179"/>
                    </a:lnTo>
                    <a:lnTo>
                      <a:pt x="176" y="179"/>
                    </a:lnTo>
                    <a:lnTo>
                      <a:pt x="176" y="179"/>
                    </a:lnTo>
                    <a:lnTo>
                      <a:pt x="177" y="179"/>
                    </a:lnTo>
                    <a:lnTo>
                      <a:pt x="177" y="179"/>
                    </a:lnTo>
                    <a:lnTo>
                      <a:pt x="177" y="179"/>
                    </a:lnTo>
                    <a:lnTo>
                      <a:pt x="177" y="179"/>
                    </a:lnTo>
                    <a:lnTo>
                      <a:pt x="177" y="179"/>
                    </a:lnTo>
                    <a:lnTo>
                      <a:pt x="177" y="179"/>
                    </a:lnTo>
                    <a:lnTo>
                      <a:pt x="177" y="179"/>
                    </a:lnTo>
                    <a:lnTo>
                      <a:pt x="177" y="179"/>
                    </a:lnTo>
                    <a:lnTo>
                      <a:pt x="177" y="179"/>
                    </a:lnTo>
                    <a:lnTo>
                      <a:pt x="179" y="179"/>
                    </a:lnTo>
                    <a:lnTo>
                      <a:pt x="179" y="179"/>
                    </a:lnTo>
                    <a:lnTo>
                      <a:pt x="179" y="181"/>
                    </a:lnTo>
                    <a:lnTo>
                      <a:pt x="179" y="181"/>
                    </a:lnTo>
                    <a:lnTo>
                      <a:pt x="179" y="181"/>
                    </a:lnTo>
                    <a:lnTo>
                      <a:pt x="179" y="181"/>
                    </a:lnTo>
                    <a:lnTo>
                      <a:pt x="179" y="181"/>
                    </a:lnTo>
                    <a:lnTo>
                      <a:pt x="179" y="181"/>
                    </a:lnTo>
                    <a:lnTo>
                      <a:pt x="181" y="181"/>
                    </a:lnTo>
                    <a:lnTo>
                      <a:pt x="181" y="182"/>
                    </a:lnTo>
                    <a:lnTo>
                      <a:pt x="181" y="182"/>
                    </a:lnTo>
                    <a:lnTo>
                      <a:pt x="181" y="182"/>
                    </a:lnTo>
                    <a:lnTo>
                      <a:pt x="181" y="182"/>
                    </a:lnTo>
                    <a:lnTo>
                      <a:pt x="181" y="182"/>
                    </a:lnTo>
                    <a:lnTo>
                      <a:pt x="181" y="182"/>
                    </a:lnTo>
                    <a:lnTo>
                      <a:pt x="181" y="182"/>
                    </a:lnTo>
                    <a:lnTo>
                      <a:pt x="181" y="182"/>
                    </a:lnTo>
                    <a:lnTo>
                      <a:pt x="183" y="184"/>
                    </a:lnTo>
                    <a:lnTo>
                      <a:pt x="183" y="184"/>
                    </a:lnTo>
                    <a:lnTo>
                      <a:pt x="183" y="184"/>
                    </a:lnTo>
                    <a:lnTo>
                      <a:pt x="183" y="184"/>
                    </a:lnTo>
                    <a:lnTo>
                      <a:pt x="183" y="184"/>
                    </a:lnTo>
                    <a:lnTo>
                      <a:pt x="183" y="184"/>
                    </a:lnTo>
                    <a:lnTo>
                      <a:pt x="183" y="184"/>
                    </a:lnTo>
                    <a:lnTo>
                      <a:pt x="185" y="184"/>
                    </a:lnTo>
                    <a:lnTo>
                      <a:pt x="185" y="182"/>
                    </a:lnTo>
                    <a:lnTo>
                      <a:pt x="185" y="182"/>
                    </a:lnTo>
                    <a:lnTo>
                      <a:pt x="185" y="182"/>
                    </a:lnTo>
                    <a:lnTo>
                      <a:pt x="185" y="182"/>
                    </a:lnTo>
                    <a:lnTo>
                      <a:pt x="185" y="182"/>
                    </a:lnTo>
                    <a:lnTo>
                      <a:pt x="186" y="182"/>
                    </a:lnTo>
                    <a:lnTo>
                      <a:pt x="186" y="182"/>
                    </a:lnTo>
                    <a:lnTo>
                      <a:pt x="186" y="182"/>
                    </a:lnTo>
                    <a:lnTo>
                      <a:pt x="186" y="182"/>
                    </a:lnTo>
                    <a:lnTo>
                      <a:pt x="186" y="182"/>
                    </a:lnTo>
                    <a:lnTo>
                      <a:pt x="186" y="182"/>
                    </a:lnTo>
                    <a:lnTo>
                      <a:pt x="188" y="182"/>
                    </a:lnTo>
                    <a:lnTo>
                      <a:pt x="188" y="182"/>
                    </a:lnTo>
                    <a:lnTo>
                      <a:pt x="188" y="182"/>
                    </a:lnTo>
                    <a:lnTo>
                      <a:pt x="188" y="182"/>
                    </a:lnTo>
                    <a:lnTo>
                      <a:pt x="188" y="181"/>
                    </a:lnTo>
                    <a:lnTo>
                      <a:pt x="188" y="181"/>
                    </a:lnTo>
                    <a:lnTo>
                      <a:pt x="188" y="181"/>
                    </a:lnTo>
                    <a:lnTo>
                      <a:pt x="188" y="181"/>
                    </a:lnTo>
                    <a:lnTo>
                      <a:pt x="190" y="181"/>
                    </a:lnTo>
                    <a:lnTo>
                      <a:pt x="190" y="181"/>
                    </a:lnTo>
                    <a:lnTo>
                      <a:pt x="190" y="181"/>
                    </a:lnTo>
                    <a:lnTo>
                      <a:pt x="190" y="181"/>
                    </a:lnTo>
                    <a:lnTo>
                      <a:pt x="190" y="181"/>
                    </a:lnTo>
                    <a:lnTo>
                      <a:pt x="192" y="181"/>
                    </a:lnTo>
                    <a:lnTo>
                      <a:pt x="192" y="181"/>
                    </a:lnTo>
                    <a:lnTo>
                      <a:pt x="192" y="181"/>
                    </a:lnTo>
                    <a:lnTo>
                      <a:pt x="192" y="181"/>
                    </a:lnTo>
                    <a:lnTo>
                      <a:pt x="192" y="181"/>
                    </a:lnTo>
                    <a:lnTo>
                      <a:pt x="194" y="181"/>
                    </a:lnTo>
                    <a:lnTo>
                      <a:pt x="194" y="181"/>
                    </a:lnTo>
                    <a:lnTo>
                      <a:pt x="194" y="179"/>
                    </a:lnTo>
                    <a:lnTo>
                      <a:pt x="194" y="179"/>
                    </a:lnTo>
                    <a:lnTo>
                      <a:pt x="194" y="179"/>
                    </a:lnTo>
                    <a:lnTo>
                      <a:pt x="194" y="179"/>
                    </a:lnTo>
                    <a:lnTo>
                      <a:pt x="194" y="179"/>
                    </a:lnTo>
                    <a:lnTo>
                      <a:pt x="195" y="179"/>
                    </a:lnTo>
                    <a:lnTo>
                      <a:pt x="195" y="177"/>
                    </a:lnTo>
                    <a:lnTo>
                      <a:pt x="195" y="177"/>
                    </a:lnTo>
                    <a:lnTo>
                      <a:pt x="195" y="177"/>
                    </a:lnTo>
                    <a:lnTo>
                      <a:pt x="195" y="177"/>
                    </a:lnTo>
                    <a:lnTo>
                      <a:pt x="197" y="177"/>
                    </a:lnTo>
                    <a:lnTo>
                      <a:pt x="197" y="175"/>
                    </a:lnTo>
                    <a:lnTo>
                      <a:pt x="197" y="175"/>
                    </a:lnTo>
                    <a:lnTo>
                      <a:pt x="197" y="173"/>
                    </a:lnTo>
                    <a:lnTo>
                      <a:pt x="197" y="173"/>
                    </a:lnTo>
                    <a:lnTo>
                      <a:pt x="199" y="173"/>
                    </a:lnTo>
                    <a:lnTo>
                      <a:pt x="199" y="173"/>
                    </a:lnTo>
                    <a:lnTo>
                      <a:pt x="199" y="173"/>
                    </a:lnTo>
                    <a:lnTo>
                      <a:pt x="199" y="172"/>
                    </a:lnTo>
                    <a:lnTo>
                      <a:pt x="199" y="172"/>
                    </a:lnTo>
                    <a:lnTo>
                      <a:pt x="201" y="172"/>
                    </a:lnTo>
                    <a:lnTo>
                      <a:pt x="201" y="170"/>
                    </a:lnTo>
                    <a:lnTo>
                      <a:pt x="201" y="170"/>
                    </a:lnTo>
                    <a:lnTo>
                      <a:pt x="201" y="170"/>
                    </a:lnTo>
                    <a:lnTo>
                      <a:pt x="203" y="170"/>
                    </a:lnTo>
                    <a:lnTo>
                      <a:pt x="203" y="170"/>
                    </a:lnTo>
                    <a:lnTo>
                      <a:pt x="203" y="170"/>
                    </a:lnTo>
                    <a:lnTo>
                      <a:pt x="203" y="170"/>
                    </a:lnTo>
                    <a:lnTo>
                      <a:pt x="203" y="170"/>
                    </a:lnTo>
                    <a:lnTo>
                      <a:pt x="204" y="170"/>
                    </a:lnTo>
                    <a:lnTo>
                      <a:pt x="204" y="170"/>
                    </a:lnTo>
                    <a:lnTo>
                      <a:pt x="204" y="170"/>
                    </a:lnTo>
                    <a:lnTo>
                      <a:pt x="204" y="170"/>
                    </a:lnTo>
                    <a:lnTo>
                      <a:pt x="204" y="170"/>
                    </a:lnTo>
                    <a:lnTo>
                      <a:pt x="204" y="170"/>
                    </a:lnTo>
                    <a:lnTo>
                      <a:pt x="204" y="170"/>
                    </a:lnTo>
                    <a:lnTo>
                      <a:pt x="204" y="168"/>
                    </a:lnTo>
                    <a:lnTo>
                      <a:pt x="206" y="168"/>
                    </a:lnTo>
                    <a:lnTo>
                      <a:pt x="206" y="168"/>
                    </a:lnTo>
                    <a:lnTo>
                      <a:pt x="206" y="168"/>
                    </a:lnTo>
                    <a:lnTo>
                      <a:pt x="206" y="168"/>
                    </a:lnTo>
                    <a:lnTo>
                      <a:pt x="206" y="168"/>
                    </a:lnTo>
                    <a:lnTo>
                      <a:pt x="208" y="168"/>
                    </a:lnTo>
                    <a:lnTo>
                      <a:pt x="208" y="168"/>
                    </a:lnTo>
                    <a:lnTo>
                      <a:pt x="208" y="168"/>
                    </a:lnTo>
                    <a:lnTo>
                      <a:pt x="208" y="168"/>
                    </a:lnTo>
                    <a:lnTo>
                      <a:pt x="210" y="168"/>
                    </a:lnTo>
                    <a:lnTo>
                      <a:pt x="210" y="168"/>
                    </a:lnTo>
                    <a:lnTo>
                      <a:pt x="210" y="168"/>
                    </a:lnTo>
                    <a:lnTo>
                      <a:pt x="212" y="168"/>
                    </a:lnTo>
                    <a:lnTo>
                      <a:pt x="212" y="168"/>
                    </a:lnTo>
                    <a:lnTo>
                      <a:pt x="212" y="166"/>
                    </a:lnTo>
                    <a:lnTo>
                      <a:pt x="212" y="166"/>
                    </a:lnTo>
                    <a:lnTo>
                      <a:pt x="212" y="164"/>
                    </a:lnTo>
                    <a:lnTo>
                      <a:pt x="214" y="164"/>
                    </a:lnTo>
                    <a:lnTo>
                      <a:pt x="214" y="164"/>
                    </a:lnTo>
                    <a:lnTo>
                      <a:pt x="214" y="164"/>
                    </a:lnTo>
                    <a:lnTo>
                      <a:pt x="214" y="164"/>
                    </a:lnTo>
                    <a:lnTo>
                      <a:pt x="215" y="164"/>
                    </a:lnTo>
                    <a:lnTo>
                      <a:pt x="215" y="164"/>
                    </a:lnTo>
                    <a:lnTo>
                      <a:pt x="217" y="164"/>
                    </a:lnTo>
                    <a:lnTo>
                      <a:pt x="217" y="164"/>
                    </a:lnTo>
                    <a:lnTo>
                      <a:pt x="219" y="166"/>
                    </a:lnTo>
                    <a:lnTo>
                      <a:pt x="219" y="166"/>
                    </a:lnTo>
                    <a:lnTo>
                      <a:pt x="219" y="166"/>
                    </a:lnTo>
                    <a:lnTo>
                      <a:pt x="221" y="166"/>
                    </a:lnTo>
                    <a:lnTo>
                      <a:pt x="221" y="168"/>
                    </a:lnTo>
                    <a:lnTo>
                      <a:pt x="221" y="170"/>
                    </a:lnTo>
                    <a:lnTo>
                      <a:pt x="223" y="170"/>
                    </a:lnTo>
                    <a:lnTo>
                      <a:pt x="223" y="170"/>
                    </a:lnTo>
                    <a:lnTo>
                      <a:pt x="223" y="170"/>
                    </a:lnTo>
                    <a:lnTo>
                      <a:pt x="224" y="170"/>
                    </a:lnTo>
                    <a:lnTo>
                      <a:pt x="224" y="170"/>
                    </a:lnTo>
                    <a:lnTo>
                      <a:pt x="224" y="168"/>
                    </a:lnTo>
                    <a:lnTo>
                      <a:pt x="226" y="166"/>
                    </a:lnTo>
                    <a:lnTo>
                      <a:pt x="226" y="164"/>
                    </a:lnTo>
                    <a:lnTo>
                      <a:pt x="228" y="164"/>
                    </a:lnTo>
                    <a:lnTo>
                      <a:pt x="228" y="164"/>
                    </a:lnTo>
                    <a:lnTo>
                      <a:pt x="228" y="163"/>
                    </a:lnTo>
                    <a:lnTo>
                      <a:pt x="230" y="163"/>
                    </a:lnTo>
                    <a:lnTo>
                      <a:pt x="232" y="163"/>
                    </a:lnTo>
                    <a:lnTo>
                      <a:pt x="232" y="163"/>
                    </a:lnTo>
                    <a:lnTo>
                      <a:pt x="232" y="163"/>
                    </a:lnTo>
                    <a:lnTo>
                      <a:pt x="233" y="163"/>
                    </a:lnTo>
                    <a:lnTo>
                      <a:pt x="233" y="161"/>
                    </a:lnTo>
                    <a:lnTo>
                      <a:pt x="235" y="161"/>
                    </a:lnTo>
                    <a:lnTo>
                      <a:pt x="235" y="161"/>
                    </a:lnTo>
                    <a:lnTo>
                      <a:pt x="237" y="161"/>
                    </a:lnTo>
                    <a:lnTo>
                      <a:pt x="237" y="161"/>
                    </a:lnTo>
                    <a:lnTo>
                      <a:pt x="237" y="161"/>
                    </a:lnTo>
                    <a:lnTo>
                      <a:pt x="237" y="161"/>
                    </a:lnTo>
                    <a:lnTo>
                      <a:pt x="239" y="161"/>
                    </a:lnTo>
                    <a:lnTo>
                      <a:pt x="239" y="161"/>
                    </a:lnTo>
                    <a:lnTo>
                      <a:pt x="239" y="159"/>
                    </a:lnTo>
                    <a:lnTo>
                      <a:pt x="239" y="159"/>
                    </a:lnTo>
                    <a:lnTo>
                      <a:pt x="239" y="159"/>
                    </a:lnTo>
                    <a:lnTo>
                      <a:pt x="239" y="157"/>
                    </a:lnTo>
                    <a:lnTo>
                      <a:pt x="239" y="157"/>
                    </a:lnTo>
                    <a:lnTo>
                      <a:pt x="239" y="155"/>
                    </a:lnTo>
                    <a:lnTo>
                      <a:pt x="241" y="155"/>
                    </a:lnTo>
                    <a:lnTo>
                      <a:pt x="241" y="155"/>
                    </a:lnTo>
                    <a:lnTo>
                      <a:pt x="241" y="155"/>
                    </a:lnTo>
                    <a:lnTo>
                      <a:pt x="241" y="155"/>
                    </a:lnTo>
                    <a:lnTo>
                      <a:pt x="241" y="154"/>
                    </a:lnTo>
                    <a:lnTo>
                      <a:pt x="241" y="154"/>
                    </a:lnTo>
                    <a:lnTo>
                      <a:pt x="241" y="154"/>
                    </a:lnTo>
                    <a:lnTo>
                      <a:pt x="241" y="154"/>
                    </a:lnTo>
                    <a:lnTo>
                      <a:pt x="242" y="154"/>
                    </a:lnTo>
                    <a:lnTo>
                      <a:pt x="242" y="154"/>
                    </a:lnTo>
                    <a:lnTo>
                      <a:pt x="242" y="154"/>
                    </a:lnTo>
                    <a:lnTo>
                      <a:pt x="242" y="152"/>
                    </a:lnTo>
                    <a:lnTo>
                      <a:pt x="242" y="152"/>
                    </a:lnTo>
                    <a:lnTo>
                      <a:pt x="242" y="152"/>
                    </a:lnTo>
                    <a:lnTo>
                      <a:pt x="242" y="152"/>
                    </a:lnTo>
                    <a:lnTo>
                      <a:pt x="242" y="152"/>
                    </a:lnTo>
                    <a:lnTo>
                      <a:pt x="242" y="152"/>
                    </a:lnTo>
                    <a:lnTo>
                      <a:pt x="244" y="152"/>
                    </a:lnTo>
                    <a:lnTo>
                      <a:pt x="244" y="152"/>
                    </a:lnTo>
                    <a:lnTo>
                      <a:pt x="244" y="152"/>
                    </a:lnTo>
                    <a:lnTo>
                      <a:pt x="244" y="150"/>
                    </a:lnTo>
                    <a:lnTo>
                      <a:pt x="244" y="150"/>
                    </a:lnTo>
                    <a:lnTo>
                      <a:pt x="244" y="150"/>
                    </a:lnTo>
                    <a:lnTo>
                      <a:pt x="244" y="148"/>
                    </a:lnTo>
                    <a:lnTo>
                      <a:pt x="244" y="148"/>
                    </a:lnTo>
                    <a:lnTo>
                      <a:pt x="246" y="148"/>
                    </a:lnTo>
                    <a:lnTo>
                      <a:pt x="246" y="148"/>
                    </a:lnTo>
                    <a:lnTo>
                      <a:pt x="246" y="146"/>
                    </a:lnTo>
                    <a:lnTo>
                      <a:pt x="246" y="146"/>
                    </a:lnTo>
                    <a:lnTo>
                      <a:pt x="246" y="146"/>
                    </a:lnTo>
                    <a:lnTo>
                      <a:pt x="246" y="146"/>
                    </a:lnTo>
                    <a:lnTo>
                      <a:pt x="246" y="146"/>
                    </a:lnTo>
                    <a:lnTo>
                      <a:pt x="246" y="145"/>
                    </a:lnTo>
                    <a:lnTo>
                      <a:pt x="246" y="145"/>
                    </a:lnTo>
                    <a:lnTo>
                      <a:pt x="244" y="145"/>
                    </a:lnTo>
                    <a:lnTo>
                      <a:pt x="244" y="143"/>
                    </a:lnTo>
                    <a:lnTo>
                      <a:pt x="244" y="143"/>
                    </a:lnTo>
                    <a:lnTo>
                      <a:pt x="244" y="143"/>
                    </a:lnTo>
                    <a:lnTo>
                      <a:pt x="244" y="143"/>
                    </a:lnTo>
                    <a:lnTo>
                      <a:pt x="244" y="143"/>
                    </a:lnTo>
                    <a:lnTo>
                      <a:pt x="244" y="143"/>
                    </a:lnTo>
                    <a:lnTo>
                      <a:pt x="244" y="141"/>
                    </a:lnTo>
                    <a:lnTo>
                      <a:pt x="244" y="141"/>
                    </a:lnTo>
                    <a:lnTo>
                      <a:pt x="244" y="141"/>
                    </a:lnTo>
                    <a:lnTo>
                      <a:pt x="244" y="141"/>
                    </a:lnTo>
                    <a:lnTo>
                      <a:pt x="244" y="139"/>
                    </a:lnTo>
                    <a:lnTo>
                      <a:pt x="244" y="139"/>
                    </a:lnTo>
                    <a:lnTo>
                      <a:pt x="242" y="139"/>
                    </a:lnTo>
                    <a:lnTo>
                      <a:pt x="242" y="139"/>
                    </a:lnTo>
                    <a:lnTo>
                      <a:pt x="242" y="139"/>
                    </a:lnTo>
                    <a:lnTo>
                      <a:pt x="242" y="139"/>
                    </a:lnTo>
                    <a:lnTo>
                      <a:pt x="242" y="137"/>
                    </a:lnTo>
                    <a:lnTo>
                      <a:pt x="242" y="137"/>
                    </a:lnTo>
                    <a:lnTo>
                      <a:pt x="241" y="137"/>
                    </a:lnTo>
                    <a:lnTo>
                      <a:pt x="241" y="135"/>
                    </a:lnTo>
                    <a:lnTo>
                      <a:pt x="241" y="134"/>
                    </a:lnTo>
                    <a:lnTo>
                      <a:pt x="241" y="134"/>
                    </a:lnTo>
                    <a:lnTo>
                      <a:pt x="241" y="134"/>
                    </a:lnTo>
                    <a:lnTo>
                      <a:pt x="239" y="134"/>
                    </a:lnTo>
                    <a:lnTo>
                      <a:pt x="239" y="134"/>
                    </a:lnTo>
                    <a:lnTo>
                      <a:pt x="239" y="134"/>
                    </a:lnTo>
                    <a:lnTo>
                      <a:pt x="239" y="132"/>
                    </a:lnTo>
                    <a:lnTo>
                      <a:pt x="239" y="132"/>
                    </a:lnTo>
                    <a:lnTo>
                      <a:pt x="239" y="132"/>
                    </a:lnTo>
                    <a:lnTo>
                      <a:pt x="239" y="130"/>
                    </a:lnTo>
                    <a:lnTo>
                      <a:pt x="239" y="130"/>
                    </a:lnTo>
                    <a:lnTo>
                      <a:pt x="239" y="130"/>
                    </a:lnTo>
                    <a:lnTo>
                      <a:pt x="239" y="130"/>
                    </a:lnTo>
                    <a:lnTo>
                      <a:pt x="239" y="130"/>
                    </a:lnTo>
                    <a:lnTo>
                      <a:pt x="239" y="130"/>
                    </a:lnTo>
                    <a:lnTo>
                      <a:pt x="239" y="128"/>
                    </a:lnTo>
                    <a:lnTo>
                      <a:pt x="239" y="128"/>
                    </a:lnTo>
                    <a:lnTo>
                      <a:pt x="239" y="128"/>
                    </a:lnTo>
                    <a:lnTo>
                      <a:pt x="241" y="128"/>
                    </a:lnTo>
                    <a:lnTo>
                      <a:pt x="241" y="128"/>
                    </a:lnTo>
                    <a:lnTo>
                      <a:pt x="241" y="128"/>
                    </a:lnTo>
                    <a:lnTo>
                      <a:pt x="241" y="128"/>
                    </a:lnTo>
                    <a:lnTo>
                      <a:pt x="241" y="126"/>
                    </a:lnTo>
                    <a:lnTo>
                      <a:pt x="241" y="126"/>
                    </a:lnTo>
                    <a:lnTo>
                      <a:pt x="241" y="126"/>
                    </a:lnTo>
                    <a:lnTo>
                      <a:pt x="241" y="126"/>
                    </a:lnTo>
                    <a:lnTo>
                      <a:pt x="241" y="125"/>
                    </a:lnTo>
                    <a:lnTo>
                      <a:pt x="241" y="123"/>
                    </a:lnTo>
                    <a:lnTo>
                      <a:pt x="241" y="123"/>
                    </a:lnTo>
                    <a:lnTo>
                      <a:pt x="241" y="123"/>
                    </a:lnTo>
                    <a:lnTo>
                      <a:pt x="241" y="123"/>
                    </a:lnTo>
                    <a:lnTo>
                      <a:pt x="242" y="121"/>
                    </a:lnTo>
                    <a:lnTo>
                      <a:pt x="242" y="121"/>
                    </a:lnTo>
                    <a:lnTo>
                      <a:pt x="242" y="121"/>
                    </a:lnTo>
                    <a:lnTo>
                      <a:pt x="242" y="121"/>
                    </a:lnTo>
                    <a:lnTo>
                      <a:pt x="244" y="119"/>
                    </a:lnTo>
                    <a:lnTo>
                      <a:pt x="244" y="119"/>
                    </a:lnTo>
                    <a:lnTo>
                      <a:pt x="244" y="119"/>
                    </a:lnTo>
                    <a:lnTo>
                      <a:pt x="244" y="119"/>
                    </a:lnTo>
                    <a:lnTo>
                      <a:pt x="244" y="119"/>
                    </a:lnTo>
                    <a:lnTo>
                      <a:pt x="244" y="119"/>
                    </a:lnTo>
                    <a:lnTo>
                      <a:pt x="246" y="119"/>
                    </a:lnTo>
                    <a:lnTo>
                      <a:pt x="246" y="119"/>
                    </a:lnTo>
                    <a:lnTo>
                      <a:pt x="246" y="117"/>
                    </a:lnTo>
                    <a:lnTo>
                      <a:pt x="246" y="117"/>
                    </a:lnTo>
                    <a:lnTo>
                      <a:pt x="248" y="117"/>
                    </a:lnTo>
                    <a:lnTo>
                      <a:pt x="248" y="116"/>
                    </a:lnTo>
                    <a:lnTo>
                      <a:pt x="248" y="116"/>
                    </a:lnTo>
                    <a:lnTo>
                      <a:pt x="250" y="116"/>
                    </a:lnTo>
                    <a:lnTo>
                      <a:pt x="250" y="116"/>
                    </a:lnTo>
                    <a:lnTo>
                      <a:pt x="251" y="114"/>
                    </a:lnTo>
                    <a:lnTo>
                      <a:pt x="251" y="114"/>
                    </a:lnTo>
                    <a:lnTo>
                      <a:pt x="251" y="114"/>
                    </a:lnTo>
                    <a:lnTo>
                      <a:pt x="251" y="114"/>
                    </a:lnTo>
                    <a:lnTo>
                      <a:pt x="253" y="114"/>
                    </a:lnTo>
                    <a:lnTo>
                      <a:pt x="253" y="112"/>
                    </a:lnTo>
                    <a:lnTo>
                      <a:pt x="253" y="112"/>
                    </a:lnTo>
                    <a:lnTo>
                      <a:pt x="253" y="112"/>
                    </a:lnTo>
                    <a:lnTo>
                      <a:pt x="253" y="110"/>
                    </a:lnTo>
                    <a:lnTo>
                      <a:pt x="253" y="110"/>
                    </a:lnTo>
                    <a:lnTo>
                      <a:pt x="253" y="110"/>
                    </a:lnTo>
                    <a:lnTo>
                      <a:pt x="253" y="110"/>
                    </a:lnTo>
                    <a:lnTo>
                      <a:pt x="253" y="110"/>
                    </a:lnTo>
                    <a:lnTo>
                      <a:pt x="253" y="108"/>
                    </a:lnTo>
                    <a:lnTo>
                      <a:pt x="253" y="108"/>
                    </a:lnTo>
                    <a:lnTo>
                      <a:pt x="253" y="108"/>
                    </a:lnTo>
                    <a:lnTo>
                      <a:pt x="255" y="108"/>
                    </a:lnTo>
                    <a:lnTo>
                      <a:pt x="255" y="107"/>
                    </a:lnTo>
                    <a:lnTo>
                      <a:pt x="255" y="107"/>
                    </a:lnTo>
                    <a:lnTo>
                      <a:pt x="255" y="107"/>
                    </a:lnTo>
                    <a:lnTo>
                      <a:pt x="255" y="107"/>
                    </a:lnTo>
                    <a:lnTo>
                      <a:pt x="255" y="107"/>
                    </a:lnTo>
                    <a:lnTo>
                      <a:pt x="255" y="107"/>
                    </a:lnTo>
                    <a:lnTo>
                      <a:pt x="255" y="105"/>
                    </a:lnTo>
                    <a:lnTo>
                      <a:pt x="255" y="105"/>
                    </a:lnTo>
                    <a:lnTo>
                      <a:pt x="255" y="105"/>
                    </a:lnTo>
                    <a:lnTo>
                      <a:pt x="255" y="105"/>
                    </a:lnTo>
                    <a:lnTo>
                      <a:pt x="255" y="103"/>
                    </a:lnTo>
                    <a:lnTo>
                      <a:pt x="255" y="103"/>
                    </a:lnTo>
                    <a:lnTo>
                      <a:pt x="255" y="103"/>
                    </a:lnTo>
                    <a:lnTo>
                      <a:pt x="255" y="103"/>
                    </a:lnTo>
                    <a:lnTo>
                      <a:pt x="255" y="103"/>
                    </a:lnTo>
                    <a:lnTo>
                      <a:pt x="255" y="103"/>
                    </a:lnTo>
                    <a:lnTo>
                      <a:pt x="255" y="101"/>
                    </a:lnTo>
                    <a:lnTo>
                      <a:pt x="257" y="101"/>
                    </a:lnTo>
                    <a:lnTo>
                      <a:pt x="257" y="103"/>
                    </a:lnTo>
                    <a:lnTo>
                      <a:pt x="257" y="103"/>
                    </a:lnTo>
                    <a:lnTo>
                      <a:pt x="257" y="103"/>
                    </a:lnTo>
                    <a:lnTo>
                      <a:pt x="257" y="103"/>
                    </a:lnTo>
                    <a:lnTo>
                      <a:pt x="257" y="103"/>
                    </a:lnTo>
                    <a:lnTo>
                      <a:pt x="259" y="103"/>
                    </a:lnTo>
                    <a:lnTo>
                      <a:pt x="259" y="103"/>
                    </a:lnTo>
                    <a:lnTo>
                      <a:pt x="259" y="103"/>
                    </a:lnTo>
                    <a:lnTo>
                      <a:pt x="259" y="103"/>
                    </a:lnTo>
                    <a:lnTo>
                      <a:pt x="259" y="105"/>
                    </a:lnTo>
                    <a:lnTo>
                      <a:pt x="259" y="105"/>
                    </a:lnTo>
                    <a:lnTo>
                      <a:pt x="261" y="105"/>
                    </a:lnTo>
                    <a:lnTo>
                      <a:pt x="261" y="105"/>
                    </a:lnTo>
                    <a:lnTo>
                      <a:pt x="261" y="105"/>
                    </a:lnTo>
                    <a:lnTo>
                      <a:pt x="261" y="105"/>
                    </a:lnTo>
                    <a:lnTo>
                      <a:pt x="261" y="105"/>
                    </a:lnTo>
                    <a:lnTo>
                      <a:pt x="262" y="105"/>
                    </a:lnTo>
                    <a:lnTo>
                      <a:pt x="262" y="105"/>
                    </a:lnTo>
                    <a:lnTo>
                      <a:pt x="262" y="105"/>
                    </a:lnTo>
                    <a:lnTo>
                      <a:pt x="262" y="105"/>
                    </a:lnTo>
                    <a:lnTo>
                      <a:pt x="264" y="105"/>
                    </a:lnTo>
                    <a:lnTo>
                      <a:pt x="264" y="103"/>
                    </a:lnTo>
                    <a:lnTo>
                      <a:pt x="266" y="103"/>
                    </a:lnTo>
                    <a:lnTo>
                      <a:pt x="266" y="103"/>
                    </a:lnTo>
                    <a:lnTo>
                      <a:pt x="266" y="105"/>
                    </a:lnTo>
                    <a:lnTo>
                      <a:pt x="266" y="105"/>
                    </a:lnTo>
                    <a:lnTo>
                      <a:pt x="266" y="105"/>
                    </a:lnTo>
                    <a:lnTo>
                      <a:pt x="266" y="105"/>
                    </a:lnTo>
                    <a:lnTo>
                      <a:pt x="268" y="105"/>
                    </a:lnTo>
                    <a:lnTo>
                      <a:pt x="268" y="105"/>
                    </a:lnTo>
                    <a:lnTo>
                      <a:pt x="268" y="105"/>
                    </a:lnTo>
                    <a:lnTo>
                      <a:pt x="268" y="105"/>
                    </a:lnTo>
                    <a:lnTo>
                      <a:pt x="268" y="105"/>
                    </a:lnTo>
                    <a:lnTo>
                      <a:pt x="270" y="105"/>
                    </a:lnTo>
                    <a:lnTo>
                      <a:pt x="270" y="105"/>
                    </a:lnTo>
                    <a:lnTo>
                      <a:pt x="270" y="105"/>
                    </a:lnTo>
                    <a:lnTo>
                      <a:pt x="270" y="105"/>
                    </a:lnTo>
                    <a:lnTo>
                      <a:pt x="271" y="105"/>
                    </a:lnTo>
                    <a:lnTo>
                      <a:pt x="271" y="105"/>
                    </a:lnTo>
                    <a:lnTo>
                      <a:pt x="271" y="105"/>
                    </a:lnTo>
                    <a:lnTo>
                      <a:pt x="271" y="105"/>
                    </a:lnTo>
                    <a:lnTo>
                      <a:pt x="271" y="105"/>
                    </a:lnTo>
                    <a:lnTo>
                      <a:pt x="271" y="105"/>
                    </a:lnTo>
                    <a:lnTo>
                      <a:pt x="273" y="105"/>
                    </a:lnTo>
                    <a:lnTo>
                      <a:pt x="273" y="105"/>
                    </a:lnTo>
                    <a:lnTo>
                      <a:pt x="273" y="105"/>
                    </a:lnTo>
                    <a:lnTo>
                      <a:pt x="273" y="105"/>
                    </a:lnTo>
                    <a:lnTo>
                      <a:pt x="273" y="105"/>
                    </a:lnTo>
                    <a:lnTo>
                      <a:pt x="275" y="105"/>
                    </a:lnTo>
                    <a:lnTo>
                      <a:pt x="275" y="105"/>
                    </a:lnTo>
                    <a:lnTo>
                      <a:pt x="277" y="105"/>
                    </a:lnTo>
                    <a:lnTo>
                      <a:pt x="277" y="105"/>
                    </a:lnTo>
                    <a:lnTo>
                      <a:pt x="277" y="105"/>
                    </a:lnTo>
                    <a:lnTo>
                      <a:pt x="277" y="105"/>
                    </a:lnTo>
                    <a:lnTo>
                      <a:pt x="277" y="105"/>
                    </a:lnTo>
                    <a:lnTo>
                      <a:pt x="279" y="105"/>
                    </a:lnTo>
                    <a:lnTo>
                      <a:pt x="279" y="105"/>
                    </a:lnTo>
                    <a:lnTo>
                      <a:pt x="279" y="105"/>
                    </a:lnTo>
                    <a:lnTo>
                      <a:pt x="279" y="105"/>
                    </a:lnTo>
                    <a:lnTo>
                      <a:pt x="279" y="107"/>
                    </a:lnTo>
                    <a:lnTo>
                      <a:pt x="279" y="107"/>
                    </a:lnTo>
                    <a:lnTo>
                      <a:pt x="279" y="107"/>
                    </a:lnTo>
                    <a:lnTo>
                      <a:pt x="279" y="107"/>
                    </a:lnTo>
                    <a:lnTo>
                      <a:pt x="279" y="107"/>
                    </a:lnTo>
                    <a:lnTo>
                      <a:pt x="279" y="107"/>
                    </a:lnTo>
                    <a:lnTo>
                      <a:pt x="280" y="107"/>
                    </a:lnTo>
                    <a:lnTo>
                      <a:pt x="280" y="107"/>
                    </a:lnTo>
                    <a:lnTo>
                      <a:pt x="280" y="105"/>
                    </a:lnTo>
                    <a:lnTo>
                      <a:pt x="280" y="105"/>
                    </a:lnTo>
                    <a:lnTo>
                      <a:pt x="280" y="105"/>
                    </a:lnTo>
                    <a:lnTo>
                      <a:pt x="280" y="103"/>
                    </a:lnTo>
                    <a:lnTo>
                      <a:pt x="280" y="103"/>
                    </a:lnTo>
                    <a:lnTo>
                      <a:pt x="280" y="103"/>
                    </a:lnTo>
                    <a:lnTo>
                      <a:pt x="280" y="103"/>
                    </a:lnTo>
                    <a:lnTo>
                      <a:pt x="282" y="101"/>
                    </a:lnTo>
                    <a:lnTo>
                      <a:pt x="282" y="101"/>
                    </a:lnTo>
                    <a:lnTo>
                      <a:pt x="282" y="101"/>
                    </a:lnTo>
                    <a:lnTo>
                      <a:pt x="282" y="103"/>
                    </a:lnTo>
                    <a:lnTo>
                      <a:pt x="282" y="103"/>
                    </a:lnTo>
                    <a:lnTo>
                      <a:pt x="284" y="103"/>
                    </a:lnTo>
                    <a:lnTo>
                      <a:pt x="286" y="103"/>
                    </a:lnTo>
                    <a:lnTo>
                      <a:pt x="286" y="103"/>
                    </a:lnTo>
                    <a:lnTo>
                      <a:pt x="286" y="103"/>
                    </a:lnTo>
                    <a:lnTo>
                      <a:pt x="286" y="103"/>
                    </a:lnTo>
                    <a:lnTo>
                      <a:pt x="288" y="103"/>
                    </a:lnTo>
                    <a:lnTo>
                      <a:pt x="288" y="103"/>
                    </a:lnTo>
                    <a:lnTo>
                      <a:pt x="288" y="103"/>
                    </a:lnTo>
                    <a:lnTo>
                      <a:pt x="289" y="103"/>
                    </a:lnTo>
                    <a:lnTo>
                      <a:pt x="289" y="103"/>
                    </a:lnTo>
                    <a:lnTo>
                      <a:pt x="289" y="101"/>
                    </a:lnTo>
                    <a:lnTo>
                      <a:pt x="289" y="101"/>
                    </a:lnTo>
                    <a:lnTo>
                      <a:pt x="289" y="101"/>
                    </a:lnTo>
                    <a:lnTo>
                      <a:pt x="289" y="101"/>
                    </a:lnTo>
                    <a:lnTo>
                      <a:pt x="289" y="101"/>
                    </a:lnTo>
                    <a:lnTo>
                      <a:pt x="289" y="99"/>
                    </a:lnTo>
                    <a:lnTo>
                      <a:pt x="291" y="99"/>
                    </a:lnTo>
                    <a:lnTo>
                      <a:pt x="291" y="99"/>
                    </a:lnTo>
                    <a:lnTo>
                      <a:pt x="291" y="99"/>
                    </a:lnTo>
                    <a:lnTo>
                      <a:pt x="291" y="101"/>
                    </a:lnTo>
                    <a:lnTo>
                      <a:pt x="291" y="101"/>
                    </a:lnTo>
                    <a:lnTo>
                      <a:pt x="291" y="103"/>
                    </a:lnTo>
                    <a:lnTo>
                      <a:pt x="293" y="103"/>
                    </a:lnTo>
                    <a:lnTo>
                      <a:pt x="293" y="103"/>
                    </a:lnTo>
                    <a:lnTo>
                      <a:pt x="293" y="103"/>
                    </a:lnTo>
                    <a:lnTo>
                      <a:pt x="293" y="103"/>
                    </a:lnTo>
                    <a:lnTo>
                      <a:pt x="293" y="105"/>
                    </a:lnTo>
                    <a:lnTo>
                      <a:pt x="293" y="105"/>
                    </a:lnTo>
                    <a:lnTo>
                      <a:pt x="293" y="105"/>
                    </a:lnTo>
                    <a:lnTo>
                      <a:pt x="295" y="105"/>
                    </a:lnTo>
                    <a:lnTo>
                      <a:pt x="295" y="105"/>
                    </a:lnTo>
                    <a:lnTo>
                      <a:pt x="295" y="105"/>
                    </a:lnTo>
                    <a:lnTo>
                      <a:pt x="295" y="105"/>
                    </a:lnTo>
                    <a:lnTo>
                      <a:pt x="295" y="105"/>
                    </a:lnTo>
                    <a:lnTo>
                      <a:pt x="295" y="105"/>
                    </a:lnTo>
                    <a:lnTo>
                      <a:pt x="297" y="105"/>
                    </a:lnTo>
                    <a:lnTo>
                      <a:pt x="297" y="105"/>
                    </a:lnTo>
                    <a:lnTo>
                      <a:pt x="297" y="105"/>
                    </a:lnTo>
                    <a:lnTo>
                      <a:pt x="297" y="107"/>
                    </a:lnTo>
                    <a:lnTo>
                      <a:pt x="299" y="107"/>
                    </a:lnTo>
                    <a:lnTo>
                      <a:pt x="299" y="107"/>
                    </a:lnTo>
                    <a:lnTo>
                      <a:pt x="299" y="107"/>
                    </a:lnTo>
                    <a:lnTo>
                      <a:pt x="299" y="107"/>
                    </a:lnTo>
                    <a:lnTo>
                      <a:pt x="299" y="107"/>
                    </a:lnTo>
                    <a:lnTo>
                      <a:pt x="299" y="108"/>
                    </a:lnTo>
                    <a:lnTo>
                      <a:pt x="299" y="108"/>
                    </a:lnTo>
                    <a:lnTo>
                      <a:pt x="299" y="108"/>
                    </a:lnTo>
                    <a:lnTo>
                      <a:pt x="299" y="108"/>
                    </a:lnTo>
                    <a:lnTo>
                      <a:pt x="299" y="108"/>
                    </a:lnTo>
                    <a:lnTo>
                      <a:pt x="299" y="110"/>
                    </a:lnTo>
                    <a:lnTo>
                      <a:pt x="299" y="110"/>
                    </a:lnTo>
                    <a:lnTo>
                      <a:pt x="299" y="110"/>
                    </a:lnTo>
                    <a:lnTo>
                      <a:pt x="299" y="110"/>
                    </a:lnTo>
                    <a:lnTo>
                      <a:pt x="299" y="110"/>
                    </a:lnTo>
                    <a:lnTo>
                      <a:pt x="299" y="112"/>
                    </a:lnTo>
                    <a:lnTo>
                      <a:pt x="299" y="112"/>
                    </a:lnTo>
                    <a:lnTo>
                      <a:pt x="299" y="112"/>
                    </a:lnTo>
                    <a:lnTo>
                      <a:pt x="299" y="112"/>
                    </a:lnTo>
                    <a:lnTo>
                      <a:pt x="297" y="114"/>
                    </a:lnTo>
                    <a:lnTo>
                      <a:pt x="297" y="114"/>
                    </a:lnTo>
                    <a:lnTo>
                      <a:pt x="297" y="114"/>
                    </a:lnTo>
                    <a:lnTo>
                      <a:pt x="297" y="114"/>
                    </a:lnTo>
                    <a:lnTo>
                      <a:pt x="297" y="114"/>
                    </a:lnTo>
                    <a:lnTo>
                      <a:pt x="297" y="114"/>
                    </a:lnTo>
                    <a:lnTo>
                      <a:pt x="297" y="114"/>
                    </a:lnTo>
                    <a:lnTo>
                      <a:pt x="297" y="114"/>
                    </a:lnTo>
                    <a:lnTo>
                      <a:pt x="297" y="116"/>
                    </a:lnTo>
                    <a:lnTo>
                      <a:pt x="297" y="116"/>
                    </a:lnTo>
                    <a:lnTo>
                      <a:pt x="297" y="116"/>
                    </a:lnTo>
                    <a:lnTo>
                      <a:pt x="297" y="116"/>
                    </a:lnTo>
                    <a:lnTo>
                      <a:pt x="299" y="117"/>
                    </a:lnTo>
                    <a:lnTo>
                      <a:pt x="299" y="117"/>
                    </a:lnTo>
                    <a:lnTo>
                      <a:pt x="299" y="117"/>
                    </a:lnTo>
                    <a:lnTo>
                      <a:pt x="299" y="117"/>
                    </a:lnTo>
                    <a:lnTo>
                      <a:pt x="297" y="117"/>
                    </a:lnTo>
                    <a:lnTo>
                      <a:pt x="299" y="119"/>
                    </a:lnTo>
                    <a:lnTo>
                      <a:pt x="299" y="119"/>
                    </a:lnTo>
                    <a:lnTo>
                      <a:pt x="299" y="119"/>
                    </a:lnTo>
                    <a:lnTo>
                      <a:pt x="299" y="119"/>
                    </a:lnTo>
                    <a:lnTo>
                      <a:pt x="300" y="119"/>
                    </a:lnTo>
                    <a:lnTo>
                      <a:pt x="300" y="119"/>
                    </a:lnTo>
                    <a:lnTo>
                      <a:pt x="300" y="119"/>
                    </a:lnTo>
                    <a:lnTo>
                      <a:pt x="302" y="119"/>
                    </a:lnTo>
                    <a:lnTo>
                      <a:pt x="302" y="119"/>
                    </a:lnTo>
                    <a:lnTo>
                      <a:pt x="302" y="119"/>
                    </a:lnTo>
                    <a:lnTo>
                      <a:pt x="302" y="119"/>
                    </a:lnTo>
                    <a:lnTo>
                      <a:pt x="302" y="119"/>
                    </a:lnTo>
                    <a:lnTo>
                      <a:pt x="304" y="119"/>
                    </a:lnTo>
                    <a:lnTo>
                      <a:pt x="304" y="119"/>
                    </a:lnTo>
                    <a:lnTo>
                      <a:pt x="304" y="119"/>
                    </a:lnTo>
                    <a:lnTo>
                      <a:pt x="304" y="121"/>
                    </a:lnTo>
                    <a:lnTo>
                      <a:pt x="304" y="121"/>
                    </a:lnTo>
                    <a:lnTo>
                      <a:pt x="304" y="121"/>
                    </a:lnTo>
                    <a:lnTo>
                      <a:pt x="304" y="121"/>
                    </a:lnTo>
                    <a:lnTo>
                      <a:pt x="304" y="121"/>
                    </a:lnTo>
                    <a:lnTo>
                      <a:pt x="306" y="121"/>
                    </a:lnTo>
                    <a:lnTo>
                      <a:pt x="306" y="121"/>
                    </a:lnTo>
                    <a:lnTo>
                      <a:pt x="308" y="121"/>
                    </a:lnTo>
                    <a:lnTo>
                      <a:pt x="308" y="121"/>
                    </a:lnTo>
                    <a:lnTo>
                      <a:pt x="308" y="121"/>
                    </a:lnTo>
                    <a:lnTo>
                      <a:pt x="308" y="121"/>
                    </a:lnTo>
                    <a:lnTo>
                      <a:pt x="308" y="121"/>
                    </a:lnTo>
                    <a:lnTo>
                      <a:pt x="308" y="123"/>
                    </a:lnTo>
                    <a:lnTo>
                      <a:pt x="306" y="123"/>
                    </a:lnTo>
                    <a:lnTo>
                      <a:pt x="306" y="123"/>
                    </a:lnTo>
                    <a:lnTo>
                      <a:pt x="306" y="123"/>
                    </a:lnTo>
                    <a:lnTo>
                      <a:pt x="306" y="123"/>
                    </a:lnTo>
                    <a:lnTo>
                      <a:pt x="306" y="123"/>
                    </a:lnTo>
                    <a:lnTo>
                      <a:pt x="306" y="125"/>
                    </a:lnTo>
                    <a:lnTo>
                      <a:pt x="306" y="125"/>
                    </a:lnTo>
                    <a:lnTo>
                      <a:pt x="306" y="125"/>
                    </a:lnTo>
                    <a:lnTo>
                      <a:pt x="306" y="125"/>
                    </a:lnTo>
                    <a:lnTo>
                      <a:pt x="306" y="125"/>
                    </a:lnTo>
                    <a:lnTo>
                      <a:pt x="306" y="126"/>
                    </a:lnTo>
                    <a:lnTo>
                      <a:pt x="306" y="126"/>
                    </a:lnTo>
                    <a:lnTo>
                      <a:pt x="306" y="126"/>
                    </a:lnTo>
                    <a:lnTo>
                      <a:pt x="306" y="128"/>
                    </a:lnTo>
                    <a:lnTo>
                      <a:pt x="306" y="128"/>
                    </a:lnTo>
                    <a:lnTo>
                      <a:pt x="306" y="128"/>
                    </a:lnTo>
                    <a:lnTo>
                      <a:pt x="306" y="128"/>
                    </a:lnTo>
                    <a:lnTo>
                      <a:pt x="306" y="128"/>
                    </a:lnTo>
                    <a:lnTo>
                      <a:pt x="306" y="128"/>
                    </a:lnTo>
                    <a:lnTo>
                      <a:pt x="306" y="128"/>
                    </a:lnTo>
                    <a:lnTo>
                      <a:pt x="306" y="128"/>
                    </a:lnTo>
                    <a:lnTo>
                      <a:pt x="306" y="128"/>
                    </a:lnTo>
                    <a:lnTo>
                      <a:pt x="304" y="128"/>
                    </a:lnTo>
                    <a:lnTo>
                      <a:pt x="304" y="128"/>
                    </a:lnTo>
                    <a:lnTo>
                      <a:pt x="304" y="128"/>
                    </a:lnTo>
                    <a:lnTo>
                      <a:pt x="304" y="128"/>
                    </a:lnTo>
                    <a:lnTo>
                      <a:pt x="304" y="128"/>
                    </a:lnTo>
                    <a:lnTo>
                      <a:pt x="304" y="130"/>
                    </a:lnTo>
                    <a:lnTo>
                      <a:pt x="304" y="130"/>
                    </a:lnTo>
                    <a:lnTo>
                      <a:pt x="304" y="130"/>
                    </a:lnTo>
                    <a:lnTo>
                      <a:pt x="304" y="130"/>
                    </a:lnTo>
                    <a:lnTo>
                      <a:pt x="304" y="130"/>
                    </a:lnTo>
                    <a:lnTo>
                      <a:pt x="304" y="132"/>
                    </a:lnTo>
                    <a:lnTo>
                      <a:pt x="304" y="132"/>
                    </a:lnTo>
                    <a:lnTo>
                      <a:pt x="304" y="132"/>
                    </a:lnTo>
                    <a:lnTo>
                      <a:pt x="304" y="134"/>
                    </a:lnTo>
                    <a:lnTo>
                      <a:pt x="304" y="134"/>
                    </a:lnTo>
                    <a:lnTo>
                      <a:pt x="304" y="134"/>
                    </a:lnTo>
                    <a:lnTo>
                      <a:pt x="304" y="134"/>
                    </a:lnTo>
                    <a:lnTo>
                      <a:pt x="304" y="134"/>
                    </a:lnTo>
                    <a:lnTo>
                      <a:pt x="302" y="135"/>
                    </a:lnTo>
                    <a:lnTo>
                      <a:pt x="302" y="135"/>
                    </a:lnTo>
                    <a:lnTo>
                      <a:pt x="302" y="135"/>
                    </a:lnTo>
                    <a:lnTo>
                      <a:pt x="302" y="135"/>
                    </a:lnTo>
                    <a:lnTo>
                      <a:pt x="302" y="135"/>
                    </a:lnTo>
                    <a:lnTo>
                      <a:pt x="302" y="135"/>
                    </a:lnTo>
                    <a:lnTo>
                      <a:pt x="302" y="135"/>
                    </a:lnTo>
                    <a:lnTo>
                      <a:pt x="302" y="135"/>
                    </a:lnTo>
                    <a:lnTo>
                      <a:pt x="302" y="137"/>
                    </a:lnTo>
                    <a:lnTo>
                      <a:pt x="300" y="137"/>
                    </a:lnTo>
                    <a:lnTo>
                      <a:pt x="300" y="137"/>
                    </a:lnTo>
                    <a:lnTo>
                      <a:pt x="300" y="137"/>
                    </a:lnTo>
                    <a:lnTo>
                      <a:pt x="300" y="137"/>
                    </a:lnTo>
                    <a:lnTo>
                      <a:pt x="300" y="137"/>
                    </a:lnTo>
                    <a:lnTo>
                      <a:pt x="300" y="139"/>
                    </a:lnTo>
                    <a:lnTo>
                      <a:pt x="300" y="139"/>
                    </a:lnTo>
                    <a:lnTo>
                      <a:pt x="300" y="141"/>
                    </a:lnTo>
                    <a:lnTo>
                      <a:pt x="300" y="141"/>
                    </a:lnTo>
                    <a:lnTo>
                      <a:pt x="300" y="141"/>
                    </a:lnTo>
                    <a:lnTo>
                      <a:pt x="302" y="143"/>
                    </a:lnTo>
                    <a:lnTo>
                      <a:pt x="302" y="143"/>
                    </a:lnTo>
                    <a:lnTo>
                      <a:pt x="302" y="143"/>
                    </a:lnTo>
                    <a:lnTo>
                      <a:pt x="304" y="143"/>
                    </a:lnTo>
                    <a:lnTo>
                      <a:pt x="304" y="145"/>
                    </a:lnTo>
                    <a:lnTo>
                      <a:pt x="304" y="145"/>
                    </a:lnTo>
                    <a:lnTo>
                      <a:pt x="304" y="145"/>
                    </a:lnTo>
                    <a:lnTo>
                      <a:pt x="304" y="146"/>
                    </a:lnTo>
                    <a:lnTo>
                      <a:pt x="306" y="146"/>
                    </a:lnTo>
                    <a:lnTo>
                      <a:pt x="306" y="148"/>
                    </a:lnTo>
                    <a:lnTo>
                      <a:pt x="306" y="148"/>
                    </a:lnTo>
                    <a:lnTo>
                      <a:pt x="306" y="148"/>
                    </a:lnTo>
                    <a:lnTo>
                      <a:pt x="306" y="148"/>
                    </a:lnTo>
                    <a:lnTo>
                      <a:pt x="306" y="150"/>
                    </a:lnTo>
                    <a:lnTo>
                      <a:pt x="306" y="150"/>
                    </a:lnTo>
                    <a:lnTo>
                      <a:pt x="308" y="150"/>
                    </a:lnTo>
                    <a:lnTo>
                      <a:pt x="308" y="150"/>
                    </a:lnTo>
                    <a:lnTo>
                      <a:pt x="308" y="152"/>
                    </a:lnTo>
                    <a:lnTo>
                      <a:pt x="308" y="152"/>
                    </a:lnTo>
                    <a:lnTo>
                      <a:pt x="308" y="152"/>
                    </a:lnTo>
                    <a:lnTo>
                      <a:pt x="309" y="152"/>
                    </a:lnTo>
                    <a:lnTo>
                      <a:pt x="309" y="152"/>
                    </a:lnTo>
                    <a:lnTo>
                      <a:pt x="309" y="152"/>
                    </a:lnTo>
                    <a:lnTo>
                      <a:pt x="309" y="152"/>
                    </a:lnTo>
                    <a:lnTo>
                      <a:pt x="309" y="154"/>
                    </a:lnTo>
                    <a:lnTo>
                      <a:pt x="309" y="154"/>
                    </a:lnTo>
                    <a:lnTo>
                      <a:pt x="311" y="155"/>
                    </a:lnTo>
                    <a:lnTo>
                      <a:pt x="313" y="155"/>
                    </a:lnTo>
                    <a:lnTo>
                      <a:pt x="313" y="155"/>
                    </a:lnTo>
                    <a:lnTo>
                      <a:pt x="313" y="155"/>
                    </a:lnTo>
                    <a:lnTo>
                      <a:pt x="313" y="155"/>
                    </a:lnTo>
                    <a:lnTo>
                      <a:pt x="313" y="155"/>
                    </a:lnTo>
                    <a:lnTo>
                      <a:pt x="313" y="155"/>
                    </a:lnTo>
                    <a:lnTo>
                      <a:pt x="313" y="157"/>
                    </a:lnTo>
                    <a:lnTo>
                      <a:pt x="313" y="157"/>
                    </a:lnTo>
                    <a:lnTo>
                      <a:pt x="313" y="157"/>
                    </a:lnTo>
                    <a:lnTo>
                      <a:pt x="313" y="157"/>
                    </a:lnTo>
                    <a:lnTo>
                      <a:pt x="313" y="157"/>
                    </a:lnTo>
                    <a:lnTo>
                      <a:pt x="311" y="157"/>
                    </a:lnTo>
                    <a:lnTo>
                      <a:pt x="311" y="157"/>
                    </a:lnTo>
                    <a:lnTo>
                      <a:pt x="311" y="157"/>
                    </a:lnTo>
                    <a:lnTo>
                      <a:pt x="309" y="157"/>
                    </a:lnTo>
                    <a:lnTo>
                      <a:pt x="308" y="157"/>
                    </a:lnTo>
                    <a:lnTo>
                      <a:pt x="308" y="157"/>
                    </a:lnTo>
                    <a:lnTo>
                      <a:pt x="306" y="159"/>
                    </a:lnTo>
                    <a:lnTo>
                      <a:pt x="306" y="159"/>
                    </a:lnTo>
                    <a:lnTo>
                      <a:pt x="306" y="159"/>
                    </a:lnTo>
                    <a:lnTo>
                      <a:pt x="306" y="159"/>
                    </a:lnTo>
                    <a:lnTo>
                      <a:pt x="306" y="159"/>
                    </a:lnTo>
                    <a:lnTo>
                      <a:pt x="306" y="159"/>
                    </a:lnTo>
                    <a:lnTo>
                      <a:pt x="306" y="161"/>
                    </a:lnTo>
                    <a:lnTo>
                      <a:pt x="306" y="161"/>
                    </a:lnTo>
                    <a:lnTo>
                      <a:pt x="306" y="161"/>
                    </a:lnTo>
                    <a:lnTo>
                      <a:pt x="306" y="163"/>
                    </a:lnTo>
                    <a:lnTo>
                      <a:pt x="306" y="164"/>
                    </a:lnTo>
                    <a:lnTo>
                      <a:pt x="306" y="164"/>
                    </a:lnTo>
                    <a:lnTo>
                      <a:pt x="306" y="164"/>
                    </a:lnTo>
                    <a:lnTo>
                      <a:pt x="304" y="166"/>
                    </a:lnTo>
                    <a:lnTo>
                      <a:pt x="304" y="166"/>
                    </a:lnTo>
                    <a:lnTo>
                      <a:pt x="304" y="166"/>
                    </a:lnTo>
                    <a:lnTo>
                      <a:pt x="304" y="166"/>
                    </a:lnTo>
                    <a:lnTo>
                      <a:pt x="304" y="168"/>
                    </a:lnTo>
                    <a:lnTo>
                      <a:pt x="304" y="168"/>
                    </a:lnTo>
                    <a:lnTo>
                      <a:pt x="304" y="168"/>
                    </a:lnTo>
                    <a:lnTo>
                      <a:pt x="304" y="170"/>
                    </a:lnTo>
                    <a:lnTo>
                      <a:pt x="304" y="170"/>
                    </a:lnTo>
                    <a:lnTo>
                      <a:pt x="302" y="170"/>
                    </a:lnTo>
                    <a:lnTo>
                      <a:pt x="302" y="170"/>
                    </a:lnTo>
                    <a:lnTo>
                      <a:pt x="300" y="170"/>
                    </a:lnTo>
                    <a:lnTo>
                      <a:pt x="300" y="170"/>
                    </a:lnTo>
                    <a:lnTo>
                      <a:pt x="300" y="170"/>
                    </a:lnTo>
                    <a:lnTo>
                      <a:pt x="300" y="170"/>
                    </a:lnTo>
                    <a:lnTo>
                      <a:pt x="300" y="172"/>
                    </a:lnTo>
                    <a:lnTo>
                      <a:pt x="299" y="172"/>
                    </a:lnTo>
                    <a:lnTo>
                      <a:pt x="299" y="173"/>
                    </a:lnTo>
                    <a:lnTo>
                      <a:pt x="299" y="173"/>
                    </a:lnTo>
                    <a:lnTo>
                      <a:pt x="297" y="173"/>
                    </a:lnTo>
                    <a:lnTo>
                      <a:pt x="297" y="173"/>
                    </a:lnTo>
                    <a:lnTo>
                      <a:pt x="297" y="173"/>
                    </a:lnTo>
                    <a:lnTo>
                      <a:pt x="297" y="173"/>
                    </a:lnTo>
                    <a:lnTo>
                      <a:pt x="295" y="173"/>
                    </a:lnTo>
                    <a:lnTo>
                      <a:pt x="293" y="173"/>
                    </a:lnTo>
                    <a:lnTo>
                      <a:pt x="291" y="173"/>
                    </a:lnTo>
                    <a:lnTo>
                      <a:pt x="291" y="173"/>
                    </a:lnTo>
                    <a:lnTo>
                      <a:pt x="289" y="175"/>
                    </a:lnTo>
                    <a:lnTo>
                      <a:pt x="289" y="175"/>
                    </a:lnTo>
                    <a:lnTo>
                      <a:pt x="289" y="175"/>
                    </a:lnTo>
                    <a:lnTo>
                      <a:pt x="289" y="175"/>
                    </a:lnTo>
                    <a:lnTo>
                      <a:pt x="289" y="175"/>
                    </a:lnTo>
                    <a:lnTo>
                      <a:pt x="291" y="175"/>
                    </a:lnTo>
                    <a:lnTo>
                      <a:pt x="291" y="175"/>
                    </a:lnTo>
                    <a:lnTo>
                      <a:pt x="291" y="175"/>
                    </a:lnTo>
                    <a:lnTo>
                      <a:pt x="291" y="175"/>
                    </a:lnTo>
                    <a:lnTo>
                      <a:pt x="291" y="175"/>
                    </a:lnTo>
                    <a:lnTo>
                      <a:pt x="293" y="177"/>
                    </a:lnTo>
                    <a:lnTo>
                      <a:pt x="293" y="177"/>
                    </a:lnTo>
                    <a:lnTo>
                      <a:pt x="293" y="177"/>
                    </a:lnTo>
                    <a:lnTo>
                      <a:pt x="293" y="177"/>
                    </a:lnTo>
                    <a:lnTo>
                      <a:pt x="293" y="177"/>
                    </a:lnTo>
                    <a:lnTo>
                      <a:pt x="293" y="177"/>
                    </a:lnTo>
                    <a:lnTo>
                      <a:pt x="293" y="177"/>
                    </a:lnTo>
                    <a:lnTo>
                      <a:pt x="293" y="177"/>
                    </a:lnTo>
                    <a:lnTo>
                      <a:pt x="293" y="177"/>
                    </a:lnTo>
                    <a:lnTo>
                      <a:pt x="291" y="177"/>
                    </a:lnTo>
                    <a:lnTo>
                      <a:pt x="291" y="177"/>
                    </a:lnTo>
                    <a:lnTo>
                      <a:pt x="291" y="177"/>
                    </a:lnTo>
                    <a:lnTo>
                      <a:pt x="291" y="177"/>
                    </a:lnTo>
                    <a:lnTo>
                      <a:pt x="289" y="177"/>
                    </a:lnTo>
                    <a:lnTo>
                      <a:pt x="289" y="177"/>
                    </a:lnTo>
                    <a:lnTo>
                      <a:pt x="289" y="177"/>
                    </a:lnTo>
                    <a:lnTo>
                      <a:pt x="289" y="177"/>
                    </a:lnTo>
                    <a:lnTo>
                      <a:pt x="288" y="177"/>
                    </a:lnTo>
                    <a:lnTo>
                      <a:pt x="288" y="179"/>
                    </a:lnTo>
                    <a:lnTo>
                      <a:pt x="288" y="179"/>
                    </a:lnTo>
                    <a:lnTo>
                      <a:pt x="288" y="179"/>
                    </a:lnTo>
                    <a:lnTo>
                      <a:pt x="288" y="179"/>
                    </a:lnTo>
                    <a:lnTo>
                      <a:pt x="286" y="179"/>
                    </a:lnTo>
                    <a:lnTo>
                      <a:pt x="286" y="179"/>
                    </a:lnTo>
                    <a:lnTo>
                      <a:pt x="286" y="179"/>
                    </a:lnTo>
                    <a:lnTo>
                      <a:pt x="286" y="179"/>
                    </a:lnTo>
                    <a:lnTo>
                      <a:pt x="284" y="181"/>
                    </a:lnTo>
                    <a:lnTo>
                      <a:pt x="284" y="181"/>
                    </a:lnTo>
                    <a:lnTo>
                      <a:pt x="284" y="181"/>
                    </a:lnTo>
                    <a:lnTo>
                      <a:pt x="284" y="181"/>
                    </a:lnTo>
                    <a:lnTo>
                      <a:pt x="284" y="182"/>
                    </a:lnTo>
                    <a:lnTo>
                      <a:pt x="284" y="182"/>
                    </a:lnTo>
                    <a:lnTo>
                      <a:pt x="282" y="182"/>
                    </a:lnTo>
                    <a:lnTo>
                      <a:pt x="282" y="184"/>
                    </a:lnTo>
                    <a:lnTo>
                      <a:pt x="282" y="184"/>
                    </a:lnTo>
                    <a:lnTo>
                      <a:pt x="282" y="184"/>
                    </a:lnTo>
                    <a:lnTo>
                      <a:pt x="282" y="184"/>
                    </a:lnTo>
                    <a:lnTo>
                      <a:pt x="282" y="186"/>
                    </a:lnTo>
                    <a:lnTo>
                      <a:pt x="282" y="186"/>
                    </a:lnTo>
                    <a:lnTo>
                      <a:pt x="282" y="186"/>
                    </a:lnTo>
                    <a:lnTo>
                      <a:pt x="282" y="188"/>
                    </a:lnTo>
                    <a:lnTo>
                      <a:pt x="284" y="188"/>
                    </a:lnTo>
                    <a:lnTo>
                      <a:pt x="284" y="188"/>
                    </a:lnTo>
                    <a:lnTo>
                      <a:pt x="284" y="188"/>
                    </a:lnTo>
                    <a:lnTo>
                      <a:pt x="284" y="188"/>
                    </a:lnTo>
                    <a:lnTo>
                      <a:pt x="286" y="188"/>
                    </a:lnTo>
                    <a:lnTo>
                      <a:pt x="286" y="188"/>
                    </a:lnTo>
                    <a:lnTo>
                      <a:pt x="286" y="188"/>
                    </a:lnTo>
                    <a:lnTo>
                      <a:pt x="286" y="188"/>
                    </a:lnTo>
                    <a:lnTo>
                      <a:pt x="286" y="188"/>
                    </a:lnTo>
                    <a:lnTo>
                      <a:pt x="286" y="190"/>
                    </a:lnTo>
                    <a:lnTo>
                      <a:pt x="286" y="190"/>
                    </a:lnTo>
                    <a:lnTo>
                      <a:pt x="286" y="190"/>
                    </a:lnTo>
                    <a:lnTo>
                      <a:pt x="284" y="190"/>
                    </a:lnTo>
                    <a:lnTo>
                      <a:pt x="284" y="190"/>
                    </a:lnTo>
                    <a:lnTo>
                      <a:pt x="284" y="190"/>
                    </a:lnTo>
                    <a:lnTo>
                      <a:pt x="284" y="190"/>
                    </a:lnTo>
                    <a:lnTo>
                      <a:pt x="282" y="190"/>
                    </a:lnTo>
                    <a:lnTo>
                      <a:pt x="282" y="190"/>
                    </a:lnTo>
                    <a:lnTo>
                      <a:pt x="282" y="190"/>
                    </a:lnTo>
                    <a:lnTo>
                      <a:pt x="282" y="190"/>
                    </a:lnTo>
                    <a:lnTo>
                      <a:pt x="282" y="190"/>
                    </a:lnTo>
                    <a:lnTo>
                      <a:pt x="282" y="190"/>
                    </a:lnTo>
                    <a:lnTo>
                      <a:pt x="282" y="190"/>
                    </a:lnTo>
                    <a:lnTo>
                      <a:pt x="280" y="192"/>
                    </a:lnTo>
                    <a:lnTo>
                      <a:pt x="280" y="192"/>
                    </a:lnTo>
                    <a:lnTo>
                      <a:pt x="280" y="192"/>
                    </a:lnTo>
                    <a:lnTo>
                      <a:pt x="280" y="192"/>
                    </a:lnTo>
                    <a:lnTo>
                      <a:pt x="280" y="192"/>
                    </a:lnTo>
                    <a:lnTo>
                      <a:pt x="280" y="192"/>
                    </a:lnTo>
                    <a:lnTo>
                      <a:pt x="280" y="193"/>
                    </a:lnTo>
                    <a:lnTo>
                      <a:pt x="280" y="193"/>
                    </a:lnTo>
                    <a:lnTo>
                      <a:pt x="280" y="193"/>
                    </a:lnTo>
                    <a:lnTo>
                      <a:pt x="282" y="193"/>
                    </a:lnTo>
                    <a:lnTo>
                      <a:pt x="282" y="193"/>
                    </a:lnTo>
                    <a:lnTo>
                      <a:pt x="282" y="195"/>
                    </a:lnTo>
                    <a:lnTo>
                      <a:pt x="282" y="195"/>
                    </a:lnTo>
                    <a:lnTo>
                      <a:pt x="282" y="195"/>
                    </a:lnTo>
                    <a:lnTo>
                      <a:pt x="282" y="195"/>
                    </a:lnTo>
                    <a:lnTo>
                      <a:pt x="282" y="195"/>
                    </a:lnTo>
                    <a:lnTo>
                      <a:pt x="282" y="197"/>
                    </a:lnTo>
                    <a:lnTo>
                      <a:pt x="282" y="197"/>
                    </a:lnTo>
                    <a:lnTo>
                      <a:pt x="282" y="197"/>
                    </a:lnTo>
                    <a:lnTo>
                      <a:pt x="282" y="197"/>
                    </a:lnTo>
                    <a:lnTo>
                      <a:pt x="282" y="197"/>
                    </a:lnTo>
                    <a:lnTo>
                      <a:pt x="282" y="197"/>
                    </a:lnTo>
                    <a:lnTo>
                      <a:pt x="282" y="197"/>
                    </a:lnTo>
                    <a:lnTo>
                      <a:pt x="282" y="199"/>
                    </a:lnTo>
                    <a:lnTo>
                      <a:pt x="282" y="199"/>
                    </a:lnTo>
                    <a:lnTo>
                      <a:pt x="284" y="199"/>
                    </a:lnTo>
                    <a:lnTo>
                      <a:pt x="284" y="199"/>
                    </a:lnTo>
                    <a:lnTo>
                      <a:pt x="284" y="199"/>
                    </a:lnTo>
                    <a:lnTo>
                      <a:pt x="284" y="199"/>
                    </a:lnTo>
                    <a:lnTo>
                      <a:pt x="286" y="199"/>
                    </a:lnTo>
                    <a:lnTo>
                      <a:pt x="286" y="199"/>
                    </a:lnTo>
                    <a:lnTo>
                      <a:pt x="286" y="199"/>
                    </a:lnTo>
                    <a:lnTo>
                      <a:pt x="286" y="199"/>
                    </a:lnTo>
                    <a:lnTo>
                      <a:pt x="288" y="199"/>
                    </a:lnTo>
                    <a:lnTo>
                      <a:pt x="288" y="199"/>
                    </a:lnTo>
                    <a:lnTo>
                      <a:pt x="286" y="199"/>
                    </a:lnTo>
                    <a:lnTo>
                      <a:pt x="286" y="199"/>
                    </a:lnTo>
                    <a:lnTo>
                      <a:pt x="286" y="199"/>
                    </a:lnTo>
                    <a:lnTo>
                      <a:pt x="286" y="199"/>
                    </a:lnTo>
                    <a:lnTo>
                      <a:pt x="286" y="199"/>
                    </a:lnTo>
                    <a:lnTo>
                      <a:pt x="286" y="199"/>
                    </a:lnTo>
                    <a:lnTo>
                      <a:pt x="286" y="199"/>
                    </a:lnTo>
                    <a:lnTo>
                      <a:pt x="286" y="201"/>
                    </a:lnTo>
                    <a:lnTo>
                      <a:pt x="286" y="201"/>
                    </a:lnTo>
                    <a:lnTo>
                      <a:pt x="286" y="201"/>
                    </a:lnTo>
                    <a:lnTo>
                      <a:pt x="286" y="201"/>
                    </a:lnTo>
                    <a:lnTo>
                      <a:pt x="286" y="201"/>
                    </a:lnTo>
                    <a:lnTo>
                      <a:pt x="286" y="201"/>
                    </a:lnTo>
                    <a:lnTo>
                      <a:pt x="286" y="201"/>
                    </a:lnTo>
                    <a:lnTo>
                      <a:pt x="286" y="201"/>
                    </a:lnTo>
                    <a:lnTo>
                      <a:pt x="286" y="202"/>
                    </a:lnTo>
                    <a:lnTo>
                      <a:pt x="288" y="202"/>
                    </a:lnTo>
                    <a:lnTo>
                      <a:pt x="288" y="202"/>
                    </a:lnTo>
                    <a:lnTo>
                      <a:pt x="288" y="202"/>
                    </a:lnTo>
                    <a:lnTo>
                      <a:pt x="288" y="202"/>
                    </a:lnTo>
                    <a:lnTo>
                      <a:pt x="288" y="204"/>
                    </a:lnTo>
                    <a:lnTo>
                      <a:pt x="288" y="204"/>
                    </a:lnTo>
                    <a:lnTo>
                      <a:pt x="288" y="204"/>
                    </a:lnTo>
                    <a:lnTo>
                      <a:pt x="286" y="204"/>
                    </a:lnTo>
                    <a:lnTo>
                      <a:pt x="286" y="204"/>
                    </a:lnTo>
                    <a:lnTo>
                      <a:pt x="286" y="204"/>
                    </a:lnTo>
                    <a:lnTo>
                      <a:pt x="286" y="204"/>
                    </a:lnTo>
                    <a:lnTo>
                      <a:pt x="286" y="204"/>
                    </a:lnTo>
                    <a:lnTo>
                      <a:pt x="286" y="204"/>
                    </a:lnTo>
                    <a:lnTo>
                      <a:pt x="284" y="204"/>
                    </a:lnTo>
                    <a:lnTo>
                      <a:pt x="284" y="204"/>
                    </a:lnTo>
                    <a:lnTo>
                      <a:pt x="284" y="204"/>
                    </a:lnTo>
                    <a:lnTo>
                      <a:pt x="284" y="204"/>
                    </a:lnTo>
                    <a:lnTo>
                      <a:pt x="284" y="204"/>
                    </a:lnTo>
                    <a:lnTo>
                      <a:pt x="284" y="204"/>
                    </a:lnTo>
                    <a:lnTo>
                      <a:pt x="284" y="206"/>
                    </a:lnTo>
                    <a:lnTo>
                      <a:pt x="284" y="206"/>
                    </a:lnTo>
                    <a:lnTo>
                      <a:pt x="284" y="206"/>
                    </a:lnTo>
                    <a:lnTo>
                      <a:pt x="282" y="206"/>
                    </a:lnTo>
                    <a:lnTo>
                      <a:pt x="282" y="208"/>
                    </a:lnTo>
                    <a:lnTo>
                      <a:pt x="282" y="208"/>
                    </a:lnTo>
                    <a:lnTo>
                      <a:pt x="282" y="208"/>
                    </a:lnTo>
                    <a:lnTo>
                      <a:pt x="282" y="208"/>
                    </a:lnTo>
                    <a:lnTo>
                      <a:pt x="282" y="208"/>
                    </a:lnTo>
                    <a:lnTo>
                      <a:pt x="282" y="210"/>
                    </a:lnTo>
                    <a:lnTo>
                      <a:pt x="282" y="210"/>
                    </a:lnTo>
                    <a:lnTo>
                      <a:pt x="282" y="210"/>
                    </a:lnTo>
                    <a:lnTo>
                      <a:pt x="280" y="210"/>
                    </a:lnTo>
                    <a:lnTo>
                      <a:pt x="280" y="210"/>
                    </a:lnTo>
                    <a:lnTo>
                      <a:pt x="280" y="210"/>
                    </a:lnTo>
                    <a:lnTo>
                      <a:pt x="280" y="210"/>
                    </a:lnTo>
                    <a:lnTo>
                      <a:pt x="279" y="210"/>
                    </a:lnTo>
                    <a:lnTo>
                      <a:pt x="279" y="211"/>
                    </a:lnTo>
                    <a:lnTo>
                      <a:pt x="279" y="211"/>
                    </a:lnTo>
                    <a:lnTo>
                      <a:pt x="279" y="211"/>
                    </a:lnTo>
                    <a:lnTo>
                      <a:pt x="279" y="211"/>
                    </a:lnTo>
                    <a:lnTo>
                      <a:pt x="279" y="213"/>
                    </a:lnTo>
                    <a:lnTo>
                      <a:pt x="279" y="213"/>
                    </a:lnTo>
                    <a:lnTo>
                      <a:pt x="279" y="213"/>
                    </a:lnTo>
                    <a:lnTo>
                      <a:pt x="279" y="213"/>
                    </a:lnTo>
                    <a:lnTo>
                      <a:pt x="279" y="213"/>
                    </a:lnTo>
                    <a:lnTo>
                      <a:pt x="279" y="213"/>
                    </a:lnTo>
                    <a:lnTo>
                      <a:pt x="279" y="215"/>
                    </a:lnTo>
                    <a:lnTo>
                      <a:pt x="277" y="215"/>
                    </a:lnTo>
                    <a:lnTo>
                      <a:pt x="277" y="215"/>
                    </a:lnTo>
                    <a:lnTo>
                      <a:pt x="277" y="215"/>
                    </a:lnTo>
                    <a:lnTo>
                      <a:pt x="277" y="215"/>
                    </a:lnTo>
                    <a:lnTo>
                      <a:pt x="277" y="215"/>
                    </a:lnTo>
                    <a:lnTo>
                      <a:pt x="277" y="215"/>
                    </a:lnTo>
                    <a:lnTo>
                      <a:pt x="275" y="215"/>
                    </a:lnTo>
                    <a:lnTo>
                      <a:pt x="275" y="215"/>
                    </a:lnTo>
                    <a:lnTo>
                      <a:pt x="275" y="215"/>
                    </a:lnTo>
                    <a:lnTo>
                      <a:pt x="275" y="215"/>
                    </a:lnTo>
                    <a:lnTo>
                      <a:pt x="275" y="215"/>
                    </a:lnTo>
                    <a:lnTo>
                      <a:pt x="275" y="217"/>
                    </a:lnTo>
                    <a:lnTo>
                      <a:pt x="275" y="217"/>
                    </a:lnTo>
                    <a:lnTo>
                      <a:pt x="273" y="217"/>
                    </a:lnTo>
                    <a:lnTo>
                      <a:pt x="273" y="217"/>
                    </a:lnTo>
                    <a:lnTo>
                      <a:pt x="275" y="217"/>
                    </a:lnTo>
                    <a:lnTo>
                      <a:pt x="275" y="217"/>
                    </a:lnTo>
                    <a:lnTo>
                      <a:pt x="275" y="217"/>
                    </a:lnTo>
                    <a:lnTo>
                      <a:pt x="275" y="217"/>
                    </a:lnTo>
                    <a:lnTo>
                      <a:pt x="275" y="219"/>
                    </a:lnTo>
                    <a:lnTo>
                      <a:pt x="275" y="219"/>
                    </a:lnTo>
                    <a:lnTo>
                      <a:pt x="277" y="219"/>
                    </a:lnTo>
                    <a:lnTo>
                      <a:pt x="277" y="219"/>
                    </a:lnTo>
                    <a:lnTo>
                      <a:pt x="277" y="219"/>
                    </a:lnTo>
                    <a:lnTo>
                      <a:pt x="277" y="219"/>
                    </a:lnTo>
                    <a:lnTo>
                      <a:pt x="275" y="220"/>
                    </a:lnTo>
                    <a:lnTo>
                      <a:pt x="275" y="222"/>
                    </a:lnTo>
                    <a:lnTo>
                      <a:pt x="275" y="222"/>
                    </a:lnTo>
                    <a:lnTo>
                      <a:pt x="275" y="222"/>
                    </a:lnTo>
                    <a:lnTo>
                      <a:pt x="273" y="222"/>
                    </a:lnTo>
                    <a:lnTo>
                      <a:pt x="273" y="222"/>
                    </a:lnTo>
                    <a:lnTo>
                      <a:pt x="273" y="222"/>
                    </a:lnTo>
                    <a:lnTo>
                      <a:pt x="273" y="224"/>
                    </a:lnTo>
                    <a:lnTo>
                      <a:pt x="273" y="224"/>
                    </a:lnTo>
                    <a:lnTo>
                      <a:pt x="273" y="224"/>
                    </a:lnTo>
                    <a:lnTo>
                      <a:pt x="275" y="224"/>
                    </a:lnTo>
                    <a:lnTo>
                      <a:pt x="275" y="224"/>
                    </a:lnTo>
                    <a:lnTo>
                      <a:pt x="275" y="224"/>
                    </a:lnTo>
                    <a:lnTo>
                      <a:pt x="277" y="224"/>
                    </a:lnTo>
                    <a:lnTo>
                      <a:pt x="277" y="224"/>
                    </a:lnTo>
                    <a:lnTo>
                      <a:pt x="277" y="224"/>
                    </a:lnTo>
                    <a:lnTo>
                      <a:pt x="277" y="224"/>
                    </a:lnTo>
                    <a:lnTo>
                      <a:pt x="277" y="224"/>
                    </a:lnTo>
                    <a:lnTo>
                      <a:pt x="279" y="224"/>
                    </a:lnTo>
                    <a:lnTo>
                      <a:pt x="279" y="224"/>
                    </a:lnTo>
                    <a:lnTo>
                      <a:pt x="279" y="224"/>
                    </a:lnTo>
                    <a:lnTo>
                      <a:pt x="279" y="224"/>
                    </a:lnTo>
                    <a:lnTo>
                      <a:pt x="279" y="224"/>
                    </a:lnTo>
                    <a:lnTo>
                      <a:pt x="280" y="226"/>
                    </a:lnTo>
                    <a:lnTo>
                      <a:pt x="280" y="226"/>
                    </a:lnTo>
                    <a:lnTo>
                      <a:pt x="280" y="226"/>
                    </a:lnTo>
                    <a:lnTo>
                      <a:pt x="280" y="228"/>
                    </a:lnTo>
                    <a:lnTo>
                      <a:pt x="280" y="228"/>
                    </a:lnTo>
                    <a:lnTo>
                      <a:pt x="280" y="228"/>
                    </a:lnTo>
                    <a:lnTo>
                      <a:pt x="282" y="228"/>
                    </a:lnTo>
                    <a:lnTo>
                      <a:pt x="282" y="230"/>
                    </a:lnTo>
                    <a:lnTo>
                      <a:pt x="282" y="230"/>
                    </a:lnTo>
                    <a:lnTo>
                      <a:pt x="282" y="230"/>
                    </a:lnTo>
                    <a:lnTo>
                      <a:pt x="282" y="230"/>
                    </a:lnTo>
                    <a:lnTo>
                      <a:pt x="282" y="230"/>
                    </a:lnTo>
                    <a:lnTo>
                      <a:pt x="282" y="230"/>
                    </a:lnTo>
                    <a:lnTo>
                      <a:pt x="282" y="230"/>
                    </a:lnTo>
                    <a:lnTo>
                      <a:pt x="282" y="230"/>
                    </a:lnTo>
                    <a:lnTo>
                      <a:pt x="282" y="231"/>
                    </a:lnTo>
                    <a:lnTo>
                      <a:pt x="280" y="231"/>
                    </a:lnTo>
                    <a:lnTo>
                      <a:pt x="280" y="231"/>
                    </a:lnTo>
                    <a:lnTo>
                      <a:pt x="280" y="231"/>
                    </a:lnTo>
                    <a:lnTo>
                      <a:pt x="280" y="231"/>
                    </a:lnTo>
                    <a:lnTo>
                      <a:pt x="280" y="231"/>
                    </a:lnTo>
                    <a:lnTo>
                      <a:pt x="280" y="231"/>
                    </a:lnTo>
                    <a:lnTo>
                      <a:pt x="280" y="231"/>
                    </a:lnTo>
                    <a:lnTo>
                      <a:pt x="280" y="233"/>
                    </a:lnTo>
                    <a:lnTo>
                      <a:pt x="280" y="233"/>
                    </a:lnTo>
                    <a:lnTo>
                      <a:pt x="279" y="233"/>
                    </a:lnTo>
                    <a:lnTo>
                      <a:pt x="279" y="233"/>
                    </a:lnTo>
                    <a:lnTo>
                      <a:pt x="279" y="233"/>
                    </a:lnTo>
                    <a:lnTo>
                      <a:pt x="279" y="233"/>
                    </a:lnTo>
                    <a:lnTo>
                      <a:pt x="277" y="233"/>
                    </a:lnTo>
                    <a:lnTo>
                      <a:pt x="277" y="233"/>
                    </a:lnTo>
                    <a:lnTo>
                      <a:pt x="277" y="233"/>
                    </a:lnTo>
                    <a:lnTo>
                      <a:pt x="275" y="233"/>
                    </a:lnTo>
                    <a:lnTo>
                      <a:pt x="275" y="233"/>
                    </a:lnTo>
                    <a:lnTo>
                      <a:pt x="275" y="235"/>
                    </a:lnTo>
                    <a:lnTo>
                      <a:pt x="275" y="235"/>
                    </a:lnTo>
                    <a:lnTo>
                      <a:pt x="275" y="235"/>
                    </a:lnTo>
                    <a:lnTo>
                      <a:pt x="275" y="239"/>
                    </a:lnTo>
                    <a:lnTo>
                      <a:pt x="275" y="239"/>
                    </a:lnTo>
                    <a:lnTo>
                      <a:pt x="275" y="239"/>
                    </a:lnTo>
                    <a:lnTo>
                      <a:pt x="273" y="239"/>
                    </a:lnTo>
                    <a:lnTo>
                      <a:pt x="273" y="239"/>
                    </a:lnTo>
                    <a:lnTo>
                      <a:pt x="273" y="239"/>
                    </a:lnTo>
                    <a:lnTo>
                      <a:pt x="273" y="239"/>
                    </a:lnTo>
                    <a:lnTo>
                      <a:pt x="273" y="239"/>
                    </a:lnTo>
                    <a:lnTo>
                      <a:pt x="271" y="239"/>
                    </a:lnTo>
                    <a:lnTo>
                      <a:pt x="271" y="239"/>
                    </a:lnTo>
                    <a:lnTo>
                      <a:pt x="271" y="240"/>
                    </a:lnTo>
                    <a:lnTo>
                      <a:pt x="271" y="240"/>
                    </a:lnTo>
                    <a:lnTo>
                      <a:pt x="271" y="242"/>
                    </a:lnTo>
                    <a:lnTo>
                      <a:pt x="271" y="242"/>
                    </a:lnTo>
                    <a:lnTo>
                      <a:pt x="271" y="242"/>
                    </a:lnTo>
                    <a:lnTo>
                      <a:pt x="271" y="242"/>
                    </a:lnTo>
                    <a:lnTo>
                      <a:pt x="271" y="242"/>
                    </a:lnTo>
                    <a:lnTo>
                      <a:pt x="271" y="244"/>
                    </a:lnTo>
                    <a:lnTo>
                      <a:pt x="271" y="244"/>
                    </a:lnTo>
                    <a:lnTo>
                      <a:pt x="271" y="244"/>
                    </a:lnTo>
                    <a:lnTo>
                      <a:pt x="271" y="244"/>
                    </a:lnTo>
                    <a:lnTo>
                      <a:pt x="271" y="244"/>
                    </a:lnTo>
                    <a:lnTo>
                      <a:pt x="270" y="244"/>
                    </a:lnTo>
                    <a:lnTo>
                      <a:pt x="270" y="244"/>
                    </a:lnTo>
                    <a:lnTo>
                      <a:pt x="270" y="244"/>
                    </a:lnTo>
                    <a:lnTo>
                      <a:pt x="270" y="246"/>
                    </a:lnTo>
                    <a:lnTo>
                      <a:pt x="270" y="246"/>
                    </a:lnTo>
                    <a:lnTo>
                      <a:pt x="271" y="246"/>
                    </a:lnTo>
                    <a:lnTo>
                      <a:pt x="271" y="246"/>
                    </a:lnTo>
                    <a:lnTo>
                      <a:pt x="271" y="246"/>
                    </a:lnTo>
                    <a:lnTo>
                      <a:pt x="271" y="246"/>
                    </a:lnTo>
                    <a:lnTo>
                      <a:pt x="271" y="246"/>
                    </a:lnTo>
                    <a:lnTo>
                      <a:pt x="271" y="248"/>
                    </a:lnTo>
                    <a:lnTo>
                      <a:pt x="271" y="248"/>
                    </a:lnTo>
                    <a:lnTo>
                      <a:pt x="271" y="248"/>
                    </a:lnTo>
                    <a:lnTo>
                      <a:pt x="271" y="248"/>
                    </a:lnTo>
                    <a:lnTo>
                      <a:pt x="273" y="248"/>
                    </a:lnTo>
                    <a:lnTo>
                      <a:pt x="273" y="248"/>
                    </a:lnTo>
                    <a:lnTo>
                      <a:pt x="273" y="249"/>
                    </a:lnTo>
                    <a:lnTo>
                      <a:pt x="273" y="249"/>
                    </a:lnTo>
                    <a:lnTo>
                      <a:pt x="273" y="249"/>
                    </a:lnTo>
                    <a:lnTo>
                      <a:pt x="273" y="249"/>
                    </a:lnTo>
                    <a:lnTo>
                      <a:pt x="273" y="249"/>
                    </a:lnTo>
                    <a:lnTo>
                      <a:pt x="273" y="251"/>
                    </a:lnTo>
                    <a:lnTo>
                      <a:pt x="273" y="251"/>
                    </a:lnTo>
                    <a:lnTo>
                      <a:pt x="273" y="251"/>
                    </a:lnTo>
                    <a:lnTo>
                      <a:pt x="275" y="251"/>
                    </a:lnTo>
                    <a:lnTo>
                      <a:pt x="275" y="251"/>
                    </a:lnTo>
                    <a:lnTo>
                      <a:pt x="275" y="253"/>
                    </a:lnTo>
                    <a:lnTo>
                      <a:pt x="277" y="253"/>
                    </a:lnTo>
                    <a:lnTo>
                      <a:pt x="277" y="255"/>
                    </a:lnTo>
                    <a:lnTo>
                      <a:pt x="277" y="255"/>
                    </a:lnTo>
                    <a:lnTo>
                      <a:pt x="277" y="255"/>
                    </a:lnTo>
                    <a:lnTo>
                      <a:pt x="277" y="255"/>
                    </a:lnTo>
                    <a:lnTo>
                      <a:pt x="277" y="255"/>
                    </a:lnTo>
                    <a:lnTo>
                      <a:pt x="279" y="255"/>
                    </a:lnTo>
                    <a:lnTo>
                      <a:pt x="279" y="257"/>
                    </a:lnTo>
                    <a:lnTo>
                      <a:pt x="279" y="257"/>
                    </a:lnTo>
                    <a:lnTo>
                      <a:pt x="279" y="257"/>
                    </a:lnTo>
                    <a:lnTo>
                      <a:pt x="280" y="257"/>
                    </a:lnTo>
                    <a:lnTo>
                      <a:pt x="280" y="258"/>
                    </a:lnTo>
                    <a:lnTo>
                      <a:pt x="280" y="258"/>
                    </a:lnTo>
                    <a:lnTo>
                      <a:pt x="280" y="258"/>
                    </a:lnTo>
                    <a:lnTo>
                      <a:pt x="280" y="258"/>
                    </a:lnTo>
                    <a:lnTo>
                      <a:pt x="279" y="258"/>
                    </a:lnTo>
                    <a:lnTo>
                      <a:pt x="279" y="258"/>
                    </a:lnTo>
                    <a:lnTo>
                      <a:pt x="279" y="258"/>
                    </a:lnTo>
                    <a:lnTo>
                      <a:pt x="279" y="258"/>
                    </a:lnTo>
                    <a:lnTo>
                      <a:pt x="279" y="258"/>
                    </a:lnTo>
                    <a:lnTo>
                      <a:pt x="279" y="258"/>
                    </a:lnTo>
                    <a:lnTo>
                      <a:pt x="279" y="258"/>
                    </a:lnTo>
                    <a:lnTo>
                      <a:pt x="279" y="258"/>
                    </a:lnTo>
                    <a:lnTo>
                      <a:pt x="279" y="258"/>
                    </a:lnTo>
                    <a:lnTo>
                      <a:pt x="279" y="260"/>
                    </a:lnTo>
                    <a:lnTo>
                      <a:pt x="279" y="260"/>
                    </a:lnTo>
                    <a:lnTo>
                      <a:pt x="279" y="260"/>
                    </a:lnTo>
                    <a:lnTo>
                      <a:pt x="279" y="260"/>
                    </a:lnTo>
                    <a:lnTo>
                      <a:pt x="279" y="260"/>
                    </a:lnTo>
                    <a:lnTo>
                      <a:pt x="279" y="260"/>
                    </a:lnTo>
                    <a:lnTo>
                      <a:pt x="279" y="260"/>
                    </a:lnTo>
                    <a:lnTo>
                      <a:pt x="279" y="260"/>
                    </a:lnTo>
                    <a:lnTo>
                      <a:pt x="280" y="260"/>
                    </a:lnTo>
                    <a:lnTo>
                      <a:pt x="280" y="260"/>
                    </a:lnTo>
                    <a:lnTo>
                      <a:pt x="280" y="260"/>
                    </a:lnTo>
                    <a:lnTo>
                      <a:pt x="280" y="260"/>
                    </a:lnTo>
                    <a:lnTo>
                      <a:pt x="280" y="260"/>
                    </a:lnTo>
                    <a:lnTo>
                      <a:pt x="282" y="260"/>
                    </a:lnTo>
                    <a:lnTo>
                      <a:pt x="282" y="260"/>
                    </a:lnTo>
                    <a:lnTo>
                      <a:pt x="282" y="260"/>
                    </a:lnTo>
                    <a:lnTo>
                      <a:pt x="282" y="260"/>
                    </a:lnTo>
                    <a:lnTo>
                      <a:pt x="282" y="260"/>
                    </a:lnTo>
                    <a:lnTo>
                      <a:pt x="282" y="262"/>
                    </a:lnTo>
                    <a:lnTo>
                      <a:pt x="280" y="262"/>
                    </a:lnTo>
                    <a:lnTo>
                      <a:pt x="280" y="262"/>
                    </a:lnTo>
                    <a:lnTo>
                      <a:pt x="280" y="262"/>
                    </a:lnTo>
                    <a:lnTo>
                      <a:pt x="280" y="264"/>
                    </a:lnTo>
                    <a:lnTo>
                      <a:pt x="279" y="266"/>
                    </a:lnTo>
                    <a:lnTo>
                      <a:pt x="279" y="266"/>
                    </a:lnTo>
                    <a:lnTo>
                      <a:pt x="279" y="266"/>
                    </a:lnTo>
                    <a:lnTo>
                      <a:pt x="279" y="266"/>
                    </a:lnTo>
                    <a:lnTo>
                      <a:pt x="279" y="266"/>
                    </a:lnTo>
                    <a:lnTo>
                      <a:pt x="279" y="268"/>
                    </a:lnTo>
                    <a:lnTo>
                      <a:pt x="279" y="268"/>
                    </a:lnTo>
                    <a:lnTo>
                      <a:pt x="279" y="268"/>
                    </a:lnTo>
                    <a:lnTo>
                      <a:pt x="279" y="269"/>
                    </a:lnTo>
                    <a:lnTo>
                      <a:pt x="279" y="269"/>
                    </a:lnTo>
                    <a:lnTo>
                      <a:pt x="279" y="269"/>
                    </a:lnTo>
                    <a:lnTo>
                      <a:pt x="279" y="269"/>
                    </a:lnTo>
                    <a:lnTo>
                      <a:pt x="279" y="269"/>
                    </a:lnTo>
                    <a:lnTo>
                      <a:pt x="279" y="271"/>
                    </a:lnTo>
                    <a:lnTo>
                      <a:pt x="279" y="271"/>
                    </a:lnTo>
                    <a:lnTo>
                      <a:pt x="279" y="271"/>
                    </a:lnTo>
                    <a:lnTo>
                      <a:pt x="277" y="273"/>
                    </a:lnTo>
                    <a:lnTo>
                      <a:pt x="277" y="273"/>
                    </a:lnTo>
                    <a:lnTo>
                      <a:pt x="277" y="273"/>
                    </a:lnTo>
                    <a:lnTo>
                      <a:pt x="277" y="273"/>
                    </a:lnTo>
                    <a:lnTo>
                      <a:pt x="277" y="273"/>
                    </a:lnTo>
                    <a:lnTo>
                      <a:pt x="277" y="273"/>
                    </a:lnTo>
                    <a:lnTo>
                      <a:pt x="277" y="275"/>
                    </a:lnTo>
                    <a:lnTo>
                      <a:pt x="277" y="275"/>
                    </a:lnTo>
                    <a:lnTo>
                      <a:pt x="277" y="275"/>
                    </a:lnTo>
                    <a:lnTo>
                      <a:pt x="277" y="275"/>
                    </a:lnTo>
                    <a:lnTo>
                      <a:pt x="277" y="275"/>
                    </a:lnTo>
                    <a:lnTo>
                      <a:pt x="277" y="277"/>
                    </a:lnTo>
                    <a:lnTo>
                      <a:pt x="277" y="277"/>
                    </a:lnTo>
                    <a:lnTo>
                      <a:pt x="277" y="277"/>
                    </a:lnTo>
                    <a:lnTo>
                      <a:pt x="277" y="277"/>
                    </a:lnTo>
                    <a:lnTo>
                      <a:pt x="277" y="277"/>
                    </a:lnTo>
                    <a:lnTo>
                      <a:pt x="277" y="277"/>
                    </a:lnTo>
                    <a:lnTo>
                      <a:pt x="277" y="278"/>
                    </a:lnTo>
                    <a:lnTo>
                      <a:pt x="277" y="278"/>
                    </a:lnTo>
                    <a:lnTo>
                      <a:pt x="277" y="278"/>
                    </a:lnTo>
                    <a:lnTo>
                      <a:pt x="277" y="278"/>
                    </a:lnTo>
                    <a:lnTo>
                      <a:pt x="277" y="282"/>
                    </a:lnTo>
                    <a:lnTo>
                      <a:pt x="277" y="282"/>
                    </a:lnTo>
                    <a:lnTo>
                      <a:pt x="277" y="282"/>
                    </a:lnTo>
                    <a:lnTo>
                      <a:pt x="277" y="282"/>
                    </a:lnTo>
                    <a:lnTo>
                      <a:pt x="277" y="282"/>
                    </a:lnTo>
                    <a:lnTo>
                      <a:pt x="277" y="284"/>
                    </a:lnTo>
                    <a:lnTo>
                      <a:pt x="277" y="284"/>
                    </a:lnTo>
                    <a:lnTo>
                      <a:pt x="277" y="284"/>
                    </a:lnTo>
                    <a:lnTo>
                      <a:pt x="277" y="284"/>
                    </a:lnTo>
                    <a:lnTo>
                      <a:pt x="279" y="284"/>
                    </a:lnTo>
                    <a:lnTo>
                      <a:pt x="279" y="284"/>
                    </a:lnTo>
                    <a:lnTo>
                      <a:pt x="279" y="284"/>
                    </a:lnTo>
                    <a:lnTo>
                      <a:pt x="279" y="284"/>
                    </a:lnTo>
                    <a:lnTo>
                      <a:pt x="280" y="284"/>
                    </a:lnTo>
                    <a:lnTo>
                      <a:pt x="280" y="284"/>
                    </a:lnTo>
                    <a:lnTo>
                      <a:pt x="282" y="284"/>
                    </a:lnTo>
                    <a:lnTo>
                      <a:pt x="282" y="284"/>
                    </a:lnTo>
                    <a:lnTo>
                      <a:pt x="282" y="284"/>
                    </a:lnTo>
                    <a:lnTo>
                      <a:pt x="282" y="284"/>
                    </a:lnTo>
                    <a:lnTo>
                      <a:pt x="282" y="284"/>
                    </a:lnTo>
                    <a:lnTo>
                      <a:pt x="282" y="284"/>
                    </a:lnTo>
                    <a:lnTo>
                      <a:pt x="282" y="284"/>
                    </a:lnTo>
                    <a:lnTo>
                      <a:pt x="282" y="284"/>
                    </a:lnTo>
                    <a:lnTo>
                      <a:pt x="282" y="284"/>
                    </a:lnTo>
                    <a:lnTo>
                      <a:pt x="282" y="286"/>
                    </a:lnTo>
                    <a:lnTo>
                      <a:pt x="282" y="286"/>
                    </a:lnTo>
                    <a:lnTo>
                      <a:pt x="282" y="286"/>
                    </a:lnTo>
                    <a:lnTo>
                      <a:pt x="284" y="286"/>
                    </a:lnTo>
                    <a:lnTo>
                      <a:pt x="284" y="286"/>
                    </a:lnTo>
                    <a:lnTo>
                      <a:pt x="284" y="286"/>
                    </a:lnTo>
                    <a:lnTo>
                      <a:pt x="284" y="286"/>
                    </a:lnTo>
                    <a:lnTo>
                      <a:pt x="284" y="286"/>
                    </a:lnTo>
                    <a:lnTo>
                      <a:pt x="282" y="287"/>
                    </a:lnTo>
                    <a:lnTo>
                      <a:pt x="282" y="287"/>
                    </a:lnTo>
                    <a:lnTo>
                      <a:pt x="282" y="287"/>
                    </a:lnTo>
                    <a:lnTo>
                      <a:pt x="282" y="287"/>
                    </a:lnTo>
                    <a:lnTo>
                      <a:pt x="282" y="287"/>
                    </a:lnTo>
                    <a:lnTo>
                      <a:pt x="282" y="287"/>
                    </a:lnTo>
                    <a:lnTo>
                      <a:pt x="282" y="287"/>
                    </a:lnTo>
                    <a:lnTo>
                      <a:pt x="280" y="287"/>
                    </a:lnTo>
                    <a:lnTo>
                      <a:pt x="280" y="289"/>
                    </a:lnTo>
                    <a:lnTo>
                      <a:pt x="280" y="289"/>
                    </a:lnTo>
                    <a:lnTo>
                      <a:pt x="280" y="289"/>
                    </a:lnTo>
                    <a:lnTo>
                      <a:pt x="280" y="289"/>
                    </a:lnTo>
                    <a:lnTo>
                      <a:pt x="280" y="289"/>
                    </a:lnTo>
                    <a:lnTo>
                      <a:pt x="280" y="291"/>
                    </a:lnTo>
                    <a:lnTo>
                      <a:pt x="280" y="291"/>
                    </a:lnTo>
                    <a:lnTo>
                      <a:pt x="280" y="291"/>
                    </a:lnTo>
                    <a:lnTo>
                      <a:pt x="280" y="291"/>
                    </a:lnTo>
                    <a:lnTo>
                      <a:pt x="280" y="291"/>
                    </a:lnTo>
                    <a:lnTo>
                      <a:pt x="280" y="291"/>
                    </a:lnTo>
                    <a:lnTo>
                      <a:pt x="280" y="291"/>
                    </a:lnTo>
                    <a:lnTo>
                      <a:pt x="280" y="291"/>
                    </a:lnTo>
                    <a:lnTo>
                      <a:pt x="282" y="291"/>
                    </a:lnTo>
                    <a:lnTo>
                      <a:pt x="282" y="293"/>
                    </a:lnTo>
                    <a:lnTo>
                      <a:pt x="282" y="293"/>
                    </a:lnTo>
                    <a:lnTo>
                      <a:pt x="282" y="293"/>
                    </a:lnTo>
                    <a:lnTo>
                      <a:pt x="284" y="293"/>
                    </a:lnTo>
                    <a:lnTo>
                      <a:pt x="284" y="295"/>
                    </a:lnTo>
                    <a:lnTo>
                      <a:pt x="284" y="295"/>
                    </a:lnTo>
                    <a:lnTo>
                      <a:pt x="284" y="295"/>
                    </a:lnTo>
                    <a:lnTo>
                      <a:pt x="284" y="295"/>
                    </a:lnTo>
                    <a:lnTo>
                      <a:pt x="284" y="295"/>
                    </a:lnTo>
                    <a:lnTo>
                      <a:pt x="284" y="296"/>
                    </a:lnTo>
                    <a:lnTo>
                      <a:pt x="284" y="296"/>
                    </a:lnTo>
                    <a:lnTo>
                      <a:pt x="284" y="296"/>
                    </a:lnTo>
                    <a:lnTo>
                      <a:pt x="286" y="298"/>
                    </a:lnTo>
                    <a:lnTo>
                      <a:pt x="286" y="298"/>
                    </a:lnTo>
                    <a:lnTo>
                      <a:pt x="286" y="298"/>
                    </a:lnTo>
                    <a:lnTo>
                      <a:pt x="286" y="298"/>
                    </a:lnTo>
                    <a:lnTo>
                      <a:pt x="286" y="298"/>
                    </a:lnTo>
                    <a:lnTo>
                      <a:pt x="288" y="298"/>
                    </a:lnTo>
                    <a:lnTo>
                      <a:pt x="288" y="300"/>
                    </a:lnTo>
                    <a:lnTo>
                      <a:pt x="288" y="300"/>
                    </a:lnTo>
                    <a:lnTo>
                      <a:pt x="288" y="300"/>
                    </a:lnTo>
                    <a:lnTo>
                      <a:pt x="288" y="300"/>
                    </a:lnTo>
                    <a:lnTo>
                      <a:pt x="288" y="300"/>
                    </a:lnTo>
                    <a:lnTo>
                      <a:pt x="289" y="300"/>
                    </a:lnTo>
                    <a:lnTo>
                      <a:pt x="289" y="300"/>
                    </a:lnTo>
                    <a:lnTo>
                      <a:pt x="289" y="300"/>
                    </a:lnTo>
                    <a:lnTo>
                      <a:pt x="289" y="302"/>
                    </a:lnTo>
                    <a:lnTo>
                      <a:pt x="289" y="302"/>
                    </a:lnTo>
                    <a:lnTo>
                      <a:pt x="289" y="302"/>
                    </a:lnTo>
                    <a:lnTo>
                      <a:pt x="288" y="304"/>
                    </a:lnTo>
                    <a:lnTo>
                      <a:pt x="288" y="304"/>
                    </a:lnTo>
                    <a:lnTo>
                      <a:pt x="288" y="304"/>
                    </a:lnTo>
                    <a:lnTo>
                      <a:pt x="288" y="306"/>
                    </a:lnTo>
                    <a:lnTo>
                      <a:pt x="288" y="306"/>
                    </a:lnTo>
                    <a:lnTo>
                      <a:pt x="288" y="307"/>
                    </a:lnTo>
                    <a:lnTo>
                      <a:pt x="288" y="307"/>
                    </a:lnTo>
                    <a:lnTo>
                      <a:pt x="288" y="307"/>
                    </a:lnTo>
                    <a:lnTo>
                      <a:pt x="288" y="307"/>
                    </a:lnTo>
                    <a:lnTo>
                      <a:pt x="288" y="307"/>
                    </a:lnTo>
                    <a:lnTo>
                      <a:pt x="288" y="307"/>
                    </a:lnTo>
                    <a:lnTo>
                      <a:pt x="288" y="307"/>
                    </a:lnTo>
                    <a:lnTo>
                      <a:pt x="289" y="309"/>
                    </a:lnTo>
                    <a:lnTo>
                      <a:pt x="289" y="309"/>
                    </a:lnTo>
                    <a:lnTo>
                      <a:pt x="289" y="309"/>
                    </a:lnTo>
                    <a:lnTo>
                      <a:pt x="289" y="311"/>
                    </a:lnTo>
                    <a:lnTo>
                      <a:pt x="291" y="311"/>
                    </a:lnTo>
                    <a:lnTo>
                      <a:pt x="291" y="313"/>
                    </a:lnTo>
                    <a:lnTo>
                      <a:pt x="291" y="313"/>
                    </a:lnTo>
                    <a:lnTo>
                      <a:pt x="291" y="313"/>
                    </a:lnTo>
                    <a:lnTo>
                      <a:pt x="293" y="313"/>
                    </a:lnTo>
                    <a:lnTo>
                      <a:pt x="293" y="313"/>
                    </a:lnTo>
                    <a:lnTo>
                      <a:pt x="293" y="313"/>
                    </a:lnTo>
                    <a:lnTo>
                      <a:pt x="293" y="313"/>
                    </a:lnTo>
                    <a:lnTo>
                      <a:pt x="293" y="311"/>
                    </a:lnTo>
                    <a:lnTo>
                      <a:pt x="293" y="311"/>
                    </a:lnTo>
                    <a:lnTo>
                      <a:pt x="293" y="311"/>
                    </a:lnTo>
                    <a:lnTo>
                      <a:pt x="293" y="311"/>
                    </a:lnTo>
                    <a:lnTo>
                      <a:pt x="293" y="309"/>
                    </a:lnTo>
                    <a:lnTo>
                      <a:pt x="293" y="309"/>
                    </a:lnTo>
                    <a:lnTo>
                      <a:pt x="293" y="309"/>
                    </a:lnTo>
                    <a:lnTo>
                      <a:pt x="293" y="309"/>
                    </a:lnTo>
                    <a:lnTo>
                      <a:pt x="293" y="309"/>
                    </a:lnTo>
                    <a:lnTo>
                      <a:pt x="295" y="309"/>
                    </a:lnTo>
                    <a:lnTo>
                      <a:pt x="295" y="309"/>
                    </a:lnTo>
                    <a:lnTo>
                      <a:pt x="295" y="309"/>
                    </a:lnTo>
                    <a:lnTo>
                      <a:pt x="295" y="309"/>
                    </a:lnTo>
                    <a:lnTo>
                      <a:pt x="295" y="309"/>
                    </a:lnTo>
                    <a:lnTo>
                      <a:pt x="297" y="311"/>
                    </a:lnTo>
                    <a:lnTo>
                      <a:pt x="297" y="311"/>
                    </a:lnTo>
                    <a:lnTo>
                      <a:pt x="297" y="311"/>
                    </a:lnTo>
                    <a:lnTo>
                      <a:pt x="297" y="313"/>
                    </a:lnTo>
                    <a:lnTo>
                      <a:pt x="297" y="313"/>
                    </a:lnTo>
                    <a:lnTo>
                      <a:pt x="297" y="315"/>
                    </a:lnTo>
                    <a:lnTo>
                      <a:pt x="295" y="315"/>
                    </a:lnTo>
                    <a:lnTo>
                      <a:pt x="295" y="315"/>
                    </a:lnTo>
                    <a:lnTo>
                      <a:pt x="295" y="316"/>
                    </a:lnTo>
                    <a:lnTo>
                      <a:pt x="295" y="316"/>
                    </a:lnTo>
                    <a:lnTo>
                      <a:pt x="293" y="316"/>
                    </a:lnTo>
                    <a:lnTo>
                      <a:pt x="293" y="316"/>
                    </a:lnTo>
                    <a:lnTo>
                      <a:pt x="293" y="316"/>
                    </a:lnTo>
                    <a:lnTo>
                      <a:pt x="293" y="316"/>
                    </a:lnTo>
                    <a:lnTo>
                      <a:pt x="291" y="315"/>
                    </a:lnTo>
                    <a:lnTo>
                      <a:pt x="291" y="315"/>
                    </a:lnTo>
                    <a:lnTo>
                      <a:pt x="291" y="315"/>
                    </a:lnTo>
                    <a:lnTo>
                      <a:pt x="291" y="315"/>
                    </a:lnTo>
                    <a:lnTo>
                      <a:pt x="291" y="315"/>
                    </a:lnTo>
                    <a:lnTo>
                      <a:pt x="289" y="316"/>
                    </a:lnTo>
                    <a:lnTo>
                      <a:pt x="289" y="318"/>
                    </a:lnTo>
                    <a:lnTo>
                      <a:pt x="289" y="318"/>
                    </a:lnTo>
                    <a:lnTo>
                      <a:pt x="289" y="318"/>
                    </a:lnTo>
                    <a:lnTo>
                      <a:pt x="289" y="320"/>
                    </a:lnTo>
                    <a:lnTo>
                      <a:pt x="289" y="320"/>
                    </a:lnTo>
                    <a:lnTo>
                      <a:pt x="289" y="320"/>
                    </a:lnTo>
                    <a:lnTo>
                      <a:pt x="291" y="320"/>
                    </a:lnTo>
                    <a:lnTo>
                      <a:pt x="291" y="322"/>
                    </a:lnTo>
                    <a:lnTo>
                      <a:pt x="291" y="322"/>
                    </a:lnTo>
                    <a:lnTo>
                      <a:pt x="291" y="322"/>
                    </a:lnTo>
                    <a:lnTo>
                      <a:pt x="291" y="322"/>
                    </a:lnTo>
                    <a:lnTo>
                      <a:pt x="291" y="322"/>
                    </a:lnTo>
                    <a:lnTo>
                      <a:pt x="291" y="322"/>
                    </a:lnTo>
                    <a:lnTo>
                      <a:pt x="291" y="322"/>
                    </a:lnTo>
                    <a:lnTo>
                      <a:pt x="293" y="322"/>
                    </a:lnTo>
                    <a:lnTo>
                      <a:pt x="293" y="322"/>
                    </a:lnTo>
                    <a:lnTo>
                      <a:pt x="293" y="322"/>
                    </a:lnTo>
                    <a:lnTo>
                      <a:pt x="293" y="322"/>
                    </a:lnTo>
                    <a:lnTo>
                      <a:pt x="293" y="322"/>
                    </a:lnTo>
                    <a:lnTo>
                      <a:pt x="293" y="324"/>
                    </a:lnTo>
                    <a:lnTo>
                      <a:pt x="293" y="324"/>
                    </a:lnTo>
                    <a:lnTo>
                      <a:pt x="293" y="324"/>
                    </a:lnTo>
                    <a:lnTo>
                      <a:pt x="295" y="324"/>
                    </a:lnTo>
                    <a:lnTo>
                      <a:pt x="295" y="325"/>
                    </a:lnTo>
                    <a:lnTo>
                      <a:pt x="295" y="325"/>
                    </a:lnTo>
                    <a:lnTo>
                      <a:pt x="295" y="325"/>
                    </a:lnTo>
                    <a:lnTo>
                      <a:pt x="293" y="325"/>
                    </a:lnTo>
                    <a:lnTo>
                      <a:pt x="293" y="325"/>
                    </a:lnTo>
                    <a:lnTo>
                      <a:pt x="293" y="325"/>
                    </a:lnTo>
                    <a:lnTo>
                      <a:pt x="293" y="325"/>
                    </a:lnTo>
                    <a:lnTo>
                      <a:pt x="293" y="327"/>
                    </a:lnTo>
                    <a:lnTo>
                      <a:pt x="293" y="327"/>
                    </a:lnTo>
                    <a:lnTo>
                      <a:pt x="293" y="327"/>
                    </a:lnTo>
                    <a:lnTo>
                      <a:pt x="293" y="327"/>
                    </a:lnTo>
                    <a:lnTo>
                      <a:pt x="293" y="327"/>
                    </a:lnTo>
                    <a:lnTo>
                      <a:pt x="293" y="329"/>
                    </a:lnTo>
                    <a:lnTo>
                      <a:pt x="295" y="329"/>
                    </a:lnTo>
                    <a:lnTo>
                      <a:pt x="295" y="329"/>
                    </a:lnTo>
                    <a:lnTo>
                      <a:pt x="295" y="329"/>
                    </a:lnTo>
                    <a:lnTo>
                      <a:pt x="295" y="329"/>
                    </a:lnTo>
                    <a:lnTo>
                      <a:pt x="297" y="329"/>
                    </a:lnTo>
                    <a:lnTo>
                      <a:pt x="297" y="329"/>
                    </a:lnTo>
                    <a:lnTo>
                      <a:pt x="297" y="329"/>
                    </a:lnTo>
                    <a:lnTo>
                      <a:pt x="297" y="329"/>
                    </a:lnTo>
                    <a:lnTo>
                      <a:pt x="299" y="329"/>
                    </a:lnTo>
                    <a:lnTo>
                      <a:pt x="299" y="329"/>
                    </a:lnTo>
                    <a:lnTo>
                      <a:pt x="299" y="329"/>
                    </a:lnTo>
                    <a:lnTo>
                      <a:pt x="300" y="329"/>
                    </a:lnTo>
                    <a:lnTo>
                      <a:pt x="300" y="329"/>
                    </a:lnTo>
                    <a:lnTo>
                      <a:pt x="300" y="329"/>
                    </a:lnTo>
                    <a:lnTo>
                      <a:pt x="302" y="329"/>
                    </a:lnTo>
                    <a:lnTo>
                      <a:pt x="302" y="329"/>
                    </a:lnTo>
                    <a:lnTo>
                      <a:pt x="302" y="329"/>
                    </a:lnTo>
                    <a:lnTo>
                      <a:pt x="304" y="329"/>
                    </a:lnTo>
                    <a:lnTo>
                      <a:pt x="304" y="329"/>
                    </a:lnTo>
                    <a:lnTo>
                      <a:pt x="304" y="329"/>
                    </a:lnTo>
                    <a:lnTo>
                      <a:pt x="306" y="329"/>
                    </a:lnTo>
                    <a:lnTo>
                      <a:pt x="306" y="329"/>
                    </a:lnTo>
                    <a:lnTo>
                      <a:pt x="308" y="329"/>
                    </a:lnTo>
                    <a:lnTo>
                      <a:pt x="309" y="331"/>
                    </a:lnTo>
                    <a:lnTo>
                      <a:pt x="309" y="331"/>
                    </a:lnTo>
                    <a:lnTo>
                      <a:pt x="309" y="331"/>
                    </a:lnTo>
                    <a:lnTo>
                      <a:pt x="309" y="331"/>
                    </a:lnTo>
                    <a:lnTo>
                      <a:pt x="309" y="331"/>
                    </a:lnTo>
                    <a:lnTo>
                      <a:pt x="309" y="331"/>
                    </a:lnTo>
                    <a:lnTo>
                      <a:pt x="309" y="333"/>
                    </a:lnTo>
                    <a:lnTo>
                      <a:pt x="309" y="333"/>
                    </a:lnTo>
                    <a:lnTo>
                      <a:pt x="309" y="333"/>
                    </a:lnTo>
                    <a:lnTo>
                      <a:pt x="309" y="333"/>
                    </a:lnTo>
                    <a:lnTo>
                      <a:pt x="309" y="333"/>
                    </a:lnTo>
                    <a:lnTo>
                      <a:pt x="309" y="334"/>
                    </a:lnTo>
                    <a:lnTo>
                      <a:pt x="309" y="334"/>
                    </a:lnTo>
                    <a:lnTo>
                      <a:pt x="309" y="334"/>
                    </a:lnTo>
                    <a:lnTo>
                      <a:pt x="309" y="334"/>
                    </a:lnTo>
                    <a:lnTo>
                      <a:pt x="309" y="334"/>
                    </a:lnTo>
                    <a:lnTo>
                      <a:pt x="309" y="334"/>
                    </a:lnTo>
                    <a:lnTo>
                      <a:pt x="309" y="336"/>
                    </a:lnTo>
                    <a:lnTo>
                      <a:pt x="309" y="336"/>
                    </a:lnTo>
                    <a:lnTo>
                      <a:pt x="309" y="336"/>
                    </a:lnTo>
                    <a:lnTo>
                      <a:pt x="311" y="336"/>
                    </a:lnTo>
                    <a:lnTo>
                      <a:pt x="311" y="336"/>
                    </a:lnTo>
                    <a:lnTo>
                      <a:pt x="313" y="336"/>
                    </a:lnTo>
                    <a:lnTo>
                      <a:pt x="313" y="336"/>
                    </a:lnTo>
                    <a:lnTo>
                      <a:pt x="313" y="338"/>
                    </a:lnTo>
                    <a:lnTo>
                      <a:pt x="313" y="338"/>
                    </a:lnTo>
                    <a:lnTo>
                      <a:pt x="315" y="338"/>
                    </a:lnTo>
                    <a:lnTo>
                      <a:pt x="315" y="338"/>
                    </a:lnTo>
                    <a:lnTo>
                      <a:pt x="315" y="338"/>
                    </a:lnTo>
                    <a:lnTo>
                      <a:pt x="315" y="338"/>
                    </a:lnTo>
                    <a:lnTo>
                      <a:pt x="315" y="340"/>
                    </a:lnTo>
                    <a:lnTo>
                      <a:pt x="317" y="340"/>
                    </a:lnTo>
                    <a:lnTo>
                      <a:pt x="317" y="340"/>
                    </a:lnTo>
                    <a:lnTo>
                      <a:pt x="317" y="340"/>
                    </a:lnTo>
                    <a:lnTo>
                      <a:pt x="317" y="340"/>
                    </a:lnTo>
                    <a:lnTo>
                      <a:pt x="317" y="340"/>
                    </a:lnTo>
                    <a:lnTo>
                      <a:pt x="317" y="340"/>
                    </a:lnTo>
                    <a:lnTo>
                      <a:pt x="317" y="342"/>
                    </a:lnTo>
                    <a:lnTo>
                      <a:pt x="317" y="342"/>
                    </a:lnTo>
                    <a:lnTo>
                      <a:pt x="317" y="342"/>
                    </a:lnTo>
                    <a:lnTo>
                      <a:pt x="317" y="342"/>
                    </a:lnTo>
                    <a:lnTo>
                      <a:pt x="317" y="342"/>
                    </a:lnTo>
                    <a:lnTo>
                      <a:pt x="317" y="343"/>
                    </a:lnTo>
                    <a:lnTo>
                      <a:pt x="317" y="343"/>
                    </a:lnTo>
                    <a:lnTo>
                      <a:pt x="317" y="343"/>
                    </a:lnTo>
                    <a:lnTo>
                      <a:pt x="317" y="345"/>
                    </a:lnTo>
                    <a:lnTo>
                      <a:pt x="317" y="345"/>
                    </a:lnTo>
                    <a:lnTo>
                      <a:pt x="317" y="345"/>
                    </a:lnTo>
                    <a:lnTo>
                      <a:pt x="317" y="347"/>
                    </a:lnTo>
                    <a:lnTo>
                      <a:pt x="317" y="347"/>
                    </a:lnTo>
                    <a:lnTo>
                      <a:pt x="318" y="347"/>
                    </a:lnTo>
                    <a:lnTo>
                      <a:pt x="318" y="347"/>
                    </a:lnTo>
                    <a:lnTo>
                      <a:pt x="318" y="347"/>
                    </a:lnTo>
                    <a:lnTo>
                      <a:pt x="318" y="349"/>
                    </a:lnTo>
                    <a:lnTo>
                      <a:pt x="318" y="349"/>
                    </a:lnTo>
                    <a:lnTo>
                      <a:pt x="318" y="349"/>
                    </a:lnTo>
                    <a:lnTo>
                      <a:pt x="318" y="351"/>
                    </a:lnTo>
                    <a:lnTo>
                      <a:pt x="320" y="351"/>
                    </a:lnTo>
                    <a:lnTo>
                      <a:pt x="320" y="353"/>
                    </a:lnTo>
                    <a:lnTo>
                      <a:pt x="320" y="353"/>
                    </a:lnTo>
                    <a:lnTo>
                      <a:pt x="320" y="353"/>
                    </a:lnTo>
                    <a:lnTo>
                      <a:pt x="320" y="353"/>
                    </a:lnTo>
                    <a:lnTo>
                      <a:pt x="322" y="353"/>
                    </a:lnTo>
                    <a:lnTo>
                      <a:pt x="322" y="353"/>
                    </a:lnTo>
                    <a:lnTo>
                      <a:pt x="322" y="353"/>
                    </a:lnTo>
                    <a:lnTo>
                      <a:pt x="322" y="353"/>
                    </a:lnTo>
                    <a:lnTo>
                      <a:pt x="322" y="353"/>
                    </a:lnTo>
                    <a:lnTo>
                      <a:pt x="322" y="353"/>
                    </a:lnTo>
                    <a:lnTo>
                      <a:pt x="322" y="353"/>
                    </a:lnTo>
                    <a:lnTo>
                      <a:pt x="322" y="353"/>
                    </a:lnTo>
                    <a:lnTo>
                      <a:pt x="322" y="351"/>
                    </a:lnTo>
                    <a:lnTo>
                      <a:pt x="324" y="351"/>
                    </a:lnTo>
                    <a:lnTo>
                      <a:pt x="324" y="353"/>
                    </a:lnTo>
                    <a:lnTo>
                      <a:pt x="324" y="353"/>
                    </a:lnTo>
                    <a:lnTo>
                      <a:pt x="324" y="353"/>
                    </a:lnTo>
                    <a:lnTo>
                      <a:pt x="324" y="353"/>
                    </a:lnTo>
                    <a:lnTo>
                      <a:pt x="324" y="353"/>
                    </a:lnTo>
                    <a:lnTo>
                      <a:pt x="326" y="353"/>
                    </a:lnTo>
                    <a:lnTo>
                      <a:pt x="326" y="353"/>
                    </a:lnTo>
                    <a:lnTo>
                      <a:pt x="326" y="353"/>
                    </a:lnTo>
                    <a:lnTo>
                      <a:pt x="326" y="354"/>
                    </a:lnTo>
                    <a:lnTo>
                      <a:pt x="327" y="354"/>
                    </a:lnTo>
                    <a:lnTo>
                      <a:pt x="327" y="354"/>
                    </a:lnTo>
                    <a:lnTo>
                      <a:pt x="327" y="354"/>
                    </a:lnTo>
                    <a:lnTo>
                      <a:pt x="327" y="354"/>
                    </a:lnTo>
                    <a:lnTo>
                      <a:pt x="329" y="356"/>
                    </a:lnTo>
                    <a:lnTo>
                      <a:pt x="329" y="356"/>
                    </a:lnTo>
                    <a:lnTo>
                      <a:pt x="329" y="356"/>
                    </a:lnTo>
                    <a:lnTo>
                      <a:pt x="329" y="356"/>
                    </a:lnTo>
                    <a:lnTo>
                      <a:pt x="329" y="358"/>
                    </a:lnTo>
                    <a:lnTo>
                      <a:pt x="329" y="358"/>
                    </a:lnTo>
                    <a:lnTo>
                      <a:pt x="329" y="358"/>
                    </a:lnTo>
                    <a:lnTo>
                      <a:pt x="329" y="358"/>
                    </a:lnTo>
                    <a:lnTo>
                      <a:pt x="329" y="360"/>
                    </a:lnTo>
                    <a:lnTo>
                      <a:pt x="329" y="360"/>
                    </a:lnTo>
                    <a:lnTo>
                      <a:pt x="329" y="362"/>
                    </a:lnTo>
                    <a:lnTo>
                      <a:pt x="327" y="362"/>
                    </a:lnTo>
                    <a:lnTo>
                      <a:pt x="327" y="362"/>
                    </a:lnTo>
                    <a:lnTo>
                      <a:pt x="327" y="363"/>
                    </a:lnTo>
                    <a:lnTo>
                      <a:pt x="327" y="363"/>
                    </a:lnTo>
                    <a:lnTo>
                      <a:pt x="327" y="363"/>
                    </a:lnTo>
                    <a:lnTo>
                      <a:pt x="327" y="363"/>
                    </a:lnTo>
                    <a:lnTo>
                      <a:pt x="327" y="363"/>
                    </a:lnTo>
                    <a:lnTo>
                      <a:pt x="329" y="363"/>
                    </a:lnTo>
                    <a:lnTo>
                      <a:pt x="329" y="363"/>
                    </a:lnTo>
                    <a:lnTo>
                      <a:pt x="329" y="363"/>
                    </a:lnTo>
                    <a:lnTo>
                      <a:pt x="331" y="363"/>
                    </a:lnTo>
                    <a:lnTo>
                      <a:pt x="331" y="363"/>
                    </a:lnTo>
                    <a:lnTo>
                      <a:pt x="333" y="363"/>
                    </a:lnTo>
                    <a:lnTo>
                      <a:pt x="333" y="365"/>
                    </a:lnTo>
                    <a:lnTo>
                      <a:pt x="333" y="365"/>
                    </a:lnTo>
                    <a:lnTo>
                      <a:pt x="333" y="365"/>
                    </a:lnTo>
                    <a:lnTo>
                      <a:pt x="335" y="365"/>
                    </a:lnTo>
                    <a:lnTo>
                      <a:pt x="335" y="365"/>
                    </a:lnTo>
                    <a:lnTo>
                      <a:pt x="335" y="365"/>
                    </a:lnTo>
                    <a:lnTo>
                      <a:pt x="336" y="365"/>
                    </a:lnTo>
                    <a:lnTo>
                      <a:pt x="336" y="365"/>
                    </a:lnTo>
                    <a:lnTo>
                      <a:pt x="336" y="365"/>
                    </a:lnTo>
                    <a:lnTo>
                      <a:pt x="336" y="365"/>
                    </a:lnTo>
                    <a:lnTo>
                      <a:pt x="336" y="365"/>
                    </a:lnTo>
                    <a:lnTo>
                      <a:pt x="336" y="365"/>
                    </a:lnTo>
                    <a:lnTo>
                      <a:pt x="336" y="365"/>
                    </a:lnTo>
                    <a:lnTo>
                      <a:pt x="338" y="367"/>
                    </a:lnTo>
                    <a:lnTo>
                      <a:pt x="338" y="367"/>
                    </a:lnTo>
                    <a:lnTo>
                      <a:pt x="338" y="367"/>
                    </a:lnTo>
                    <a:lnTo>
                      <a:pt x="338" y="367"/>
                    </a:lnTo>
                    <a:lnTo>
                      <a:pt x="338" y="367"/>
                    </a:lnTo>
                    <a:lnTo>
                      <a:pt x="338" y="367"/>
                    </a:lnTo>
                    <a:lnTo>
                      <a:pt x="340" y="367"/>
                    </a:lnTo>
                    <a:lnTo>
                      <a:pt x="340" y="369"/>
                    </a:lnTo>
                    <a:lnTo>
                      <a:pt x="340" y="369"/>
                    </a:lnTo>
                    <a:lnTo>
                      <a:pt x="340" y="369"/>
                    </a:lnTo>
                    <a:lnTo>
                      <a:pt x="342" y="369"/>
                    </a:lnTo>
                    <a:lnTo>
                      <a:pt x="342" y="369"/>
                    </a:lnTo>
                    <a:lnTo>
                      <a:pt x="342" y="369"/>
                    </a:lnTo>
                    <a:lnTo>
                      <a:pt x="342" y="369"/>
                    </a:lnTo>
                    <a:lnTo>
                      <a:pt x="342" y="369"/>
                    </a:lnTo>
                    <a:lnTo>
                      <a:pt x="344" y="369"/>
                    </a:lnTo>
                    <a:lnTo>
                      <a:pt x="344" y="371"/>
                    </a:lnTo>
                    <a:lnTo>
                      <a:pt x="344" y="371"/>
                    </a:lnTo>
                    <a:lnTo>
                      <a:pt x="346" y="371"/>
                    </a:lnTo>
                    <a:lnTo>
                      <a:pt x="346" y="371"/>
                    </a:lnTo>
                    <a:lnTo>
                      <a:pt x="346" y="371"/>
                    </a:lnTo>
                    <a:lnTo>
                      <a:pt x="346" y="372"/>
                    </a:lnTo>
                    <a:lnTo>
                      <a:pt x="346" y="372"/>
                    </a:lnTo>
                    <a:lnTo>
                      <a:pt x="346" y="372"/>
                    </a:lnTo>
                    <a:lnTo>
                      <a:pt x="346" y="372"/>
                    </a:lnTo>
                    <a:lnTo>
                      <a:pt x="346" y="374"/>
                    </a:lnTo>
                    <a:lnTo>
                      <a:pt x="346" y="374"/>
                    </a:lnTo>
                    <a:lnTo>
                      <a:pt x="346" y="374"/>
                    </a:lnTo>
                    <a:lnTo>
                      <a:pt x="346" y="376"/>
                    </a:lnTo>
                    <a:lnTo>
                      <a:pt x="344" y="378"/>
                    </a:lnTo>
                    <a:lnTo>
                      <a:pt x="344" y="378"/>
                    </a:lnTo>
                    <a:lnTo>
                      <a:pt x="344" y="378"/>
                    </a:lnTo>
                    <a:lnTo>
                      <a:pt x="344" y="378"/>
                    </a:lnTo>
                    <a:lnTo>
                      <a:pt x="344" y="378"/>
                    </a:lnTo>
                    <a:lnTo>
                      <a:pt x="344" y="380"/>
                    </a:lnTo>
                    <a:lnTo>
                      <a:pt x="344" y="380"/>
                    </a:lnTo>
                    <a:lnTo>
                      <a:pt x="346" y="380"/>
                    </a:lnTo>
                    <a:lnTo>
                      <a:pt x="346" y="380"/>
                    </a:lnTo>
                    <a:lnTo>
                      <a:pt x="346" y="380"/>
                    </a:lnTo>
                    <a:lnTo>
                      <a:pt x="346" y="380"/>
                    </a:lnTo>
                    <a:lnTo>
                      <a:pt x="347" y="378"/>
                    </a:lnTo>
                    <a:lnTo>
                      <a:pt x="347" y="378"/>
                    </a:lnTo>
                    <a:lnTo>
                      <a:pt x="347" y="378"/>
                    </a:lnTo>
                    <a:lnTo>
                      <a:pt x="349" y="378"/>
                    </a:lnTo>
                    <a:lnTo>
                      <a:pt x="349" y="378"/>
                    </a:lnTo>
                    <a:lnTo>
                      <a:pt x="349" y="378"/>
                    </a:lnTo>
                    <a:lnTo>
                      <a:pt x="349" y="378"/>
                    </a:lnTo>
                    <a:lnTo>
                      <a:pt x="351" y="378"/>
                    </a:lnTo>
                    <a:lnTo>
                      <a:pt x="351" y="378"/>
                    </a:lnTo>
                    <a:lnTo>
                      <a:pt x="351" y="378"/>
                    </a:lnTo>
                    <a:lnTo>
                      <a:pt x="351" y="380"/>
                    </a:lnTo>
                    <a:lnTo>
                      <a:pt x="351" y="380"/>
                    </a:lnTo>
                    <a:lnTo>
                      <a:pt x="349" y="380"/>
                    </a:lnTo>
                    <a:lnTo>
                      <a:pt x="349" y="380"/>
                    </a:lnTo>
                    <a:lnTo>
                      <a:pt x="349" y="381"/>
                    </a:lnTo>
                    <a:lnTo>
                      <a:pt x="349" y="383"/>
                    </a:lnTo>
                    <a:lnTo>
                      <a:pt x="349" y="385"/>
                    </a:lnTo>
                    <a:lnTo>
                      <a:pt x="349" y="387"/>
                    </a:lnTo>
                    <a:lnTo>
                      <a:pt x="349" y="389"/>
                    </a:lnTo>
                    <a:lnTo>
                      <a:pt x="351" y="391"/>
                    </a:lnTo>
                    <a:lnTo>
                      <a:pt x="353" y="391"/>
                    </a:lnTo>
                    <a:lnTo>
                      <a:pt x="355" y="392"/>
                    </a:lnTo>
                    <a:lnTo>
                      <a:pt x="355" y="394"/>
                    </a:lnTo>
                    <a:lnTo>
                      <a:pt x="355" y="394"/>
                    </a:lnTo>
                    <a:lnTo>
                      <a:pt x="355" y="396"/>
                    </a:lnTo>
                    <a:lnTo>
                      <a:pt x="355" y="396"/>
                    </a:lnTo>
                    <a:lnTo>
                      <a:pt x="353" y="396"/>
                    </a:lnTo>
                    <a:lnTo>
                      <a:pt x="353" y="398"/>
                    </a:lnTo>
                    <a:lnTo>
                      <a:pt x="353" y="398"/>
                    </a:lnTo>
                    <a:lnTo>
                      <a:pt x="353" y="398"/>
                    </a:lnTo>
                    <a:lnTo>
                      <a:pt x="353" y="398"/>
                    </a:lnTo>
                    <a:lnTo>
                      <a:pt x="353" y="398"/>
                    </a:lnTo>
                    <a:lnTo>
                      <a:pt x="355" y="400"/>
                    </a:lnTo>
                    <a:lnTo>
                      <a:pt x="355" y="400"/>
                    </a:lnTo>
                    <a:lnTo>
                      <a:pt x="355" y="400"/>
                    </a:lnTo>
                    <a:lnTo>
                      <a:pt x="356" y="400"/>
                    </a:lnTo>
                    <a:lnTo>
                      <a:pt x="358" y="400"/>
                    </a:lnTo>
                    <a:lnTo>
                      <a:pt x="358" y="400"/>
                    </a:lnTo>
                    <a:lnTo>
                      <a:pt x="358" y="400"/>
                    </a:lnTo>
                    <a:lnTo>
                      <a:pt x="358" y="400"/>
                    </a:lnTo>
                    <a:lnTo>
                      <a:pt x="358" y="401"/>
                    </a:lnTo>
                    <a:lnTo>
                      <a:pt x="358" y="401"/>
                    </a:lnTo>
                    <a:lnTo>
                      <a:pt x="358" y="401"/>
                    </a:lnTo>
                    <a:lnTo>
                      <a:pt x="358" y="401"/>
                    </a:lnTo>
                    <a:lnTo>
                      <a:pt x="358" y="401"/>
                    </a:lnTo>
                    <a:lnTo>
                      <a:pt x="358" y="403"/>
                    </a:lnTo>
                    <a:lnTo>
                      <a:pt x="358" y="403"/>
                    </a:lnTo>
                    <a:lnTo>
                      <a:pt x="356" y="403"/>
                    </a:lnTo>
                    <a:lnTo>
                      <a:pt x="356" y="403"/>
                    </a:lnTo>
                    <a:lnTo>
                      <a:pt x="356" y="403"/>
                    </a:lnTo>
                    <a:lnTo>
                      <a:pt x="358" y="405"/>
                    </a:lnTo>
                    <a:lnTo>
                      <a:pt x="358" y="405"/>
                    </a:lnTo>
                    <a:lnTo>
                      <a:pt x="360" y="405"/>
                    </a:lnTo>
                    <a:lnTo>
                      <a:pt x="360" y="405"/>
                    </a:lnTo>
                    <a:lnTo>
                      <a:pt x="362" y="407"/>
                    </a:lnTo>
                    <a:lnTo>
                      <a:pt x="362" y="407"/>
                    </a:lnTo>
                    <a:lnTo>
                      <a:pt x="364" y="407"/>
                    </a:lnTo>
                    <a:lnTo>
                      <a:pt x="364" y="409"/>
                    </a:lnTo>
                    <a:lnTo>
                      <a:pt x="365" y="410"/>
                    </a:lnTo>
                    <a:lnTo>
                      <a:pt x="367" y="412"/>
                    </a:lnTo>
                    <a:lnTo>
                      <a:pt x="367" y="412"/>
                    </a:lnTo>
                    <a:lnTo>
                      <a:pt x="369" y="412"/>
                    </a:lnTo>
                    <a:lnTo>
                      <a:pt x="369" y="412"/>
                    </a:lnTo>
                    <a:lnTo>
                      <a:pt x="369" y="412"/>
                    </a:lnTo>
                    <a:lnTo>
                      <a:pt x="371" y="412"/>
                    </a:lnTo>
                    <a:lnTo>
                      <a:pt x="371" y="412"/>
                    </a:lnTo>
                    <a:lnTo>
                      <a:pt x="373" y="412"/>
                    </a:lnTo>
                    <a:lnTo>
                      <a:pt x="373" y="412"/>
                    </a:lnTo>
                    <a:lnTo>
                      <a:pt x="373" y="412"/>
                    </a:lnTo>
                    <a:lnTo>
                      <a:pt x="374" y="412"/>
                    </a:lnTo>
                    <a:lnTo>
                      <a:pt x="374" y="412"/>
                    </a:lnTo>
                    <a:lnTo>
                      <a:pt x="378" y="412"/>
                    </a:lnTo>
                    <a:lnTo>
                      <a:pt x="378" y="412"/>
                    </a:lnTo>
                    <a:lnTo>
                      <a:pt x="380" y="412"/>
                    </a:lnTo>
                    <a:lnTo>
                      <a:pt x="380" y="412"/>
                    </a:lnTo>
                    <a:lnTo>
                      <a:pt x="382" y="412"/>
                    </a:lnTo>
                    <a:lnTo>
                      <a:pt x="382" y="412"/>
                    </a:lnTo>
                    <a:lnTo>
                      <a:pt x="382" y="412"/>
                    </a:lnTo>
                    <a:lnTo>
                      <a:pt x="382" y="412"/>
                    </a:lnTo>
                    <a:lnTo>
                      <a:pt x="382" y="410"/>
                    </a:lnTo>
                    <a:lnTo>
                      <a:pt x="382" y="410"/>
                    </a:lnTo>
                    <a:lnTo>
                      <a:pt x="382" y="410"/>
                    </a:lnTo>
                    <a:lnTo>
                      <a:pt x="382" y="410"/>
                    </a:lnTo>
                    <a:lnTo>
                      <a:pt x="384" y="410"/>
                    </a:lnTo>
                    <a:lnTo>
                      <a:pt x="385" y="410"/>
                    </a:lnTo>
                    <a:lnTo>
                      <a:pt x="385" y="410"/>
                    </a:lnTo>
                    <a:lnTo>
                      <a:pt x="385" y="410"/>
                    </a:lnTo>
                    <a:lnTo>
                      <a:pt x="385" y="410"/>
                    </a:lnTo>
                    <a:lnTo>
                      <a:pt x="385" y="410"/>
                    </a:lnTo>
                    <a:lnTo>
                      <a:pt x="385" y="410"/>
                    </a:lnTo>
                    <a:lnTo>
                      <a:pt x="385" y="409"/>
                    </a:lnTo>
                    <a:lnTo>
                      <a:pt x="385" y="409"/>
                    </a:lnTo>
                    <a:lnTo>
                      <a:pt x="385" y="409"/>
                    </a:lnTo>
                    <a:lnTo>
                      <a:pt x="385" y="409"/>
                    </a:lnTo>
                    <a:lnTo>
                      <a:pt x="387" y="409"/>
                    </a:lnTo>
                    <a:lnTo>
                      <a:pt x="387" y="409"/>
                    </a:lnTo>
                    <a:lnTo>
                      <a:pt x="387" y="409"/>
                    </a:lnTo>
                    <a:lnTo>
                      <a:pt x="387" y="409"/>
                    </a:lnTo>
                    <a:lnTo>
                      <a:pt x="387" y="409"/>
                    </a:lnTo>
                    <a:lnTo>
                      <a:pt x="389" y="409"/>
                    </a:lnTo>
                    <a:lnTo>
                      <a:pt x="389" y="409"/>
                    </a:lnTo>
                    <a:lnTo>
                      <a:pt x="389" y="409"/>
                    </a:lnTo>
                    <a:lnTo>
                      <a:pt x="389" y="409"/>
                    </a:lnTo>
                    <a:lnTo>
                      <a:pt x="389" y="409"/>
                    </a:lnTo>
                    <a:lnTo>
                      <a:pt x="391" y="409"/>
                    </a:lnTo>
                    <a:lnTo>
                      <a:pt x="391" y="409"/>
                    </a:lnTo>
                    <a:lnTo>
                      <a:pt x="391" y="409"/>
                    </a:lnTo>
                    <a:lnTo>
                      <a:pt x="391" y="409"/>
                    </a:lnTo>
                    <a:lnTo>
                      <a:pt x="391" y="410"/>
                    </a:lnTo>
                    <a:lnTo>
                      <a:pt x="391" y="410"/>
                    </a:lnTo>
                    <a:lnTo>
                      <a:pt x="393" y="410"/>
                    </a:lnTo>
                    <a:lnTo>
                      <a:pt x="393" y="410"/>
                    </a:lnTo>
                    <a:lnTo>
                      <a:pt x="393" y="409"/>
                    </a:lnTo>
                    <a:lnTo>
                      <a:pt x="394" y="409"/>
                    </a:lnTo>
                    <a:lnTo>
                      <a:pt x="394" y="409"/>
                    </a:lnTo>
                    <a:lnTo>
                      <a:pt x="394" y="409"/>
                    </a:lnTo>
                    <a:lnTo>
                      <a:pt x="394" y="409"/>
                    </a:lnTo>
                    <a:lnTo>
                      <a:pt x="396" y="407"/>
                    </a:lnTo>
                    <a:lnTo>
                      <a:pt x="396" y="405"/>
                    </a:lnTo>
                    <a:lnTo>
                      <a:pt x="396" y="405"/>
                    </a:lnTo>
                    <a:lnTo>
                      <a:pt x="396" y="405"/>
                    </a:lnTo>
                    <a:lnTo>
                      <a:pt x="398" y="405"/>
                    </a:lnTo>
                    <a:lnTo>
                      <a:pt x="398" y="405"/>
                    </a:lnTo>
                    <a:lnTo>
                      <a:pt x="398" y="405"/>
                    </a:lnTo>
                    <a:lnTo>
                      <a:pt x="398" y="405"/>
                    </a:lnTo>
                    <a:lnTo>
                      <a:pt x="398" y="405"/>
                    </a:lnTo>
                    <a:lnTo>
                      <a:pt x="398" y="405"/>
                    </a:lnTo>
                    <a:lnTo>
                      <a:pt x="398" y="405"/>
                    </a:lnTo>
                    <a:lnTo>
                      <a:pt x="400" y="405"/>
                    </a:lnTo>
                    <a:lnTo>
                      <a:pt x="400" y="405"/>
                    </a:lnTo>
                    <a:lnTo>
                      <a:pt x="400" y="405"/>
                    </a:lnTo>
                    <a:lnTo>
                      <a:pt x="400" y="405"/>
                    </a:lnTo>
                    <a:lnTo>
                      <a:pt x="400" y="405"/>
                    </a:lnTo>
                    <a:lnTo>
                      <a:pt x="402" y="405"/>
                    </a:lnTo>
                    <a:lnTo>
                      <a:pt x="402" y="405"/>
                    </a:lnTo>
                    <a:lnTo>
                      <a:pt x="402" y="405"/>
                    </a:lnTo>
                    <a:lnTo>
                      <a:pt x="402" y="405"/>
                    </a:lnTo>
                    <a:lnTo>
                      <a:pt x="402" y="405"/>
                    </a:lnTo>
                    <a:lnTo>
                      <a:pt x="402" y="405"/>
                    </a:lnTo>
                    <a:lnTo>
                      <a:pt x="402" y="405"/>
                    </a:lnTo>
                    <a:lnTo>
                      <a:pt x="402" y="403"/>
                    </a:lnTo>
                    <a:lnTo>
                      <a:pt x="402" y="403"/>
                    </a:lnTo>
                    <a:lnTo>
                      <a:pt x="402" y="403"/>
                    </a:lnTo>
                    <a:lnTo>
                      <a:pt x="402" y="401"/>
                    </a:lnTo>
                    <a:lnTo>
                      <a:pt x="403" y="401"/>
                    </a:lnTo>
                    <a:lnTo>
                      <a:pt x="403" y="401"/>
                    </a:lnTo>
                    <a:lnTo>
                      <a:pt x="403" y="401"/>
                    </a:lnTo>
                    <a:lnTo>
                      <a:pt x="403" y="401"/>
                    </a:lnTo>
                    <a:lnTo>
                      <a:pt x="403" y="400"/>
                    </a:lnTo>
                    <a:lnTo>
                      <a:pt x="403" y="400"/>
                    </a:lnTo>
                    <a:lnTo>
                      <a:pt x="403" y="400"/>
                    </a:lnTo>
                    <a:lnTo>
                      <a:pt x="403" y="398"/>
                    </a:lnTo>
                    <a:lnTo>
                      <a:pt x="402" y="398"/>
                    </a:lnTo>
                    <a:lnTo>
                      <a:pt x="400" y="398"/>
                    </a:lnTo>
                    <a:lnTo>
                      <a:pt x="400" y="396"/>
                    </a:lnTo>
                    <a:lnTo>
                      <a:pt x="400" y="396"/>
                    </a:lnTo>
                    <a:lnTo>
                      <a:pt x="400" y="396"/>
                    </a:lnTo>
                    <a:lnTo>
                      <a:pt x="400" y="396"/>
                    </a:lnTo>
                    <a:lnTo>
                      <a:pt x="400" y="394"/>
                    </a:lnTo>
                    <a:lnTo>
                      <a:pt x="400" y="394"/>
                    </a:lnTo>
                    <a:lnTo>
                      <a:pt x="400" y="394"/>
                    </a:lnTo>
                    <a:lnTo>
                      <a:pt x="402" y="394"/>
                    </a:lnTo>
                    <a:lnTo>
                      <a:pt x="402" y="394"/>
                    </a:lnTo>
                    <a:lnTo>
                      <a:pt x="402" y="394"/>
                    </a:lnTo>
                    <a:lnTo>
                      <a:pt x="402" y="394"/>
                    </a:lnTo>
                    <a:lnTo>
                      <a:pt x="403" y="394"/>
                    </a:lnTo>
                    <a:lnTo>
                      <a:pt x="403" y="394"/>
                    </a:lnTo>
                    <a:lnTo>
                      <a:pt x="405" y="394"/>
                    </a:lnTo>
                    <a:lnTo>
                      <a:pt x="405" y="394"/>
                    </a:lnTo>
                    <a:lnTo>
                      <a:pt x="405" y="394"/>
                    </a:lnTo>
                    <a:lnTo>
                      <a:pt x="407" y="394"/>
                    </a:lnTo>
                    <a:lnTo>
                      <a:pt x="409" y="392"/>
                    </a:lnTo>
                    <a:lnTo>
                      <a:pt x="411" y="389"/>
                    </a:lnTo>
                    <a:lnTo>
                      <a:pt x="412" y="389"/>
                    </a:lnTo>
                    <a:lnTo>
                      <a:pt x="412" y="389"/>
                    </a:lnTo>
                    <a:lnTo>
                      <a:pt x="412" y="389"/>
                    </a:lnTo>
                    <a:lnTo>
                      <a:pt x="412" y="389"/>
                    </a:lnTo>
                    <a:lnTo>
                      <a:pt x="412" y="389"/>
                    </a:lnTo>
                    <a:lnTo>
                      <a:pt x="412" y="389"/>
                    </a:lnTo>
                    <a:lnTo>
                      <a:pt x="414" y="389"/>
                    </a:lnTo>
                    <a:lnTo>
                      <a:pt x="414" y="389"/>
                    </a:lnTo>
                    <a:lnTo>
                      <a:pt x="414" y="389"/>
                    </a:lnTo>
                    <a:lnTo>
                      <a:pt x="414" y="389"/>
                    </a:lnTo>
                    <a:lnTo>
                      <a:pt x="414" y="389"/>
                    </a:lnTo>
                    <a:lnTo>
                      <a:pt x="416" y="391"/>
                    </a:lnTo>
                    <a:lnTo>
                      <a:pt x="416" y="391"/>
                    </a:lnTo>
                    <a:lnTo>
                      <a:pt x="418" y="392"/>
                    </a:lnTo>
                    <a:lnTo>
                      <a:pt x="418" y="392"/>
                    </a:lnTo>
                    <a:lnTo>
                      <a:pt x="418" y="392"/>
                    </a:lnTo>
                    <a:lnTo>
                      <a:pt x="418" y="392"/>
                    </a:lnTo>
                    <a:lnTo>
                      <a:pt x="420" y="392"/>
                    </a:lnTo>
                    <a:lnTo>
                      <a:pt x="420" y="392"/>
                    </a:lnTo>
                    <a:lnTo>
                      <a:pt x="421" y="392"/>
                    </a:lnTo>
                    <a:lnTo>
                      <a:pt x="423" y="392"/>
                    </a:lnTo>
                    <a:lnTo>
                      <a:pt x="425" y="392"/>
                    </a:lnTo>
                    <a:lnTo>
                      <a:pt x="425" y="392"/>
                    </a:lnTo>
                    <a:lnTo>
                      <a:pt x="431" y="392"/>
                    </a:lnTo>
                    <a:lnTo>
                      <a:pt x="434" y="392"/>
                    </a:lnTo>
                    <a:lnTo>
                      <a:pt x="434" y="392"/>
                    </a:lnTo>
                    <a:lnTo>
                      <a:pt x="438" y="391"/>
                    </a:lnTo>
                    <a:lnTo>
                      <a:pt x="440" y="389"/>
                    </a:lnTo>
                    <a:lnTo>
                      <a:pt x="440" y="389"/>
                    </a:lnTo>
                    <a:lnTo>
                      <a:pt x="440" y="389"/>
                    </a:lnTo>
                    <a:lnTo>
                      <a:pt x="441" y="387"/>
                    </a:lnTo>
                    <a:lnTo>
                      <a:pt x="441" y="387"/>
                    </a:lnTo>
                    <a:lnTo>
                      <a:pt x="443" y="385"/>
                    </a:lnTo>
                    <a:lnTo>
                      <a:pt x="443" y="385"/>
                    </a:lnTo>
                    <a:lnTo>
                      <a:pt x="443" y="385"/>
                    </a:lnTo>
                    <a:lnTo>
                      <a:pt x="443" y="385"/>
                    </a:lnTo>
                    <a:lnTo>
                      <a:pt x="445" y="383"/>
                    </a:lnTo>
                    <a:lnTo>
                      <a:pt x="445" y="383"/>
                    </a:lnTo>
                    <a:lnTo>
                      <a:pt x="445" y="383"/>
                    </a:lnTo>
                    <a:lnTo>
                      <a:pt x="445" y="383"/>
                    </a:lnTo>
                    <a:lnTo>
                      <a:pt x="445" y="383"/>
                    </a:lnTo>
                    <a:lnTo>
                      <a:pt x="447" y="381"/>
                    </a:lnTo>
                    <a:lnTo>
                      <a:pt x="447" y="381"/>
                    </a:lnTo>
                    <a:lnTo>
                      <a:pt x="447" y="381"/>
                    </a:lnTo>
                    <a:lnTo>
                      <a:pt x="447" y="380"/>
                    </a:lnTo>
                    <a:lnTo>
                      <a:pt x="445" y="380"/>
                    </a:lnTo>
                    <a:lnTo>
                      <a:pt x="445" y="380"/>
                    </a:lnTo>
                    <a:lnTo>
                      <a:pt x="445" y="380"/>
                    </a:lnTo>
                    <a:lnTo>
                      <a:pt x="443" y="380"/>
                    </a:lnTo>
                    <a:lnTo>
                      <a:pt x="443" y="380"/>
                    </a:lnTo>
                    <a:lnTo>
                      <a:pt x="443" y="380"/>
                    </a:lnTo>
                    <a:lnTo>
                      <a:pt x="441" y="380"/>
                    </a:lnTo>
                    <a:lnTo>
                      <a:pt x="441" y="380"/>
                    </a:lnTo>
                    <a:lnTo>
                      <a:pt x="441" y="381"/>
                    </a:lnTo>
                    <a:lnTo>
                      <a:pt x="441" y="381"/>
                    </a:lnTo>
                    <a:lnTo>
                      <a:pt x="440" y="381"/>
                    </a:lnTo>
                    <a:lnTo>
                      <a:pt x="440" y="381"/>
                    </a:lnTo>
                    <a:lnTo>
                      <a:pt x="440" y="381"/>
                    </a:lnTo>
                    <a:lnTo>
                      <a:pt x="440" y="381"/>
                    </a:lnTo>
                    <a:lnTo>
                      <a:pt x="440" y="381"/>
                    </a:lnTo>
                    <a:lnTo>
                      <a:pt x="438" y="380"/>
                    </a:lnTo>
                    <a:lnTo>
                      <a:pt x="436" y="378"/>
                    </a:lnTo>
                    <a:lnTo>
                      <a:pt x="436" y="378"/>
                    </a:lnTo>
                    <a:lnTo>
                      <a:pt x="436" y="378"/>
                    </a:lnTo>
                    <a:lnTo>
                      <a:pt x="436" y="376"/>
                    </a:lnTo>
                    <a:lnTo>
                      <a:pt x="436" y="374"/>
                    </a:lnTo>
                    <a:lnTo>
                      <a:pt x="436" y="374"/>
                    </a:lnTo>
                    <a:lnTo>
                      <a:pt x="436" y="374"/>
                    </a:lnTo>
                    <a:lnTo>
                      <a:pt x="436" y="374"/>
                    </a:lnTo>
                    <a:lnTo>
                      <a:pt x="436" y="374"/>
                    </a:lnTo>
                    <a:lnTo>
                      <a:pt x="438" y="374"/>
                    </a:lnTo>
                    <a:lnTo>
                      <a:pt x="438" y="372"/>
                    </a:lnTo>
                    <a:lnTo>
                      <a:pt x="438" y="372"/>
                    </a:lnTo>
                    <a:lnTo>
                      <a:pt x="438" y="372"/>
                    </a:lnTo>
                    <a:lnTo>
                      <a:pt x="440" y="372"/>
                    </a:lnTo>
                    <a:lnTo>
                      <a:pt x="440" y="374"/>
                    </a:lnTo>
                    <a:lnTo>
                      <a:pt x="440" y="374"/>
                    </a:lnTo>
                    <a:lnTo>
                      <a:pt x="443" y="374"/>
                    </a:lnTo>
                    <a:lnTo>
                      <a:pt x="445" y="374"/>
                    </a:lnTo>
                    <a:lnTo>
                      <a:pt x="445" y="376"/>
                    </a:lnTo>
                    <a:lnTo>
                      <a:pt x="447" y="376"/>
                    </a:lnTo>
                    <a:lnTo>
                      <a:pt x="449" y="376"/>
                    </a:lnTo>
                    <a:lnTo>
                      <a:pt x="449" y="376"/>
                    </a:lnTo>
                    <a:lnTo>
                      <a:pt x="450" y="376"/>
                    </a:lnTo>
                    <a:lnTo>
                      <a:pt x="450" y="376"/>
                    </a:lnTo>
                    <a:lnTo>
                      <a:pt x="452" y="376"/>
                    </a:lnTo>
                    <a:lnTo>
                      <a:pt x="452" y="376"/>
                    </a:lnTo>
                    <a:lnTo>
                      <a:pt x="454" y="376"/>
                    </a:lnTo>
                    <a:lnTo>
                      <a:pt x="454" y="374"/>
                    </a:lnTo>
                    <a:lnTo>
                      <a:pt x="456" y="374"/>
                    </a:lnTo>
                    <a:lnTo>
                      <a:pt x="456" y="374"/>
                    </a:lnTo>
                    <a:lnTo>
                      <a:pt x="456" y="372"/>
                    </a:lnTo>
                    <a:lnTo>
                      <a:pt x="456" y="372"/>
                    </a:lnTo>
                    <a:lnTo>
                      <a:pt x="456" y="372"/>
                    </a:lnTo>
                    <a:lnTo>
                      <a:pt x="456" y="372"/>
                    </a:lnTo>
                    <a:lnTo>
                      <a:pt x="456" y="372"/>
                    </a:lnTo>
                    <a:lnTo>
                      <a:pt x="454" y="372"/>
                    </a:lnTo>
                    <a:lnTo>
                      <a:pt x="454" y="371"/>
                    </a:lnTo>
                    <a:lnTo>
                      <a:pt x="454" y="371"/>
                    </a:lnTo>
                    <a:lnTo>
                      <a:pt x="454" y="371"/>
                    </a:lnTo>
                    <a:lnTo>
                      <a:pt x="454" y="371"/>
                    </a:lnTo>
                    <a:lnTo>
                      <a:pt x="454" y="371"/>
                    </a:lnTo>
                    <a:lnTo>
                      <a:pt x="452" y="371"/>
                    </a:lnTo>
                    <a:lnTo>
                      <a:pt x="452" y="371"/>
                    </a:lnTo>
                    <a:lnTo>
                      <a:pt x="452" y="369"/>
                    </a:lnTo>
                    <a:lnTo>
                      <a:pt x="452" y="369"/>
                    </a:lnTo>
                    <a:lnTo>
                      <a:pt x="450" y="367"/>
                    </a:lnTo>
                    <a:lnTo>
                      <a:pt x="450" y="367"/>
                    </a:lnTo>
                    <a:lnTo>
                      <a:pt x="450" y="367"/>
                    </a:lnTo>
                    <a:lnTo>
                      <a:pt x="450" y="367"/>
                    </a:lnTo>
                    <a:lnTo>
                      <a:pt x="450" y="367"/>
                    </a:lnTo>
                    <a:lnTo>
                      <a:pt x="449" y="365"/>
                    </a:lnTo>
                    <a:lnTo>
                      <a:pt x="449" y="365"/>
                    </a:lnTo>
                    <a:lnTo>
                      <a:pt x="449" y="365"/>
                    </a:lnTo>
                    <a:lnTo>
                      <a:pt x="447" y="365"/>
                    </a:lnTo>
                    <a:lnTo>
                      <a:pt x="447" y="363"/>
                    </a:lnTo>
                    <a:lnTo>
                      <a:pt x="447" y="363"/>
                    </a:lnTo>
                    <a:lnTo>
                      <a:pt x="445" y="363"/>
                    </a:lnTo>
                    <a:lnTo>
                      <a:pt x="445" y="363"/>
                    </a:lnTo>
                    <a:lnTo>
                      <a:pt x="445" y="363"/>
                    </a:lnTo>
                    <a:lnTo>
                      <a:pt x="445" y="363"/>
                    </a:lnTo>
                    <a:lnTo>
                      <a:pt x="445" y="363"/>
                    </a:lnTo>
                    <a:lnTo>
                      <a:pt x="443" y="362"/>
                    </a:lnTo>
                    <a:lnTo>
                      <a:pt x="443" y="362"/>
                    </a:lnTo>
                    <a:lnTo>
                      <a:pt x="443" y="360"/>
                    </a:lnTo>
                    <a:lnTo>
                      <a:pt x="443" y="360"/>
                    </a:lnTo>
                    <a:lnTo>
                      <a:pt x="445" y="360"/>
                    </a:lnTo>
                    <a:lnTo>
                      <a:pt x="445" y="360"/>
                    </a:lnTo>
                    <a:lnTo>
                      <a:pt x="445" y="358"/>
                    </a:lnTo>
                    <a:lnTo>
                      <a:pt x="449" y="356"/>
                    </a:lnTo>
                    <a:lnTo>
                      <a:pt x="449" y="354"/>
                    </a:lnTo>
                    <a:lnTo>
                      <a:pt x="450" y="354"/>
                    </a:lnTo>
                    <a:lnTo>
                      <a:pt x="450" y="354"/>
                    </a:lnTo>
                    <a:lnTo>
                      <a:pt x="450" y="354"/>
                    </a:lnTo>
                    <a:lnTo>
                      <a:pt x="450" y="354"/>
                    </a:lnTo>
                    <a:lnTo>
                      <a:pt x="452" y="354"/>
                    </a:lnTo>
                    <a:lnTo>
                      <a:pt x="454" y="356"/>
                    </a:lnTo>
                    <a:lnTo>
                      <a:pt x="454" y="356"/>
                    </a:lnTo>
                    <a:lnTo>
                      <a:pt x="456" y="356"/>
                    </a:lnTo>
                    <a:lnTo>
                      <a:pt x="458" y="356"/>
                    </a:lnTo>
                    <a:lnTo>
                      <a:pt x="459" y="356"/>
                    </a:lnTo>
                    <a:lnTo>
                      <a:pt x="459" y="356"/>
                    </a:lnTo>
                    <a:lnTo>
                      <a:pt x="461" y="356"/>
                    </a:lnTo>
                    <a:lnTo>
                      <a:pt x="461" y="354"/>
                    </a:lnTo>
                    <a:lnTo>
                      <a:pt x="463" y="354"/>
                    </a:lnTo>
                    <a:lnTo>
                      <a:pt x="463" y="354"/>
                    </a:lnTo>
                    <a:lnTo>
                      <a:pt x="463" y="353"/>
                    </a:lnTo>
                    <a:lnTo>
                      <a:pt x="463" y="353"/>
                    </a:lnTo>
                    <a:lnTo>
                      <a:pt x="465" y="351"/>
                    </a:lnTo>
                    <a:lnTo>
                      <a:pt x="465" y="347"/>
                    </a:lnTo>
                    <a:lnTo>
                      <a:pt x="465" y="345"/>
                    </a:lnTo>
                    <a:lnTo>
                      <a:pt x="465" y="343"/>
                    </a:lnTo>
                    <a:lnTo>
                      <a:pt x="467" y="342"/>
                    </a:lnTo>
                    <a:lnTo>
                      <a:pt x="467" y="342"/>
                    </a:lnTo>
                    <a:lnTo>
                      <a:pt x="465" y="340"/>
                    </a:lnTo>
                    <a:lnTo>
                      <a:pt x="465" y="338"/>
                    </a:lnTo>
                    <a:lnTo>
                      <a:pt x="465" y="338"/>
                    </a:lnTo>
                    <a:lnTo>
                      <a:pt x="465" y="336"/>
                    </a:lnTo>
                    <a:lnTo>
                      <a:pt x="465" y="336"/>
                    </a:lnTo>
                    <a:lnTo>
                      <a:pt x="465" y="336"/>
                    </a:lnTo>
                    <a:lnTo>
                      <a:pt x="465" y="336"/>
                    </a:lnTo>
                    <a:lnTo>
                      <a:pt x="465" y="334"/>
                    </a:lnTo>
                    <a:lnTo>
                      <a:pt x="467" y="334"/>
                    </a:lnTo>
                    <a:lnTo>
                      <a:pt x="467" y="334"/>
                    </a:lnTo>
                    <a:lnTo>
                      <a:pt x="467" y="334"/>
                    </a:lnTo>
                    <a:lnTo>
                      <a:pt x="467" y="334"/>
                    </a:lnTo>
                    <a:lnTo>
                      <a:pt x="469" y="334"/>
                    </a:lnTo>
                    <a:lnTo>
                      <a:pt x="470" y="334"/>
                    </a:lnTo>
                    <a:lnTo>
                      <a:pt x="470" y="336"/>
                    </a:lnTo>
                    <a:lnTo>
                      <a:pt x="472" y="334"/>
                    </a:lnTo>
                    <a:lnTo>
                      <a:pt x="472" y="334"/>
                    </a:lnTo>
                    <a:lnTo>
                      <a:pt x="472" y="334"/>
                    </a:lnTo>
                    <a:lnTo>
                      <a:pt x="472" y="334"/>
                    </a:lnTo>
                    <a:lnTo>
                      <a:pt x="472" y="334"/>
                    </a:lnTo>
                    <a:lnTo>
                      <a:pt x="472" y="334"/>
                    </a:lnTo>
                    <a:lnTo>
                      <a:pt x="474" y="334"/>
                    </a:lnTo>
                    <a:lnTo>
                      <a:pt x="474" y="334"/>
                    </a:lnTo>
                    <a:lnTo>
                      <a:pt x="474" y="333"/>
                    </a:lnTo>
                    <a:lnTo>
                      <a:pt x="476" y="333"/>
                    </a:lnTo>
                    <a:lnTo>
                      <a:pt x="476" y="333"/>
                    </a:lnTo>
                    <a:lnTo>
                      <a:pt x="478" y="331"/>
                    </a:lnTo>
                    <a:lnTo>
                      <a:pt x="478" y="331"/>
                    </a:lnTo>
                    <a:lnTo>
                      <a:pt x="478" y="331"/>
                    </a:lnTo>
                    <a:lnTo>
                      <a:pt x="479" y="331"/>
                    </a:lnTo>
                    <a:lnTo>
                      <a:pt x="479" y="331"/>
                    </a:lnTo>
                    <a:lnTo>
                      <a:pt x="479" y="331"/>
                    </a:lnTo>
                    <a:lnTo>
                      <a:pt x="479" y="331"/>
                    </a:lnTo>
                    <a:lnTo>
                      <a:pt x="481" y="331"/>
                    </a:lnTo>
                    <a:lnTo>
                      <a:pt x="481" y="331"/>
                    </a:lnTo>
                    <a:lnTo>
                      <a:pt x="483" y="331"/>
                    </a:lnTo>
                    <a:lnTo>
                      <a:pt x="483" y="333"/>
                    </a:lnTo>
                    <a:lnTo>
                      <a:pt x="485" y="333"/>
                    </a:lnTo>
                    <a:lnTo>
                      <a:pt x="485" y="333"/>
                    </a:lnTo>
                    <a:lnTo>
                      <a:pt x="485" y="333"/>
                    </a:lnTo>
                    <a:lnTo>
                      <a:pt x="487" y="333"/>
                    </a:lnTo>
                    <a:lnTo>
                      <a:pt x="487" y="333"/>
                    </a:lnTo>
                    <a:lnTo>
                      <a:pt x="487" y="333"/>
                    </a:lnTo>
                    <a:lnTo>
                      <a:pt x="487" y="333"/>
                    </a:lnTo>
                    <a:lnTo>
                      <a:pt x="487" y="333"/>
                    </a:lnTo>
                    <a:lnTo>
                      <a:pt x="488" y="334"/>
                    </a:lnTo>
                    <a:lnTo>
                      <a:pt x="488" y="334"/>
                    </a:lnTo>
                    <a:lnTo>
                      <a:pt x="488" y="334"/>
                    </a:lnTo>
                    <a:lnTo>
                      <a:pt x="488" y="334"/>
                    </a:lnTo>
                    <a:lnTo>
                      <a:pt x="490" y="334"/>
                    </a:lnTo>
                    <a:lnTo>
                      <a:pt x="490" y="334"/>
                    </a:lnTo>
                    <a:lnTo>
                      <a:pt x="490" y="334"/>
                    </a:lnTo>
                    <a:lnTo>
                      <a:pt x="492" y="334"/>
                    </a:lnTo>
                    <a:lnTo>
                      <a:pt x="492" y="334"/>
                    </a:lnTo>
                    <a:lnTo>
                      <a:pt x="492" y="334"/>
                    </a:lnTo>
                    <a:lnTo>
                      <a:pt x="492" y="334"/>
                    </a:lnTo>
                    <a:lnTo>
                      <a:pt x="492" y="334"/>
                    </a:lnTo>
                    <a:lnTo>
                      <a:pt x="492" y="333"/>
                    </a:lnTo>
                    <a:lnTo>
                      <a:pt x="492" y="333"/>
                    </a:lnTo>
                    <a:lnTo>
                      <a:pt x="492" y="333"/>
                    </a:lnTo>
                    <a:lnTo>
                      <a:pt x="492" y="331"/>
                    </a:lnTo>
                    <a:lnTo>
                      <a:pt x="492" y="331"/>
                    </a:lnTo>
                    <a:lnTo>
                      <a:pt x="492" y="331"/>
                    </a:lnTo>
                    <a:lnTo>
                      <a:pt x="492" y="331"/>
                    </a:lnTo>
                    <a:lnTo>
                      <a:pt x="492" y="329"/>
                    </a:lnTo>
                    <a:lnTo>
                      <a:pt x="492" y="327"/>
                    </a:lnTo>
                    <a:lnTo>
                      <a:pt x="492" y="327"/>
                    </a:lnTo>
                    <a:lnTo>
                      <a:pt x="492" y="327"/>
                    </a:lnTo>
                    <a:lnTo>
                      <a:pt x="490" y="324"/>
                    </a:lnTo>
                    <a:lnTo>
                      <a:pt x="488" y="322"/>
                    </a:lnTo>
                    <a:lnTo>
                      <a:pt x="488" y="322"/>
                    </a:lnTo>
                    <a:lnTo>
                      <a:pt x="488" y="322"/>
                    </a:lnTo>
                    <a:lnTo>
                      <a:pt x="488" y="322"/>
                    </a:lnTo>
                    <a:lnTo>
                      <a:pt x="488" y="322"/>
                    </a:lnTo>
                    <a:lnTo>
                      <a:pt x="488" y="322"/>
                    </a:lnTo>
                    <a:lnTo>
                      <a:pt x="487" y="322"/>
                    </a:lnTo>
                    <a:lnTo>
                      <a:pt x="487" y="322"/>
                    </a:lnTo>
                    <a:lnTo>
                      <a:pt x="485" y="322"/>
                    </a:lnTo>
                    <a:lnTo>
                      <a:pt x="485" y="320"/>
                    </a:lnTo>
                    <a:lnTo>
                      <a:pt x="485" y="320"/>
                    </a:lnTo>
                    <a:lnTo>
                      <a:pt x="485" y="320"/>
                    </a:lnTo>
                    <a:lnTo>
                      <a:pt x="485" y="320"/>
                    </a:lnTo>
                    <a:lnTo>
                      <a:pt x="485" y="320"/>
                    </a:lnTo>
                    <a:lnTo>
                      <a:pt x="485" y="320"/>
                    </a:lnTo>
                    <a:lnTo>
                      <a:pt x="485" y="318"/>
                    </a:lnTo>
                    <a:lnTo>
                      <a:pt x="485" y="318"/>
                    </a:lnTo>
                    <a:lnTo>
                      <a:pt x="485" y="318"/>
                    </a:lnTo>
                    <a:lnTo>
                      <a:pt x="485" y="318"/>
                    </a:lnTo>
                    <a:lnTo>
                      <a:pt x="485" y="318"/>
                    </a:lnTo>
                    <a:lnTo>
                      <a:pt x="485" y="318"/>
                    </a:lnTo>
                    <a:lnTo>
                      <a:pt x="485" y="318"/>
                    </a:lnTo>
                    <a:lnTo>
                      <a:pt x="485" y="316"/>
                    </a:lnTo>
                    <a:lnTo>
                      <a:pt x="485" y="316"/>
                    </a:lnTo>
                    <a:lnTo>
                      <a:pt x="483" y="316"/>
                    </a:lnTo>
                    <a:lnTo>
                      <a:pt x="481" y="315"/>
                    </a:lnTo>
                    <a:lnTo>
                      <a:pt x="481" y="315"/>
                    </a:lnTo>
                    <a:lnTo>
                      <a:pt x="481" y="315"/>
                    </a:lnTo>
                    <a:lnTo>
                      <a:pt x="478" y="315"/>
                    </a:lnTo>
                    <a:lnTo>
                      <a:pt x="478" y="315"/>
                    </a:lnTo>
                    <a:lnTo>
                      <a:pt x="476" y="315"/>
                    </a:lnTo>
                    <a:lnTo>
                      <a:pt x="476" y="315"/>
                    </a:lnTo>
                    <a:lnTo>
                      <a:pt x="474" y="315"/>
                    </a:lnTo>
                    <a:lnTo>
                      <a:pt x="474" y="315"/>
                    </a:lnTo>
                    <a:lnTo>
                      <a:pt x="472" y="316"/>
                    </a:lnTo>
                    <a:lnTo>
                      <a:pt x="472" y="316"/>
                    </a:lnTo>
                    <a:lnTo>
                      <a:pt x="472" y="316"/>
                    </a:lnTo>
                    <a:lnTo>
                      <a:pt x="470" y="315"/>
                    </a:lnTo>
                    <a:lnTo>
                      <a:pt x="469" y="315"/>
                    </a:lnTo>
                    <a:lnTo>
                      <a:pt x="469" y="315"/>
                    </a:lnTo>
                    <a:lnTo>
                      <a:pt x="467" y="313"/>
                    </a:lnTo>
                    <a:lnTo>
                      <a:pt x="467" y="313"/>
                    </a:lnTo>
                    <a:lnTo>
                      <a:pt x="465" y="311"/>
                    </a:lnTo>
                    <a:lnTo>
                      <a:pt x="465" y="311"/>
                    </a:lnTo>
                    <a:lnTo>
                      <a:pt x="465" y="311"/>
                    </a:lnTo>
                    <a:lnTo>
                      <a:pt x="465" y="309"/>
                    </a:lnTo>
                    <a:lnTo>
                      <a:pt x="467" y="307"/>
                    </a:lnTo>
                    <a:lnTo>
                      <a:pt x="467" y="306"/>
                    </a:lnTo>
                    <a:lnTo>
                      <a:pt x="467" y="306"/>
                    </a:lnTo>
                    <a:lnTo>
                      <a:pt x="467" y="306"/>
                    </a:lnTo>
                    <a:lnTo>
                      <a:pt x="467" y="306"/>
                    </a:lnTo>
                    <a:lnTo>
                      <a:pt x="469" y="306"/>
                    </a:lnTo>
                    <a:lnTo>
                      <a:pt x="469" y="306"/>
                    </a:lnTo>
                    <a:lnTo>
                      <a:pt x="470" y="306"/>
                    </a:lnTo>
                    <a:lnTo>
                      <a:pt x="472" y="306"/>
                    </a:lnTo>
                    <a:lnTo>
                      <a:pt x="472" y="306"/>
                    </a:lnTo>
                    <a:lnTo>
                      <a:pt x="474" y="307"/>
                    </a:lnTo>
                    <a:lnTo>
                      <a:pt x="476" y="307"/>
                    </a:lnTo>
                    <a:lnTo>
                      <a:pt x="476" y="307"/>
                    </a:lnTo>
                    <a:lnTo>
                      <a:pt x="478" y="307"/>
                    </a:lnTo>
                    <a:lnTo>
                      <a:pt x="478" y="307"/>
                    </a:lnTo>
                    <a:lnTo>
                      <a:pt x="478" y="307"/>
                    </a:lnTo>
                    <a:lnTo>
                      <a:pt x="479" y="307"/>
                    </a:lnTo>
                    <a:lnTo>
                      <a:pt x="479" y="307"/>
                    </a:lnTo>
                    <a:lnTo>
                      <a:pt x="479" y="307"/>
                    </a:lnTo>
                    <a:lnTo>
                      <a:pt x="479" y="307"/>
                    </a:lnTo>
                    <a:lnTo>
                      <a:pt x="481" y="307"/>
                    </a:lnTo>
                    <a:lnTo>
                      <a:pt x="481" y="307"/>
                    </a:lnTo>
                    <a:lnTo>
                      <a:pt x="481" y="307"/>
                    </a:lnTo>
                    <a:lnTo>
                      <a:pt x="483" y="307"/>
                    </a:lnTo>
                    <a:lnTo>
                      <a:pt x="483" y="307"/>
                    </a:lnTo>
                    <a:lnTo>
                      <a:pt x="483" y="307"/>
                    </a:lnTo>
                    <a:lnTo>
                      <a:pt x="483" y="307"/>
                    </a:lnTo>
                    <a:lnTo>
                      <a:pt x="483" y="307"/>
                    </a:lnTo>
                    <a:lnTo>
                      <a:pt x="485" y="307"/>
                    </a:lnTo>
                    <a:lnTo>
                      <a:pt x="485" y="307"/>
                    </a:lnTo>
                    <a:lnTo>
                      <a:pt x="485" y="306"/>
                    </a:lnTo>
                    <a:lnTo>
                      <a:pt x="485" y="306"/>
                    </a:lnTo>
                    <a:lnTo>
                      <a:pt x="487" y="306"/>
                    </a:lnTo>
                    <a:lnTo>
                      <a:pt x="487" y="306"/>
                    </a:lnTo>
                    <a:lnTo>
                      <a:pt x="487" y="306"/>
                    </a:lnTo>
                    <a:lnTo>
                      <a:pt x="488" y="306"/>
                    </a:lnTo>
                    <a:lnTo>
                      <a:pt x="488" y="306"/>
                    </a:lnTo>
                    <a:lnTo>
                      <a:pt x="488" y="306"/>
                    </a:lnTo>
                    <a:lnTo>
                      <a:pt x="488" y="306"/>
                    </a:lnTo>
                    <a:lnTo>
                      <a:pt x="490" y="306"/>
                    </a:lnTo>
                    <a:lnTo>
                      <a:pt x="490" y="306"/>
                    </a:lnTo>
                    <a:lnTo>
                      <a:pt x="492" y="306"/>
                    </a:lnTo>
                    <a:lnTo>
                      <a:pt x="492" y="306"/>
                    </a:lnTo>
                    <a:lnTo>
                      <a:pt x="494" y="306"/>
                    </a:lnTo>
                    <a:lnTo>
                      <a:pt x="494" y="306"/>
                    </a:lnTo>
                    <a:lnTo>
                      <a:pt x="494" y="306"/>
                    </a:lnTo>
                    <a:lnTo>
                      <a:pt x="494" y="304"/>
                    </a:lnTo>
                    <a:lnTo>
                      <a:pt x="494" y="304"/>
                    </a:lnTo>
                    <a:lnTo>
                      <a:pt x="496" y="302"/>
                    </a:lnTo>
                    <a:lnTo>
                      <a:pt x="496" y="300"/>
                    </a:lnTo>
                    <a:lnTo>
                      <a:pt x="496" y="300"/>
                    </a:lnTo>
                    <a:lnTo>
                      <a:pt x="496" y="300"/>
                    </a:lnTo>
                    <a:lnTo>
                      <a:pt x="496" y="300"/>
                    </a:lnTo>
                    <a:lnTo>
                      <a:pt x="496" y="300"/>
                    </a:lnTo>
                    <a:lnTo>
                      <a:pt x="497" y="300"/>
                    </a:lnTo>
                    <a:lnTo>
                      <a:pt x="497" y="300"/>
                    </a:lnTo>
                    <a:lnTo>
                      <a:pt x="499" y="300"/>
                    </a:lnTo>
                    <a:lnTo>
                      <a:pt x="501" y="300"/>
                    </a:lnTo>
                    <a:lnTo>
                      <a:pt x="501" y="300"/>
                    </a:lnTo>
                    <a:lnTo>
                      <a:pt x="503" y="300"/>
                    </a:lnTo>
                    <a:lnTo>
                      <a:pt x="503" y="298"/>
                    </a:lnTo>
                    <a:lnTo>
                      <a:pt x="505" y="298"/>
                    </a:lnTo>
                    <a:lnTo>
                      <a:pt x="505" y="296"/>
                    </a:lnTo>
                    <a:lnTo>
                      <a:pt x="506" y="293"/>
                    </a:lnTo>
                    <a:lnTo>
                      <a:pt x="508" y="291"/>
                    </a:lnTo>
                    <a:lnTo>
                      <a:pt x="508" y="291"/>
                    </a:lnTo>
                    <a:lnTo>
                      <a:pt x="510" y="289"/>
                    </a:lnTo>
                    <a:lnTo>
                      <a:pt x="510" y="289"/>
                    </a:lnTo>
                    <a:lnTo>
                      <a:pt x="512" y="289"/>
                    </a:lnTo>
                    <a:lnTo>
                      <a:pt x="512" y="289"/>
                    </a:lnTo>
                    <a:lnTo>
                      <a:pt x="512" y="289"/>
                    </a:lnTo>
                    <a:lnTo>
                      <a:pt x="514" y="289"/>
                    </a:lnTo>
                    <a:lnTo>
                      <a:pt x="514" y="289"/>
                    </a:lnTo>
                    <a:lnTo>
                      <a:pt x="514" y="289"/>
                    </a:lnTo>
                    <a:lnTo>
                      <a:pt x="516" y="289"/>
                    </a:lnTo>
                    <a:lnTo>
                      <a:pt x="516" y="289"/>
                    </a:lnTo>
                    <a:lnTo>
                      <a:pt x="516" y="289"/>
                    </a:lnTo>
                    <a:lnTo>
                      <a:pt x="516" y="289"/>
                    </a:lnTo>
                    <a:lnTo>
                      <a:pt x="516" y="289"/>
                    </a:lnTo>
                    <a:lnTo>
                      <a:pt x="517" y="289"/>
                    </a:lnTo>
                    <a:lnTo>
                      <a:pt x="517" y="289"/>
                    </a:lnTo>
                    <a:lnTo>
                      <a:pt x="517" y="289"/>
                    </a:lnTo>
                    <a:lnTo>
                      <a:pt x="517" y="289"/>
                    </a:lnTo>
                    <a:lnTo>
                      <a:pt x="519" y="289"/>
                    </a:lnTo>
                    <a:lnTo>
                      <a:pt x="519" y="289"/>
                    </a:lnTo>
                    <a:lnTo>
                      <a:pt x="519" y="289"/>
                    </a:lnTo>
                    <a:lnTo>
                      <a:pt x="519" y="287"/>
                    </a:lnTo>
                    <a:lnTo>
                      <a:pt x="519" y="287"/>
                    </a:lnTo>
                    <a:lnTo>
                      <a:pt x="519" y="286"/>
                    </a:lnTo>
                    <a:lnTo>
                      <a:pt x="519" y="286"/>
                    </a:lnTo>
                    <a:lnTo>
                      <a:pt x="519" y="286"/>
                    </a:lnTo>
                    <a:lnTo>
                      <a:pt x="519" y="286"/>
                    </a:lnTo>
                    <a:lnTo>
                      <a:pt x="517" y="284"/>
                    </a:lnTo>
                    <a:lnTo>
                      <a:pt x="517" y="282"/>
                    </a:lnTo>
                    <a:lnTo>
                      <a:pt x="516" y="282"/>
                    </a:lnTo>
                    <a:lnTo>
                      <a:pt x="516" y="282"/>
                    </a:lnTo>
                    <a:lnTo>
                      <a:pt x="516" y="282"/>
                    </a:lnTo>
                    <a:lnTo>
                      <a:pt x="516" y="282"/>
                    </a:lnTo>
                    <a:lnTo>
                      <a:pt x="516" y="282"/>
                    </a:lnTo>
                    <a:lnTo>
                      <a:pt x="516" y="280"/>
                    </a:lnTo>
                    <a:lnTo>
                      <a:pt x="516" y="280"/>
                    </a:lnTo>
                    <a:lnTo>
                      <a:pt x="516" y="280"/>
                    </a:lnTo>
                    <a:lnTo>
                      <a:pt x="516" y="280"/>
                    </a:lnTo>
                    <a:lnTo>
                      <a:pt x="514" y="280"/>
                    </a:lnTo>
                    <a:lnTo>
                      <a:pt x="514" y="278"/>
                    </a:lnTo>
                    <a:lnTo>
                      <a:pt x="514" y="278"/>
                    </a:lnTo>
                    <a:lnTo>
                      <a:pt x="514" y="278"/>
                    </a:lnTo>
                    <a:lnTo>
                      <a:pt x="514" y="278"/>
                    </a:lnTo>
                    <a:lnTo>
                      <a:pt x="516" y="277"/>
                    </a:lnTo>
                    <a:lnTo>
                      <a:pt x="516" y="277"/>
                    </a:lnTo>
                    <a:lnTo>
                      <a:pt x="516" y="277"/>
                    </a:lnTo>
                    <a:lnTo>
                      <a:pt x="516" y="275"/>
                    </a:lnTo>
                    <a:lnTo>
                      <a:pt x="517" y="273"/>
                    </a:lnTo>
                    <a:lnTo>
                      <a:pt x="517" y="273"/>
                    </a:lnTo>
                    <a:lnTo>
                      <a:pt x="517" y="273"/>
                    </a:lnTo>
                    <a:lnTo>
                      <a:pt x="519" y="273"/>
                    </a:lnTo>
                    <a:lnTo>
                      <a:pt x="519" y="271"/>
                    </a:lnTo>
                    <a:lnTo>
                      <a:pt x="519" y="271"/>
                    </a:lnTo>
                    <a:lnTo>
                      <a:pt x="519" y="271"/>
                    </a:lnTo>
                    <a:lnTo>
                      <a:pt x="519" y="271"/>
                    </a:lnTo>
                    <a:lnTo>
                      <a:pt x="519" y="271"/>
                    </a:lnTo>
                    <a:lnTo>
                      <a:pt x="519" y="271"/>
                    </a:lnTo>
                    <a:lnTo>
                      <a:pt x="519" y="271"/>
                    </a:lnTo>
                    <a:lnTo>
                      <a:pt x="521" y="271"/>
                    </a:lnTo>
                    <a:lnTo>
                      <a:pt x="521" y="271"/>
                    </a:lnTo>
                    <a:lnTo>
                      <a:pt x="521" y="271"/>
                    </a:lnTo>
                    <a:lnTo>
                      <a:pt x="521" y="273"/>
                    </a:lnTo>
                    <a:lnTo>
                      <a:pt x="523" y="273"/>
                    </a:lnTo>
                    <a:lnTo>
                      <a:pt x="523" y="273"/>
                    </a:lnTo>
                    <a:lnTo>
                      <a:pt x="523" y="273"/>
                    </a:lnTo>
                    <a:lnTo>
                      <a:pt x="523" y="273"/>
                    </a:lnTo>
                    <a:lnTo>
                      <a:pt x="525" y="273"/>
                    </a:lnTo>
                    <a:lnTo>
                      <a:pt x="525" y="275"/>
                    </a:lnTo>
                    <a:lnTo>
                      <a:pt x="525" y="275"/>
                    </a:lnTo>
                    <a:lnTo>
                      <a:pt x="526" y="275"/>
                    </a:lnTo>
                    <a:lnTo>
                      <a:pt x="526" y="275"/>
                    </a:lnTo>
                    <a:lnTo>
                      <a:pt x="528" y="275"/>
                    </a:lnTo>
                    <a:lnTo>
                      <a:pt x="528" y="275"/>
                    </a:lnTo>
                    <a:lnTo>
                      <a:pt x="528" y="275"/>
                    </a:lnTo>
                    <a:lnTo>
                      <a:pt x="528" y="273"/>
                    </a:lnTo>
                    <a:lnTo>
                      <a:pt x="528" y="273"/>
                    </a:lnTo>
                    <a:lnTo>
                      <a:pt x="528" y="271"/>
                    </a:lnTo>
                    <a:lnTo>
                      <a:pt x="528" y="271"/>
                    </a:lnTo>
                    <a:lnTo>
                      <a:pt x="528" y="268"/>
                    </a:lnTo>
                    <a:lnTo>
                      <a:pt x="528" y="264"/>
                    </a:lnTo>
                    <a:lnTo>
                      <a:pt x="528" y="262"/>
                    </a:lnTo>
                    <a:lnTo>
                      <a:pt x="528" y="260"/>
                    </a:lnTo>
                    <a:lnTo>
                      <a:pt x="528" y="258"/>
                    </a:lnTo>
                    <a:lnTo>
                      <a:pt x="528" y="257"/>
                    </a:lnTo>
                    <a:lnTo>
                      <a:pt x="530" y="255"/>
                    </a:lnTo>
                    <a:lnTo>
                      <a:pt x="530" y="253"/>
                    </a:lnTo>
                    <a:lnTo>
                      <a:pt x="528" y="253"/>
                    </a:lnTo>
                    <a:lnTo>
                      <a:pt x="528" y="251"/>
                    </a:lnTo>
                    <a:lnTo>
                      <a:pt x="526" y="251"/>
                    </a:lnTo>
                    <a:lnTo>
                      <a:pt x="525" y="251"/>
                    </a:lnTo>
                    <a:lnTo>
                      <a:pt x="525" y="251"/>
                    </a:lnTo>
                    <a:lnTo>
                      <a:pt x="525" y="251"/>
                    </a:lnTo>
                    <a:lnTo>
                      <a:pt x="523" y="251"/>
                    </a:lnTo>
                    <a:lnTo>
                      <a:pt x="523" y="251"/>
                    </a:lnTo>
                    <a:lnTo>
                      <a:pt x="521" y="249"/>
                    </a:lnTo>
                    <a:lnTo>
                      <a:pt x="521" y="249"/>
                    </a:lnTo>
                    <a:lnTo>
                      <a:pt x="521" y="249"/>
                    </a:lnTo>
                    <a:lnTo>
                      <a:pt x="521" y="249"/>
                    </a:lnTo>
                    <a:lnTo>
                      <a:pt x="521" y="249"/>
                    </a:lnTo>
                    <a:lnTo>
                      <a:pt x="519" y="248"/>
                    </a:lnTo>
                    <a:lnTo>
                      <a:pt x="519" y="248"/>
                    </a:lnTo>
                    <a:lnTo>
                      <a:pt x="521" y="246"/>
                    </a:lnTo>
                    <a:lnTo>
                      <a:pt x="521" y="244"/>
                    </a:lnTo>
                    <a:lnTo>
                      <a:pt x="521" y="242"/>
                    </a:lnTo>
                    <a:lnTo>
                      <a:pt x="521" y="242"/>
                    </a:lnTo>
                    <a:lnTo>
                      <a:pt x="521" y="242"/>
                    </a:lnTo>
                    <a:lnTo>
                      <a:pt x="521" y="240"/>
                    </a:lnTo>
                    <a:lnTo>
                      <a:pt x="521" y="240"/>
                    </a:lnTo>
                    <a:lnTo>
                      <a:pt x="521" y="239"/>
                    </a:lnTo>
                    <a:lnTo>
                      <a:pt x="521" y="237"/>
                    </a:lnTo>
                    <a:lnTo>
                      <a:pt x="521" y="237"/>
                    </a:lnTo>
                    <a:lnTo>
                      <a:pt x="521" y="237"/>
                    </a:lnTo>
                    <a:lnTo>
                      <a:pt x="523" y="237"/>
                    </a:lnTo>
                    <a:lnTo>
                      <a:pt x="523" y="237"/>
                    </a:lnTo>
                    <a:lnTo>
                      <a:pt x="523" y="237"/>
                    </a:lnTo>
                    <a:lnTo>
                      <a:pt x="525" y="237"/>
                    </a:lnTo>
                    <a:lnTo>
                      <a:pt x="525" y="237"/>
                    </a:lnTo>
                    <a:lnTo>
                      <a:pt x="526" y="237"/>
                    </a:lnTo>
                    <a:lnTo>
                      <a:pt x="526" y="237"/>
                    </a:lnTo>
                    <a:lnTo>
                      <a:pt x="528" y="237"/>
                    </a:lnTo>
                    <a:lnTo>
                      <a:pt x="530" y="237"/>
                    </a:lnTo>
                    <a:lnTo>
                      <a:pt x="530" y="237"/>
                    </a:lnTo>
                    <a:lnTo>
                      <a:pt x="532" y="237"/>
                    </a:lnTo>
                    <a:lnTo>
                      <a:pt x="532" y="237"/>
                    </a:lnTo>
                    <a:lnTo>
                      <a:pt x="532" y="237"/>
                    </a:lnTo>
                    <a:lnTo>
                      <a:pt x="534" y="237"/>
                    </a:lnTo>
                    <a:lnTo>
                      <a:pt x="534" y="237"/>
                    </a:lnTo>
                    <a:lnTo>
                      <a:pt x="534" y="237"/>
                    </a:lnTo>
                    <a:lnTo>
                      <a:pt x="535" y="237"/>
                    </a:lnTo>
                    <a:lnTo>
                      <a:pt x="535" y="235"/>
                    </a:lnTo>
                    <a:lnTo>
                      <a:pt x="535" y="235"/>
                    </a:lnTo>
                    <a:lnTo>
                      <a:pt x="535" y="235"/>
                    </a:lnTo>
                    <a:lnTo>
                      <a:pt x="535" y="235"/>
                    </a:lnTo>
                    <a:lnTo>
                      <a:pt x="537" y="233"/>
                    </a:lnTo>
                    <a:lnTo>
                      <a:pt x="537" y="231"/>
                    </a:lnTo>
                    <a:lnTo>
                      <a:pt x="539" y="230"/>
                    </a:lnTo>
                    <a:lnTo>
                      <a:pt x="539" y="228"/>
                    </a:lnTo>
                    <a:lnTo>
                      <a:pt x="539" y="226"/>
                    </a:lnTo>
                    <a:lnTo>
                      <a:pt x="539" y="224"/>
                    </a:lnTo>
                    <a:lnTo>
                      <a:pt x="539" y="224"/>
                    </a:lnTo>
                    <a:lnTo>
                      <a:pt x="539" y="224"/>
                    </a:lnTo>
                    <a:lnTo>
                      <a:pt x="541" y="224"/>
                    </a:lnTo>
                    <a:lnTo>
                      <a:pt x="541" y="222"/>
                    </a:lnTo>
                    <a:lnTo>
                      <a:pt x="541" y="222"/>
                    </a:lnTo>
                    <a:lnTo>
                      <a:pt x="543" y="224"/>
                    </a:lnTo>
                    <a:lnTo>
                      <a:pt x="543" y="224"/>
                    </a:lnTo>
                    <a:lnTo>
                      <a:pt x="543" y="224"/>
                    </a:lnTo>
                    <a:lnTo>
                      <a:pt x="543" y="224"/>
                    </a:lnTo>
                    <a:lnTo>
                      <a:pt x="544" y="226"/>
                    </a:lnTo>
                    <a:lnTo>
                      <a:pt x="546" y="228"/>
                    </a:lnTo>
                    <a:lnTo>
                      <a:pt x="546" y="230"/>
                    </a:lnTo>
                    <a:lnTo>
                      <a:pt x="548" y="230"/>
                    </a:lnTo>
                    <a:lnTo>
                      <a:pt x="548" y="231"/>
                    </a:lnTo>
                    <a:lnTo>
                      <a:pt x="550" y="231"/>
                    </a:lnTo>
                    <a:lnTo>
                      <a:pt x="550" y="230"/>
                    </a:lnTo>
                    <a:lnTo>
                      <a:pt x="552" y="230"/>
                    </a:lnTo>
                    <a:lnTo>
                      <a:pt x="552" y="228"/>
                    </a:lnTo>
                    <a:lnTo>
                      <a:pt x="552" y="226"/>
                    </a:lnTo>
                    <a:lnTo>
                      <a:pt x="554" y="226"/>
                    </a:lnTo>
                    <a:lnTo>
                      <a:pt x="554" y="224"/>
                    </a:lnTo>
                    <a:lnTo>
                      <a:pt x="555" y="224"/>
                    </a:lnTo>
                    <a:lnTo>
                      <a:pt x="557" y="222"/>
                    </a:lnTo>
                    <a:lnTo>
                      <a:pt x="559" y="222"/>
                    </a:lnTo>
                    <a:lnTo>
                      <a:pt x="561" y="222"/>
                    </a:lnTo>
                    <a:lnTo>
                      <a:pt x="561" y="222"/>
                    </a:lnTo>
                    <a:lnTo>
                      <a:pt x="563" y="222"/>
                    </a:lnTo>
                    <a:lnTo>
                      <a:pt x="563" y="220"/>
                    </a:lnTo>
                    <a:lnTo>
                      <a:pt x="564" y="219"/>
                    </a:lnTo>
                    <a:lnTo>
                      <a:pt x="566" y="217"/>
                    </a:lnTo>
                    <a:lnTo>
                      <a:pt x="568" y="217"/>
                    </a:lnTo>
                    <a:lnTo>
                      <a:pt x="568" y="215"/>
                    </a:lnTo>
                    <a:lnTo>
                      <a:pt x="570" y="215"/>
                    </a:lnTo>
                    <a:lnTo>
                      <a:pt x="572" y="215"/>
                    </a:lnTo>
                    <a:lnTo>
                      <a:pt x="572" y="215"/>
                    </a:lnTo>
                    <a:lnTo>
                      <a:pt x="573" y="217"/>
                    </a:lnTo>
                    <a:lnTo>
                      <a:pt x="575" y="217"/>
                    </a:lnTo>
                    <a:lnTo>
                      <a:pt x="575" y="219"/>
                    </a:lnTo>
                    <a:lnTo>
                      <a:pt x="577" y="219"/>
                    </a:lnTo>
                    <a:lnTo>
                      <a:pt x="577" y="220"/>
                    </a:lnTo>
                    <a:lnTo>
                      <a:pt x="579" y="220"/>
                    </a:lnTo>
                    <a:lnTo>
                      <a:pt x="579" y="222"/>
                    </a:lnTo>
                    <a:lnTo>
                      <a:pt x="579" y="222"/>
                    </a:lnTo>
                    <a:lnTo>
                      <a:pt x="579" y="222"/>
                    </a:lnTo>
                    <a:lnTo>
                      <a:pt x="581" y="222"/>
                    </a:lnTo>
                    <a:lnTo>
                      <a:pt x="581" y="222"/>
                    </a:lnTo>
                    <a:lnTo>
                      <a:pt x="581" y="222"/>
                    </a:lnTo>
                    <a:lnTo>
                      <a:pt x="582" y="220"/>
                    </a:lnTo>
                    <a:lnTo>
                      <a:pt x="582" y="219"/>
                    </a:lnTo>
                    <a:lnTo>
                      <a:pt x="584" y="217"/>
                    </a:lnTo>
                    <a:lnTo>
                      <a:pt x="584" y="217"/>
                    </a:lnTo>
                    <a:lnTo>
                      <a:pt x="584" y="217"/>
                    </a:lnTo>
                    <a:lnTo>
                      <a:pt x="586" y="217"/>
                    </a:lnTo>
                    <a:lnTo>
                      <a:pt x="586" y="217"/>
                    </a:lnTo>
                    <a:lnTo>
                      <a:pt x="586" y="217"/>
                    </a:lnTo>
                    <a:lnTo>
                      <a:pt x="586" y="217"/>
                    </a:lnTo>
                    <a:lnTo>
                      <a:pt x="586" y="217"/>
                    </a:lnTo>
                    <a:lnTo>
                      <a:pt x="588" y="217"/>
                    </a:lnTo>
                    <a:lnTo>
                      <a:pt x="588" y="217"/>
                    </a:lnTo>
                    <a:lnTo>
                      <a:pt x="588" y="217"/>
                    </a:lnTo>
                    <a:lnTo>
                      <a:pt x="588" y="217"/>
                    </a:lnTo>
                    <a:lnTo>
                      <a:pt x="588" y="217"/>
                    </a:lnTo>
                    <a:lnTo>
                      <a:pt x="588" y="217"/>
                    </a:lnTo>
                    <a:lnTo>
                      <a:pt x="588" y="217"/>
                    </a:lnTo>
                    <a:lnTo>
                      <a:pt x="590" y="217"/>
                    </a:lnTo>
                    <a:lnTo>
                      <a:pt x="590" y="217"/>
                    </a:lnTo>
                    <a:lnTo>
                      <a:pt x="590" y="217"/>
                    </a:lnTo>
                    <a:lnTo>
                      <a:pt x="590" y="217"/>
                    </a:lnTo>
                    <a:lnTo>
                      <a:pt x="590" y="217"/>
                    </a:lnTo>
                    <a:lnTo>
                      <a:pt x="588" y="217"/>
                    </a:lnTo>
                    <a:lnTo>
                      <a:pt x="588" y="219"/>
                    </a:lnTo>
                    <a:lnTo>
                      <a:pt x="588" y="219"/>
                    </a:lnTo>
                    <a:lnTo>
                      <a:pt x="588" y="219"/>
                    </a:lnTo>
                    <a:lnTo>
                      <a:pt x="590" y="219"/>
                    </a:lnTo>
                    <a:lnTo>
                      <a:pt x="590" y="219"/>
                    </a:lnTo>
                    <a:lnTo>
                      <a:pt x="590" y="219"/>
                    </a:lnTo>
                    <a:lnTo>
                      <a:pt x="590" y="219"/>
                    </a:lnTo>
                    <a:lnTo>
                      <a:pt x="590" y="219"/>
                    </a:lnTo>
                    <a:lnTo>
                      <a:pt x="592" y="219"/>
                    </a:lnTo>
                    <a:lnTo>
                      <a:pt x="592" y="219"/>
                    </a:lnTo>
                    <a:lnTo>
                      <a:pt x="593" y="219"/>
                    </a:lnTo>
                    <a:lnTo>
                      <a:pt x="593" y="219"/>
                    </a:lnTo>
                    <a:lnTo>
                      <a:pt x="593" y="220"/>
                    </a:lnTo>
                    <a:lnTo>
                      <a:pt x="595" y="220"/>
                    </a:lnTo>
                    <a:lnTo>
                      <a:pt x="595" y="220"/>
                    </a:lnTo>
                    <a:lnTo>
                      <a:pt x="595" y="222"/>
                    </a:lnTo>
                    <a:lnTo>
                      <a:pt x="595" y="222"/>
                    </a:lnTo>
                    <a:lnTo>
                      <a:pt x="597" y="222"/>
                    </a:lnTo>
                    <a:lnTo>
                      <a:pt x="597" y="222"/>
                    </a:lnTo>
                    <a:lnTo>
                      <a:pt x="597" y="222"/>
                    </a:lnTo>
                    <a:lnTo>
                      <a:pt x="599" y="222"/>
                    </a:lnTo>
                    <a:lnTo>
                      <a:pt x="599" y="222"/>
                    </a:lnTo>
                    <a:lnTo>
                      <a:pt x="599" y="224"/>
                    </a:lnTo>
                    <a:lnTo>
                      <a:pt x="599" y="224"/>
                    </a:lnTo>
                    <a:lnTo>
                      <a:pt x="601" y="226"/>
                    </a:lnTo>
                    <a:lnTo>
                      <a:pt x="601" y="226"/>
                    </a:lnTo>
                    <a:lnTo>
                      <a:pt x="601" y="226"/>
                    </a:lnTo>
                    <a:lnTo>
                      <a:pt x="601" y="228"/>
                    </a:lnTo>
                    <a:lnTo>
                      <a:pt x="601" y="228"/>
                    </a:lnTo>
                    <a:lnTo>
                      <a:pt x="601" y="228"/>
                    </a:lnTo>
                    <a:lnTo>
                      <a:pt x="601" y="228"/>
                    </a:lnTo>
                    <a:lnTo>
                      <a:pt x="601" y="228"/>
                    </a:lnTo>
                    <a:lnTo>
                      <a:pt x="601" y="228"/>
                    </a:lnTo>
                    <a:lnTo>
                      <a:pt x="601" y="230"/>
                    </a:lnTo>
                    <a:lnTo>
                      <a:pt x="602" y="230"/>
                    </a:lnTo>
                    <a:lnTo>
                      <a:pt x="602" y="230"/>
                    </a:lnTo>
                    <a:lnTo>
                      <a:pt x="602" y="230"/>
                    </a:lnTo>
                    <a:lnTo>
                      <a:pt x="602" y="230"/>
                    </a:lnTo>
                    <a:lnTo>
                      <a:pt x="602" y="230"/>
                    </a:lnTo>
                    <a:lnTo>
                      <a:pt x="602" y="230"/>
                    </a:lnTo>
                    <a:lnTo>
                      <a:pt x="602" y="230"/>
                    </a:lnTo>
                    <a:lnTo>
                      <a:pt x="602" y="230"/>
                    </a:lnTo>
                    <a:lnTo>
                      <a:pt x="604" y="230"/>
                    </a:lnTo>
                    <a:lnTo>
                      <a:pt x="604" y="230"/>
                    </a:lnTo>
                    <a:lnTo>
                      <a:pt x="604" y="230"/>
                    </a:lnTo>
                    <a:lnTo>
                      <a:pt x="604" y="230"/>
                    </a:lnTo>
                    <a:lnTo>
                      <a:pt x="604" y="231"/>
                    </a:lnTo>
                    <a:lnTo>
                      <a:pt x="604" y="231"/>
                    </a:lnTo>
                    <a:lnTo>
                      <a:pt x="606" y="233"/>
                    </a:lnTo>
                    <a:lnTo>
                      <a:pt x="606" y="233"/>
                    </a:lnTo>
                    <a:lnTo>
                      <a:pt x="606" y="233"/>
                    </a:lnTo>
                    <a:lnTo>
                      <a:pt x="606" y="233"/>
                    </a:lnTo>
                    <a:lnTo>
                      <a:pt x="606" y="235"/>
                    </a:lnTo>
                    <a:lnTo>
                      <a:pt x="608" y="235"/>
                    </a:lnTo>
                    <a:lnTo>
                      <a:pt x="608" y="237"/>
                    </a:lnTo>
                    <a:lnTo>
                      <a:pt x="610" y="237"/>
                    </a:lnTo>
                    <a:lnTo>
                      <a:pt x="610" y="237"/>
                    </a:lnTo>
                    <a:lnTo>
                      <a:pt x="610" y="239"/>
                    </a:lnTo>
                    <a:lnTo>
                      <a:pt x="610" y="239"/>
                    </a:lnTo>
                    <a:lnTo>
                      <a:pt x="610" y="239"/>
                    </a:lnTo>
                    <a:lnTo>
                      <a:pt x="611" y="239"/>
                    </a:lnTo>
                    <a:lnTo>
                      <a:pt x="611" y="240"/>
                    </a:lnTo>
                    <a:lnTo>
                      <a:pt x="611" y="240"/>
                    </a:lnTo>
                    <a:lnTo>
                      <a:pt x="613" y="240"/>
                    </a:lnTo>
                    <a:lnTo>
                      <a:pt x="613" y="240"/>
                    </a:lnTo>
                    <a:lnTo>
                      <a:pt x="613" y="240"/>
                    </a:lnTo>
                    <a:lnTo>
                      <a:pt x="613" y="240"/>
                    </a:lnTo>
                    <a:lnTo>
                      <a:pt x="613" y="242"/>
                    </a:lnTo>
                    <a:lnTo>
                      <a:pt x="613" y="242"/>
                    </a:lnTo>
                    <a:lnTo>
                      <a:pt x="613" y="242"/>
                    </a:lnTo>
                    <a:lnTo>
                      <a:pt x="615" y="242"/>
                    </a:lnTo>
                    <a:lnTo>
                      <a:pt x="615" y="242"/>
                    </a:lnTo>
                    <a:lnTo>
                      <a:pt x="615" y="244"/>
                    </a:lnTo>
                    <a:lnTo>
                      <a:pt x="615" y="244"/>
                    </a:lnTo>
                    <a:lnTo>
                      <a:pt x="615" y="244"/>
                    </a:lnTo>
                    <a:lnTo>
                      <a:pt x="617" y="244"/>
                    </a:lnTo>
                    <a:lnTo>
                      <a:pt x="617" y="244"/>
                    </a:lnTo>
                    <a:lnTo>
                      <a:pt x="617" y="244"/>
                    </a:lnTo>
                    <a:lnTo>
                      <a:pt x="619" y="244"/>
                    </a:lnTo>
                    <a:lnTo>
                      <a:pt x="619" y="244"/>
                    </a:lnTo>
                    <a:lnTo>
                      <a:pt x="619" y="244"/>
                    </a:lnTo>
                    <a:lnTo>
                      <a:pt x="619" y="244"/>
                    </a:lnTo>
                    <a:lnTo>
                      <a:pt x="619" y="244"/>
                    </a:lnTo>
                    <a:lnTo>
                      <a:pt x="619" y="246"/>
                    </a:lnTo>
                    <a:lnTo>
                      <a:pt x="620" y="246"/>
                    </a:lnTo>
                    <a:lnTo>
                      <a:pt x="620" y="246"/>
                    </a:lnTo>
                    <a:lnTo>
                      <a:pt x="620" y="248"/>
                    </a:lnTo>
                    <a:lnTo>
                      <a:pt x="620" y="248"/>
                    </a:lnTo>
                    <a:lnTo>
                      <a:pt x="620" y="249"/>
                    </a:lnTo>
                    <a:lnTo>
                      <a:pt x="620" y="249"/>
                    </a:lnTo>
                    <a:lnTo>
                      <a:pt x="620" y="249"/>
                    </a:lnTo>
                    <a:lnTo>
                      <a:pt x="620" y="251"/>
                    </a:lnTo>
                    <a:lnTo>
                      <a:pt x="620" y="251"/>
                    </a:lnTo>
                    <a:lnTo>
                      <a:pt x="622" y="253"/>
                    </a:lnTo>
                    <a:lnTo>
                      <a:pt x="622" y="253"/>
                    </a:lnTo>
                    <a:lnTo>
                      <a:pt x="622" y="253"/>
                    </a:lnTo>
                    <a:lnTo>
                      <a:pt x="622" y="255"/>
                    </a:lnTo>
                    <a:lnTo>
                      <a:pt x="622" y="255"/>
                    </a:lnTo>
                    <a:lnTo>
                      <a:pt x="622" y="255"/>
                    </a:lnTo>
                    <a:lnTo>
                      <a:pt x="622" y="257"/>
                    </a:lnTo>
                    <a:lnTo>
                      <a:pt x="622" y="257"/>
                    </a:lnTo>
                    <a:lnTo>
                      <a:pt x="622" y="257"/>
                    </a:lnTo>
                    <a:lnTo>
                      <a:pt x="624" y="257"/>
                    </a:lnTo>
                    <a:lnTo>
                      <a:pt x="624" y="257"/>
                    </a:lnTo>
                    <a:lnTo>
                      <a:pt x="624" y="257"/>
                    </a:lnTo>
                    <a:lnTo>
                      <a:pt x="626" y="258"/>
                    </a:lnTo>
                    <a:lnTo>
                      <a:pt x="628" y="258"/>
                    </a:lnTo>
                    <a:lnTo>
                      <a:pt x="628" y="258"/>
                    </a:lnTo>
                    <a:lnTo>
                      <a:pt x="629" y="258"/>
                    </a:lnTo>
                    <a:lnTo>
                      <a:pt x="629" y="258"/>
                    </a:lnTo>
                    <a:lnTo>
                      <a:pt x="629" y="260"/>
                    </a:lnTo>
                    <a:lnTo>
                      <a:pt x="629" y="260"/>
                    </a:lnTo>
                    <a:lnTo>
                      <a:pt x="631" y="260"/>
                    </a:lnTo>
                    <a:lnTo>
                      <a:pt x="631" y="260"/>
                    </a:lnTo>
                    <a:lnTo>
                      <a:pt x="631" y="260"/>
                    </a:lnTo>
                    <a:lnTo>
                      <a:pt x="631" y="260"/>
                    </a:lnTo>
                    <a:lnTo>
                      <a:pt x="631" y="260"/>
                    </a:lnTo>
                    <a:lnTo>
                      <a:pt x="631" y="262"/>
                    </a:lnTo>
                    <a:lnTo>
                      <a:pt x="631" y="262"/>
                    </a:lnTo>
                    <a:lnTo>
                      <a:pt x="631" y="262"/>
                    </a:lnTo>
                    <a:lnTo>
                      <a:pt x="631" y="262"/>
                    </a:lnTo>
                    <a:lnTo>
                      <a:pt x="631" y="262"/>
                    </a:lnTo>
                    <a:lnTo>
                      <a:pt x="633" y="264"/>
                    </a:lnTo>
                    <a:lnTo>
                      <a:pt x="633" y="264"/>
                    </a:lnTo>
                    <a:lnTo>
                      <a:pt x="633" y="264"/>
                    </a:lnTo>
                    <a:lnTo>
                      <a:pt x="633" y="264"/>
                    </a:lnTo>
                    <a:lnTo>
                      <a:pt x="635" y="264"/>
                    </a:lnTo>
                    <a:lnTo>
                      <a:pt x="635" y="264"/>
                    </a:lnTo>
                    <a:lnTo>
                      <a:pt x="635" y="264"/>
                    </a:lnTo>
                    <a:lnTo>
                      <a:pt x="635" y="266"/>
                    </a:lnTo>
                    <a:lnTo>
                      <a:pt x="635" y="266"/>
                    </a:lnTo>
                    <a:lnTo>
                      <a:pt x="635" y="266"/>
                    </a:lnTo>
                    <a:lnTo>
                      <a:pt x="635" y="266"/>
                    </a:lnTo>
                    <a:lnTo>
                      <a:pt x="637" y="266"/>
                    </a:lnTo>
                    <a:lnTo>
                      <a:pt x="637" y="266"/>
                    </a:lnTo>
                    <a:lnTo>
                      <a:pt x="637" y="266"/>
                    </a:lnTo>
                    <a:lnTo>
                      <a:pt x="637" y="266"/>
                    </a:lnTo>
                    <a:lnTo>
                      <a:pt x="637" y="266"/>
                    </a:lnTo>
                    <a:lnTo>
                      <a:pt x="637" y="268"/>
                    </a:lnTo>
                    <a:lnTo>
                      <a:pt x="639" y="268"/>
                    </a:lnTo>
                    <a:lnTo>
                      <a:pt x="639" y="268"/>
                    </a:lnTo>
                    <a:lnTo>
                      <a:pt x="639" y="268"/>
                    </a:lnTo>
                    <a:lnTo>
                      <a:pt x="639" y="268"/>
                    </a:lnTo>
                    <a:lnTo>
                      <a:pt x="639" y="268"/>
                    </a:lnTo>
                    <a:lnTo>
                      <a:pt x="639" y="269"/>
                    </a:lnTo>
                    <a:lnTo>
                      <a:pt x="639" y="269"/>
                    </a:lnTo>
                    <a:lnTo>
                      <a:pt x="639" y="269"/>
                    </a:lnTo>
                    <a:lnTo>
                      <a:pt x="639" y="269"/>
                    </a:lnTo>
                    <a:lnTo>
                      <a:pt x="639" y="271"/>
                    </a:lnTo>
                    <a:lnTo>
                      <a:pt x="639" y="271"/>
                    </a:lnTo>
                    <a:lnTo>
                      <a:pt x="639" y="271"/>
                    </a:lnTo>
                    <a:lnTo>
                      <a:pt x="639" y="271"/>
                    </a:lnTo>
                    <a:lnTo>
                      <a:pt x="639" y="273"/>
                    </a:lnTo>
                    <a:lnTo>
                      <a:pt x="639" y="273"/>
                    </a:lnTo>
                    <a:lnTo>
                      <a:pt x="639" y="273"/>
                    </a:lnTo>
                    <a:lnTo>
                      <a:pt x="639" y="273"/>
                    </a:lnTo>
                    <a:lnTo>
                      <a:pt x="640" y="273"/>
                    </a:lnTo>
                    <a:lnTo>
                      <a:pt x="640" y="273"/>
                    </a:lnTo>
                    <a:lnTo>
                      <a:pt x="640" y="273"/>
                    </a:lnTo>
                    <a:lnTo>
                      <a:pt x="640" y="273"/>
                    </a:lnTo>
                    <a:lnTo>
                      <a:pt x="640" y="273"/>
                    </a:lnTo>
                    <a:lnTo>
                      <a:pt x="640" y="273"/>
                    </a:lnTo>
                    <a:lnTo>
                      <a:pt x="640" y="273"/>
                    </a:lnTo>
                    <a:lnTo>
                      <a:pt x="640" y="271"/>
                    </a:lnTo>
                    <a:lnTo>
                      <a:pt x="640" y="271"/>
                    </a:lnTo>
                    <a:lnTo>
                      <a:pt x="640" y="271"/>
                    </a:lnTo>
                    <a:lnTo>
                      <a:pt x="642" y="271"/>
                    </a:lnTo>
                    <a:lnTo>
                      <a:pt x="644" y="271"/>
                    </a:lnTo>
                    <a:lnTo>
                      <a:pt x="644" y="271"/>
                    </a:lnTo>
                    <a:lnTo>
                      <a:pt x="644" y="271"/>
                    </a:lnTo>
                    <a:lnTo>
                      <a:pt x="644" y="271"/>
                    </a:lnTo>
                    <a:lnTo>
                      <a:pt x="644" y="271"/>
                    </a:lnTo>
                    <a:lnTo>
                      <a:pt x="644" y="269"/>
                    </a:lnTo>
                    <a:lnTo>
                      <a:pt x="644" y="269"/>
                    </a:lnTo>
                    <a:lnTo>
                      <a:pt x="644" y="269"/>
                    </a:lnTo>
                    <a:lnTo>
                      <a:pt x="644" y="269"/>
                    </a:lnTo>
                    <a:lnTo>
                      <a:pt x="644" y="268"/>
                    </a:lnTo>
                    <a:lnTo>
                      <a:pt x="646" y="268"/>
                    </a:lnTo>
                    <a:lnTo>
                      <a:pt x="646" y="268"/>
                    </a:lnTo>
                    <a:lnTo>
                      <a:pt x="646" y="268"/>
                    </a:lnTo>
                    <a:lnTo>
                      <a:pt x="646" y="268"/>
                    </a:lnTo>
                    <a:lnTo>
                      <a:pt x="646" y="268"/>
                    </a:lnTo>
                    <a:lnTo>
                      <a:pt x="646" y="269"/>
                    </a:lnTo>
                    <a:lnTo>
                      <a:pt x="646" y="269"/>
                    </a:lnTo>
                    <a:lnTo>
                      <a:pt x="646" y="269"/>
                    </a:lnTo>
                    <a:lnTo>
                      <a:pt x="646" y="269"/>
                    </a:lnTo>
                    <a:lnTo>
                      <a:pt x="646" y="269"/>
                    </a:lnTo>
                    <a:lnTo>
                      <a:pt x="646" y="269"/>
                    </a:lnTo>
                    <a:lnTo>
                      <a:pt x="646" y="269"/>
                    </a:lnTo>
                    <a:lnTo>
                      <a:pt x="648" y="269"/>
                    </a:lnTo>
                    <a:lnTo>
                      <a:pt x="648" y="269"/>
                    </a:lnTo>
                    <a:lnTo>
                      <a:pt x="648" y="269"/>
                    </a:lnTo>
                    <a:lnTo>
                      <a:pt x="648" y="269"/>
                    </a:lnTo>
                    <a:lnTo>
                      <a:pt x="649" y="269"/>
                    </a:lnTo>
                    <a:lnTo>
                      <a:pt x="649" y="269"/>
                    </a:lnTo>
                    <a:lnTo>
                      <a:pt x="649" y="269"/>
                    </a:lnTo>
                    <a:lnTo>
                      <a:pt x="649" y="271"/>
                    </a:lnTo>
                    <a:lnTo>
                      <a:pt x="649" y="271"/>
                    </a:lnTo>
                    <a:lnTo>
                      <a:pt x="649" y="273"/>
                    </a:lnTo>
                    <a:lnTo>
                      <a:pt x="651" y="273"/>
                    </a:lnTo>
                    <a:lnTo>
                      <a:pt x="651" y="271"/>
                    </a:lnTo>
                    <a:lnTo>
                      <a:pt x="651" y="271"/>
                    </a:lnTo>
                    <a:lnTo>
                      <a:pt x="651" y="271"/>
                    </a:lnTo>
                    <a:lnTo>
                      <a:pt x="651" y="271"/>
                    </a:lnTo>
                    <a:lnTo>
                      <a:pt x="651" y="271"/>
                    </a:lnTo>
                    <a:lnTo>
                      <a:pt x="651" y="269"/>
                    </a:lnTo>
                    <a:lnTo>
                      <a:pt x="651" y="269"/>
                    </a:lnTo>
                    <a:lnTo>
                      <a:pt x="651" y="269"/>
                    </a:lnTo>
                    <a:lnTo>
                      <a:pt x="653" y="269"/>
                    </a:lnTo>
                    <a:lnTo>
                      <a:pt x="653" y="269"/>
                    </a:lnTo>
                    <a:lnTo>
                      <a:pt x="653" y="269"/>
                    </a:lnTo>
                    <a:lnTo>
                      <a:pt x="653" y="269"/>
                    </a:lnTo>
                    <a:lnTo>
                      <a:pt x="653" y="269"/>
                    </a:lnTo>
                    <a:lnTo>
                      <a:pt x="653" y="269"/>
                    </a:lnTo>
                    <a:lnTo>
                      <a:pt x="653" y="269"/>
                    </a:lnTo>
                    <a:lnTo>
                      <a:pt x="653" y="269"/>
                    </a:lnTo>
                    <a:lnTo>
                      <a:pt x="653" y="271"/>
                    </a:lnTo>
                    <a:lnTo>
                      <a:pt x="653" y="271"/>
                    </a:lnTo>
                    <a:lnTo>
                      <a:pt x="655" y="271"/>
                    </a:lnTo>
                    <a:lnTo>
                      <a:pt x="655" y="271"/>
                    </a:lnTo>
                    <a:lnTo>
                      <a:pt x="655" y="271"/>
                    </a:lnTo>
                    <a:lnTo>
                      <a:pt x="655" y="269"/>
                    </a:lnTo>
                    <a:lnTo>
                      <a:pt x="655" y="269"/>
                    </a:lnTo>
                    <a:lnTo>
                      <a:pt x="655" y="269"/>
                    </a:lnTo>
                    <a:lnTo>
                      <a:pt x="657" y="269"/>
                    </a:lnTo>
                    <a:lnTo>
                      <a:pt x="657" y="269"/>
                    </a:lnTo>
                    <a:lnTo>
                      <a:pt x="657" y="269"/>
                    </a:lnTo>
                    <a:lnTo>
                      <a:pt x="657" y="271"/>
                    </a:lnTo>
                    <a:lnTo>
                      <a:pt x="657" y="271"/>
                    </a:lnTo>
                    <a:lnTo>
                      <a:pt x="657" y="271"/>
                    </a:lnTo>
                    <a:lnTo>
                      <a:pt x="657" y="271"/>
                    </a:lnTo>
                    <a:lnTo>
                      <a:pt x="657" y="271"/>
                    </a:lnTo>
                    <a:lnTo>
                      <a:pt x="658" y="271"/>
                    </a:lnTo>
                    <a:lnTo>
                      <a:pt x="658" y="271"/>
                    </a:lnTo>
                    <a:lnTo>
                      <a:pt x="658" y="271"/>
                    </a:lnTo>
                    <a:lnTo>
                      <a:pt x="658" y="271"/>
                    </a:lnTo>
                    <a:lnTo>
                      <a:pt x="658" y="271"/>
                    </a:lnTo>
                    <a:lnTo>
                      <a:pt x="658" y="271"/>
                    </a:lnTo>
                    <a:lnTo>
                      <a:pt x="660" y="268"/>
                    </a:lnTo>
                    <a:lnTo>
                      <a:pt x="660" y="268"/>
                    </a:lnTo>
                    <a:lnTo>
                      <a:pt x="660" y="268"/>
                    </a:lnTo>
                    <a:lnTo>
                      <a:pt x="662" y="266"/>
                    </a:lnTo>
                    <a:lnTo>
                      <a:pt x="662" y="264"/>
                    </a:lnTo>
                    <a:lnTo>
                      <a:pt x="662" y="264"/>
                    </a:lnTo>
                    <a:lnTo>
                      <a:pt x="662" y="264"/>
                    </a:lnTo>
                    <a:lnTo>
                      <a:pt x="662" y="264"/>
                    </a:lnTo>
                    <a:lnTo>
                      <a:pt x="662" y="264"/>
                    </a:lnTo>
                    <a:lnTo>
                      <a:pt x="662" y="264"/>
                    </a:lnTo>
                    <a:lnTo>
                      <a:pt x="662" y="264"/>
                    </a:lnTo>
                    <a:lnTo>
                      <a:pt x="664" y="262"/>
                    </a:lnTo>
                    <a:lnTo>
                      <a:pt x="664" y="262"/>
                    </a:lnTo>
                    <a:lnTo>
                      <a:pt x="664" y="262"/>
                    </a:lnTo>
                    <a:lnTo>
                      <a:pt x="664" y="262"/>
                    </a:lnTo>
                    <a:lnTo>
                      <a:pt x="664" y="260"/>
                    </a:lnTo>
                    <a:lnTo>
                      <a:pt x="664" y="260"/>
                    </a:lnTo>
                    <a:lnTo>
                      <a:pt x="664" y="260"/>
                    </a:lnTo>
                    <a:lnTo>
                      <a:pt x="666" y="260"/>
                    </a:lnTo>
                    <a:lnTo>
                      <a:pt x="666" y="260"/>
                    </a:lnTo>
                    <a:lnTo>
                      <a:pt x="664" y="260"/>
                    </a:lnTo>
                    <a:lnTo>
                      <a:pt x="664" y="260"/>
                    </a:lnTo>
                    <a:lnTo>
                      <a:pt x="664" y="258"/>
                    </a:lnTo>
                    <a:lnTo>
                      <a:pt x="664" y="258"/>
                    </a:lnTo>
                    <a:lnTo>
                      <a:pt x="662" y="258"/>
                    </a:lnTo>
                    <a:lnTo>
                      <a:pt x="662" y="258"/>
                    </a:lnTo>
                    <a:lnTo>
                      <a:pt x="662" y="258"/>
                    </a:lnTo>
                    <a:lnTo>
                      <a:pt x="662" y="258"/>
                    </a:lnTo>
                    <a:lnTo>
                      <a:pt x="662" y="258"/>
                    </a:lnTo>
                    <a:lnTo>
                      <a:pt x="664" y="258"/>
                    </a:lnTo>
                    <a:lnTo>
                      <a:pt x="664" y="258"/>
                    </a:lnTo>
                    <a:lnTo>
                      <a:pt x="664" y="258"/>
                    </a:lnTo>
                    <a:lnTo>
                      <a:pt x="664" y="257"/>
                    </a:lnTo>
                    <a:lnTo>
                      <a:pt x="664" y="257"/>
                    </a:lnTo>
                    <a:lnTo>
                      <a:pt x="666" y="257"/>
                    </a:lnTo>
                    <a:lnTo>
                      <a:pt x="666" y="257"/>
                    </a:lnTo>
                    <a:lnTo>
                      <a:pt x="666" y="257"/>
                    </a:lnTo>
                    <a:lnTo>
                      <a:pt x="666" y="257"/>
                    </a:lnTo>
                    <a:lnTo>
                      <a:pt x="666" y="257"/>
                    </a:lnTo>
                    <a:lnTo>
                      <a:pt x="666" y="257"/>
                    </a:lnTo>
                    <a:lnTo>
                      <a:pt x="666" y="257"/>
                    </a:lnTo>
                    <a:lnTo>
                      <a:pt x="666" y="255"/>
                    </a:lnTo>
                    <a:lnTo>
                      <a:pt x="666" y="255"/>
                    </a:lnTo>
                    <a:lnTo>
                      <a:pt x="666" y="255"/>
                    </a:lnTo>
                    <a:lnTo>
                      <a:pt x="666" y="255"/>
                    </a:lnTo>
                    <a:lnTo>
                      <a:pt x="667" y="255"/>
                    </a:lnTo>
                    <a:lnTo>
                      <a:pt x="667" y="253"/>
                    </a:lnTo>
                    <a:lnTo>
                      <a:pt x="667" y="253"/>
                    </a:lnTo>
                    <a:lnTo>
                      <a:pt x="667" y="253"/>
                    </a:lnTo>
                    <a:lnTo>
                      <a:pt x="667" y="253"/>
                    </a:lnTo>
                    <a:lnTo>
                      <a:pt x="667" y="253"/>
                    </a:lnTo>
                    <a:lnTo>
                      <a:pt x="667" y="251"/>
                    </a:lnTo>
                    <a:lnTo>
                      <a:pt x="667" y="251"/>
                    </a:lnTo>
                    <a:lnTo>
                      <a:pt x="669" y="251"/>
                    </a:lnTo>
                    <a:lnTo>
                      <a:pt x="669" y="251"/>
                    </a:lnTo>
                    <a:lnTo>
                      <a:pt x="669" y="251"/>
                    </a:lnTo>
                    <a:lnTo>
                      <a:pt x="671" y="251"/>
                    </a:lnTo>
                    <a:lnTo>
                      <a:pt x="671" y="253"/>
                    </a:lnTo>
                    <a:lnTo>
                      <a:pt x="671" y="253"/>
                    </a:lnTo>
                    <a:lnTo>
                      <a:pt x="671" y="253"/>
                    </a:lnTo>
                    <a:lnTo>
                      <a:pt x="673" y="253"/>
                    </a:lnTo>
                    <a:lnTo>
                      <a:pt x="673" y="253"/>
                    </a:lnTo>
                    <a:lnTo>
                      <a:pt x="673" y="253"/>
                    </a:lnTo>
                    <a:lnTo>
                      <a:pt x="675" y="253"/>
                    </a:lnTo>
                    <a:lnTo>
                      <a:pt x="675" y="253"/>
                    </a:lnTo>
                    <a:lnTo>
                      <a:pt x="675" y="253"/>
                    </a:lnTo>
                    <a:lnTo>
                      <a:pt x="677" y="253"/>
                    </a:lnTo>
                    <a:lnTo>
                      <a:pt x="677" y="255"/>
                    </a:lnTo>
                    <a:lnTo>
                      <a:pt x="677" y="255"/>
                    </a:lnTo>
                    <a:lnTo>
                      <a:pt x="678" y="255"/>
                    </a:lnTo>
                    <a:lnTo>
                      <a:pt x="682" y="255"/>
                    </a:lnTo>
                    <a:lnTo>
                      <a:pt x="682" y="255"/>
                    </a:lnTo>
                    <a:lnTo>
                      <a:pt x="682" y="255"/>
                    </a:lnTo>
                    <a:lnTo>
                      <a:pt x="684" y="255"/>
                    </a:lnTo>
                    <a:lnTo>
                      <a:pt x="686" y="257"/>
                    </a:lnTo>
                    <a:lnTo>
                      <a:pt x="686" y="257"/>
                    </a:lnTo>
                    <a:lnTo>
                      <a:pt x="687" y="257"/>
                    </a:lnTo>
                    <a:lnTo>
                      <a:pt x="687" y="255"/>
                    </a:lnTo>
                    <a:lnTo>
                      <a:pt x="687" y="255"/>
                    </a:lnTo>
                    <a:lnTo>
                      <a:pt x="687" y="253"/>
                    </a:lnTo>
                    <a:lnTo>
                      <a:pt x="687" y="253"/>
                    </a:lnTo>
                    <a:lnTo>
                      <a:pt x="687" y="253"/>
                    </a:lnTo>
                    <a:lnTo>
                      <a:pt x="687" y="251"/>
                    </a:lnTo>
                    <a:lnTo>
                      <a:pt x="687" y="251"/>
                    </a:lnTo>
                    <a:lnTo>
                      <a:pt x="687" y="251"/>
                    </a:lnTo>
                    <a:lnTo>
                      <a:pt x="687" y="251"/>
                    </a:lnTo>
                    <a:lnTo>
                      <a:pt x="687" y="251"/>
                    </a:lnTo>
                    <a:lnTo>
                      <a:pt x="687" y="249"/>
                    </a:lnTo>
                    <a:lnTo>
                      <a:pt x="687" y="249"/>
                    </a:lnTo>
                    <a:lnTo>
                      <a:pt x="687" y="249"/>
                    </a:lnTo>
                    <a:lnTo>
                      <a:pt x="689" y="249"/>
                    </a:lnTo>
                    <a:lnTo>
                      <a:pt x="689" y="249"/>
                    </a:lnTo>
                    <a:lnTo>
                      <a:pt x="689" y="248"/>
                    </a:lnTo>
                    <a:lnTo>
                      <a:pt x="689" y="249"/>
                    </a:lnTo>
                    <a:lnTo>
                      <a:pt x="691" y="249"/>
                    </a:lnTo>
                    <a:lnTo>
                      <a:pt x="691" y="249"/>
                    </a:lnTo>
                    <a:lnTo>
                      <a:pt x="691" y="248"/>
                    </a:lnTo>
                    <a:lnTo>
                      <a:pt x="691" y="248"/>
                    </a:lnTo>
                    <a:lnTo>
                      <a:pt x="693" y="248"/>
                    </a:lnTo>
                    <a:lnTo>
                      <a:pt x="693" y="249"/>
                    </a:lnTo>
                    <a:lnTo>
                      <a:pt x="693" y="249"/>
                    </a:lnTo>
                    <a:lnTo>
                      <a:pt x="693" y="249"/>
                    </a:lnTo>
                    <a:lnTo>
                      <a:pt x="693" y="249"/>
                    </a:lnTo>
                    <a:lnTo>
                      <a:pt x="693" y="249"/>
                    </a:lnTo>
                    <a:lnTo>
                      <a:pt x="695" y="249"/>
                    </a:lnTo>
                    <a:lnTo>
                      <a:pt x="695" y="249"/>
                    </a:lnTo>
                    <a:lnTo>
                      <a:pt x="695" y="249"/>
                    </a:lnTo>
                    <a:lnTo>
                      <a:pt x="695" y="249"/>
                    </a:lnTo>
                    <a:lnTo>
                      <a:pt x="695" y="249"/>
                    </a:lnTo>
                    <a:lnTo>
                      <a:pt x="695" y="249"/>
                    </a:lnTo>
                    <a:lnTo>
                      <a:pt x="695" y="249"/>
                    </a:lnTo>
                    <a:lnTo>
                      <a:pt x="695" y="249"/>
                    </a:lnTo>
                    <a:lnTo>
                      <a:pt x="695" y="249"/>
                    </a:lnTo>
                    <a:lnTo>
                      <a:pt x="696" y="251"/>
                    </a:lnTo>
                    <a:lnTo>
                      <a:pt x="696" y="251"/>
                    </a:lnTo>
                    <a:lnTo>
                      <a:pt x="696" y="251"/>
                    </a:lnTo>
                    <a:lnTo>
                      <a:pt x="696" y="251"/>
                    </a:lnTo>
                    <a:lnTo>
                      <a:pt x="696" y="251"/>
                    </a:lnTo>
                    <a:lnTo>
                      <a:pt x="696" y="251"/>
                    </a:lnTo>
                    <a:lnTo>
                      <a:pt x="696" y="251"/>
                    </a:lnTo>
                    <a:lnTo>
                      <a:pt x="696" y="251"/>
                    </a:lnTo>
                    <a:lnTo>
                      <a:pt x="696" y="251"/>
                    </a:lnTo>
                    <a:lnTo>
                      <a:pt x="698" y="251"/>
                    </a:lnTo>
                    <a:lnTo>
                      <a:pt x="698" y="251"/>
                    </a:lnTo>
                    <a:lnTo>
                      <a:pt x="698" y="251"/>
                    </a:lnTo>
                    <a:lnTo>
                      <a:pt x="698" y="251"/>
                    </a:lnTo>
                    <a:lnTo>
                      <a:pt x="698" y="251"/>
                    </a:lnTo>
                    <a:lnTo>
                      <a:pt x="698" y="251"/>
                    </a:lnTo>
                    <a:lnTo>
                      <a:pt x="700" y="251"/>
                    </a:lnTo>
                    <a:lnTo>
                      <a:pt x="700" y="251"/>
                    </a:lnTo>
                    <a:lnTo>
                      <a:pt x="700" y="251"/>
                    </a:lnTo>
                    <a:lnTo>
                      <a:pt x="700" y="251"/>
                    </a:lnTo>
                    <a:lnTo>
                      <a:pt x="700" y="253"/>
                    </a:lnTo>
                    <a:lnTo>
                      <a:pt x="700" y="253"/>
                    </a:lnTo>
                    <a:lnTo>
                      <a:pt x="700" y="253"/>
                    </a:lnTo>
                    <a:lnTo>
                      <a:pt x="702" y="253"/>
                    </a:lnTo>
                    <a:lnTo>
                      <a:pt x="702" y="253"/>
                    </a:lnTo>
                    <a:lnTo>
                      <a:pt x="704" y="253"/>
                    </a:lnTo>
                    <a:lnTo>
                      <a:pt x="704" y="253"/>
                    </a:lnTo>
                    <a:lnTo>
                      <a:pt x="704" y="253"/>
                    </a:lnTo>
                    <a:lnTo>
                      <a:pt x="704" y="253"/>
                    </a:lnTo>
                    <a:lnTo>
                      <a:pt x="705" y="253"/>
                    </a:lnTo>
                    <a:lnTo>
                      <a:pt x="705" y="253"/>
                    </a:lnTo>
                    <a:lnTo>
                      <a:pt x="705" y="253"/>
                    </a:lnTo>
                    <a:lnTo>
                      <a:pt x="705" y="253"/>
                    </a:lnTo>
                    <a:lnTo>
                      <a:pt x="705" y="253"/>
                    </a:lnTo>
                    <a:lnTo>
                      <a:pt x="705" y="251"/>
                    </a:lnTo>
                    <a:lnTo>
                      <a:pt x="705" y="251"/>
                    </a:lnTo>
                    <a:lnTo>
                      <a:pt x="705" y="251"/>
                    </a:lnTo>
                    <a:lnTo>
                      <a:pt x="707" y="251"/>
                    </a:lnTo>
                    <a:lnTo>
                      <a:pt x="707" y="251"/>
                    </a:lnTo>
                    <a:lnTo>
                      <a:pt x="707" y="251"/>
                    </a:lnTo>
                    <a:lnTo>
                      <a:pt x="707" y="253"/>
                    </a:lnTo>
                    <a:lnTo>
                      <a:pt x="709" y="255"/>
                    </a:lnTo>
                    <a:lnTo>
                      <a:pt x="709" y="255"/>
                    </a:lnTo>
                    <a:lnTo>
                      <a:pt x="711" y="255"/>
                    </a:lnTo>
                    <a:lnTo>
                      <a:pt x="711" y="255"/>
                    </a:lnTo>
                    <a:lnTo>
                      <a:pt x="713" y="255"/>
                    </a:lnTo>
                    <a:lnTo>
                      <a:pt x="713" y="255"/>
                    </a:lnTo>
                    <a:lnTo>
                      <a:pt x="714" y="255"/>
                    </a:lnTo>
                    <a:lnTo>
                      <a:pt x="714" y="255"/>
                    </a:lnTo>
                    <a:lnTo>
                      <a:pt x="714" y="257"/>
                    </a:lnTo>
                    <a:lnTo>
                      <a:pt x="714" y="257"/>
                    </a:lnTo>
                    <a:lnTo>
                      <a:pt x="716" y="257"/>
                    </a:lnTo>
                    <a:lnTo>
                      <a:pt x="716" y="257"/>
                    </a:lnTo>
                    <a:lnTo>
                      <a:pt x="716" y="258"/>
                    </a:lnTo>
                    <a:lnTo>
                      <a:pt x="716" y="258"/>
                    </a:lnTo>
                    <a:lnTo>
                      <a:pt x="716" y="258"/>
                    </a:lnTo>
                    <a:lnTo>
                      <a:pt x="716" y="258"/>
                    </a:lnTo>
                    <a:lnTo>
                      <a:pt x="718" y="260"/>
                    </a:lnTo>
                    <a:lnTo>
                      <a:pt x="718" y="260"/>
                    </a:lnTo>
                    <a:lnTo>
                      <a:pt x="718" y="260"/>
                    </a:lnTo>
                    <a:lnTo>
                      <a:pt x="718" y="260"/>
                    </a:lnTo>
                    <a:lnTo>
                      <a:pt x="718" y="262"/>
                    </a:lnTo>
                    <a:lnTo>
                      <a:pt x="720" y="262"/>
                    </a:lnTo>
                    <a:lnTo>
                      <a:pt x="720" y="264"/>
                    </a:lnTo>
                    <a:lnTo>
                      <a:pt x="720" y="264"/>
                    </a:lnTo>
                    <a:lnTo>
                      <a:pt x="722" y="264"/>
                    </a:lnTo>
                    <a:lnTo>
                      <a:pt x="722" y="264"/>
                    </a:lnTo>
                    <a:lnTo>
                      <a:pt x="722" y="264"/>
                    </a:lnTo>
                    <a:lnTo>
                      <a:pt x="722" y="264"/>
                    </a:lnTo>
                    <a:lnTo>
                      <a:pt x="722" y="264"/>
                    </a:lnTo>
                    <a:lnTo>
                      <a:pt x="722" y="266"/>
                    </a:lnTo>
                    <a:lnTo>
                      <a:pt x="724" y="266"/>
                    </a:lnTo>
                    <a:lnTo>
                      <a:pt x="725" y="266"/>
                    </a:lnTo>
                    <a:lnTo>
                      <a:pt x="727" y="268"/>
                    </a:lnTo>
                    <a:lnTo>
                      <a:pt x="727" y="268"/>
                    </a:lnTo>
                    <a:lnTo>
                      <a:pt x="729" y="268"/>
                    </a:lnTo>
                    <a:lnTo>
                      <a:pt x="729" y="269"/>
                    </a:lnTo>
                    <a:lnTo>
                      <a:pt x="731" y="269"/>
                    </a:lnTo>
                    <a:lnTo>
                      <a:pt x="733" y="269"/>
                    </a:lnTo>
                    <a:lnTo>
                      <a:pt x="733" y="269"/>
                    </a:lnTo>
                    <a:lnTo>
                      <a:pt x="734" y="271"/>
                    </a:lnTo>
                    <a:lnTo>
                      <a:pt x="736" y="273"/>
                    </a:lnTo>
                    <a:lnTo>
                      <a:pt x="738" y="275"/>
                    </a:lnTo>
                    <a:lnTo>
                      <a:pt x="738" y="275"/>
                    </a:lnTo>
                    <a:lnTo>
                      <a:pt x="740" y="277"/>
                    </a:lnTo>
                    <a:lnTo>
                      <a:pt x="742" y="277"/>
                    </a:lnTo>
                    <a:lnTo>
                      <a:pt x="742" y="277"/>
                    </a:lnTo>
                    <a:lnTo>
                      <a:pt x="743" y="277"/>
                    </a:lnTo>
                    <a:lnTo>
                      <a:pt x="743" y="277"/>
                    </a:lnTo>
                    <a:lnTo>
                      <a:pt x="743" y="278"/>
                    </a:lnTo>
                    <a:lnTo>
                      <a:pt x="747" y="278"/>
                    </a:lnTo>
                    <a:lnTo>
                      <a:pt x="747" y="278"/>
                    </a:lnTo>
                    <a:lnTo>
                      <a:pt x="749" y="278"/>
                    </a:lnTo>
                    <a:lnTo>
                      <a:pt x="749" y="280"/>
                    </a:lnTo>
                    <a:lnTo>
                      <a:pt x="751" y="280"/>
                    </a:lnTo>
                    <a:lnTo>
                      <a:pt x="751" y="280"/>
                    </a:lnTo>
                    <a:lnTo>
                      <a:pt x="751" y="280"/>
                    </a:lnTo>
                    <a:lnTo>
                      <a:pt x="752" y="282"/>
                    </a:lnTo>
                    <a:lnTo>
                      <a:pt x="752" y="282"/>
                    </a:lnTo>
                    <a:lnTo>
                      <a:pt x="754" y="284"/>
                    </a:lnTo>
                    <a:lnTo>
                      <a:pt x="756" y="286"/>
                    </a:lnTo>
                    <a:lnTo>
                      <a:pt x="756" y="286"/>
                    </a:lnTo>
                    <a:lnTo>
                      <a:pt x="756" y="286"/>
                    </a:lnTo>
                    <a:lnTo>
                      <a:pt x="756" y="287"/>
                    </a:lnTo>
                    <a:lnTo>
                      <a:pt x="758" y="291"/>
                    </a:lnTo>
                    <a:lnTo>
                      <a:pt x="760" y="291"/>
                    </a:lnTo>
                    <a:lnTo>
                      <a:pt x="760" y="293"/>
                    </a:lnTo>
                    <a:lnTo>
                      <a:pt x="760" y="293"/>
                    </a:lnTo>
                    <a:lnTo>
                      <a:pt x="762" y="295"/>
                    </a:lnTo>
                    <a:lnTo>
                      <a:pt x="762" y="295"/>
                    </a:lnTo>
                    <a:lnTo>
                      <a:pt x="762" y="296"/>
                    </a:lnTo>
                    <a:lnTo>
                      <a:pt x="762" y="296"/>
                    </a:lnTo>
                    <a:lnTo>
                      <a:pt x="762" y="296"/>
                    </a:lnTo>
                    <a:lnTo>
                      <a:pt x="762" y="296"/>
                    </a:lnTo>
                    <a:lnTo>
                      <a:pt x="762" y="296"/>
                    </a:lnTo>
                    <a:lnTo>
                      <a:pt x="762" y="298"/>
                    </a:lnTo>
                    <a:lnTo>
                      <a:pt x="762" y="298"/>
                    </a:lnTo>
                    <a:lnTo>
                      <a:pt x="763" y="298"/>
                    </a:lnTo>
                    <a:lnTo>
                      <a:pt x="763" y="300"/>
                    </a:lnTo>
                    <a:lnTo>
                      <a:pt x="765" y="300"/>
                    </a:lnTo>
                    <a:lnTo>
                      <a:pt x="765" y="302"/>
                    </a:lnTo>
                    <a:lnTo>
                      <a:pt x="767" y="302"/>
                    </a:lnTo>
                    <a:lnTo>
                      <a:pt x="767" y="302"/>
                    </a:lnTo>
                    <a:lnTo>
                      <a:pt x="767" y="302"/>
                    </a:lnTo>
                    <a:lnTo>
                      <a:pt x="767" y="302"/>
                    </a:lnTo>
                    <a:lnTo>
                      <a:pt x="767" y="302"/>
                    </a:lnTo>
                    <a:lnTo>
                      <a:pt x="767" y="302"/>
                    </a:lnTo>
                    <a:lnTo>
                      <a:pt x="767" y="302"/>
                    </a:lnTo>
                    <a:lnTo>
                      <a:pt x="767" y="302"/>
                    </a:lnTo>
                    <a:lnTo>
                      <a:pt x="769" y="302"/>
                    </a:lnTo>
                    <a:lnTo>
                      <a:pt x="769" y="302"/>
                    </a:lnTo>
                    <a:lnTo>
                      <a:pt x="769" y="302"/>
                    </a:lnTo>
                    <a:lnTo>
                      <a:pt x="769" y="302"/>
                    </a:lnTo>
                    <a:lnTo>
                      <a:pt x="769" y="302"/>
                    </a:lnTo>
                    <a:lnTo>
                      <a:pt x="769" y="302"/>
                    </a:lnTo>
                    <a:lnTo>
                      <a:pt x="771" y="302"/>
                    </a:lnTo>
                    <a:lnTo>
                      <a:pt x="771" y="302"/>
                    </a:lnTo>
                    <a:lnTo>
                      <a:pt x="771" y="302"/>
                    </a:lnTo>
                    <a:lnTo>
                      <a:pt x="772" y="302"/>
                    </a:lnTo>
                    <a:lnTo>
                      <a:pt x="772" y="302"/>
                    </a:lnTo>
                    <a:lnTo>
                      <a:pt x="772" y="302"/>
                    </a:lnTo>
                    <a:lnTo>
                      <a:pt x="774" y="302"/>
                    </a:lnTo>
                    <a:lnTo>
                      <a:pt x="774" y="302"/>
                    </a:lnTo>
                    <a:lnTo>
                      <a:pt x="776" y="302"/>
                    </a:lnTo>
                    <a:lnTo>
                      <a:pt x="778" y="304"/>
                    </a:lnTo>
                    <a:lnTo>
                      <a:pt x="778" y="304"/>
                    </a:lnTo>
                    <a:lnTo>
                      <a:pt x="778" y="304"/>
                    </a:lnTo>
                    <a:lnTo>
                      <a:pt x="778" y="304"/>
                    </a:lnTo>
                    <a:lnTo>
                      <a:pt x="778" y="304"/>
                    </a:lnTo>
                    <a:lnTo>
                      <a:pt x="778" y="304"/>
                    </a:lnTo>
                    <a:lnTo>
                      <a:pt x="780" y="302"/>
                    </a:lnTo>
                    <a:lnTo>
                      <a:pt x="781" y="300"/>
                    </a:lnTo>
                    <a:lnTo>
                      <a:pt x="785" y="296"/>
                    </a:lnTo>
                    <a:lnTo>
                      <a:pt x="785" y="296"/>
                    </a:lnTo>
                    <a:lnTo>
                      <a:pt x="785" y="296"/>
                    </a:lnTo>
                    <a:lnTo>
                      <a:pt x="787" y="296"/>
                    </a:lnTo>
                    <a:lnTo>
                      <a:pt x="787" y="296"/>
                    </a:lnTo>
                    <a:lnTo>
                      <a:pt x="787" y="296"/>
                    </a:lnTo>
                    <a:lnTo>
                      <a:pt x="787" y="295"/>
                    </a:lnTo>
                    <a:lnTo>
                      <a:pt x="790" y="295"/>
                    </a:lnTo>
                    <a:lnTo>
                      <a:pt x="790" y="295"/>
                    </a:lnTo>
                    <a:lnTo>
                      <a:pt x="790" y="295"/>
                    </a:lnTo>
                    <a:lnTo>
                      <a:pt x="792" y="295"/>
                    </a:lnTo>
                    <a:lnTo>
                      <a:pt x="792" y="295"/>
                    </a:lnTo>
                    <a:lnTo>
                      <a:pt x="792" y="295"/>
                    </a:lnTo>
                    <a:lnTo>
                      <a:pt x="792" y="295"/>
                    </a:lnTo>
                    <a:lnTo>
                      <a:pt x="794" y="295"/>
                    </a:lnTo>
                    <a:lnTo>
                      <a:pt x="794" y="293"/>
                    </a:lnTo>
                    <a:lnTo>
                      <a:pt x="794" y="293"/>
                    </a:lnTo>
                    <a:lnTo>
                      <a:pt x="794" y="293"/>
                    </a:lnTo>
                    <a:lnTo>
                      <a:pt x="794" y="293"/>
                    </a:lnTo>
                    <a:lnTo>
                      <a:pt x="796" y="293"/>
                    </a:lnTo>
                    <a:lnTo>
                      <a:pt x="796" y="291"/>
                    </a:lnTo>
                    <a:lnTo>
                      <a:pt x="796" y="291"/>
                    </a:lnTo>
                    <a:lnTo>
                      <a:pt x="798" y="291"/>
                    </a:lnTo>
                    <a:lnTo>
                      <a:pt x="798" y="291"/>
                    </a:lnTo>
                    <a:lnTo>
                      <a:pt x="798" y="291"/>
                    </a:lnTo>
                    <a:lnTo>
                      <a:pt x="799" y="291"/>
                    </a:lnTo>
                    <a:lnTo>
                      <a:pt x="799" y="291"/>
                    </a:lnTo>
                    <a:lnTo>
                      <a:pt x="799" y="291"/>
                    </a:lnTo>
                    <a:lnTo>
                      <a:pt x="799" y="291"/>
                    </a:lnTo>
                    <a:lnTo>
                      <a:pt x="801" y="291"/>
                    </a:lnTo>
                    <a:lnTo>
                      <a:pt x="801" y="291"/>
                    </a:lnTo>
                    <a:lnTo>
                      <a:pt x="801" y="289"/>
                    </a:lnTo>
                    <a:lnTo>
                      <a:pt x="803" y="289"/>
                    </a:lnTo>
                    <a:lnTo>
                      <a:pt x="805" y="289"/>
                    </a:lnTo>
                    <a:lnTo>
                      <a:pt x="805" y="289"/>
                    </a:lnTo>
                    <a:lnTo>
                      <a:pt x="805" y="289"/>
                    </a:lnTo>
                    <a:lnTo>
                      <a:pt x="805" y="287"/>
                    </a:lnTo>
                    <a:lnTo>
                      <a:pt x="805" y="287"/>
                    </a:lnTo>
                    <a:lnTo>
                      <a:pt x="807" y="287"/>
                    </a:lnTo>
                    <a:lnTo>
                      <a:pt x="807" y="287"/>
                    </a:lnTo>
                    <a:lnTo>
                      <a:pt x="805" y="287"/>
                    </a:lnTo>
                    <a:lnTo>
                      <a:pt x="805" y="287"/>
                    </a:lnTo>
                    <a:lnTo>
                      <a:pt x="805" y="286"/>
                    </a:lnTo>
                    <a:lnTo>
                      <a:pt x="805" y="286"/>
                    </a:lnTo>
                    <a:lnTo>
                      <a:pt x="805" y="286"/>
                    </a:lnTo>
                    <a:lnTo>
                      <a:pt x="805" y="286"/>
                    </a:lnTo>
                    <a:lnTo>
                      <a:pt x="805" y="284"/>
                    </a:lnTo>
                    <a:lnTo>
                      <a:pt x="807" y="284"/>
                    </a:lnTo>
                    <a:lnTo>
                      <a:pt x="807" y="284"/>
                    </a:lnTo>
                    <a:lnTo>
                      <a:pt x="807" y="282"/>
                    </a:lnTo>
                    <a:lnTo>
                      <a:pt x="807" y="282"/>
                    </a:lnTo>
                    <a:lnTo>
                      <a:pt x="807" y="282"/>
                    </a:lnTo>
                    <a:lnTo>
                      <a:pt x="807" y="282"/>
                    </a:lnTo>
                    <a:lnTo>
                      <a:pt x="807" y="280"/>
                    </a:lnTo>
                    <a:lnTo>
                      <a:pt x="807" y="280"/>
                    </a:lnTo>
                    <a:lnTo>
                      <a:pt x="805" y="280"/>
                    </a:lnTo>
                    <a:lnTo>
                      <a:pt x="805" y="280"/>
                    </a:lnTo>
                    <a:lnTo>
                      <a:pt x="807" y="280"/>
                    </a:lnTo>
                    <a:lnTo>
                      <a:pt x="807" y="278"/>
                    </a:lnTo>
                    <a:lnTo>
                      <a:pt x="807" y="278"/>
                    </a:lnTo>
                    <a:lnTo>
                      <a:pt x="807" y="278"/>
                    </a:lnTo>
                    <a:lnTo>
                      <a:pt x="807" y="278"/>
                    </a:lnTo>
                    <a:lnTo>
                      <a:pt x="809" y="277"/>
                    </a:lnTo>
                    <a:lnTo>
                      <a:pt x="809" y="277"/>
                    </a:lnTo>
                    <a:lnTo>
                      <a:pt x="809" y="277"/>
                    </a:lnTo>
                    <a:lnTo>
                      <a:pt x="810" y="277"/>
                    </a:lnTo>
                    <a:lnTo>
                      <a:pt x="810" y="277"/>
                    </a:lnTo>
                    <a:lnTo>
                      <a:pt x="810" y="277"/>
                    </a:lnTo>
                    <a:lnTo>
                      <a:pt x="812" y="277"/>
                    </a:lnTo>
                    <a:lnTo>
                      <a:pt x="812" y="275"/>
                    </a:lnTo>
                    <a:lnTo>
                      <a:pt x="816" y="275"/>
                    </a:lnTo>
                    <a:lnTo>
                      <a:pt x="818" y="275"/>
                    </a:lnTo>
                    <a:lnTo>
                      <a:pt x="821" y="275"/>
                    </a:lnTo>
                    <a:lnTo>
                      <a:pt x="823" y="275"/>
                    </a:lnTo>
                    <a:lnTo>
                      <a:pt x="827" y="275"/>
                    </a:lnTo>
                    <a:lnTo>
                      <a:pt x="828" y="275"/>
                    </a:lnTo>
                    <a:lnTo>
                      <a:pt x="828" y="275"/>
                    </a:lnTo>
                    <a:lnTo>
                      <a:pt x="830" y="273"/>
                    </a:lnTo>
                    <a:lnTo>
                      <a:pt x="830" y="273"/>
                    </a:lnTo>
                    <a:lnTo>
                      <a:pt x="830" y="273"/>
                    </a:lnTo>
                    <a:lnTo>
                      <a:pt x="830" y="273"/>
                    </a:lnTo>
                    <a:lnTo>
                      <a:pt x="832" y="271"/>
                    </a:lnTo>
                    <a:lnTo>
                      <a:pt x="832" y="271"/>
                    </a:lnTo>
                    <a:lnTo>
                      <a:pt x="832" y="271"/>
                    </a:lnTo>
                    <a:lnTo>
                      <a:pt x="832" y="271"/>
                    </a:lnTo>
                    <a:lnTo>
                      <a:pt x="832" y="271"/>
                    </a:lnTo>
                    <a:lnTo>
                      <a:pt x="832" y="269"/>
                    </a:lnTo>
                    <a:lnTo>
                      <a:pt x="834" y="269"/>
                    </a:lnTo>
                    <a:lnTo>
                      <a:pt x="834" y="269"/>
                    </a:lnTo>
                    <a:lnTo>
                      <a:pt x="834" y="269"/>
                    </a:lnTo>
                    <a:lnTo>
                      <a:pt x="836" y="269"/>
                    </a:lnTo>
                    <a:lnTo>
                      <a:pt x="836" y="269"/>
                    </a:lnTo>
                    <a:lnTo>
                      <a:pt x="836" y="269"/>
                    </a:lnTo>
                    <a:lnTo>
                      <a:pt x="837" y="269"/>
                    </a:lnTo>
                    <a:lnTo>
                      <a:pt x="839" y="269"/>
                    </a:lnTo>
                    <a:lnTo>
                      <a:pt x="839" y="268"/>
                    </a:lnTo>
                    <a:lnTo>
                      <a:pt x="839" y="268"/>
                    </a:lnTo>
                    <a:lnTo>
                      <a:pt x="839" y="268"/>
                    </a:lnTo>
                    <a:lnTo>
                      <a:pt x="839" y="268"/>
                    </a:lnTo>
                    <a:lnTo>
                      <a:pt x="839" y="266"/>
                    </a:lnTo>
                    <a:lnTo>
                      <a:pt x="841" y="266"/>
                    </a:lnTo>
                    <a:lnTo>
                      <a:pt x="841" y="264"/>
                    </a:lnTo>
                    <a:lnTo>
                      <a:pt x="841" y="264"/>
                    </a:lnTo>
                    <a:lnTo>
                      <a:pt x="841" y="264"/>
                    </a:lnTo>
                    <a:lnTo>
                      <a:pt x="841" y="264"/>
                    </a:lnTo>
                    <a:lnTo>
                      <a:pt x="841" y="262"/>
                    </a:lnTo>
                    <a:lnTo>
                      <a:pt x="843" y="260"/>
                    </a:lnTo>
                    <a:lnTo>
                      <a:pt x="843" y="260"/>
                    </a:lnTo>
                    <a:lnTo>
                      <a:pt x="843" y="258"/>
                    </a:lnTo>
                    <a:lnTo>
                      <a:pt x="843" y="258"/>
                    </a:lnTo>
                    <a:lnTo>
                      <a:pt x="843" y="257"/>
                    </a:lnTo>
                    <a:lnTo>
                      <a:pt x="845" y="257"/>
                    </a:lnTo>
                    <a:lnTo>
                      <a:pt x="845" y="255"/>
                    </a:lnTo>
                    <a:lnTo>
                      <a:pt x="845" y="255"/>
                    </a:lnTo>
                    <a:lnTo>
                      <a:pt x="845" y="255"/>
                    </a:lnTo>
                    <a:lnTo>
                      <a:pt x="845" y="255"/>
                    </a:lnTo>
                    <a:lnTo>
                      <a:pt x="845" y="253"/>
                    </a:lnTo>
                    <a:lnTo>
                      <a:pt x="845" y="253"/>
                    </a:lnTo>
                    <a:lnTo>
                      <a:pt x="845" y="253"/>
                    </a:lnTo>
                    <a:lnTo>
                      <a:pt x="847" y="253"/>
                    </a:lnTo>
                    <a:lnTo>
                      <a:pt x="845" y="251"/>
                    </a:lnTo>
                    <a:lnTo>
                      <a:pt x="847" y="251"/>
                    </a:lnTo>
                    <a:lnTo>
                      <a:pt x="847" y="251"/>
                    </a:lnTo>
                    <a:lnTo>
                      <a:pt x="847" y="251"/>
                    </a:lnTo>
                    <a:lnTo>
                      <a:pt x="847" y="249"/>
                    </a:lnTo>
                    <a:lnTo>
                      <a:pt x="848" y="249"/>
                    </a:lnTo>
                    <a:lnTo>
                      <a:pt x="848" y="251"/>
                    </a:lnTo>
                    <a:lnTo>
                      <a:pt x="850" y="251"/>
                    </a:lnTo>
                    <a:lnTo>
                      <a:pt x="850" y="251"/>
                    </a:lnTo>
                    <a:lnTo>
                      <a:pt x="852" y="251"/>
                    </a:lnTo>
                    <a:lnTo>
                      <a:pt x="852" y="251"/>
                    </a:lnTo>
                    <a:lnTo>
                      <a:pt x="854" y="249"/>
                    </a:lnTo>
                    <a:lnTo>
                      <a:pt x="854" y="248"/>
                    </a:lnTo>
                    <a:lnTo>
                      <a:pt x="854" y="248"/>
                    </a:lnTo>
                    <a:lnTo>
                      <a:pt x="854" y="248"/>
                    </a:lnTo>
                    <a:lnTo>
                      <a:pt x="854" y="248"/>
                    </a:lnTo>
                    <a:lnTo>
                      <a:pt x="856" y="248"/>
                    </a:lnTo>
                    <a:lnTo>
                      <a:pt x="856" y="246"/>
                    </a:lnTo>
                    <a:lnTo>
                      <a:pt x="856" y="246"/>
                    </a:lnTo>
                    <a:lnTo>
                      <a:pt x="856" y="246"/>
                    </a:lnTo>
                    <a:lnTo>
                      <a:pt x="856" y="246"/>
                    </a:lnTo>
                    <a:lnTo>
                      <a:pt x="857" y="246"/>
                    </a:lnTo>
                    <a:lnTo>
                      <a:pt x="857" y="244"/>
                    </a:lnTo>
                    <a:lnTo>
                      <a:pt x="859" y="244"/>
                    </a:lnTo>
                    <a:lnTo>
                      <a:pt x="861" y="242"/>
                    </a:lnTo>
                    <a:lnTo>
                      <a:pt x="861" y="242"/>
                    </a:lnTo>
                    <a:lnTo>
                      <a:pt x="861" y="242"/>
                    </a:lnTo>
                    <a:lnTo>
                      <a:pt x="861" y="240"/>
                    </a:lnTo>
                    <a:lnTo>
                      <a:pt x="861" y="240"/>
                    </a:lnTo>
                    <a:lnTo>
                      <a:pt x="863" y="240"/>
                    </a:lnTo>
                    <a:lnTo>
                      <a:pt x="863" y="240"/>
                    </a:lnTo>
                    <a:lnTo>
                      <a:pt x="865" y="240"/>
                    </a:lnTo>
                    <a:lnTo>
                      <a:pt x="865" y="239"/>
                    </a:lnTo>
                    <a:lnTo>
                      <a:pt x="866" y="239"/>
                    </a:lnTo>
                    <a:lnTo>
                      <a:pt x="866" y="239"/>
                    </a:lnTo>
                    <a:lnTo>
                      <a:pt x="866" y="239"/>
                    </a:lnTo>
                    <a:lnTo>
                      <a:pt x="868" y="237"/>
                    </a:lnTo>
                    <a:lnTo>
                      <a:pt x="868" y="237"/>
                    </a:lnTo>
                    <a:lnTo>
                      <a:pt x="868" y="237"/>
                    </a:lnTo>
                    <a:lnTo>
                      <a:pt x="868" y="237"/>
                    </a:lnTo>
                    <a:lnTo>
                      <a:pt x="868" y="237"/>
                    </a:lnTo>
                    <a:lnTo>
                      <a:pt x="866" y="235"/>
                    </a:lnTo>
                    <a:lnTo>
                      <a:pt x="866" y="235"/>
                    </a:lnTo>
                    <a:lnTo>
                      <a:pt x="866" y="235"/>
                    </a:lnTo>
                    <a:lnTo>
                      <a:pt x="866" y="235"/>
                    </a:lnTo>
                    <a:lnTo>
                      <a:pt x="866" y="235"/>
                    </a:lnTo>
                    <a:lnTo>
                      <a:pt x="866" y="235"/>
                    </a:lnTo>
                    <a:lnTo>
                      <a:pt x="868" y="233"/>
                    </a:lnTo>
                    <a:lnTo>
                      <a:pt x="868" y="233"/>
                    </a:lnTo>
                    <a:lnTo>
                      <a:pt x="868" y="233"/>
                    </a:lnTo>
                    <a:lnTo>
                      <a:pt x="868" y="233"/>
                    </a:lnTo>
                    <a:lnTo>
                      <a:pt x="868" y="233"/>
                    </a:lnTo>
                    <a:lnTo>
                      <a:pt x="870" y="231"/>
                    </a:lnTo>
                    <a:lnTo>
                      <a:pt x="870" y="231"/>
                    </a:lnTo>
                    <a:lnTo>
                      <a:pt x="870" y="231"/>
                    </a:lnTo>
                    <a:lnTo>
                      <a:pt x="872" y="230"/>
                    </a:lnTo>
                    <a:lnTo>
                      <a:pt x="872" y="230"/>
                    </a:lnTo>
                    <a:lnTo>
                      <a:pt x="872" y="230"/>
                    </a:lnTo>
                    <a:lnTo>
                      <a:pt x="874" y="230"/>
                    </a:lnTo>
                    <a:lnTo>
                      <a:pt x="874" y="230"/>
                    </a:lnTo>
                    <a:lnTo>
                      <a:pt x="874" y="230"/>
                    </a:lnTo>
                    <a:lnTo>
                      <a:pt x="874" y="230"/>
                    </a:lnTo>
                    <a:lnTo>
                      <a:pt x="875" y="228"/>
                    </a:lnTo>
                    <a:lnTo>
                      <a:pt x="875" y="228"/>
                    </a:lnTo>
                    <a:lnTo>
                      <a:pt x="875" y="226"/>
                    </a:lnTo>
                    <a:lnTo>
                      <a:pt x="875" y="226"/>
                    </a:lnTo>
                    <a:lnTo>
                      <a:pt x="875" y="226"/>
                    </a:lnTo>
                    <a:lnTo>
                      <a:pt x="875" y="224"/>
                    </a:lnTo>
                    <a:lnTo>
                      <a:pt x="875" y="224"/>
                    </a:lnTo>
                    <a:lnTo>
                      <a:pt x="875" y="224"/>
                    </a:lnTo>
                    <a:lnTo>
                      <a:pt x="877" y="224"/>
                    </a:lnTo>
                    <a:lnTo>
                      <a:pt x="877" y="222"/>
                    </a:lnTo>
                    <a:lnTo>
                      <a:pt x="877" y="222"/>
                    </a:lnTo>
                    <a:lnTo>
                      <a:pt x="877" y="220"/>
                    </a:lnTo>
                    <a:lnTo>
                      <a:pt x="877" y="220"/>
                    </a:lnTo>
                    <a:lnTo>
                      <a:pt x="877" y="220"/>
                    </a:lnTo>
                    <a:lnTo>
                      <a:pt x="877" y="219"/>
                    </a:lnTo>
                    <a:lnTo>
                      <a:pt x="877" y="219"/>
                    </a:lnTo>
                    <a:lnTo>
                      <a:pt x="877" y="219"/>
                    </a:lnTo>
                    <a:lnTo>
                      <a:pt x="877" y="219"/>
                    </a:lnTo>
                    <a:lnTo>
                      <a:pt x="877" y="219"/>
                    </a:lnTo>
                    <a:lnTo>
                      <a:pt x="875" y="219"/>
                    </a:lnTo>
                    <a:lnTo>
                      <a:pt x="875" y="219"/>
                    </a:lnTo>
                    <a:lnTo>
                      <a:pt x="875" y="217"/>
                    </a:lnTo>
                    <a:lnTo>
                      <a:pt x="874" y="217"/>
                    </a:lnTo>
                    <a:lnTo>
                      <a:pt x="874" y="217"/>
                    </a:lnTo>
                    <a:lnTo>
                      <a:pt x="872" y="217"/>
                    </a:lnTo>
                    <a:lnTo>
                      <a:pt x="872" y="217"/>
                    </a:lnTo>
                    <a:lnTo>
                      <a:pt x="872" y="217"/>
                    </a:lnTo>
                    <a:lnTo>
                      <a:pt x="872" y="217"/>
                    </a:lnTo>
                    <a:lnTo>
                      <a:pt x="870" y="217"/>
                    </a:lnTo>
                    <a:lnTo>
                      <a:pt x="870" y="217"/>
                    </a:lnTo>
                    <a:lnTo>
                      <a:pt x="870" y="217"/>
                    </a:lnTo>
                    <a:lnTo>
                      <a:pt x="868" y="215"/>
                    </a:lnTo>
                    <a:lnTo>
                      <a:pt x="868" y="215"/>
                    </a:lnTo>
                    <a:lnTo>
                      <a:pt x="868" y="215"/>
                    </a:lnTo>
                    <a:lnTo>
                      <a:pt x="868" y="215"/>
                    </a:lnTo>
                    <a:lnTo>
                      <a:pt x="868" y="215"/>
                    </a:lnTo>
                    <a:lnTo>
                      <a:pt x="868" y="215"/>
                    </a:lnTo>
                    <a:lnTo>
                      <a:pt x="866" y="215"/>
                    </a:lnTo>
                    <a:lnTo>
                      <a:pt x="866" y="215"/>
                    </a:lnTo>
                    <a:lnTo>
                      <a:pt x="866" y="215"/>
                    </a:lnTo>
                    <a:lnTo>
                      <a:pt x="866" y="213"/>
                    </a:lnTo>
                    <a:lnTo>
                      <a:pt x="866" y="213"/>
                    </a:lnTo>
                    <a:lnTo>
                      <a:pt x="866" y="211"/>
                    </a:lnTo>
                    <a:lnTo>
                      <a:pt x="866" y="211"/>
                    </a:lnTo>
                    <a:lnTo>
                      <a:pt x="866" y="211"/>
                    </a:lnTo>
                    <a:lnTo>
                      <a:pt x="866" y="211"/>
                    </a:lnTo>
                    <a:lnTo>
                      <a:pt x="866" y="211"/>
                    </a:lnTo>
                    <a:lnTo>
                      <a:pt x="865" y="211"/>
                    </a:lnTo>
                    <a:lnTo>
                      <a:pt x="865" y="211"/>
                    </a:lnTo>
                    <a:lnTo>
                      <a:pt x="865" y="210"/>
                    </a:lnTo>
                    <a:lnTo>
                      <a:pt x="865" y="210"/>
                    </a:lnTo>
                    <a:lnTo>
                      <a:pt x="865" y="210"/>
                    </a:lnTo>
                    <a:lnTo>
                      <a:pt x="863" y="210"/>
                    </a:lnTo>
                    <a:lnTo>
                      <a:pt x="863" y="210"/>
                    </a:lnTo>
                    <a:lnTo>
                      <a:pt x="863" y="210"/>
                    </a:lnTo>
                    <a:lnTo>
                      <a:pt x="863" y="210"/>
                    </a:lnTo>
                    <a:lnTo>
                      <a:pt x="863" y="210"/>
                    </a:lnTo>
                    <a:lnTo>
                      <a:pt x="863" y="210"/>
                    </a:lnTo>
                    <a:lnTo>
                      <a:pt x="863" y="208"/>
                    </a:lnTo>
                    <a:lnTo>
                      <a:pt x="863" y="208"/>
                    </a:lnTo>
                    <a:lnTo>
                      <a:pt x="863" y="208"/>
                    </a:lnTo>
                    <a:lnTo>
                      <a:pt x="863" y="208"/>
                    </a:lnTo>
                    <a:lnTo>
                      <a:pt x="863" y="206"/>
                    </a:lnTo>
                    <a:lnTo>
                      <a:pt x="863" y="206"/>
                    </a:lnTo>
                    <a:lnTo>
                      <a:pt x="863" y="206"/>
                    </a:lnTo>
                    <a:lnTo>
                      <a:pt x="863" y="206"/>
                    </a:lnTo>
                    <a:lnTo>
                      <a:pt x="865" y="206"/>
                    </a:lnTo>
                    <a:lnTo>
                      <a:pt x="865" y="204"/>
                    </a:lnTo>
                    <a:lnTo>
                      <a:pt x="865" y="204"/>
                    </a:lnTo>
                    <a:lnTo>
                      <a:pt x="866" y="204"/>
                    </a:lnTo>
                    <a:lnTo>
                      <a:pt x="866" y="204"/>
                    </a:lnTo>
                    <a:lnTo>
                      <a:pt x="866" y="204"/>
                    </a:lnTo>
                    <a:lnTo>
                      <a:pt x="868" y="204"/>
                    </a:lnTo>
                    <a:lnTo>
                      <a:pt x="868" y="204"/>
                    </a:lnTo>
                    <a:lnTo>
                      <a:pt x="868" y="204"/>
                    </a:lnTo>
                    <a:lnTo>
                      <a:pt x="868" y="204"/>
                    </a:lnTo>
                    <a:lnTo>
                      <a:pt x="868" y="204"/>
                    </a:lnTo>
                    <a:lnTo>
                      <a:pt x="868" y="202"/>
                    </a:lnTo>
                    <a:lnTo>
                      <a:pt x="868" y="202"/>
                    </a:lnTo>
                    <a:lnTo>
                      <a:pt x="868" y="202"/>
                    </a:lnTo>
                    <a:lnTo>
                      <a:pt x="868" y="201"/>
                    </a:lnTo>
                    <a:lnTo>
                      <a:pt x="868" y="201"/>
                    </a:lnTo>
                    <a:lnTo>
                      <a:pt x="868" y="201"/>
                    </a:lnTo>
                    <a:lnTo>
                      <a:pt x="868" y="199"/>
                    </a:lnTo>
                    <a:lnTo>
                      <a:pt x="868" y="199"/>
                    </a:lnTo>
                    <a:lnTo>
                      <a:pt x="868" y="199"/>
                    </a:lnTo>
                    <a:lnTo>
                      <a:pt x="868" y="199"/>
                    </a:lnTo>
                    <a:lnTo>
                      <a:pt x="868" y="199"/>
                    </a:lnTo>
                    <a:lnTo>
                      <a:pt x="868" y="199"/>
                    </a:lnTo>
                    <a:lnTo>
                      <a:pt x="868" y="199"/>
                    </a:lnTo>
                    <a:lnTo>
                      <a:pt x="868" y="199"/>
                    </a:lnTo>
                    <a:lnTo>
                      <a:pt x="868" y="197"/>
                    </a:lnTo>
                    <a:lnTo>
                      <a:pt x="868" y="197"/>
                    </a:lnTo>
                    <a:lnTo>
                      <a:pt x="868" y="197"/>
                    </a:lnTo>
                    <a:lnTo>
                      <a:pt x="868" y="197"/>
                    </a:lnTo>
                    <a:lnTo>
                      <a:pt x="868" y="197"/>
                    </a:lnTo>
                    <a:lnTo>
                      <a:pt x="868" y="195"/>
                    </a:lnTo>
                    <a:lnTo>
                      <a:pt x="868" y="193"/>
                    </a:lnTo>
                    <a:lnTo>
                      <a:pt x="868" y="193"/>
                    </a:lnTo>
                    <a:lnTo>
                      <a:pt x="868" y="193"/>
                    </a:lnTo>
                    <a:lnTo>
                      <a:pt x="868" y="193"/>
                    </a:lnTo>
                    <a:lnTo>
                      <a:pt x="868" y="193"/>
                    </a:lnTo>
                    <a:lnTo>
                      <a:pt x="868" y="192"/>
                    </a:lnTo>
                    <a:lnTo>
                      <a:pt x="866" y="192"/>
                    </a:lnTo>
                    <a:lnTo>
                      <a:pt x="866" y="192"/>
                    </a:lnTo>
                    <a:lnTo>
                      <a:pt x="866" y="192"/>
                    </a:lnTo>
                    <a:lnTo>
                      <a:pt x="866" y="190"/>
                    </a:lnTo>
                    <a:lnTo>
                      <a:pt x="866" y="190"/>
                    </a:lnTo>
                    <a:lnTo>
                      <a:pt x="866" y="190"/>
                    </a:lnTo>
                    <a:lnTo>
                      <a:pt x="865" y="188"/>
                    </a:lnTo>
                    <a:lnTo>
                      <a:pt x="865" y="186"/>
                    </a:lnTo>
                    <a:lnTo>
                      <a:pt x="865" y="186"/>
                    </a:lnTo>
                    <a:lnTo>
                      <a:pt x="863" y="184"/>
                    </a:lnTo>
                    <a:lnTo>
                      <a:pt x="863" y="184"/>
                    </a:lnTo>
                    <a:lnTo>
                      <a:pt x="863" y="182"/>
                    </a:lnTo>
                    <a:lnTo>
                      <a:pt x="863" y="182"/>
                    </a:lnTo>
                    <a:lnTo>
                      <a:pt x="863" y="182"/>
                    </a:lnTo>
                    <a:lnTo>
                      <a:pt x="863" y="182"/>
                    </a:lnTo>
                    <a:lnTo>
                      <a:pt x="863" y="181"/>
                    </a:lnTo>
                    <a:lnTo>
                      <a:pt x="863" y="181"/>
                    </a:lnTo>
                    <a:lnTo>
                      <a:pt x="863" y="179"/>
                    </a:lnTo>
                    <a:lnTo>
                      <a:pt x="863" y="179"/>
                    </a:lnTo>
                    <a:lnTo>
                      <a:pt x="863" y="179"/>
                    </a:lnTo>
                    <a:lnTo>
                      <a:pt x="865" y="179"/>
                    </a:lnTo>
                    <a:lnTo>
                      <a:pt x="865" y="179"/>
                    </a:lnTo>
                    <a:lnTo>
                      <a:pt x="865" y="179"/>
                    </a:lnTo>
                    <a:lnTo>
                      <a:pt x="865" y="179"/>
                    </a:lnTo>
                    <a:lnTo>
                      <a:pt x="866" y="179"/>
                    </a:lnTo>
                    <a:lnTo>
                      <a:pt x="866" y="179"/>
                    </a:lnTo>
                    <a:lnTo>
                      <a:pt x="868" y="177"/>
                    </a:lnTo>
                    <a:lnTo>
                      <a:pt x="870" y="177"/>
                    </a:lnTo>
                    <a:lnTo>
                      <a:pt x="870" y="177"/>
                    </a:lnTo>
                    <a:lnTo>
                      <a:pt x="870" y="177"/>
                    </a:lnTo>
                    <a:lnTo>
                      <a:pt x="870" y="177"/>
                    </a:lnTo>
                    <a:lnTo>
                      <a:pt x="870" y="177"/>
                    </a:lnTo>
                    <a:lnTo>
                      <a:pt x="870" y="175"/>
                    </a:lnTo>
                    <a:lnTo>
                      <a:pt x="872" y="175"/>
                    </a:lnTo>
                    <a:lnTo>
                      <a:pt x="872" y="175"/>
                    </a:lnTo>
                    <a:lnTo>
                      <a:pt x="872" y="175"/>
                    </a:lnTo>
                    <a:lnTo>
                      <a:pt x="872" y="175"/>
                    </a:lnTo>
                    <a:lnTo>
                      <a:pt x="874" y="175"/>
                    </a:lnTo>
                    <a:lnTo>
                      <a:pt x="874" y="173"/>
                    </a:lnTo>
                    <a:lnTo>
                      <a:pt x="874" y="173"/>
                    </a:lnTo>
                    <a:lnTo>
                      <a:pt x="874" y="173"/>
                    </a:lnTo>
                    <a:lnTo>
                      <a:pt x="874" y="173"/>
                    </a:lnTo>
                    <a:lnTo>
                      <a:pt x="874" y="172"/>
                    </a:lnTo>
                    <a:lnTo>
                      <a:pt x="874" y="172"/>
                    </a:lnTo>
                    <a:lnTo>
                      <a:pt x="875" y="170"/>
                    </a:lnTo>
                    <a:lnTo>
                      <a:pt x="875" y="170"/>
                    </a:lnTo>
                    <a:lnTo>
                      <a:pt x="875" y="168"/>
                    </a:lnTo>
                    <a:lnTo>
                      <a:pt x="877" y="168"/>
                    </a:lnTo>
                    <a:lnTo>
                      <a:pt x="877" y="168"/>
                    </a:lnTo>
                    <a:lnTo>
                      <a:pt x="877" y="166"/>
                    </a:lnTo>
                    <a:lnTo>
                      <a:pt x="877" y="166"/>
                    </a:lnTo>
                    <a:lnTo>
                      <a:pt x="877" y="166"/>
                    </a:lnTo>
                    <a:lnTo>
                      <a:pt x="877" y="164"/>
                    </a:lnTo>
                    <a:lnTo>
                      <a:pt x="877" y="164"/>
                    </a:lnTo>
                    <a:lnTo>
                      <a:pt x="877" y="164"/>
                    </a:lnTo>
                    <a:lnTo>
                      <a:pt x="877" y="163"/>
                    </a:lnTo>
                    <a:lnTo>
                      <a:pt x="877" y="163"/>
                    </a:lnTo>
                    <a:lnTo>
                      <a:pt x="877" y="163"/>
                    </a:lnTo>
                    <a:lnTo>
                      <a:pt x="879" y="161"/>
                    </a:lnTo>
                    <a:lnTo>
                      <a:pt x="879" y="161"/>
                    </a:lnTo>
                    <a:lnTo>
                      <a:pt x="879" y="161"/>
                    </a:lnTo>
                    <a:lnTo>
                      <a:pt x="879" y="161"/>
                    </a:lnTo>
                    <a:lnTo>
                      <a:pt x="879" y="161"/>
                    </a:lnTo>
                    <a:lnTo>
                      <a:pt x="879" y="161"/>
                    </a:lnTo>
                    <a:lnTo>
                      <a:pt x="879" y="159"/>
                    </a:lnTo>
                    <a:lnTo>
                      <a:pt x="879" y="159"/>
                    </a:lnTo>
                    <a:lnTo>
                      <a:pt x="879" y="159"/>
                    </a:lnTo>
                    <a:lnTo>
                      <a:pt x="879" y="157"/>
                    </a:lnTo>
                    <a:lnTo>
                      <a:pt x="879" y="157"/>
                    </a:lnTo>
                    <a:lnTo>
                      <a:pt x="881" y="155"/>
                    </a:lnTo>
                    <a:lnTo>
                      <a:pt x="881" y="155"/>
                    </a:lnTo>
                    <a:lnTo>
                      <a:pt x="881" y="154"/>
                    </a:lnTo>
                    <a:lnTo>
                      <a:pt x="881" y="154"/>
                    </a:lnTo>
                    <a:lnTo>
                      <a:pt x="883" y="154"/>
                    </a:lnTo>
                    <a:lnTo>
                      <a:pt x="883" y="154"/>
                    </a:lnTo>
                    <a:lnTo>
                      <a:pt x="884" y="152"/>
                    </a:lnTo>
                    <a:lnTo>
                      <a:pt x="886" y="152"/>
                    </a:lnTo>
                    <a:lnTo>
                      <a:pt x="886" y="152"/>
                    </a:lnTo>
                    <a:lnTo>
                      <a:pt x="888" y="152"/>
                    </a:lnTo>
                    <a:lnTo>
                      <a:pt x="888" y="152"/>
                    </a:lnTo>
                    <a:lnTo>
                      <a:pt x="888" y="152"/>
                    </a:lnTo>
                    <a:lnTo>
                      <a:pt x="890" y="152"/>
                    </a:lnTo>
                    <a:lnTo>
                      <a:pt x="890" y="152"/>
                    </a:lnTo>
                    <a:lnTo>
                      <a:pt x="890" y="152"/>
                    </a:lnTo>
                    <a:lnTo>
                      <a:pt x="890" y="150"/>
                    </a:lnTo>
                    <a:lnTo>
                      <a:pt x="890" y="150"/>
                    </a:lnTo>
                    <a:lnTo>
                      <a:pt x="892" y="150"/>
                    </a:lnTo>
                    <a:lnTo>
                      <a:pt x="892" y="150"/>
                    </a:lnTo>
                    <a:lnTo>
                      <a:pt x="892" y="150"/>
                    </a:lnTo>
                    <a:lnTo>
                      <a:pt x="894" y="150"/>
                    </a:lnTo>
                    <a:lnTo>
                      <a:pt x="894" y="150"/>
                    </a:lnTo>
                    <a:lnTo>
                      <a:pt x="895" y="150"/>
                    </a:lnTo>
                    <a:lnTo>
                      <a:pt x="895" y="148"/>
                    </a:lnTo>
                    <a:lnTo>
                      <a:pt x="895" y="148"/>
                    </a:lnTo>
                    <a:lnTo>
                      <a:pt x="895" y="148"/>
                    </a:lnTo>
                    <a:lnTo>
                      <a:pt x="895" y="148"/>
                    </a:lnTo>
                    <a:lnTo>
                      <a:pt x="895" y="148"/>
                    </a:lnTo>
                    <a:lnTo>
                      <a:pt x="895" y="148"/>
                    </a:lnTo>
                    <a:lnTo>
                      <a:pt x="895" y="146"/>
                    </a:lnTo>
                    <a:lnTo>
                      <a:pt x="897" y="146"/>
                    </a:lnTo>
                    <a:lnTo>
                      <a:pt x="897" y="145"/>
                    </a:lnTo>
                    <a:lnTo>
                      <a:pt x="897" y="143"/>
                    </a:lnTo>
                    <a:lnTo>
                      <a:pt x="897" y="143"/>
                    </a:lnTo>
                    <a:lnTo>
                      <a:pt x="897" y="143"/>
                    </a:lnTo>
                    <a:lnTo>
                      <a:pt x="897" y="143"/>
                    </a:lnTo>
                    <a:lnTo>
                      <a:pt x="897" y="143"/>
                    </a:lnTo>
                    <a:lnTo>
                      <a:pt x="899" y="143"/>
                    </a:lnTo>
                    <a:lnTo>
                      <a:pt x="899" y="141"/>
                    </a:lnTo>
                    <a:lnTo>
                      <a:pt x="899" y="141"/>
                    </a:lnTo>
                    <a:lnTo>
                      <a:pt x="899" y="141"/>
                    </a:lnTo>
                    <a:lnTo>
                      <a:pt x="899" y="139"/>
                    </a:lnTo>
                    <a:lnTo>
                      <a:pt x="901" y="139"/>
                    </a:lnTo>
                    <a:lnTo>
                      <a:pt x="901" y="137"/>
                    </a:lnTo>
                    <a:lnTo>
                      <a:pt x="899" y="137"/>
                    </a:lnTo>
                    <a:lnTo>
                      <a:pt x="899" y="137"/>
                    </a:lnTo>
                    <a:lnTo>
                      <a:pt x="899" y="135"/>
                    </a:lnTo>
                    <a:lnTo>
                      <a:pt x="899" y="135"/>
                    </a:lnTo>
                    <a:lnTo>
                      <a:pt x="899" y="134"/>
                    </a:lnTo>
                    <a:lnTo>
                      <a:pt x="899" y="134"/>
                    </a:lnTo>
                    <a:lnTo>
                      <a:pt x="899" y="134"/>
                    </a:lnTo>
                    <a:lnTo>
                      <a:pt x="899" y="134"/>
                    </a:lnTo>
                    <a:lnTo>
                      <a:pt x="899" y="134"/>
                    </a:lnTo>
                    <a:lnTo>
                      <a:pt x="899" y="134"/>
                    </a:lnTo>
                    <a:lnTo>
                      <a:pt x="899" y="134"/>
                    </a:lnTo>
                    <a:lnTo>
                      <a:pt x="899" y="132"/>
                    </a:lnTo>
                    <a:lnTo>
                      <a:pt x="897" y="132"/>
                    </a:lnTo>
                    <a:lnTo>
                      <a:pt x="897" y="132"/>
                    </a:lnTo>
                    <a:lnTo>
                      <a:pt x="897" y="132"/>
                    </a:lnTo>
                    <a:lnTo>
                      <a:pt x="897" y="132"/>
                    </a:lnTo>
                    <a:lnTo>
                      <a:pt x="897" y="132"/>
                    </a:lnTo>
                    <a:lnTo>
                      <a:pt x="899" y="132"/>
                    </a:lnTo>
                    <a:lnTo>
                      <a:pt x="899" y="132"/>
                    </a:lnTo>
                    <a:lnTo>
                      <a:pt x="899" y="132"/>
                    </a:lnTo>
                    <a:lnTo>
                      <a:pt x="899" y="132"/>
                    </a:lnTo>
                    <a:lnTo>
                      <a:pt x="899" y="132"/>
                    </a:lnTo>
                    <a:lnTo>
                      <a:pt x="901" y="132"/>
                    </a:lnTo>
                    <a:lnTo>
                      <a:pt x="901" y="132"/>
                    </a:lnTo>
                    <a:lnTo>
                      <a:pt x="901" y="130"/>
                    </a:lnTo>
                    <a:lnTo>
                      <a:pt x="903" y="130"/>
                    </a:lnTo>
                    <a:lnTo>
                      <a:pt x="903" y="130"/>
                    </a:lnTo>
                    <a:lnTo>
                      <a:pt x="903" y="130"/>
                    </a:lnTo>
                    <a:lnTo>
                      <a:pt x="904" y="130"/>
                    </a:lnTo>
                    <a:lnTo>
                      <a:pt x="904" y="130"/>
                    </a:lnTo>
                    <a:lnTo>
                      <a:pt x="904" y="130"/>
                    </a:lnTo>
                    <a:lnTo>
                      <a:pt x="908" y="130"/>
                    </a:lnTo>
                    <a:lnTo>
                      <a:pt x="908" y="130"/>
                    </a:lnTo>
                    <a:lnTo>
                      <a:pt x="908" y="130"/>
                    </a:lnTo>
                    <a:lnTo>
                      <a:pt x="908" y="130"/>
                    </a:lnTo>
                    <a:lnTo>
                      <a:pt x="908" y="130"/>
                    </a:lnTo>
                    <a:lnTo>
                      <a:pt x="910" y="128"/>
                    </a:lnTo>
                    <a:lnTo>
                      <a:pt x="910" y="128"/>
                    </a:lnTo>
                    <a:lnTo>
                      <a:pt x="912" y="128"/>
                    </a:lnTo>
                    <a:lnTo>
                      <a:pt x="912" y="128"/>
                    </a:lnTo>
                    <a:lnTo>
                      <a:pt x="912" y="128"/>
                    </a:lnTo>
                    <a:lnTo>
                      <a:pt x="912" y="128"/>
                    </a:lnTo>
                    <a:lnTo>
                      <a:pt x="912" y="128"/>
                    </a:lnTo>
                    <a:lnTo>
                      <a:pt x="912" y="128"/>
                    </a:lnTo>
                    <a:lnTo>
                      <a:pt x="913" y="128"/>
                    </a:lnTo>
                    <a:lnTo>
                      <a:pt x="913" y="128"/>
                    </a:lnTo>
                    <a:lnTo>
                      <a:pt x="913" y="126"/>
                    </a:lnTo>
                    <a:lnTo>
                      <a:pt x="913" y="126"/>
                    </a:lnTo>
                    <a:lnTo>
                      <a:pt x="913" y="126"/>
                    </a:lnTo>
                    <a:lnTo>
                      <a:pt x="913" y="126"/>
                    </a:lnTo>
                    <a:lnTo>
                      <a:pt x="915" y="126"/>
                    </a:lnTo>
                    <a:lnTo>
                      <a:pt x="915" y="126"/>
                    </a:lnTo>
                    <a:lnTo>
                      <a:pt x="917" y="126"/>
                    </a:lnTo>
                    <a:lnTo>
                      <a:pt x="917" y="126"/>
                    </a:lnTo>
                    <a:lnTo>
                      <a:pt x="917" y="126"/>
                    </a:lnTo>
                    <a:lnTo>
                      <a:pt x="917" y="126"/>
                    </a:lnTo>
                    <a:lnTo>
                      <a:pt x="917" y="126"/>
                    </a:lnTo>
                    <a:lnTo>
                      <a:pt x="917" y="126"/>
                    </a:lnTo>
                    <a:lnTo>
                      <a:pt x="917" y="126"/>
                    </a:lnTo>
                    <a:lnTo>
                      <a:pt x="919" y="125"/>
                    </a:lnTo>
                    <a:lnTo>
                      <a:pt x="919" y="125"/>
                    </a:lnTo>
                    <a:lnTo>
                      <a:pt x="921" y="125"/>
                    </a:lnTo>
                    <a:lnTo>
                      <a:pt x="921" y="125"/>
                    </a:lnTo>
                    <a:lnTo>
                      <a:pt x="921" y="125"/>
                    </a:lnTo>
                    <a:lnTo>
                      <a:pt x="921" y="125"/>
                    </a:lnTo>
                    <a:lnTo>
                      <a:pt x="921" y="125"/>
                    </a:lnTo>
                    <a:lnTo>
                      <a:pt x="922" y="125"/>
                    </a:lnTo>
                    <a:lnTo>
                      <a:pt x="922" y="125"/>
                    </a:lnTo>
                    <a:lnTo>
                      <a:pt x="922" y="125"/>
                    </a:lnTo>
                    <a:lnTo>
                      <a:pt x="924" y="125"/>
                    </a:lnTo>
                    <a:lnTo>
                      <a:pt x="924" y="125"/>
                    </a:lnTo>
                    <a:lnTo>
                      <a:pt x="926" y="125"/>
                    </a:lnTo>
                    <a:lnTo>
                      <a:pt x="926" y="125"/>
                    </a:lnTo>
                    <a:lnTo>
                      <a:pt x="926" y="125"/>
                    </a:lnTo>
                    <a:lnTo>
                      <a:pt x="926" y="125"/>
                    </a:lnTo>
                    <a:lnTo>
                      <a:pt x="928" y="125"/>
                    </a:lnTo>
                    <a:lnTo>
                      <a:pt x="928" y="125"/>
                    </a:lnTo>
                    <a:lnTo>
                      <a:pt x="928" y="125"/>
                    </a:lnTo>
                    <a:lnTo>
                      <a:pt x="928" y="125"/>
                    </a:lnTo>
                    <a:lnTo>
                      <a:pt x="928" y="125"/>
                    </a:lnTo>
                    <a:lnTo>
                      <a:pt x="928" y="125"/>
                    </a:lnTo>
                    <a:lnTo>
                      <a:pt x="930" y="125"/>
                    </a:lnTo>
                    <a:lnTo>
                      <a:pt x="930" y="123"/>
                    </a:lnTo>
                    <a:lnTo>
                      <a:pt x="930" y="123"/>
                    </a:lnTo>
                    <a:lnTo>
                      <a:pt x="930" y="123"/>
                    </a:lnTo>
                    <a:lnTo>
                      <a:pt x="930" y="123"/>
                    </a:lnTo>
                    <a:lnTo>
                      <a:pt x="932" y="123"/>
                    </a:lnTo>
                    <a:lnTo>
                      <a:pt x="932" y="121"/>
                    </a:lnTo>
                    <a:lnTo>
                      <a:pt x="932" y="121"/>
                    </a:lnTo>
                    <a:lnTo>
                      <a:pt x="933" y="121"/>
                    </a:lnTo>
                    <a:lnTo>
                      <a:pt x="933" y="121"/>
                    </a:lnTo>
                    <a:lnTo>
                      <a:pt x="933" y="121"/>
                    </a:lnTo>
                    <a:lnTo>
                      <a:pt x="933" y="121"/>
                    </a:lnTo>
                    <a:lnTo>
                      <a:pt x="933" y="121"/>
                    </a:lnTo>
                    <a:lnTo>
                      <a:pt x="933" y="121"/>
                    </a:lnTo>
                    <a:lnTo>
                      <a:pt x="935" y="119"/>
                    </a:lnTo>
                    <a:lnTo>
                      <a:pt x="935" y="119"/>
                    </a:lnTo>
                    <a:lnTo>
                      <a:pt x="935" y="119"/>
                    </a:lnTo>
                    <a:lnTo>
                      <a:pt x="935" y="119"/>
                    </a:lnTo>
                    <a:lnTo>
                      <a:pt x="935" y="119"/>
                    </a:lnTo>
                    <a:lnTo>
                      <a:pt x="935" y="119"/>
                    </a:lnTo>
                    <a:lnTo>
                      <a:pt x="935" y="117"/>
                    </a:lnTo>
                    <a:lnTo>
                      <a:pt x="937" y="117"/>
                    </a:lnTo>
                    <a:lnTo>
                      <a:pt x="937" y="117"/>
                    </a:lnTo>
                    <a:lnTo>
                      <a:pt x="937" y="117"/>
                    </a:lnTo>
                    <a:lnTo>
                      <a:pt x="937" y="117"/>
                    </a:lnTo>
                    <a:lnTo>
                      <a:pt x="937" y="117"/>
                    </a:lnTo>
                    <a:lnTo>
                      <a:pt x="937" y="117"/>
                    </a:lnTo>
                    <a:lnTo>
                      <a:pt x="937" y="116"/>
                    </a:lnTo>
                    <a:lnTo>
                      <a:pt x="937" y="116"/>
                    </a:lnTo>
                    <a:lnTo>
                      <a:pt x="937" y="116"/>
                    </a:lnTo>
                    <a:lnTo>
                      <a:pt x="937" y="116"/>
                    </a:lnTo>
                    <a:lnTo>
                      <a:pt x="937" y="116"/>
                    </a:lnTo>
                    <a:lnTo>
                      <a:pt x="939" y="114"/>
                    </a:lnTo>
                    <a:lnTo>
                      <a:pt x="939" y="114"/>
                    </a:lnTo>
                    <a:lnTo>
                      <a:pt x="939" y="114"/>
                    </a:lnTo>
                    <a:lnTo>
                      <a:pt x="939" y="114"/>
                    </a:lnTo>
                    <a:lnTo>
                      <a:pt x="939" y="112"/>
                    </a:lnTo>
                    <a:lnTo>
                      <a:pt x="939" y="112"/>
                    </a:lnTo>
                    <a:lnTo>
                      <a:pt x="939" y="112"/>
                    </a:lnTo>
                    <a:lnTo>
                      <a:pt x="941" y="112"/>
                    </a:lnTo>
                    <a:lnTo>
                      <a:pt x="941" y="112"/>
                    </a:lnTo>
                    <a:lnTo>
                      <a:pt x="941" y="112"/>
                    </a:lnTo>
                    <a:lnTo>
                      <a:pt x="942" y="112"/>
                    </a:lnTo>
                    <a:lnTo>
                      <a:pt x="942" y="112"/>
                    </a:lnTo>
                    <a:lnTo>
                      <a:pt x="942" y="112"/>
                    </a:lnTo>
                    <a:lnTo>
                      <a:pt x="942" y="112"/>
                    </a:lnTo>
                    <a:lnTo>
                      <a:pt x="942" y="110"/>
                    </a:lnTo>
                    <a:lnTo>
                      <a:pt x="942" y="110"/>
                    </a:lnTo>
                    <a:lnTo>
                      <a:pt x="944" y="110"/>
                    </a:lnTo>
                    <a:lnTo>
                      <a:pt x="944" y="108"/>
                    </a:lnTo>
                    <a:lnTo>
                      <a:pt x="944" y="108"/>
                    </a:lnTo>
                    <a:lnTo>
                      <a:pt x="944" y="108"/>
                    </a:lnTo>
                    <a:lnTo>
                      <a:pt x="944" y="108"/>
                    </a:lnTo>
                    <a:lnTo>
                      <a:pt x="944" y="108"/>
                    </a:lnTo>
                    <a:lnTo>
                      <a:pt x="946" y="108"/>
                    </a:lnTo>
                    <a:lnTo>
                      <a:pt x="946" y="108"/>
                    </a:lnTo>
                    <a:lnTo>
                      <a:pt x="946" y="108"/>
                    </a:lnTo>
                    <a:lnTo>
                      <a:pt x="946" y="108"/>
                    </a:lnTo>
                    <a:lnTo>
                      <a:pt x="946" y="108"/>
                    </a:lnTo>
                    <a:lnTo>
                      <a:pt x="948" y="108"/>
                    </a:lnTo>
                    <a:lnTo>
                      <a:pt x="948" y="108"/>
                    </a:lnTo>
                    <a:lnTo>
                      <a:pt x="948" y="107"/>
                    </a:lnTo>
                    <a:lnTo>
                      <a:pt x="950" y="107"/>
                    </a:lnTo>
                    <a:lnTo>
                      <a:pt x="950" y="107"/>
                    </a:lnTo>
                    <a:lnTo>
                      <a:pt x="950" y="107"/>
                    </a:lnTo>
                    <a:lnTo>
                      <a:pt x="950" y="107"/>
                    </a:lnTo>
                    <a:lnTo>
                      <a:pt x="951" y="107"/>
                    </a:lnTo>
                    <a:lnTo>
                      <a:pt x="951" y="107"/>
                    </a:lnTo>
                    <a:lnTo>
                      <a:pt x="951" y="107"/>
                    </a:lnTo>
                    <a:lnTo>
                      <a:pt x="951" y="105"/>
                    </a:lnTo>
                    <a:lnTo>
                      <a:pt x="950" y="105"/>
                    </a:lnTo>
                    <a:lnTo>
                      <a:pt x="950" y="103"/>
                    </a:lnTo>
                    <a:lnTo>
                      <a:pt x="950" y="101"/>
                    </a:lnTo>
                    <a:lnTo>
                      <a:pt x="950" y="101"/>
                    </a:lnTo>
                    <a:lnTo>
                      <a:pt x="950" y="101"/>
                    </a:lnTo>
                    <a:lnTo>
                      <a:pt x="950" y="99"/>
                    </a:lnTo>
                    <a:lnTo>
                      <a:pt x="950" y="99"/>
                    </a:lnTo>
                    <a:lnTo>
                      <a:pt x="950" y="99"/>
                    </a:lnTo>
                    <a:lnTo>
                      <a:pt x="950" y="99"/>
                    </a:lnTo>
                    <a:lnTo>
                      <a:pt x="950" y="99"/>
                    </a:lnTo>
                    <a:lnTo>
                      <a:pt x="950" y="97"/>
                    </a:lnTo>
                    <a:lnTo>
                      <a:pt x="950" y="97"/>
                    </a:lnTo>
                    <a:lnTo>
                      <a:pt x="950" y="97"/>
                    </a:lnTo>
                    <a:lnTo>
                      <a:pt x="950" y="96"/>
                    </a:lnTo>
                    <a:lnTo>
                      <a:pt x="950" y="96"/>
                    </a:lnTo>
                    <a:lnTo>
                      <a:pt x="950" y="96"/>
                    </a:lnTo>
                    <a:lnTo>
                      <a:pt x="950" y="94"/>
                    </a:lnTo>
                    <a:lnTo>
                      <a:pt x="950" y="94"/>
                    </a:lnTo>
                    <a:lnTo>
                      <a:pt x="950" y="94"/>
                    </a:lnTo>
                    <a:lnTo>
                      <a:pt x="950" y="94"/>
                    </a:lnTo>
                    <a:lnTo>
                      <a:pt x="950" y="94"/>
                    </a:lnTo>
                    <a:lnTo>
                      <a:pt x="950" y="94"/>
                    </a:lnTo>
                    <a:lnTo>
                      <a:pt x="950" y="92"/>
                    </a:lnTo>
                    <a:lnTo>
                      <a:pt x="950" y="92"/>
                    </a:lnTo>
                    <a:lnTo>
                      <a:pt x="950" y="92"/>
                    </a:lnTo>
                    <a:lnTo>
                      <a:pt x="950" y="92"/>
                    </a:lnTo>
                    <a:lnTo>
                      <a:pt x="951" y="92"/>
                    </a:lnTo>
                    <a:lnTo>
                      <a:pt x="951" y="92"/>
                    </a:lnTo>
                    <a:lnTo>
                      <a:pt x="953" y="92"/>
                    </a:lnTo>
                    <a:lnTo>
                      <a:pt x="953" y="92"/>
                    </a:lnTo>
                    <a:lnTo>
                      <a:pt x="953" y="92"/>
                    </a:lnTo>
                    <a:lnTo>
                      <a:pt x="955" y="92"/>
                    </a:lnTo>
                    <a:lnTo>
                      <a:pt x="955" y="92"/>
                    </a:lnTo>
                    <a:lnTo>
                      <a:pt x="955" y="92"/>
                    </a:lnTo>
                    <a:lnTo>
                      <a:pt x="955" y="92"/>
                    </a:lnTo>
                    <a:lnTo>
                      <a:pt x="955" y="92"/>
                    </a:lnTo>
                    <a:lnTo>
                      <a:pt x="955" y="92"/>
                    </a:lnTo>
                    <a:lnTo>
                      <a:pt x="955" y="94"/>
                    </a:lnTo>
                    <a:lnTo>
                      <a:pt x="957" y="92"/>
                    </a:lnTo>
                    <a:lnTo>
                      <a:pt x="957" y="92"/>
                    </a:lnTo>
                    <a:lnTo>
                      <a:pt x="957" y="92"/>
                    </a:lnTo>
                    <a:lnTo>
                      <a:pt x="959" y="92"/>
                    </a:lnTo>
                    <a:lnTo>
                      <a:pt x="959" y="92"/>
                    </a:lnTo>
                    <a:lnTo>
                      <a:pt x="959" y="92"/>
                    </a:lnTo>
                    <a:lnTo>
                      <a:pt x="960" y="92"/>
                    </a:lnTo>
                    <a:lnTo>
                      <a:pt x="960" y="92"/>
                    </a:lnTo>
                    <a:lnTo>
                      <a:pt x="960" y="92"/>
                    </a:lnTo>
                    <a:lnTo>
                      <a:pt x="960" y="92"/>
                    </a:lnTo>
                    <a:lnTo>
                      <a:pt x="960" y="92"/>
                    </a:lnTo>
                    <a:lnTo>
                      <a:pt x="960" y="92"/>
                    </a:lnTo>
                    <a:lnTo>
                      <a:pt x="962" y="90"/>
                    </a:lnTo>
                    <a:lnTo>
                      <a:pt x="962" y="90"/>
                    </a:lnTo>
                    <a:lnTo>
                      <a:pt x="962" y="90"/>
                    </a:lnTo>
                    <a:lnTo>
                      <a:pt x="962" y="90"/>
                    </a:lnTo>
                    <a:lnTo>
                      <a:pt x="962" y="90"/>
                    </a:lnTo>
                    <a:lnTo>
                      <a:pt x="964" y="90"/>
                    </a:lnTo>
                    <a:lnTo>
                      <a:pt x="964" y="90"/>
                    </a:lnTo>
                    <a:lnTo>
                      <a:pt x="964" y="90"/>
                    </a:lnTo>
                    <a:lnTo>
                      <a:pt x="964" y="90"/>
                    </a:lnTo>
                    <a:lnTo>
                      <a:pt x="964" y="90"/>
                    </a:lnTo>
                    <a:lnTo>
                      <a:pt x="964" y="90"/>
                    </a:lnTo>
                    <a:lnTo>
                      <a:pt x="966" y="90"/>
                    </a:lnTo>
                    <a:lnTo>
                      <a:pt x="966" y="90"/>
                    </a:lnTo>
                    <a:lnTo>
                      <a:pt x="968" y="90"/>
                    </a:lnTo>
                    <a:lnTo>
                      <a:pt x="968" y="90"/>
                    </a:lnTo>
                    <a:lnTo>
                      <a:pt x="968" y="90"/>
                    </a:lnTo>
                    <a:lnTo>
                      <a:pt x="968" y="90"/>
                    </a:lnTo>
                    <a:lnTo>
                      <a:pt x="968" y="90"/>
                    </a:lnTo>
                    <a:lnTo>
                      <a:pt x="970" y="90"/>
                    </a:lnTo>
                    <a:lnTo>
                      <a:pt x="970" y="90"/>
                    </a:lnTo>
                    <a:lnTo>
                      <a:pt x="971" y="88"/>
                    </a:lnTo>
                    <a:lnTo>
                      <a:pt x="971" y="88"/>
                    </a:lnTo>
                    <a:lnTo>
                      <a:pt x="971" y="88"/>
                    </a:lnTo>
                    <a:lnTo>
                      <a:pt x="973" y="88"/>
                    </a:lnTo>
                    <a:lnTo>
                      <a:pt x="973" y="88"/>
                    </a:lnTo>
                    <a:lnTo>
                      <a:pt x="975" y="87"/>
                    </a:lnTo>
                    <a:lnTo>
                      <a:pt x="975" y="87"/>
                    </a:lnTo>
                    <a:lnTo>
                      <a:pt x="977" y="87"/>
                    </a:lnTo>
                    <a:lnTo>
                      <a:pt x="977" y="87"/>
                    </a:lnTo>
                    <a:lnTo>
                      <a:pt x="977" y="87"/>
                    </a:lnTo>
                    <a:lnTo>
                      <a:pt x="977" y="85"/>
                    </a:lnTo>
                    <a:lnTo>
                      <a:pt x="977" y="85"/>
                    </a:lnTo>
                    <a:lnTo>
                      <a:pt x="975" y="83"/>
                    </a:lnTo>
                    <a:lnTo>
                      <a:pt x="975" y="83"/>
                    </a:lnTo>
                    <a:lnTo>
                      <a:pt x="975" y="83"/>
                    </a:lnTo>
                    <a:lnTo>
                      <a:pt x="975" y="83"/>
                    </a:lnTo>
                    <a:lnTo>
                      <a:pt x="975" y="83"/>
                    </a:lnTo>
                    <a:lnTo>
                      <a:pt x="975" y="83"/>
                    </a:lnTo>
                    <a:lnTo>
                      <a:pt x="975" y="83"/>
                    </a:lnTo>
                    <a:lnTo>
                      <a:pt x="975" y="83"/>
                    </a:lnTo>
                    <a:lnTo>
                      <a:pt x="975" y="83"/>
                    </a:lnTo>
                    <a:lnTo>
                      <a:pt x="975" y="81"/>
                    </a:lnTo>
                    <a:lnTo>
                      <a:pt x="975" y="81"/>
                    </a:lnTo>
                    <a:lnTo>
                      <a:pt x="975" y="81"/>
                    </a:lnTo>
                    <a:lnTo>
                      <a:pt x="975" y="79"/>
                    </a:lnTo>
                    <a:lnTo>
                      <a:pt x="975" y="79"/>
                    </a:lnTo>
                    <a:lnTo>
                      <a:pt x="975" y="79"/>
                    </a:lnTo>
                    <a:lnTo>
                      <a:pt x="977" y="79"/>
                    </a:lnTo>
                    <a:lnTo>
                      <a:pt x="977" y="79"/>
                    </a:lnTo>
                    <a:lnTo>
                      <a:pt x="977" y="79"/>
                    </a:lnTo>
                    <a:lnTo>
                      <a:pt x="977" y="79"/>
                    </a:lnTo>
                    <a:lnTo>
                      <a:pt x="977" y="79"/>
                    </a:lnTo>
                    <a:lnTo>
                      <a:pt x="977" y="79"/>
                    </a:lnTo>
                    <a:lnTo>
                      <a:pt x="979" y="79"/>
                    </a:lnTo>
                    <a:lnTo>
                      <a:pt x="979" y="79"/>
                    </a:lnTo>
                    <a:lnTo>
                      <a:pt x="979" y="79"/>
                    </a:lnTo>
                    <a:lnTo>
                      <a:pt x="979" y="79"/>
                    </a:lnTo>
                    <a:lnTo>
                      <a:pt x="979" y="78"/>
                    </a:lnTo>
                    <a:lnTo>
                      <a:pt x="979" y="78"/>
                    </a:lnTo>
                    <a:lnTo>
                      <a:pt x="979" y="78"/>
                    </a:lnTo>
                    <a:lnTo>
                      <a:pt x="979" y="78"/>
                    </a:lnTo>
                    <a:lnTo>
                      <a:pt x="979" y="76"/>
                    </a:lnTo>
                    <a:lnTo>
                      <a:pt x="979" y="76"/>
                    </a:lnTo>
                    <a:lnTo>
                      <a:pt x="979" y="76"/>
                    </a:lnTo>
                    <a:lnTo>
                      <a:pt x="979" y="76"/>
                    </a:lnTo>
                    <a:lnTo>
                      <a:pt x="979" y="74"/>
                    </a:lnTo>
                    <a:lnTo>
                      <a:pt x="979" y="74"/>
                    </a:lnTo>
                    <a:lnTo>
                      <a:pt x="977" y="74"/>
                    </a:lnTo>
                    <a:lnTo>
                      <a:pt x="977" y="72"/>
                    </a:lnTo>
                    <a:lnTo>
                      <a:pt x="977" y="72"/>
                    </a:lnTo>
                    <a:lnTo>
                      <a:pt x="977" y="72"/>
                    </a:lnTo>
                    <a:lnTo>
                      <a:pt x="977" y="72"/>
                    </a:lnTo>
                    <a:lnTo>
                      <a:pt x="977" y="72"/>
                    </a:lnTo>
                    <a:lnTo>
                      <a:pt x="977" y="70"/>
                    </a:lnTo>
                    <a:lnTo>
                      <a:pt x="975" y="70"/>
                    </a:lnTo>
                    <a:lnTo>
                      <a:pt x="975" y="70"/>
                    </a:lnTo>
                    <a:lnTo>
                      <a:pt x="975" y="69"/>
                    </a:lnTo>
                    <a:lnTo>
                      <a:pt x="973" y="69"/>
                    </a:lnTo>
                    <a:lnTo>
                      <a:pt x="973" y="69"/>
                    </a:lnTo>
                    <a:lnTo>
                      <a:pt x="973" y="67"/>
                    </a:lnTo>
                    <a:lnTo>
                      <a:pt x="973" y="67"/>
                    </a:lnTo>
                    <a:lnTo>
                      <a:pt x="973" y="67"/>
                    </a:lnTo>
                    <a:lnTo>
                      <a:pt x="973" y="67"/>
                    </a:lnTo>
                    <a:lnTo>
                      <a:pt x="971" y="65"/>
                    </a:lnTo>
                    <a:lnTo>
                      <a:pt x="971" y="65"/>
                    </a:lnTo>
                    <a:lnTo>
                      <a:pt x="971" y="65"/>
                    </a:lnTo>
                    <a:lnTo>
                      <a:pt x="970" y="65"/>
                    </a:lnTo>
                    <a:lnTo>
                      <a:pt x="970" y="65"/>
                    </a:lnTo>
                    <a:lnTo>
                      <a:pt x="970" y="65"/>
                    </a:lnTo>
                    <a:lnTo>
                      <a:pt x="968" y="65"/>
                    </a:lnTo>
                    <a:lnTo>
                      <a:pt x="968" y="65"/>
                    </a:lnTo>
                    <a:lnTo>
                      <a:pt x="968" y="65"/>
                    </a:lnTo>
                    <a:lnTo>
                      <a:pt x="968" y="63"/>
                    </a:lnTo>
                    <a:lnTo>
                      <a:pt x="968" y="63"/>
                    </a:lnTo>
                    <a:lnTo>
                      <a:pt x="968" y="63"/>
                    </a:lnTo>
                    <a:lnTo>
                      <a:pt x="968" y="61"/>
                    </a:lnTo>
                    <a:lnTo>
                      <a:pt x="968" y="59"/>
                    </a:lnTo>
                    <a:lnTo>
                      <a:pt x="968" y="59"/>
                    </a:lnTo>
                    <a:lnTo>
                      <a:pt x="968" y="59"/>
                    </a:lnTo>
                    <a:lnTo>
                      <a:pt x="968" y="59"/>
                    </a:lnTo>
                    <a:lnTo>
                      <a:pt x="968" y="59"/>
                    </a:lnTo>
                    <a:lnTo>
                      <a:pt x="968" y="58"/>
                    </a:lnTo>
                    <a:lnTo>
                      <a:pt x="970" y="58"/>
                    </a:lnTo>
                    <a:lnTo>
                      <a:pt x="970" y="58"/>
                    </a:lnTo>
                    <a:lnTo>
                      <a:pt x="971" y="58"/>
                    </a:lnTo>
                    <a:lnTo>
                      <a:pt x="971" y="58"/>
                    </a:lnTo>
                    <a:lnTo>
                      <a:pt x="971" y="58"/>
                    </a:lnTo>
                    <a:lnTo>
                      <a:pt x="971" y="56"/>
                    </a:lnTo>
                    <a:lnTo>
                      <a:pt x="971" y="56"/>
                    </a:lnTo>
                    <a:lnTo>
                      <a:pt x="971" y="56"/>
                    </a:lnTo>
                    <a:lnTo>
                      <a:pt x="973" y="56"/>
                    </a:lnTo>
                    <a:lnTo>
                      <a:pt x="973" y="54"/>
                    </a:lnTo>
                    <a:lnTo>
                      <a:pt x="975" y="54"/>
                    </a:lnTo>
                    <a:lnTo>
                      <a:pt x="975" y="54"/>
                    </a:lnTo>
                    <a:lnTo>
                      <a:pt x="977" y="54"/>
                    </a:lnTo>
                    <a:lnTo>
                      <a:pt x="977" y="54"/>
                    </a:lnTo>
                    <a:lnTo>
                      <a:pt x="977" y="54"/>
                    </a:lnTo>
                    <a:lnTo>
                      <a:pt x="977" y="54"/>
                    </a:lnTo>
                    <a:lnTo>
                      <a:pt x="979" y="52"/>
                    </a:lnTo>
                    <a:lnTo>
                      <a:pt x="979" y="52"/>
                    </a:lnTo>
                    <a:lnTo>
                      <a:pt x="979" y="52"/>
                    </a:lnTo>
                    <a:lnTo>
                      <a:pt x="979" y="52"/>
                    </a:lnTo>
                    <a:lnTo>
                      <a:pt x="980" y="52"/>
                    </a:lnTo>
                    <a:lnTo>
                      <a:pt x="980" y="52"/>
                    </a:lnTo>
                    <a:lnTo>
                      <a:pt x="980" y="52"/>
                    </a:lnTo>
                    <a:lnTo>
                      <a:pt x="980" y="52"/>
                    </a:lnTo>
                    <a:lnTo>
                      <a:pt x="980" y="52"/>
                    </a:lnTo>
                    <a:lnTo>
                      <a:pt x="982" y="52"/>
                    </a:lnTo>
                    <a:lnTo>
                      <a:pt x="982" y="50"/>
                    </a:lnTo>
                    <a:lnTo>
                      <a:pt x="982" y="50"/>
                    </a:lnTo>
                    <a:lnTo>
                      <a:pt x="982" y="50"/>
                    </a:lnTo>
                    <a:lnTo>
                      <a:pt x="982" y="50"/>
                    </a:lnTo>
                    <a:lnTo>
                      <a:pt x="982" y="50"/>
                    </a:lnTo>
                    <a:lnTo>
                      <a:pt x="982" y="49"/>
                    </a:lnTo>
                    <a:lnTo>
                      <a:pt x="982" y="49"/>
                    </a:lnTo>
                    <a:lnTo>
                      <a:pt x="982" y="49"/>
                    </a:lnTo>
                    <a:lnTo>
                      <a:pt x="984" y="49"/>
                    </a:lnTo>
                    <a:lnTo>
                      <a:pt x="984" y="49"/>
                    </a:lnTo>
                    <a:lnTo>
                      <a:pt x="984" y="47"/>
                    </a:lnTo>
                    <a:lnTo>
                      <a:pt x="984" y="47"/>
                    </a:lnTo>
                    <a:lnTo>
                      <a:pt x="984" y="47"/>
                    </a:lnTo>
                    <a:lnTo>
                      <a:pt x="986" y="47"/>
                    </a:lnTo>
                    <a:lnTo>
                      <a:pt x="986" y="47"/>
                    </a:lnTo>
                    <a:lnTo>
                      <a:pt x="986" y="47"/>
                    </a:lnTo>
                    <a:lnTo>
                      <a:pt x="988" y="47"/>
                    </a:lnTo>
                    <a:lnTo>
                      <a:pt x="988" y="47"/>
                    </a:lnTo>
                    <a:lnTo>
                      <a:pt x="988" y="47"/>
                    </a:lnTo>
                    <a:lnTo>
                      <a:pt x="988" y="47"/>
                    </a:lnTo>
                    <a:lnTo>
                      <a:pt x="988" y="47"/>
                    </a:lnTo>
                    <a:lnTo>
                      <a:pt x="989" y="47"/>
                    </a:lnTo>
                    <a:lnTo>
                      <a:pt x="989" y="45"/>
                    </a:lnTo>
                    <a:lnTo>
                      <a:pt x="989" y="45"/>
                    </a:lnTo>
                    <a:lnTo>
                      <a:pt x="989" y="45"/>
                    </a:lnTo>
                    <a:lnTo>
                      <a:pt x="989" y="45"/>
                    </a:lnTo>
                    <a:lnTo>
                      <a:pt x="989" y="45"/>
                    </a:lnTo>
                    <a:lnTo>
                      <a:pt x="991" y="45"/>
                    </a:lnTo>
                    <a:lnTo>
                      <a:pt x="991" y="45"/>
                    </a:lnTo>
                    <a:lnTo>
                      <a:pt x="991" y="45"/>
                    </a:lnTo>
                    <a:lnTo>
                      <a:pt x="991" y="45"/>
                    </a:lnTo>
                    <a:lnTo>
                      <a:pt x="991" y="43"/>
                    </a:lnTo>
                    <a:lnTo>
                      <a:pt x="991" y="43"/>
                    </a:lnTo>
                    <a:lnTo>
                      <a:pt x="991" y="43"/>
                    </a:lnTo>
                    <a:lnTo>
                      <a:pt x="993" y="43"/>
                    </a:lnTo>
                    <a:lnTo>
                      <a:pt x="993" y="43"/>
                    </a:lnTo>
                    <a:lnTo>
                      <a:pt x="993" y="43"/>
                    </a:lnTo>
                    <a:lnTo>
                      <a:pt x="995" y="43"/>
                    </a:lnTo>
                    <a:lnTo>
                      <a:pt x="995" y="43"/>
                    </a:lnTo>
                    <a:lnTo>
                      <a:pt x="995" y="43"/>
                    </a:lnTo>
                    <a:lnTo>
                      <a:pt x="997" y="43"/>
                    </a:lnTo>
                    <a:lnTo>
                      <a:pt x="997" y="43"/>
                    </a:lnTo>
                    <a:lnTo>
                      <a:pt x="997" y="45"/>
                    </a:lnTo>
                    <a:lnTo>
                      <a:pt x="998" y="43"/>
                    </a:lnTo>
                    <a:lnTo>
                      <a:pt x="998" y="43"/>
                    </a:lnTo>
                    <a:lnTo>
                      <a:pt x="998" y="43"/>
                    </a:lnTo>
                    <a:lnTo>
                      <a:pt x="998" y="43"/>
                    </a:lnTo>
                    <a:lnTo>
                      <a:pt x="998" y="43"/>
                    </a:lnTo>
                    <a:lnTo>
                      <a:pt x="998" y="43"/>
                    </a:lnTo>
                    <a:lnTo>
                      <a:pt x="998" y="43"/>
                    </a:lnTo>
                    <a:lnTo>
                      <a:pt x="1000" y="43"/>
                    </a:lnTo>
                    <a:lnTo>
                      <a:pt x="1000" y="43"/>
                    </a:lnTo>
                    <a:lnTo>
                      <a:pt x="1000" y="43"/>
                    </a:lnTo>
                    <a:lnTo>
                      <a:pt x="1002" y="43"/>
                    </a:lnTo>
                    <a:lnTo>
                      <a:pt x="1002" y="43"/>
                    </a:lnTo>
                    <a:lnTo>
                      <a:pt x="1002" y="43"/>
                    </a:lnTo>
                    <a:lnTo>
                      <a:pt x="1002" y="43"/>
                    </a:lnTo>
                    <a:lnTo>
                      <a:pt x="1002" y="43"/>
                    </a:lnTo>
                    <a:lnTo>
                      <a:pt x="1002" y="43"/>
                    </a:lnTo>
                    <a:lnTo>
                      <a:pt x="1002" y="43"/>
                    </a:lnTo>
                    <a:lnTo>
                      <a:pt x="1002" y="43"/>
                    </a:lnTo>
                    <a:lnTo>
                      <a:pt x="1004" y="43"/>
                    </a:lnTo>
                    <a:lnTo>
                      <a:pt x="1004" y="43"/>
                    </a:lnTo>
                    <a:lnTo>
                      <a:pt x="1004" y="43"/>
                    </a:lnTo>
                    <a:lnTo>
                      <a:pt x="1004" y="43"/>
                    </a:lnTo>
                    <a:lnTo>
                      <a:pt x="1004" y="43"/>
                    </a:lnTo>
                    <a:lnTo>
                      <a:pt x="1006" y="43"/>
                    </a:lnTo>
                    <a:lnTo>
                      <a:pt x="1006" y="43"/>
                    </a:lnTo>
                    <a:lnTo>
                      <a:pt x="1006" y="43"/>
                    </a:lnTo>
                    <a:lnTo>
                      <a:pt x="1006" y="43"/>
                    </a:lnTo>
                    <a:lnTo>
                      <a:pt x="1006" y="43"/>
                    </a:lnTo>
                    <a:lnTo>
                      <a:pt x="1006" y="43"/>
                    </a:lnTo>
                    <a:lnTo>
                      <a:pt x="1007" y="43"/>
                    </a:lnTo>
                    <a:lnTo>
                      <a:pt x="1007" y="43"/>
                    </a:lnTo>
                    <a:lnTo>
                      <a:pt x="1007" y="43"/>
                    </a:lnTo>
                    <a:lnTo>
                      <a:pt x="1007" y="43"/>
                    </a:lnTo>
                    <a:lnTo>
                      <a:pt x="1009" y="45"/>
                    </a:lnTo>
                    <a:lnTo>
                      <a:pt x="1009" y="45"/>
                    </a:lnTo>
                    <a:lnTo>
                      <a:pt x="1009" y="45"/>
                    </a:lnTo>
                    <a:lnTo>
                      <a:pt x="1009" y="47"/>
                    </a:lnTo>
                    <a:lnTo>
                      <a:pt x="1009" y="47"/>
                    </a:lnTo>
                    <a:lnTo>
                      <a:pt x="1009" y="49"/>
                    </a:lnTo>
                    <a:lnTo>
                      <a:pt x="1009" y="49"/>
                    </a:lnTo>
                    <a:lnTo>
                      <a:pt x="1009" y="49"/>
                    </a:lnTo>
                    <a:lnTo>
                      <a:pt x="1009" y="49"/>
                    </a:lnTo>
                    <a:lnTo>
                      <a:pt x="1011" y="49"/>
                    </a:lnTo>
                    <a:lnTo>
                      <a:pt x="1011" y="50"/>
                    </a:lnTo>
                    <a:lnTo>
                      <a:pt x="1011" y="50"/>
                    </a:lnTo>
                    <a:lnTo>
                      <a:pt x="1011" y="50"/>
                    </a:lnTo>
                    <a:lnTo>
                      <a:pt x="1011" y="50"/>
                    </a:lnTo>
                    <a:lnTo>
                      <a:pt x="1011" y="52"/>
                    </a:lnTo>
                    <a:lnTo>
                      <a:pt x="1011" y="52"/>
                    </a:lnTo>
                    <a:lnTo>
                      <a:pt x="1011" y="52"/>
                    </a:lnTo>
                    <a:lnTo>
                      <a:pt x="1013" y="54"/>
                    </a:lnTo>
                    <a:lnTo>
                      <a:pt x="1013" y="54"/>
                    </a:lnTo>
                    <a:lnTo>
                      <a:pt x="1013" y="54"/>
                    </a:lnTo>
                    <a:lnTo>
                      <a:pt x="1013" y="54"/>
                    </a:lnTo>
                    <a:lnTo>
                      <a:pt x="1015" y="56"/>
                    </a:lnTo>
                    <a:lnTo>
                      <a:pt x="1015" y="56"/>
                    </a:lnTo>
                    <a:lnTo>
                      <a:pt x="1017" y="56"/>
                    </a:lnTo>
                    <a:lnTo>
                      <a:pt x="1017" y="56"/>
                    </a:lnTo>
                    <a:lnTo>
                      <a:pt x="1018" y="56"/>
                    </a:lnTo>
                    <a:lnTo>
                      <a:pt x="1018" y="56"/>
                    </a:lnTo>
                    <a:lnTo>
                      <a:pt x="1018" y="56"/>
                    </a:lnTo>
                    <a:lnTo>
                      <a:pt x="1018" y="58"/>
                    </a:lnTo>
                    <a:lnTo>
                      <a:pt x="1018" y="58"/>
                    </a:lnTo>
                    <a:lnTo>
                      <a:pt x="1018" y="58"/>
                    </a:lnTo>
                    <a:lnTo>
                      <a:pt x="1018" y="58"/>
                    </a:lnTo>
                    <a:lnTo>
                      <a:pt x="1020" y="58"/>
                    </a:lnTo>
                    <a:lnTo>
                      <a:pt x="1022" y="58"/>
                    </a:lnTo>
                    <a:lnTo>
                      <a:pt x="1022" y="59"/>
                    </a:lnTo>
                    <a:lnTo>
                      <a:pt x="1022" y="59"/>
                    </a:lnTo>
                    <a:lnTo>
                      <a:pt x="1024" y="59"/>
                    </a:lnTo>
                    <a:lnTo>
                      <a:pt x="1024" y="59"/>
                    </a:lnTo>
                    <a:lnTo>
                      <a:pt x="1024" y="59"/>
                    </a:lnTo>
                    <a:lnTo>
                      <a:pt x="1024" y="61"/>
                    </a:lnTo>
                    <a:lnTo>
                      <a:pt x="1024" y="61"/>
                    </a:lnTo>
                    <a:lnTo>
                      <a:pt x="1026" y="61"/>
                    </a:lnTo>
                    <a:lnTo>
                      <a:pt x="1026" y="61"/>
                    </a:lnTo>
                    <a:lnTo>
                      <a:pt x="1026" y="61"/>
                    </a:lnTo>
                    <a:lnTo>
                      <a:pt x="1026" y="63"/>
                    </a:lnTo>
                    <a:lnTo>
                      <a:pt x="1027" y="63"/>
                    </a:lnTo>
                    <a:lnTo>
                      <a:pt x="1027" y="63"/>
                    </a:lnTo>
                    <a:lnTo>
                      <a:pt x="1027" y="63"/>
                    </a:lnTo>
                    <a:lnTo>
                      <a:pt x="1029" y="63"/>
                    </a:lnTo>
                    <a:lnTo>
                      <a:pt x="1029" y="63"/>
                    </a:lnTo>
                    <a:lnTo>
                      <a:pt x="1031" y="63"/>
                    </a:lnTo>
                    <a:lnTo>
                      <a:pt x="1033" y="63"/>
                    </a:lnTo>
                    <a:lnTo>
                      <a:pt x="1033" y="63"/>
                    </a:lnTo>
                    <a:lnTo>
                      <a:pt x="1035" y="61"/>
                    </a:lnTo>
                    <a:lnTo>
                      <a:pt x="1035" y="61"/>
                    </a:lnTo>
                    <a:lnTo>
                      <a:pt x="1036" y="61"/>
                    </a:lnTo>
                    <a:lnTo>
                      <a:pt x="1038" y="61"/>
                    </a:lnTo>
                    <a:lnTo>
                      <a:pt x="1038" y="61"/>
                    </a:lnTo>
                    <a:lnTo>
                      <a:pt x="1038" y="61"/>
                    </a:lnTo>
                    <a:lnTo>
                      <a:pt x="1038" y="61"/>
                    </a:lnTo>
                    <a:lnTo>
                      <a:pt x="1038" y="61"/>
                    </a:lnTo>
                    <a:lnTo>
                      <a:pt x="1040" y="61"/>
                    </a:lnTo>
                    <a:lnTo>
                      <a:pt x="1040" y="61"/>
                    </a:lnTo>
                    <a:lnTo>
                      <a:pt x="1044" y="61"/>
                    </a:lnTo>
                    <a:lnTo>
                      <a:pt x="1044" y="61"/>
                    </a:lnTo>
                    <a:lnTo>
                      <a:pt x="1045" y="59"/>
                    </a:lnTo>
                    <a:lnTo>
                      <a:pt x="1045" y="59"/>
                    </a:lnTo>
                    <a:lnTo>
                      <a:pt x="1045" y="59"/>
                    </a:lnTo>
                    <a:lnTo>
                      <a:pt x="1047" y="59"/>
                    </a:lnTo>
                    <a:lnTo>
                      <a:pt x="1049" y="59"/>
                    </a:lnTo>
                    <a:lnTo>
                      <a:pt x="1049" y="59"/>
                    </a:lnTo>
                    <a:lnTo>
                      <a:pt x="1051" y="59"/>
                    </a:lnTo>
                    <a:lnTo>
                      <a:pt x="1051" y="61"/>
                    </a:lnTo>
                    <a:lnTo>
                      <a:pt x="1055" y="61"/>
                    </a:lnTo>
                    <a:lnTo>
                      <a:pt x="1056" y="61"/>
                    </a:lnTo>
                    <a:lnTo>
                      <a:pt x="1056" y="59"/>
                    </a:lnTo>
                    <a:lnTo>
                      <a:pt x="1058" y="59"/>
                    </a:lnTo>
                    <a:lnTo>
                      <a:pt x="1060" y="59"/>
                    </a:lnTo>
                    <a:lnTo>
                      <a:pt x="1060" y="59"/>
                    </a:lnTo>
                    <a:lnTo>
                      <a:pt x="1062" y="59"/>
                    </a:lnTo>
                    <a:lnTo>
                      <a:pt x="1062" y="59"/>
                    </a:lnTo>
                    <a:lnTo>
                      <a:pt x="1062" y="59"/>
                    </a:lnTo>
                    <a:lnTo>
                      <a:pt x="1062" y="59"/>
                    </a:lnTo>
                    <a:lnTo>
                      <a:pt x="1064" y="58"/>
                    </a:lnTo>
                    <a:lnTo>
                      <a:pt x="1064" y="56"/>
                    </a:lnTo>
                    <a:lnTo>
                      <a:pt x="1064" y="56"/>
                    </a:lnTo>
                    <a:lnTo>
                      <a:pt x="1064" y="56"/>
                    </a:lnTo>
                    <a:lnTo>
                      <a:pt x="1065" y="54"/>
                    </a:lnTo>
                    <a:lnTo>
                      <a:pt x="1065" y="54"/>
                    </a:lnTo>
                    <a:lnTo>
                      <a:pt x="1065" y="52"/>
                    </a:lnTo>
                    <a:lnTo>
                      <a:pt x="1065" y="52"/>
                    </a:lnTo>
                    <a:lnTo>
                      <a:pt x="1065" y="52"/>
                    </a:lnTo>
                    <a:lnTo>
                      <a:pt x="1065" y="52"/>
                    </a:lnTo>
                    <a:lnTo>
                      <a:pt x="1065" y="52"/>
                    </a:lnTo>
                    <a:lnTo>
                      <a:pt x="1065" y="52"/>
                    </a:lnTo>
                    <a:lnTo>
                      <a:pt x="1067" y="52"/>
                    </a:lnTo>
                    <a:lnTo>
                      <a:pt x="1067" y="52"/>
                    </a:lnTo>
                    <a:lnTo>
                      <a:pt x="1067" y="50"/>
                    </a:lnTo>
                    <a:lnTo>
                      <a:pt x="1071" y="50"/>
                    </a:lnTo>
                    <a:lnTo>
                      <a:pt x="1071" y="50"/>
                    </a:lnTo>
                    <a:lnTo>
                      <a:pt x="1071" y="50"/>
                    </a:lnTo>
                    <a:lnTo>
                      <a:pt x="1071" y="50"/>
                    </a:lnTo>
                    <a:lnTo>
                      <a:pt x="1073" y="49"/>
                    </a:lnTo>
                    <a:lnTo>
                      <a:pt x="1074" y="49"/>
                    </a:lnTo>
                    <a:lnTo>
                      <a:pt x="1076" y="49"/>
                    </a:lnTo>
                    <a:lnTo>
                      <a:pt x="1076" y="47"/>
                    </a:lnTo>
                    <a:lnTo>
                      <a:pt x="1078" y="47"/>
                    </a:lnTo>
                    <a:lnTo>
                      <a:pt x="1078" y="47"/>
                    </a:lnTo>
                    <a:lnTo>
                      <a:pt x="1078" y="47"/>
                    </a:lnTo>
                    <a:lnTo>
                      <a:pt x="1080" y="47"/>
                    </a:lnTo>
                    <a:lnTo>
                      <a:pt x="1080" y="47"/>
                    </a:lnTo>
                    <a:lnTo>
                      <a:pt x="1080" y="47"/>
                    </a:lnTo>
                    <a:lnTo>
                      <a:pt x="1080" y="47"/>
                    </a:lnTo>
                    <a:lnTo>
                      <a:pt x="1080" y="47"/>
                    </a:lnTo>
                    <a:lnTo>
                      <a:pt x="1082" y="47"/>
                    </a:lnTo>
                    <a:lnTo>
                      <a:pt x="1082" y="47"/>
                    </a:lnTo>
                    <a:lnTo>
                      <a:pt x="1085" y="47"/>
                    </a:lnTo>
                    <a:lnTo>
                      <a:pt x="1087" y="47"/>
                    </a:lnTo>
                    <a:lnTo>
                      <a:pt x="1089" y="47"/>
                    </a:lnTo>
                    <a:lnTo>
                      <a:pt x="1089" y="49"/>
                    </a:lnTo>
                    <a:lnTo>
                      <a:pt x="1089" y="49"/>
                    </a:lnTo>
                    <a:lnTo>
                      <a:pt x="1091" y="49"/>
                    </a:lnTo>
                    <a:lnTo>
                      <a:pt x="1091" y="50"/>
                    </a:lnTo>
                    <a:lnTo>
                      <a:pt x="1092" y="52"/>
                    </a:lnTo>
                    <a:lnTo>
                      <a:pt x="1092" y="52"/>
                    </a:lnTo>
                    <a:lnTo>
                      <a:pt x="1092" y="52"/>
                    </a:lnTo>
                    <a:lnTo>
                      <a:pt x="1092" y="54"/>
                    </a:lnTo>
                    <a:lnTo>
                      <a:pt x="1092" y="54"/>
                    </a:lnTo>
                    <a:lnTo>
                      <a:pt x="1094" y="54"/>
                    </a:lnTo>
                    <a:lnTo>
                      <a:pt x="1094" y="56"/>
                    </a:lnTo>
                    <a:lnTo>
                      <a:pt x="1094" y="56"/>
                    </a:lnTo>
                    <a:lnTo>
                      <a:pt x="1094" y="56"/>
                    </a:lnTo>
                    <a:lnTo>
                      <a:pt x="1096" y="56"/>
                    </a:lnTo>
                    <a:lnTo>
                      <a:pt x="1096" y="56"/>
                    </a:lnTo>
                    <a:lnTo>
                      <a:pt x="1098" y="56"/>
                    </a:lnTo>
                    <a:lnTo>
                      <a:pt x="1100" y="56"/>
                    </a:lnTo>
                    <a:lnTo>
                      <a:pt x="1102" y="58"/>
                    </a:lnTo>
                    <a:lnTo>
                      <a:pt x="1102" y="58"/>
                    </a:lnTo>
                    <a:lnTo>
                      <a:pt x="1103" y="58"/>
                    </a:lnTo>
                    <a:lnTo>
                      <a:pt x="1103" y="59"/>
                    </a:lnTo>
                    <a:lnTo>
                      <a:pt x="1103" y="59"/>
                    </a:lnTo>
                    <a:lnTo>
                      <a:pt x="1105" y="59"/>
                    </a:lnTo>
                    <a:lnTo>
                      <a:pt x="1105" y="59"/>
                    </a:lnTo>
                    <a:lnTo>
                      <a:pt x="1105" y="59"/>
                    </a:lnTo>
                    <a:lnTo>
                      <a:pt x="1107" y="59"/>
                    </a:lnTo>
                    <a:lnTo>
                      <a:pt x="1107" y="59"/>
                    </a:lnTo>
                    <a:lnTo>
                      <a:pt x="1107" y="59"/>
                    </a:lnTo>
                    <a:lnTo>
                      <a:pt x="1107" y="59"/>
                    </a:lnTo>
                    <a:lnTo>
                      <a:pt x="1107" y="59"/>
                    </a:lnTo>
                    <a:lnTo>
                      <a:pt x="1109" y="59"/>
                    </a:lnTo>
                    <a:lnTo>
                      <a:pt x="1109" y="59"/>
                    </a:lnTo>
                    <a:lnTo>
                      <a:pt x="1111" y="59"/>
                    </a:lnTo>
                    <a:lnTo>
                      <a:pt x="1112" y="59"/>
                    </a:lnTo>
                    <a:lnTo>
                      <a:pt x="1112" y="59"/>
                    </a:lnTo>
                    <a:lnTo>
                      <a:pt x="1112" y="58"/>
                    </a:lnTo>
                    <a:lnTo>
                      <a:pt x="1114" y="58"/>
                    </a:lnTo>
                    <a:lnTo>
                      <a:pt x="1114" y="58"/>
                    </a:lnTo>
                    <a:lnTo>
                      <a:pt x="1114" y="58"/>
                    </a:lnTo>
                    <a:lnTo>
                      <a:pt x="1116" y="58"/>
                    </a:lnTo>
                    <a:lnTo>
                      <a:pt x="1118" y="58"/>
                    </a:lnTo>
                    <a:lnTo>
                      <a:pt x="1118" y="58"/>
                    </a:lnTo>
                    <a:lnTo>
                      <a:pt x="1120" y="59"/>
                    </a:lnTo>
                    <a:lnTo>
                      <a:pt x="1120" y="59"/>
                    </a:lnTo>
                    <a:lnTo>
                      <a:pt x="1120" y="59"/>
                    </a:lnTo>
                    <a:lnTo>
                      <a:pt x="1120" y="59"/>
                    </a:lnTo>
                    <a:lnTo>
                      <a:pt x="1121" y="59"/>
                    </a:lnTo>
                    <a:lnTo>
                      <a:pt x="1121" y="59"/>
                    </a:lnTo>
                    <a:lnTo>
                      <a:pt x="1123" y="61"/>
                    </a:lnTo>
                    <a:lnTo>
                      <a:pt x="1123" y="61"/>
                    </a:lnTo>
                    <a:lnTo>
                      <a:pt x="1123" y="61"/>
                    </a:lnTo>
                    <a:lnTo>
                      <a:pt x="1125" y="59"/>
                    </a:lnTo>
                    <a:lnTo>
                      <a:pt x="1125" y="59"/>
                    </a:lnTo>
                    <a:lnTo>
                      <a:pt x="1127" y="59"/>
                    </a:lnTo>
                    <a:lnTo>
                      <a:pt x="1127" y="59"/>
                    </a:lnTo>
                    <a:lnTo>
                      <a:pt x="1129" y="59"/>
                    </a:lnTo>
                    <a:lnTo>
                      <a:pt x="1129" y="59"/>
                    </a:lnTo>
                    <a:lnTo>
                      <a:pt x="1130" y="59"/>
                    </a:lnTo>
                    <a:lnTo>
                      <a:pt x="1132" y="59"/>
                    </a:lnTo>
                    <a:lnTo>
                      <a:pt x="1132" y="59"/>
                    </a:lnTo>
                    <a:lnTo>
                      <a:pt x="1134" y="59"/>
                    </a:lnTo>
                    <a:lnTo>
                      <a:pt x="1136" y="59"/>
                    </a:lnTo>
                    <a:lnTo>
                      <a:pt x="1136" y="59"/>
                    </a:lnTo>
                    <a:lnTo>
                      <a:pt x="1138" y="59"/>
                    </a:lnTo>
                    <a:lnTo>
                      <a:pt x="1138" y="59"/>
                    </a:lnTo>
                    <a:lnTo>
                      <a:pt x="1140" y="59"/>
                    </a:lnTo>
                    <a:lnTo>
                      <a:pt x="1140" y="59"/>
                    </a:lnTo>
                    <a:lnTo>
                      <a:pt x="1140" y="59"/>
                    </a:lnTo>
                    <a:lnTo>
                      <a:pt x="1140" y="59"/>
                    </a:lnTo>
                    <a:lnTo>
                      <a:pt x="1141" y="59"/>
                    </a:lnTo>
                    <a:lnTo>
                      <a:pt x="1141" y="59"/>
                    </a:lnTo>
                    <a:lnTo>
                      <a:pt x="1141" y="59"/>
                    </a:lnTo>
                    <a:lnTo>
                      <a:pt x="1141" y="59"/>
                    </a:lnTo>
                    <a:lnTo>
                      <a:pt x="1143" y="59"/>
                    </a:lnTo>
                    <a:lnTo>
                      <a:pt x="1143" y="59"/>
                    </a:lnTo>
                    <a:lnTo>
                      <a:pt x="1143" y="59"/>
                    </a:lnTo>
                    <a:lnTo>
                      <a:pt x="1145" y="61"/>
                    </a:lnTo>
                    <a:lnTo>
                      <a:pt x="1147" y="61"/>
                    </a:lnTo>
                    <a:lnTo>
                      <a:pt x="1147" y="61"/>
                    </a:lnTo>
                    <a:lnTo>
                      <a:pt x="1147" y="59"/>
                    </a:lnTo>
                    <a:lnTo>
                      <a:pt x="1147" y="59"/>
                    </a:lnTo>
                    <a:lnTo>
                      <a:pt x="1149" y="59"/>
                    </a:lnTo>
                    <a:lnTo>
                      <a:pt x="1149" y="58"/>
                    </a:lnTo>
                    <a:lnTo>
                      <a:pt x="1149" y="58"/>
                    </a:lnTo>
                    <a:lnTo>
                      <a:pt x="1149" y="58"/>
                    </a:lnTo>
                    <a:lnTo>
                      <a:pt x="1150" y="58"/>
                    </a:lnTo>
                    <a:lnTo>
                      <a:pt x="1150" y="56"/>
                    </a:lnTo>
                    <a:lnTo>
                      <a:pt x="1149" y="56"/>
                    </a:lnTo>
                    <a:lnTo>
                      <a:pt x="1149" y="56"/>
                    </a:lnTo>
                    <a:lnTo>
                      <a:pt x="1149" y="54"/>
                    </a:lnTo>
                    <a:lnTo>
                      <a:pt x="1149" y="52"/>
                    </a:lnTo>
                    <a:lnTo>
                      <a:pt x="1150" y="52"/>
                    </a:lnTo>
                    <a:lnTo>
                      <a:pt x="1150" y="50"/>
                    </a:lnTo>
                    <a:lnTo>
                      <a:pt x="1152" y="50"/>
                    </a:lnTo>
                    <a:lnTo>
                      <a:pt x="1154" y="50"/>
                    </a:lnTo>
                    <a:lnTo>
                      <a:pt x="1156" y="50"/>
                    </a:lnTo>
                    <a:lnTo>
                      <a:pt x="1158" y="50"/>
                    </a:lnTo>
                    <a:lnTo>
                      <a:pt x="1158" y="52"/>
                    </a:lnTo>
                    <a:lnTo>
                      <a:pt x="1159" y="52"/>
                    </a:lnTo>
                    <a:lnTo>
                      <a:pt x="1159" y="54"/>
                    </a:lnTo>
                    <a:lnTo>
                      <a:pt x="1159" y="54"/>
                    </a:lnTo>
                    <a:lnTo>
                      <a:pt x="1159" y="54"/>
                    </a:lnTo>
                    <a:lnTo>
                      <a:pt x="1161" y="54"/>
                    </a:lnTo>
                    <a:lnTo>
                      <a:pt x="1161" y="56"/>
                    </a:lnTo>
                    <a:lnTo>
                      <a:pt x="1163" y="56"/>
                    </a:lnTo>
                    <a:lnTo>
                      <a:pt x="1163" y="56"/>
                    </a:lnTo>
                    <a:lnTo>
                      <a:pt x="1163" y="56"/>
                    </a:lnTo>
                    <a:lnTo>
                      <a:pt x="1163" y="56"/>
                    </a:lnTo>
                    <a:lnTo>
                      <a:pt x="1163" y="56"/>
                    </a:lnTo>
                    <a:lnTo>
                      <a:pt x="1163" y="56"/>
                    </a:lnTo>
                    <a:lnTo>
                      <a:pt x="1165" y="58"/>
                    </a:lnTo>
                    <a:lnTo>
                      <a:pt x="1165" y="58"/>
                    </a:lnTo>
                    <a:lnTo>
                      <a:pt x="1165" y="58"/>
                    </a:lnTo>
                    <a:lnTo>
                      <a:pt x="1165" y="58"/>
                    </a:lnTo>
                    <a:lnTo>
                      <a:pt x="1165" y="58"/>
                    </a:lnTo>
                    <a:lnTo>
                      <a:pt x="1167" y="58"/>
                    </a:lnTo>
                    <a:lnTo>
                      <a:pt x="1167" y="58"/>
                    </a:lnTo>
                    <a:lnTo>
                      <a:pt x="1167" y="58"/>
                    </a:lnTo>
                    <a:lnTo>
                      <a:pt x="1167" y="58"/>
                    </a:lnTo>
                    <a:lnTo>
                      <a:pt x="1168" y="58"/>
                    </a:lnTo>
                    <a:lnTo>
                      <a:pt x="1168" y="58"/>
                    </a:lnTo>
                    <a:lnTo>
                      <a:pt x="1168" y="58"/>
                    </a:lnTo>
                    <a:lnTo>
                      <a:pt x="1170" y="58"/>
                    </a:lnTo>
                    <a:lnTo>
                      <a:pt x="1170" y="58"/>
                    </a:lnTo>
                    <a:lnTo>
                      <a:pt x="1170" y="58"/>
                    </a:lnTo>
                    <a:lnTo>
                      <a:pt x="1172" y="58"/>
                    </a:lnTo>
                    <a:lnTo>
                      <a:pt x="1172" y="58"/>
                    </a:lnTo>
                    <a:lnTo>
                      <a:pt x="1172" y="58"/>
                    </a:lnTo>
                    <a:lnTo>
                      <a:pt x="1174" y="59"/>
                    </a:lnTo>
                    <a:lnTo>
                      <a:pt x="1174" y="59"/>
                    </a:lnTo>
                    <a:lnTo>
                      <a:pt x="1174" y="59"/>
                    </a:lnTo>
                    <a:lnTo>
                      <a:pt x="1174" y="59"/>
                    </a:lnTo>
                    <a:lnTo>
                      <a:pt x="1176" y="61"/>
                    </a:lnTo>
                    <a:lnTo>
                      <a:pt x="1176" y="61"/>
                    </a:lnTo>
                    <a:lnTo>
                      <a:pt x="1176" y="63"/>
                    </a:lnTo>
                    <a:lnTo>
                      <a:pt x="1176" y="63"/>
                    </a:lnTo>
                    <a:lnTo>
                      <a:pt x="1174" y="63"/>
                    </a:lnTo>
                    <a:lnTo>
                      <a:pt x="1174" y="63"/>
                    </a:lnTo>
                    <a:lnTo>
                      <a:pt x="1176" y="65"/>
                    </a:lnTo>
                    <a:lnTo>
                      <a:pt x="1176" y="65"/>
                    </a:lnTo>
                    <a:lnTo>
                      <a:pt x="1176" y="67"/>
                    </a:lnTo>
                    <a:lnTo>
                      <a:pt x="1176" y="67"/>
                    </a:lnTo>
                    <a:lnTo>
                      <a:pt x="1176" y="69"/>
                    </a:lnTo>
                    <a:lnTo>
                      <a:pt x="1176" y="69"/>
                    </a:lnTo>
                    <a:lnTo>
                      <a:pt x="1177" y="69"/>
                    </a:lnTo>
                    <a:lnTo>
                      <a:pt x="1177" y="70"/>
                    </a:lnTo>
                    <a:lnTo>
                      <a:pt x="1177" y="70"/>
                    </a:lnTo>
                    <a:lnTo>
                      <a:pt x="1177" y="70"/>
                    </a:lnTo>
                    <a:lnTo>
                      <a:pt x="1177" y="72"/>
                    </a:lnTo>
                    <a:lnTo>
                      <a:pt x="1177" y="72"/>
                    </a:lnTo>
                    <a:lnTo>
                      <a:pt x="1179" y="72"/>
                    </a:lnTo>
                    <a:lnTo>
                      <a:pt x="1179" y="72"/>
                    </a:lnTo>
                    <a:lnTo>
                      <a:pt x="1179" y="74"/>
                    </a:lnTo>
                    <a:lnTo>
                      <a:pt x="1179" y="74"/>
                    </a:lnTo>
                    <a:lnTo>
                      <a:pt x="1179" y="74"/>
                    </a:lnTo>
                    <a:lnTo>
                      <a:pt x="1179" y="74"/>
                    </a:lnTo>
                    <a:lnTo>
                      <a:pt x="1179" y="74"/>
                    </a:lnTo>
                    <a:lnTo>
                      <a:pt x="1179" y="76"/>
                    </a:lnTo>
                    <a:lnTo>
                      <a:pt x="1179" y="76"/>
                    </a:lnTo>
                    <a:lnTo>
                      <a:pt x="1179" y="76"/>
                    </a:lnTo>
                    <a:lnTo>
                      <a:pt x="1179" y="76"/>
                    </a:lnTo>
                    <a:lnTo>
                      <a:pt x="1181" y="76"/>
                    </a:lnTo>
                    <a:lnTo>
                      <a:pt x="1181" y="78"/>
                    </a:lnTo>
                    <a:lnTo>
                      <a:pt x="1181" y="78"/>
                    </a:lnTo>
                    <a:lnTo>
                      <a:pt x="1183" y="78"/>
                    </a:lnTo>
                    <a:lnTo>
                      <a:pt x="1183" y="78"/>
                    </a:lnTo>
                    <a:lnTo>
                      <a:pt x="1183" y="78"/>
                    </a:lnTo>
                    <a:lnTo>
                      <a:pt x="1185" y="78"/>
                    </a:lnTo>
                    <a:lnTo>
                      <a:pt x="1185" y="78"/>
                    </a:lnTo>
                    <a:lnTo>
                      <a:pt x="1185" y="78"/>
                    </a:lnTo>
                    <a:lnTo>
                      <a:pt x="1188" y="78"/>
                    </a:lnTo>
                    <a:lnTo>
                      <a:pt x="1188" y="78"/>
                    </a:lnTo>
                    <a:lnTo>
                      <a:pt x="1190" y="78"/>
                    </a:lnTo>
                    <a:lnTo>
                      <a:pt x="1192" y="78"/>
                    </a:lnTo>
                    <a:lnTo>
                      <a:pt x="1192" y="78"/>
                    </a:lnTo>
                    <a:lnTo>
                      <a:pt x="1192" y="78"/>
                    </a:lnTo>
                    <a:lnTo>
                      <a:pt x="1194" y="76"/>
                    </a:lnTo>
                    <a:lnTo>
                      <a:pt x="1194" y="76"/>
                    </a:lnTo>
                    <a:lnTo>
                      <a:pt x="1194" y="76"/>
                    </a:lnTo>
                    <a:lnTo>
                      <a:pt x="1194" y="76"/>
                    </a:lnTo>
                    <a:lnTo>
                      <a:pt x="1196" y="74"/>
                    </a:lnTo>
                    <a:lnTo>
                      <a:pt x="1196" y="74"/>
                    </a:lnTo>
                    <a:lnTo>
                      <a:pt x="1196" y="74"/>
                    </a:lnTo>
                    <a:lnTo>
                      <a:pt x="1197" y="74"/>
                    </a:lnTo>
                    <a:lnTo>
                      <a:pt x="1199" y="74"/>
                    </a:lnTo>
                    <a:lnTo>
                      <a:pt x="1199" y="74"/>
                    </a:lnTo>
                    <a:lnTo>
                      <a:pt x="1199" y="74"/>
                    </a:lnTo>
                    <a:lnTo>
                      <a:pt x="1201" y="74"/>
                    </a:lnTo>
                    <a:lnTo>
                      <a:pt x="1201" y="74"/>
                    </a:lnTo>
                    <a:lnTo>
                      <a:pt x="1201" y="74"/>
                    </a:lnTo>
                    <a:lnTo>
                      <a:pt x="1201" y="74"/>
                    </a:lnTo>
                    <a:lnTo>
                      <a:pt x="1201" y="76"/>
                    </a:lnTo>
                    <a:lnTo>
                      <a:pt x="1203" y="76"/>
                    </a:lnTo>
                    <a:lnTo>
                      <a:pt x="1203" y="76"/>
                    </a:lnTo>
                    <a:lnTo>
                      <a:pt x="1203" y="76"/>
                    </a:lnTo>
                    <a:lnTo>
                      <a:pt x="1203" y="76"/>
                    </a:lnTo>
                    <a:lnTo>
                      <a:pt x="1205" y="76"/>
                    </a:lnTo>
                    <a:lnTo>
                      <a:pt x="1206" y="76"/>
                    </a:lnTo>
                    <a:lnTo>
                      <a:pt x="1208" y="76"/>
                    </a:lnTo>
                    <a:lnTo>
                      <a:pt x="1210" y="74"/>
                    </a:lnTo>
                    <a:lnTo>
                      <a:pt x="1210" y="76"/>
                    </a:lnTo>
                    <a:lnTo>
                      <a:pt x="1212" y="76"/>
                    </a:lnTo>
                    <a:lnTo>
                      <a:pt x="1212" y="76"/>
                    </a:lnTo>
                    <a:lnTo>
                      <a:pt x="1214" y="76"/>
                    </a:lnTo>
                    <a:lnTo>
                      <a:pt x="1214" y="76"/>
                    </a:lnTo>
                    <a:lnTo>
                      <a:pt x="1214" y="76"/>
                    </a:lnTo>
                    <a:lnTo>
                      <a:pt x="1215" y="76"/>
                    </a:lnTo>
                    <a:lnTo>
                      <a:pt x="1215" y="76"/>
                    </a:lnTo>
                    <a:lnTo>
                      <a:pt x="1215" y="76"/>
                    </a:lnTo>
                    <a:lnTo>
                      <a:pt x="1215" y="76"/>
                    </a:lnTo>
                    <a:lnTo>
                      <a:pt x="1217" y="78"/>
                    </a:lnTo>
                    <a:lnTo>
                      <a:pt x="1219" y="78"/>
                    </a:lnTo>
                    <a:lnTo>
                      <a:pt x="1219" y="78"/>
                    </a:lnTo>
                    <a:lnTo>
                      <a:pt x="1219" y="78"/>
                    </a:lnTo>
                    <a:lnTo>
                      <a:pt x="1219" y="78"/>
                    </a:lnTo>
                    <a:lnTo>
                      <a:pt x="1221" y="78"/>
                    </a:lnTo>
                    <a:lnTo>
                      <a:pt x="1221" y="78"/>
                    </a:lnTo>
                    <a:lnTo>
                      <a:pt x="1221" y="78"/>
                    </a:lnTo>
                    <a:lnTo>
                      <a:pt x="1223" y="78"/>
                    </a:lnTo>
                    <a:lnTo>
                      <a:pt x="1223" y="78"/>
                    </a:lnTo>
                    <a:lnTo>
                      <a:pt x="1223" y="78"/>
                    </a:lnTo>
                    <a:lnTo>
                      <a:pt x="1223" y="79"/>
                    </a:lnTo>
                    <a:lnTo>
                      <a:pt x="1223" y="79"/>
                    </a:lnTo>
                    <a:lnTo>
                      <a:pt x="1223" y="79"/>
                    </a:lnTo>
                    <a:lnTo>
                      <a:pt x="1223" y="79"/>
                    </a:lnTo>
                    <a:lnTo>
                      <a:pt x="1223" y="81"/>
                    </a:lnTo>
                    <a:lnTo>
                      <a:pt x="1223" y="81"/>
                    </a:lnTo>
                    <a:lnTo>
                      <a:pt x="1223" y="83"/>
                    </a:lnTo>
                    <a:lnTo>
                      <a:pt x="1223" y="83"/>
                    </a:lnTo>
                    <a:lnTo>
                      <a:pt x="1223" y="85"/>
                    </a:lnTo>
                    <a:lnTo>
                      <a:pt x="1223" y="85"/>
                    </a:lnTo>
                    <a:lnTo>
                      <a:pt x="1223" y="85"/>
                    </a:lnTo>
                    <a:lnTo>
                      <a:pt x="1223" y="85"/>
                    </a:lnTo>
                    <a:lnTo>
                      <a:pt x="1223" y="85"/>
                    </a:lnTo>
                    <a:lnTo>
                      <a:pt x="1223" y="85"/>
                    </a:lnTo>
                    <a:lnTo>
                      <a:pt x="1223" y="87"/>
                    </a:lnTo>
                    <a:lnTo>
                      <a:pt x="1223" y="87"/>
                    </a:lnTo>
                    <a:lnTo>
                      <a:pt x="1223" y="87"/>
                    </a:lnTo>
                    <a:lnTo>
                      <a:pt x="1223" y="87"/>
                    </a:lnTo>
                    <a:lnTo>
                      <a:pt x="1223" y="88"/>
                    </a:lnTo>
                    <a:lnTo>
                      <a:pt x="1223" y="88"/>
                    </a:lnTo>
                    <a:lnTo>
                      <a:pt x="1225" y="88"/>
                    </a:lnTo>
                    <a:lnTo>
                      <a:pt x="1226" y="90"/>
                    </a:lnTo>
                    <a:lnTo>
                      <a:pt x="1226" y="90"/>
                    </a:lnTo>
                    <a:lnTo>
                      <a:pt x="1226" y="90"/>
                    </a:lnTo>
                    <a:lnTo>
                      <a:pt x="1226" y="90"/>
                    </a:lnTo>
                    <a:lnTo>
                      <a:pt x="1226" y="90"/>
                    </a:lnTo>
                    <a:lnTo>
                      <a:pt x="1226" y="90"/>
                    </a:lnTo>
                    <a:lnTo>
                      <a:pt x="1226" y="92"/>
                    </a:lnTo>
                    <a:lnTo>
                      <a:pt x="1226" y="92"/>
                    </a:lnTo>
                    <a:lnTo>
                      <a:pt x="1228" y="94"/>
                    </a:lnTo>
                    <a:lnTo>
                      <a:pt x="1228" y="94"/>
                    </a:lnTo>
                    <a:lnTo>
                      <a:pt x="1228" y="94"/>
                    </a:lnTo>
                    <a:lnTo>
                      <a:pt x="1228" y="94"/>
                    </a:lnTo>
                    <a:lnTo>
                      <a:pt x="1228" y="96"/>
                    </a:lnTo>
                    <a:lnTo>
                      <a:pt x="1228" y="96"/>
                    </a:lnTo>
                    <a:lnTo>
                      <a:pt x="1228" y="96"/>
                    </a:lnTo>
                    <a:lnTo>
                      <a:pt x="1228" y="96"/>
                    </a:lnTo>
                    <a:lnTo>
                      <a:pt x="1228" y="96"/>
                    </a:lnTo>
                    <a:lnTo>
                      <a:pt x="1228" y="97"/>
                    </a:lnTo>
                    <a:lnTo>
                      <a:pt x="1228" y="97"/>
                    </a:lnTo>
                    <a:lnTo>
                      <a:pt x="1228" y="97"/>
                    </a:lnTo>
                    <a:lnTo>
                      <a:pt x="1228" y="99"/>
                    </a:lnTo>
                    <a:lnTo>
                      <a:pt x="1226" y="99"/>
                    </a:lnTo>
                    <a:lnTo>
                      <a:pt x="1226" y="99"/>
                    </a:lnTo>
                    <a:lnTo>
                      <a:pt x="1226" y="99"/>
                    </a:lnTo>
                    <a:lnTo>
                      <a:pt x="1226" y="101"/>
                    </a:lnTo>
                    <a:lnTo>
                      <a:pt x="1226" y="101"/>
                    </a:lnTo>
                    <a:lnTo>
                      <a:pt x="1228" y="101"/>
                    </a:lnTo>
                    <a:lnTo>
                      <a:pt x="1228" y="101"/>
                    </a:lnTo>
                    <a:lnTo>
                      <a:pt x="1228" y="101"/>
                    </a:lnTo>
                    <a:lnTo>
                      <a:pt x="1228" y="101"/>
                    </a:lnTo>
                    <a:lnTo>
                      <a:pt x="1230" y="103"/>
                    </a:lnTo>
                    <a:lnTo>
                      <a:pt x="1230" y="103"/>
                    </a:lnTo>
                    <a:lnTo>
                      <a:pt x="1230" y="103"/>
                    </a:lnTo>
                    <a:lnTo>
                      <a:pt x="1230" y="103"/>
                    </a:lnTo>
                    <a:lnTo>
                      <a:pt x="1230" y="103"/>
                    </a:lnTo>
                    <a:lnTo>
                      <a:pt x="1230" y="105"/>
                    </a:lnTo>
                    <a:lnTo>
                      <a:pt x="1230" y="105"/>
                    </a:lnTo>
                    <a:lnTo>
                      <a:pt x="1230" y="105"/>
                    </a:lnTo>
                    <a:lnTo>
                      <a:pt x="1230" y="105"/>
                    </a:lnTo>
                    <a:lnTo>
                      <a:pt x="1228" y="105"/>
                    </a:lnTo>
                    <a:lnTo>
                      <a:pt x="1228" y="105"/>
                    </a:lnTo>
                    <a:lnTo>
                      <a:pt x="1228" y="105"/>
                    </a:lnTo>
                    <a:lnTo>
                      <a:pt x="1228" y="105"/>
                    </a:lnTo>
                    <a:lnTo>
                      <a:pt x="1228" y="105"/>
                    </a:lnTo>
                    <a:lnTo>
                      <a:pt x="1228" y="105"/>
                    </a:lnTo>
                    <a:lnTo>
                      <a:pt x="1228" y="107"/>
                    </a:lnTo>
                    <a:lnTo>
                      <a:pt x="1226" y="107"/>
                    </a:lnTo>
                    <a:lnTo>
                      <a:pt x="1226" y="107"/>
                    </a:lnTo>
                    <a:lnTo>
                      <a:pt x="1225" y="107"/>
                    </a:lnTo>
                    <a:lnTo>
                      <a:pt x="1225" y="107"/>
                    </a:lnTo>
                    <a:lnTo>
                      <a:pt x="1225" y="107"/>
                    </a:lnTo>
                    <a:lnTo>
                      <a:pt x="1225" y="108"/>
                    </a:lnTo>
                    <a:lnTo>
                      <a:pt x="1223" y="108"/>
                    </a:lnTo>
                    <a:lnTo>
                      <a:pt x="1223" y="110"/>
                    </a:lnTo>
                    <a:lnTo>
                      <a:pt x="1223" y="110"/>
                    </a:lnTo>
                    <a:lnTo>
                      <a:pt x="1225" y="110"/>
                    </a:lnTo>
                    <a:lnTo>
                      <a:pt x="1225" y="112"/>
                    </a:lnTo>
                    <a:lnTo>
                      <a:pt x="1225" y="112"/>
                    </a:lnTo>
                    <a:lnTo>
                      <a:pt x="1225" y="112"/>
                    </a:lnTo>
                    <a:lnTo>
                      <a:pt x="1226" y="114"/>
                    </a:lnTo>
                    <a:lnTo>
                      <a:pt x="1226" y="114"/>
                    </a:lnTo>
                    <a:lnTo>
                      <a:pt x="1228" y="116"/>
                    </a:lnTo>
                    <a:lnTo>
                      <a:pt x="1228" y="116"/>
                    </a:lnTo>
                    <a:lnTo>
                      <a:pt x="1228" y="116"/>
                    </a:lnTo>
                    <a:lnTo>
                      <a:pt x="1228" y="116"/>
                    </a:lnTo>
                    <a:lnTo>
                      <a:pt x="1228" y="117"/>
                    </a:lnTo>
                    <a:lnTo>
                      <a:pt x="1228" y="117"/>
                    </a:lnTo>
                    <a:lnTo>
                      <a:pt x="1228" y="119"/>
                    </a:lnTo>
                    <a:lnTo>
                      <a:pt x="1228" y="119"/>
                    </a:lnTo>
                    <a:lnTo>
                      <a:pt x="1228" y="121"/>
                    </a:lnTo>
                    <a:lnTo>
                      <a:pt x="1228" y="121"/>
                    </a:lnTo>
                    <a:lnTo>
                      <a:pt x="1228" y="121"/>
                    </a:lnTo>
                    <a:lnTo>
                      <a:pt x="1228" y="121"/>
                    </a:lnTo>
                    <a:lnTo>
                      <a:pt x="1228" y="123"/>
                    </a:lnTo>
                    <a:lnTo>
                      <a:pt x="1228" y="123"/>
                    </a:lnTo>
                    <a:lnTo>
                      <a:pt x="1228" y="123"/>
                    </a:lnTo>
                    <a:lnTo>
                      <a:pt x="1228" y="125"/>
                    </a:lnTo>
                    <a:lnTo>
                      <a:pt x="1226" y="125"/>
                    </a:lnTo>
                    <a:lnTo>
                      <a:pt x="1226" y="125"/>
                    </a:lnTo>
                    <a:lnTo>
                      <a:pt x="1226" y="125"/>
                    </a:lnTo>
                    <a:lnTo>
                      <a:pt x="1226" y="125"/>
                    </a:lnTo>
                    <a:lnTo>
                      <a:pt x="1226" y="125"/>
                    </a:lnTo>
                    <a:lnTo>
                      <a:pt x="1226" y="125"/>
                    </a:lnTo>
                    <a:lnTo>
                      <a:pt x="1226" y="126"/>
                    </a:lnTo>
                    <a:lnTo>
                      <a:pt x="1225" y="126"/>
                    </a:lnTo>
                    <a:lnTo>
                      <a:pt x="1225" y="126"/>
                    </a:lnTo>
                    <a:lnTo>
                      <a:pt x="1223" y="126"/>
                    </a:lnTo>
                    <a:lnTo>
                      <a:pt x="1223" y="126"/>
                    </a:lnTo>
                    <a:lnTo>
                      <a:pt x="1223" y="126"/>
                    </a:lnTo>
                    <a:lnTo>
                      <a:pt x="1221" y="126"/>
                    </a:lnTo>
                    <a:lnTo>
                      <a:pt x="1219" y="128"/>
                    </a:lnTo>
                    <a:lnTo>
                      <a:pt x="1219" y="128"/>
                    </a:lnTo>
                    <a:lnTo>
                      <a:pt x="1219" y="128"/>
                    </a:lnTo>
                    <a:lnTo>
                      <a:pt x="1219" y="130"/>
                    </a:lnTo>
                    <a:lnTo>
                      <a:pt x="1217" y="130"/>
                    </a:lnTo>
                    <a:lnTo>
                      <a:pt x="1217" y="130"/>
                    </a:lnTo>
                    <a:lnTo>
                      <a:pt x="1217" y="130"/>
                    </a:lnTo>
                    <a:lnTo>
                      <a:pt x="1215" y="132"/>
                    </a:lnTo>
                    <a:lnTo>
                      <a:pt x="1214" y="132"/>
                    </a:lnTo>
                    <a:lnTo>
                      <a:pt x="1214" y="132"/>
                    </a:lnTo>
                    <a:lnTo>
                      <a:pt x="1214" y="132"/>
                    </a:lnTo>
                    <a:lnTo>
                      <a:pt x="1214" y="132"/>
                    </a:lnTo>
                    <a:lnTo>
                      <a:pt x="1214" y="134"/>
                    </a:lnTo>
                    <a:lnTo>
                      <a:pt x="1214" y="134"/>
                    </a:lnTo>
                    <a:lnTo>
                      <a:pt x="1212" y="134"/>
                    </a:lnTo>
                    <a:lnTo>
                      <a:pt x="1212" y="134"/>
                    </a:lnTo>
                    <a:lnTo>
                      <a:pt x="1212" y="134"/>
                    </a:lnTo>
                    <a:lnTo>
                      <a:pt x="1210" y="134"/>
                    </a:lnTo>
                    <a:lnTo>
                      <a:pt x="1210" y="135"/>
                    </a:lnTo>
                    <a:lnTo>
                      <a:pt x="1210" y="135"/>
                    </a:lnTo>
                    <a:lnTo>
                      <a:pt x="1210" y="135"/>
                    </a:lnTo>
                    <a:lnTo>
                      <a:pt x="1210" y="135"/>
                    </a:lnTo>
                    <a:lnTo>
                      <a:pt x="1210" y="135"/>
                    </a:lnTo>
                    <a:lnTo>
                      <a:pt x="1208" y="135"/>
                    </a:lnTo>
                    <a:lnTo>
                      <a:pt x="1208" y="135"/>
                    </a:lnTo>
                    <a:lnTo>
                      <a:pt x="1208" y="135"/>
                    </a:lnTo>
                    <a:lnTo>
                      <a:pt x="1206" y="135"/>
                    </a:lnTo>
                    <a:lnTo>
                      <a:pt x="1206" y="135"/>
                    </a:lnTo>
                    <a:lnTo>
                      <a:pt x="1206" y="135"/>
                    </a:lnTo>
                    <a:lnTo>
                      <a:pt x="1205" y="135"/>
                    </a:lnTo>
                    <a:lnTo>
                      <a:pt x="1205" y="137"/>
                    </a:lnTo>
                    <a:lnTo>
                      <a:pt x="1205" y="137"/>
                    </a:lnTo>
                    <a:lnTo>
                      <a:pt x="1205" y="137"/>
                    </a:lnTo>
                    <a:lnTo>
                      <a:pt x="1205" y="137"/>
                    </a:lnTo>
                    <a:lnTo>
                      <a:pt x="1205" y="137"/>
                    </a:lnTo>
                    <a:lnTo>
                      <a:pt x="1203" y="137"/>
                    </a:lnTo>
                    <a:lnTo>
                      <a:pt x="1203" y="137"/>
                    </a:lnTo>
                    <a:lnTo>
                      <a:pt x="1203" y="139"/>
                    </a:lnTo>
                    <a:lnTo>
                      <a:pt x="1203" y="139"/>
                    </a:lnTo>
                    <a:lnTo>
                      <a:pt x="1203" y="139"/>
                    </a:lnTo>
                    <a:lnTo>
                      <a:pt x="1201" y="139"/>
                    </a:lnTo>
                    <a:lnTo>
                      <a:pt x="1201" y="139"/>
                    </a:lnTo>
                    <a:lnTo>
                      <a:pt x="1201" y="139"/>
                    </a:lnTo>
                    <a:lnTo>
                      <a:pt x="1201" y="141"/>
                    </a:lnTo>
                    <a:lnTo>
                      <a:pt x="1199" y="141"/>
                    </a:lnTo>
                    <a:lnTo>
                      <a:pt x="1199" y="141"/>
                    </a:lnTo>
                    <a:lnTo>
                      <a:pt x="1199" y="141"/>
                    </a:lnTo>
                    <a:lnTo>
                      <a:pt x="1199" y="141"/>
                    </a:lnTo>
                    <a:lnTo>
                      <a:pt x="1199" y="143"/>
                    </a:lnTo>
                    <a:lnTo>
                      <a:pt x="1199" y="143"/>
                    </a:lnTo>
                    <a:lnTo>
                      <a:pt x="1199" y="143"/>
                    </a:lnTo>
                    <a:lnTo>
                      <a:pt x="1199" y="143"/>
                    </a:lnTo>
                    <a:lnTo>
                      <a:pt x="1199" y="143"/>
                    </a:lnTo>
                    <a:lnTo>
                      <a:pt x="1199" y="145"/>
                    </a:lnTo>
                    <a:lnTo>
                      <a:pt x="1199" y="145"/>
                    </a:lnTo>
                    <a:lnTo>
                      <a:pt x="1199" y="146"/>
                    </a:lnTo>
                    <a:lnTo>
                      <a:pt x="1199" y="146"/>
                    </a:lnTo>
                    <a:lnTo>
                      <a:pt x="1199" y="146"/>
                    </a:lnTo>
                    <a:lnTo>
                      <a:pt x="1199" y="148"/>
                    </a:lnTo>
                    <a:lnTo>
                      <a:pt x="1199" y="148"/>
                    </a:lnTo>
                    <a:lnTo>
                      <a:pt x="1199" y="148"/>
                    </a:lnTo>
                    <a:lnTo>
                      <a:pt x="1199" y="148"/>
                    </a:lnTo>
                    <a:lnTo>
                      <a:pt x="1199" y="150"/>
                    </a:lnTo>
                    <a:lnTo>
                      <a:pt x="1199" y="150"/>
                    </a:lnTo>
                    <a:lnTo>
                      <a:pt x="1201" y="152"/>
                    </a:lnTo>
                    <a:lnTo>
                      <a:pt x="1201" y="152"/>
                    </a:lnTo>
                    <a:lnTo>
                      <a:pt x="1201" y="152"/>
                    </a:lnTo>
                    <a:lnTo>
                      <a:pt x="1201" y="152"/>
                    </a:lnTo>
                    <a:lnTo>
                      <a:pt x="1201" y="154"/>
                    </a:lnTo>
                    <a:lnTo>
                      <a:pt x="1201" y="154"/>
                    </a:lnTo>
                    <a:lnTo>
                      <a:pt x="1201" y="154"/>
                    </a:lnTo>
                    <a:lnTo>
                      <a:pt x="1201" y="155"/>
                    </a:lnTo>
                    <a:lnTo>
                      <a:pt x="1201" y="155"/>
                    </a:lnTo>
                    <a:lnTo>
                      <a:pt x="1201" y="157"/>
                    </a:lnTo>
                    <a:lnTo>
                      <a:pt x="1201" y="157"/>
                    </a:lnTo>
                    <a:lnTo>
                      <a:pt x="1199" y="157"/>
                    </a:lnTo>
                    <a:lnTo>
                      <a:pt x="1199" y="157"/>
                    </a:lnTo>
                    <a:lnTo>
                      <a:pt x="1199" y="157"/>
                    </a:lnTo>
                    <a:lnTo>
                      <a:pt x="1199" y="157"/>
                    </a:lnTo>
                    <a:lnTo>
                      <a:pt x="1199" y="159"/>
                    </a:lnTo>
                    <a:lnTo>
                      <a:pt x="1199" y="159"/>
                    </a:lnTo>
                    <a:lnTo>
                      <a:pt x="1199" y="159"/>
                    </a:lnTo>
                    <a:lnTo>
                      <a:pt x="1201" y="161"/>
                    </a:lnTo>
                    <a:lnTo>
                      <a:pt x="1201" y="161"/>
                    </a:lnTo>
                    <a:lnTo>
                      <a:pt x="1201" y="161"/>
                    </a:lnTo>
                    <a:lnTo>
                      <a:pt x="1201" y="163"/>
                    </a:lnTo>
                    <a:lnTo>
                      <a:pt x="1201" y="163"/>
                    </a:lnTo>
                    <a:lnTo>
                      <a:pt x="1201" y="164"/>
                    </a:lnTo>
                    <a:lnTo>
                      <a:pt x="1201" y="164"/>
                    </a:lnTo>
                    <a:lnTo>
                      <a:pt x="1201" y="164"/>
                    </a:lnTo>
                    <a:lnTo>
                      <a:pt x="1201" y="164"/>
                    </a:lnTo>
                    <a:lnTo>
                      <a:pt x="1199" y="166"/>
                    </a:lnTo>
                    <a:lnTo>
                      <a:pt x="1199" y="166"/>
                    </a:lnTo>
                    <a:lnTo>
                      <a:pt x="1199" y="166"/>
                    </a:lnTo>
                    <a:lnTo>
                      <a:pt x="1199" y="166"/>
                    </a:lnTo>
                    <a:lnTo>
                      <a:pt x="1197" y="166"/>
                    </a:lnTo>
                    <a:lnTo>
                      <a:pt x="1197" y="166"/>
                    </a:lnTo>
                    <a:lnTo>
                      <a:pt x="1197" y="168"/>
                    </a:lnTo>
                    <a:lnTo>
                      <a:pt x="1197" y="168"/>
                    </a:lnTo>
                    <a:lnTo>
                      <a:pt x="1197" y="170"/>
                    </a:lnTo>
                    <a:lnTo>
                      <a:pt x="1197" y="170"/>
                    </a:lnTo>
                    <a:lnTo>
                      <a:pt x="1197" y="170"/>
                    </a:lnTo>
                    <a:lnTo>
                      <a:pt x="1197" y="172"/>
                    </a:lnTo>
                    <a:lnTo>
                      <a:pt x="1197" y="172"/>
                    </a:lnTo>
                    <a:lnTo>
                      <a:pt x="1197" y="172"/>
                    </a:lnTo>
                    <a:lnTo>
                      <a:pt x="1199" y="173"/>
                    </a:lnTo>
                    <a:lnTo>
                      <a:pt x="1199" y="173"/>
                    </a:lnTo>
                    <a:lnTo>
                      <a:pt x="1199" y="175"/>
                    </a:lnTo>
                    <a:lnTo>
                      <a:pt x="1199" y="175"/>
                    </a:lnTo>
                    <a:lnTo>
                      <a:pt x="1199" y="177"/>
                    </a:lnTo>
                    <a:lnTo>
                      <a:pt x="1199" y="177"/>
                    </a:lnTo>
                    <a:lnTo>
                      <a:pt x="1199" y="177"/>
                    </a:lnTo>
                    <a:lnTo>
                      <a:pt x="1199" y="177"/>
                    </a:lnTo>
                    <a:lnTo>
                      <a:pt x="1199" y="179"/>
                    </a:lnTo>
                    <a:lnTo>
                      <a:pt x="1199" y="179"/>
                    </a:lnTo>
                    <a:lnTo>
                      <a:pt x="1199" y="179"/>
                    </a:lnTo>
                    <a:lnTo>
                      <a:pt x="1199" y="181"/>
                    </a:lnTo>
                    <a:lnTo>
                      <a:pt x="1199" y="181"/>
                    </a:lnTo>
                    <a:lnTo>
                      <a:pt x="1199" y="181"/>
                    </a:lnTo>
                    <a:lnTo>
                      <a:pt x="1199" y="181"/>
                    </a:lnTo>
                    <a:lnTo>
                      <a:pt x="1201" y="182"/>
                    </a:lnTo>
                    <a:lnTo>
                      <a:pt x="1201" y="182"/>
                    </a:lnTo>
                    <a:lnTo>
                      <a:pt x="1201" y="182"/>
                    </a:lnTo>
                    <a:lnTo>
                      <a:pt x="1201" y="182"/>
                    </a:lnTo>
                    <a:lnTo>
                      <a:pt x="1201" y="182"/>
                    </a:lnTo>
                    <a:lnTo>
                      <a:pt x="1201" y="182"/>
                    </a:lnTo>
                    <a:lnTo>
                      <a:pt x="1203" y="184"/>
                    </a:lnTo>
                    <a:lnTo>
                      <a:pt x="1203" y="184"/>
                    </a:lnTo>
                    <a:lnTo>
                      <a:pt x="1203" y="184"/>
                    </a:lnTo>
                    <a:lnTo>
                      <a:pt x="1203" y="184"/>
                    </a:lnTo>
                    <a:lnTo>
                      <a:pt x="1203" y="184"/>
                    </a:lnTo>
                    <a:lnTo>
                      <a:pt x="1203" y="184"/>
                    </a:lnTo>
                    <a:lnTo>
                      <a:pt x="1205" y="184"/>
                    </a:lnTo>
                    <a:lnTo>
                      <a:pt x="1205" y="184"/>
                    </a:lnTo>
                    <a:lnTo>
                      <a:pt x="1205" y="184"/>
                    </a:lnTo>
                    <a:lnTo>
                      <a:pt x="1205" y="184"/>
                    </a:lnTo>
                    <a:lnTo>
                      <a:pt x="1205" y="186"/>
                    </a:lnTo>
                    <a:lnTo>
                      <a:pt x="1205" y="186"/>
                    </a:lnTo>
                    <a:lnTo>
                      <a:pt x="1205" y="186"/>
                    </a:lnTo>
                    <a:lnTo>
                      <a:pt x="1203" y="186"/>
                    </a:lnTo>
                    <a:lnTo>
                      <a:pt x="1203" y="186"/>
                    </a:lnTo>
                    <a:lnTo>
                      <a:pt x="1203" y="186"/>
                    </a:lnTo>
                    <a:lnTo>
                      <a:pt x="1205" y="186"/>
                    </a:lnTo>
                    <a:lnTo>
                      <a:pt x="1205" y="188"/>
                    </a:lnTo>
                    <a:lnTo>
                      <a:pt x="1206" y="188"/>
                    </a:lnTo>
                    <a:lnTo>
                      <a:pt x="1206" y="188"/>
                    </a:lnTo>
                    <a:lnTo>
                      <a:pt x="1208" y="188"/>
                    </a:lnTo>
                    <a:lnTo>
                      <a:pt x="1208" y="188"/>
                    </a:lnTo>
                    <a:lnTo>
                      <a:pt x="1208" y="188"/>
                    </a:lnTo>
                    <a:lnTo>
                      <a:pt x="1208" y="188"/>
                    </a:lnTo>
                    <a:lnTo>
                      <a:pt x="1208" y="188"/>
                    </a:lnTo>
                    <a:lnTo>
                      <a:pt x="1208" y="188"/>
                    </a:lnTo>
                    <a:lnTo>
                      <a:pt x="1208" y="190"/>
                    </a:lnTo>
                    <a:lnTo>
                      <a:pt x="1208" y="190"/>
                    </a:lnTo>
                    <a:lnTo>
                      <a:pt x="1208" y="190"/>
                    </a:lnTo>
                    <a:lnTo>
                      <a:pt x="1208" y="190"/>
                    </a:lnTo>
                    <a:lnTo>
                      <a:pt x="1210" y="190"/>
                    </a:lnTo>
                    <a:lnTo>
                      <a:pt x="1210" y="192"/>
                    </a:lnTo>
                    <a:lnTo>
                      <a:pt x="1210" y="192"/>
                    </a:lnTo>
                    <a:lnTo>
                      <a:pt x="1212" y="192"/>
                    </a:lnTo>
                    <a:lnTo>
                      <a:pt x="1212" y="192"/>
                    </a:lnTo>
                    <a:lnTo>
                      <a:pt x="1212" y="192"/>
                    </a:lnTo>
                    <a:lnTo>
                      <a:pt x="1212" y="192"/>
                    </a:lnTo>
                    <a:lnTo>
                      <a:pt x="1212" y="192"/>
                    </a:lnTo>
                    <a:lnTo>
                      <a:pt x="1214" y="192"/>
                    </a:lnTo>
                    <a:lnTo>
                      <a:pt x="1214" y="192"/>
                    </a:lnTo>
                    <a:lnTo>
                      <a:pt x="1215" y="193"/>
                    </a:lnTo>
                    <a:lnTo>
                      <a:pt x="1215" y="193"/>
                    </a:lnTo>
                    <a:lnTo>
                      <a:pt x="1215" y="193"/>
                    </a:lnTo>
                    <a:lnTo>
                      <a:pt x="1215" y="193"/>
                    </a:lnTo>
                    <a:lnTo>
                      <a:pt x="1217" y="193"/>
                    </a:lnTo>
                    <a:lnTo>
                      <a:pt x="1217" y="195"/>
                    </a:lnTo>
                    <a:lnTo>
                      <a:pt x="1217" y="195"/>
                    </a:lnTo>
                    <a:lnTo>
                      <a:pt x="1217" y="195"/>
                    </a:lnTo>
                    <a:lnTo>
                      <a:pt x="1217" y="195"/>
                    </a:lnTo>
                    <a:lnTo>
                      <a:pt x="1215" y="195"/>
                    </a:lnTo>
                    <a:lnTo>
                      <a:pt x="1215" y="197"/>
                    </a:lnTo>
                    <a:lnTo>
                      <a:pt x="1215" y="197"/>
                    </a:lnTo>
                    <a:lnTo>
                      <a:pt x="1215" y="197"/>
                    </a:lnTo>
                    <a:lnTo>
                      <a:pt x="1215" y="197"/>
                    </a:lnTo>
                    <a:lnTo>
                      <a:pt x="1215" y="197"/>
                    </a:lnTo>
                    <a:lnTo>
                      <a:pt x="1217" y="199"/>
                    </a:lnTo>
                    <a:lnTo>
                      <a:pt x="1219" y="199"/>
                    </a:lnTo>
                    <a:lnTo>
                      <a:pt x="1219" y="199"/>
                    </a:lnTo>
                    <a:lnTo>
                      <a:pt x="1221" y="199"/>
                    </a:lnTo>
                    <a:lnTo>
                      <a:pt x="1221" y="199"/>
                    </a:lnTo>
                    <a:lnTo>
                      <a:pt x="1221" y="199"/>
                    </a:lnTo>
                    <a:lnTo>
                      <a:pt x="1223" y="199"/>
                    </a:lnTo>
                    <a:lnTo>
                      <a:pt x="1223" y="199"/>
                    </a:lnTo>
                    <a:lnTo>
                      <a:pt x="1225" y="199"/>
                    </a:lnTo>
                    <a:lnTo>
                      <a:pt x="1225" y="199"/>
                    </a:lnTo>
                    <a:lnTo>
                      <a:pt x="1225" y="199"/>
                    </a:lnTo>
                    <a:lnTo>
                      <a:pt x="1225" y="199"/>
                    </a:lnTo>
                    <a:lnTo>
                      <a:pt x="1228" y="201"/>
                    </a:lnTo>
                    <a:lnTo>
                      <a:pt x="1228" y="201"/>
                    </a:lnTo>
                    <a:lnTo>
                      <a:pt x="1230" y="201"/>
                    </a:lnTo>
                    <a:lnTo>
                      <a:pt x="1230" y="201"/>
                    </a:lnTo>
                    <a:lnTo>
                      <a:pt x="1230" y="201"/>
                    </a:lnTo>
                    <a:lnTo>
                      <a:pt x="1232" y="201"/>
                    </a:lnTo>
                    <a:lnTo>
                      <a:pt x="1232" y="201"/>
                    </a:lnTo>
                    <a:lnTo>
                      <a:pt x="1232" y="201"/>
                    </a:lnTo>
                    <a:lnTo>
                      <a:pt x="1234" y="201"/>
                    </a:lnTo>
                    <a:lnTo>
                      <a:pt x="1237" y="201"/>
                    </a:lnTo>
                    <a:lnTo>
                      <a:pt x="1237" y="201"/>
                    </a:lnTo>
                    <a:lnTo>
                      <a:pt x="1237" y="201"/>
                    </a:lnTo>
                    <a:lnTo>
                      <a:pt x="1239" y="201"/>
                    </a:lnTo>
                    <a:lnTo>
                      <a:pt x="1239" y="201"/>
                    </a:lnTo>
                    <a:lnTo>
                      <a:pt x="1239" y="201"/>
                    </a:lnTo>
                    <a:lnTo>
                      <a:pt x="1241" y="202"/>
                    </a:lnTo>
                    <a:lnTo>
                      <a:pt x="1241" y="202"/>
                    </a:lnTo>
                    <a:lnTo>
                      <a:pt x="1241" y="202"/>
                    </a:lnTo>
                    <a:lnTo>
                      <a:pt x="1243" y="204"/>
                    </a:lnTo>
                    <a:lnTo>
                      <a:pt x="1243" y="204"/>
                    </a:lnTo>
                    <a:lnTo>
                      <a:pt x="1243" y="204"/>
                    </a:lnTo>
                    <a:lnTo>
                      <a:pt x="1243" y="204"/>
                    </a:lnTo>
                    <a:lnTo>
                      <a:pt x="1241" y="206"/>
                    </a:lnTo>
                    <a:lnTo>
                      <a:pt x="1241" y="206"/>
                    </a:lnTo>
                    <a:lnTo>
                      <a:pt x="1241" y="206"/>
                    </a:lnTo>
                    <a:lnTo>
                      <a:pt x="1241" y="206"/>
                    </a:lnTo>
                    <a:lnTo>
                      <a:pt x="1241" y="206"/>
                    </a:lnTo>
                    <a:lnTo>
                      <a:pt x="1241" y="206"/>
                    </a:lnTo>
                    <a:lnTo>
                      <a:pt x="1241" y="206"/>
                    </a:lnTo>
                    <a:lnTo>
                      <a:pt x="1241" y="206"/>
                    </a:lnTo>
                    <a:lnTo>
                      <a:pt x="1241" y="208"/>
                    </a:lnTo>
                    <a:lnTo>
                      <a:pt x="1241" y="208"/>
                    </a:lnTo>
                    <a:lnTo>
                      <a:pt x="1239" y="208"/>
                    </a:lnTo>
                    <a:lnTo>
                      <a:pt x="1239" y="208"/>
                    </a:lnTo>
                    <a:lnTo>
                      <a:pt x="1239" y="208"/>
                    </a:lnTo>
                    <a:lnTo>
                      <a:pt x="1237" y="208"/>
                    </a:lnTo>
                    <a:lnTo>
                      <a:pt x="1237" y="208"/>
                    </a:lnTo>
                    <a:lnTo>
                      <a:pt x="1237" y="210"/>
                    </a:lnTo>
                    <a:lnTo>
                      <a:pt x="1237" y="210"/>
                    </a:lnTo>
                    <a:lnTo>
                      <a:pt x="1237" y="210"/>
                    </a:lnTo>
                    <a:lnTo>
                      <a:pt x="1237" y="210"/>
                    </a:lnTo>
                    <a:lnTo>
                      <a:pt x="1237" y="211"/>
                    </a:lnTo>
                    <a:lnTo>
                      <a:pt x="1235" y="211"/>
                    </a:lnTo>
                    <a:lnTo>
                      <a:pt x="1235" y="211"/>
                    </a:lnTo>
                    <a:lnTo>
                      <a:pt x="1235" y="211"/>
                    </a:lnTo>
                    <a:lnTo>
                      <a:pt x="1235" y="211"/>
                    </a:lnTo>
                    <a:lnTo>
                      <a:pt x="1235" y="211"/>
                    </a:lnTo>
                    <a:lnTo>
                      <a:pt x="1234" y="213"/>
                    </a:lnTo>
                    <a:lnTo>
                      <a:pt x="1234" y="213"/>
                    </a:lnTo>
                    <a:lnTo>
                      <a:pt x="1234" y="213"/>
                    </a:lnTo>
                    <a:lnTo>
                      <a:pt x="1234" y="213"/>
                    </a:lnTo>
                    <a:lnTo>
                      <a:pt x="1234" y="215"/>
                    </a:lnTo>
                    <a:lnTo>
                      <a:pt x="1234" y="215"/>
                    </a:lnTo>
                    <a:lnTo>
                      <a:pt x="1234" y="215"/>
                    </a:lnTo>
                    <a:lnTo>
                      <a:pt x="1234" y="215"/>
                    </a:lnTo>
                    <a:lnTo>
                      <a:pt x="1235" y="215"/>
                    </a:lnTo>
                    <a:lnTo>
                      <a:pt x="1235" y="215"/>
                    </a:lnTo>
                    <a:lnTo>
                      <a:pt x="1237" y="215"/>
                    </a:lnTo>
                    <a:lnTo>
                      <a:pt x="1239" y="215"/>
                    </a:lnTo>
                    <a:lnTo>
                      <a:pt x="1239" y="215"/>
                    </a:lnTo>
                    <a:lnTo>
                      <a:pt x="1239" y="215"/>
                    </a:lnTo>
                    <a:lnTo>
                      <a:pt x="1239" y="215"/>
                    </a:lnTo>
                    <a:lnTo>
                      <a:pt x="1239" y="215"/>
                    </a:lnTo>
                    <a:lnTo>
                      <a:pt x="1241" y="215"/>
                    </a:lnTo>
                    <a:lnTo>
                      <a:pt x="1241" y="215"/>
                    </a:lnTo>
                    <a:lnTo>
                      <a:pt x="1241" y="217"/>
                    </a:lnTo>
                    <a:lnTo>
                      <a:pt x="1241" y="217"/>
                    </a:lnTo>
                    <a:lnTo>
                      <a:pt x="1241" y="217"/>
                    </a:lnTo>
                    <a:lnTo>
                      <a:pt x="1243" y="217"/>
                    </a:lnTo>
                    <a:lnTo>
                      <a:pt x="1243" y="219"/>
                    </a:lnTo>
                    <a:lnTo>
                      <a:pt x="1244" y="219"/>
                    </a:lnTo>
                    <a:lnTo>
                      <a:pt x="1246" y="219"/>
                    </a:lnTo>
                    <a:lnTo>
                      <a:pt x="1246" y="219"/>
                    </a:lnTo>
                    <a:lnTo>
                      <a:pt x="1248" y="219"/>
                    </a:lnTo>
                    <a:lnTo>
                      <a:pt x="1248" y="219"/>
                    </a:lnTo>
                    <a:lnTo>
                      <a:pt x="1250" y="219"/>
                    </a:lnTo>
                    <a:lnTo>
                      <a:pt x="1250" y="219"/>
                    </a:lnTo>
                    <a:lnTo>
                      <a:pt x="1250" y="219"/>
                    </a:lnTo>
                    <a:lnTo>
                      <a:pt x="1252" y="219"/>
                    </a:lnTo>
                    <a:lnTo>
                      <a:pt x="1252" y="219"/>
                    </a:lnTo>
                    <a:lnTo>
                      <a:pt x="1252" y="219"/>
                    </a:lnTo>
                    <a:lnTo>
                      <a:pt x="1253" y="220"/>
                    </a:lnTo>
                    <a:lnTo>
                      <a:pt x="1253" y="220"/>
                    </a:lnTo>
                    <a:lnTo>
                      <a:pt x="1255" y="220"/>
                    </a:lnTo>
                    <a:lnTo>
                      <a:pt x="1255" y="220"/>
                    </a:lnTo>
                    <a:lnTo>
                      <a:pt x="1257" y="220"/>
                    </a:lnTo>
                    <a:lnTo>
                      <a:pt x="1257" y="220"/>
                    </a:lnTo>
                    <a:lnTo>
                      <a:pt x="1257" y="220"/>
                    </a:lnTo>
                    <a:lnTo>
                      <a:pt x="1259" y="219"/>
                    </a:lnTo>
                    <a:lnTo>
                      <a:pt x="1259" y="219"/>
                    </a:lnTo>
                    <a:lnTo>
                      <a:pt x="1261" y="219"/>
                    </a:lnTo>
                    <a:lnTo>
                      <a:pt x="1261" y="219"/>
                    </a:lnTo>
                    <a:lnTo>
                      <a:pt x="1261" y="219"/>
                    </a:lnTo>
                    <a:lnTo>
                      <a:pt x="1262" y="219"/>
                    </a:lnTo>
                    <a:lnTo>
                      <a:pt x="1262" y="217"/>
                    </a:lnTo>
                    <a:lnTo>
                      <a:pt x="1262" y="217"/>
                    </a:lnTo>
                    <a:lnTo>
                      <a:pt x="1264" y="217"/>
                    </a:lnTo>
                    <a:lnTo>
                      <a:pt x="1264" y="217"/>
                    </a:lnTo>
                    <a:lnTo>
                      <a:pt x="1266" y="215"/>
                    </a:lnTo>
                    <a:lnTo>
                      <a:pt x="1266" y="215"/>
                    </a:lnTo>
                    <a:lnTo>
                      <a:pt x="1266" y="215"/>
                    </a:lnTo>
                    <a:lnTo>
                      <a:pt x="1266" y="215"/>
                    </a:lnTo>
                    <a:lnTo>
                      <a:pt x="1266" y="215"/>
                    </a:lnTo>
                    <a:lnTo>
                      <a:pt x="1268" y="215"/>
                    </a:lnTo>
                    <a:lnTo>
                      <a:pt x="1268" y="215"/>
                    </a:lnTo>
                    <a:lnTo>
                      <a:pt x="1270" y="215"/>
                    </a:lnTo>
                    <a:lnTo>
                      <a:pt x="1270" y="215"/>
                    </a:lnTo>
                    <a:lnTo>
                      <a:pt x="1270" y="215"/>
                    </a:lnTo>
                    <a:lnTo>
                      <a:pt x="1272" y="215"/>
                    </a:lnTo>
                    <a:lnTo>
                      <a:pt x="1272" y="215"/>
                    </a:lnTo>
                    <a:lnTo>
                      <a:pt x="1273" y="215"/>
                    </a:lnTo>
                    <a:lnTo>
                      <a:pt x="1273" y="215"/>
                    </a:lnTo>
                    <a:lnTo>
                      <a:pt x="1273" y="215"/>
                    </a:lnTo>
                    <a:lnTo>
                      <a:pt x="1273" y="213"/>
                    </a:lnTo>
                    <a:lnTo>
                      <a:pt x="1275" y="213"/>
                    </a:lnTo>
                    <a:lnTo>
                      <a:pt x="1275" y="213"/>
                    </a:lnTo>
                    <a:lnTo>
                      <a:pt x="1277" y="213"/>
                    </a:lnTo>
                    <a:lnTo>
                      <a:pt x="1279" y="213"/>
                    </a:lnTo>
                    <a:lnTo>
                      <a:pt x="1279" y="213"/>
                    </a:lnTo>
                    <a:lnTo>
                      <a:pt x="1281" y="213"/>
                    </a:lnTo>
                    <a:lnTo>
                      <a:pt x="1281" y="213"/>
                    </a:lnTo>
                    <a:lnTo>
                      <a:pt x="1281" y="213"/>
                    </a:lnTo>
                    <a:lnTo>
                      <a:pt x="1282" y="213"/>
                    </a:lnTo>
                    <a:lnTo>
                      <a:pt x="1282" y="213"/>
                    </a:lnTo>
                    <a:lnTo>
                      <a:pt x="1284" y="213"/>
                    </a:lnTo>
                    <a:lnTo>
                      <a:pt x="1284" y="213"/>
                    </a:lnTo>
                    <a:lnTo>
                      <a:pt x="1286" y="213"/>
                    </a:lnTo>
                    <a:lnTo>
                      <a:pt x="1286" y="213"/>
                    </a:lnTo>
                    <a:lnTo>
                      <a:pt x="1286" y="215"/>
                    </a:lnTo>
                    <a:lnTo>
                      <a:pt x="1286" y="213"/>
                    </a:lnTo>
                    <a:lnTo>
                      <a:pt x="1288" y="213"/>
                    </a:lnTo>
                    <a:lnTo>
                      <a:pt x="1288" y="213"/>
                    </a:lnTo>
                    <a:lnTo>
                      <a:pt x="1288" y="213"/>
                    </a:lnTo>
                    <a:lnTo>
                      <a:pt x="1288" y="215"/>
                    </a:lnTo>
                    <a:lnTo>
                      <a:pt x="1288" y="215"/>
                    </a:lnTo>
                    <a:lnTo>
                      <a:pt x="1290" y="215"/>
                    </a:lnTo>
                    <a:lnTo>
                      <a:pt x="1290" y="215"/>
                    </a:lnTo>
                    <a:lnTo>
                      <a:pt x="1290" y="215"/>
                    </a:lnTo>
                    <a:lnTo>
                      <a:pt x="1291" y="215"/>
                    </a:lnTo>
                    <a:lnTo>
                      <a:pt x="1291" y="215"/>
                    </a:lnTo>
                    <a:lnTo>
                      <a:pt x="1291" y="215"/>
                    </a:lnTo>
                    <a:lnTo>
                      <a:pt x="1293" y="215"/>
                    </a:lnTo>
                    <a:lnTo>
                      <a:pt x="1293" y="217"/>
                    </a:lnTo>
                    <a:lnTo>
                      <a:pt x="1293" y="217"/>
                    </a:lnTo>
                    <a:lnTo>
                      <a:pt x="1295" y="217"/>
                    </a:lnTo>
                    <a:lnTo>
                      <a:pt x="1295" y="217"/>
                    </a:lnTo>
                    <a:lnTo>
                      <a:pt x="1297" y="217"/>
                    </a:lnTo>
                    <a:lnTo>
                      <a:pt x="1297" y="217"/>
                    </a:lnTo>
                    <a:lnTo>
                      <a:pt x="1297" y="217"/>
                    </a:lnTo>
                    <a:lnTo>
                      <a:pt x="1297" y="217"/>
                    </a:lnTo>
                    <a:lnTo>
                      <a:pt x="1299" y="219"/>
                    </a:lnTo>
                    <a:lnTo>
                      <a:pt x="1299" y="219"/>
                    </a:lnTo>
                    <a:lnTo>
                      <a:pt x="1299" y="219"/>
                    </a:lnTo>
                    <a:lnTo>
                      <a:pt x="1299" y="220"/>
                    </a:lnTo>
                    <a:lnTo>
                      <a:pt x="1300" y="220"/>
                    </a:lnTo>
                    <a:lnTo>
                      <a:pt x="1300" y="220"/>
                    </a:lnTo>
                    <a:lnTo>
                      <a:pt x="1302" y="220"/>
                    </a:lnTo>
                    <a:lnTo>
                      <a:pt x="1302" y="220"/>
                    </a:lnTo>
                    <a:lnTo>
                      <a:pt x="1302" y="220"/>
                    </a:lnTo>
                    <a:lnTo>
                      <a:pt x="1302" y="220"/>
                    </a:lnTo>
                    <a:lnTo>
                      <a:pt x="1304" y="222"/>
                    </a:lnTo>
                    <a:lnTo>
                      <a:pt x="1304" y="222"/>
                    </a:lnTo>
                    <a:lnTo>
                      <a:pt x="1306" y="222"/>
                    </a:lnTo>
                    <a:lnTo>
                      <a:pt x="1308" y="222"/>
                    </a:lnTo>
                    <a:lnTo>
                      <a:pt x="1310" y="222"/>
                    </a:lnTo>
                    <a:lnTo>
                      <a:pt x="1310" y="222"/>
                    </a:lnTo>
                    <a:lnTo>
                      <a:pt x="1310" y="222"/>
                    </a:lnTo>
                    <a:lnTo>
                      <a:pt x="1311" y="222"/>
                    </a:lnTo>
                    <a:lnTo>
                      <a:pt x="1311" y="222"/>
                    </a:lnTo>
                    <a:lnTo>
                      <a:pt x="1313" y="222"/>
                    </a:lnTo>
                    <a:lnTo>
                      <a:pt x="1313" y="222"/>
                    </a:lnTo>
                    <a:lnTo>
                      <a:pt x="1313" y="222"/>
                    </a:lnTo>
                    <a:lnTo>
                      <a:pt x="1315" y="222"/>
                    </a:lnTo>
                    <a:lnTo>
                      <a:pt x="1315" y="224"/>
                    </a:lnTo>
                    <a:lnTo>
                      <a:pt x="1315" y="224"/>
                    </a:lnTo>
                    <a:lnTo>
                      <a:pt x="1315" y="224"/>
                    </a:lnTo>
                    <a:lnTo>
                      <a:pt x="1317" y="224"/>
                    </a:lnTo>
                    <a:lnTo>
                      <a:pt x="1317" y="224"/>
                    </a:lnTo>
                    <a:lnTo>
                      <a:pt x="1319" y="224"/>
                    </a:lnTo>
                    <a:lnTo>
                      <a:pt x="1319" y="224"/>
                    </a:lnTo>
                    <a:lnTo>
                      <a:pt x="1320" y="224"/>
                    </a:lnTo>
                    <a:lnTo>
                      <a:pt x="1320" y="224"/>
                    </a:lnTo>
                    <a:lnTo>
                      <a:pt x="1320" y="224"/>
                    </a:lnTo>
                    <a:lnTo>
                      <a:pt x="1320" y="224"/>
                    </a:lnTo>
                    <a:lnTo>
                      <a:pt x="1322" y="224"/>
                    </a:lnTo>
                    <a:lnTo>
                      <a:pt x="1322" y="222"/>
                    </a:lnTo>
                    <a:lnTo>
                      <a:pt x="1322" y="222"/>
                    </a:lnTo>
                    <a:lnTo>
                      <a:pt x="1322" y="222"/>
                    </a:lnTo>
                    <a:lnTo>
                      <a:pt x="1324" y="222"/>
                    </a:lnTo>
                    <a:lnTo>
                      <a:pt x="1324" y="220"/>
                    </a:lnTo>
                    <a:lnTo>
                      <a:pt x="1324" y="220"/>
                    </a:lnTo>
                    <a:lnTo>
                      <a:pt x="1324" y="220"/>
                    </a:lnTo>
                    <a:lnTo>
                      <a:pt x="1324" y="220"/>
                    </a:lnTo>
                    <a:lnTo>
                      <a:pt x="1324" y="220"/>
                    </a:lnTo>
                    <a:lnTo>
                      <a:pt x="1324" y="220"/>
                    </a:lnTo>
                    <a:lnTo>
                      <a:pt x="1326" y="220"/>
                    </a:lnTo>
                    <a:lnTo>
                      <a:pt x="1326" y="220"/>
                    </a:lnTo>
                    <a:lnTo>
                      <a:pt x="1326" y="220"/>
                    </a:lnTo>
                    <a:lnTo>
                      <a:pt x="1326" y="220"/>
                    </a:lnTo>
                    <a:lnTo>
                      <a:pt x="1326" y="220"/>
                    </a:lnTo>
                    <a:lnTo>
                      <a:pt x="1328" y="220"/>
                    </a:lnTo>
                    <a:lnTo>
                      <a:pt x="1328" y="220"/>
                    </a:lnTo>
                    <a:lnTo>
                      <a:pt x="1328" y="220"/>
                    </a:lnTo>
                    <a:lnTo>
                      <a:pt x="1328" y="219"/>
                    </a:lnTo>
                    <a:lnTo>
                      <a:pt x="1328" y="219"/>
                    </a:lnTo>
                    <a:lnTo>
                      <a:pt x="1329" y="219"/>
                    </a:lnTo>
                    <a:lnTo>
                      <a:pt x="1329" y="219"/>
                    </a:lnTo>
                    <a:lnTo>
                      <a:pt x="1329" y="219"/>
                    </a:lnTo>
                    <a:lnTo>
                      <a:pt x="1329" y="219"/>
                    </a:lnTo>
                    <a:lnTo>
                      <a:pt x="1331" y="219"/>
                    </a:lnTo>
                    <a:lnTo>
                      <a:pt x="1331" y="219"/>
                    </a:lnTo>
                    <a:lnTo>
                      <a:pt x="1331" y="219"/>
                    </a:lnTo>
                    <a:lnTo>
                      <a:pt x="1331" y="219"/>
                    </a:lnTo>
                    <a:lnTo>
                      <a:pt x="1331" y="219"/>
                    </a:lnTo>
                    <a:lnTo>
                      <a:pt x="1331" y="219"/>
                    </a:lnTo>
                    <a:lnTo>
                      <a:pt x="1331" y="219"/>
                    </a:lnTo>
                    <a:lnTo>
                      <a:pt x="1333" y="219"/>
                    </a:lnTo>
                    <a:lnTo>
                      <a:pt x="1333" y="219"/>
                    </a:lnTo>
                    <a:lnTo>
                      <a:pt x="1333" y="219"/>
                    </a:lnTo>
                    <a:lnTo>
                      <a:pt x="1333" y="219"/>
                    </a:lnTo>
                    <a:lnTo>
                      <a:pt x="1335" y="219"/>
                    </a:lnTo>
                    <a:lnTo>
                      <a:pt x="1335" y="219"/>
                    </a:lnTo>
                    <a:lnTo>
                      <a:pt x="1335" y="219"/>
                    </a:lnTo>
                    <a:lnTo>
                      <a:pt x="1335" y="219"/>
                    </a:lnTo>
                    <a:lnTo>
                      <a:pt x="1337" y="219"/>
                    </a:lnTo>
                    <a:lnTo>
                      <a:pt x="1337" y="219"/>
                    </a:lnTo>
                    <a:lnTo>
                      <a:pt x="1337" y="217"/>
                    </a:lnTo>
                    <a:lnTo>
                      <a:pt x="1337" y="217"/>
                    </a:lnTo>
                    <a:lnTo>
                      <a:pt x="1338" y="219"/>
                    </a:lnTo>
                    <a:lnTo>
                      <a:pt x="1338" y="219"/>
                    </a:lnTo>
                    <a:lnTo>
                      <a:pt x="1338" y="219"/>
                    </a:lnTo>
                    <a:lnTo>
                      <a:pt x="1340" y="219"/>
                    </a:lnTo>
                    <a:lnTo>
                      <a:pt x="1340" y="219"/>
                    </a:lnTo>
                    <a:lnTo>
                      <a:pt x="1340" y="219"/>
                    </a:lnTo>
                    <a:lnTo>
                      <a:pt x="1340" y="219"/>
                    </a:lnTo>
                    <a:lnTo>
                      <a:pt x="1340" y="219"/>
                    </a:lnTo>
                    <a:lnTo>
                      <a:pt x="1340" y="219"/>
                    </a:lnTo>
                    <a:lnTo>
                      <a:pt x="1340" y="219"/>
                    </a:lnTo>
                    <a:lnTo>
                      <a:pt x="1342" y="219"/>
                    </a:lnTo>
                    <a:lnTo>
                      <a:pt x="1342" y="219"/>
                    </a:lnTo>
                    <a:lnTo>
                      <a:pt x="1342" y="219"/>
                    </a:lnTo>
                    <a:lnTo>
                      <a:pt x="1342" y="219"/>
                    </a:lnTo>
                    <a:lnTo>
                      <a:pt x="1342" y="219"/>
                    </a:lnTo>
                    <a:lnTo>
                      <a:pt x="1342" y="217"/>
                    </a:lnTo>
                    <a:lnTo>
                      <a:pt x="1342" y="217"/>
                    </a:lnTo>
                    <a:lnTo>
                      <a:pt x="1342" y="217"/>
                    </a:lnTo>
                    <a:lnTo>
                      <a:pt x="1344" y="217"/>
                    </a:lnTo>
                    <a:lnTo>
                      <a:pt x="1344" y="219"/>
                    </a:lnTo>
                    <a:lnTo>
                      <a:pt x="1344" y="219"/>
                    </a:lnTo>
                    <a:lnTo>
                      <a:pt x="1344" y="219"/>
                    </a:lnTo>
                    <a:lnTo>
                      <a:pt x="1346" y="219"/>
                    </a:lnTo>
                    <a:lnTo>
                      <a:pt x="1346" y="219"/>
                    </a:lnTo>
                    <a:lnTo>
                      <a:pt x="1346" y="219"/>
                    </a:lnTo>
                    <a:lnTo>
                      <a:pt x="1348" y="219"/>
                    </a:lnTo>
                    <a:lnTo>
                      <a:pt x="1348" y="219"/>
                    </a:lnTo>
                    <a:lnTo>
                      <a:pt x="1348" y="219"/>
                    </a:lnTo>
                    <a:lnTo>
                      <a:pt x="1348" y="219"/>
                    </a:lnTo>
                    <a:lnTo>
                      <a:pt x="1349" y="219"/>
                    </a:lnTo>
                    <a:lnTo>
                      <a:pt x="1349" y="219"/>
                    </a:lnTo>
                    <a:lnTo>
                      <a:pt x="1351" y="219"/>
                    </a:lnTo>
                    <a:lnTo>
                      <a:pt x="1351" y="219"/>
                    </a:lnTo>
                    <a:lnTo>
                      <a:pt x="1351" y="219"/>
                    </a:lnTo>
                    <a:lnTo>
                      <a:pt x="1351" y="220"/>
                    </a:lnTo>
                    <a:lnTo>
                      <a:pt x="1351" y="220"/>
                    </a:lnTo>
                    <a:lnTo>
                      <a:pt x="1351" y="220"/>
                    </a:lnTo>
                    <a:lnTo>
                      <a:pt x="1351" y="220"/>
                    </a:lnTo>
                    <a:lnTo>
                      <a:pt x="1353" y="220"/>
                    </a:lnTo>
                    <a:lnTo>
                      <a:pt x="1353" y="220"/>
                    </a:lnTo>
                    <a:lnTo>
                      <a:pt x="1353" y="220"/>
                    </a:lnTo>
                    <a:lnTo>
                      <a:pt x="1353" y="220"/>
                    </a:lnTo>
                    <a:lnTo>
                      <a:pt x="1353" y="220"/>
                    </a:lnTo>
                    <a:lnTo>
                      <a:pt x="1353" y="220"/>
                    </a:lnTo>
                    <a:lnTo>
                      <a:pt x="1355" y="220"/>
                    </a:lnTo>
                    <a:lnTo>
                      <a:pt x="1355" y="220"/>
                    </a:lnTo>
                    <a:lnTo>
                      <a:pt x="1355" y="220"/>
                    </a:lnTo>
                    <a:lnTo>
                      <a:pt x="1355" y="220"/>
                    </a:lnTo>
                    <a:lnTo>
                      <a:pt x="1355" y="220"/>
                    </a:lnTo>
                    <a:lnTo>
                      <a:pt x="1355" y="220"/>
                    </a:lnTo>
                    <a:lnTo>
                      <a:pt x="1355" y="220"/>
                    </a:lnTo>
                    <a:lnTo>
                      <a:pt x="1355" y="220"/>
                    </a:lnTo>
                    <a:lnTo>
                      <a:pt x="1357" y="219"/>
                    </a:lnTo>
                    <a:lnTo>
                      <a:pt x="1357" y="219"/>
                    </a:lnTo>
                    <a:lnTo>
                      <a:pt x="1357" y="219"/>
                    </a:lnTo>
                    <a:lnTo>
                      <a:pt x="1357" y="219"/>
                    </a:lnTo>
                    <a:lnTo>
                      <a:pt x="1357" y="219"/>
                    </a:lnTo>
                    <a:lnTo>
                      <a:pt x="1357" y="219"/>
                    </a:lnTo>
                    <a:lnTo>
                      <a:pt x="1357" y="219"/>
                    </a:lnTo>
                    <a:lnTo>
                      <a:pt x="1357" y="219"/>
                    </a:lnTo>
                    <a:lnTo>
                      <a:pt x="1357" y="219"/>
                    </a:lnTo>
                    <a:lnTo>
                      <a:pt x="1358" y="219"/>
                    </a:lnTo>
                    <a:lnTo>
                      <a:pt x="1358" y="219"/>
                    </a:lnTo>
                    <a:lnTo>
                      <a:pt x="1358" y="219"/>
                    </a:lnTo>
                    <a:lnTo>
                      <a:pt x="1358" y="219"/>
                    </a:lnTo>
                    <a:lnTo>
                      <a:pt x="1358" y="219"/>
                    </a:lnTo>
                    <a:lnTo>
                      <a:pt x="1358" y="220"/>
                    </a:lnTo>
                    <a:lnTo>
                      <a:pt x="1360" y="220"/>
                    </a:lnTo>
                    <a:lnTo>
                      <a:pt x="1360" y="219"/>
                    </a:lnTo>
                    <a:lnTo>
                      <a:pt x="1360" y="219"/>
                    </a:lnTo>
                    <a:lnTo>
                      <a:pt x="1360" y="219"/>
                    </a:lnTo>
                    <a:lnTo>
                      <a:pt x="1360" y="219"/>
                    </a:lnTo>
                    <a:lnTo>
                      <a:pt x="1360" y="219"/>
                    </a:lnTo>
                    <a:lnTo>
                      <a:pt x="1360" y="219"/>
                    </a:lnTo>
                    <a:lnTo>
                      <a:pt x="1360" y="219"/>
                    </a:lnTo>
                    <a:lnTo>
                      <a:pt x="1360" y="219"/>
                    </a:lnTo>
                    <a:lnTo>
                      <a:pt x="1360" y="219"/>
                    </a:lnTo>
                    <a:lnTo>
                      <a:pt x="1362" y="219"/>
                    </a:lnTo>
                    <a:lnTo>
                      <a:pt x="1362" y="219"/>
                    </a:lnTo>
                    <a:lnTo>
                      <a:pt x="1362" y="219"/>
                    </a:lnTo>
                    <a:lnTo>
                      <a:pt x="1362" y="219"/>
                    </a:lnTo>
                    <a:lnTo>
                      <a:pt x="1362" y="219"/>
                    </a:lnTo>
                    <a:lnTo>
                      <a:pt x="1362" y="219"/>
                    </a:lnTo>
                    <a:lnTo>
                      <a:pt x="1362" y="219"/>
                    </a:lnTo>
                    <a:lnTo>
                      <a:pt x="1364" y="219"/>
                    </a:lnTo>
                    <a:lnTo>
                      <a:pt x="1364" y="219"/>
                    </a:lnTo>
                    <a:lnTo>
                      <a:pt x="1364" y="219"/>
                    </a:lnTo>
                    <a:lnTo>
                      <a:pt x="1364" y="219"/>
                    </a:lnTo>
                    <a:lnTo>
                      <a:pt x="1364" y="219"/>
                    </a:lnTo>
                    <a:lnTo>
                      <a:pt x="1364" y="219"/>
                    </a:lnTo>
                    <a:lnTo>
                      <a:pt x="1364" y="219"/>
                    </a:lnTo>
                    <a:lnTo>
                      <a:pt x="1364" y="219"/>
                    </a:lnTo>
                    <a:lnTo>
                      <a:pt x="1366" y="219"/>
                    </a:lnTo>
                    <a:lnTo>
                      <a:pt x="1366" y="219"/>
                    </a:lnTo>
                    <a:lnTo>
                      <a:pt x="1366" y="219"/>
                    </a:lnTo>
                    <a:lnTo>
                      <a:pt x="1366" y="220"/>
                    </a:lnTo>
                    <a:lnTo>
                      <a:pt x="1366" y="219"/>
                    </a:lnTo>
                    <a:lnTo>
                      <a:pt x="1367" y="219"/>
                    </a:lnTo>
                    <a:lnTo>
                      <a:pt x="1367" y="219"/>
                    </a:lnTo>
                    <a:lnTo>
                      <a:pt x="1367" y="219"/>
                    </a:lnTo>
                    <a:lnTo>
                      <a:pt x="1367" y="219"/>
                    </a:lnTo>
                    <a:lnTo>
                      <a:pt x="1367" y="219"/>
                    </a:lnTo>
                    <a:lnTo>
                      <a:pt x="1367" y="220"/>
                    </a:lnTo>
                    <a:lnTo>
                      <a:pt x="1367" y="220"/>
                    </a:lnTo>
                    <a:lnTo>
                      <a:pt x="1367" y="220"/>
                    </a:lnTo>
                    <a:lnTo>
                      <a:pt x="1367" y="219"/>
                    </a:lnTo>
                    <a:lnTo>
                      <a:pt x="1367" y="219"/>
                    </a:lnTo>
                    <a:lnTo>
                      <a:pt x="1369" y="219"/>
                    </a:lnTo>
                    <a:lnTo>
                      <a:pt x="1369" y="219"/>
                    </a:lnTo>
                    <a:lnTo>
                      <a:pt x="1369" y="220"/>
                    </a:lnTo>
                    <a:lnTo>
                      <a:pt x="1369" y="220"/>
                    </a:lnTo>
                    <a:lnTo>
                      <a:pt x="1371" y="220"/>
                    </a:lnTo>
                    <a:lnTo>
                      <a:pt x="1371" y="220"/>
                    </a:lnTo>
                    <a:lnTo>
                      <a:pt x="1371" y="220"/>
                    </a:lnTo>
                    <a:lnTo>
                      <a:pt x="1373" y="220"/>
                    </a:lnTo>
                    <a:lnTo>
                      <a:pt x="1373" y="220"/>
                    </a:lnTo>
                    <a:lnTo>
                      <a:pt x="1373" y="220"/>
                    </a:lnTo>
                    <a:lnTo>
                      <a:pt x="1373" y="220"/>
                    </a:lnTo>
                    <a:lnTo>
                      <a:pt x="1373" y="220"/>
                    </a:lnTo>
                    <a:lnTo>
                      <a:pt x="1373" y="220"/>
                    </a:lnTo>
                    <a:lnTo>
                      <a:pt x="1373" y="220"/>
                    </a:lnTo>
                    <a:lnTo>
                      <a:pt x="1373" y="220"/>
                    </a:lnTo>
                    <a:lnTo>
                      <a:pt x="1373" y="220"/>
                    </a:lnTo>
                    <a:lnTo>
                      <a:pt x="1375" y="220"/>
                    </a:lnTo>
                    <a:lnTo>
                      <a:pt x="1375" y="220"/>
                    </a:lnTo>
                    <a:lnTo>
                      <a:pt x="1375" y="219"/>
                    </a:lnTo>
                    <a:lnTo>
                      <a:pt x="1375" y="219"/>
                    </a:lnTo>
                    <a:lnTo>
                      <a:pt x="1375" y="219"/>
                    </a:lnTo>
                    <a:lnTo>
                      <a:pt x="1376" y="219"/>
                    </a:lnTo>
                    <a:lnTo>
                      <a:pt x="1376" y="217"/>
                    </a:lnTo>
                    <a:lnTo>
                      <a:pt x="1376" y="217"/>
                    </a:lnTo>
                    <a:lnTo>
                      <a:pt x="1376" y="217"/>
                    </a:lnTo>
                    <a:lnTo>
                      <a:pt x="1376" y="217"/>
                    </a:lnTo>
                    <a:lnTo>
                      <a:pt x="1376" y="217"/>
                    </a:lnTo>
                    <a:lnTo>
                      <a:pt x="1378" y="217"/>
                    </a:lnTo>
                    <a:lnTo>
                      <a:pt x="1378" y="217"/>
                    </a:lnTo>
                    <a:lnTo>
                      <a:pt x="1376" y="217"/>
                    </a:lnTo>
                    <a:lnTo>
                      <a:pt x="1376" y="215"/>
                    </a:lnTo>
                    <a:lnTo>
                      <a:pt x="1376" y="215"/>
                    </a:lnTo>
                    <a:lnTo>
                      <a:pt x="1376" y="215"/>
                    </a:lnTo>
                    <a:lnTo>
                      <a:pt x="1376" y="215"/>
                    </a:lnTo>
                    <a:lnTo>
                      <a:pt x="1375" y="215"/>
                    </a:lnTo>
                    <a:lnTo>
                      <a:pt x="1375" y="215"/>
                    </a:lnTo>
                    <a:lnTo>
                      <a:pt x="1375" y="215"/>
                    </a:lnTo>
                    <a:lnTo>
                      <a:pt x="1375" y="213"/>
                    </a:lnTo>
                    <a:lnTo>
                      <a:pt x="1375" y="213"/>
                    </a:lnTo>
                    <a:lnTo>
                      <a:pt x="1375" y="213"/>
                    </a:lnTo>
                    <a:lnTo>
                      <a:pt x="1375" y="211"/>
                    </a:lnTo>
                    <a:lnTo>
                      <a:pt x="1375" y="211"/>
                    </a:lnTo>
                    <a:lnTo>
                      <a:pt x="1375" y="211"/>
                    </a:lnTo>
                    <a:lnTo>
                      <a:pt x="1375" y="211"/>
                    </a:lnTo>
                    <a:lnTo>
                      <a:pt x="1375" y="211"/>
                    </a:lnTo>
                    <a:lnTo>
                      <a:pt x="1375" y="210"/>
                    </a:lnTo>
                    <a:lnTo>
                      <a:pt x="1375" y="210"/>
                    </a:lnTo>
                    <a:lnTo>
                      <a:pt x="1375" y="210"/>
                    </a:lnTo>
                    <a:lnTo>
                      <a:pt x="1376" y="210"/>
                    </a:lnTo>
                    <a:lnTo>
                      <a:pt x="1376" y="210"/>
                    </a:lnTo>
                    <a:lnTo>
                      <a:pt x="1378" y="210"/>
                    </a:lnTo>
                    <a:lnTo>
                      <a:pt x="1378" y="210"/>
                    </a:lnTo>
                    <a:lnTo>
                      <a:pt x="1380" y="210"/>
                    </a:lnTo>
                    <a:lnTo>
                      <a:pt x="1382" y="210"/>
                    </a:lnTo>
                    <a:lnTo>
                      <a:pt x="1382" y="210"/>
                    </a:lnTo>
                    <a:lnTo>
                      <a:pt x="1382" y="210"/>
                    </a:lnTo>
                    <a:lnTo>
                      <a:pt x="1382" y="210"/>
                    </a:lnTo>
                    <a:lnTo>
                      <a:pt x="1382" y="210"/>
                    </a:lnTo>
                    <a:lnTo>
                      <a:pt x="1382" y="210"/>
                    </a:lnTo>
                    <a:lnTo>
                      <a:pt x="1384" y="210"/>
                    </a:lnTo>
                    <a:lnTo>
                      <a:pt x="1384" y="208"/>
                    </a:lnTo>
                    <a:lnTo>
                      <a:pt x="1384" y="208"/>
                    </a:lnTo>
                    <a:lnTo>
                      <a:pt x="1384" y="208"/>
                    </a:lnTo>
                    <a:lnTo>
                      <a:pt x="1384" y="208"/>
                    </a:lnTo>
                    <a:lnTo>
                      <a:pt x="1384" y="208"/>
                    </a:lnTo>
                    <a:lnTo>
                      <a:pt x="1384" y="208"/>
                    </a:lnTo>
                    <a:lnTo>
                      <a:pt x="1385" y="208"/>
                    </a:lnTo>
                    <a:lnTo>
                      <a:pt x="1385" y="208"/>
                    </a:lnTo>
                    <a:lnTo>
                      <a:pt x="1385" y="208"/>
                    </a:lnTo>
                    <a:lnTo>
                      <a:pt x="1385" y="208"/>
                    </a:lnTo>
                    <a:lnTo>
                      <a:pt x="1385" y="208"/>
                    </a:lnTo>
                    <a:lnTo>
                      <a:pt x="1387" y="208"/>
                    </a:lnTo>
                    <a:lnTo>
                      <a:pt x="1387" y="208"/>
                    </a:lnTo>
                    <a:lnTo>
                      <a:pt x="1387" y="208"/>
                    </a:lnTo>
                    <a:lnTo>
                      <a:pt x="1387" y="208"/>
                    </a:lnTo>
                    <a:lnTo>
                      <a:pt x="1389" y="208"/>
                    </a:lnTo>
                    <a:lnTo>
                      <a:pt x="1391" y="208"/>
                    </a:lnTo>
                    <a:lnTo>
                      <a:pt x="1393" y="208"/>
                    </a:lnTo>
                    <a:lnTo>
                      <a:pt x="1393" y="208"/>
                    </a:lnTo>
                    <a:lnTo>
                      <a:pt x="1393" y="208"/>
                    </a:lnTo>
                    <a:lnTo>
                      <a:pt x="1395" y="208"/>
                    </a:lnTo>
                    <a:lnTo>
                      <a:pt x="1395" y="208"/>
                    </a:lnTo>
                    <a:lnTo>
                      <a:pt x="1396" y="208"/>
                    </a:lnTo>
                    <a:lnTo>
                      <a:pt x="1398" y="208"/>
                    </a:lnTo>
                    <a:lnTo>
                      <a:pt x="1398" y="208"/>
                    </a:lnTo>
                    <a:lnTo>
                      <a:pt x="1398" y="208"/>
                    </a:lnTo>
                    <a:lnTo>
                      <a:pt x="1400" y="208"/>
                    </a:lnTo>
                    <a:lnTo>
                      <a:pt x="1400" y="208"/>
                    </a:lnTo>
                    <a:lnTo>
                      <a:pt x="1400" y="208"/>
                    </a:lnTo>
                    <a:lnTo>
                      <a:pt x="1400" y="206"/>
                    </a:lnTo>
                    <a:lnTo>
                      <a:pt x="1402" y="206"/>
                    </a:lnTo>
                    <a:lnTo>
                      <a:pt x="1402" y="206"/>
                    </a:lnTo>
                    <a:lnTo>
                      <a:pt x="1402" y="206"/>
                    </a:lnTo>
                    <a:lnTo>
                      <a:pt x="1404" y="206"/>
                    </a:lnTo>
                    <a:lnTo>
                      <a:pt x="1404" y="206"/>
                    </a:lnTo>
                    <a:lnTo>
                      <a:pt x="1404" y="206"/>
                    </a:lnTo>
                    <a:lnTo>
                      <a:pt x="1405" y="206"/>
                    </a:lnTo>
                    <a:lnTo>
                      <a:pt x="1405" y="206"/>
                    </a:lnTo>
                    <a:lnTo>
                      <a:pt x="1407" y="206"/>
                    </a:lnTo>
                    <a:lnTo>
                      <a:pt x="1409" y="204"/>
                    </a:lnTo>
                    <a:lnTo>
                      <a:pt x="1409" y="204"/>
                    </a:lnTo>
                    <a:lnTo>
                      <a:pt x="1409" y="204"/>
                    </a:lnTo>
                    <a:lnTo>
                      <a:pt x="1411" y="204"/>
                    </a:lnTo>
                    <a:lnTo>
                      <a:pt x="1411" y="204"/>
                    </a:lnTo>
                    <a:lnTo>
                      <a:pt x="1413" y="202"/>
                    </a:lnTo>
                    <a:lnTo>
                      <a:pt x="1414" y="201"/>
                    </a:lnTo>
                    <a:lnTo>
                      <a:pt x="1414" y="201"/>
                    </a:lnTo>
                    <a:lnTo>
                      <a:pt x="1414" y="201"/>
                    </a:lnTo>
                    <a:lnTo>
                      <a:pt x="1416" y="201"/>
                    </a:lnTo>
                    <a:lnTo>
                      <a:pt x="1416" y="201"/>
                    </a:lnTo>
                    <a:lnTo>
                      <a:pt x="1416" y="201"/>
                    </a:lnTo>
                    <a:lnTo>
                      <a:pt x="1418" y="201"/>
                    </a:lnTo>
                    <a:lnTo>
                      <a:pt x="1418" y="201"/>
                    </a:lnTo>
                    <a:lnTo>
                      <a:pt x="1418" y="201"/>
                    </a:lnTo>
                    <a:lnTo>
                      <a:pt x="1418" y="201"/>
                    </a:lnTo>
                    <a:lnTo>
                      <a:pt x="1420" y="201"/>
                    </a:lnTo>
                    <a:lnTo>
                      <a:pt x="1420" y="201"/>
                    </a:lnTo>
                    <a:lnTo>
                      <a:pt x="1420" y="201"/>
                    </a:lnTo>
                    <a:lnTo>
                      <a:pt x="1422" y="201"/>
                    </a:lnTo>
                    <a:lnTo>
                      <a:pt x="1422" y="201"/>
                    </a:lnTo>
                    <a:lnTo>
                      <a:pt x="1422" y="199"/>
                    </a:lnTo>
                    <a:lnTo>
                      <a:pt x="1422" y="199"/>
                    </a:lnTo>
                    <a:lnTo>
                      <a:pt x="1423" y="199"/>
                    </a:lnTo>
                    <a:lnTo>
                      <a:pt x="1423" y="197"/>
                    </a:lnTo>
                    <a:lnTo>
                      <a:pt x="1423" y="197"/>
                    </a:lnTo>
                    <a:lnTo>
                      <a:pt x="1423" y="197"/>
                    </a:lnTo>
                    <a:lnTo>
                      <a:pt x="1423" y="195"/>
                    </a:lnTo>
                    <a:lnTo>
                      <a:pt x="1423" y="193"/>
                    </a:lnTo>
                    <a:lnTo>
                      <a:pt x="1423" y="193"/>
                    </a:lnTo>
                    <a:lnTo>
                      <a:pt x="1425" y="192"/>
                    </a:lnTo>
                    <a:lnTo>
                      <a:pt x="1425" y="192"/>
                    </a:lnTo>
                    <a:lnTo>
                      <a:pt x="1425" y="192"/>
                    </a:lnTo>
                    <a:lnTo>
                      <a:pt x="1427" y="190"/>
                    </a:lnTo>
                    <a:lnTo>
                      <a:pt x="1429" y="190"/>
                    </a:lnTo>
                    <a:lnTo>
                      <a:pt x="1429" y="190"/>
                    </a:lnTo>
                    <a:lnTo>
                      <a:pt x="1429" y="190"/>
                    </a:lnTo>
                    <a:lnTo>
                      <a:pt x="1431" y="190"/>
                    </a:lnTo>
                    <a:lnTo>
                      <a:pt x="1431" y="190"/>
                    </a:lnTo>
                    <a:lnTo>
                      <a:pt x="1431" y="188"/>
                    </a:lnTo>
                    <a:lnTo>
                      <a:pt x="1431" y="188"/>
                    </a:lnTo>
                    <a:lnTo>
                      <a:pt x="1433" y="188"/>
                    </a:lnTo>
                    <a:lnTo>
                      <a:pt x="1433" y="188"/>
                    </a:lnTo>
                    <a:lnTo>
                      <a:pt x="1433" y="188"/>
                    </a:lnTo>
                    <a:lnTo>
                      <a:pt x="1434" y="186"/>
                    </a:lnTo>
                    <a:lnTo>
                      <a:pt x="1436" y="186"/>
                    </a:lnTo>
                    <a:lnTo>
                      <a:pt x="1436" y="186"/>
                    </a:lnTo>
                    <a:lnTo>
                      <a:pt x="1438" y="186"/>
                    </a:lnTo>
                    <a:lnTo>
                      <a:pt x="1438" y="186"/>
                    </a:lnTo>
                    <a:lnTo>
                      <a:pt x="1438" y="184"/>
                    </a:lnTo>
                    <a:lnTo>
                      <a:pt x="1438" y="184"/>
                    </a:lnTo>
                    <a:lnTo>
                      <a:pt x="1438" y="184"/>
                    </a:lnTo>
                    <a:lnTo>
                      <a:pt x="1440" y="184"/>
                    </a:lnTo>
                    <a:lnTo>
                      <a:pt x="1440" y="184"/>
                    </a:lnTo>
                    <a:lnTo>
                      <a:pt x="1440" y="184"/>
                    </a:lnTo>
                    <a:lnTo>
                      <a:pt x="1442" y="184"/>
                    </a:lnTo>
                    <a:lnTo>
                      <a:pt x="1443" y="184"/>
                    </a:lnTo>
                    <a:lnTo>
                      <a:pt x="1443" y="184"/>
                    </a:lnTo>
                    <a:lnTo>
                      <a:pt x="1445" y="184"/>
                    </a:lnTo>
                    <a:lnTo>
                      <a:pt x="1447" y="184"/>
                    </a:lnTo>
                    <a:lnTo>
                      <a:pt x="1447" y="184"/>
                    </a:lnTo>
                    <a:lnTo>
                      <a:pt x="1449" y="184"/>
                    </a:lnTo>
                    <a:lnTo>
                      <a:pt x="1451" y="184"/>
                    </a:lnTo>
                    <a:lnTo>
                      <a:pt x="1451" y="184"/>
                    </a:lnTo>
                    <a:lnTo>
                      <a:pt x="1451" y="184"/>
                    </a:lnTo>
                    <a:lnTo>
                      <a:pt x="1452" y="184"/>
                    </a:lnTo>
                    <a:lnTo>
                      <a:pt x="1452" y="184"/>
                    </a:lnTo>
                    <a:lnTo>
                      <a:pt x="1452" y="184"/>
                    </a:lnTo>
                    <a:lnTo>
                      <a:pt x="1454" y="184"/>
                    </a:lnTo>
                    <a:lnTo>
                      <a:pt x="1454" y="182"/>
                    </a:lnTo>
                    <a:lnTo>
                      <a:pt x="1454" y="182"/>
                    </a:lnTo>
                    <a:lnTo>
                      <a:pt x="1456" y="182"/>
                    </a:lnTo>
                    <a:lnTo>
                      <a:pt x="1456" y="182"/>
                    </a:lnTo>
                    <a:lnTo>
                      <a:pt x="1456" y="182"/>
                    </a:lnTo>
                    <a:lnTo>
                      <a:pt x="1458" y="182"/>
                    </a:lnTo>
                    <a:lnTo>
                      <a:pt x="1458" y="182"/>
                    </a:lnTo>
                    <a:lnTo>
                      <a:pt x="1460" y="182"/>
                    </a:lnTo>
                    <a:lnTo>
                      <a:pt x="1460" y="182"/>
                    </a:lnTo>
                    <a:lnTo>
                      <a:pt x="1460" y="182"/>
                    </a:lnTo>
                    <a:lnTo>
                      <a:pt x="1461" y="182"/>
                    </a:lnTo>
                    <a:lnTo>
                      <a:pt x="1461" y="182"/>
                    </a:lnTo>
                    <a:lnTo>
                      <a:pt x="1461" y="182"/>
                    </a:lnTo>
                    <a:lnTo>
                      <a:pt x="1461" y="182"/>
                    </a:lnTo>
                    <a:lnTo>
                      <a:pt x="1463" y="182"/>
                    </a:lnTo>
                    <a:lnTo>
                      <a:pt x="1465" y="182"/>
                    </a:lnTo>
                    <a:lnTo>
                      <a:pt x="1465" y="182"/>
                    </a:lnTo>
                    <a:lnTo>
                      <a:pt x="1467" y="182"/>
                    </a:lnTo>
                    <a:lnTo>
                      <a:pt x="1467" y="182"/>
                    </a:lnTo>
                    <a:lnTo>
                      <a:pt x="1467" y="182"/>
                    </a:lnTo>
                    <a:lnTo>
                      <a:pt x="1467" y="182"/>
                    </a:lnTo>
                    <a:lnTo>
                      <a:pt x="1469" y="182"/>
                    </a:lnTo>
                    <a:lnTo>
                      <a:pt x="1469" y="182"/>
                    </a:lnTo>
                    <a:lnTo>
                      <a:pt x="1469" y="182"/>
                    </a:lnTo>
                    <a:lnTo>
                      <a:pt x="1469" y="182"/>
                    </a:lnTo>
                    <a:lnTo>
                      <a:pt x="1469" y="182"/>
                    </a:lnTo>
                    <a:lnTo>
                      <a:pt x="1469" y="181"/>
                    </a:lnTo>
                    <a:lnTo>
                      <a:pt x="1470" y="181"/>
                    </a:lnTo>
                    <a:lnTo>
                      <a:pt x="1470" y="181"/>
                    </a:lnTo>
                    <a:lnTo>
                      <a:pt x="1470" y="179"/>
                    </a:lnTo>
                    <a:lnTo>
                      <a:pt x="1470" y="179"/>
                    </a:lnTo>
                    <a:lnTo>
                      <a:pt x="1470" y="179"/>
                    </a:lnTo>
                    <a:lnTo>
                      <a:pt x="1470" y="179"/>
                    </a:lnTo>
                    <a:lnTo>
                      <a:pt x="1470" y="177"/>
                    </a:lnTo>
                    <a:lnTo>
                      <a:pt x="1470" y="177"/>
                    </a:lnTo>
                    <a:lnTo>
                      <a:pt x="1472" y="177"/>
                    </a:lnTo>
                    <a:lnTo>
                      <a:pt x="1472" y="177"/>
                    </a:lnTo>
                    <a:lnTo>
                      <a:pt x="1472" y="177"/>
                    </a:lnTo>
                    <a:lnTo>
                      <a:pt x="1474" y="177"/>
                    </a:lnTo>
                    <a:lnTo>
                      <a:pt x="1474" y="177"/>
                    </a:lnTo>
                    <a:lnTo>
                      <a:pt x="1476" y="175"/>
                    </a:lnTo>
                    <a:lnTo>
                      <a:pt x="1476" y="175"/>
                    </a:lnTo>
                    <a:lnTo>
                      <a:pt x="1476" y="177"/>
                    </a:lnTo>
                    <a:lnTo>
                      <a:pt x="1478" y="177"/>
                    </a:lnTo>
                    <a:lnTo>
                      <a:pt x="1478" y="177"/>
                    </a:lnTo>
                    <a:lnTo>
                      <a:pt x="1478" y="175"/>
                    </a:lnTo>
                    <a:lnTo>
                      <a:pt x="1478" y="175"/>
                    </a:lnTo>
                    <a:lnTo>
                      <a:pt x="1478" y="175"/>
                    </a:lnTo>
                    <a:lnTo>
                      <a:pt x="1480" y="175"/>
                    </a:lnTo>
                    <a:lnTo>
                      <a:pt x="1480" y="175"/>
                    </a:lnTo>
                    <a:lnTo>
                      <a:pt x="1481" y="175"/>
                    </a:lnTo>
                    <a:lnTo>
                      <a:pt x="1481" y="175"/>
                    </a:lnTo>
                    <a:lnTo>
                      <a:pt x="1481" y="175"/>
                    </a:lnTo>
                    <a:lnTo>
                      <a:pt x="1483" y="175"/>
                    </a:lnTo>
                    <a:lnTo>
                      <a:pt x="1485" y="175"/>
                    </a:lnTo>
                    <a:lnTo>
                      <a:pt x="1485" y="175"/>
                    </a:lnTo>
                    <a:lnTo>
                      <a:pt x="1487" y="177"/>
                    </a:lnTo>
                    <a:lnTo>
                      <a:pt x="1487" y="177"/>
                    </a:lnTo>
                    <a:lnTo>
                      <a:pt x="1487" y="177"/>
                    </a:lnTo>
                    <a:lnTo>
                      <a:pt x="1487" y="177"/>
                    </a:lnTo>
                    <a:lnTo>
                      <a:pt x="1487" y="177"/>
                    </a:lnTo>
                    <a:lnTo>
                      <a:pt x="1487" y="179"/>
                    </a:lnTo>
                    <a:lnTo>
                      <a:pt x="1487" y="179"/>
                    </a:lnTo>
                    <a:lnTo>
                      <a:pt x="1487" y="181"/>
                    </a:lnTo>
                    <a:lnTo>
                      <a:pt x="1487" y="181"/>
                    </a:lnTo>
                    <a:lnTo>
                      <a:pt x="1487" y="181"/>
                    </a:lnTo>
                    <a:lnTo>
                      <a:pt x="1487" y="181"/>
                    </a:lnTo>
                    <a:lnTo>
                      <a:pt x="1487" y="181"/>
                    </a:lnTo>
                    <a:lnTo>
                      <a:pt x="1487" y="182"/>
                    </a:lnTo>
                    <a:lnTo>
                      <a:pt x="1489" y="182"/>
                    </a:lnTo>
                    <a:lnTo>
                      <a:pt x="1489" y="184"/>
                    </a:lnTo>
                    <a:lnTo>
                      <a:pt x="1489" y="184"/>
                    </a:lnTo>
                    <a:lnTo>
                      <a:pt x="1489" y="184"/>
                    </a:lnTo>
                    <a:lnTo>
                      <a:pt x="1490" y="186"/>
                    </a:lnTo>
                    <a:lnTo>
                      <a:pt x="1490" y="186"/>
                    </a:lnTo>
                    <a:lnTo>
                      <a:pt x="1490" y="186"/>
                    </a:lnTo>
                    <a:lnTo>
                      <a:pt x="1490" y="186"/>
                    </a:lnTo>
                    <a:lnTo>
                      <a:pt x="1490" y="186"/>
                    </a:lnTo>
                    <a:lnTo>
                      <a:pt x="1492" y="188"/>
                    </a:lnTo>
                    <a:lnTo>
                      <a:pt x="1492" y="188"/>
                    </a:lnTo>
                    <a:lnTo>
                      <a:pt x="1492" y="188"/>
                    </a:lnTo>
                    <a:lnTo>
                      <a:pt x="1492" y="188"/>
                    </a:lnTo>
                    <a:lnTo>
                      <a:pt x="1494" y="188"/>
                    </a:lnTo>
                    <a:lnTo>
                      <a:pt x="1494" y="188"/>
                    </a:lnTo>
                    <a:lnTo>
                      <a:pt x="1494" y="188"/>
                    </a:lnTo>
                    <a:lnTo>
                      <a:pt x="1494" y="188"/>
                    </a:lnTo>
                    <a:lnTo>
                      <a:pt x="1496" y="188"/>
                    </a:lnTo>
                    <a:lnTo>
                      <a:pt x="1496" y="186"/>
                    </a:lnTo>
                    <a:lnTo>
                      <a:pt x="1496" y="186"/>
                    </a:lnTo>
                    <a:lnTo>
                      <a:pt x="1496" y="186"/>
                    </a:lnTo>
                    <a:lnTo>
                      <a:pt x="1496" y="186"/>
                    </a:lnTo>
                    <a:lnTo>
                      <a:pt x="1496" y="186"/>
                    </a:lnTo>
                    <a:lnTo>
                      <a:pt x="1496" y="186"/>
                    </a:lnTo>
                    <a:lnTo>
                      <a:pt x="1498" y="186"/>
                    </a:lnTo>
                    <a:lnTo>
                      <a:pt x="1498" y="186"/>
                    </a:lnTo>
                    <a:lnTo>
                      <a:pt x="1498" y="186"/>
                    </a:lnTo>
                    <a:lnTo>
                      <a:pt x="1498" y="186"/>
                    </a:lnTo>
                    <a:lnTo>
                      <a:pt x="1499" y="186"/>
                    </a:lnTo>
                    <a:lnTo>
                      <a:pt x="1499" y="186"/>
                    </a:lnTo>
                    <a:lnTo>
                      <a:pt x="1499" y="186"/>
                    </a:lnTo>
                    <a:lnTo>
                      <a:pt x="1501" y="186"/>
                    </a:lnTo>
                    <a:lnTo>
                      <a:pt x="1501" y="186"/>
                    </a:lnTo>
                    <a:lnTo>
                      <a:pt x="1501" y="186"/>
                    </a:lnTo>
                    <a:lnTo>
                      <a:pt x="1501" y="186"/>
                    </a:lnTo>
                    <a:lnTo>
                      <a:pt x="1501" y="186"/>
                    </a:lnTo>
                    <a:lnTo>
                      <a:pt x="1501" y="186"/>
                    </a:lnTo>
                    <a:lnTo>
                      <a:pt x="1503" y="186"/>
                    </a:lnTo>
                    <a:lnTo>
                      <a:pt x="1503" y="186"/>
                    </a:lnTo>
                    <a:lnTo>
                      <a:pt x="1503" y="186"/>
                    </a:lnTo>
                    <a:lnTo>
                      <a:pt x="1503" y="186"/>
                    </a:lnTo>
                    <a:lnTo>
                      <a:pt x="1503" y="184"/>
                    </a:lnTo>
                    <a:lnTo>
                      <a:pt x="1503" y="184"/>
                    </a:lnTo>
                    <a:lnTo>
                      <a:pt x="1503" y="184"/>
                    </a:lnTo>
                    <a:lnTo>
                      <a:pt x="1503" y="184"/>
                    </a:lnTo>
                    <a:lnTo>
                      <a:pt x="1505" y="184"/>
                    </a:lnTo>
                    <a:lnTo>
                      <a:pt x="1505" y="184"/>
                    </a:lnTo>
                    <a:lnTo>
                      <a:pt x="1505" y="184"/>
                    </a:lnTo>
                    <a:lnTo>
                      <a:pt x="1505" y="182"/>
                    </a:lnTo>
                    <a:lnTo>
                      <a:pt x="1505" y="182"/>
                    </a:lnTo>
                    <a:lnTo>
                      <a:pt x="1505" y="182"/>
                    </a:lnTo>
                    <a:lnTo>
                      <a:pt x="1505" y="182"/>
                    </a:lnTo>
                    <a:lnTo>
                      <a:pt x="1505" y="182"/>
                    </a:lnTo>
                    <a:lnTo>
                      <a:pt x="1505" y="182"/>
                    </a:lnTo>
                    <a:lnTo>
                      <a:pt x="1507" y="181"/>
                    </a:lnTo>
                    <a:lnTo>
                      <a:pt x="1507" y="181"/>
                    </a:lnTo>
                    <a:lnTo>
                      <a:pt x="1507" y="181"/>
                    </a:lnTo>
                    <a:lnTo>
                      <a:pt x="1507" y="181"/>
                    </a:lnTo>
                    <a:lnTo>
                      <a:pt x="1508" y="181"/>
                    </a:lnTo>
                    <a:lnTo>
                      <a:pt x="1508" y="181"/>
                    </a:lnTo>
                    <a:lnTo>
                      <a:pt x="1508" y="181"/>
                    </a:lnTo>
                    <a:lnTo>
                      <a:pt x="1508" y="181"/>
                    </a:lnTo>
                    <a:lnTo>
                      <a:pt x="1510" y="182"/>
                    </a:lnTo>
                    <a:lnTo>
                      <a:pt x="1510" y="182"/>
                    </a:lnTo>
                    <a:lnTo>
                      <a:pt x="1512" y="182"/>
                    </a:lnTo>
                    <a:lnTo>
                      <a:pt x="1512" y="182"/>
                    </a:lnTo>
                    <a:lnTo>
                      <a:pt x="1514" y="182"/>
                    </a:lnTo>
                    <a:lnTo>
                      <a:pt x="1516" y="182"/>
                    </a:lnTo>
                    <a:lnTo>
                      <a:pt x="1516" y="182"/>
                    </a:lnTo>
                    <a:lnTo>
                      <a:pt x="1518" y="182"/>
                    </a:lnTo>
                    <a:lnTo>
                      <a:pt x="1518" y="182"/>
                    </a:lnTo>
                    <a:lnTo>
                      <a:pt x="1518" y="182"/>
                    </a:lnTo>
                    <a:lnTo>
                      <a:pt x="1519" y="182"/>
                    </a:lnTo>
                    <a:lnTo>
                      <a:pt x="1519" y="182"/>
                    </a:lnTo>
                    <a:lnTo>
                      <a:pt x="1519" y="182"/>
                    </a:lnTo>
                    <a:lnTo>
                      <a:pt x="1521" y="182"/>
                    </a:lnTo>
                    <a:lnTo>
                      <a:pt x="1521" y="184"/>
                    </a:lnTo>
                    <a:lnTo>
                      <a:pt x="1521" y="184"/>
                    </a:lnTo>
                    <a:lnTo>
                      <a:pt x="1523" y="184"/>
                    </a:lnTo>
                    <a:lnTo>
                      <a:pt x="1523" y="184"/>
                    </a:lnTo>
                    <a:lnTo>
                      <a:pt x="1523" y="184"/>
                    </a:lnTo>
                    <a:lnTo>
                      <a:pt x="1525" y="184"/>
                    </a:lnTo>
                    <a:lnTo>
                      <a:pt x="1525" y="184"/>
                    </a:lnTo>
                    <a:lnTo>
                      <a:pt x="1525" y="184"/>
                    </a:lnTo>
                    <a:lnTo>
                      <a:pt x="1525" y="184"/>
                    </a:lnTo>
                    <a:lnTo>
                      <a:pt x="1525" y="184"/>
                    </a:lnTo>
                    <a:lnTo>
                      <a:pt x="1525" y="182"/>
                    </a:lnTo>
                    <a:lnTo>
                      <a:pt x="1525" y="182"/>
                    </a:lnTo>
                    <a:lnTo>
                      <a:pt x="1525" y="182"/>
                    </a:lnTo>
                    <a:lnTo>
                      <a:pt x="1525" y="181"/>
                    </a:lnTo>
                    <a:lnTo>
                      <a:pt x="1525" y="181"/>
                    </a:lnTo>
                    <a:lnTo>
                      <a:pt x="1525" y="181"/>
                    </a:lnTo>
                    <a:lnTo>
                      <a:pt x="1527" y="181"/>
                    </a:lnTo>
                    <a:lnTo>
                      <a:pt x="1527" y="179"/>
                    </a:lnTo>
                    <a:lnTo>
                      <a:pt x="1527" y="179"/>
                    </a:lnTo>
                    <a:lnTo>
                      <a:pt x="1527" y="179"/>
                    </a:lnTo>
                    <a:lnTo>
                      <a:pt x="1527" y="179"/>
                    </a:lnTo>
                    <a:lnTo>
                      <a:pt x="1527" y="179"/>
                    </a:lnTo>
                    <a:lnTo>
                      <a:pt x="1527" y="179"/>
                    </a:lnTo>
                    <a:lnTo>
                      <a:pt x="1527" y="177"/>
                    </a:lnTo>
                    <a:lnTo>
                      <a:pt x="1527" y="177"/>
                    </a:lnTo>
                    <a:lnTo>
                      <a:pt x="1527" y="177"/>
                    </a:lnTo>
                    <a:lnTo>
                      <a:pt x="1527" y="177"/>
                    </a:lnTo>
                    <a:lnTo>
                      <a:pt x="1527" y="175"/>
                    </a:lnTo>
                    <a:lnTo>
                      <a:pt x="1527" y="175"/>
                    </a:lnTo>
                    <a:lnTo>
                      <a:pt x="1527" y="175"/>
                    </a:lnTo>
                    <a:lnTo>
                      <a:pt x="1527" y="175"/>
                    </a:lnTo>
                    <a:lnTo>
                      <a:pt x="1527" y="173"/>
                    </a:lnTo>
                    <a:lnTo>
                      <a:pt x="1527" y="173"/>
                    </a:lnTo>
                    <a:lnTo>
                      <a:pt x="1527" y="173"/>
                    </a:lnTo>
                    <a:lnTo>
                      <a:pt x="1527" y="173"/>
                    </a:lnTo>
                    <a:lnTo>
                      <a:pt x="1527" y="173"/>
                    </a:lnTo>
                    <a:lnTo>
                      <a:pt x="1527" y="173"/>
                    </a:lnTo>
                    <a:lnTo>
                      <a:pt x="1528" y="173"/>
                    </a:lnTo>
                    <a:lnTo>
                      <a:pt x="1528" y="172"/>
                    </a:lnTo>
                    <a:lnTo>
                      <a:pt x="1528" y="172"/>
                    </a:lnTo>
                    <a:lnTo>
                      <a:pt x="1528" y="172"/>
                    </a:lnTo>
                    <a:lnTo>
                      <a:pt x="1528" y="172"/>
                    </a:lnTo>
                    <a:lnTo>
                      <a:pt x="1528" y="172"/>
                    </a:lnTo>
                    <a:lnTo>
                      <a:pt x="1528" y="172"/>
                    </a:lnTo>
                    <a:lnTo>
                      <a:pt x="1528" y="172"/>
                    </a:lnTo>
                    <a:lnTo>
                      <a:pt x="1530" y="172"/>
                    </a:lnTo>
                    <a:lnTo>
                      <a:pt x="1530" y="172"/>
                    </a:lnTo>
                    <a:lnTo>
                      <a:pt x="1530" y="172"/>
                    </a:lnTo>
                    <a:lnTo>
                      <a:pt x="1532" y="172"/>
                    </a:lnTo>
                    <a:lnTo>
                      <a:pt x="1532" y="172"/>
                    </a:lnTo>
                    <a:lnTo>
                      <a:pt x="1532" y="172"/>
                    </a:lnTo>
                    <a:lnTo>
                      <a:pt x="1534" y="172"/>
                    </a:lnTo>
                    <a:lnTo>
                      <a:pt x="1534" y="172"/>
                    </a:lnTo>
                    <a:lnTo>
                      <a:pt x="1534" y="172"/>
                    </a:lnTo>
                    <a:lnTo>
                      <a:pt x="1534" y="172"/>
                    </a:lnTo>
                    <a:lnTo>
                      <a:pt x="1536" y="172"/>
                    </a:lnTo>
                    <a:lnTo>
                      <a:pt x="1536" y="172"/>
                    </a:lnTo>
                    <a:lnTo>
                      <a:pt x="1536" y="170"/>
                    </a:lnTo>
                    <a:lnTo>
                      <a:pt x="1537" y="170"/>
                    </a:lnTo>
                    <a:lnTo>
                      <a:pt x="1537" y="170"/>
                    </a:lnTo>
                    <a:lnTo>
                      <a:pt x="1537" y="170"/>
                    </a:lnTo>
                    <a:lnTo>
                      <a:pt x="1539" y="170"/>
                    </a:lnTo>
                    <a:lnTo>
                      <a:pt x="1539" y="168"/>
                    </a:lnTo>
                    <a:lnTo>
                      <a:pt x="1539" y="168"/>
                    </a:lnTo>
                    <a:lnTo>
                      <a:pt x="1539" y="168"/>
                    </a:lnTo>
                    <a:lnTo>
                      <a:pt x="1539" y="168"/>
                    </a:lnTo>
                    <a:lnTo>
                      <a:pt x="1539" y="168"/>
                    </a:lnTo>
                    <a:lnTo>
                      <a:pt x="1541" y="168"/>
                    </a:lnTo>
                    <a:lnTo>
                      <a:pt x="1541" y="166"/>
                    </a:lnTo>
                    <a:lnTo>
                      <a:pt x="1541" y="166"/>
                    </a:lnTo>
                    <a:lnTo>
                      <a:pt x="1541" y="166"/>
                    </a:lnTo>
                    <a:lnTo>
                      <a:pt x="1541" y="166"/>
                    </a:lnTo>
                    <a:lnTo>
                      <a:pt x="1541" y="164"/>
                    </a:lnTo>
                    <a:lnTo>
                      <a:pt x="1541" y="164"/>
                    </a:lnTo>
                    <a:lnTo>
                      <a:pt x="1539" y="164"/>
                    </a:lnTo>
                    <a:lnTo>
                      <a:pt x="1539" y="164"/>
                    </a:lnTo>
                    <a:lnTo>
                      <a:pt x="1539" y="164"/>
                    </a:lnTo>
                    <a:lnTo>
                      <a:pt x="1539" y="164"/>
                    </a:lnTo>
                    <a:lnTo>
                      <a:pt x="1537" y="164"/>
                    </a:lnTo>
                    <a:lnTo>
                      <a:pt x="1537" y="164"/>
                    </a:lnTo>
                    <a:lnTo>
                      <a:pt x="1537" y="164"/>
                    </a:lnTo>
                    <a:lnTo>
                      <a:pt x="1537" y="164"/>
                    </a:lnTo>
                    <a:lnTo>
                      <a:pt x="1537" y="164"/>
                    </a:lnTo>
                    <a:lnTo>
                      <a:pt x="1537" y="163"/>
                    </a:lnTo>
                    <a:lnTo>
                      <a:pt x="1537" y="163"/>
                    </a:lnTo>
                    <a:lnTo>
                      <a:pt x="1537" y="163"/>
                    </a:lnTo>
                    <a:lnTo>
                      <a:pt x="1539" y="163"/>
                    </a:lnTo>
                    <a:lnTo>
                      <a:pt x="1539" y="163"/>
                    </a:lnTo>
                    <a:lnTo>
                      <a:pt x="1539" y="163"/>
                    </a:lnTo>
                    <a:lnTo>
                      <a:pt x="1539" y="163"/>
                    </a:lnTo>
                    <a:lnTo>
                      <a:pt x="1541" y="161"/>
                    </a:lnTo>
                    <a:lnTo>
                      <a:pt x="1543" y="161"/>
                    </a:lnTo>
                    <a:lnTo>
                      <a:pt x="1543" y="161"/>
                    </a:lnTo>
                    <a:lnTo>
                      <a:pt x="1543" y="161"/>
                    </a:lnTo>
                    <a:lnTo>
                      <a:pt x="1545" y="161"/>
                    </a:lnTo>
                    <a:lnTo>
                      <a:pt x="1545" y="159"/>
                    </a:lnTo>
                    <a:lnTo>
                      <a:pt x="1545" y="161"/>
                    </a:lnTo>
                    <a:lnTo>
                      <a:pt x="1546" y="161"/>
                    </a:lnTo>
                    <a:lnTo>
                      <a:pt x="1546" y="161"/>
                    </a:lnTo>
                    <a:lnTo>
                      <a:pt x="1546" y="161"/>
                    </a:lnTo>
                    <a:lnTo>
                      <a:pt x="1546" y="161"/>
                    </a:lnTo>
                    <a:lnTo>
                      <a:pt x="1546" y="161"/>
                    </a:lnTo>
                    <a:lnTo>
                      <a:pt x="1546" y="161"/>
                    </a:lnTo>
                    <a:lnTo>
                      <a:pt x="1548" y="161"/>
                    </a:lnTo>
                    <a:lnTo>
                      <a:pt x="1548" y="161"/>
                    </a:lnTo>
                    <a:lnTo>
                      <a:pt x="1548" y="161"/>
                    </a:lnTo>
                    <a:lnTo>
                      <a:pt x="1548" y="161"/>
                    </a:lnTo>
                    <a:lnTo>
                      <a:pt x="1550" y="161"/>
                    </a:lnTo>
                    <a:lnTo>
                      <a:pt x="1550" y="161"/>
                    </a:lnTo>
                    <a:lnTo>
                      <a:pt x="1550" y="163"/>
                    </a:lnTo>
                    <a:lnTo>
                      <a:pt x="1550" y="163"/>
                    </a:lnTo>
                    <a:lnTo>
                      <a:pt x="1550" y="163"/>
                    </a:lnTo>
                    <a:lnTo>
                      <a:pt x="1550" y="163"/>
                    </a:lnTo>
                    <a:lnTo>
                      <a:pt x="1552" y="163"/>
                    </a:lnTo>
                    <a:lnTo>
                      <a:pt x="1552" y="163"/>
                    </a:lnTo>
                    <a:lnTo>
                      <a:pt x="1552" y="163"/>
                    </a:lnTo>
                    <a:lnTo>
                      <a:pt x="1552" y="163"/>
                    </a:lnTo>
                    <a:lnTo>
                      <a:pt x="1554" y="163"/>
                    </a:lnTo>
                    <a:lnTo>
                      <a:pt x="1554" y="163"/>
                    </a:lnTo>
                    <a:lnTo>
                      <a:pt x="1554" y="163"/>
                    </a:lnTo>
                    <a:lnTo>
                      <a:pt x="1554" y="164"/>
                    </a:lnTo>
                    <a:lnTo>
                      <a:pt x="1554" y="163"/>
                    </a:lnTo>
                    <a:lnTo>
                      <a:pt x="1555" y="163"/>
                    </a:lnTo>
                    <a:lnTo>
                      <a:pt x="1555" y="164"/>
                    </a:lnTo>
                    <a:lnTo>
                      <a:pt x="1555" y="164"/>
                    </a:lnTo>
                    <a:lnTo>
                      <a:pt x="1555" y="164"/>
                    </a:lnTo>
                    <a:lnTo>
                      <a:pt x="1555" y="164"/>
                    </a:lnTo>
                    <a:lnTo>
                      <a:pt x="1557" y="166"/>
                    </a:lnTo>
                    <a:lnTo>
                      <a:pt x="1557" y="166"/>
                    </a:lnTo>
                    <a:lnTo>
                      <a:pt x="1557" y="166"/>
                    </a:lnTo>
                    <a:lnTo>
                      <a:pt x="1559" y="166"/>
                    </a:lnTo>
                    <a:lnTo>
                      <a:pt x="1559" y="166"/>
                    </a:lnTo>
                    <a:lnTo>
                      <a:pt x="1559" y="166"/>
                    </a:lnTo>
                    <a:lnTo>
                      <a:pt x="1559" y="166"/>
                    </a:lnTo>
                    <a:lnTo>
                      <a:pt x="1561" y="166"/>
                    </a:lnTo>
                    <a:lnTo>
                      <a:pt x="1563" y="166"/>
                    </a:lnTo>
                    <a:lnTo>
                      <a:pt x="1563" y="166"/>
                    </a:lnTo>
                    <a:lnTo>
                      <a:pt x="1563" y="166"/>
                    </a:lnTo>
                    <a:lnTo>
                      <a:pt x="1565" y="168"/>
                    </a:lnTo>
                    <a:lnTo>
                      <a:pt x="1565" y="168"/>
                    </a:lnTo>
                    <a:lnTo>
                      <a:pt x="1566" y="168"/>
                    </a:lnTo>
                    <a:lnTo>
                      <a:pt x="1566" y="168"/>
                    </a:lnTo>
                    <a:lnTo>
                      <a:pt x="1568" y="166"/>
                    </a:lnTo>
                    <a:lnTo>
                      <a:pt x="1568" y="166"/>
                    </a:lnTo>
                    <a:lnTo>
                      <a:pt x="1570" y="166"/>
                    </a:lnTo>
                    <a:lnTo>
                      <a:pt x="1570" y="166"/>
                    </a:lnTo>
                    <a:lnTo>
                      <a:pt x="1570" y="166"/>
                    </a:lnTo>
                    <a:lnTo>
                      <a:pt x="1570" y="166"/>
                    </a:lnTo>
                    <a:lnTo>
                      <a:pt x="1570" y="166"/>
                    </a:lnTo>
                    <a:lnTo>
                      <a:pt x="1570" y="166"/>
                    </a:lnTo>
                    <a:lnTo>
                      <a:pt x="1570" y="164"/>
                    </a:lnTo>
                    <a:lnTo>
                      <a:pt x="1570" y="164"/>
                    </a:lnTo>
                    <a:lnTo>
                      <a:pt x="1570" y="164"/>
                    </a:lnTo>
                    <a:lnTo>
                      <a:pt x="1572" y="163"/>
                    </a:lnTo>
                    <a:lnTo>
                      <a:pt x="1572" y="163"/>
                    </a:lnTo>
                    <a:lnTo>
                      <a:pt x="1572" y="163"/>
                    </a:lnTo>
                    <a:lnTo>
                      <a:pt x="1572" y="161"/>
                    </a:lnTo>
                    <a:lnTo>
                      <a:pt x="1572" y="161"/>
                    </a:lnTo>
                    <a:lnTo>
                      <a:pt x="1574" y="161"/>
                    </a:lnTo>
                    <a:lnTo>
                      <a:pt x="1574" y="161"/>
                    </a:lnTo>
                    <a:lnTo>
                      <a:pt x="1574" y="161"/>
                    </a:lnTo>
                    <a:lnTo>
                      <a:pt x="1574" y="159"/>
                    </a:lnTo>
                    <a:lnTo>
                      <a:pt x="1574" y="159"/>
                    </a:lnTo>
                    <a:lnTo>
                      <a:pt x="1575" y="159"/>
                    </a:lnTo>
                    <a:lnTo>
                      <a:pt x="1575" y="159"/>
                    </a:lnTo>
                    <a:lnTo>
                      <a:pt x="1575" y="157"/>
                    </a:lnTo>
                    <a:lnTo>
                      <a:pt x="1575" y="157"/>
                    </a:lnTo>
                    <a:lnTo>
                      <a:pt x="1575" y="157"/>
                    </a:lnTo>
                    <a:lnTo>
                      <a:pt x="1575" y="157"/>
                    </a:lnTo>
                    <a:lnTo>
                      <a:pt x="1577" y="157"/>
                    </a:lnTo>
                    <a:lnTo>
                      <a:pt x="1577" y="155"/>
                    </a:lnTo>
                    <a:lnTo>
                      <a:pt x="1577" y="155"/>
                    </a:lnTo>
                    <a:lnTo>
                      <a:pt x="1577" y="155"/>
                    </a:lnTo>
                    <a:lnTo>
                      <a:pt x="1577" y="155"/>
                    </a:lnTo>
                    <a:lnTo>
                      <a:pt x="1577" y="155"/>
                    </a:lnTo>
                    <a:lnTo>
                      <a:pt x="1579" y="155"/>
                    </a:lnTo>
                    <a:lnTo>
                      <a:pt x="1579" y="155"/>
                    </a:lnTo>
                    <a:lnTo>
                      <a:pt x="1579" y="155"/>
                    </a:lnTo>
                    <a:lnTo>
                      <a:pt x="1579" y="155"/>
                    </a:lnTo>
                    <a:lnTo>
                      <a:pt x="1579" y="154"/>
                    </a:lnTo>
                    <a:lnTo>
                      <a:pt x="1579" y="154"/>
                    </a:lnTo>
                    <a:lnTo>
                      <a:pt x="1581" y="154"/>
                    </a:lnTo>
                    <a:lnTo>
                      <a:pt x="1581" y="154"/>
                    </a:lnTo>
                    <a:lnTo>
                      <a:pt x="1581" y="154"/>
                    </a:lnTo>
                    <a:lnTo>
                      <a:pt x="1581" y="154"/>
                    </a:lnTo>
                    <a:lnTo>
                      <a:pt x="1583" y="154"/>
                    </a:lnTo>
                    <a:lnTo>
                      <a:pt x="1583" y="154"/>
                    </a:lnTo>
                    <a:lnTo>
                      <a:pt x="1583" y="152"/>
                    </a:lnTo>
                    <a:lnTo>
                      <a:pt x="1583" y="152"/>
                    </a:lnTo>
                    <a:lnTo>
                      <a:pt x="1584" y="152"/>
                    </a:lnTo>
                    <a:lnTo>
                      <a:pt x="1584" y="152"/>
                    </a:lnTo>
                    <a:lnTo>
                      <a:pt x="1584" y="150"/>
                    </a:lnTo>
                    <a:lnTo>
                      <a:pt x="1586" y="150"/>
                    </a:lnTo>
                    <a:lnTo>
                      <a:pt x="1586" y="150"/>
                    </a:lnTo>
                    <a:lnTo>
                      <a:pt x="1586" y="150"/>
                    </a:lnTo>
                    <a:lnTo>
                      <a:pt x="1588" y="150"/>
                    </a:lnTo>
                    <a:lnTo>
                      <a:pt x="1588" y="150"/>
                    </a:lnTo>
                    <a:lnTo>
                      <a:pt x="1588" y="148"/>
                    </a:lnTo>
                    <a:lnTo>
                      <a:pt x="1588" y="148"/>
                    </a:lnTo>
                    <a:lnTo>
                      <a:pt x="1588" y="146"/>
                    </a:lnTo>
                    <a:lnTo>
                      <a:pt x="1588" y="146"/>
                    </a:lnTo>
                    <a:lnTo>
                      <a:pt x="1588" y="146"/>
                    </a:lnTo>
                    <a:lnTo>
                      <a:pt x="1588" y="145"/>
                    </a:lnTo>
                    <a:lnTo>
                      <a:pt x="1590" y="145"/>
                    </a:lnTo>
                    <a:lnTo>
                      <a:pt x="1590" y="145"/>
                    </a:lnTo>
                    <a:lnTo>
                      <a:pt x="1590" y="145"/>
                    </a:lnTo>
                    <a:lnTo>
                      <a:pt x="1590" y="145"/>
                    </a:lnTo>
                    <a:lnTo>
                      <a:pt x="1590" y="145"/>
                    </a:lnTo>
                    <a:lnTo>
                      <a:pt x="1590" y="145"/>
                    </a:lnTo>
                    <a:lnTo>
                      <a:pt x="1590" y="143"/>
                    </a:lnTo>
                    <a:lnTo>
                      <a:pt x="1592" y="143"/>
                    </a:lnTo>
                    <a:lnTo>
                      <a:pt x="1593" y="143"/>
                    </a:lnTo>
                    <a:lnTo>
                      <a:pt x="1593" y="143"/>
                    </a:lnTo>
                    <a:lnTo>
                      <a:pt x="1595" y="141"/>
                    </a:lnTo>
                    <a:lnTo>
                      <a:pt x="1595" y="139"/>
                    </a:lnTo>
                    <a:lnTo>
                      <a:pt x="1597" y="139"/>
                    </a:lnTo>
                    <a:lnTo>
                      <a:pt x="1597" y="137"/>
                    </a:lnTo>
                    <a:lnTo>
                      <a:pt x="1597" y="137"/>
                    </a:lnTo>
                    <a:lnTo>
                      <a:pt x="1597" y="137"/>
                    </a:lnTo>
                    <a:lnTo>
                      <a:pt x="1597" y="137"/>
                    </a:lnTo>
                    <a:lnTo>
                      <a:pt x="1599" y="137"/>
                    </a:lnTo>
                    <a:lnTo>
                      <a:pt x="1599" y="137"/>
                    </a:lnTo>
                    <a:lnTo>
                      <a:pt x="1599" y="135"/>
                    </a:lnTo>
                    <a:lnTo>
                      <a:pt x="1599" y="135"/>
                    </a:lnTo>
                    <a:lnTo>
                      <a:pt x="1599" y="135"/>
                    </a:lnTo>
                    <a:lnTo>
                      <a:pt x="1601" y="135"/>
                    </a:lnTo>
                    <a:lnTo>
                      <a:pt x="1601" y="134"/>
                    </a:lnTo>
                    <a:lnTo>
                      <a:pt x="1601" y="134"/>
                    </a:lnTo>
                    <a:lnTo>
                      <a:pt x="1601" y="134"/>
                    </a:lnTo>
                    <a:lnTo>
                      <a:pt x="1601" y="134"/>
                    </a:lnTo>
                    <a:lnTo>
                      <a:pt x="1603" y="134"/>
                    </a:lnTo>
                    <a:lnTo>
                      <a:pt x="1603" y="134"/>
                    </a:lnTo>
                    <a:lnTo>
                      <a:pt x="1603" y="134"/>
                    </a:lnTo>
                    <a:lnTo>
                      <a:pt x="1603" y="134"/>
                    </a:lnTo>
                    <a:lnTo>
                      <a:pt x="1603" y="134"/>
                    </a:lnTo>
                    <a:lnTo>
                      <a:pt x="1603" y="134"/>
                    </a:lnTo>
                    <a:lnTo>
                      <a:pt x="1604" y="132"/>
                    </a:lnTo>
                    <a:lnTo>
                      <a:pt x="1604" y="132"/>
                    </a:lnTo>
                    <a:lnTo>
                      <a:pt x="1604" y="132"/>
                    </a:lnTo>
                    <a:lnTo>
                      <a:pt x="1606" y="132"/>
                    </a:lnTo>
                    <a:lnTo>
                      <a:pt x="1606" y="130"/>
                    </a:lnTo>
                    <a:lnTo>
                      <a:pt x="1606" y="130"/>
                    </a:lnTo>
                    <a:lnTo>
                      <a:pt x="1606" y="130"/>
                    </a:lnTo>
                    <a:lnTo>
                      <a:pt x="1606" y="130"/>
                    </a:lnTo>
                    <a:lnTo>
                      <a:pt x="1606" y="130"/>
                    </a:lnTo>
                    <a:lnTo>
                      <a:pt x="1606" y="130"/>
                    </a:lnTo>
                    <a:lnTo>
                      <a:pt x="1608" y="130"/>
                    </a:lnTo>
                    <a:lnTo>
                      <a:pt x="1608" y="128"/>
                    </a:lnTo>
                    <a:lnTo>
                      <a:pt x="1608" y="128"/>
                    </a:lnTo>
                    <a:lnTo>
                      <a:pt x="1608" y="128"/>
                    </a:lnTo>
                    <a:lnTo>
                      <a:pt x="1608" y="128"/>
                    </a:lnTo>
                    <a:lnTo>
                      <a:pt x="1608" y="128"/>
                    </a:lnTo>
                    <a:lnTo>
                      <a:pt x="1610" y="126"/>
                    </a:lnTo>
                    <a:lnTo>
                      <a:pt x="1610" y="126"/>
                    </a:lnTo>
                    <a:lnTo>
                      <a:pt x="1610" y="126"/>
                    </a:lnTo>
                    <a:lnTo>
                      <a:pt x="1610" y="126"/>
                    </a:lnTo>
                    <a:lnTo>
                      <a:pt x="1610" y="126"/>
                    </a:lnTo>
                    <a:lnTo>
                      <a:pt x="1610" y="125"/>
                    </a:lnTo>
                    <a:lnTo>
                      <a:pt x="1610" y="125"/>
                    </a:lnTo>
                    <a:lnTo>
                      <a:pt x="1610" y="125"/>
                    </a:lnTo>
                    <a:lnTo>
                      <a:pt x="1610" y="125"/>
                    </a:lnTo>
                    <a:lnTo>
                      <a:pt x="1610" y="125"/>
                    </a:lnTo>
                    <a:lnTo>
                      <a:pt x="1610" y="125"/>
                    </a:lnTo>
                    <a:lnTo>
                      <a:pt x="1610" y="123"/>
                    </a:lnTo>
                    <a:lnTo>
                      <a:pt x="1610" y="123"/>
                    </a:lnTo>
                    <a:lnTo>
                      <a:pt x="1610" y="123"/>
                    </a:lnTo>
                    <a:lnTo>
                      <a:pt x="1610" y="123"/>
                    </a:lnTo>
                    <a:lnTo>
                      <a:pt x="1610" y="121"/>
                    </a:lnTo>
                    <a:lnTo>
                      <a:pt x="1610" y="121"/>
                    </a:lnTo>
                    <a:lnTo>
                      <a:pt x="1610" y="121"/>
                    </a:lnTo>
                    <a:lnTo>
                      <a:pt x="1610" y="121"/>
                    </a:lnTo>
                    <a:lnTo>
                      <a:pt x="1610" y="121"/>
                    </a:lnTo>
                    <a:lnTo>
                      <a:pt x="1610" y="121"/>
                    </a:lnTo>
                    <a:lnTo>
                      <a:pt x="1610" y="121"/>
                    </a:lnTo>
                    <a:lnTo>
                      <a:pt x="1610" y="119"/>
                    </a:lnTo>
                    <a:lnTo>
                      <a:pt x="1610" y="119"/>
                    </a:lnTo>
                    <a:lnTo>
                      <a:pt x="1610" y="119"/>
                    </a:lnTo>
                    <a:lnTo>
                      <a:pt x="1610" y="119"/>
                    </a:lnTo>
                    <a:lnTo>
                      <a:pt x="1610" y="119"/>
                    </a:lnTo>
                    <a:lnTo>
                      <a:pt x="1610" y="119"/>
                    </a:lnTo>
                    <a:lnTo>
                      <a:pt x="1610" y="119"/>
                    </a:lnTo>
                    <a:lnTo>
                      <a:pt x="1612" y="119"/>
                    </a:lnTo>
                    <a:lnTo>
                      <a:pt x="1612" y="119"/>
                    </a:lnTo>
                    <a:lnTo>
                      <a:pt x="1612" y="119"/>
                    </a:lnTo>
                    <a:lnTo>
                      <a:pt x="1613" y="119"/>
                    </a:lnTo>
                    <a:lnTo>
                      <a:pt x="1613" y="119"/>
                    </a:lnTo>
                    <a:lnTo>
                      <a:pt x="1613" y="119"/>
                    </a:lnTo>
                    <a:lnTo>
                      <a:pt x="1615" y="119"/>
                    </a:lnTo>
                    <a:lnTo>
                      <a:pt x="1617" y="119"/>
                    </a:lnTo>
                    <a:lnTo>
                      <a:pt x="1619" y="119"/>
                    </a:lnTo>
                    <a:lnTo>
                      <a:pt x="1619" y="121"/>
                    </a:lnTo>
                    <a:lnTo>
                      <a:pt x="1619" y="121"/>
                    </a:lnTo>
                    <a:lnTo>
                      <a:pt x="1619" y="121"/>
                    </a:lnTo>
                    <a:lnTo>
                      <a:pt x="1621" y="121"/>
                    </a:lnTo>
                    <a:lnTo>
                      <a:pt x="1621" y="121"/>
                    </a:lnTo>
                    <a:lnTo>
                      <a:pt x="1622" y="121"/>
                    </a:lnTo>
                    <a:lnTo>
                      <a:pt x="1622" y="121"/>
                    </a:lnTo>
                    <a:lnTo>
                      <a:pt x="1622" y="121"/>
                    </a:lnTo>
                    <a:lnTo>
                      <a:pt x="1624" y="121"/>
                    </a:lnTo>
                    <a:lnTo>
                      <a:pt x="1624" y="121"/>
                    </a:lnTo>
                    <a:lnTo>
                      <a:pt x="1624" y="123"/>
                    </a:lnTo>
                    <a:lnTo>
                      <a:pt x="1626" y="123"/>
                    </a:lnTo>
                    <a:lnTo>
                      <a:pt x="1626" y="123"/>
                    </a:lnTo>
                    <a:lnTo>
                      <a:pt x="1626" y="123"/>
                    </a:lnTo>
                    <a:lnTo>
                      <a:pt x="1626" y="123"/>
                    </a:lnTo>
                    <a:lnTo>
                      <a:pt x="1626" y="125"/>
                    </a:lnTo>
                    <a:lnTo>
                      <a:pt x="1626" y="125"/>
                    </a:lnTo>
                    <a:lnTo>
                      <a:pt x="1626" y="125"/>
                    </a:lnTo>
                    <a:lnTo>
                      <a:pt x="1628" y="125"/>
                    </a:lnTo>
                    <a:lnTo>
                      <a:pt x="1628" y="125"/>
                    </a:lnTo>
                    <a:lnTo>
                      <a:pt x="1630" y="125"/>
                    </a:lnTo>
                    <a:lnTo>
                      <a:pt x="1630" y="125"/>
                    </a:lnTo>
                    <a:lnTo>
                      <a:pt x="1631" y="125"/>
                    </a:lnTo>
                    <a:lnTo>
                      <a:pt x="1631" y="125"/>
                    </a:lnTo>
                    <a:lnTo>
                      <a:pt x="1631" y="125"/>
                    </a:lnTo>
                    <a:lnTo>
                      <a:pt x="1631" y="125"/>
                    </a:lnTo>
                    <a:lnTo>
                      <a:pt x="1633" y="125"/>
                    </a:lnTo>
                    <a:lnTo>
                      <a:pt x="1633" y="125"/>
                    </a:lnTo>
                    <a:lnTo>
                      <a:pt x="1633" y="126"/>
                    </a:lnTo>
                    <a:lnTo>
                      <a:pt x="1633" y="126"/>
                    </a:lnTo>
                    <a:lnTo>
                      <a:pt x="1633" y="126"/>
                    </a:lnTo>
                    <a:lnTo>
                      <a:pt x="1633" y="126"/>
                    </a:lnTo>
                    <a:lnTo>
                      <a:pt x="1635" y="126"/>
                    </a:lnTo>
                    <a:lnTo>
                      <a:pt x="1635" y="126"/>
                    </a:lnTo>
                    <a:lnTo>
                      <a:pt x="1637" y="126"/>
                    </a:lnTo>
                    <a:lnTo>
                      <a:pt x="1637" y="126"/>
                    </a:lnTo>
                    <a:lnTo>
                      <a:pt x="1639" y="126"/>
                    </a:lnTo>
                    <a:lnTo>
                      <a:pt x="1639" y="126"/>
                    </a:lnTo>
                    <a:lnTo>
                      <a:pt x="1639" y="128"/>
                    </a:lnTo>
                    <a:lnTo>
                      <a:pt x="1640" y="128"/>
                    </a:lnTo>
                    <a:lnTo>
                      <a:pt x="1640" y="130"/>
                    </a:lnTo>
                    <a:lnTo>
                      <a:pt x="1640" y="130"/>
                    </a:lnTo>
                    <a:lnTo>
                      <a:pt x="1640" y="130"/>
                    </a:lnTo>
                    <a:lnTo>
                      <a:pt x="1640" y="130"/>
                    </a:lnTo>
                    <a:lnTo>
                      <a:pt x="1642" y="130"/>
                    </a:lnTo>
                    <a:lnTo>
                      <a:pt x="1642" y="130"/>
                    </a:lnTo>
                    <a:lnTo>
                      <a:pt x="1642" y="130"/>
                    </a:lnTo>
                    <a:lnTo>
                      <a:pt x="1644" y="130"/>
                    </a:lnTo>
                    <a:lnTo>
                      <a:pt x="1644" y="130"/>
                    </a:lnTo>
                    <a:lnTo>
                      <a:pt x="1644" y="130"/>
                    </a:lnTo>
                    <a:lnTo>
                      <a:pt x="1646" y="130"/>
                    </a:lnTo>
                    <a:lnTo>
                      <a:pt x="1646" y="130"/>
                    </a:lnTo>
                    <a:lnTo>
                      <a:pt x="1646" y="130"/>
                    </a:lnTo>
                    <a:lnTo>
                      <a:pt x="1646" y="130"/>
                    </a:lnTo>
                    <a:lnTo>
                      <a:pt x="1648" y="130"/>
                    </a:lnTo>
                    <a:lnTo>
                      <a:pt x="1650" y="130"/>
                    </a:lnTo>
                    <a:lnTo>
                      <a:pt x="1651" y="130"/>
                    </a:lnTo>
                    <a:lnTo>
                      <a:pt x="1651" y="130"/>
                    </a:lnTo>
                    <a:lnTo>
                      <a:pt x="1653" y="130"/>
                    </a:lnTo>
                    <a:lnTo>
                      <a:pt x="1653" y="130"/>
                    </a:lnTo>
                    <a:lnTo>
                      <a:pt x="1653" y="132"/>
                    </a:lnTo>
                    <a:lnTo>
                      <a:pt x="1653" y="132"/>
                    </a:lnTo>
                    <a:lnTo>
                      <a:pt x="1653" y="134"/>
                    </a:lnTo>
                    <a:lnTo>
                      <a:pt x="1653" y="135"/>
                    </a:lnTo>
                    <a:lnTo>
                      <a:pt x="1653" y="135"/>
                    </a:lnTo>
                    <a:lnTo>
                      <a:pt x="1653" y="137"/>
                    </a:lnTo>
                    <a:lnTo>
                      <a:pt x="1651" y="139"/>
                    </a:lnTo>
                    <a:lnTo>
                      <a:pt x="1651" y="139"/>
                    </a:lnTo>
                    <a:lnTo>
                      <a:pt x="1651" y="141"/>
                    </a:lnTo>
                    <a:lnTo>
                      <a:pt x="1650" y="141"/>
                    </a:lnTo>
                    <a:lnTo>
                      <a:pt x="1650" y="143"/>
                    </a:lnTo>
                    <a:lnTo>
                      <a:pt x="1650" y="143"/>
                    </a:lnTo>
                    <a:lnTo>
                      <a:pt x="1646" y="145"/>
                    </a:lnTo>
                    <a:lnTo>
                      <a:pt x="1644" y="146"/>
                    </a:lnTo>
                    <a:lnTo>
                      <a:pt x="1642" y="146"/>
                    </a:lnTo>
                    <a:lnTo>
                      <a:pt x="1640" y="146"/>
                    </a:lnTo>
                    <a:lnTo>
                      <a:pt x="1640" y="148"/>
                    </a:lnTo>
                    <a:lnTo>
                      <a:pt x="1639" y="148"/>
                    </a:lnTo>
                    <a:lnTo>
                      <a:pt x="1639" y="148"/>
                    </a:lnTo>
                    <a:lnTo>
                      <a:pt x="1639" y="148"/>
                    </a:lnTo>
                    <a:lnTo>
                      <a:pt x="1639" y="148"/>
                    </a:lnTo>
                    <a:lnTo>
                      <a:pt x="1639" y="148"/>
                    </a:lnTo>
                    <a:lnTo>
                      <a:pt x="1639" y="148"/>
                    </a:lnTo>
                    <a:lnTo>
                      <a:pt x="1639" y="148"/>
                    </a:lnTo>
                    <a:lnTo>
                      <a:pt x="1639" y="148"/>
                    </a:lnTo>
                    <a:lnTo>
                      <a:pt x="1639" y="148"/>
                    </a:lnTo>
                    <a:lnTo>
                      <a:pt x="1640" y="150"/>
                    </a:lnTo>
                    <a:lnTo>
                      <a:pt x="1640" y="150"/>
                    </a:lnTo>
                    <a:lnTo>
                      <a:pt x="1640" y="150"/>
                    </a:lnTo>
                    <a:lnTo>
                      <a:pt x="1640" y="150"/>
                    </a:lnTo>
                    <a:lnTo>
                      <a:pt x="1640" y="150"/>
                    </a:lnTo>
                    <a:lnTo>
                      <a:pt x="1642" y="148"/>
                    </a:lnTo>
                    <a:lnTo>
                      <a:pt x="1642" y="148"/>
                    </a:lnTo>
                    <a:lnTo>
                      <a:pt x="1642" y="148"/>
                    </a:lnTo>
                    <a:lnTo>
                      <a:pt x="1642" y="148"/>
                    </a:lnTo>
                    <a:lnTo>
                      <a:pt x="1642" y="150"/>
                    </a:lnTo>
                    <a:lnTo>
                      <a:pt x="1642" y="150"/>
                    </a:lnTo>
                    <a:lnTo>
                      <a:pt x="1644" y="150"/>
                    </a:lnTo>
                    <a:lnTo>
                      <a:pt x="1644" y="150"/>
                    </a:lnTo>
                    <a:lnTo>
                      <a:pt x="1644" y="150"/>
                    </a:lnTo>
                    <a:lnTo>
                      <a:pt x="1644" y="150"/>
                    </a:lnTo>
                    <a:lnTo>
                      <a:pt x="1646" y="150"/>
                    </a:lnTo>
                    <a:lnTo>
                      <a:pt x="1646" y="150"/>
                    </a:lnTo>
                    <a:lnTo>
                      <a:pt x="1648" y="150"/>
                    </a:lnTo>
                    <a:lnTo>
                      <a:pt x="1648" y="152"/>
                    </a:lnTo>
                    <a:lnTo>
                      <a:pt x="1648" y="152"/>
                    </a:lnTo>
                    <a:lnTo>
                      <a:pt x="1650" y="152"/>
                    </a:lnTo>
                    <a:lnTo>
                      <a:pt x="1650" y="152"/>
                    </a:lnTo>
                    <a:lnTo>
                      <a:pt x="1650" y="152"/>
                    </a:lnTo>
                    <a:lnTo>
                      <a:pt x="1650" y="152"/>
                    </a:lnTo>
                    <a:lnTo>
                      <a:pt x="1653" y="152"/>
                    </a:lnTo>
                    <a:lnTo>
                      <a:pt x="1653" y="152"/>
                    </a:lnTo>
                    <a:lnTo>
                      <a:pt x="1655" y="152"/>
                    </a:lnTo>
                    <a:lnTo>
                      <a:pt x="1655" y="154"/>
                    </a:lnTo>
                    <a:lnTo>
                      <a:pt x="1655" y="154"/>
                    </a:lnTo>
                    <a:lnTo>
                      <a:pt x="1655" y="154"/>
                    </a:lnTo>
                    <a:lnTo>
                      <a:pt x="1657" y="154"/>
                    </a:lnTo>
                    <a:lnTo>
                      <a:pt x="1657" y="154"/>
                    </a:lnTo>
                    <a:lnTo>
                      <a:pt x="1659" y="154"/>
                    </a:lnTo>
                    <a:lnTo>
                      <a:pt x="1659" y="154"/>
                    </a:lnTo>
                    <a:lnTo>
                      <a:pt x="1659" y="154"/>
                    </a:lnTo>
                    <a:lnTo>
                      <a:pt x="1659" y="154"/>
                    </a:lnTo>
                    <a:lnTo>
                      <a:pt x="1660" y="155"/>
                    </a:lnTo>
                    <a:lnTo>
                      <a:pt x="1660" y="155"/>
                    </a:lnTo>
                    <a:lnTo>
                      <a:pt x="1660" y="157"/>
                    </a:lnTo>
                    <a:lnTo>
                      <a:pt x="1660" y="157"/>
                    </a:lnTo>
                    <a:lnTo>
                      <a:pt x="1660" y="157"/>
                    </a:lnTo>
                    <a:lnTo>
                      <a:pt x="1660" y="157"/>
                    </a:lnTo>
                    <a:lnTo>
                      <a:pt x="1662" y="157"/>
                    </a:lnTo>
                    <a:lnTo>
                      <a:pt x="1662" y="157"/>
                    </a:lnTo>
                    <a:lnTo>
                      <a:pt x="1662" y="157"/>
                    </a:lnTo>
                    <a:lnTo>
                      <a:pt x="1662" y="159"/>
                    </a:lnTo>
                    <a:lnTo>
                      <a:pt x="1662" y="159"/>
                    </a:lnTo>
                    <a:lnTo>
                      <a:pt x="1664" y="159"/>
                    </a:lnTo>
                    <a:lnTo>
                      <a:pt x="1664" y="157"/>
                    </a:lnTo>
                    <a:lnTo>
                      <a:pt x="1664" y="157"/>
                    </a:lnTo>
                    <a:lnTo>
                      <a:pt x="1664" y="157"/>
                    </a:lnTo>
                    <a:lnTo>
                      <a:pt x="1664" y="157"/>
                    </a:lnTo>
                    <a:lnTo>
                      <a:pt x="1664" y="157"/>
                    </a:lnTo>
                    <a:lnTo>
                      <a:pt x="1666" y="157"/>
                    </a:lnTo>
                    <a:lnTo>
                      <a:pt x="1666" y="157"/>
                    </a:lnTo>
                    <a:lnTo>
                      <a:pt x="1668" y="157"/>
                    </a:lnTo>
                    <a:lnTo>
                      <a:pt x="1668" y="157"/>
                    </a:lnTo>
                    <a:lnTo>
                      <a:pt x="1668" y="157"/>
                    </a:lnTo>
                    <a:lnTo>
                      <a:pt x="1668" y="157"/>
                    </a:lnTo>
                    <a:lnTo>
                      <a:pt x="1668" y="157"/>
                    </a:lnTo>
                    <a:lnTo>
                      <a:pt x="1669" y="157"/>
                    </a:lnTo>
                    <a:lnTo>
                      <a:pt x="1669" y="157"/>
                    </a:lnTo>
                    <a:lnTo>
                      <a:pt x="1671" y="157"/>
                    </a:lnTo>
                    <a:lnTo>
                      <a:pt x="1673" y="159"/>
                    </a:lnTo>
                    <a:lnTo>
                      <a:pt x="1673" y="159"/>
                    </a:lnTo>
                    <a:lnTo>
                      <a:pt x="1673" y="159"/>
                    </a:lnTo>
                    <a:lnTo>
                      <a:pt x="1675" y="159"/>
                    </a:lnTo>
                    <a:lnTo>
                      <a:pt x="1675" y="157"/>
                    </a:lnTo>
                    <a:lnTo>
                      <a:pt x="1675" y="157"/>
                    </a:lnTo>
                    <a:lnTo>
                      <a:pt x="1677" y="157"/>
                    </a:lnTo>
                    <a:lnTo>
                      <a:pt x="1677" y="157"/>
                    </a:lnTo>
                    <a:lnTo>
                      <a:pt x="1677" y="157"/>
                    </a:lnTo>
                    <a:lnTo>
                      <a:pt x="1678" y="157"/>
                    </a:lnTo>
                    <a:lnTo>
                      <a:pt x="1680" y="155"/>
                    </a:lnTo>
                    <a:lnTo>
                      <a:pt x="1682" y="155"/>
                    </a:lnTo>
                    <a:lnTo>
                      <a:pt x="1682" y="155"/>
                    </a:lnTo>
                    <a:lnTo>
                      <a:pt x="1682" y="155"/>
                    </a:lnTo>
                    <a:lnTo>
                      <a:pt x="1682" y="155"/>
                    </a:lnTo>
                    <a:lnTo>
                      <a:pt x="1684" y="154"/>
                    </a:lnTo>
                    <a:lnTo>
                      <a:pt x="1684" y="154"/>
                    </a:lnTo>
                    <a:lnTo>
                      <a:pt x="1684" y="154"/>
                    </a:lnTo>
                    <a:lnTo>
                      <a:pt x="1684" y="154"/>
                    </a:lnTo>
                    <a:lnTo>
                      <a:pt x="1684" y="154"/>
                    </a:lnTo>
                    <a:lnTo>
                      <a:pt x="1686" y="154"/>
                    </a:lnTo>
                    <a:lnTo>
                      <a:pt x="1686" y="154"/>
                    </a:lnTo>
                    <a:lnTo>
                      <a:pt x="1686" y="154"/>
                    </a:lnTo>
                    <a:lnTo>
                      <a:pt x="1688" y="154"/>
                    </a:lnTo>
                    <a:lnTo>
                      <a:pt x="1688" y="154"/>
                    </a:lnTo>
                    <a:lnTo>
                      <a:pt x="1689" y="154"/>
                    </a:lnTo>
                    <a:lnTo>
                      <a:pt x="1689" y="155"/>
                    </a:lnTo>
                    <a:lnTo>
                      <a:pt x="1689" y="155"/>
                    </a:lnTo>
                    <a:lnTo>
                      <a:pt x="1691" y="155"/>
                    </a:lnTo>
                    <a:lnTo>
                      <a:pt x="1691" y="154"/>
                    </a:lnTo>
                    <a:lnTo>
                      <a:pt x="1691" y="154"/>
                    </a:lnTo>
                    <a:lnTo>
                      <a:pt x="1691" y="154"/>
                    </a:lnTo>
                    <a:lnTo>
                      <a:pt x="1693" y="154"/>
                    </a:lnTo>
                    <a:lnTo>
                      <a:pt x="1693" y="154"/>
                    </a:lnTo>
                    <a:lnTo>
                      <a:pt x="1693" y="152"/>
                    </a:lnTo>
                    <a:lnTo>
                      <a:pt x="1693" y="150"/>
                    </a:lnTo>
                    <a:lnTo>
                      <a:pt x="1695" y="150"/>
                    </a:lnTo>
                    <a:lnTo>
                      <a:pt x="1695" y="150"/>
                    </a:lnTo>
                    <a:lnTo>
                      <a:pt x="1697" y="150"/>
                    </a:lnTo>
                    <a:lnTo>
                      <a:pt x="1698" y="150"/>
                    </a:lnTo>
                    <a:lnTo>
                      <a:pt x="1698" y="150"/>
                    </a:lnTo>
                    <a:lnTo>
                      <a:pt x="1700" y="150"/>
                    </a:lnTo>
                    <a:lnTo>
                      <a:pt x="1700" y="150"/>
                    </a:lnTo>
                    <a:lnTo>
                      <a:pt x="1702" y="150"/>
                    </a:lnTo>
                    <a:lnTo>
                      <a:pt x="1706" y="150"/>
                    </a:lnTo>
                    <a:lnTo>
                      <a:pt x="1707" y="150"/>
                    </a:lnTo>
                    <a:lnTo>
                      <a:pt x="1707" y="150"/>
                    </a:lnTo>
                    <a:lnTo>
                      <a:pt x="1709" y="150"/>
                    </a:lnTo>
                    <a:lnTo>
                      <a:pt x="1711" y="150"/>
                    </a:lnTo>
                    <a:lnTo>
                      <a:pt x="1713" y="150"/>
                    </a:lnTo>
                    <a:lnTo>
                      <a:pt x="1715" y="148"/>
                    </a:lnTo>
                    <a:lnTo>
                      <a:pt x="1715" y="148"/>
                    </a:lnTo>
                    <a:lnTo>
                      <a:pt x="1716" y="148"/>
                    </a:lnTo>
                    <a:lnTo>
                      <a:pt x="1716" y="148"/>
                    </a:lnTo>
                    <a:lnTo>
                      <a:pt x="1716" y="148"/>
                    </a:lnTo>
                    <a:lnTo>
                      <a:pt x="1718" y="148"/>
                    </a:lnTo>
                    <a:lnTo>
                      <a:pt x="1720" y="148"/>
                    </a:lnTo>
                    <a:lnTo>
                      <a:pt x="1720" y="148"/>
                    </a:lnTo>
                    <a:lnTo>
                      <a:pt x="1722" y="148"/>
                    </a:lnTo>
                    <a:lnTo>
                      <a:pt x="1722" y="146"/>
                    </a:lnTo>
                    <a:lnTo>
                      <a:pt x="1724" y="145"/>
                    </a:lnTo>
                    <a:lnTo>
                      <a:pt x="1724" y="145"/>
                    </a:lnTo>
                    <a:lnTo>
                      <a:pt x="1726" y="145"/>
                    </a:lnTo>
                    <a:lnTo>
                      <a:pt x="1726" y="145"/>
                    </a:lnTo>
                    <a:lnTo>
                      <a:pt x="1726" y="145"/>
                    </a:lnTo>
                    <a:lnTo>
                      <a:pt x="1727" y="143"/>
                    </a:lnTo>
                    <a:lnTo>
                      <a:pt x="1727" y="143"/>
                    </a:lnTo>
                    <a:lnTo>
                      <a:pt x="1729" y="145"/>
                    </a:lnTo>
                    <a:lnTo>
                      <a:pt x="1731" y="145"/>
                    </a:lnTo>
                    <a:lnTo>
                      <a:pt x="1733" y="145"/>
                    </a:lnTo>
                    <a:lnTo>
                      <a:pt x="1735" y="145"/>
                    </a:lnTo>
                    <a:lnTo>
                      <a:pt x="1735" y="143"/>
                    </a:lnTo>
                    <a:lnTo>
                      <a:pt x="1735" y="143"/>
                    </a:lnTo>
                    <a:lnTo>
                      <a:pt x="1735" y="143"/>
                    </a:lnTo>
                    <a:lnTo>
                      <a:pt x="1736" y="143"/>
                    </a:lnTo>
                    <a:lnTo>
                      <a:pt x="1736" y="143"/>
                    </a:lnTo>
                    <a:lnTo>
                      <a:pt x="1738" y="143"/>
                    </a:lnTo>
                    <a:lnTo>
                      <a:pt x="1738" y="143"/>
                    </a:lnTo>
                    <a:lnTo>
                      <a:pt x="1740" y="143"/>
                    </a:lnTo>
                    <a:lnTo>
                      <a:pt x="1742" y="141"/>
                    </a:lnTo>
                    <a:lnTo>
                      <a:pt x="1742" y="141"/>
                    </a:lnTo>
                    <a:lnTo>
                      <a:pt x="1744" y="141"/>
                    </a:lnTo>
                    <a:lnTo>
                      <a:pt x="1744" y="141"/>
                    </a:lnTo>
                    <a:lnTo>
                      <a:pt x="1744" y="141"/>
                    </a:lnTo>
                    <a:lnTo>
                      <a:pt x="1745" y="141"/>
                    </a:lnTo>
                    <a:lnTo>
                      <a:pt x="1749" y="141"/>
                    </a:lnTo>
                    <a:lnTo>
                      <a:pt x="1749" y="141"/>
                    </a:lnTo>
                    <a:lnTo>
                      <a:pt x="1749" y="141"/>
                    </a:lnTo>
                    <a:lnTo>
                      <a:pt x="1751" y="141"/>
                    </a:lnTo>
                    <a:lnTo>
                      <a:pt x="1751" y="139"/>
                    </a:lnTo>
                    <a:lnTo>
                      <a:pt x="1751" y="139"/>
                    </a:lnTo>
                    <a:lnTo>
                      <a:pt x="1753" y="139"/>
                    </a:lnTo>
                    <a:lnTo>
                      <a:pt x="1753" y="139"/>
                    </a:lnTo>
                    <a:lnTo>
                      <a:pt x="1753" y="139"/>
                    </a:lnTo>
                    <a:lnTo>
                      <a:pt x="1754" y="139"/>
                    </a:lnTo>
                    <a:lnTo>
                      <a:pt x="1756" y="139"/>
                    </a:lnTo>
                    <a:lnTo>
                      <a:pt x="1756" y="137"/>
                    </a:lnTo>
                    <a:lnTo>
                      <a:pt x="1758" y="137"/>
                    </a:lnTo>
                    <a:lnTo>
                      <a:pt x="1758" y="139"/>
                    </a:lnTo>
                    <a:lnTo>
                      <a:pt x="1758" y="139"/>
                    </a:lnTo>
                    <a:lnTo>
                      <a:pt x="1760" y="139"/>
                    </a:lnTo>
                    <a:lnTo>
                      <a:pt x="1762" y="139"/>
                    </a:lnTo>
                    <a:lnTo>
                      <a:pt x="1762" y="139"/>
                    </a:lnTo>
                    <a:lnTo>
                      <a:pt x="1762" y="139"/>
                    </a:lnTo>
                    <a:lnTo>
                      <a:pt x="1763" y="141"/>
                    </a:lnTo>
                    <a:lnTo>
                      <a:pt x="1765" y="139"/>
                    </a:lnTo>
                    <a:lnTo>
                      <a:pt x="1765" y="139"/>
                    </a:lnTo>
                    <a:lnTo>
                      <a:pt x="1767" y="139"/>
                    </a:lnTo>
                    <a:lnTo>
                      <a:pt x="1767" y="139"/>
                    </a:lnTo>
                    <a:lnTo>
                      <a:pt x="1767" y="139"/>
                    </a:lnTo>
                    <a:lnTo>
                      <a:pt x="1767" y="137"/>
                    </a:lnTo>
                    <a:lnTo>
                      <a:pt x="1769" y="137"/>
                    </a:lnTo>
                    <a:lnTo>
                      <a:pt x="1771" y="135"/>
                    </a:lnTo>
                    <a:lnTo>
                      <a:pt x="1773" y="135"/>
                    </a:lnTo>
                    <a:lnTo>
                      <a:pt x="1773" y="135"/>
                    </a:lnTo>
                    <a:lnTo>
                      <a:pt x="1774" y="135"/>
                    </a:lnTo>
                    <a:lnTo>
                      <a:pt x="1774" y="135"/>
                    </a:lnTo>
                    <a:lnTo>
                      <a:pt x="1776" y="135"/>
                    </a:lnTo>
                    <a:lnTo>
                      <a:pt x="1778" y="134"/>
                    </a:lnTo>
                    <a:lnTo>
                      <a:pt x="1778" y="134"/>
                    </a:lnTo>
                    <a:lnTo>
                      <a:pt x="1778" y="134"/>
                    </a:lnTo>
                    <a:lnTo>
                      <a:pt x="1778" y="134"/>
                    </a:lnTo>
                    <a:lnTo>
                      <a:pt x="1780" y="134"/>
                    </a:lnTo>
                    <a:lnTo>
                      <a:pt x="1780" y="132"/>
                    </a:lnTo>
                    <a:lnTo>
                      <a:pt x="1780" y="132"/>
                    </a:lnTo>
                    <a:lnTo>
                      <a:pt x="1780" y="132"/>
                    </a:lnTo>
                    <a:lnTo>
                      <a:pt x="1780" y="130"/>
                    </a:lnTo>
                    <a:lnTo>
                      <a:pt x="1780" y="130"/>
                    </a:lnTo>
                    <a:lnTo>
                      <a:pt x="1780" y="128"/>
                    </a:lnTo>
                    <a:lnTo>
                      <a:pt x="1782" y="128"/>
                    </a:lnTo>
                    <a:lnTo>
                      <a:pt x="1782" y="126"/>
                    </a:lnTo>
                    <a:lnTo>
                      <a:pt x="1782" y="126"/>
                    </a:lnTo>
                    <a:lnTo>
                      <a:pt x="1782" y="126"/>
                    </a:lnTo>
                    <a:lnTo>
                      <a:pt x="1783" y="126"/>
                    </a:lnTo>
                    <a:lnTo>
                      <a:pt x="1783" y="126"/>
                    </a:lnTo>
                    <a:lnTo>
                      <a:pt x="1783" y="126"/>
                    </a:lnTo>
                    <a:lnTo>
                      <a:pt x="1783" y="125"/>
                    </a:lnTo>
                    <a:lnTo>
                      <a:pt x="1783" y="125"/>
                    </a:lnTo>
                    <a:lnTo>
                      <a:pt x="1785" y="125"/>
                    </a:lnTo>
                    <a:lnTo>
                      <a:pt x="1785" y="125"/>
                    </a:lnTo>
                    <a:lnTo>
                      <a:pt x="1785" y="125"/>
                    </a:lnTo>
                    <a:lnTo>
                      <a:pt x="1787" y="125"/>
                    </a:lnTo>
                    <a:lnTo>
                      <a:pt x="1787" y="125"/>
                    </a:lnTo>
                    <a:lnTo>
                      <a:pt x="1789" y="125"/>
                    </a:lnTo>
                    <a:lnTo>
                      <a:pt x="1789" y="123"/>
                    </a:lnTo>
                    <a:lnTo>
                      <a:pt x="1791" y="123"/>
                    </a:lnTo>
                    <a:lnTo>
                      <a:pt x="1791" y="123"/>
                    </a:lnTo>
                    <a:lnTo>
                      <a:pt x="1791" y="123"/>
                    </a:lnTo>
                    <a:lnTo>
                      <a:pt x="1792" y="123"/>
                    </a:lnTo>
                    <a:lnTo>
                      <a:pt x="1792" y="123"/>
                    </a:lnTo>
                    <a:lnTo>
                      <a:pt x="1792" y="123"/>
                    </a:lnTo>
                    <a:lnTo>
                      <a:pt x="1792" y="123"/>
                    </a:lnTo>
                    <a:lnTo>
                      <a:pt x="1794" y="123"/>
                    </a:lnTo>
                    <a:lnTo>
                      <a:pt x="1794" y="123"/>
                    </a:lnTo>
                    <a:lnTo>
                      <a:pt x="1794" y="123"/>
                    </a:lnTo>
                    <a:lnTo>
                      <a:pt x="1796" y="121"/>
                    </a:lnTo>
                    <a:lnTo>
                      <a:pt x="1798" y="121"/>
                    </a:lnTo>
                    <a:lnTo>
                      <a:pt x="1798" y="121"/>
                    </a:lnTo>
                    <a:lnTo>
                      <a:pt x="1800" y="121"/>
                    </a:lnTo>
                    <a:lnTo>
                      <a:pt x="1801" y="121"/>
                    </a:lnTo>
                    <a:lnTo>
                      <a:pt x="1803" y="121"/>
                    </a:lnTo>
                    <a:lnTo>
                      <a:pt x="1803" y="121"/>
                    </a:lnTo>
                    <a:lnTo>
                      <a:pt x="1803" y="121"/>
                    </a:lnTo>
                    <a:lnTo>
                      <a:pt x="1803" y="121"/>
                    </a:lnTo>
                    <a:lnTo>
                      <a:pt x="1805" y="121"/>
                    </a:lnTo>
                    <a:lnTo>
                      <a:pt x="1805" y="121"/>
                    </a:lnTo>
                    <a:lnTo>
                      <a:pt x="1805" y="123"/>
                    </a:lnTo>
                    <a:lnTo>
                      <a:pt x="1807" y="123"/>
                    </a:lnTo>
                    <a:lnTo>
                      <a:pt x="1809" y="121"/>
                    </a:lnTo>
                    <a:lnTo>
                      <a:pt x="1809" y="121"/>
                    </a:lnTo>
                    <a:lnTo>
                      <a:pt x="1809" y="121"/>
                    </a:lnTo>
                    <a:lnTo>
                      <a:pt x="1809" y="121"/>
                    </a:lnTo>
                    <a:lnTo>
                      <a:pt x="1811" y="119"/>
                    </a:lnTo>
                    <a:lnTo>
                      <a:pt x="1811" y="119"/>
                    </a:lnTo>
                    <a:lnTo>
                      <a:pt x="1811" y="119"/>
                    </a:lnTo>
                    <a:lnTo>
                      <a:pt x="1811" y="119"/>
                    </a:lnTo>
                    <a:lnTo>
                      <a:pt x="1811" y="119"/>
                    </a:lnTo>
                    <a:lnTo>
                      <a:pt x="1811" y="117"/>
                    </a:lnTo>
                    <a:lnTo>
                      <a:pt x="1811" y="116"/>
                    </a:lnTo>
                    <a:lnTo>
                      <a:pt x="1811" y="116"/>
                    </a:lnTo>
                    <a:lnTo>
                      <a:pt x="1811" y="116"/>
                    </a:lnTo>
                    <a:lnTo>
                      <a:pt x="1811" y="116"/>
                    </a:lnTo>
                    <a:lnTo>
                      <a:pt x="1812" y="116"/>
                    </a:lnTo>
                    <a:lnTo>
                      <a:pt x="1812" y="114"/>
                    </a:lnTo>
                    <a:lnTo>
                      <a:pt x="1812" y="114"/>
                    </a:lnTo>
                    <a:lnTo>
                      <a:pt x="1812" y="112"/>
                    </a:lnTo>
                    <a:lnTo>
                      <a:pt x="1812" y="112"/>
                    </a:lnTo>
                    <a:lnTo>
                      <a:pt x="1812" y="112"/>
                    </a:lnTo>
                    <a:lnTo>
                      <a:pt x="1814" y="110"/>
                    </a:lnTo>
                    <a:lnTo>
                      <a:pt x="1814" y="110"/>
                    </a:lnTo>
                    <a:lnTo>
                      <a:pt x="1814" y="110"/>
                    </a:lnTo>
                    <a:lnTo>
                      <a:pt x="1814" y="110"/>
                    </a:lnTo>
                    <a:lnTo>
                      <a:pt x="1816" y="108"/>
                    </a:lnTo>
                    <a:lnTo>
                      <a:pt x="1816" y="108"/>
                    </a:lnTo>
                    <a:lnTo>
                      <a:pt x="1816" y="108"/>
                    </a:lnTo>
                    <a:lnTo>
                      <a:pt x="1816" y="108"/>
                    </a:lnTo>
                    <a:lnTo>
                      <a:pt x="1816" y="107"/>
                    </a:lnTo>
                    <a:lnTo>
                      <a:pt x="1818" y="107"/>
                    </a:lnTo>
                    <a:lnTo>
                      <a:pt x="1818" y="107"/>
                    </a:lnTo>
                    <a:lnTo>
                      <a:pt x="1818" y="107"/>
                    </a:lnTo>
                    <a:lnTo>
                      <a:pt x="1818" y="105"/>
                    </a:lnTo>
                    <a:lnTo>
                      <a:pt x="1818" y="105"/>
                    </a:lnTo>
                    <a:lnTo>
                      <a:pt x="1818" y="105"/>
                    </a:lnTo>
                    <a:lnTo>
                      <a:pt x="1818" y="103"/>
                    </a:lnTo>
                    <a:lnTo>
                      <a:pt x="1818" y="103"/>
                    </a:lnTo>
                    <a:lnTo>
                      <a:pt x="1818" y="103"/>
                    </a:lnTo>
                    <a:lnTo>
                      <a:pt x="1818" y="103"/>
                    </a:lnTo>
                    <a:lnTo>
                      <a:pt x="1818" y="103"/>
                    </a:lnTo>
                    <a:lnTo>
                      <a:pt x="1818" y="101"/>
                    </a:lnTo>
                    <a:lnTo>
                      <a:pt x="1818" y="101"/>
                    </a:lnTo>
                    <a:lnTo>
                      <a:pt x="1818" y="101"/>
                    </a:lnTo>
                    <a:lnTo>
                      <a:pt x="1820" y="101"/>
                    </a:lnTo>
                    <a:lnTo>
                      <a:pt x="1820" y="101"/>
                    </a:lnTo>
                    <a:lnTo>
                      <a:pt x="1820" y="101"/>
                    </a:lnTo>
                    <a:lnTo>
                      <a:pt x="1820" y="101"/>
                    </a:lnTo>
                    <a:lnTo>
                      <a:pt x="1820" y="101"/>
                    </a:lnTo>
                    <a:lnTo>
                      <a:pt x="1821" y="99"/>
                    </a:lnTo>
                    <a:lnTo>
                      <a:pt x="1821" y="99"/>
                    </a:lnTo>
                    <a:lnTo>
                      <a:pt x="1821" y="99"/>
                    </a:lnTo>
                    <a:lnTo>
                      <a:pt x="1821" y="99"/>
                    </a:lnTo>
                    <a:lnTo>
                      <a:pt x="1821" y="99"/>
                    </a:lnTo>
                    <a:lnTo>
                      <a:pt x="1823" y="99"/>
                    </a:lnTo>
                    <a:lnTo>
                      <a:pt x="1823" y="99"/>
                    </a:lnTo>
                    <a:lnTo>
                      <a:pt x="1825" y="99"/>
                    </a:lnTo>
                    <a:lnTo>
                      <a:pt x="1825" y="99"/>
                    </a:lnTo>
                    <a:lnTo>
                      <a:pt x="1827" y="99"/>
                    </a:lnTo>
                    <a:lnTo>
                      <a:pt x="1827" y="99"/>
                    </a:lnTo>
                    <a:lnTo>
                      <a:pt x="1827" y="99"/>
                    </a:lnTo>
                    <a:lnTo>
                      <a:pt x="1827" y="99"/>
                    </a:lnTo>
                    <a:lnTo>
                      <a:pt x="1829" y="101"/>
                    </a:lnTo>
                    <a:lnTo>
                      <a:pt x="1829" y="101"/>
                    </a:lnTo>
                    <a:lnTo>
                      <a:pt x="1829" y="101"/>
                    </a:lnTo>
                    <a:lnTo>
                      <a:pt x="1830" y="101"/>
                    </a:lnTo>
                    <a:lnTo>
                      <a:pt x="1830" y="101"/>
                    </a:lnTo>
                    <a:lnTo>
                      <a:pt x="1830" y="101"/>
                    </a:lnTo>
                    <a:lnTo>
                      <a:pt x="1832" y="101"/>
                    </a:lnTo>
                    <a:lnTo>
                      <a:pt x="1832" y="101"/>
                    </a:lnTo>
                    <a:lnTo>
                      <a:pt x="1832" y="101"/>
                    </a:lnTo>
                    <a:lnTo>
                      <a:pt x="1832" y="101"/>
                    </a:lnTo>
                    <a:lnTo>
                      <a:pt x="1834" y="101"/>
                    </a:lnTo>
                    <a:lnTo>
                      <a:pt x="1834" y="101"/>
                    </a:lnTo>
                    <a:lnTo>
                      <a:pt x="1834" y="101"/>
                    </a:lnTo>
                    <a:lnTo>
                      <a:pt x="1834" y="103"/>
                    </a:lnTo>
                    <a:lnTo>
                      <a:pt x="1836" y="103"/>
                    </a:lnTo>
                    <a:lnTo>
                      <a:pt x="1836" y="103"/>
                    </a:lnTo>
                    <a:lnTo>
                      <a:pt x="1836" y="105"/>
                    </a:lnTo>
                    <a:lnTo>
                      <a:pt x="1836" y="105"/>
                    </a:lnTo>
                    <a:lnTo>
                      <a:pt x="1838" y="105"/>
                    </a:lnTo>
                    <a:lnTo>
                      <a:pt x="1838" y="105"/>
                    </a:lnTo>
                    <a:lnTo>
                      <a:pt x="1838" y="105"/>
                    </a:lnTo>
                    <a:lnTo>
                      <a:pt x="1839" y="105"/>
                    </a:lnTo>
                    <a:lnTo>
                      <a:pt x="1839" y="107"/>
                    </a:lnTo>
                    <a:lnTo>
                      <a:pt x="1839" y="107"/>
                    </a:lnTo>
                    <a:lnTo>
                      <a:pt x="1841" y="107"/>
                    </a:lnTo>
                    <a:lnTo>
                      <a:pt x="1843" y="105"/>
                    </a:lnTo>
                    <a:lnTo>
                      <a:pt x="1843" y="105"/>
                    </a:lnTo>
                    <a:lnTo>
                      <a:pt x="1843" y="105"/>
                    </a:lnTo>
                    <a:lnTo>
                      <a:pt x="1843" y="105"/>
                    </a:lnTo>
                    <a:lnTo>
                      <a:pt x="1845" y="103"/>
                    </a:lnTo>
                    <a:lnTo>
                      <a:pt x="1845" y="103"/>
                    </a:lnTo>
                    <a:lnTo>
                      <a:pt x="1843" y="101"/>
                    </a:lnTo>
                    <a:lnTo>
                      <a:pt x="1843" y="101"/>
                    </a:lnTo>
                    <a:lnTo>
                      <a:pt x="1843" y="101"/>
                    </a:lnTo>
                    <a:lnTo>
                      <a:pt x="1843" y="101"/>
                    </a:lnTo>
                    <a:lnTo>
                      <a:pt x="1843" y="101"/>
                    </a:lnTo>
                    <a:lnTo>
                      <a:pt x="1843" y="99"/>
                    </a:lnTo>
                    <a:lnTo>
                      <a:pt x="1843" y="99"/>
                    </a:lnTo>
                    <a:lnTo>
                      <a:pt x="1843" y="99"/>
                    </a:lnTo>
                    <a:lnTo>
                      <a:pt x="1843" y="97"/>
                    </a:lnTo>
                    <a:lnTo>
                      <a:pt x="1843" y="96"/>
                    </a:lnTo>
                    <a:lnTo>
                      <a:pt x="1843" y="96"/>
                    </a:lnTo>
                    <a:lnTo>
                      <a:pt x="1843" y="96"/>
                    </a:lnTo>
                    <a:lnTo>
                      <a:pt x="1843" y="94"/>
                    </a:lnTo>
                    <a:lnTo>
                      <a:pt x="1843" y="94"/>
                    </a:lnTo>
                    <a:lnTo>
                      <a:pt x="1843" y="94"/>
                    </a:lnTo>
                    <a:lnTo>
                      <a:pt x="1843" y="94"/>
                    </a:lnTo>
                    <a:lnTo>
                      <a:pt x="1843" y="92"/>
                    </a:lnTo>
                    <a:lnTo>
                      <a:pt x="1841" y="92"/>
                    </a:lnTo>
                    <a:lnTo>
                      <a:pt x="1841" y="92"/>
                    </a:lnTo>
                    <a:lnTo>
                      <a:pt x="1841" y="90"/>
                    </a:lnTo>
                    <a:lnTo>
                      <a:pt x="1841" y="90"/>
                    </a:lnTo>
                    <a:lnTo>
                      <a:pt x="1841" y="90"/>
                    </a:lnTo>
                    <a:lnTo>
                      <a:pt x="1841" y="90"/>
                    </a:lnTo>
                    <a:lnTo>
                      <a:pt x="1841" y="90"/>
                    </a:lnTo>
                    <a:lnTo>
                      <a:pt x="1841" y="90"/>
                    </a:lnTo>
                    <a:lnTo>
                      <a:pt x="1841" y="90"/>
                    </a:lnTo>
                    <a:lnTo>
                      <a:pt x="1843" y="90"/>
                    </a:lnTo>
                    <a:lnTo>
                      <a:pt x="1843" y="90"/>
                    </a:lnTo>
                    <a:lnTo>
                      <a:pt x="1843" y="90"/>
                    </a:lnTo>
                    <a:lnTo>
                      <a:pt x="1845" y="88"/>
                    </a:lnTo>
                    <a:lnTo>
                      <a:pt x="1845" y="88"/>
                    </a:lnTo>
                    <a:lnTo>
                      <a:pt x="1845" y="88"/>
                    </a:lnTo>
                    <a:lnTo>
                      <a:pt x="1847" y="88"/>
                    </a:lnTo>
                    <a:lnTo>
                      <a:pt x="1847" y="88"/>
                    </a:lnTo>
                    <a:lnTo>
                      <a:pt x="1847" y="88"/>
                    </a:lnTo>
                    <a:lnTo>
                      <a:pt x="1847" y="88"/>
                    </a:lnTo>
                    <a:lnTo>
                      <a:pt x="1848" y="88"/>
                    </a:lnTo>
                    <a:lnTo>
                      <a:pt x="1848" y="88"/>
                    </a:lnTo>
                    <a:lnTo>
                      <a:pt x="1848" y="90"/>
                    </a:lnTo>
                    <a:lnTo>
                      <a:pt x="1848" y="90"/>
                    </a:lnTo>
                    <a:lnTo>
                      <a:pt x="1850" y="90"/>
                    </a:lnTo>
                    <a:lnTo>
                      <a:pt x="1852" y="90"/>
                    </a:lnTo>
                    <a:lnTo>
                      <a:pt x="1854" y="90"/>
                    </a:lnTo>
                    <a:lnTo>
                      <a:pt x="1854" y="90"/>
                    </a:lnTo>
                    <a:lnTo>
                      <a:pt x="1854" y="90"/>
                    </a:lnTo>
                    <a:lnTo>
                      <a:pt x="1856" y="90"/>
                    </a:lnTo>
                    <a:lnTo>
                      <a:pt x="1858" y="90"/>
                    </a:lnTo>
                    <a:lnTo>
                      <a:pt x="1858" y="90"/>
                    </a:lnTo>
                    <a:lnTo>
                      <a:pt x="1858" y="90"/>
                    </a:lnTo>
                    <a:lnTo>
                      <a:pt x="1858" y="90"/>
                    </a:lnTo>
                    <a:lnTo>
                      <a:pt x="1859" y="90"/>
                    </a:lnTo>
                    <a:lnTo>
                      <a:pt x="1859" y="88"/>
                    </a:lnTo>
                    <a:lnTo>
                      <a:pt x="1859" y="88"/>
                    </a:lnTo>
                    <a:lnTo>
                      <a:pt x="1861" y="88"/>
                    </a:lnTo>
                    <a:lnTo>
                      <a:pt x="1861" y="88"/>
                    </a:lnTo>
                    <a:lnTo>
                      <a:pt x="1861" y="87"/>
                    </a:lnTo>
                    <a:lnTo>
                      <a:pt x="1861" y="87"/>
                    </a:lnTo>
                    <a:lnTo>
                      <a:pt x="1861" y="85"/>
                    </a:lnTo>
                    <a:lnTo>
                      <a:pt x="1861" y="85"/>
                    </a:lnTo>
                    <a:lnTo>
                      <a:pt x="1861" y="85"/>
                    </a:lnTo>
                    <a:lnTo>
                      <a:pt x="1863" y="81"/>
                    </a:lnTo>
                    <a:lnTo>
                      <a:pt x="1863" y="81"/>
                    </a:lnTo>
                    <a:lnTo>
                      <a:pt x="1863" y="79"/>
                    </a:lnTo>
                    <a:lnTo>
                      <a:pt x="1863" y="79"/>
                    </a:lnTo>
                    <a:lnTo>
                      <a:pt x="1863" y="79"/>
                    </a:lnTo>
                    <a:lnTo>
                      <a:pt x="1865" y="78"/>
                    </a:lnTo>
                    <a:lnTo>
                      <a:pt x="1865" y="78"/>
                    </a:lnTo>
                    <a:lnTo>
                      <a:pt x="1865" y="76"/>
                    </a:lnTo>
                    <a:lnTo>
                      <a:pt x="1867" y="76"/>
                    </a:lnTo>
                    <a:lnTo>
                      <a:pt x="1867" y="76"/>
                    </a:lnTo>
                    <a:lnTo>
                      <a:pt x="1867" y="76"/>
                    </a:lnTo>
                    <a:lnTo>
                      <a:pt x="1868" y="76"/>
                    </a:lnTo>
                    <a:lnTo>
                      <a:pt x="1868" y="76"/>
                    </a:lnTo>
                    <a:lnTo>
                      <a:pt x="1868" y="76"/>
                    </a:lnTo>
                    <a:lnTo>
                      <a:pt x="1868" y="76"/>
                    </a:lnTo>
                    <a:lnTo>
                      <a:pt x="1870" y="74"/>
                    </a:lnTo>
                    <a:lnTo>
                      <a:pt x="1870" y="74"/>
                    </a:lnTo>
                    <a:lnTo>
                      <a:pt x="1870" y="74"/>
                    </a:lnTo>
                    <a:lnTo>
                      <a:pt x="1870" y="72"/>
                    </a:lnTo>
                    <a:lnTo>
                      <a:pt x="1870" y="72"/>
                    </a:lnTo>
                    <a:lnTo>
                      <a:pt x="1870" y="72"/>
                    </a:lnTo>
                    <a:lnTo>
                      <a:pt x="1872" y="72"/>
                    </a:lnTo>
                    <a:lnTo>
                      <a:pt x="1872" y="70"/>
                    </a:lnTo>
                    <a:lnTo>
                      <a:pt x="1872" y="69"/>
                    </a:lnTo>
                    <a:lnTo>
                      <a:pt x="1874" y="67"/>
                    </a:lnTo>
                    <a:lnTo>
                      <a:pt x="1874" y="65"/>
                    </a:lnTo>
                    <a:lnTo>
                      <a:pt x="1876" y="65"/>
                    </a:lnTo>
                    <a:lnTo>
                      <a:pt x="1876" y="63"/>
                    </a:lnTo>
                    <a:lnTo>
                      <a:pt x="1876" y="63"/>
                    </a:lnTo>
                    <a:lnTo>
                      <a:pt x="1876" y="63"/>
                    </a:lnTo>
                    <a:lnTo>
                      <a:pt x="1876" y="63"/>
                    </a:lnTo>
                    <a:lnTo>
                      <a:pt x="1876" y="61"/>
                    </a:lnTo>
                    <a:lnTo>
                      <a:pt x="1876" y="61"/>
                    </a:lnTo>
                    <a:lnTo>
                      <a:pt x="1876" y="61"/>
                    </a:lnTo>
                    <a:lnTo>
                      <a:pt x="1877" y="61"/>
                    </a:lnTo>
                    <a:lnTo>
                      <a:pt x="1877" y="61"/>
                    </a:lnTo>
                    <a:lnTo>
                      <a:pt x="1877" y="61"/>
                    </a:lnTo>
                    <a:lnTo>
                      <a:pt x="1879" y="61"/>
                    </a:lnTo>
                    <a:lnTo>
                      <a:pt x="1879" y="63"/>
                    </a:lnTo>
                    <a:lnTo>
                      <a:pt x="1881" y="63"/>
                    </a:lnTo>
                    <a:lnTo>
                      <a:pt x="1881" y="63"/>
                    </a:lnTo>
                    <a:lnTo>
                      <a:pt x="1883" y="63"/>
                    </a:lnTo>
                    <a:lnTo>
                      <a:pt x="1883" y="63"/>
                    </a:lnTo>
                    <a:lnTo>
                      <a:pt x="1883" y="63"/>
                    </a:lnTo>
                    <a:lnTo>
                      <a:pt x="1885" y="63"/>
                    </a:lnTo>
                    <a:lnTo>
                      <a:pt x="1885" y="63"/>
                    </a:lnTo>
                    <a:lnTo>
                      <a:pt x="1885" y="63"/>
                    </a:lnTo>
                    <a:lnTo>
                      <a:pt x="1886" y="63"/>
                    </a:lnTo>
                    <a:lnTo>
                      <a:pt x="1886" y="63"/>
                    </a:lnTo>
                    <a:lnTo>
                      <a:pt x="1888" y="63"/>
                    </a:lnTo>
                    <a:lnTo>
                      <a:pt x="1892" y="63"/>
                    </a:lnTo>
                    <a:lnTo>
                      <a:pt x="1894" y="63"/>
                    </a:lnTo>
                    <a:lnTo>
                      <a:pt x="1897" y="63"/>
                    </a:lnTo>
                    <a:lnTo>
                      <a:pt x="1899" y="63"/>
                    </a:lnTo>
                    <a:lnTo>
                      <a:pt x="1899" y="63"/>
                    </a:lnTo>
                    <a:lnTo>
                      <a:pt x="1899" y="63"/>
                    </a:lnTo>
                    <a:lnTo>
                      <a:pt x="1901" y="63"/>
                    </a:lnTo>
                    <a:lnTo>
                      <a:pt x="1901" y="61"/>
                    </a:lnTo>
                    <a:lnTo>
                      <a:pt x="1903" y="61"/>
                    </a:lnTo>
                    <a:lnTo>
                      <a:pt x="1903" y="61"/>
                    </a:lnTo>
                    <a:lnTo>
                      <a:pt x="1903" y="61"/>
                    </a:lnTo>
                    <a:lnTo>
                      <a:pt x="1905" y="61"/>
                    </a:lnTo>
                    <a:lnTo>
                      <a:pt x="1905" y="61"/>
                    </a:lnTo>
                    <a:lnTo>
                      <a:pt x="1905" y="61"/>
                    </a:lnTo>
                    <a:lnTo>
                      <a:pt x="1905" y="59"/>
                    </a:lnTo>
                    <a:lnTo>
                      <a:pt x="1906" y="59"/>
                    </a:lnTo>
                    <a:lnTo>
                      <a:pt x="1906" y="59"/>
                    </a:lnTo>
                    <a:lnTo>
                      <a:pt x="1906" y="59"/>
                    </a:lnTo>
                    <a:lnTo>
                      <a:pt x="1906" y="59"/>
                    </a:lnTo>
                    <a:lnTo>
                      <a:pt x="1906" y="58"/>
                    </a:lnTo>
                    <a:lnTo>
                      <a:pt x="1906" y="58"/>
                    </a:lnTo>
                    <a:lnTo>
                      <a:pt x="1908" y="58"/>
                    </a:lnTo>
                    <a:lnTo>
                      <a:pt x="1908" y="56"/>
                    </a:lnTo>
                    <a:lnTo>
                      <a:pt x="1908" y="56"/>
                    </a:lnTo>
                    <a:lnTo>
                      <a:pt x="1908" y="56"/>
                    </a:lnTo>
                    <a:lnTo>
                      <a:pt x="1910" y="56"/>
                    </a:lnTo>
                    <a:lnTo>
                      <a:pt x="1910" y="54"/>
                    </a:lnTo>
                    <a:lnTo>
                      <a:pt x="1910" y="54"/>
                    </a:lnTo>
                    <a:lnTo>
                      <a:pt x="1910" y="54"/>
                    </a:lnTo>
                    <a:lnTo>
                      <a:pt x="1912" y="52"/>
                    </a:lnTo>
                    <a:lnTo>
                      <a:pt x="1914" y="52"/>
                    </a:lnTo>
                    <a:lnTo>
                      <a:pt x="1914" y="52"/>
                    </a:lnTo>
                    <a:lnTo>
                      <a:pt x="1914" y="52"/>
                    </a:lnTo>
                    <a:lnTo>
                      <a:pt x="1914" y="52"/>
                    </a:lnTo>
                    <a:lnTo>
                      <a:pt x="1914" y="50"/>
                    </a:lnTo>
                    <a:lnTo>
                      <a:pt x="1914" y="50"/>
                    </a:lnTo>
                    <a:lnTo>
                      <a:pt x="1915" y="50"/>
                    </a:lnTo>
                    <a:lnTo>
                      <a:pt x="1915" y="50"/>
                    </a:lnTo>
                    <a:lnTo>
                      <a:pt x="1915" y="50"/>
                    </a:lnTo>
                    <a:lnTo>
                      <a:pt x="1915" y="50"/>
                    </a:lnTo>
                    <a:lnTo>
                      <a:pt x="1917" y="50"/>
                    </a:lnTo>
                    <a:lnTo>
                      <a:pt x="1917" y="50"/>
                    </a:lnTo>
                    <a:lnTo>
                      <a:pt x="1917" y="49"/>
                    </a:lnTo>
                    <a:lnTo>
                      <a:pt x="1919" y="49"/>
                    </a:lnTo>
                    <a:lnTo>
                      <a:pt x="1921" y="49"/>
                    </a:lnTo>
                    <a:lnTo>
                      <a:pt x="1921" y="49"/>
                    </a:lnTo>
                    <a:lnTo>
                      <a:pt x="1921" y="49"/>
                    </a:lnTo>
                    <a:lnTo>
                      <a:pt x="1923" y="49"/>
                    </a:lnTo>
                    <a:lnTo>
                      <a:pt x="1923" y="49"/>
                    </a:lnTo>
                    <a:lnTo>
                      <a:pt x="1924" y="49"/>
                    </a:lnTo>
                    <a:lnTo>
                      <a:pt x="1924" y="49"/>
                    </a:lnTo>
                    <a:lnTo>
                      <a:pt x="1924" y="49"/>
                    </a:lnTo>
                    <a:lnTo>
                      <a:pt x="1926" y="47"/>
                    </a:lnTo>
                    <a:lnTo>
                      <a:pt x="1926" y="47"/>
                    </a:lnTo>
                    <a:lnTo>
                      <a:pt x="1928" y="47"/>
                    </a:lnTo>
                    <a:lnTo>
                      <a:pt x="1928" y="47"/>
                    </a:lnTo>
                    <a:lnTo>
                      <a:pt x="1930" y="47"/>
                    </a:lnTo>
                    <a:lnTo>
                      <a:pt x="1932" y="45"/>
                    </a:lnTo>
                    <a:lnTo>
                      <a:pt x="1932" y="45"/>
                    </a:lnTo>
                    <a:lnTo>
                      <a:pt x="1935" y="41"/>
                    </a:lnTo>
                    <a:lnTo>
                      <a:pt x="1937" y="40"/>
                    </a:lnTo>
                    <a:lnTo>
                      <a:pt x="1937" y="40"/>
                    </a:lnTo>
                    <a:lnTo>
                      <a:pt x="1937" y="40"/>
                    </a:lnTo>
                    <a:lnTo>
                      <a:pt x="1939" y="40"/>
                    </a:lnTo>
                    <a:lnTo>
                      <a:pt x="1939" y="40"/>
                    </a:lnTo>
                    <a:lnTo>
                      <a:pt x="1939" y="40"/>
                    </a:lnTo>
                    <a:lnTo>
                      <a:pt x="1939" y="40"/>
                    </a:lnTo>
                    <a:lnTo>
                      <a:pt x="1939" y="40"/>
                    </a:lnTo>
                    <a:lnTo>
                      <a:pt x="1939" y="40"/>
                    </a:lnTo>
                    <a:lnTo>
                      <a:pt x="1941" y="40"/>
                    </a:lnTo>
                    <a:lnTo>
                      <a:pt x="1941" y="40"/>
                    </a:lnTo>
                    <a:lnTo>
                      <a:pt x="1941" y="40"/>
                    </a:lnTo>
                    <a:lnTo>
                      <a:pt x="1941" y="38"/>
                    </a:lnTo>
                    <a:lnTo>
                      <a:pt x="1941" y="38"/>
                    </a:lnTo>
                    <a:lnTo>
                      <a:pt x="1943" y="38"/>
                    </a:lnTo>
                    <a:lnTo>
                      <a:pt x="1943" y="38"/>
                    </a:lnTo>
                    <a:lnTo>
                      <a:pt x="1943" y="38"/>
                    </a:lnTo>
                    <a:lnTo>
                      <a:pt x="1943" y="38"/>
                    </a:lnTo>
                    <a:lnTo>
                      <a:pt x="1944" y="38"/>
                    </a:lnTo>
                    <a:lnTo>
                      <a:pt x="1944" y="38"/>
                    </a:lnTo>
                    <a:lnTo>
                      <a:pt x="1946" y="38"/>
                    </a:lnTo>
                    <a:lnTo>
                      <a:pt x="1946" y="38"/>
                    </a:lnTo>
                    <a:lnTo>
                      <a:pt x="1948" y="38"/>
                    </a:lnTo>
                    <a:lnTo>
                      <a:pt x="1948" y="36"/>
                    </a:lnTo>
                    <a:lnTo>
                      <a:pt x="1948" y="36"/>
                    </a:lnTo>
                    <a:lnTo>
                      <a:pt x="1950" y="36"/>
                    </a:lnTo>
                    <a:lnTo>
                      <a:pt x="1950" y="36"/>
                    </a:lnTo>
                    <a:lnTo>
                      <a:pt x="1952" y="36"/>
                    </a:lnTo>
                    <a:lnTo>
                      <a:pt x="1952" y="36"/>
                    </a:lnTo>
                    <a:lnTo>
                      <a:pt x="1952" y="34"/>
                    </a:lnTo>
                    <a:lnTo>
                      <a:pt x="1953" y="34"/>
                    </a:lnTo>
                    <a:lnTo>
                      <a:pt x="1953" y="34"/>
                    </a:lnTo>
                    <a:lnTo>
                      <a:pt x="1953" y="32"/>
                    </a:lnTo>
                    <a:lnTo>
                      <a:pt x="1955" y="32"/>
                    </a:lnTo>
                    <a:lnTo>
                      <a:pt x="1955" y="32"/>
                    </a:lnTo>
                    <a:lnTo>
                      <a:pt x="1955" y="32"/>
                    </a:lnTo>
                    <a:lnTo>
                      <a:pt x="1955" y="32"/>
                    </a:lnTo>
                    <a:lnTo>
                      <a:pt x="1955" y="32"/>
                    </a:lnTo>
                    <a:lnTo>
                      <a:pt x="1957" y="32"/>
                    </a:lnTo>
                    <a:lnTo>
                      <a:pt x="1957" y="32"/>
                    </a:lnTo>
                    <a:lnTo>
                      <a:pt x="1959" y="32"/>
                    </a:lnTo>
                    <a:lnTo>
                      <a:pt x="1961" y="32"/>
                    </a:lnTo>
                    <a:lnTo>
                      <a:pt x="1961" y="32"/>
                    </a:lnTo>
                    <a:lnTo>
                      <a:pt x="1961" y="32"/>
                    </a:lnTo>
                    <a:lnTo>
                      <a:pt x="1962" y="32"/>
                    </a:lnTo>
                    <a:lnTo>
                      <a:pt x="1962" y="32"/>
                    </a:lnTo>
                    <a:lnTo>
                      <a:pt x="1962" y="32"/>
                    </a:lnTo>
                    <a:lnTo>
                      <a:pt x="1962" y="32"/>
                    </a:lnTo>
                    <a:lnTo>
                      <a:pt x="1964" y="34"/>
                    </a:lnTo>
                    <a:lnTo>
                      <a:pt x="1964" y="34"/>
                    </a:lnTo>
                    <a:lnTo>
                      <a:pt x="1966" y="34"/>
                    </a:lnTo>
                    <a:lnTo>
                      <a:pt x="1966" y="34"/>
                    </a:lnTo>
                    <a:lnTo>
                      <a:pt x="1968" y="34"/>
                    </a:lnTo>
                    <a:lnTo>
                      <a:pt x="1968" y="34"/>
                    </a:lnTo>
                    <a:lnTo>
                      <a:pt x="1968" y="32"/>
                    </a:lnTo>
                    <a:lnTo>
                      <a:pt x="1970" y="32"/>
                    </a:lnTo>
                    <a:lnTo>
                      <a:pt x="1970" y="32"/>
                    </a:lnTo>
                    <a:lnTo>
                      <a:pt x="1970" y="32"/>
                    </a:lnTo>
                    <a:lnTo>
                      <a:pt x="1971" y="31"/>
                    </a:lnTo>
                    <a:lnTo>
                      <a:pt x="1971" y="31"/>
                    </a:lnTo>
                    <a:lnTo>
                      <a:pt x="1971" y="31"/>
                    </a:lnTo>
                    <a:lnTo>
                      <a:pt x="1973" y="31"/>
                    </a:lnTo>
                    <a:lnTo>
                      <a:pt x="1973" y="31"/>
                    </a:lnTo>
                    <a:lnTo>
                      <a:pt x="1975" y="31"/>
                    </a:lnTo>
                    <a:lnTo>
                      <a:pt x="1975" y="31"/>
                    </a:lnTo>
                    <a:lnTo>
                      <a:pt x="1975" y="31"/>
                    </a:lnTo>
                    <a:lnTo>
                      <a:pt x="1977" y="31"/>
                    </a:lnTo>
                    <a:lnTo>
                      <a:pt x="1977" y="31"/>
                    </a:lnTo>
                    <a:lnTo>
                      <a:pt x="1977" y="31"/>
                    </a:lnTo>
                    <a:lnTo>
                      <a:pt x="1981" y="31"/>
                    </a:lnTo>
                    <a:lnTo>
                      <a:pt x="1981" y="31"/>
                    </a:lnTo>
                    <a:lnTo>
                      <a:pt x="1981" y="31"/>
                    </a:lnTo>
                    <a:lnTo>
                      <a:pt x="1982" y="31"/>
                    </a:lnTo>
                    <a:lnTo>
                      <a:pt x="1982" y="32"/>
                    </a:lnTo>
                    <a:lnTo>
                      <a:pt x="1982" y="32"/>
                    </a:lnTo>
                    <a:lnTo>
                      <a:pt x="1982" y="32"/>
                    </a:lnTo>
                    <a:lnTo>
                      <a:pt x="1982" y="34"/>
                    </a:lnTo>
                    <a:lnTo>
                      <a:pt x="1982" y="34"/>
                    </a:lnTo>
                    <a:lnTo>
                      <a:pt x="1984" y="34"/>
                    </a:lnTo>
                    <a:lnTo>
                      <a:pt x="1984" y="34"/>
                    </a:lnTo>
                    <a:lnTo>
                      <a:pt x="1984" y="34"/>
                    </a:lnTo>
                    <a:lnTo>
                      <a:pt x="1986" y="34"/>
                    </a:lnTo>
                    <a:lnTo>
                      <a:pt x="1986" y="34"/>
                    </a:lnTo>
                    <a:lnTo>
                      <a:pt x="1986" y="36"/>
                    </a:lnTo>
                    <a:lnTo>
                      <a:pt x="1986" y="36"/>
                    </a:lnTo>
                    <a:lnTo>
                      <a:pt x="1988" y="36"/>
                    </a:lnTo>
                    <a:lnTo>
                      <a:pt x="1988" y="36"/>
                    </a:lnTo>
                    <a:lnTo>
                      <a:pt x="1990" y="36"/>
                    </a:lnTo>
                    <a:lnTo>
                      <a:pt x="1990" y="36"/>
                    </a:lnTo>
                    <a:lnTo>
                      <a:pt x="1990" y="36"/>
                    </a:lnTo>
                    <a:lnTo>
                      <a:pt x="1991" y="38"/>
                    </a:lnTo>
                    <a:lnTo>
                      <a:pt x="1991" y="38"/>
                    </a:lnTo>
                    <a:lnTo>
                      <a:pt x="1993" y="38"/>
                    </a:lnTo>
                    <a:lnTo>
                      <a:pt x="1995" y="38"/>
                    </a:lnTo>
                    <a:lnTo>
                      <a:pt x="1995" y="38"/>
                    </a:lnTo>
                    <a:lnTo>
                      <a:pt x="1995" y="38"/>
                    </a:lnTo>
                    <a:lnTo>
                      <a:pt x="1995" y="38"/>
                    </a:lnTo>
                    <a:lnTo>
                      <a:pt x="1997" y="38"/>
                    </a:lnTo>
                    <a:lnTo>
                      <a:pt x="1997" y="38"/>
                    </a:lnTo>
                    <a:lnTo>
                      <a:pt x="1999" y="36"/>
                    </a:lnTo>
                    <a:lnTo>
                      <a:pt x="1999" y="36"/>
                    </a:lnTo>
                    <a:lnTo>
                      <a:pt x="1999" y="36"/>
                    </a:lnTo>
                    <a:lnTo>
                      <a:pt x="1999" y="36"/>
                    </a:lnTo>
                    <a:lnTo>
                      <a:pt x="2000" y="34"/>
                    </a:lnTo>
                    <a:lnTo>
                      <a:pt x="2000" y="34"/>
                    </a:lnTo>
                    <a:lnTo>
                      <a:pt x="2000" y="34"/>
                    </a:lnTo>
                    <a:lnTo>
                      <a:pt x="2002" y="32"/>
                    </a:lnTo>
                    <a:lnTo>
                      <a:pt x="2002" y="32"/>
                    </a:lnTo>
                    <a:lnTo>
                      <a:pt x="2002" y="32"/>
                    </a:lnTo>
                    <a:lnTo>
                      <a:pt x="2002" y="31"/>
                    </a:lnTo>
                    <a:lnTo>
                      <a:pt x="2002" y="31"/>
                    </a:lnTo>
                    <a:lnTo>
                      <a:pt x="2004" y="29"/>
                    </a:lnTo>
                    <a:lnTo>
                      <a:pt x="2004" y="29"/>
                    </a:lnTo>
                    <a:lnTo>
                      <a:pt x="2004" y="29"/>
                    </a:lnTo>
                    <a:lnTo>
                      <a:pt x="2004" y="29"/>
                    </a:lnTo>
                    <a:lnTo>
                      <a:pt x="2006" y="27"/>
                    </a:lnTo>
                    <a:lnTo>
                      <a:pt x="2006" y="27"/>
                    </a:lnTo>
                    <a:lnTo>
                      <a:pt x="2008" y="27"/>
                    </a:lnTo>
                    <a:lnTo>
                      <a:pt x="2008" y="27"/>
                    </a:lnTo>
                    <a:lnTo>
                      <a:pt x="2008" y="27"/>
                    </a:lnTo>
                    <a:lnTo>
                      <a:pt x="2008" y="25"/>
                    </a:lnTo>
                    <a:lnTo>
                      <a:pt x="2008" y="25"/>
                    </a:lnTo>
                    <a:lnTo>
                      <a:pt x="2008" y="25"/>
                    </a:lnTo>
                    <a:lnTo>
                      <a:pt x="2009" y="25"/>
                    </a:lnTo>
                    <a:lnTo>
                      <a:pt x="2009" y="23"/>
                    </a:lnTo>
                    <a:lnTo>
                      <a:pt x="2009" y="23"/>
                    </a:lnTo>
                    <a:lnTo>
                      <a:pt x="2009" y="23"/>
                    </a:lnTo>
                    <a:lnTo>
                      <a:pt x="2009" y="21"/>
                    </a:lnTo>
                    <a:lnTo>
                      <a:pt x="2011" y="21"/>
                    </a:lnTo>
                    <a:lnTo>
                      <a:pt x="2011" y="21"/>
                    </a:lnTo>
                    <a:lnTo>
                      <a:pt x="2011" y="21"/>
                    </a:lnTo>
                    <a:lnTo>
                      <a:pt x="2011" y="21"/>
                    </a:lnTo>
                    <a:lnTo>
                      <a:pt x="2013" y="21"/>
                    </a:lnTo>
                    <a:lnTo>
                      <a:pt x="2013" y="20"/>
                    </a:lnTo>
                    <a:lnTo>
                      <a:pt x="2013" y="20"/>
                    </a:lnTo>
                    <a:lnTo>
                      <a:pt x="2015" y="20"/>
                    </a:lnTo>
                    <a:lnTo>
                      <a:pt x="2015" y="20"/>
                    </a:lnTo>
                    <a:lnTo>
                      <a:pt x="2015" y="20"/>
                    </a:lnTo>
                    <a:lnTo>
                      <a:pt x="2015" y="20"/>
                    </a:lnTo>
                    <a:lnTo>
                      <a:pt x="2015" y="20"/>
                    </a:lnTo>
                    <a:lnTo>
                      <a:pt x="2017" y="20"/>
                    </a:lnTo>
                    <a:lnTo>
                      <a:pt x="2017" y="20"/>
                    </a:lnTo>
                    <a:lnTo>
                      <a:pt x="2018" y="18"/>
                    </a:lnTo>
                    <a:lnTo>
                      <a:pt x="2018" y="18"/>
                    </a:lnTo>
                    <a:lnTo>
                      <a:pt x="2020" y="18"/>
                    </a:lnTo>
                    <a:lnTo>
                      <a:pt x="2020" y="18"/>
                    </a:lnTo>
                    <a:lnTo>
                      <a:pt x="2020" y="18"/>
                    </a:lnTo>
                    <a:lnTo>
                      <a:pt x="2020" y="18"/>
                    </a:lnTo>
                    <a:lnTo>
                      <a:pt x="2020" y="18"/>
                    </a:lnTo>
                    <a:lnTo>
                      <a:pt x="2020" y="16"/>
                    </a:lnTo>
                    <a:lnTo>
                      <a:pt x="2022" y="16"/>
                    </a:lnTo>
                    <a:lnTo>
                      <a:pt x="2022" y="16"/>
                    </a:lnTo>
                    <a:lnTo>
                      <a:pt x="2022" y="16"/>
                    </a:lnTo>
                    <a:lnTo>
                      <a:pt x="2022" y="16"/>
                    </a:lnTo>
                    <a:lnTo>
                      <a:pt x="2022" y="14"/>
                    </a:lnTo>
                    <a:lnTo>
                      <a:pt x="2022" y="14"/>
                    </a:lnTo>
                    <a:lnTo>
                      <a:pt x="2022" y="14"/>
                    </a:lnTo>
                    <a:lnTo>
                      <a:pt x="2022" y="14"/>
                    </a:lnTo>
                    <a:lnTo>
                      <a:pt x="2022" y="14"/>
                    </a:lnTo>
                    <a:lnTo>
                      <a:pt x="2022" y="14"/>
                    </a:lnTo>
                    <a:lnTo>
                      <a:pt x="2022" y="14"/>
                    </a:lnTo>
                    <a:lnTo>
                      <a:pt x="2022" y="14"/>
                    </a:lnTo>
                    <a:lnTo>
                      <a:pt x="2024" y="14"/>
                    </a:lnTo>
                    <a:lnTo>
                      <a:pt x="2024" y="12"/>
                    </a:lnTo>
                    <a:lnTo>
                      <a:pt x="2024" y="12"/>
                    </a:lnTo>
                    <a:lnTo>
                      <a:pt x="2026" y="12"/>
                    </a:lnTo>
                    <a:lnTo>
                      <a:pt x="2026" y="12"/>
                    </a:lnTo>
                    <a:lnTo>
                      <a:pt x="2026" y="12"/>
                    </a:lnTo>
                    <a:lnTo>
                      <a:pt x="2026" y="12"/>
                    </a:lnTo>
                    <a:lnTo>
                      <a:pt x="2026" y="12"/>
                    </a:lnTo>
                    <a:lnTo>
                      <a:pt x="2026" y="12"/>
                    </a:lnTo>
                    <a:lnTo>
                      <a:pt x="2028" y="12"/>
                    </a:lnTo>
                    <a:lnTo>
                      <a:pt x="2028" y="11"/>
                    </a:lnTo>
                    <a:lnTo>
                      <a:pt x="2028" y="11"/>
                    </a:lnTo>
                    <a:lnTo>
                      <a:pt x="2028" y="11"/>
                    </a:lnTo>
                    <a:lnTo>
                      <a:pt x="2028" y="11"/>
                    </a:lnTo>
                    <a:lnTo>
                      <a:pt x="2029" y="11"/>
                    </a:lnTo>
                    <a:lnTo>
                      <a:pt x="2029" y="11"/>
                    </a:lnTo>
                    <a:lnTo>
                      <a:pt x="2029" y="11"/>
                    </a:lnTo>
                    <a:lnTo>
                      <a:pt x="2029" y="9"/>
                    </a:lnTo>
                    <a:lnTo>
                      <a:pt x="2031" y="9"/>
                    </a:lnTo>
                    <a:lnTo>
                      <a:pt x="2031" y="9"/>
                    </a:lnTo>
                    <a:lnTo>
                      <a:pt x="2031" y="9"/>
                    </a:lnTo>
                    <a:lnTo>
                      <a:pt x="2031" y="9"/>
                    </a:lnTo>
                    <a:lnTo>
                      <a:pt x="2033" y="9"/>
                    </a:lnTo>
                    <a:lnTo>
                      <a:pt x="2031" y="9"/>
                    </a:lnTo>
                    <a:lnTo>
                      <a:pt x="2033" y="9"/>
                    </a:lnTo>
                    <a:lnTo>
                      <a:pt x="2033" y="9"/>
                    </a:lnTo>
                    <a:lnTo>
                      <a:pt x="2033" y="9"/>
                    </a:lnTo>
                    <a:lnTo>
                      <a:pt x="2033" y="9"/>
                    </a:lnTo>
                    <a:lnTo>
                      <a:pt x="2035" y="9"/>
                    </a:lnTo>
                    <a:lnTo>
                      <a:pt x="2037" y="9"/>
                    </a:lnTo>
                    <a:lnTo>
                      <a:pt x="2037" y="9"/>
                    </a:lnTo>
                    <a:lnTo>
                      <a:pt x="2037" y="7"/>
                    </a:lnTo>
                    <a:lnTo>
                      <a:pt x="2038" y="7"/>
                    </a:lnTo>
                    <a:lnTo>
                      <a:pt x="2040" y="7"/>
                    </a:lnTo>
                    <a:lnTo>
                      <a:pt x="2040" y="7"/>
                    </a:lnTo>
                    <a:lnTo>
                      <a:pt x="2042" y="7"/>
                    </a:lnTo>
                    <a:lnTo>
                      <a:pt x="2042" y="7"/>
                    </a:lnTo>
                    <a:lnTo>
                      <a:pt x="2042" y="7"/>
                    </a:lnTo>
                    <a:lnTo>
                      <a:pt x="2044" y="7"/>
                    </a:lnTo>
                    <a:lnTo>
                      <a:pt x="2044" y="7"/>
                    </a:lnTo>
                    <a:lnTo>
                      <a:pt x="2046" y="9"/>
                    </a:lnTo>
                    <a:lnTo>
                      <a:pt x="2046" y="9"/>
                    </a:lnTo>
                    <a:lnTo>
                      <a:pt x="2046" y="9"/>
                    </a:lnTo>
                    <a:lnTo>
                      <a:pt x="2046" y="9"/>
                    </a:lnTo>
                    <a:lnTo>
                      <a:pt x="2047" y="11"/>
                    </a:lnTo>
                    <a:lnTo>
                      <a:pt x="2047" y="12"/>
                    </a:lnTo>
                    <a:lnTo>
                      <a:pt x="2047" y="12"/>
                    </a:lnTo>
                    <a:lnTo>
                      <a:pt x="2049" y="12"/>
                    </a:lnTo>
                    <a:lnTo>
                      <a:pt x="2049" y="12"/>
                    </a:lnTo>
                    <a:lnTo>
                      <a:pt x="2049" y="12"/>
                    </a:lnTo>
                    <a:lnTo>
                      <a:pt x="2051" y="14"/>
                    </a:lnTo>
                    <a:lnTo>
                      <a:pt x="2051" y="14"/>
                    </a:lnTo>
                    <a:lnTo>
                      <a:pt x="2051" y="12"/>
                    </a:lnTo>
                    <a:lnTo>
                      <a:pt x="2053" y="12"/>
                    </a:lnTo>
                    <a:lnTo>
                      <a:pt x="2053" y="12"/>
                    </a:lnTo>
                    <a:lnTo>
                      <a:pt x="2053" y="12"/>
                    </a:lnTo>
                    <a:lnTo>
                      <a:pt x="2053" y="12"/>
                    </a:lnTo>
                    <a:lnTo>
                      <a:pt x="2053" y="12"/>
                    </a:lnTo>
                    <a:lnTo>
                      <a:pt x="2053" y="12"/>
                    </a:lnTo>
                    <a:lnTo>
                      <a:pt x="2053" y="12"/>
                    </a:lnTo>
                    <a:lnTo>
                      <a:pt x="2053" y="12"/>
                    </a:lnTo>
                    <a:lnTo>
                      <a:pt x="2053" y="11"/>
                    </a:lnTo>
                    <a:lnTo>
                      <a:pt x="2055" y="11"/>
                    </a:lnTo>
                    <a:lnTo>
                      <a:pt x="2055" y="11"/>
                    </a:lnTo>
                    <a:lnTo>
                      <a:pt x="2056" y="11"/>
                    </a:lnTo>
                    <a:lnTo>
                      <a:pt x="2056" y="11"/>
                    </a:lnTo>
                    <a:lnTo>
                      <a:pt x="2056" y="11"/>
                    </a:lnTo>
                    <a:lnTo>
                      <a:pt x="2056" y="9"/>
                    </a:lnTo>
                    <a:lnTo>
                      <a:pt x="2058" y="9"/>
                    </a:lnTo>
                    <a:lnTo>
                      <a:pt x="2058" y="9"/>
                    </a:lnTo>
                    <a:lnTo>
                      <a:pt x="2058" y="9"/>
                    </a:lnTo>
                    <a:lnTo>
                      <a:pt x="2060" y="9"/>
                    </a:lnTo>
                    <a:lnTo>
                      <a:pt x="2060" y="9"/>
                    </a:lnTo>
                    <a:lnTo>
                      <a:pt x="2060" y="7"/>
                    </a:lnTo>
                    <a:lnTo>
                      <a:pt x="2060" y="7"/>
                    </a:lnTo>
                    <a:lnTo>
                      <a:pt x="2060" y="7"/>
                    </a:lnTo>
                    <a:lnTo>
                      <a:pt x="2062" y="7"/>
                    </a:lnTo>
                    <a:lnTo>
                      <a:pt x="2062" y="7"/>
                    </a:lnTo>
                    <a:lnTo>
                      <a:pt x="2064" y="7"/>
                    </a:lnTo>
                    <a:lnTo>
                      <a:pt x="2064" y="7"/>
                    </a:lnTo>
                    <a:lnTo>
                      <a:pt x="2064" y="9"/>
                    </a:lnTo>
                    <a:lnTo>
                      <a:pt x="2066" y="9"/>
                    </a:lnTo>
                    <a:lnTo>
                      <a:pt x="2066" y="7"/>
                    </a:lnTo>
                    <a:lnTo>
                      <a:pt x="2066" y="7"/>
                    </a:lnTo>
                    <a:lnTo>
                      <a:pt x="2066" y="7"/>
                    </a:lnTo>
                    <a:lnTo>
                      <a:pt x="2066" y="5"/>
                    </a:lnTo>
                    <a:lnTo>
                      <a:pt x="2066" y="5"/>
                    </a:lnTo>
                    <a:lnTo>
                      <a:pt x="2066" y="5"/>
                    </a:lnTo>
                    <a:lnTo>
                      <a:pt x="2067" y="5"/>
                    </a:lnTo>
                    <a:lnTo>
                      <a:pt x="2067" y="5"/>
                    </a:lnTo>
                    <a:lnTo>
                      <a:pt x="2067" y="5"/>
                    </a:lnTo>
                    <a:lnTo>
                      <a:pt x="2069" y="3"/>
                    </a:lnTo>
                    <a:lnTo>
                      <a:pt x="2069" y="3"/>
                    </a:lnTo>
                    <a:lnTo>
                      <a:pt x="2069" y="3"/>
                    </a:lnTo>
                    <a:lnTo>
                      <a:pt x="2069" y="3"/>
                    </a:lnTo>
                    <a:lnTo>
                      <a:pt x="2071" y="3"/>
                    </a:lnTo>
                    <a:lnTo>
                      <a:pt x="2071" y="3"/>
                    </a:lnTo>
                    <a:lnTo>
                      <a:pt x="2071" y="3"/>
                    </a:lnTo>
                    <a:lnTo>
                      <a:pt x="2071" y="3"/>
                    </a:lnTo>
                    <a:lnTo>
                      <a:pt x="2071" y="2"/>
                    </a:lnTo>
                    <a:lnTo>
                      <a:pt x="2071" y="2"/>
                    </a:lnTo>
                    <a:lnTo>
                      <a:pt x="2073" y="2"/>
                    </a:lnTo>
                    <a:lnTo>
                      <a:pt x="2073" y="2"/>
                    </a:lnTo>
                    <a:lnTo>
                      <a:pt x="2073" y="2"/>
                    </a:lnTo>
                    <a:lnTo>
                      <a:pt x="2075" y="2"/>
                    </a:lnTo>
                    <a:lnTo>
                      <a:pt x="2075" y="0"/>
                    </a:lnTo>
                    <a:lnTo>
                      <a:pt x="2075" y="0"/>
                    </a:lnTo>
                    <a:lnTo>
                      <a:pt x="2075" y="0"/>
                    </a:lnTo>
                    <a:lnTo>
                      <a:pt x="2076" y="0"/>
                    </a:lnTo>
                    <a:lnTo>
                      <a:pt x="2076" y="0"/>
                    </a:lnTo>
                    <a:lnTo>
                      <a:pt x="2078" y="0"/>
                    </a:lnTo>
                    <a:lnTo>
                      <a:pt x="2078" y="0"/>
                    </a:lnTo>
                    <a:lnTo>
                      <a:pt x="2080" y="0"/>
                    </a:lnTo>
                    <a:lnTo>
                      <a:pt x="2080" y="0"/>
                    </a:lnTo>
                    <a:lnTo>
                      <a:pt x="2080" y="0"/>
                    </a:lnTo>
                    <a:lnTo>
                      <a:pt x="2080" y="0"/>
                    </a:lnTo>
                    <a:lnTo>
                      <a:pt x="2082" y="0"/>
                    </a:lnTo>
                    <a:lnTo>
                      <a:pt x="2084" y="0"/>
                    </a:lnTo>
                    <a:lnTo>
                      <a:pt x="2084" y="0"/>
                    </a:lnTo>
                    <a:lnTo>
                      <a:pt x="2085" y="0"/>
                    </a:lnTo>
                    <a:lnTo>
                      <a:pt x="2085" y="0"/>
                    </a:lnTo>
                    <a:lnTo>
                      <a:pt x="2085" y="0"/>
                    </a:lnTo>
                    <a:lnTo>
                      <a:pt x="2085" y="0"/>
                    </a:lnTo>
                    <a:lnTo>
                      <a:pt x="2085" y="2"/>
                    </a:lnTo>
                    <a:lnTo>
                      <a:pt x="2085" y="2"/>
                    </a:lnTo>
                    <a:lnTo>
                      <a:pt x="2087" y="2"/>
                    </a:lnTo>
                    <a:lnTo>
                      <a:pt x="2087" y="2"/>
                    </a:lnTo>
                    <a:lnTo>
                      <a:pt x="2087" y="2"/>
                    </a:lnTo>
                    <a:lnTo>
                      <a:pt x="2087" y="2"/>
                    </a:lnTo>
                    <a:lnTo>
                      <a:pt x="2087" y="2"/>
                    </a:lnTo>
                    <a:lnTo>
                      <a:pt x="2089" y="3"/>
                    </a:lnTo>
                    <a:lnTo>
                      <a:pt x="2089" y="3"/>
                    </a:lnTo>
                    <a:lnTo>
                      <a:pt x="2089" y="3"/>
                    </a:lnTo>
                    <a:lnTo>
                      <a:pt x="2089" y="5"/>
                    </a:lnTo>
                    <a:lnTo>
                      <a:pt x="2089" y="5"/>
                    </a:lnTo>
                    <a:lnTo>
                      <a:pt x="2089" y="5"/>
                    </a:lnTo>
                    <a:lnTo>
                      <a:pt x="2089" y="5"/>
                    </a:lnTo>
                    <a:lnTo>
                      <a:pt x="2089" y="5"/>
                    </a:lnTo>
                    <a:lnTo>
                      <a:pt x="2089" y="7"/>
                    </a:lnTo>
                    <a:lnTo>
                      <a:pt x="2089" y="7"/>
                    </a:lnTo>
                    <a:lnTo>
                      <a:pt x="2089" y="7"/>
                    </a:lnTo>
                    <a:lnTo>
                      <a:pt x="2089" y="7"/>
                    </a:lnTo>
                    <a:lnTo>
                      <a:pt x="2089" y="7"/>
                    </a:lnTo>
                    <a:lnTo>
                      <a:pt x="2089" y="9"/>
                    </a:lnTo>
                    <a:lnTo>
                      <a:pt x="2091" y="9"/>
                    </a:lnTo>
                    <a:lnTo>
                      <a:pt x="2091" y="9"/>
                    </a:lnTo>
                    <a:lnTo>
                      <a:pt x="2091" y="9"/>
                    </a:lnTo>
                    <a:lnTo>
                      <a:pt x="2091" y="11"/>
                    </a:lnTo>
                    <a:lnTo>
                      <a:pt x="2091" y="11"/>
                    </a:lnTo>
                    <a:lnTo>
                      <a:pt x="2091" y="11"/>
                    </a:lnTo>
                    <a:lnTo>
                      <a:pt x="2091" y="11"/>
                    </a:lnTo>
                    <a:lnTo>
                      <a:pt x="2091" y="11"/>
                    </a:lnTo>
                    <a:lnTo>
                      <a:pt x="2093" y="12"/>
                    </a:lnTo>
                    <a:lnTo>
                      <a:pt x="2093" y="12"/>
                    </a:lnTo>
                    <a:lnTo>
                      <a:pt x="2093" y="12"/>
                    </a:lnTo>
                    <a:lnTo>
                      <a:pt x="2094" y="12"/>
                    </a:lnTo>
                    <a:lnTo>
                      <a:pt x="2096" y="12"/>
                    </a:lnTo>
                    <a:lnTo>
                      <a:pt x="2096" y="14"/>
                    </a:lnTo>
                    <a:lnTo>
                      <a:pt x="2098" y="14"/>
                    </a:lnTo>
                    <a:lnTo>
                      <a:pt x="2098" y="12"/>
                    </a:lnTo>
                    <a:lnTo>
                      <a:pt x="2100" y="12"/>
                    </a:lnTo>
                    <a:lnTo>
                      <a:pt x="2100" y="12"/>
                    </a:lnTo>
                    <a:lnTo>
                      <a:pt x="2100" y="12"/>
                    </a:lnTo>
                    <a:lnTo>
                      <a:pt x="2102" y="12"/>
                    </a:lnTo>
                    <a:lnTo>
                      <a:pt x="2103" y="12"/>
                    </a:lnTo>
                    <a:lnTo>
                      <a:pt x="2103" y="11"/>
                    </a:lnTo>
                    <a:lnTo>
                      <a:pt x="2105" y="11"/>
                    </a:lnTo>
                    <a:lnTo>
                      <a:pt x="2105" y="12"/>
                    </a:lnTo>
                    <a:lnTo>
                      <a:pt x="2105" y="12"/>
                    </a:lnTo>
                    <a:lnTo>
                      <a:pt x="2107" y="12"/>
                    </a:lnTo>
                    <a:lnTo>
                      <a:pt x="2107" y="12"/>
                    </a:lnTo>
                    <a:lnTo>
                      <a:pt x="2107" y="14"/>
                    </a:lnTo>
                    <a:lnTo>
                      <a:pt x="2109" y="14"/>
                    </a:lnTo>
                    <a:lnTo>
                      <a:pt x="2109" y="14"/>
                    </a:lnTo>
                    <a:lnTo>
                      <a:pt x="2109" y="14"/>
                    </a:lnTo>
                    <a:lnTo>
                      <a:pt x="2109" y="16"/>
                    </a:lnTo>
                    <a:lnTo>
                      <a:pt x="2109" y="16"/>
                    </a:lnTo>
                    <a:lnTo>
                      <a:pt x="2109" y="18"/>
                    </a:lnTo>
                    <a:lnTo>
                      <a:pt x="2111" y="20"/>
                    </a:lnTo>
                    <a:lnTo>
                      <a:pt x="2111" y="20"/>
                    </a:lnTo>
                    <a:lnTo>
                      <a:pt x="2111" y="20"/>
                    </a:lnTo>
                    <a:lnTo>
                      <a:pt x="2111" y="21"/>
                    </a:lnTo>
                    <a:lnTo>
                      <a:pt x="2113" y="21"/>
                    </a:lnTo>
                    <a:lnTo>
                      <a:pt x="2113" y="21"/>
                    </a:lnTo>
                    <a:lnTo>
                      <a:pt x="2113" y="23"/>
                    </a:lnTo>
                    <a:lnTo>
                      <a:pt x="2114" y="23"/>
                    </a:lnTo>
                    <a:lnTo>
                      <a:pt x="2114" y="23"/>
                    </a:lnTo>
                    <a:lnTo>
                      <a:pt x="2114" y="23"/>
                    </a:lnTo>
                    <a:lnTo>
                      <a:pt x="2116" y="23"/>
                    </a:lnTo>
                    <a:lnTo>
                      <a:pt x="2116" y="23"/>
                    </a:lnTo>
                    <a:lnTo>
                      <a:pt x="2118" y="23"/>
                    </a:lnTo>
                    <a:lnTo>
                      <a:pt x="2118" y="25"/>
                    </a:lnTo>
                    <a:lnTo>
                      <a:pt x="2118" y="25"/>
                    </a:lnTo>
                    <a:lnTo>
                      <a:pt x="2120" y="25"/>
                    </a:lnTo>
                    <a:lnTo>
                      <a:pt x="2122" y="27"/>
                    </a:lnTo>
                    <a:lnTo>
                      <a:pt x="2122" y="27"/>
                    </a:lnTo>
                    <a:lnTo>
                      <a:pt x="2123" y="27"/>
                    </a:lnTo>
                    <a:lnTo>
                      <a:pt x="2123" y="27"/>
                    </a:lnTo>
                    <a:lnTo>
                      <a:pt x="2123" y="27"/>
                    </a:lnTo>
                    <a:lnTo>
                      <a:pt x="2125" y="27"/>
                    </a:lnTo>
                    <a:lnTo>
                      <a:pt x="2125" y="27"/>
                    </a:lnTo>
                    <a:lnTo>
                      <a:pt x="2125" y="27"/>
                    </a:lnTo>
                    <a:lnTo>
                      <a:pt x="2127" y="27"/>
                    </a:lnTo>
                    <a:lnTo>
                      <a:pt x="2127" y="27"/>
                    </a:lnTo>
                    <a:lnTo>
                      <a:pt x="2129" y="27"/>
                    </a:lnTo>
                    <a:lnTo>
                      <a:pt x="2129" y="29"/>
                    </a:lnTo>
                    <a:lnTo>
                      <a:pt x="2129" y="29"/>
                    </a:lnTo>
                    <a:lnTo>
                      <a:pt x="2129" y="29"/>
                    </a:lnTo>
                    <a:lnTo>
                      <a:pt x="2131" y="29"/>
                    </a:lnTo>
                    <a:lnTo>
                      <a:pt x="2131" y="31"/>
                    </a:lnTo>
                    <a:lnTo>
                      <a:pt x="2131" y="31"/>
                    </a:lnTo>
                    <a:lnTo>
                      <a:pt x="2131" y="31"/>
                    </a:lnTo>
                    <a:lnTo>
                      <a:pt x="2132" y="31"/>
                    </a:lnTo>
                    <a:lnTo>
                      <a:pt x="2132" y="32"/>
                    </a:lnTo>
                    <a:lnTo>
                      <a:pt x="2134" y="32"/>
                    </a:lnTo>
                    <a:lnTo>
                      <a:pt x="2134" y="32"/>
                    </a:lnTo>
                    <a:lnTo>
                      <a:pt x="2136" y="34"/>
                    </a:lnTo>
                    <a:lnTo>
                      <a:pt x="2138" y="34"/>
                    </a:lnTo>
                    <a:lnTo>
                      <a:pt x="2138" y="34"/>
                    </a:lnTo>
                    <a:lnTo>
                      <a:pt x="2140" y="34"/>
                    </a:lnTo>
                    <a:lnTo>
                      <a:pt x="2140" y="36"/>
                    </a:lnTo>
                    <a:lnTo>
                      <a:pt x="2140" y="36"/>
                    </a:lnTo>
                    <a:lnTo>
                      <a:pt x="2140" y="36"/>
                    </a:lnTo>
                    <a:lnTo>
                      <a:pt x="2141" y="36"/>
                    </a:lnTo>
                    <a:lnTo>
                      <a:pt x="2141" y="36"/>
                    </a:lnTo>
                    <a:lnTo>
                      <a:pt x="2141" y="38"/>
                    </a:lnTo>
                    <a:lnTo>
                      <a:pt x="2140" y="38"/>
                    </a:lnTo>
                    <a:lnTo>
                      <a:pt x="2140" y="38"/>
                    </a:lnTo>
                    <a:lnTo>
                      <a:pt x="2140" y="38"/>
                    </a:lnTo>
                    <a:lnTo>
                      <a:pt x="2138" y="38"/>
                    </a:lnTo>
                    <a:lnTo>
                      <a:pt x="2138" y="38"/>
                    </a:lnTo>
                    <a:lnTo>
                      <a:pt x="2138" y="38"/>
                    </a:lnTo>
                    <a:lnTo>
                      <a:pt x="2138" y="38"/>
                    </a:lnTo>
                    <a:lnTo>
                      <a:pt x="2136" y="38"/>
                    </a:lnTo>
                    <a:lnTo>
                      <a:pt x="2136" y="40"/>
                    </a:lnTo>
                    <a:lnTo>
                      <a:pt x="2136" y="40"/>
                    </a:lnTo>
                    <a:lnTo>
                      <a:pt x="2136" y="40"/>
                    </a:lnTo>
                    <a:lnTo>
                      <a:pt x="2136" y="40"/>
                    </a:lnTo>
                    <a:lnTo>
                      <a:pt x="2134" y="40"/>
                    </a:lnTo>
                    <a:lnTo>
                      <a:pt x="2134" y="40"/>
                    </a:lnTo>
                    <a:lnTo>
                      <a:pt x="2134" y="41"/>
                    </a:lnTo>
                    <a:lnTo>
                      <a:pt x="2132" y="41"/>
                    </a:lnTo>
                    <a:lnTo>
                      <a:pt x="2132" y="43"/>
                    </a:lnTo>
                    <a:lnTo>
                      <a:pt x="2131" y="43"/>
                    </a:lnTo>
                    <a:lnTo>
                      <a:pt x="2131" y="45"/>
                    </a:lnTo>
                    <a:lnTo>
                      <a:pt x="2129" y="45"/>
                    </a:lnTo>
                    <a:lnTo>
                      <a:pt x="2129" y="45"/>
                    </a:lnTo>
                    <a:lnTo>
                      <a:pt x="2129" y="45"/>
                    </a:lnTo>
                    <a:lnTo>
                      <a:pt x="2127" y="47"/>
                    </a:lnTo>
                    <a:lnTo>
                      <a:pt x="2127" y="47"/>
                    </a:lnTo>
                    <a:lnTo>
                      <a:pt x="2125" y="47"/>
                    </a:lnTo>
                    <a:lnTo>
                      <a:pt x="2125" y="47"/>
                    </a:lnTo>
                    <a:lnTo>
                      <a:pt x="2125" y="47"/>
                    </a:lnTo>
                    <a:lnTo>
                      <a:pt x="2125" y="47"/>
                    </a:lnTo>
                    <a:lnTo>
                      <a:pt x="2123" y="47"/>
                    </a:lnTo>
                    <a:lnTo>
                      <a:pt x="2123" y="47"/>
                    </a:lnTo>
                    <a:lnTo>
                      <a:pt x="2122" y="47"/>
                    </a:lnTo>
                    <a:lnTo>
                      <a:pt x="2122" y="47"/>
                    </a:lnTo>
                    <a:lnTo>
                      <a:pt x="2122" y="47"/>
                    </a:lnTo>
                    <a:lnTo>
                      <a:pt x="2122" y="49"/>
                    </a:lnTo>
                    <a:lnTo>
                      <a:pt x="2120" y="49"/>
                    </a:lnTo>
                    <a:lnTo>
                      <a:pt x="2120" y="49"/>
                    </a:lnTo>
                    <a:lnTo>
                      <a:pt x="2120" y="49"/>
                    </a:lnTo>
                    <a:lnTo>
                      <a:pt x="2120" y="49"/>
                    </a:lnTo>
                    <a:lnTo>
                      <a:pt x="2120" y="50"/>
                    </a:lnTo>
                    <a:lnTo>
                      <a:pt x="2120" y="50"/>
                    </a:lnTo>
                    <a:lnTo>
                      <a:pt x="2120" y="50"/>
                    </a:lnTo>
                    <a:lnTo>
                      <a:pt x="2120" y="52"/>
                    </a:lnTo>
                    <a:lnTo>
                      <a:pt x="2120" y="54"/>
                    </a:lnTo>
                    <a:lnTo>
                      <a:pt x="2120" y="54"/>
                    </a:lnTo>
                    <a:lnTo>
                      <a:pt x="2120" y="56"/>
                    </a:lnTo>
                    <a:lnTo>
                      <a:pt x="2120" y="56"/>
                    </a:lnTo>
                    <a:lnTo>
                      <a:pt x="2120" y="58"/>
                    </a:lnTo>
                    <a:lnTo>
                      <a:pt x="2120" y="58"/>
                    </a:lnTo>
                    <a:lnTo>
                      <a:pt x="2120" y="58"/>
                    </a:lnTo>
                    <a:lnTo>
                      <a:pt x="2120" y="59"/>
                    </a:lnTo>
                    <a:lnTo>
                      <a:pt x="2122" y="59"/>
                    </a:lnTo>
                    <a:lnTo>
                      <a:pt x="2122" y="61"/>
                    </a:lnTo>
                    <a:lnTo>
                      <a:pt x="2122" y="61"/>
                    </a:lnTo>
                    <a:lnTo>
                      <a:pt x="2123" y="61"/>
                    </a:lnTo>
                    <a:lnTo>
                      <a:pt x="2123" y="61"/>
                    </a:lnTo>
                    <a:lnTo>
                      <a:pt x="2123" y="61"/>
                    </a:lnTo>
                    <a:lnTo>
                      <a:pt x="2125" y="63"/>
                    </a:lnTo>
                    <a:lnTo>
                      <a:pt x="2125" y="63"/>
                    </a:lnTo>
                    <a:lnTo>
                      <a:pt x="2127" y="63"/>
                    </a:lnTo>
                    <a:lnTo>
                      <a:pt x="2127" y="65"/>
                    </a:lnTo>
                    <a:lnTo>
                      <a:pt x="2127" y="65"/>
                    </a:lnTo>
                    <a:lnTo>
                      <a:pt x="2127" y="67"/>
                    </a:lnTo>
                    <a:lnTo>
                      <a:pt x="2127" y="67"/>
                    </a:lnTo>
                    <a:lnTo>
                      <a:pt x="2127" y="69"/>
                    </a:lnTo>
                    <a:lnTo>
                      <a:pt x="2125" y="69"/>
                    </a:lnTo>
                    <a:lnTo>
                      <a:pt x="2125" y="69"/>
                    </a:lnTo>
                    <a:lnTo>
                      <a:pt x="2125" y="69"/>
                    </a:lnTo>
                    <a:lnTo>
                      <a:pt x="2123" y="69"/>
                    </a:lnTo>
                    <a:lnTo>
                      <a:pt x="2123" y="69"/>
                    </a:lnTo>
                    <a:lnTo>
                      <a:pt x="2123" y="70"/>
                    </a:lnTo>
                    <a:lnTo>
                      <a:pt x="2123" y="70"/>
                    </a:lnTo>
                    <a:lnTo>
                      <a:pt x="2123" y="72"/>
                    </a:lnTo>
                    <a:lnTo>
                      <a:pt x="2122" y="72"/>
                    </a:lnTo>
                    <a:lnTo>
                      <a:pt x="2122" y="72"/>
                    </a:lnTo>
                    <a:lnTo>
                      <a:pt x="2122" y="74"/>
                    </a:lnTo>
                    <a:lnTo>
                      <a:pt x="2120" y="74"/>
                    </a:lnTo>
                    <a:lnTo>
                      <a:pt x="2120" y="74"/>
                    </a:lnTo>
                    <a:lnTo>
                      <a:pt x="2120" y="74"/>
                    </a:lnTo>
                    <a:lnTo>
                      <a:pt x="2120" y="74"/>
                    </a:lnTo>
                    <a:lnTo>
                      <a:pt x="2120" y="74"/>
                    </a:lnTo>
                    <a:lnTo>
                      <a:pt x="2118" y="76"/>
                    </a:lnTo>
                    <a:lnTo>
                      <a:pt x="2118" y="76"/>
                    </a:lnTo>
                    <a:lnTo>
                      <a:pt x="2114" y="76"/>
                    </a:lnTo>
                    <a:lnTo>
                      <a:pt x="2114" y="76"/>
                    </a:lnTo>
                    <a:lnTo>
                      <a:pt x="2114" y="76"/>
                    </a:lnTo>
                    <a:lnTo>
                      <a:pt x="2114" y="78"/>
                    </a:lnTo>
                    <a:lnTo>
                      <a:pt x="2113" y="78"/>
                    </a:lnTo>
                    <a:lnTo>
                      <a:pt x="2113" y="78"/>
                    </a:lnTo>
                    <a:lnTo>
                      <a:pt x="2111" y="79"/>
                    </a:lnTo>
                    <a:lnTo>
                      <a:pt x="2111" y="79"/>
                    </a:lnTo>
                    <a:lnTo>
                      <a:pt x="2111" y="79"/>
                    </a:lnTo>
                    <a:lnTo>
                      <a:pt x="2111" y="81"/>
                    </a:lnTo>
                    <a:lnTo>
                      <a:pt x="2111" y="81"/>
                    </a:lnTo>
                    <a:lnTo>
                      <a:pt x="2111" y="81"/>
                    </a:lnTo>
                    <a:lnTo>
                      <a:pt x="2111" y="81"/>
                    </a:lnTo>
                    <a:lnTo>
                      <a:pt x="2111" y="81"/>
                    </a:lnTo>
                    <a:lnTo>
                      <a:pt x="2111" y="83"/>
                    </a:lnTo>
                    <a:lnTo>
                      <a:pt x="2109" y="83"/>
                    </a:lnTo>
                    <a:lnTo>
                      <a:pt x="2109" y="85"/>
                    </a:lnTo>
                    <a:lnTo>
                      <a:pt x="2109" y="85"/>
                    </a:lnTo>
                    <a:lnTo>
                      <a:pt x="2107" y="85"/>
                    </a:lnTo>
                    <a:lnTo>
                      <a:pt x="2107" y="87"/>
                    </a:lnTo>
                    <a:lnTo>
                      <a:pt x="2107" y="87"/>
                    </a:lnTo>
                    <a:lnTo>
                      <a:pt x="2107" y="87"/>
                    </a:lnTo>
                    <a:lnTo>
                      <a:pt x="2107" y="88"/>
                    </a:lnTo>
                    <a:lnTo>
                      <a:pt x="2105" y="88"/>
                    </a:lnTo>
                    <a:lnTo>
                      <a:pt x="2105" y="88"/>
                    </a:lnTo>
                    <a:lnTo>
                      <a:pt x="2105" y="90"/>
                    </a:lnTo>
                    <a:lnTo>
                      <a:pt x="2105" y="90"/>
                    </a:lnTo>
                    <a:lnTo>
                      <a:pt x="2105" y="90"/>
                    </a:lnTo>
                    <a:lnTo>
                      <a:pt x="2105" y="90"/>
                    </a:lnTo>
                    <a:lnTo>
                      <a:pt x="2105" y="90"/>
                    </a:lnTo>
                    <a:lnTo>
                      <a:pt x="2107" y="90"/>
                    </a:lnTo>
                    <a:lnTo>
                      <a:pt x="2107" y="92"/>
                    </a:lnTo>
                    <a:lnTo>
                      <a:pt x="2107" y="92"/>
                    </a:lnTo>
                    <a:lnTo>
                      <a:pt x="2107" y="94"/>
                    </a:lnTo>
                    <a:lnTo>
                      <a:pt x="2107" y="94"/>
                    </a:lnTo>
                    <a:lnTo>
                      <a:pt x="2107" y="94"/>
                    </a:lnTo>
                    <a:lnTo>
                      <a:pt x="2107" y="96"/>
                    </a:lnTo>
                    <a:lnTo>
                      <a:pt x="2107" y="96"/>
                    </a:lnTo>
                    <a:lnTo>
                      <a:pt x="2107" y="96"/>
                    </a:lnTo>
                    <a:lnTo>
                      <a:pt x="2107" y="97"/>
                    </a:lnTo>
                    <a:lnTo>
                      <a:pt x="2109" y="97"/>
                    </a:lnTo>
                    <a:lnTo>
                      <a:pt x="2109" y="97"/>
                    </a:lnTo>
                    <a:lnTo>
                      <a:pt x="2109" y="99"/>
                    </a:lnTo>
                    <a:lnTo>
                      <a:pt x="2109" y="99"/>
                    </a:lnTo>
                    <a:lnTo>
                      <a:pt x="2111" y="99"/>
                    </a:lnTo>
                    <a:lnTo>
                      <a:pt x="2111" y="99"/>
                    </a:lnTo>
                    <a:lnTo>
                      <a:pt x="2111" y="99"/>
                    </a:lnTo>
                    <a:lnTo>
                      <a:pt x="2113" y="99"/>
                    </a:lnTo>
                    <a:lnTo>
                      <a:pt x="2113" y="101"/>
                    </a:lnTo>
                    <a:lnTo>
                      <a:pt x="2111" y="103"/>
                    </a:lnTo>
                    <a:lnTo>
                      <a:pt x="2111" y="103"/>
                    </a:lnTo>
                    <a:lnTo>
                      <a:pt x="2111" y="103"/>
                    </a:lnTo>
                    <a:lnTo>
                      <a:pt x="2111" y="105"/>
                    </a:lnTo>
                    <a:lnTo>
                      <a:pt x="2111" y="105"/>
                    </a:lnTo>
                    <a:lnTo>
                      <a:pt x="2111" y="105"/>
                    </a:lnTo>
                    <a:lnTo>
                      <a:pt x="2111" y="107"/>
                    </a:lnTo>
                    <a:lnTo>
                      <a:pt x="2109" y="107"/>
                    </a:lnTo>
                    <a:lnTo>
                      <a:pt x="2109" y="107"/>
                    </a:lnTo>
                    <a:lnTo>
                      <a:pt x="2109" y="107"/>
                    </a:lnTo>
                    <a:lnTo>
                      <a:pt x="2109" y="108"/>
                    </a:lnTo>
                    <a:lnTo>
                      <a:pt x="2109" y="108"/>
                    </a:lnTo>
                    <a:lnTo>
                      <a:pt x="2109" y="108"/>
                    </a:lnTo>
                    <a:lnTo>
                      <a:pt x="2109" y="108"/>
                    </a:lnTo>
                    <a:lnTo>
                      <a:pt x="2111" y="110"/>
                    </a:lnTo>
                    <a:lnTo>
                      <a:pt x="2109" y="112"/>
                    </a:lnTo>
                    <a:lnTo>
                      <a:pt x="2109" y="112"/>
                    </a:lnTo>
                    <a:lnTo>
                      <a:pt x="2109" y="114"/>
                    </a:lnTo>
                    <a:lnTo>
                      <a:pt x="2109" y="114"/>
                    </a:lnTo>
                    <a:lnTo>
                      <a:pt x="2109" y="114"/>
                    </a:lnTo>
                    <a:lnTo>
                      <a:pt x="2109" y="116"/>
                    </a:lnTo>
                    <a:lnTo>
                      <a:pt x="2111" y="117"/>
                    </a:lnTo>
                    <a:lnTo>
                      <a:pt x="2111" y="117"/>
                    </a:lnTo>
                    <a:lnTo>
                      <a:pt x="2111" y="117"/>
                    </a:lnTo>
                    <a:lnTo>
                      <a:pt x="2111" y="117"/>
                    </a:lnTo>
                    <a:lnTo>
                      <a:pt x="2111" y="117"/>
                    </a:lnTo>
                    <a:lnTo>
                      <a:pt x="2109" y="119"/>
                    </a:lnTo>
                    <a:lnTo>
                      <a:pt x="2109" y="119"/>
                    </a:lnTo>
                    <a:lnTo>
                      <a:pt x="2109" y="119"/>
                    </a:lnTo>
                    <a:lnTo>
                      <a:pt x="2107" y="119"/>
                    </a:lnTo>
                    <a:lnTo>
                      <a:pt x="2107" y="121"/>
                    </a:lnTo>
                    <a:lnTo>
                      <a:pt x="2103" y="121"/>
                    </a:lnTo>
                    <a:lnTo>
                      <a:pt x="2103" y="121"/>
                    </a:lnTo>
                    <a:lnTo>
                      <a:pt x="2102" y="121"/>
                    </a:lnTo>
                    <a:lnTo>
                      <a:pt x="2102" y="121"/>
                    </a:lnTo>
                    <a:lnTo>
                      <a:pt x="2100" y="123"/>
                    </a:lnTo>
                    <a:lnTo>
                      <a:pt x="2100" y="123"/>
                    </a:lnTo>
                    <a:lnTo>
                      <a:pt x="2100" y="123"/>
                    </a:lnTo>
                    <a:lnTo>
                      <a:pt x="2098" y="123"/>
                    </a:lnTo>
                    <a:lnTo>
                      <a:pt x="2098" y="123"/>
                    </a:lnTo>
                    <a:lnTo>
                      <a:pt x="2096" y="123"/>
                    </a:lnTo>
                    <a:lnTo>
                      <a:pt x="2096" y="125"/>
                    </a:lnTo>
                    <a:lnTo>
                      <a:pt x="2096" y="125"/>
                    </a:lnTo>
                    <a:lnTo>
                      <a:pt x="2096" y="125"/>
                    </a:lnTo>
                    <a:lnTo>
                      <a:pt x="2094" y="126"/>
                    </a:lnTo>
                    <a:lnTo>
                      <a:pt x="2094" y="126"/>
                    </a:lnTo>
                    <a:lnTo>
                      <a:pt x="2094" y="128"/>
                    </a:lnTo>
                    <a:lnTo>
                      <a:pt x="2094" y="128"/>
                    </a:lnTo>
                    <a:lnTo>
                      <a:pt x="2094" y="128"/>
                    </a:lnTo>
                    <a:lnTo>
                      <a:pt x="2094" y="128"/>
                    </a:lnTo>
                    <a:lnTo>
                      <a:pt x="2094" y="130"/>
                    </a:lnTo>
                    <a:lnTo>
                      <a:pt x="2094" y="130"/>
                    </a:lnTo>
                    <a:lnTo>
                      <a:pt x="2096" y="132"/>
                    </a:lnTo>
                    <a:lnTo>
                      <a:pt x="2096" y="132"/>
                    </a:lnTo>
                    <a:lnTo>
                      <a:pt x="2096" y="134"/>
                    </a:lnTo>
                    <a:lnTo>
                      <a:pt x="2096" y="134"/>
                    </a:lnTo>
                    <a:lnTo>
                      <a:pt x="2098" y="134"/>
                    </a:lnTo>
                    <a:lnTo>
                      <a:pt x="2098" y="135"/>
                    </a:lnTo>
                    <a:lnTo>
                      <a:pt x="2098" y="135"/>
                    </a:lnTo>
                    <a:lnTo>
                      <a:pt x="2098" y="137"/>
                    </a:lnTo>
                    <a:lnTo>
                      <a:pt x="2098" y="137"/>
                    </a:lnTo>
                    <a:lnTo>
                      <a:pt x="2098" y="139"/>
                    </a:lnTo>
                    <a:lnTo>
                      <a:pt x="2098" y="139"/>
                    </a:lnTo>
                    <a:lnTo>
                      <a:pt x="2098" y="139"/>
                    </a:lnTo>
                    <a:lnTo>
                      <a:pt x="2098" y="139"/>
                    </a:lnTo>
                    <a:lnTo>
                      <a:pt x="2098" y="141"/>
                    </a:lnTo>
                    <a:lnTo>
                      <a:pt x="2098" y="141"/>
                    </a:lnTo>
                    <a:lnTo>
                      <a:pt x="2096" y="141"/>
                    </a:lnTo>
                    <a:lnTo>
                      <a:pt x="2096" y="143"/>
                    </a:lnTo>
                    <a:lnTo>
                      <a:pt x="2096" y="143"/>
                    </a:lnTo>
                    <a:lnTo>
                      <a:pt x="2096" y="143"/>
                    </a:lnTo>
                    <a:lnTo>
                      <a:pt x="2096" y="145"/>
                    </a:lnTo>
                    <a:lnTo>
                      <a:pt x="2094" y="145"/>
                    </a:lnTo>
                    <a:lnTo>
                      <a:pt x="2094" y="145"/>
                    </a:lnTo>
                    <a:lnTo>
                      <a:pt x="2094" y="145"/>
                    </a:lnTo>
                    <a:lnTo>
                      <a:pt x="2094" y="146"/>
                    </a:lnTo>
                    <a:lnTo>
                      <a:pt x="2094" y="146"/>
                    </a:lnTo>
                    <a:lnTo>
                      <a:pt x="2094" y="148"/>
                    </a:lnTo>
                    <a:lnTo>
                      <a:pt x="2094" y="148"/>
                    </a:lnTo>
                    <a:lnTo>
                      <a:pt x="2094" y="148"/>
                    </a:lnTo>
                    <a:lnTo>
                      <a:pt x="2094" y="148"/>
                    </a:lnTo>
                    <a:lnTo>
                      <a:pt x="2094" y="148"/>
                    </a:lnTo>
                    <a:lnTo>
                      <a:pt x="2094" y="150"/>
                    </a:lnTo>
                    <a:lnTo>
                      <a:pt x="2094" y="150"/>
                    </a:lnTo>
                    <a:lnTo>
                      <a:pt x="2094" y="150"/>
                    </a:lnTo>
                    <a:lnTo>
                      <a:pt x="2094" y="150"/>
                    </a:lnTo>
                    <a:lnTo>
                      <a:pt x="2094" y="150"/>
                    </a:lnTo>
                    <a:lnTo>
                      <a:pt x="2094" y="150"/>
                    </a:lnTo>
                    <a:lnTo>
                      <a:pt x="2096" y="152"/>
                    </a:lnTo>
                    <a:lnTo>
                      <a:pt x="2096" y="152"/>
                    </a:lnTo>
                    <a:lnTo>
                      <a:pt x="2098" y="152"/>
                    </a:lnTo>
                    <a:lnTo>
                      <a:pt x="2098" y="152"/>
                    </a:lnTo>
                    <a:lnTo>
                      <a:pt x="2098" y="152"/>
                    </a:lnTo>
                    <a:lnTo>
                      <a:pt x="2100" y="152"/>
                    </a:lnTo>
                    <a:lnTo>
                      <a:pt x="2100" y="152"/>
                    </a:lnTo>
                    <a:lnTo>
                      <a:pt x="2102" y="154"/>
                    </a:lnTo>
                    <a:lnTo>
                      <a:pt x="2102" y="154"/>
                    </a:lnTo>
                    <a:lnTo>
                      <a:pt x="2103" y="154"/>
                    </a:lnTo>
                    <a:lnTo>
                      <a:pt x="2103" y="154"/>
                    </a:lnTo>
                    <a:lnTo>
                      <a:pt x="2105" y="155"/>
                    </a:lnTo>
                    <a:lnTo>
                      <a:pt x="2105" y="157"/>
                    </a:lnTo>
                    <a:lnTo>
                      <a:pt x="2107" y="159"/>
                    </a:lnTo>
                    <a:lnTo>
                      <a:pt x="2107" y="159"/>
                    </a:lnTo>
                    <a:lnTo>
                      <a:pt x="2109" y="161"/>
                    </a:lnTo>
                    <a:lnTo>
                      <a:pt x="2109" y="161"/>
                    </a:lnTo>
                    <a:lnTo>
                      <a:pt x="2111" y="161"/>
                    </a:lnTo>
                    <a:lnTo>
                      <a:pt x="2111" y="161"/>
                    </a:lnTo>
                    <a:lnTo>
                      <a:pt x="2111" y="161"/>
                    </a:lnTo>
                    <a:lnTo>
                      <a:pt x="2111" y="163"/>
                    </a:lnTo>
                    <a:lnTo>
                      <a:pt x="2111" y="163"/>
                    </a:lnTo>
                    <a:lnTo>
                      <a:pt x="2113" y="163"/>
                    </a:lnTo>
                    <a:lnTo>
                      <a:pt x="2113" y="164"/>
                    </a:lnTo>
                    <a:lnTo>
                      <a:pt x="2114" y="164"/>
                    </a:lnTo>
                    <a:lnTo>
                      <a:pt x="2114" y="164"/>
                    </a:lnTo>
                    <a:lnTo>
                      <a:pt x="2114" y="164"/>
                    </a:lnTo>
                    <a:lnTo>
                      <a:pt x="2116" y="164"/>
                    </a:lnTo>
                    <a:lnTo>
                      <a:pt x="2116" y="164"/>
                    </a:lnTo>
                    <a:lnTo>
                      <a:pt x="2116" y="164"/>
                    </a:lnTo>
                    <a:lnTo>
                      <a:pt x="2116" y="166"/>
                    </a:lnTo>
                    <a:lnTo>
                      <a:pt x="2118" y="166"/>
                    </a:lnTo>
                    <a:lnTo>
                      <a:pt x="2118" y="166"/>
                    </a:lnTo>
                    <a:lnTo>
                      <a:pt x="2118" y="166"/>
                    </a:lnTo>
                    <a:lnTo>
                      <a:pt x="2118" y="166"/>
                    </a:lnTo>
                    <a:lnTo>
                      <a:pt x="2120" y="166"/>
                    </a:lnTo>
                    <a:lnTo>
                      <a:pt x="2120" y="166"/>
                    </a:lnTo>
                    <a:lnTo>
                      <a:pt x="2120" y="168"/>
                    </a:lnTo>
                    <a:lnTo>
                      <a:pt x="2120" y="168"/>
                    </a:lnTo>
                    <a:lnTo>
                      <a:pt x="2120" y="168"/>
                    </a:lnTo>
                    <a:lnTo>
                      <a:pt x="2120" y="168"/>
                    </a:lnTo>
                    <a:lnTo>
                      <a:pt x="2120" y="168"/>
                    </a:lnTo>
                    <a:lnTo>
                      <a:pt x="2120" y="170"/>
                    </a:lnTo>
                    <a:lnTo>
                      <a:pt x="2122" y="170"/>
                    </a:lnTo>
                    <a:lnTo>
                      <a:pt x="2122" y="170"/>
                    </a:lnTo>
                    <a:lnTo>
                      <a:pt x="2122" y="172"/>
                    </a:lnTo>
                    <a:lnTo>
                      <a:pt x="2122" y="172"/>
                    </a:lnTo>
                    <a:lnTo>
                      <a:pt x="2122" y="173"/>
                    </a:lnTo>
                    <a:lnTo>
                      <a:pt x="2122" y="173"/>
                    </a:lnTo>
                    <a:lnTo>
                      <a:pt x="2123" y="175"/>
                    </a:lnTo>
                    <a:lnTo>
                      <a:pt x="2123" y="175"/>
                    </a:lnTo>
                    <a:lnTo>
                      <a:pt x="2123" y="175"/>
                    </a:lnTo>
                    <a:lnTo>
                      <a:pt x="2125" y="175"/>
                    </a:lnTo>
                    <a:lnTo>
                      <a:pt x="2125" y="177"/>
                    </a:lnTo>
                    <a:lnTo>
                      <a:pt x="2125" y="177"/>
                    </a:lnTo>
                    <a:lnTo>
                      <a:pt x="2127" y="179"/>
                    </a:lnTo>
                    <a:lnTo>
                      <a:pt x="2127" y="179"/>
                    </a:lnTo>
                    <a:lnTo>
                      <a:pt x="2127" y="179"/>
                    </a:lnTo>
                    <a:lnTo>
                      <a:pt x="2129" y="181"/>
                    </a:lnTo>
                    <a:lnTo>
                      <a:pt x="2129" y="181"/>
                    </a:lnTo>
                    <a:lnTo>
                      <a:pt x="2129" y="181"/>
                    </a:lnTo>
                    <a:lnTo>
                      <a:pt x="2129" y="182"/>
                    </a:lnTo>
                    <a:lnTo>
                      <a:pt x="2129" y="182"/>
                    </a:lnTo>
                    <a:lnTo>
                      <a:pt x="2129" y="182"/>
                    </a:lnTo>
                    <a:lnTo>
                      <a:pt x="2129" y="184"/>
                    </a:lnTo>
                    <a:lnTo>
                      <a:pt x="2129" y="186"/>
                    </a:lnTo>
                    <a:lnTo>
                      <a:pt x="2127" y="186"/>
                    </a:lnTo>
                    <a:lnTo>
                      <a:pt x="2127" y="188"/>
                    </a:lnTo>
                    <a:lnTo>
                      <a:pt x="2127" y="188"/>
                    </a:lnTo>
                    <a:lnTo>
                      <a:pt x="2127" y="188"/>
                    </a:lnTo>
                    <a:lnTo>
                      <a:pt x="2127" y="188"/>
                    </a:lnTo>
                    <a:lnTo>
                      <a:pt x="2125" y="188"/>
                    </a:lnTo>
                    <a:lnTo>
                      <a:pt x="2125" y="188"/>
                    </a:lnTo>
                    <a:lnTo>
                      <a:pt x="2125" y="190"/>
                    </a:lnTo>
                    <a:lnTo>
                      <a:pt x="2123" y="190"/>
                    </a:lnTo>
                    <a:lnTo>
                      <a:pt x="2123" y="190"/>
                    </a:lnTo>
                    <a:lnTo>
                      <a:pt x="2122" y="192"/>
                    </a:lnTo>
                    <a:lnTo>
                      <a:pt x="2120" y="193"/>
                    </a:lnTo>
                    <a:lnTo>
                      <a:pt x="2120" y="193"/>
                    </a:lnTo>
                    <a:lnTo>
                      <a:pt x="2120" y="195"/>
                    </a:lnTo>
                    <a:lnTo>
                      <a:pt x="2120" y="195"/>
                    </a:lnTo>
                    <a:lnTo>
                      <a:pt x="2120" y="195"/>
                    </a:lnTo>
                    <a:lnTo>
                      <a:pt x="2120" y="197"/>
                    </a:lnTo>
                    <a:lnTo>
                      <a:pt x="2120" y="199"/>
                    </a:lnTo>
                    <a:lnTo>
                      <a:pt x="2118" y="201"/>
                    </a:lnTo>
                    <a:lnTo>
                      <a:pt x="2118" y="201"/>
                    </a:lnTo>
                    <a:lnTo>
                      <a:pt x="2116" y="202"/>
                    </a:lnTo>
                    <a:lnTo>
                      <a:pt x="2116" y="202"/>
                    </a:lnTo>
                    <a:lnTo>
                      <a:pt x="2116" y="204"/>
                    </a:lnTo>
                    <a:lnTo>
                      <a:pt x="2116" y="204"/>
                    </a:lnTo>
                    <a:lnTo>
                      <a:pt x="2116" y="204"/>
                    </a:lnTo>
                    <a:lnTo>
                      <a:pt x="2118" y="204"/>
                    </a:lnTo>
                    <a:lnTo>
                      <a:pt x="2118" y="206"/>
                    </a:lnTo>
                    <a:lnTo>
                      <a:pt x="2118" y="206"/>
                    </a:lnTo>
                    <a:lnTo>
                      <a:pt x="2118" y="206"/>
                    </a:lnTo>
                    <a:lnTo>
                      <a:pt x="2120" y="206"/>
                    </a:lnTo>
                    <a:lnTo>
                      <a:pt x="2120" y="206"/>
                    </a:lnTo>
                    <a:lnTo>
                      <a:pt x="2120" y="208"/>
                    </a:lnTo>
                    <a:lnTo>
                      <a:pt x="2120" y="208"/>
                    </a:lnTo>
                    <a:lnTo>
                      <a:pt x="2118" y="208"/>
                    </a:lnTo>
                    <a:lnTo>
                      <a:pt x="2118" y="210"/>
                    </a:lnTo>
                    <a:lnTo>
                      <a:pt x="2118" y="210"/>
                    </a:lnTo>
                    <a:lnTo>
                      <a:pt x="2118" y="211"/>
                    </a:lnTo>
                    <a:lnTo>
                      <a:pt x="2118" y="213"/>
                    </a:lnTo>
                    <a:lnTo>
                      <a:pt x="2118" y="215"/>
                    </a:lnTo>
                    <a:lnTo>
                      <a:pt x="2116" y="217"/>
                    </a:lnTo>
                    <a:lnTo>
                      <a:pt x="2116" y="217"/>
                    </a:lnTo>
                    <a:lnTo>
                      <a:pt x="2116" y="219"/>
                    </a:lnTo>
                    <a:lnTo>
                      <a:pt x="2116" y="219"/>
                    </a:lnTo>
                    <a:lnTo>
                      <a:pt x="2116" y="219"/>
                    </a:lnTo>
                    <a:lnTo>
                      <a:pt x="2116" y="219"/>
                    </a:lnTo>
                    <a:lnTo>
                      <a:pt x="2116" y="219"/>
                    </a:lnTo>
                    <a:lnTo>
                      <a:pt x="2114" y="219"/>
                    </a:lnTo>
                    <a:lnTo>
                      <a:pt x="2114" y="219"/>
                    </a:lnTo>
                    <a:lnTo>
                      <a:pt x="2113" y="219"/>
                    </a:lnTo>
                    <a:lnTo>
                      <a:pt x="2113" y="219"/>
                    </a:lnTo>
                    <a:lnTo>
                      <a:pt x="2113" y="219"/>
                    </a:lnTo>
                    <a:lnTo>
                      <a:pt x="2111" y="219"/>
                    </a:lnTo>
                    <a:lnTo>
                      <a:pt x="2111" y="220"/>
                    </a:lnTo>
                    <a:lnTo>
                      <a:pt x="2111" y="220"/>
                    </a:lnTo>
                    <a:lnTo>
                      <a:pt x="2109" y="222"/>
                    </a:lnTo>
                    <a:lnTo>
                      <a:pt x="2109" y="222"/>
                    </a:lnTo>
                    <a:lnTo>
                      <a:pt x="2109" y="222"/>
                    </a:lnTo>
                    <a:lnTo>
                      <a:pt x="2109" y="222"/>
                    </a:lnTo>
                    <a:lnTo>
                      <a:pt x="2109" y="222"/>
                    </a:lnTo>
                    <a:lnTo>
                      <a:pt x="2107" y="226"/>
                    </a:lnTo>
                    <a:lnTo>
                      <a:pt x="2107" y="226"/>
                    </a:lnTo>
                    <a:lnTo>
                      <a:pt x="2107" y="228"/>
                    </a:lnTo>
                    <a:lnTo>
                      <a:pt x="2105" y="228"/>
                    </a:lnTo>
                    <a:lnTo>
                      <a:pt x="2103" y="230"/>
                    </a:lnTo>
                    <a:lnTo>
                      <a:pt x="2103" y="230"/>
                    </a:lnTo>
                    <a:lnTo>
                      <a:pt x="2103" y="230"/>
                    </a:lnTo>
                    <a:lnTo>
                      <a:pt x="2103" y="231"/>
                    </a:lnTo>
                    <a:lnTo>
                      <a:pt x="2103" y="231"/>
                    </a:lnTo>
                    <a:lnTo>
                      <a:pt x="2102" y="231"/>
                    </a:lnTo>
                    <a:lnTo>
                      <a:pt x="2102" y="231"/>
                    </a:lnTo>
                    <a:lnTo>
                      <a:pt x="2102" y="231"/>
                    </a:lnTo>
                    <a:lnTo>
                      <a:pt x="2102" y="231"/>
                    </a:lnTo>
                    <a:lnTo>
                      <a:pt x="2102" y="231"/>
                    </a:lnTo>
                    <a:lnTo>
                      <a:pt x="2100" y="231"/>
                    </a:lnTo>
                    <a:lnTo>
                      <a:pt x="2100" y="231"/>
                    </a:lnTo>
                    <a:lnTo>
                      <a:pt x="2098" y="233"/>
                    </a:lnTo>
                    <a:lnTo>
                      <a:pt x="2098" y="233"/>
                    </a:lnTo>
                    <a:lnTo>
                      <a:pt x="2098" y="233"/>
                    </a:lnTo>
                    <a:lnTo>
                      <a:pt x="2098" y="233"/>
                    </a:lnTo>
                    <a:lnTo>
                      <a:pt x="2096" y="233"/>
                    </a:lnTo>
                    <a:lnTo>
                      <a:pt x="2096" y="233"/>
                    </a:lnTo>
                    <a:lnTo>
                      <a:pt x="2096" y="233"/>
                    </a:lnTo>
                    <a:lnTo>
                      <a:pt x="2096" y="233"/>
                    </a:lnTo>
                    <a:lnTo>
                      <a:pt x="2096" y="233"/>
                    </a:lnTo>
                    <a:lnTo>
                      <a:pt x="2096" y="233"/>
                    </a:lnTo>
                    <a:lnTo>
                      <a:pt x="2094" y="233"/>
                    </a:lnTo>
                    <a:lnTo>
                      <a:pt x="2093" y="233"/>
                    </a:lnTo>
                    <a:lnTo>
                      <a:pt x="2093" y="233"/>
                    </a:lnTo>
                    <a:lnTo>
                      <a:pt x="2093" y="233"/>
                    </a:lnTo>
                    <a:lnTo>
                      <a:pt x="2093" y="233"/>
                    </a:lnTo>
                    <a:lnTo>
                      <a:pt x="2091" y="231"/>
                    </a:lnTo>
                    <a:lnTo>
                      <a:pt x="2091" y="231"/>
                    </a:lnTo>
                    <a:lnTo>
                      <a:pt x="2089" y="231"/>
                    </a:lnTo>
                    <a:lnTo>
                      <a:pt x="2089" y="231"/>
                    </a:lnTo>
                    <a:lnTo>
                      <a:pt x="2085" y="233"/>
                    </a:lnTo>
                    <a:lnTo>
                      <a:pt x="2085" y="233"/>
                    </a:lnTo>
                    <a:lnTo>
                      <a:pt x="2085" y="233"/>
                    </a:lnTo>
                    <a:lnTo>
                      <a:pt x="2085" y="233"/>
                    </a:lnTo>
                    <a:lnTo>
                      <a:pt x="2082" y="233"/>
                    </a:lnTo>
                    <a:lnTo>
                      <a:pt x="2080" y="233"/>
                    </a:lnTo>
                    <a:lnTo>
                      <a:pt x="2080" y="233"/>
                    </a:lnTo>
                    <a:lnTo>
                      <a:pt x="2080" y="233"/>
                    </a:lnTo>
                    <a:lnTo>
                      <a:pt x="2078" y="231"/>
                    </a:lnTo>
                    <a:lnTo>
                      <a:pt x="2078" y="231"/>
                    </a:lnTo>
                    <a:lnTo>
                      <a:pt x="2078" y="230"/>
                    </a:lnTo>
                    <a:lnTo>
                      <a:pt x="2076" y="230"/>
                    </a:lnTo>
                    <a:lnTo>
                      <a:pt x="2076" y="230"/>
                    </a:lnTo>
                    <a:lnTo>
                      <a:pt x="2075" y="230"/>
                    </a:lnTo>
                    <a:lnTo>
                      <a:pt x="2075" y="228"/>
                    </a:lnTo>
                    <a:lnTo>
                      <a:pt x="2073" y="228"/>
                    </a:lnTo>
                    <a:lnTo>
                      <a:pt x="2073" y="228"/>
                    </a:lnTo>
                    <a:lnTo>
                      <a:pt x="2073" y="228"/>
                    </a:lnTo>
                    <a:lnTo>
                      <a:pt x="2071" y="228"/>
                    </a:lnTo>
                    <a:lnTo>
                      <a:pt x="2071" y="228"/>
                    </a:lnTo>
                    <a:lnTo>
                      <a:pt x="2071" y="226"/>
                    </a:lnTo>
                    <a:lnTo>
                      <a:pt x="2069" y="226"/>
                    </a:lnTo>
                    <a:lnTo>
                      <a:pt x="2069" y="226"/>
                    </a:lnTo>
                    <a:lnTo>
                      <a:pt x="2067" y="226"/>
                    </a:lnTo>
                    <a:lnTo>
                      <a:pt x="2067" y="226"/>
                    </a:lnTo>
                    <a:lnTo>
                      <a:pt x="2066" y="226"/>
                    </a:lnTo>
                    <a:lnTo>
                      <a:pt x="2066" y="226"/>
                    </a:lnTo>
                    <a:lnTo>
                      <a:pt x="2064" y="226"/>
                    </a:lnTo>
                    <a:lnTo>
                      <a:pt x="2064" y="226"/>
                    </a:lnTo>
                    <a:lnTo>
                      <a:pt x="2064" y="226"/>
                    </a:lnTo>
                    <a:lnTo>
                      <a:pt x="2064" y="226"/>
                    </a:lnTo>
                    <a:lnTo>
                      <a:pt x="2064" y="226"/>
                    </a:lnTo>
                    <a:lnTo>
                      <a:pt x="2066" y="226"/>
                    </a:lnTo>
                    <a:lnTo>
                      <a:pt x="2066" y="226"/>
                    </a:lnTo>
                    <a:lnTo>
                      <a:pt x="2066" y="228"/>
                    </a:lnTo>
                    <a:lnTo>
                      <a:pt x="2066" y="228"/>
                    </a:lnTo>
                    <a:lnTo>
                      <a:pt x="2066" y="228"/>
                    </a:lnTo>
                    <a:lnTo>
                      <a:pt x="2064" y="230"/>
                    </a:lnTo>
                    <a:lnTo>
                      <a:pt x="2064" y="230"/>
                    </a:lnTo>
                    <a:lnTo>
                      <a:pt x="2064" y="230"/>
                    </a:lnTo>
                    <a:lnTo>
                      <a:pt x="2064" y="230"/>
                    </a:lnTo>
                    <a:lnTo>
                      <a:pt x="2064" y="231"/>
                    </a:lnTo>
                    <a:lnTo>
                      <a:pt x="2064" y="231"/>
                    </a:lnTo>
                    <a:lnTo>
                      <a:pt x="2064" y="231"/>
                    </a:lnTo>
                    <a:lnTo>
                      <a:pt x="2064" y="231"/>
                    </a:lnTo>
                    <a:lnTo>
                      <a:pt x="2062" y="233"/>
                    </a:lnTo>
                    <a:lnTo>
                      <a:pt x="2062" y="233"/>
                    </a:lnTo>
                    <a:lnTo>
                      <a:pt x="2062" y="233"/>
                    </a:lnTo>
                    <a:lnTo>
                      <a:pt x="2060" y="233"/>
                    </a:lnTo>
                    <a:lnTo>
                      <a:pt x="2060" y="233"/>
                    </a:lnTo>
                    <a:lnTo>
                      <a:pt x="2060" y="233"/>
                    </a:lnTo>
                    <a:lnTo>
                      <a:pt x="2060" y="233"/>
                    </a:lnTo>
                    <a:lnTo>
                      <a:pt x="2060" y="235"/>
                    </a:lnTo>
                    <a:lnTo>
                      <a:pt x="2060" y="235"/>
                    </a:lnTo>
                    <a:lnTo>
                      <a:pt x="2060" y="235"/>
                    </a:lnTo>
                    <a:lnTo>
                      <a:pt x="2060" y="235"/>
                    </a:lnTo>
                    <a:lnTo>
                      <a:pt x="2060" y="237"/>
                    </a:lnTo>
                    <a:lnTo>
                      <a:pt x="2060" y="237"/>
                    </a:lnTo>
                    <a:lnTo>
                      <a:pt x="2058" y="239"/>
                    </a:lnTo>
                    <a:lnTo>
                      <a:pt x="2058" y="239"/>
                    </a:lnTo>
                    <a:lnTo>
                      <a:pt x="2058" y="239"/>
                    </a:lnTo>
                    <a:lnTo>
                      <a:pt x="2058" y="239"/>
                    </a:lnTo>
                    <a:lnTo>
                      <a:pt x="2058" y="239"/>
                    </a:lnTo>
                    <a:lnTo>
                      <a:pt x="2058" y="239"/>
                    </a:lnTo>
                    <a:lnTo>
                      <a:pt x="2056" y="239"/>
                    </a:lnTo>
                    <a:lnTo>
                      <a:pt x="2056" y="239"/>
                    </a:lnTo>
                    <a:lnTo>
                      <a:pt x="2056" y="240"/>
                    </a:lnTo>
                    <a:lnTo>
                      <a:pt x="2056" y="240"/>
                    </a:lnTo>
                    <a:lnTo>
                      <a:pt x="2055" y="240"/>
                    </a:lnTo>
                    <a:lnTo>
                      <a:pt x="2055" y="240"/>
                    </a:lnTo>
                    <a:lnTo>
                      <a:pt x="2053" y="240"/>
                    </a:lnTo>
                    <a:lnTo>
                      <a:pt x="2053" y="240"/>
                    </a:lnTo>
                    <a:lnTo>
                      <a:pt x="2053" y="240"/>
                    </a:lnTo>
                    <a:lnTo>
                      <a:pt x="2051" y="240"/>
                    </a:lnTo>
                    <a:lnTo>
                      <a:pt x="2051" y="240"/>
                    </a:lnTo>
                    <a:lnTo>
                      <a:pt x="2051" y="240"/>
                    </a:lnTo>
                    <a:lnTo>
                      <a:pt x="2049" y="240"/>
                    </a:lnTo>
                    <a:lnTo>
                      <a:pt x="2049" y="242"/>
                    </a:lnTo>
                    <a:lnTo>
                      <a:pt x="2049" y="242"/>
                    </a:lnTo>
                    <a:lnTo>
                      <a:pt x="2049" y="242"/>
                    </a:lnTo>
                    <a:lnTo>
                      <a:pt x="2049" y="242"/>
                    </a:lnTo>
                    <a:lnTo>
                      <a:pt x="2047" y="242"/>
                    </a:lnTo>
                    <a:lnTo>
                      <a:pt x="2047" y="242"/>
                    </a:lnTo>
                    <a:lnTo>
                      <a:pt x="2047" y="242"/>
                    </a:lnTo>
                    <a:lnTo>
                      <a:pt x="2046" y="242"/>
                    </a:lnTo>
                    <a:lnTo>
                      <a:pt x="2046" y="242"/>
                    </a:lnTo>
                    <a:lnTo>
                      <a:pt x="2042" y="244"/>
                    </a:lnTo>
                    <a:lnTo>
                      <a:pt x="2042" y="244"/>
                    </a:lnTo>
                    <a:lnTo>
                      <a:pt x="2042" y="244"/>
                    </a:lnTo>
                    <a:lnTo>
                      <a:pt x="2042" y="244"/>
                    </a:lnTo>
                    <a:lnTo>
                      <a:pt x="2042" y="244"/>
                    </a:lnTo>
                    <a:lnTo>
                      <a:pt x="2042" y="244"/>
                    </a:lnTo>
                    <a:lnTo>
                      <a:pt x="2040" y="244"/>
                    </a:lnTo>
                    <a:lnTo>
                      <a:pt x="2040" y="246"/>
                    </a:lnTo>
                    <a:lnTo>
                      <a:pt x="2040" y="246"/>
                    </a:lnTo>
                    <a:lnTo>
                      <a:pt x="2038" y="246"/>
                    </a:lnTo>
                    <a:lnTo>
                      <a:pt x="2038" y="248"/>
                    </a:lnTo>
                    <a:lnTo>
                      <a:pt x="2037" y="248"/>
                    </a:lnTo>
                    <a:lnTo>
                      <a:pt x="2037" y="248"/>
                    </a:lnTo>
                    <a:lnTo>
                      <a:pt x="2035" y="248"/>
                    </a:lnTo>
                    <a:lnTo>
                      <a:pt x="2035" y="248"/>
                    </a:lnTo>
                    <a:lnTo>
                      <a:pt x="2035" y="248"/>
                    </a:lnTo>
                    <a:lnTo>
                      <a:pt x="2033" y="248"/>
                    </a:lnTo>
                    <a:lnTo>
                      <a:pt x="2033" y="248"/>
                    </a:lnTo>
                    <a:lnTo>
                      <a:pt x="2033" y="248"/>
                    </a:lnTo>
                    <a:lnTo>
                      <a:pt x="2033" y="248"/>
                    </a:lnTo>
                    <a:lnTo>
                      <a:pt x="2033" y="248"/>
                    </a:lnTo>
                    <a:lnTo>
                      <a:pt x="2031" y="248"/>
                    </a:lnTo>
                    <a:lnTo>
                      <a:pt x="2031" y="249"/>
                    </a:lnTo>
                    <a:lnTo>
                      <a:pt x="2031" y="249"/>
                    </a:lnTo>
                    <a:lnTo>
                      <a:pt x="2029" y="249"/>
                    </a:lnTo>
                    <a:lnTo>
                      <a:pt x="2029" y="248"/>
                    </a:lnTo>
                    <a:lnTo>
                      <a:pt x="2026" y="248"/>
                    </a:lnTo>
                    <a:lnTo>
                      <a:pt x="2024" y="249"/>
                    </a:lnTo>
                    <a:lnTo>
                      <a:pt x="2024" y="249"/>
                    </a:lnTo>
                    <a:lnTo>
                      <a:pt x="2024" y="249"/>
                    </a:lnTo>
                    <a:lnTo>
                      <a:pt x="2022" y="249"/>
                    </a:lnTo>
                    <a:lnTo>
                      <a:pt x="2020" y="249"/>
                    </a:lnTo>
                    <a:lnTo>
                      <a:pt x="2020" y="249"/>
                    </a:lnTo>
                    <a:lnTo>
                      <a:pt x="2018" y="249"/>
                    </a:lnTo>
                    <a:lnTo>
                      <a:pt x="2018" y="249"/>
                    </a:lnTo>
                    <a:lnTo>
                      <a:pt x="2018" y="249"/>
                    </a:lnTo>
                    <a:lnTo>
                      <a:pt x="2018" y="251"/>
                    </a:lnTo>
                    <a:lnTo>
                      <a:pt x="2018" y="251"/>
                    </a:lnTo>
                    <a:lnTo>
                      <a:pt x="2018" y="251"/>
                    </a:lnTo>
                    <a:lnTo>
                      <a:pt x="2017" y="251"/>
                    </a:lnTo>
                    <a:lnTo>
                      <a:pt x="2017" y="251"/>
                    </a:lnTo>
                    <a:lnTo>
                      <a:pt x="2017" y="253"/>
                    </a:lnTo>
                    <a:lnTo>
                      <a:pt x="2017" y="253"/>
                    </a:lnTo>
                    <a:lnTo>
                      <a:pt x="2017" y="253"/>
                    </a:lnTo>
                    <a:lnTo>
                      <a:pt x="2017" y="255"/>
                    </a:lnTo>
                    <a:lnTo>
                      <a:pt x="2017" y="255"/>
                    </a:lnTo>
                    <a:lnTo>
                      <a:pt x="2015" y="255"/>
                    </a:lnTo>
                    <a:lnTo>
                      <a:pt x="2015" y="255"/>
                    </a:lnTo>
                    <a:lnTo>
                      <a:pt x="2015" y="255"/>
                    </a:lnTo>
                    <a:lnTo>
                      <a:pt x="2015" y="257"/>
                    </a:lnTo>
                    <a:lnTo>
                      <a:pt x="2015" y="257"/>
                    </a:lnTo>
                    <a:lnTo>
                      <a:pt x="2015" y="257"/>
                    </a:lnTo>
                    <a:lnTo>
                      <a:pt x="2015" y="257"/>
                    </a:lnTo>
                    <a:lnTo>
                      <a:pt x="2015" y="258"/>
                    </a:lnTo>
                    <a:lnTo>
                      <a:pt x="2015" y="258"/>
                    </a:lnTo>
                    <a:lnTo>
                      <a:pt x="2013" y="258"/>
                    </a:lnTo>
                    <a:lnTo>
                      <a:pt x="2013" y="258"/>
                    </a:lnTo>
                    <a:lnTo>
                      <a:pt x="2013" y="258"/>
                    </a:lnTo>
                    <a:lnTo>
                      <a:pt x="2013" y="258"/>
                    </a:lnTo>
                    <a:lnTo>
                      <a:pt x="2013" y="260"/>
                    </a:lnTo>
                    <a:lnTo>
                      <a:pt x="2013" y="260"/>
                    </a:lnTo>
                    <a:lnTo>
                      <a:pt x="2013" y="260"/>
                    </a:lnTo>
                    <a:lnTo>
                      <a:pt x="2013" y="260"/>
                    </a:lnTo>
                    <a:lnTo>
                      <a:pt x="2011" y="262"/>
                    </a:lnTo>
                    <a:lnTo>
                      <a:pt x="2011" y="262"/>
                    </a:lnTo>
                    <a:lnTo>
                      <a:pt x="2011" y="262"/>
                    </a:lnTo>
                    <a:lnTo>
                      <a:pt x="2008" y="264"/>
                    </a:lnTo>
                    <a:lnTo>
                      <a:pt x="2008" y="264"/>
                    </a:lnTo>
                    <a:lnTo>
                      <a:pt x="2006" y="264"/>
                    </a:lnTo>
                    <a:lnTo>
                      <a:pt x="2004" y="264"/>
                    </a:lnTo>
                    <a:lnTo>
                      <a:pt x="2004" y="264"/>
                    </a:lnTo>
                    <a:lnTo>
                      <a:pt x="2004" y="264"/>
                    </a:lnTo>
                    <a:lnTo>
                      <a:pt x="2002" y="264"/>
                    </a:lnTo>
                    <a:lnTo>
                      <a:pt x="2002" y="264"/>
                    </a:lnTo>
                    <a:lnTo>
                      <a:pt x="2002" y="264"/>
                    </a:lnTo>
                    <a:lnTo>
                      <a:pt x="2002" y="264"/>
                    </a:lnTo>
                    <a:lnTo>
                      <a:pt x="2000" y="266"/>
                    </a:lnTo>
                    <a:lnTo>
                      <a:pt x="2000" y="266"/>
                    </a:lnTo>
                    <a:lnTo>
                      <a:pt x="2000" y="266"/>
                    </a:lnTo>
                    <a:lnTo>
                      <a:pt x="1999" y="266"/>
                    </a:lnTo>
                    <a:lnTo>
                      <a:pt x="1999" y="266"/>
                    </a:lnTo>
                    <a:lnTo>
                      <a:pt x="1999" y="266"/>
                    </a:lnTo>
                    <a:lnTo>
                      <a:pt x="1997" y="268"/>
                    </a:lnTo>
                    <a:lnTo>
                      <a:pt x="1995" y="268"/>
                    </a:lnTo>
                    <a:lnTo>
                      <a:pt x="1995" y="268"/>
                    </a:lnTo>
                    <a:lnTo>
                      <a:pt x="1993" y="268"/>
                    </a:lnTo>
                    <a:lnTo>
                      <a:pt x="1993" y="268"/>
                    </a:lnTo>
                    <a:lnTo>
                      <a:pt x="1991" y="268"/>
                    </a:lnTo>
                    <a:lnTo>
                      <a:pt x="1991" y="268"/>
                    </a:lnTo>
                    <a:lnTo>
                      <a:pt x="1990" y="269"/>
                    </a:lnTo>
                    <a:lnTo>
                      <a:pt x="1990" y="269"/>
                    </a:lnTo>
                    <a:lnTo>
                      <a:pt x="1988" y="269"/>
                    </a:lnTo>
                    <a:lnTo>
                      <a:pt x="1988" y="269"/>
                    </a:lnTo>
                    <a:lnTo>
                      <a:pt x="1986" y="269"/>
                    </a:lnTo>
                    <a:lnTo>
                      <a:pt x="1986" y="269"/>
                    </a:lnTo>
                    <a:lnTo>
                      <a:pt x="1986" y="269"/>
                    </a:lnTo>
                    <a:lnTo>
                      <a:pt x="1986" y="269"/>
                    </a:lnTo>
                    <a:lnTo>
                      <a:pt x="1984" y="271"/>
                    </a:lnTo>
                    <a:lnTo>
                      <a:pt x="1984" y="271"/>
                    </a:lnTo>
                    <a:lnTo>
                      <a:pt x="1984" y="271"/>
                    </a:lnTo>
                    <a:lnTo>
                      <a:pt x="1984" y="271"/>
                    </a:lnTo>
                    <a:lnTo>
                      <a:pt x="1984" y="271"/>
                    </a:lnTo>
                    <a:lnTo>
                      <a:pt x="1984" y="273"/>
                    </a:lnTo>
                    <a:lnTo>
                      <a:pt x="1984" y="273"/>
                    </a:lnTo>
                    <a:lnTo>
                      <a:pt x="1984" y="273"/>
                    </a:lnTo>
                    <a:lnTo>
                      <a:pt x="1982" y="273"/>
                    </a:lnTo>
                    <a:lnTo>
                      <a:pt x="1982" y="275"/>
                    </a:lnTo>
                    <a:lnTo>
                      <a:pt x="1982" y="275"/>
                    </a:lnTo>
                    <a:lnTo>
                      <a:pt x="1982" y="275"/>
                    </a:lnTo>
                    <a:lnTo>
                      <a:pt x="1981" y="275"/>
                    </a:lnTo>
                    <a:lnTo>
                      <a:pt x="1981" y="275"/>
                    </a:lnTo>
                    <a:lnTo>
                      <a:pt x="1981" y="275"/>
                    </a:lnTo>
                    <a:lnTo>
                      <a:pt x="1981" y="277"/>
                    </a:lnTo>
                    <a:lnTo>
                      <a:pt x="1981" y="277"/>
                    </a:lnTo>
                    <a:lnTo>
                      <a:pt x="1981" y="277"/>
                    </a:lnTo>
                    <a:lnTo>
                      <a:pt x="1981" y="277"/>
                    </a:lnTo>
                    <a:lnTo>
                      <a:pt x="1981" y="277"/>
                    </a:lnTo>
                    <a:lnTo>
                      <a:pt x="1981" y="278"/>
                    </a:lnTo>
                    <a:lnTo>
                      <a:pt x="1981" y="278"/>
                    </a:lnTo>
                    <a:lnTo>
                      <a:pt x="1981" y="278"/>
                    </a:lnTo>
                    <a:lnTo>
                      <a:pt x="1981" y="278"/>
                    </a:lnTo>
                    <a:lnTo>
                      <a:pt x="1981" y="278"/>
                    </a:lnTo>
                    <a:lnTo>
                      <a:pt x="1981" y="280"/>
                    </a:lnTo>
                    <a:lnTo>
                      <a:pt x="1981" y="280"/>
                    </a:lnTo>
                    <a:lnTo>
                      <a:pt x="1981" y="282"/>
                    </a:lnTo>
                    <a:lnTo>
                      <a:pt x="1979" y="282"/>
                    </a:lnTo>
                    <a:lnTo>
                      <a:pt x="1979" y="282"/>
                    </a:lnTo>
                    <a:lnTo>
                      <a:pt x="1979" y="282"/>
                    </a:lnTo>
                    <a:lnTo>
                      <a:pt x="1979" y="282"/>
                    </a:lnTo>
                    <a:lnTo>
                      <a:pt x="1979" y="282"/>
                    </a:lnTo>
                    <a:lnTo>
                      <a:pt x="1977" y="282"/>
                    </a:lnTo>
                    <a:lnTo>
                      <a:pt x="1977" y="282"/>
                    </a:lnTo>
                    <a:lnTo>
                      <a:pt x="1977" y="282"/>
                    </a:lnTo>
                    <a:lnTo>
                      <a:pt x="1977" y="284"/>
                    </a:lnTo>
                    <a:lnTo>
                      <a:pt x="1975" y="284"/>
                    </a:lnTo>
                    <a:lnTo>
                      <a:pt x="1975" y="284"/>
                    </a:lnTo>
                    <a:lnTo>
                      <a:pt x="1975" y="286"/>
                    </a:lnTo>
                    <a:lnTo>
                      <a:pt x="1975" y="286"/>
                    </a:lnTo>
                    <a:lnTo>
                      <a:pt x="1975" y="286"/>
                    </a:lnTo>
                    <a:lnTo>
                      <a:pt x="1975" y="286"/>
                    </a:lnTo>
                    <a:lnTo>
                      <a:pt x="1975" y="286"/>
                    </a:lnTo>
                    <a:lnTo>
                      <a:pt x="1975" y="286"/>
                    </a:lnTo>
                    <a:lnTo>
                      <a:pt x="1975" y="286"/>
                    </a:lnTo>
                    <a:lnTo>
                      <a:pt x="1975" y="287"/>
                    </a:lnTo>
                    <a:lnTo>
                      <a:pt x="1975" y="287"/>
                    </a:lnTo>
                    <a:lnTo>
                      <a:pt x="1973" y="289"/>
                    </a:lnTo>
                    <a:lnTo>
                      <a:pt x="1973" y="289"/>
                    </a:lnTo>
                    <a:lnTo>
                      <a:pt x="1973" y="289"/>
                    </a:lnTo>
                    <a:lnTo>
                      <a:pt x="1973" y="289"/>
                    </a:lnTo>
                    <a:lnTo>
                      <a:pt x="1973" y="289"/>
                    </a:lnTo>
                    <a:lnTo>
                      <a:pt x="1973" y="291"/>
                    </a:lnTo>
                    <a:lnTo>
                      <a:pt x="1973" y="291"/>
                    </a:lnTo>
                    <a:lnTo>
                      <a:pt x="1973" y="291"/>
                    </a:lnTo>
                    <a:lnTo>
                      <a:pt x="1973" y="293"/>
                    </a:lnTo>
                    <a:lnTo>
                      <a:pt x="1973" y="293"/>
                    </a:lnTo>
                    <a:lnTo>
                      <a:pt x="1973" y="295"/>
                    </a:lnTo>
                    <a:lnTo>
                      <a:pt x="1973" y="296"/>
                    </a:lnTo>
                    <a:lnTo>
                      <a:pt x="1973" y="296"/>
                    </a:lnTo>
                    <a:lnTo>
                      <a:pt x="1973" y="296"/>
                    </a:lnTo>
                    <a:lnTo>
                      <a:pt x="1973" y="298"/>
                    </a:lnTo>
                    <a:lnTo>
                      <a:pt x="1971" y="298"/>
                    </a:lnTo>
                    <a:lnTo>
                      <a:pt x="1971" y="298"/>
                    </a:lnTo>
                    <a:lnTo>
                      <a:pt x="1971" y="300"/>
                    </a:lnTo>
                    <a:lnTo>
                      <a:pt x="1971" y="300"/>
                    </a:lnTo>
                    <a:lnTo>
                      <a:pt x="1971" y="300"/>
                    </a:lnTo>
                    <a:lnTo>
                      <a:pt x="1971" y="300"/>
                    </a:lnTo>
                    <a:lnTo>
                      <a:pt x="1971" y="300"/>
                    </a:lnTo>
                    <a:lnTo>
                      <a:pt x="1970" y="302"/>
                    </a:lnTo>
                    <a:lnTo>
                      <a:pt x="1970" y="302"/>
                    </a:lnTo>
                    <a:lnTo>
                      <a:pt x="1970" y="302"/>
                    </a:lnTo>
                    <a:lnTo>
                      <a:pt x="1970" y="302"/>
                    </a:lnTo>
                    <a:lnTo>
                      <a:pt x="1970" y="304"/>
                    </a:lnTo>
                    <a:lnTo>
                      <a:pt x="1970" y="304"/>
                    </a:lnTo>
                    <a:lnTo>
                      <a:pt x="1970" y="304"/>
                    </a:lnTo>
                    <a:lnTo>
                      <a:pt x="1970" y="306"/>
                    </a:lnTo>
                    <a:lnTo>
                      <a:pt x="1970" y="307"/>
                    </a:lnTo>
                    <a:lnTo>
                      <a:pt x="1970" y="307"/>
                    </a:lnTo>
                    <a:lnTo>
                      <a:pt x="1968" y="309"/>
                    </a:lnTo>
                    <a:lnTo>
                      <a:pt x="1968" y="309"/>
                    </a:lnTo>
                    <a:lnTo>
                      <a:pt x="1968" y="309"/>
                    </a:lnTo>
                    <a:lnTo>
                      <a:pt x="1968" y="309"/>
                    </a:lnTo>
                    <a:lnTo>
                      <a:pt x="1968" y="309"/>
                    </a:lnTo>
                    <a:lnTo>
                      <a:pt x="1968" y="309"/>
                    </a:lnTo>
                    <a:lnTo>
                      <a:pt x="1966" y="309"/>
                    </a:lnTo>
                    <a:lnTo>
                      <a:pt x="1966" y="309"/>
                    </a:lnTo>
                    <a:lnTo>
                      <a:pt x="1966" y="309"/>
                    </a:lnTo>
                    <a:lnTo>
                      <a:pt x="1966" y="311"/>
                    </a:lnTo>
                    <a:lnTo>
                      <a:pt x="1966" y="311"/>
                    </a:lnTo>
                    <a:lnTo>
                      <a:pt x="1964" y="309"/>
                    </a:lnTo>
                    <a:lnTo>
                      <a:pt x="1964" y="309"/>
                    </a:lnTo>
                    <a:lnTo>
                      <a:pt x="1964" y="309"/>
                    </a:lnTo>
                    <a:lnTo>
                      <a:pt x="1964" y="309"/>
                    </a:lnTo>
                    <a:lnTo>
                      <a:pt x="1964" y="309"/>
                    </a:lnTo>
                    <a:lnTo>
                      <a:pt x="1962" y="309"/>
                    </a:lnTo>
                    <a:lnTo>
                      <a:pt x="1962" y="309"/>
                    </a:lnTo>
                    <a:lnTo>
                      <a:pt x="1962" y="309"/>
                    </a:lnTo>
                    <a:lnTo>
                      <a:pt x="1961" y="309"/>
                    </a:lnTo>
                    <a:lnTo>
                      <a:pt x="1961" y="309"/>
                    </a:lnTo>
                    <a:lnTo>
                      <a:pt x="1961" y="307"/>
                    </a:lnTo>
                    <a:lnTo>
                      <a:pt x="1961" y="307"/>
                    </a:lnTo>
                    <a:lnTo>
                      <a:pt x="1959" y="307"/>
                    </a:lnTo>
                    <a:lnTo>
                      <a:pt x="1959" y="307"/>
                    </a:lnTo>
                    <a:lnTo>
                      <a:pt x="1957" y="306"/>
                    </a:lnTo>
                    <a:lnTo>
                      <a:pt x="1957" y="306"/>
                    </a:lnTo>
                    <a:lnTo>
                      <a:pt x="1957" y="306"/>
                    </a:lnTo>
                    <a:lnTo>
                      <a:pt x="1957" y="306"/>
                    </a:lnTo>
                    <a:lnTo>
                      <a:pt x="1957" y="306"/>
                    </a:lnTo>
                    <a:lnTo>
                      <a:pt x="1955" y="306"/>
                    </a:lnTo>
                    <a:lnTo>
                      <a:pt x="1955" y="306"/>
                    </a:lnTo>
                    <a:lnTo>
                      <a:pt x="1955" y="307"/>
                    </a:lnTo>
                    <a:lnTo>
                      <a:pt x="1953" y="307"/>
                    </a:lnTo>
                    <a:lnTo>
                      <a:pt x="1952" y="309"/>
                    </a:lnTo>
                    <a:lnTo>
                      <a:pt x="1952" y="311"/>
                    </a:lnTo>
                    <a:lnTo>
                      <a:pt x="1952" y="311"/>
                    </a:lnTo>
                    <a:lnTo>
                      <a:pt x="1952" y="313"/>
                    </a:lnTo>
                    <a:lnTo>
                      <a:pt x="1952" y="313"/>
                    </a:lnTo>
                    <a:lnTo>
                      <a:pt x="1952" y="313"/>
                    </a:lnTo>
                    <a:lnTo>
                      <a:pt x="1952" y="315"/>
                    </a:lnTo>
                    <a:lnTo>
                      <a:pt x="1950" y="315"/>
                    </a:lnTo>
                    <a:lnTo>
                      <a:pt x="1950" y="315"/>
                    </a:lnTo>
                    <a:lnTo>
                      <a:pt x="1950" y="315"/>
                    </a:lnTo>
                    <a:lnTo>
                      <a:pt x="1950" y="315"/>
                    </a:lnTo>
                    <a:lnTo>
                      <a:pt x="1950" y="315"/>
                    </a:lnTo>
                    <a:lnTo>
                      <a:pt x="1948" y="316"/>
                    </a:lnTo>
                    <a:lnTo>
                      <a:pt x="1948" y="316"/>
                    </a:lnTo>
                    <a:lnTo>
                      <a:pt x="1946" y="316"/>
                    </a:lnTo>
                    <a:lnTo>
                      <a:pt x="1944" y="316"/>
                    </a:lnTo>
                    <a:lnTo>
                      <a:pt x="1944" y="316"/>
                    </a:lnTo>
                    <a:lnTo>
                      <a:pt x="1944" y="316"/>
                    </a:lnTo>
                    <a:lnTo>
                      <a:pt x="1943" y="316"/>
                    </a:lnTo>
                    <a:lnTo>
                      <a:pt x="1939" y="316"/>
                    </a:lnTo>
                    <a:lnTo>
                      <a:pt x="1939" y="316"/>
                    </a:lnTo>
                    <a:lnTo>
                      <a:pt x="1937" y="316"/>
                    </a:lnTo>
                    <a:lnTo>
                      <a:pt x="1937" y="316"/>
                    </a:lnTo>
                    <a:lnTo>
                      <a:pt x="1935" y="316"/>
                    </a:lnTo>
                    <a:lnTo>
                      <a:pt x="1935" y="316"/>
                    </a:lnTo>
                    <a:lnTo>
                      <a:pt x="1935" y="316"/>
                    </a:lnTo>
                    <a:lnTo>
                      <a:pt x="1933" y="318"/>
                    </a:lnTo>
                    <a:lnTo>
                      <a:pt x="1933" y="318"/>
                    </a:lnTo>
                    <a:lnTo>
                      <a:pt x="1933" y="318"/>
                    </a:lnTo>
                    <a:lnTo>
                      <a:pt x="1933" y="318"/>
                    </a:lnTo>
                    <a:lnTo>
                      <a:pt x="1932" y="318"/>
                    </a:lnTo>
                    <a:lnTo>
                      <a:pt x="1930" y="318"/>
                    </a:lnTo>
                    <a:lnTo>
                      <a:pt x="1928" y="318"/>
                    </a:lnTo>
                    <a:lnTo>
                      <a:pt x="1928" y="318"/>
                    </a:lnTo>
                    <a:lnTo>
                      <a:pt x="1928" y="318"/>
                    </a:lnTo>
                    <a:lnTo>
                      <a:pt x="1928" y="318"/>
                    </a:lnTo>
                    <a:lnTo>
                      <a:pt x="1926" y="318"/>
                    </a:lnTo>
                    <a:lnTo>
                      <a:pt x="1926" y="318"/>
                    </a:lnTo>
                    <a:lnTo>
                      <a:pt x="1926" y="320"/>
                    </a:lnTo>
                    <a:lnTo>
                      <a:pt x="1926" y="320"/>
                    </a:lnTo>
                    <a:lnTo>
                      <a:pt x="1926" y="322"/>
                    </a:lnTo>
                    <a:lnTo>
                      <a:pt x="1926" y="322"/>
                    </a:lnTo>
                    <a:lnTo>
                      <a:pt x="1926" y="324"/>
                    </a:lnTo>
                    <a:lnTo>
                      <a:pt x="1926" y="324"/>
                    </a:lnTo>
                    <a:lnTo>
                      <a:pt x="1926" y="324"/>
                    </a:lnTo>
                    <a:lnTo>
                      <a:pt x="1926" y="324"/>
                    </a:lnTo>
                    <a:lnTo>
                      <a:pt x="1926" y="324"/>
                    </a:lnTo>
                    <a:lnTo>
                      <a:pt x="1926" y="324"/>
                    </a:lnTo>
                    <a:lnTo>
                      <a:pt x="1926" y="325"/>
                    </a:lnTo>
                    <a:lnTo>
                      <a:pt x="1926" y="325"/>
                    </a:lnTo>
                    <a:lnTo>
                      <a:pt x="1926" y="325"/>
                    </a:lnTo>
                    <a:lnTo>
                      <a:pt x="1926" y="327"/>
                    </a:lnTo>
                    <a:lnTo>
                      <a:pt x="1926" y="327"/>
                    </a:lnTo>
                    <a:lnTo>
                      <a:pt x="1926" y="327"/>
                    </a:lnTo>
                    <a:lnTo>
                      <a:pt x="1926" y="327"/>
                    </a:lnTo>
                    <a:lnTo>
                      <a:pt x="1924" y="327"/>
                    </a:lnTo>
                    <a:lnTo>
                      <a:pt x="1924" y="327"/>
                    </a:lnTo>
                    <a:lnTo>
                      <a:pt x="1924" y="329"/>
                    </a:lnTo>
                    <a:lnTo>
                      <a:pt x="1924" y="329"/>
                    </a:lnTo>
                    <a:lnTo>
                      <a:pt x="1923" y="331"/>
                    </a:lnTo>
                    <a:lnTo>
                      <a:pt x="1923" y="331"/>
                    </a:lnTo>
                    <a:lnTo>
                      <a:pt x="1923" y="331"/>
                    </a:lnTo>
                    <a:lnTo>
                      <a:pt x="1923" y="331"/>
                    </a:lnTo>
                    <a:lnTo>
                      <a:pt x="1923" y="333"/>
                    </a:lnTo>
                    <a:lnTo>
                      <a:pt x="1923" y="334"/>
                    </a:lnTo>
                    <a:lnTo>
                      <a:pt x="1921" y="336"/>
                    </a:lnTo>
                    <a:lnTo>
                      <a:pt x="1921" y="336"/>
                    </a:lnTo>
                    <a:lnTo>
                      <a:pt x="1919" y="336"/>
                    </a:lnTo>
                    <a:lnTo>
                      <a:pt x="1919" y="336"/>
                    </a:lnTo>
                    <a:lnTo>
                      <a:pt x="1919" y="336"/>
                    </a:lnTo>
                    <a:lnTo>
                      <a:pt x="1917" y="336"/>
                    </a:lnTo>
                    <a:lnTo>
                      <a:pt x="1915" y="336"/>
                    </a:lnTo>
                    <a:lnTo>
                      <a:pt x="1912" y="336"/>
                    </a:lnTo>
                    <a:lnTo>
                      <a:pt x="1912" y="336"/>
                    </a:lnTo>
                    <a:lnTo>
                      <a:pt x="1908" y="336"/>
                    </a:lnTo>
                    <a:lnTo>
                      <a:pt x="1906" y="336"/>
                    </a:lnTo>
                    <a:lnTo>
                      <a:pt x="1903" y="336"/>
                    </a:lnTo>
                    <a:lnTo>
                      <a:pt x="1903" y="336"/>
                    </a:lnTo>
                    <a:lnTo>
                      <a:pt x="1903" y="336"/>
                    </a:lnTo>
                    <a:lnTo>
                      <a:pt x="1901" y="336"/>
                    </a:lnTo>
                    <a:lnTo>
                      <a:pt x="1901" y="336"/>
                    </a:lnTo>
                    <a:lnTo>
                      <a:pt x="1901" y="336"/>
                    </a:lnTo>
                    <a:lnTo>
                      <a:pt x="1901" y="338"/>
                    </a:lnTo>
                    <a:lnTo>
                      <a:pt x="1901" y="338"/>
                    </a:lnTo>
                    <a:lnTo>
                      <a:pt x="1901" y="338"/>
                    </a:lnTo>
                    <a:lnTo>
                      <a:pt x="1901" y="338"/>
                    </a:lnTo>
                    <a:lnTo>
                      <a:pt x="1901" y="338"/>
                    </a:lnTo>
                    <a:lnTo>
                      <a:pt x="1901" y="340"/>
                    </a:lnTo>
                    <a:lnTo>
                      <a:pt x="1901" y="340"/>
                    </a:lnTo>
                    <a:lnTo>
                      <a:pt x="1901" y="340"/>
                    </a:lnTo>
                    <a:lnTo>
                      <a:pt x="1903" y="340"/>
                    </a:lnTo>
                    <a:lnTo>
                      <a:pt x="1903" y="340"/>
                    </a:lnTo>
                    <a:lnTo>
                      <a:pt x="1903" y="340"/>
                    </a:lnTo>
                    <a:lnTo>
                      <a:pt x="1901" y="342"/>
                    </a:lnTo>
                    <a:lnTo>
                      <a:pt x="1901" y="342"/>
                    </a:lnTo>
                    <a:lnTo>
                      <a:pt x="1901" y="342"/>
                    </a:lnTo>
                    <a:lnTo>
                      <a:pt x="1901" y="342"/>
                    </a:lnTo>
                    <a:lnTo>
                      <a:pt x="1901" y="345"/>
                    </a:lnTo>
                    <a:lnTo>
                      <a:pt x="1901" y="345"/>
                    </a:lnTo>
                    <a:lnTo>
                      <a:pt x="1901" y="347"/>
                    </a:lnTo>
                    <a:lnTo>
                      <a:pt x="1901" y="347"/>
                    </a:lnTo>
                    <a:lnTo>
                      <a:pt x="1901" y="347"/>
                    </a:lnTo>
                    <a:lnTo>
                      <a:pt x="1901" y="347"/>
                    </a:lnTo>
                    <a:lnTo>
                      <a:pt x="1901" y="347"/>
                    </a:lnTo>
                    <a:lnTo>
                      <a:pt x="1901" y="347"/>
                    </a:lnTo>
                    <a:lnTo>
                      <a:pt x="1901" y="349"/>
                    </a:lnTo>
                    <a:lnTo>
                      <a:pt x="1901" y="349"/>
                    </a:lnTo>
                    <a:lnTo>
                      <a:pt x="1899" y="349"/>
                    </a:lnTo>
                    <a:lnTo>
                      <a:pt x="1899" y="349"/>
                    </a:lnTo>
                    <a:lnTo>
                      <a:pt x="1899" y="351"/>
                    </a:lnTo>
                    <a:lnTo>
                      <a:pt x="1899" y="351"/>
                    </a:lnTo>
                    <a:lnTo>
                      <a:pt x="1899" y="353"/>
                    </a:lnTo>
                    <a:lnTo>
                      <a:pt x="1899" y="353"/>
                    </a:lnTo>
                    <a:lnTo>
                      <a:pt x="1899" y="354"/>
                    </a:lnTo>
                    <a:lnTo>
                      <a:pt x="1899" y="354"/>
                    </a:lnTo>
                    <a:lnTo>
                      <a:pt x="1897" y="354"/>
                    </a:lnTo>
                    <a:lnTo>
                      <a:pt x="1896" y="354"/>
                    </a:lnTo>
                    <a:lnTo>
                      <a:pt x="1896" y="354"/>
                    </a:lnTo>
                    <a:lnTo>
                      <a:pt x="1896" y="356"/>
                    </a:lnTo>
                    <a:lnTo>
                      <a:pt x="1894" y="356"/>
                    </a:lnTo>
                    <a:lnTo>
                      <a:pt x="1894" y="356"/>
                    </a:lnTo>
                    <a:lnTo>
                      <a:pt x="1892" y="356"/>
                    </a:lnTo>
                    <a:lnTo>
                      <a:pt x="1892" y="356"/>
                    </a:lnTo>
                    <a:lnTo>
                      <a:pt x="1892" y="356"/>
                    </a:lnTo>
                    <a:lnTo>
                      <a:pt x="1892" y="356"/>
                    </a:lnTo>
                    <a:lnTo>
                      <a:pt x="1890" y="356"/>
                    </a:lnTo>
                    <a:lnTo>
                      <a:pt x="1890" y="356"/>
                    </a:lnTo>
                    <a:lnTo>
                      <a:pt x="1890" y="356"/>
                    </a:lnTo>
                    <a:lnTo>
                      <a:pt x="1888" y="356"/>
                    </a:lnTo>
                    <a:lnTo>
                      <a:pt x="1888" y="356"/>
                    </a:lnTo>
                    <a:lnTo>
                      <a:pt x="1888" y="356"/>
                    </a:lnTo>
                    <a:lnTo>
                      <a:pt x="1886" y="356"/>
                    </a:lnTo>
                    <a:lnTo>
                      <a:pt x="1886" y="358"/>
                    </a:lnTo>
                    <a:lnTo>
                      <a:pt x="1886" y="358"/>
                    </a:lnTo>
                    <a:lnTo>
                      <a:pt x="1886" y="360"/>
                    </a:lnTo>
                    <a:lnTo>
                      <a:pt x="1886" y="360"/>
                    </a:lnTo>
                    <a:lnTo>
                      <a:pt x="1885" y="360"/>
                    </a:lnTo>
                    <a:lnTo>
                      <a:pt x="1885" y="362"/>
                    </a:lnTo>
                    <a:lnTo>
                      <a:pt x="1885" y="362"/>
                    </a:lnTo>
                    <a:lnTo>
                      <a:pt x="1885" y="362"/>
                    </a:lnTo>
                    <a:lnTo>
                      <a:pt x="1883" y="362"/>
                    </a:lnTo>
                    <a:lnTo>
                      <a:pt x="1883" y="362"/>
                    </a:lnTo>
                    <a:lnTo>
                      <a:pt x="1883" y="362"/>
                    </a:lnTo>
                    <a:lnTo>
                      <a:pt x="1883" y="362"/>
                    </a:lnTo>
                    <a:lnTo>
                      <a:pt x="1883" y="362"/>
                    </a:lnTo>
                    <a:lnTo>
                      <a:pt x="1881" y="362"/>
                    </a:lnTo>
                    <a:lnTo>
                      <a:pt x="1881" y="362"/>
                    </a:lnTo>
                    <a:lnTo>
                      <a:pt x="1881" y="363"/>
                    </a:lnTo>
                    <a:lnTo>
                      <a:pt x="1879" y="363"/>
                    </a:lnTo>
                    <a:lnTo>
                      <a:pt x="1879" y="363"/>
                    </a:lnTo>
                    <a:lnTo>
                      <a:pt x="1879" y="363"/>
                    </a:lnTo>
                    <a:lnTo>
                      <a:pt x="1877" y="363"/>
                    </a:lnTo>
                    <a:lnTo>
                      <a:pt x="1877" y="365"/>
                    </a:lnTo>
                    <a:lnTo>
                      <a:pt x="1877" y="365"/>
                    </a:lnTo>
                    <a:lnTo>
                      <a:pt x="1876" y="365"/>
                    </a:lnTo>
                    <a:lnTo>
                      <a:pt x="1876" y="365"/>
                    </a:lnTo>
                    <a:lnTo>
                      <a:pt x="1876" y="365"/>
                    </a:lnTo>
                    <a:lnTo>
                      <a:pt x="1876" y="365"/>
                    </a:lnTo>
                    <a:lnTo>
                      <a:pt x="1876" y="365"/>
                    </a:lnTo>
                    <a:lnTo>
                      <a:pt x="1876" y="365"/>
                    </a:lnTo>
                    <a:lnTo>
                      <a:pt x="1876" y="365"/>
                    </a:lnTo>
                    <a:lnTo>
                      <a:pt x="1874" y="365"/>
                    </a:lnTo>
                    <a:lnTo>
                      <a:pt x="1874" y="367"/>
                    </a:lnTo>
                    <a:lnTo>
                      <a:pt x="1874" y="367"/>
                    </a:lnTo>
                    <a:lnTo>
                      <a:pt x="1872" y="367"/>
                    </a:lnTo>
                    <a:lnTo>
                      <a:pt x="1872" y="367"/>
                    </a:lnTo>
                    <a:lnTo>
                      <a:pt x="1872" y="369"/>
                    </a:lnTo>
                    <a:lnTo>
                      <a:pt x="1872" y="369"/>
                    </a:lnTo>
                    <a:lnTo>
                      <a:pt x="1872" y="369"/>
                    </a:lnTo>
                    <a:lnTo>
                      <a:pt x="1872" y="371"/>
                    </a:lnTo>
                    <a:lnTo>
                      <a:pt x="1872" y="371"/>
                    </a:lnTo>
                    <a:lnTo>
                      <a:pt x="1872" y="372"/>
                    </a:lnTo>
                    <a:lnTo>
                      <a:pt x="1872" y="372"/>
                    </a:lnTo>
                    <a:lnTo>
                      <a:pt x="1872" y="372"/>
                    </a:lnTo>
                    <a:lnTo>
                      <a:pt x="1870" y="372"/>
                    </a:lnTo>
                    <a:lnTo>
                      <a:pt x="1870" y="372"/>
                    </a:lnTo>
                    <a:lnTo>
                      <a:pt x="1870" y="372"/>
                    </a:lnTo>
                    <a:lnTo>
                      <a:pt x="1868" y="372"/>
                    </a:lnTo>
                    <a:lnTo>
                      <a:pt x="1868" y="372"/>
                    </a:lnTo>
                    <a:lnTo>
                      <a:pt x="1868" y="372"/>
                    </a:lnTo>
                    <a:lnTo>
                      <a:pt x="1867" y="372"/>
                    </a:lnTo>
                    <a:lnTo>
                      <a:pt x="1865" y="372"/>
                    </a:lnTo>
                    <a:lnTo>
                      <a:pt x="1865" y="372"/>
                    </a:lnTo>
                    <a:lnTo>
                      <a:pt x="1865" y="372"/>
                    </a:lnTo>
                    <a:lnTo>
                      <a:pt x="1863" y="372"/>
                    </a:lnTo>
                    <a:lnTo>
                      <a:pt x="1863" y="372"/>
                    </a:lnTo>
                    <a:lnTo>
                      <a:pt x="1863" y="374"/>
                    </a:lnTo>
                    <a:lnTo>
                      <a:pt x="1863" y="374"/>
                    </a:lnTo>
                    <a:lnTo>
                      <a:pt x="1863" y="376"/>
                    </a:lnTo>
                    <a:lnTo>
                      <a:pt x="1863" y="376"/>
                    </a:lnTo>
                    <a:lnTo>
                      <a:pt x="1863" y="376"/>
                    </a:lnTo>
                    <a:lnTo>
                      <a:pt x="1863" y="376"/>
                    </a:lnTo>
                    <a:lnTo>
                      <a:pt x="1863" y="378"/>
                    </a:lnTo>
                    <a:lnTo>
                      <a:pt x="1863" y="378"/>
                    </a:lnTo>
                    <a:lnTo>
                      <a:pt x="1863" y="378"/>
                    </a:lnTo>
                    <a:lnTo>
                      <a:pt x="1865" y="381"/>
                    </a:lnTo>
                    <a:lnTo>
                      <a:pt x="1863" y="381"/>
                    </a:lnTo>
                    <a:lnTo>
                      <a:pt x="1863" y="381"/>
                    </a:lnTo>
                    <a:lnTo>
                      <a:pt x="1863" y="383"/>
                    </a:lnTo>
                    <a:lnTo>
                      <a:pt x="1863" y="385"/>
                    </a:lnTo>
                    <a:lnTo>
                      <a:pt x="1863" y="385"/>
                    </a:lnTo>
                    <a:lnTo>
                      <a:pt x="1863" y="387"/>
                    </a:lnTo>
                    <a:lnTo>
                      <a:pt x="1863" y="387"/>
                    </a:lnTo>
                    <a:lnTo>
                      <a:pt x="1863" y="389"/>
                    </a:lnTo>
                    <a:lnTo>
                      <a:pt x="1863" y="389"/>
                    </a:lnTo>
                    <a:lnTo>
                      <a:pt x="1861" y="389"/>
                    </a:lnTo>
                    <a:lnTo>
                      <a:pt x="1861" y="389"/>
                    </a:lnTo>
                    <a:lnTo>
                      <a:pt x="1861" y="389"/>
                    </a:lnTo>
                    <a:lnTo>
                      <a:pt x="1861" y="391"/>
                    </a:lnTo>
                    <a:lnTo>
                      <a:pt x="1861" y="391"/>
                    </a:lnTo>
                    <a:lnTo>
                      <a:pt x="1859" y="391"/>
                    </a:lnTo>
                    <a:lnTo>
                      <a:pt x="1859" y="391"/>
                    </a:lnTo>
                    <a:lnTo>
                      <a:pt x="1859" y="391"/>
                    </a:lnTo>
                    <a:lnTo>
                      <a:pt x="1859" y="391"/>
                    </a:lnTo>
                    <a:lnTo>
                      <a:pt x="1859" y="391"/>
                    </a:lnTo>
                    <a:lnTo>
                      <a:pt x="1859" y="392"/>
                    </a:lnTo>
                    <a:lnTo>
                      <a:pt x="1859" y="392"/>
                    </a:lnTo>
                    <a:lnTo>
                      <a:pt x="1859" y="392"/>
                    </a:lnTo>
                    <a:lnTo>
                      <a:pt x="1859" y="392"/>
                    </a:lnTo>
                    <a:lnTo>
                      <a:pt x="1859" y="394"/>
                    </a:lnTo>
                    <a:lnTo>
                      <a:pt x="1859" y="394"/>
                    </a:lnTo>
                    <a:lnTo>
                      <a:pt x="1858" y="396"/>
                    </a:lnTo>
                    <a:lnTo>
                      <a:pt x="1858" y="396"/>
                    </a:lnTo>
                    <a:lnTo>
                      <a:pt x="1858" y="398"/>
                    </a:lnTo>
                    <a:lnTo>
                      <a:pt x="1858" y="398"/>
                    </a:lnTo>
                    <a:lnTo>
                      <a:pt x="1858" y="400"/>
                    </a:lnTo>
                    <a:lnTo>
                      <a:pt x="1858" y="400"/>
                    </a:lnTo>
                    <a:lnTo>
                      <a:pt x="1858" y="400"/>
                    </a:lnTo>
                    <a:lnTo>
                      <a:pt x="1858" y="400"/>
                    </a:lnTo>
                    <a:lnTo>
                      <a:pt x="1858" y="400"/>
                    </a:lnTo>
                    <a:lnTo>
                      <a:pt x="1856" y="400"/>
                    </a:lnTo>
                    <a:lnTo>
                      <a:pt x="1856" y="400"/>
                    </a:lnTo>
                    <a:lnTo>
                      <a:pt x="1856" y="400"/>
                    </a:lnTo>
                    <a:lnTo>
                      <a:pt x="1854" y="400"/>
                    </a:lnTo>
                    <a:lnTo>
                      <a:pt x="1854" y="400"/>
                    </a:lnTo>
                    <a:lnTo>
                      <a:pt x="1854" y="403"/>
                    </a:lnTo>
                    <a:lnTo>
                      <a:pt x="1854" y="405"/>
                    </a:lnTo>
                    <a:lnTo>
                      <a:pt x="1854" y="405"/>
                    </a:lnTo>
                    <a:lnTo>
                      <a:pt x="1856" y="405"/>
                    </a:lnTo>
                    <a:lnTo>
                      <a:pt x="1856" y="405"/>
                    </a:lnTo>
                    <a:lnTo>
                      <a:pt x="1856" y="407"/>
                    </a:lnTo>
                    <a:lnTo>
                      <a:pt x="1856" y="407"/>
                    </a:lnTo>
                    <a:lnTo>
                      <a:pt x="1856" y="407"/>
                    </a:lnTo>
                    <a:lnTo>
                      <a:pt x="1856" y="407"/>
                    </a:lnTo>
                    <a:lnTo>
                      <a:pt x="1856" y="407"/>
                    </a:lnTo>
                    <a:lnTo>
                      <a:pt x="1856" y="407"/>
                    </a:lnTo>
                    <a:lnTo>
                      <a:pt x="1856" y="407"/>
                    </a:lnTo>
                    <a:lnTo>
                      <a:pt x="1856" y="407"/>
                    </a:lnTo>
                    <a:lnTo>
                      <a:pt x="1856" y="409"/>
                    </a:lnTo>
                    <a:lnTo>
                      <a:pt x="1856" y="409"/>
                    </a:lnTo>
                    <a:lnTo>
                      <a:pt x="1856" y="409"/>
                    </a:lnTo>
                    <a:lnTo>
                      <a:pt x="1856" y="409"/>
                    </a:lnTo>
                    <a:lnTo>
                      <a:pt x="1858" y="409"/>
                    </a:lnTo>
                    <a:lnTo>
                      <a:pt x="1858" y="409"/>
                    </a:lnTo>
                    <a:lnTo>
                      <a:pt x="1858" y="409"/>
                    </a:lnTo>
                    <a:lnTo>
                      <a:pt x="1858" y="409"/>
                    </a:lnTo>
                    <a:lnTo>
                      <a:pt x="1858" y="410"/>
                    </a:lnTo>
                    <a:lnTo>
                      <a:pt x="1858" y="410"/>
                    </a:lnTo>
                    <a:lnTo>
                      <a:pt x="1858" y="410"/>
                    </a:lnTo>
                    <a:lnTo>
                      <a:pt x="1858" y="410"/>
                    </a:lnTo>
                    <a:lnTo>
                      <a:pt x="1858" y="410"/>
                    </a:lnTo>
                    <a:lnTo>
                      <a:pt x="1858" y="410"/>
                    </a:lnTo>
                    <a:lnTo>
                      <a:pt x="1858" y="410"/>
                    </a:lnTo>
                    <a:lnTo>
                      <a:pt x="1858" y="410"/>
                    </a:lnTo>
                    <a:lnTo>
                      <a:pt x="1858" y="410"/>
                    </a:lnTo>
                    <a:lnTo>
                      <a:pt x="1858" y="410"/>
                    </a:lnTo>
                    <a:lnTo>
                      <a:pt x="1858" y="412"/>
                    </a:lnTo>
                    <a:lnTo>
                      <a:pt x="1858" y="412"/>
                    </a:lnTo>
                    <a:lnTo>
                      <a:pt x="1858" y="412"/>
                    </a:lnTo>
                    <a:lnTo>
                      <a:pt x="1858" y="412"/>
                    </a:lnTo>
                    <a:lnTo>
                      <a:pt x="1858" y="412"/>
                    </a:lnTo>
                    <a:lnTo>
                      <a:pt x="1858" y="414"/>
                    </a:lnTo>
                    <a:lnTo>
                      <a:pt x="1858" y="416"/>
                    </a:lnTo>
                    <a:lnTo>
                      <a:pt x="1858" y="416"/>
                    </a:lnTo>
                    <a:lnTo>
                      <a:pt x="1858" y="416"/>
                    </a:lnTo>
                    <a:lnTo>
                      <a:pt x="1858" y="416"/>
                    </a:lnTo>
                    <a:lnTo>
                      <a:pt x="1858" y="416"/>
                    </a:lnTo>
                    <a:lnTo>
                      <a:pt x="1858" y="416"/>
                    </a:lnTo>
                    <a:lnTo>
                      <a:pt x="1858" y="418"/>
                    </a:lnTo>
                    <a:lnTo>
                      <a:pt x="1859" y="418"/>
                    </a:lnTo>
                    <a:lnTo>
                      <a:pt x="1859" y="418"/>
                    </a:lnTo>
                    <a:lnTo>
                      <a:pt x="1859" y="418"/>
                    </a:lnTo>
                    <a:lnTo>
                      <a:pt x="1859" y="419"/>
                    </a:lnTo>
                    <a:lnTo>
                      <a:pt x="1859" y="419"/>
                    </a:lnTo>
                    <a:lnTo>
                      <a:pt x="1859" y="419"/>
                    </a:lnTo>
                    <a:lnTo>
                      <a:pt x="1859" y="419"/>
                    </a:lnTo>
                    <a:lnTo>
                      <a:pt x="1859" y="421"/>
                    </a:lnTo>
                    <a:lnTo>
                      <a:pt x="1859" y="421"/>
                    </a:lnTo>
                    <a:lnTo>
                      <a:pt x="1859" y="421"/>
                    </a:lnTo>
                    <a:lnTo>
                      <a:pt x="1859" y="421"/>
                    </a:lnTo>
                    <a:lnTo>
                      <a:pt x="1859" y="421"/>
                    </a:lnTo>
                    <a:lnTo>
                      <a:pt x="1859" y="421"/>
                    </a:lnTo>
                    <a:lnTo>
                      <a:pt x="1859" y="421"/>
                    </a:lnTo>
                    <a:lnTo>
                      <a:pt x="1859" y="421"/>
                    </a:lnTo>
                    <a:lnTo>
                      <a:pt x="1858" y="421"/>
                    </a:lnTo>
                    <a:lnTo>
                      <a:pt x="1858" y="423"/>
                    </a:lnTo>
                    <a:lnTo>
                      <a:pt x="1858" y="423"/>
                    </a:lnTo>
                    <a:lnTo>
                      <a:pt x="1858" y="423"/>
                    </a:lnTo>
                    <a:lnTo>
                      <a:pt x="1858" y="423"/>
                    </a:lnTo>
                    <a:lnTo>
                      <a:pt x="1858" y="423"/>
                    </a:lnTo>
                    <a:lnTo>
                      <a:pt x="1858" y="423"/>
                    </a:lnTo>
                    <a:lnTo>
                      <a:pt x="1858" y="423"/>
                    </a:lnTo>
                    <a:lnTo>
                      <a:pt x="1858" y="423"/>
                    </a:lnTo>
                    <a:lnTo>
                      <a:pt x="1858" y="423"/>
                    </a:lnTo>
                    <a:lnTo>
                      <a:pt x="1856" y="425"/>
                    </a:lnTo>
                    <a:lnTo>
                      <a:pt x="1854" y="423"/>
                    </a:lnTo>
                    <a:lnTo>
                      <a:pt x="1854" y="423"/>
                    </a:lnTo>
                    <a:lnTo>
                      <a:pt x="1854" y="423"/>
                    </a:lnTo>
                    <a:lnTo>
                      <a:pt x="1854" y="423"/>
                    </a:lnTo>
                    <a:lnTo>
                      <a:pt x="1854" y="423"/>
                    </a:lnTo>
                    <a:lnTo>
                      <a:pt x="1852" y="423"/>
                    </a:lnTo>
                    <a:lnTo>
                      <a:pt x="1852" y="423"/>
                    </a:lnTo>
                    <a:lnTo>
                      <a:pt x="1852" y="423"/>
                    </a:lnTo>
                    <a:lnTo>
                      <a:pt x="1852" y="423"/>
                    </a:lnTo>
                    <a:lnTo>
                      <a:pt x="1852" y="421"/>
                    </a:lnTo>
                    <a:lnTo>
                      <a:pt x="1852" y="421"/>
                    </a:lnTo>
                    <a:lnTo>
                      <a:pt x="1852" y="421"/>
                    </a:lnTo>
                    <a:lnTo>
                      <a:pt x="1852" y="419"/>
                    </a:lnTo>
                    <a:lnTo>
                      <a:pt x="1850" y="419"/>
                    </a:lnTo>
                    <a:lnTo>
                      <a:pt x="1850" y="419"/>
                    </a:lnTo>
                    <a:lnTo>
                      <a:pt x="1850" y="418"/>
                    </a:lnTo>
                    <a:lnTo>
                      <a:pt x="1850" y="418"/>
                    </a:lnTo>
                    <a:lnTo>
                      <a:pt x="1848" y="418"/>
                    </a:lnTo>
                    <a:lnTo>
                      <a:pt x="1848" y="418"/>
                    </a:lnTo>
                    <a:lnTo>
                      <a:pt x="1848" y="418"/>
                    </a:lnTo>
                    <a:lnTo>
                      <a:pt x="1848" y="418"/>
                    </a:lnTo>
                    <a:lnTo>
                      <a:pt x="1848" y="418"/>
                    </a:lnTo>
                    <a:lnTo>
                      <a:pt x="1848" y="418"/>
                    </a:lnTo>
                    <a:lnTo>
                      <a:pt x="1847" y="418"/>
                    </a:lnTo>
                    <a:lnTo>
                      <a:pt x="1845" y="418"/>
                    </a:lnTo>
                    <a:lnTo>
                      <a:pt x="1845" y="418"/>
                    </a:lnTo>
                    <a:lnTo>
                      <a:pt x="1841" y="419"/>
                    </a:lnTo>
                    <a:lnTo>
                      <a:pt x="1839" y="419"/>
                    </a:lnTo>
                    <a:lnTo>
                      <a:pt x="1836" y="419"/>
                    </a:lnTo>
                    <a:lnTo>
                      <a:pt x="1832" y="421"/>
                    </a:lnTo>
                    <a:lnTo>
                      <a:pt x="1830" y="421"/>
                    </a:lnTo>
                    <a:lnTo>
                      <a:pt x="1830" y="421"/>
                    </a:lnTo>
                    <a:lnTo>
                      <a:pt x="1829" y="421"/>
                    </a:lnTo>
                    <a:lnTo>
                      <a:pt x="1829" y="419"/>
                    </a:lnTo>
                    <a:lnTo>
                      <a:pt x="1829" y="419"/>
                    </a:lnTo>
                    <a:lnTo>
                      <a:pt x="1829" y="419"/>
                    </a:lnTo>
                    <a:lnTo>
                      <a:pt x="1829" y="419"/>
                    </a:lnTo>
                    <a:lnTo>
                      <a:pt x="1829" y="419"/>
                    </a:lnTo>
                    <a:lnTo>
                      <a:pt x="1829" y="418"/>
                    </a:lnTo>
                    <a:lnTo>
                      <a:pt x="1829" y="418"/>
                    </a:lnTo>
                    <a:lnTo>
                      <a:pt x="1829" y="418"/>
                    </a:lnTo>
                    <a:lnTo>
                      <a:pt x="1829" y="418"/>
                    </a:lnTo>
                    <a:lnTo>
                      <a:pt x="1829" y="416"/>
                    </a:lnTo>
                    <a:lnTo>
                      <a:pt x="1827" y="416"/>
                    </a:lnTo>
                    <a:lnTo>
                      <a:pt x="1827" y="416"/>
                    </a:lnTo>
                    <a:lnTo>
                      <a:pt x="1827" y="416"/>
                    </a:lnTo>
                    <a:lnTo>
                      <a:pt x="1827" y="414"/>
                    </a:lnTo>
                    <a:lnTo>
                      <a:pt x="1825" y="414"/>
                    </a:lnTo>
                    <a:lnTo>
                      <a:pt x="1825" y="412"/>
                    </a:lnTo>
                    <a:lnTo>
                      <a:pt x="1825" y="412"/>
                    </a:lnTo>
                    <a:lnTo>
                      <a:pt x="1825" y="412"/>
                    </a:lnTo>
                    <a:lnTo>
                      <a:pt x="1825" y="412"/>
                    </a:lnTo>
                    <a:lnTo>
                      <a:pt x="1825" y="409"/>
                    </a:lnTo>
                    <a:lnTo>
                      <a:pt x="1825" y="407"/>
                    </a:lnTo>
                    <a:lnTo>
                      <a:pt x="1825" y="403"/>
                    </a:lnTo>
                    <a:lnTo>
                      <a:pt x="1827" y="403"/>
                    </a:lnTo>
                    <a:lnTo>
                      <a:pt x="1827" y="401"/>
                    </a:lnTo>
                    <a:lnTo>
                      <a:pt x="1827" y="400"/>
                    </a:lnTo>
                    <a:lnTo>
                      <a:pt x="1827" y="398"/>
                    </a:lnTo>
                    <a:lnTo>
                      <a:pt x="1825" y="398"/>
                    </a:lnTo>
                    <a:lnTo>
                      <a:pt x="1825" y="398"/>
                    </a:lnTo>
                    <a:lnTo>
                      <a:pt x="1825" y="398"/>
                    </a:lnTo>
                    <a:lnTo>
                      <a:pt x="1825" y="398"/>
                    </a:lnTo>
                    <a:lnTo>
                      <a:pt x="1825" y="396"/>
                    </a:lnTo>
                    <a:lnTo>
                      <a:pt x="1825" y="396"/>
                    </a:lnTo>
                    <a:lnTo>
                      <a:pt x="1825" y="396"/>
                    </a:lnTo>
                    <a:lnTo>
                      <a:pt x="1823" y="396"/>
                    </a:lnTo>
                    <a:lnTo>
                      <a:pt x="1823" y="394"/>
                    </a:lnTo>
                    <a:lnTo>
                      <a:pt x="1823" y="394"/>
                    </a:lnTo>
                    <a:lnTo>
                      <a:pt x="1823" y="394"/>
                    </a:lnTo>
                    <a:lnTo>
                      <a:pt x="1821" y="394"/>
                    </a:lnTo>
                    <a:lnTo>
                      <a:pt x="1821" y="392"/>
                    </a:lnTo>
                    <a:lnTo>
                      <a:pt x="1821" y="392"/>
                    </a:lnTo>
                    <a:lnTo>
                      <a:pt x="1821" y="391"/>
                    </a:lnTo>
                    <a:lnTo>
                      <a:pt x="1821" y="391"/>
                    </a:lnTo>
                    <a:lnTo>
                      <a:pt x="1820" y="391"/>
                    </a:lnTo>
                    <a:lnTo>
                      <a:pt x="1820" y="391"/>
                    </a:lnTo>
                    <a:lnTo>
                      <a:pt x="1820" y="391"/>
                    </a:lnTo>
                    <a:lnTo>
                      <a:pt x="1820" y="389"/>
                    </a:lnTo>
                    <a:lnTo>
                      <a:pt x="1820" y="389"/>
                    </a:lnTo>
                    <a:lnTo>
                      <a:pt x="1818" y="389"/>
                    </a:lnTo>
                    <a:lnTo>
                      <a:pt x="1818" y="389"/>
                    </a:lnTo>
                    <a:lnTo>
                      <a:pt x="1818" y="389"/>
                    </a:lnTo>
                    <a:lnTo>
                      <a:pt x="1816" y="387"/>
                    </a:lnTo>
                    <a:lnTo>
                      <a:pt x="1816" y="387"/>
                    </a:lnTo>
                    <a:lnTo>
                      <a:pt x="1814" y="385"/>
                    </a:lnTo>
                    <a:lnTo>
                      <a:pt x="1811" y="383"/>
                    </a:lnTo>
                    <a:lnTo>
                      <a:pt x="1811" y="381"/>
                    </a:lnTo>
                    <a:lnTo>
                      <a:pt x="1809" y="381"/>
                    </a:lnTo>
                    <a:lnTo>
                      <a:pt x="1809" y="378"/>
                    </a:lnTo>
                    <a:lnTo>
                      <a:pt x="1809" y="376"/>
                    </a:lnTo>
                    <a:lnTo>
                      <a:pt x="1809" y="374"/>
                    </a:lnTo>
                    <a:lnTo>
                      <a:pt x="1809" y="374"/>
                    </a:lnTo>
                    <a:lnTo>
                      <a:pt x="1807" y="372"/>
                    </a:lnTo>
                    <a:lnTo>
                      <a:pt x="1807" y="371"/>
                    </a:lnTo>
                    <a:lnTo>
                      <a:pt x="1805" y="369"/>
                    </a:lnTo>
                    <a:lnTo>
                      <a:pt x="1803" y="369"/>
                    </a:lnTo>
                    <a:lnTo>
                      <a:pt x="1803" y="369"/>
                    </a:lnTo>
                    <a:lnTo>
                      <a:pt x="1801" y="369"/>
                    </a:lnTo>
                    <a:lnTo>
                      <a:pt x="1801" y="369"/>
                    </a:lnTo>
                    <a:lnTo>
                      <a:pt x="1801" y="369"/>
                    </a:lnTo>
                    <a:lnTo>
                      <a:pt x="1801" y="369"/>
                    </a:lnTo>
                    <a:lnTo>
                      <a:pt x="1801" y="369"/>
                    </a:lnTo>
                    <a:lnTo>
                      <a:pt x="1800" y="369"/>
                    </a:lnTo>
                    <a:lnTo>
                      <a:pt x="1800" y="371"/>
                    </a:lnTo>
                    <a:lnTo>
                      <a:pt x="1800" y="371"/>
                    </a:lnTo>
                    <a:lnTo>
                      <a:pt x="1800" y="371"/>
                    </a:lnTo>
                    <a:lnTo>
                      <a:pt x="1800" y="372"/>
                    </a:lnTo>
                    <a:lnTo>
                      <a:pt x="1800" y="372"/>
                    </a:lnTo>
                    <a:lnTo>
                      <a:pt x="1798" y="372"/>
                    </a:lnTo>
                    <a:lnTo>
                      <a:pt x="1798" y="371"/>
                    </a:lnTo>
                    <a:lnTo>
                      <a:pt x="1796" y="371"/>
                    </a:lnTo>
                    <a:lnTo>
                      <a:pt x="1796" y="371"/>
                    </a:lnTo>
                    <a:lnTo>
                      <a:pt x="1794" y="371"/>
                    </a:lnTo>
                    <a:lnTo>
                      <a:pt x="1794" y="371"/>
                    </a:lnTo>
                    <a:lnTo>
                      <a:pt x="1794" y="371"/>
                    </a:lnTo>
                    <a:lnTo>
                      <a:pt x="1792" y="371"/>
                    </a:lnTo>
                    <a:lnTo>
                      <a:pt x="1792" y="371"/>
                    </a:lnTo>
                    <a:lnTo>
                      <a:pt x="1792" y="369"/>
                    </a:lnTo>
                    <a:lnTo>
                      <a:pt x="1791" y="369"/>
                    </a:lnTo>
                    <a:lnTo>
                      <a:pt x="1791" y="369"/>
                    </a:lnTo>
                    <a:lnTo>
                      <a:pt x="1789" y="369"/>
                    </a:lnTo>
                    <a:lnTo>
                      <a:pt x="1789" y="369"/>
                    </a:lnTo>
                    <a:lnTo>
                      <a:pt x="1787" y="369"/>
                    </a:lnTo>
                    <a:lnTo>
                      <a:pt x="1787" y="369"/>
                    </a:lnTo>
                    <a:lnTo>
                      <a:pt x="1785" y="371"/>
                    </a:lnTo>
                    <a:lnTo>
                      <a:pt x="1783" y="372"/>
                    </a:lnTo>
                    <a:lnTo>
                      <a:pt x="1782" y="374"/>
                    </a:lnTo>
                    <a:lnTo>
                      <a:pt x="1780" y="374"/>
                    </a:lnTo>
                    <a:lnTo>
                      <a:pt x="1778" y="374"/>
                    </a:lnTo>
                    <a:lnTo>
                      <a:pt x="1776" y="374"/>
                    </a:lnTo>
                    <a:lnTo>
                      <a:pt x="1773" y="374"/>
                    </a:lnTo>
                    <a:lnTo>
                      <a:pt x="1773" y="374"/>
                    </a:lnTo>
                    <a:lnTo>
                      <a:pt x="1773" y="374"/>
                    </a:lnTo>
                    <a:lnTo>
                      <a:pt x="1771" y="372"/>
                    </a:lnTo>
                    <a:lnTo>
                      <a:pt x="1771" y="372"/>
                    </a:lnTo>
                    <a:lnTo>
                      <a:pt x="1767" y="371"/>
                    </a:lnTo>
                    <a:lnTo>
                      <a:pt x="1767" y="371"/>
                    </a:lnTo>
                    <a:lnTo>
                      <a:pt x="1767" y="369"/>
                    </a:lnTo>
                    <a:lnTo>
                      <a:pt x="1765" y="369"/>
                    </a:lnTo>
                    <a:lnTo>
                      <a:pt x="1767" y="365"/>
                    </a:lnTo>
                    <a:lnTo>
                      <a:pt x="1765" y="365"/>
                    </a:lnTo>
                    <a:lnTo>
                      <a:pt x="1765" y="363"/>
                    </a:lnTo>
                    <a:lnTo>
                      <a:pt x="1765" y="363"/>
                    </a:lnTo>
                    <a:lnTo>
                      <a:pt x="1765" y="362"/>
                    </a:lnTo>
                    <a:lnTo>
                      <a:pt x="1763" y="360"/>
                    </a:lnTo>
                    <a:lnTo>
                      <a:pt x="1762" y="358"/>
                    </a:lnTo>
                    <a:lnTo>
                      <a:pt x="1760" y="358"/>
                    </a:lnTo>
                    <a:lnTo>
                      <a:pt x="1758" y="358"/>
                    </a:lnTo>
                    <a:lnTo>
                      <a:pt x="1754" y="356"/>
                    </a:lnTo>
                    <a:lnTo>
                      <a:pt x="1751" y="356"/>
                    </a:lnTo>
                    <a:lnTo>
                      <a:pt x="1747" y="354"/>
                    </a:lnTo>
                    <a:lnTo>
                      <a:pt x="1747" y="354"/>
                    </a:lnTo>
                    <a:lnTo>
                      <a:pt x="1747" y="354"/>
                    </a:lnTo>
                    <a:lnTo>
                      <a:pt x="1745" y="354"/>
                    </a:lnTo>
                    <a:lnTo>
                      <a:pt x="1745" y="351"/>
                    </a:lnTo>
                    <a:lnTo>
                      <a:pt x="1745" y="351"/>
                    </a:lnTo>
                    <a:lnTo>
                      <a:pt x="1747" y="351"/>
                    </a:lnTo>
                    <a:lnTo>
                      <a:pt x="1747" y="351"/>
                    </a:lnTo>
                    <a:lnTo>
                      <a:pt x="1749" y="351"/>
                    </a:lnTo>
                    <a:lnTo>
                      <a:pt x="1749" y="351"/>
                    </a:lnTo>
                    <a:lnTo>
                      <a:pt x="1749" y="351"/>
                    </a:lnTo>
                    <a:lnTo>
                      <a:pt x="1749" y="351"/>
                    </a:lnTo>
                    <a:lnTo>
                      <a:pt x="1751" y="351"/>
                    </a:lnTo>
                    <a:lnTo>
                      <a:pt x="1751" y="349"/>
                    </a:lnTo>
                    <a:lnTo>
                      <a:pt x="1753" y="349"/>
                    </a:lnTo>
                    <a:lnTo>
                      <a:pt x="1754" y="351"/>
                    </a:lnTo>
                    <a:lnTo>
                      <a:pt x="1754" y="351"/>
                    </a:lnTo>
                    <a:lnTo>
                      <a:pt x="1754" y="351"/>
                    </a:lnTo>
                    <a:lnTo>
                      <a:pt x="1756" y="351"/>
                    </a:lnTo>
                    <a:lnTo>
                      <a:pt x="1756" y="351"/>
                    </a:lnTo>
                    <a:lnTo>
                      <a:pt x="1756" y="353"/>
                    </a:lnTo>
                    <a:lnTo>
                      <a:pt x="1758" y="353"/>
                    </a:lnTo>
                    <a:lnTo>
                      <a:pt x="1758" y="353"/>
                    </a:lnTo>
                    <a:lnTo>
                      <a:pt x="1758" y="353"/>
                    </a:lnTo>
                    <a:lnTo>
                      <a:pt x="1758" y="353"/>
                    </a:lnTo>
                    <a:lnTo>
                      <a:pt x="1758" y="353"/>
                    </a:lnTo>
                    <a:lnTo>
                      <a:pt x="1758" y="353"/>
                    </a:lnTo>
                    <a:lnTo>
                      <a:pt x="1760" y="354"/>
                    </a:lnTo>
                    <a:lnTo>
                      <a:pt x="1760" y="354"/>
                    </a:lnTo>
                    <a:lnTo>
                      <a:pt x="1760" y="354"/>
                    </a:lnTo>
                    <a:lnTo>
                      <a:pt x="1762" y="354"/>
                    </a:lnTo>
                    <a:lnTo>
                      <a:pt x="1762" y="354"/>
                    </a:lnTo>
                    <a:lnTo>
                      <a:pt x="1762" y="354"/>
                    </a:lnTo>
                    <a:lnTo>
                      <a:pt x="1763" y="354"/>
                    </a:lnTo>
                    <a:lnTo>
                      <a:pt x="1763" y="354"/>
                    </a:lnTo>
                    <a:lnTo>
                      <a:pt x="1763" y="354"/>
                    </a:lnTo>
                    <a:lnTo>
                      <a:pt x="1763" y="354"/>
                    </a:lnTo>
                    <a:lnTo>
                      <a:pt x="1765" y="353"/>
                    </a:lnTo>
                    <a:lnTo>
                      <a:pt x="1767" y="351"/>
                    </a:lnTo>
                    <a:lnTo>
                      <a:pt x="1769" y="349"/>
                    </a:lnTo>
                    <a:lnTo>
                      <a:pt x="1771" y="347"/>
                    </a:lnTo>
                    <a:lnTo>
                      <a:pt x="1771" y="347"/>
                    </a:lnTo>
                    <a:lnTo>
                      <a:pt x="1771" y="345"/>
                    </a:lnTo>
                    <a:lnTo>
                      <a:pt x="1769" y="343"/>
                    </a:lnTo>
                    <a:lnTo>
                      <a:pt x="1767" y="342"/>
                    </a:lnTo>
                    <a:lnTo>
                      <a:pt x="1763" y="340"/>
                    </a:lnTo>
                    <a:lnTo>
                      <a:pt x="1762" y="338"/>
                    </a:lnTo>
                    <a:lnTo>
                      <a:pt x="1762" y="336"/>
                    </a:lnTo>
                    <a:lnTo>
                      <a:pt x="1760" y="334"/>
                    </a:lnTo>
                    <a:lnTo>
                      <a:pt x="1756" y="334"/>
                    </a:lnTo>
                    <a:lnTo>
                      <a:pt x="1754" y="334"/>
                    </a:lnTo>
                    <a:lnTo>
                      <a:pt x="1751" y="334"/>
                    </a:lnTo>
                    <a:lnTo>
                      <a:pt x="1749" y="333"/>
                    </a:lnTo>
                    <a:lnTo>
                      <a:pt x="1744" y="333"/>
                    </a:lnTo>
                    <a:lnTo>
                      <a:pt x="1740" y="331"/>
                    </a:lnTo>
                    <a:lnTo>
                      <a:pt x="1736" y="329"/>
                    </a:lnTo>
                    <a:lnTo>
                      <a:pt x="1733" y="329"/>
                    </a:lnTo>
                    <a:lnTo>
                      <a:pt x="1731" y="329"/>
                    </a:lnTo>
                    <a:lnTo>
                      <a:pt x="1729" y="329"/>
                    </a:lnTo>
                    <a:lnTo>
                      <a:pt x="1727" y="329"/>
                    </a:lnTo>
                    <a:lnTo>
                      <a:pt x="1727" y="329"/>
                    </a:lnTo>
                    <a:lnTo>
                      <a:pt x="1726" y="329"/>
                    </a:lnTo>
                    <a:lnTo>
                      <a:pt x="1724" y="327"/>
                    </a:lnTo>
                    <a:lnTo>
                      <a:pt x="1724" y="327"/>
                    </a:lnTo>
                    <a:lnTo>
                      <a:pt x="1722" y="327"/>
                    </a:lnTo>
                    <a:lnTo>
                      <a:pt x="1722" y="329"/>
                    </a:lnTo>
                    <a:lnTo>
                      <a:pt x="1722" y="329"/>
                    </a:lnTo>
                    <a:lnTo>
                      <a:pt x="1722" y="329"/>
                    </a:lnTo>
                    <a:lnTo>
                      <a:pt x="1722" y="329"/>
                    </a:lnTo>
                    <a:lnTo>
                      <a:pt x="1722" y="329"/>
                    </a:lnTo>
                    <a:lnTo>
                      <a:pt x="1722" y="329"/>
                    </a:lnTo>
                    <a:lnTo>
                      <a:pt x="1722" y="329"/>
                    </a:lnTo>
                    <a:lnTo>
                      <a:pt x="1720" y="329"/>
                    </a:lnTo>
                    <a:lnTo>
                      <a:pt x="1720" y="329"/>
                    </a:lnTo>
                    <a:lnTo>
                      <a:pt x="1720" y="329"/>
                    </a:lnTo>
                    <a:lnTo>
                      <a:pt x="1720" y="329"/>
                    </a:lnTo>
                    <a:lnTo>
                      <a:pt x="1720" y="329"/>
                    </a:lnTo>
                    <a:lnTo>
                      <a:pt x="1718" y="329"/>
                    </a:lnTo>
                    <a:lnTo>
                      <a:pt x="1718" y="329"/>
                    </a:lnTo>
                    <a:lnTo>
                      <a:pt x="1718" y="329"/>
                    </a:lnTo>
                    <a:lnTo>
                      <a:pt x="1718" y="329"/>
                    </a:lnTo>
                    <a:lnTo>
                      <a:pt x="1716" y="329"/>
                    </a:lnTo>
                    <a:lnTo>
                      <a:pt x="1716" y="329"/>
                    </a:lnTo>
                    <a:lnTo>
                      <a:pt x="1716" y="329"/>
                    </a:lnTo>
                    <a:lnTo>
                      <a:pt x="1715" y="329"/>
                    </a:lnTo>
                    <a:lnTo>
                      <a:pt x="1715" y="329"/>
                    </a:lnTo>
                    <a:lnTo>
                      <a:pt x="1715" y="329"/>
                    </a:lnTo>
                    <a:lnTo>
                      <a:pt x="1713" y="329"/>
                    </a:lnTo>
                    <a:lnTo>
                      <a:pt x="1713" y="329"/>
                    </a:lnTo>
                    <a:lnTo>
                      <a:pt x="1713" y="329"/>
                    </a:lnTo>
                    <a:lnTo>
                      <a:pt x="1713" y="329"/>
                    </a:lnTo>
                    <a:lnTo>
                      <a:pt x="1711" y="329"/>
                    </a:lnTo>
                    <a:lnTo>
                      <a:pt x="1711" y="329"/>
                    </a:lnTo>
                    <a:lnTo>
                      <a:pt x="1711" y="329"/>
                    </a:lnTo>
                    <a:lnTo>
                      <a:pt x="1709" y="329"/>
                    </a:lnTo>
                    <a:lnTo>
                      <a:pt x="1707" y="327"/>
                    </a:lnTo>
                    <a:lnTo>
                      <a:pt x="1707" y="325"/>
                    </a:lnTo>
                    <a:lnTo>
                      <a:pt x="1706" y="325"/>
                    </a:lnTo>
                    <a:lnTo>
                      <a:pt x="1706" y="325"/>
                    </a:lnTo>
                    <a:lnTo>
                      <a:pt x="1706" y="325"/>
                    </a:lnTo>
                    <a:lnTo>
                      <a:pt x="1706" y="325"/>
                    </a:lnTo>
                    <a:lnTo>
                      <a:pt x="1706" y="325"/>
                    </a:lnTo>
                    <a:lnTo>
                      <a:pt x="1706" y="325"/>
                    </a:lnTo>
                    <a:lnTo>
                      <a:pt x="1704" y="325"/>
                    </a:lnTo>
                    <a:lnTo>
                      <a:pt x="1704" y="325"/>
                    </a:lnTo>
                    <a:lnTo>
                      <a:pt x="1704" y="325"/>
                    </a:lnTo>
                    <a:lnTo>
                      <a:pt x="1702" y="325"/>
                    </a:lnTo>
                    <a:lnTo>
                      <a:pt x="1702" y="325"/>
                    </a:lnTo>
                    <a:lnTo>
                      <a:pt x="1702" y="325"/>
                    </a:lnTo>
                    <a:lnTo>
                      <a:pt x="1700" y="325"/>
                    </a:lnTo>
                    <a:lnTo>
                      <a:pt x="1700" y="325"/>
                    </a:lnTo>
                    <a:lnTo>
                      <a:pt x="1700" y="325"/>
                    </a:lnTo>
                    <a:lnTo>
                      <a:pt x="1698" y="325"/>
                    </a:lnTo>
                    <a:lnTo>
                      <a:pt x="1698" y="325"/>
                    </a:lnTo>
                    <a:lnTo>
                      <a:pt x="1698" y="325"/>
                    </a:lnTo>
                    <a:lnTo>
                      <a:pt x="1698" y="325"/>
                    </a:lnTo>
                    <a:lnTo>
                      <a:pt x="1697" y="327"/>
                    </a:lnTo>
                    <a:lnTo>
                      <a:pt x="1695" y="327"/>
                    </a:lnTo>
                    <a:lnTo>
                      <a:pt x="1691" y="327"/>
                    </a:lnTo>
                    <a:lnTo>
                      <a:pt x="1686" y="327"/>
                    </a:lnTo>
                    <a:lnTo>
                      <a:pt x="1684" y="327"/>
                    </a:lnTo>
                    <a:lnTo>
                      <a:pt x="1680" y="327"/>
                    </a:lnTo>
                    <a:lnTo>
                      <a:pt x="1678" y="327"/>
                    </a:lnTo>
                    <a:lnTo>
                      <a:pt x="1677" y="325"/>
                    </a:lnTo>
                    <a:lnTo>
                      <a:pt x="1675" y="324"/>
                    </a:lnTo>
                    <a:lnTo>
                      <a:pt x="1675" y="324"/>
                    </a:lnTo>
                    <a:lnTo>
                      <a:pt x="1673" y="322"/>
                    </a:lnTo>
                    <a:lnTo>
                      <a:pt x="1673" y="322"/>
                    </a:lnTo>
                    <a:lnTo>
                      <a:pt x="1671" y="320"/>
                    </a:lnTo>
                    <a:lnTo>
                      <a:pt x="1671" y="320"/>
                    </a:lnTo>
                    <a:lnTo>
                      <a:pt x="1669" y="320"/>
                    </a:lnTo>
                    <a:lnTo>
                      <a:pt x="1669" y="320"/>
                    </a:lnTo>
                    <a:lnTo>
                      <a:pt x="1668" y="320"/>
                    </a:lnTo>
                    <a:lnTo>
                      <a:pt x="1668" y="322"/>
                    </a:lnTo>
                    <a:lnTo>
                      <a:pt x="1668" y="322"/>
                    </a:lnTo>
                    <a:lnTo>
                      <a:pt x="1668" y="324"/>
                    </a:lnTo>
                    <a:lnTo>
                      <a:pt x="1668" y="324"/>
                    </a:lnTo>
                    <a:lnTo>
                      <a:pt x="1666" y="324"/>
                    </a:lnTo>
                    <a:lnTo>
                      <a:pt x="1666" y="324"/>
                    </a:lnTo>
                    <a:lnTo>
                      <a:pt x="1666" y="324"/>
                    </a:lnTo>
                    <a:lnTo>
                      <a:pt x="1666" y="325"/>
                    </a:lnTo>
                    <a:lnTo>
                      <a:pt x="1666" y="325"/>
                    </a:lnTo>
                    <a:lnTo>
                      <a:pt x="1666" y="325"/>
                    </a:lnTo>
                    <a:lnTo>
                      <a:pt x="1664" y="325"/>
                    </a:lnTo>
                    <a:lnTo>
                      <a:pt x="1664" y="327"/>
                    </a:lnTo>
                    <a:lnTo>
                      <a:pt x="1662" y="329"/>
                    </a:lnTo>
                    <a:lnTo>
                      <a:pt x="1660" y="329"/>
                    </a:lnTo>
                    <a:lnTo>
                      <a:pt x="1660" y="331"/>
                    </a:lnTo>
                    <a:lnTo>
                      <a:pt x="1659" y="333"/>
                    </a:lnTo>
                    <a:lnTo>
                      <a:pt x="1659" y="334"/>
                    </a:lnTo>
                    <a:lnTo>
                      <a:pt x="1659" y="338"/>
                    </a:lnTo>
                    <a:lnTo>
                      <a:pt x="1659" y="342"/>
                    </a:lnTo>
                    <a:lnTo>
                      <a:pt x="1659" y="343"/>
                    </a:lnTo>
                    <a:lnTo>
                      <a:pt x="1659" y="343"/>
                    </a:lnTo>
                    <a:lnTo>
                      <a:pt x="1662" y="345"/>
                    </a:lnTo>
                    <a:lnTo>
                      <a:pt x="1662" y="345"/>
                    </a:lnTo>
                    <a:lnTo>
                      <a:pt x="1664" y="347"/>
                    </a:lnTo>
                    <a:lnTo>
                      <a:pt x="1664" y="347"/>
                    </a:lnTo>
                    <a:lnTo>
                      <a:pt x="1666" y="347"/>
                    </a:lnTo>
                    <a:lnTo>
                      <a:pt x="1666" y="347"/>
                    </a:lnTo>
                    <a:lnTo>
                      <a:pt x="1666" y="347"/>
                    </a:lnTo>
                    <a:lnTo>
                      <a:pt x="1666" y="349"/>
                    </a:lnTo>
                    <a:lnTo>
                      <a:pt x="1666" y="349"/>
                    </a:lnTo>
                    <a:lnTo>
                      <a:pt x="1668" y="349"/>
                    </a:lnTo>
                    <a:lnTo>
                      <a:pt x="1668" y="351"/>
                    </a:lnTo>
                    <a:lnTo>
                      <a:pt x="1671" y="354"/>
                    </a:lnTo>
                    <a:lnTo>
                      <a:pt x="1673" y="356"/>
                    </a:lnTo>
                    <a:lnTo>
                      <a:pt x="1675" y="358"/>
                    </a:lnTo>
                    <a:lnTo>
                      <a:pt x="1675" y="360"/>
                    </a:lnTo>
                    <a:lnTo>
                      <a:pt x="1675" y="360"/>
                    </a:lnTo>
                    <a:lnTo>
                      <a:pt x="1675" y="360"/>
                    </a:lnTo>
                    <a:lnTo>
                      <a:pt x="1675" y="362"/>
                    </a:lnTo>
                    <a:lnTo>
                      <a:pt x="1673" y="363"/>
                    </a:lnTo>
                    <a:lnTo>
                      <a:pt x="1671" y="365"/>
                    </a:lnTo>
                    <a:lnTo>
                      <a:pt x="1669" y="367"/>
                    </a:lnTo>
                    <a:lnTo>
                      <a:pt x="1668" y="367"/>
                    </a:lnTo>
                    <a:lnTo>
                      <a:pt x="1664" y="367"/>
                    </a:lnTo>
                    <a:lnTo>
                      <a:pt x="1660" y="367"/>
                    </a:lnTo>
                    <a:lnTo>
                      <a:pt x="1659" y="367"/>
                    </a:lnTo>
                    <a:lnTo>
                      <a:pt x="1659" y="367"/>
                    </a:lnTo>
                    <a:lnTo>
                      <a:pt x="1657" y="367"/>
                    </a:lnTo>
                    <a:lnTo>
                      <a:pt x="1655" y="367"/>
                    </a:lnTo>
                    <a:lnTo>
                      <a:pt x="1651" y="367"/>
                    </a:lnTo>
                    <a:lnTo>
                      <a:pt x="1650" y="365"/>
                    </a:lnTo>
                    <a:lnTo>
                      <a:pt x="1650" y="365"/>
                    </a:lnTo>
                    <a:lnTo>
                      <a:pt x="1637" y="362"/>
                    </a:lnTo>
                    <a:lnTo>
                      <a:pt x="1633" y="362"/>
                    </a:lnTo>
                    <a:lnTo>
                      <a:pt x="1631" y="360"/>
                    </a:lnTo>
                    <a:lnTo>
                      <a:pt x="1628" y="360"/>
                    </a:lnTo>
                    <a:lnTo>
                      <a:pt x="1624" y="360"/>
                    </a:lnTo>
                    <a:lnTo>
                      <a:pt x="1622" y="360"/>
                    </a:lnTo>
                    <a:lnTo>
                      <a:pt x="1621" y="360"/>
                    </a:lnTo>
                    <a:lnTo>
                      <a:pt x="1621" y="362"/>
                    </a:lnTo>
                    <a:lnTo>
                      <a:pt x="1621" y="362"/>
                    </a:lnTo>
                    <a:lnTo>
                      <a:pt x="1621" y="362"/>
                    </a:lnTo>
                    <a:lnTo>
                      <a:pt x="1621" y="362"/>
                    </a:lnTo>
                    <a:lnTo>
                      <a:pt x="1619" y="363"/>
                    </a:lnTo>
                    <a:lnTo>
                      <a:pt x="1617" y="365"/>
                    </a:lnTo>
                    <a:lnTo>
                      <a:pt x="1615" y="367"/>
                    </a:lnTo>
                    <a:lnTo>
                      <a:pt x="1613" y="367"/>
                    </a:lnTo>
                    <a:lnTo>
                      <a:pt x="1612" y="367"/>
                    </a:lnTo>
                    <a:lnTo>
                      <a:pt x="1610" y="367"/>
                    </a:lnTo>
                    <a:lnTo>
                      <a:pt x="1608" y="367"/>
                    </a:lnTo>
                    <a:lnTo>
                      <a:pt x="1606" y="367"/>
                    </a:lnTo>
                    <a:lnTo>
                      <a:pt x="1606" y="367"/>
                    </a:lnTo>
                    <a:lnTo>
                      <a:pt x="1606" y="367"/>
                    </a:lnTo>
                    <a:lnTo>
                      <a:pt x="1604" y="367"/>
                    </a:lnTo>
                    <a:lnTo>
                      <a:pt x="1604" y="367"/>
                    </a:lnTo>
                    <a:lnTo>
                      <a:pt x="1603" y="367"/>
                    </a:lnTo>
                    <a:lnTo>
                      <a:pt x="1601" y="365"/>
                    </a:lnTo>
                    <a:lnTo>
                      <a:pt x="1601" y="365"/>
                    </a:lnTo>
                    <a:lnTo>
                      <a:pt x="1601" y="365"/>
                    </a:lnTo>
                    <a:lnTo>
                      <a:pt x="1601" y="365"/>
                    </a:lnTo>
                    <a:lnTo>
                      <a:pt x="1599" y="365"/>
                    </a:lnTo>
                    <a:lnTo>
                      <a:pt x="1595" y="363"/>
                    </a:lnTo>
                    <a:lnTo>
                      <a:pt x="1595" y="363"/>
                    </a:lnTo>
                    <a:lnTo>
                      <a:pt x="1593" y="363"/>
                    </a:lnTo>
                    <a:lnTo>
                      <a:pt x="1593" y="363"/>
                    </a:lnTo>
                    <a:lnTo>
                      <a:pt x="1592" y="363"/>
                    </a:lnTo>
                    <a:lnTo>
                      <a:pt x="1592" y="363"/>
                    </a:lnTo>
                    <a:lnTo>
                      <a:pt x="1590" y="365"/>
                    </a:lnTo>
                    <a:lnTo>
                      <a:pt x="1590" y="365"/>
                    </a:lnTo>
                    <a:lnTo>
                      <a:pt x="1588" y="365"/>
                    </a:lnTo>
                    <a:lnTo>
                      <a:pt x="1586" y="367"/>
                    </a:lnTo>
                    <a:lnTo>
                      <a:pt x="1584" y="367"/>
                    </a:lnTo>
                    <a:lnTo>
                      <a:pt x="1584" y="367"/>
                    </a:lnTo>
                    <a:lnTo>
                      <a:pt x="1583" y="369"/>
                    </a:lnTo>
                    <a:lnTo>
                      <a:pt x="1579" y="369"/>
                    </a:lnTo>
                    <a:lnTo>
                      <a:pt x="1577" y="369"/>
                    </a:lnTo>
                    <a:lnTo>
                      <a:pt x="1577" y="371"/>
                    </a:lnTo>
                    <a:lnTo>
                      <a:pt x="1574" y="371"/>
                    </a:lnTo>
                    <a:lnTo>
                      <a:pt x="1570" y="371"/>
                    </a:lnTo>
                    <a:lnTo>
                      <a:pt x="1566" y="371"/>
                    </a:lnTo>
                    <a:lnTo>
                      <a:pt x="1563" y="369"/>
                    </a:lnTo>
                    <a:lnTo>
                      <a:pt x="1559" y="369"/>
                    </a:lnTo>
                    <a:lnTo>
                      <a:pt x="1557" y="371"/>
                    </a:lnTo>
                    <a:lnTo>
                      <a:pt x="1555" y="371"/>
                    </a:lnTo>
                    <a:lnTo>
                      <a:pt x="1555" y="372"/>
                    </a:lnTo>
                    <a:lnTo>
                      <a:pt x="1555" y="374"/>
                    </a:lnTo>
                    <a:lnTo>
                      <a:pt x="1555" y="378"/>
                    </a:lnTo>
                    <a:lnTo>
                      <a:pt x="1554" y="380"/>
                    </a:lnTo>
                    <a:lnTo>
                      <a:pt x="1550" y="385"/>
                    </a:lnTo>
                    <a:lnTo>
                      <a:pt x="1550" y="387"/>
                    </a:lnTo>
                    <a:lnTo>
                      <a:pt x="1548" y="387"/>
                    </a:lnTo>
                    <a:lnTo>
                      <a:pt x="1548" y="387"/>
                    </a:lnTo>
                    <a:lnTo>
                      <a:pt x="1548" y="389"/>
                    </a:lnTo>
                    <a:lnTo>
                      <a:pt x="1548" y="389"/>
                    </a:lnTo>
                    <a:lnTo>
                      <a:pt x="1546" y="389"/>
                    </a:lnTo>
                    <a:lnTo>
                      <a:pt x="1546" y="389"/>
                    </a:lnTo>
                    <a:lnTo>
                      <a:pt x="1546" y="389"/>
                    </a:lnTo>
                    <a:lnTo>
                      <a:pt x="1545" y="389"/>
                    </a:lnTo>
                    <a:lnTo>
                      <a:pt x="1543" y="389"/>
                    </a:lnTo>
                    <a:lnTo>
                      <a:pt x="1543" y="389"/>
                    </a:lnTo>
                    <a:lnTo>
                      <a:pt x="1543" y="389"/>
                    </a:lnTo>
                    <a:lnTo>
                      <a:pt x="1543" y="389"/>
                    </a:lnTo>
                    <a:lnTo>
                      <a:pt x="1541" y="389"/>
                    </a:lnTo>
                    <a:lnTo>
                      <a:pt x="1532" y="392"/>
                    </a:lnTo>
                    <a:lnTo>
                      <a:pt x="1530" y="394"/>
                    </a:lnTo>
                    <a:lnTo>
                      <a:pt x="1530" y="394"/>
                    </a:lnTo>
                    <a:lnTo>
                      <a:pt x="1528" y="394"/>
                    </a:lnTo>
                    <a:lnTo>
                      <a:pt x="1528" y="394"/>
                    </a:lnTo>
                    <a:lnTo>
                      <a:pt x="1528" y="394"/>
                    </a:lnTo>
                    <a:lnTo>
                      <a:pt x="1527" y="394"/>
                    </a:lnTo>
                    <a:lnTo>
                      <a:pt x="1527" y="394"/>
                    </a:lnTo>
                    <a:lnTo>
                      <a:pt x="1527" y="392"/>
                    </a:lnTo>
                    <a:lnTo>
                      <a:pt x="1527" y="392"/>
                    </a:lnTo>
                    <a:lnTo>
                      <a:pt x="1525" y="392"/>
                    </a:lnTo>
                    <a:lnTo>
                      <a:pt x="1525" y="392"/>
                    </a:lnTo>
                    <a:lnTo>
                      <a:pt x="1525" y="391"/>
                    </a:lnTo>
                    <a:lnTo>
                      <a:pt x="1525" y="391"/>
                    </a:lnTo>
                    <a:lnTo>
                      <a:pt x="1523" y="389"/>
                    </a:lnTo>
                    <a:lnTo>
                      <a:pt x="1521" y="389"/>
                    </a:lnTo>
                    <a:lnTo>
                      <a:pt x="1521" y="387"/>
                    </a:lnTo>
                    <a:lnTo>
                      <a:pt x="1521" y="387"/>
                    </a:lnTo>
                    <a:lnTo>
                      <a:pt x="1519" y="387"/>
                    </a:lnTo>
                    <a:lnTo>
                      <a:pt x="1519" y="385"/>
                    </a:lnTo>
                    <a:lnTo>
                      <a:pt x="1518" y="385"/>
                    </a:lnTo>
                    <a:lnTo>
                      <a:pt x="1512" y="381"/>
                    </a:lnTo>
                    <a:lnTo>
                      <a:pt x="1507" y="378"/>
                    </a:lnTo>
                    <a:lnTo>
                      <a:pt x="1505" y="376"/>
                    </a:lnTo>
                    <a:lnTo>
                      <a:pt x="1505" y="376"/>
                    </a:lnTo>
                    <a:lnTo>
                      <a:pt x="1505" y="376"/>
                    </a:lnTo>
                    <a:lnTo>
                      <a:pt x="1503" y="376"/>
                    </a:lnTo>
                    <a:lnTo>
                      <a:pt x="1503" y="376"/>
                    </a:lnTo>
                    <a:lnTo>
                      <a:pt x="1503" y="376"/>
                    </a:lnTo>
                    <a:lnTo>
                      <a:pt x="1503" y="376"/>
                    </a:lnTo>
                    <a:lnTo>
                      <a:pt x="1503" y="376"/>
                    </a:lnTo>
                    <a:lnTo>
                      <a:pt x="1501" y="376"/>
                    </a:lnTo>
                    <a:lnTo>
                      <a:pt x="1501" y="376"/>
                    </a:lnTo>
                    <a:lnTo>
                      <a:pt x="1501" y="376"/>
                    </a:lnTo>
                    <a:lnTo>
                      <a:pt x="1501" y="378"/>
                    </a:lnTo>
                    <a:lnTo>
                      <a:pt x="1501" y="378"/>
                    </a:lnTo>
                    <a:lnTo>
                      <a:pt x="1501" y="378"/>
                    </a:lnTo>
                    <a:lnTo>
                      <a:pt x="1499" y="378"/>
                    </a:lnTo>
                    <a:lnTo>
                      <a:pt x="1499" y="378"/>
                    </a:lnTo>
                    <a:lnTo>
                      <a:pt x="1499" y="380"/>
                    </a:lnTo>
                    <a:lnTo>
                      <a:pt x="1498" y="381"/>
                    </a:lnTo>
                    <a:lnTo>
                      <a:pt x="1492" y="383"/>
                    </a:lnTo>
                    <a:lnTo>
                      <a:pt x="1487" y="385"/>
                    </a:lnTo>
                    <a:lnTo>
                      <a:pt x="1483" y="385"/>
                    </a:lnTo>
                    <a:lnTo>
                      <a:pt x="1481" y="385"/>
                    </a:lnTo>
                    <a:lnTo>
                      <a:pt x="1480" y="383"/>
                    </a:lnTo>
                    <a:lnTo>
                      <a:pt x="1480" y="383"/>
                    </a:lnTo>
                    <a:lnTo>
                      <a:pt x="1480" y="383"/>
                    </a:lnTo>
                    <a:lnTo>
                      <a:pt x="1478" y="383"/>
                    </a:lnTo>
                    <a:lnTo>
                      <a:pt x="1478" y="383"/>
                    </a:lnTo>
                    <a:lnTo>
                      <a:pt x="1478" y="383"/>
                    </a:lnTo>
                    <a:lnTo>
                      <a:pt x="1476" y="383"/>
                    </a:lnTo>
                    <a:lnTo>
                      <a:pt x="1476" y="383"/>
                    </a:lnTo>
                    <a:lnTo>
                      <a:pt x="1474" y="383"/>
                    </a:lnTo>
                    <a:lnTo>
                      <a:pt x="1469" y="383"/>
                    </a:lnTo>
                    <a:lnTo>
                      <a:pt x="1469" y="383"/>
                    </a:lnTo>
                    <a:lnTo>
                      <a:pt x="1469" y="383"/>
                    </a:lnTo>
                    <a:lnTo>
                      <a:pt x="1465" y="385"/>
                    </a:lnTo>
                    <a:lnTo>
                      <a:pt x="1465" y="385"/>
                    </a:lnTo>
                    <a:lnTo>
                      <a:pt x="1463" y="387"/>
                    </a:lnTo>
                    <a:lnTo>
                      <a:pt x="1463" y="389"/>
                    </a:lnTo>
                    <a:lnTo>
                      <a:pt x="1461" y="389"/>
                    </a:lnTo>
                    <a:lnTo>
                      <a:pt x="1460" y="391"/>
                    </a:lnTo>
                    <a:lnTo>
                      <a:pt x="1458" y="392"/>
                    </a:lnTo>
                    <a:lnTo>
                      <a:pt x="1451" y="396"/>
                    </a:lnTo>
                    <a:lnTo>
                      <a:pt x="1447" y="396"/>
                    </a:lnTo>
                    <a:lnTo>
                      <a:pt x="1445" y="398"/>
                    </a:lnTo>
                    <a:lnTo>
                      <a:pt x="1443" y="398"/>
                    </a:lnTo>
                    <a:lnTo>
                      <a:pt x="1442" y="398"/>
                    </a:lnTo>
                    <a:lnTo>
                      <a:pt x="1438" y="401"/>
                    </a:lnTo>
                    <a:lnTo>
                      <a:pt x="1436" y="403"/>
                    </a:lnTo>
                    <a:lnTo>
                      <a:pt x="1434" y="407"/>
                    </a:lnTo>
                    <a:lnTo>
                      <a:pt x="1431" y="410"/>
                    </a:lnTo>
                    <a:lnTo>
                      <a:pt x="1429" y="416"/>
                    </a:lnTo>
                    <a:lnTo>
                      <a:pt x="1429" y="419"/>
                    </a:lnTo>
                    <a:lnTo>
                      <a:pt x="1429" y="421"/>
                    </a:lnTo>
                    <a:lnTo>
                      <a:pt x="1431" y="425"/>
                    </a:lnTo>
                    <a:lnTo>
                      <a:pt x="1433" y="429"/>
                    </a:lnTo>
                    <a:lnTo>
                      <a:pt x="1433" y="430"/>
                    </a:lnTo>
                    <a:lnTo>
                      <a:pt x="1434" y="432"/>
                    </a:lnTo>
                    <a:lnTo>
                      <a:pt x="1434" y="434"/>
                    </a:lnTo>
                    <a:lnTo>
                      <a:pt x="1433" y="434"/>
                    </a:lnTo>
                    <a:lnTo>
                      <a:pt x="1433" y="434"/>
                    </a:lnTo>
                    <a:lnTo>
                      <a:pt x="1433" y="434"/>
                    </a:lnTo>
                    <a:lnTo>
                      <a:pt x="1433" y="436"/>
                    </a:lnTo>
                    <a:lnTo>
                      <a:pt x="1433" y="436"/>
                    </a:lnTo>
                    <a:lnTo>
                      <a:pt x="1433" y="436"/>
                    </a:lnTo>
                    <a:lnTo>
                      <a:pt x="1431" y="436"/>
                    </a:lnTo>
                    <a:lnTo>
                      <a:pt x="1431" y="436"/>
                    </a:lnTo>
                    <a:lnTo>
                      <a:pt x="1429" y="436"/>
                    </a:lnTo>
                    <a:lnTo>
                      <a:pt x="1429" y="436"/>
                    </a:lnTo>
                    <a:lnTo>
                      <a:pt x="1427" y="436"/>
                    </a:lnTo>
                    <a:lnTo>
                      <a:pt x="1425" y="436"/>
                    </a:lnTo>
                    <a:lnTo>
                      <a:pt x="1423" y="434"/>
                    </a:lnTo>
                    <a:lnTo>
                      <a:pt x="1423" y="434"/>
                    </a:lnTo>
                    <a:lnTo>
                      <a:pt x="1423" y="434"/>
                    </a:lnTo>
                    <a:lnTo>
                      <a:pt x="1423" y="432"/>
                    </a:lnTo>
                    <a:lnTo>
                      <a:pt x="1422" y="430"/>
                    </a:lnTo>
                    <a:lnTo>
                      <a:pt x="1422" y="430"/>
                    </a:lnTo>
                    <a:lnTo>
                      <a:pt x="1422" y="430"/>
                    </a:lnTo>
                    <a:lnTo>
                      <a:pt x="1422" y="430"/>
                    </a:lnTo>
                    <a:lnTo>
                      <a:pt x="1422" y="429"/>
                    </a:lnTo>
                    <a:lnTo>
                      <a:pt x="1420" y="429"/>
                    </a:lnTo>
                    <a:lnTo>
                      <a:pt x="1420" y="429"/>
                    </a:lnTo>
                    <a:lnTo>
                      <a:pt x="1420" y="429"/>
                    </a:lnTo>
                    <a:lnTo>
                      <a:pt x="1418" y="429"/>
                    </a:lnTo>
                    <a:lnTo>
                      <a:pt x="1418" y="429"/>
                    </a:lnTo>
                    <a:lnTo>
                      <a:pt x="1418" y="427"/>
                    </a:lnTo>
                    <a:lnTo>
                      <a:pt x="1418" y="427"/>
                    </a:lnTo>
                    <a:lnTo>
                      <a:pt x="1416" y="427"/>
                    </a:lnTo>
                    <a:lnTo>
                      <a:pt x="1413" y="427"/>
                    </a:lnTo>
                    <a:lnTo>
                      <a:pt x="1409" y="427"/>
                    </a:lnTo>
                    <a:lnTo>
                      <a:pt x="1409" y="427"/>
                    </a:lnTo>
                    <a:lnTo>
                      <a:pt x="1407" y="427"/>
                    </a:lnTo>
                    <a:lnTo>
                      <a:pt x="1405" y="427"/>
                    </a:lnTo>
                    <a:lnTo>
                      <a:pt x="1405" y="429"/>
                    </a:lnTo>
                    <a:lnTo>
                      <a:pt x="1405" y="429"/>
                    </a:lnTo>
                    <a:lnTo>
                      <a:pt x="1404" y="429"/>
                    </a:lnTo>
                    <a:lnTo>
                      <a:pt x="1402" y="429"/>
                    </a:lnTo>
                    <a:lnTo>
                      <a:pt x="1400" y="429"/>
                    </a:lnTo>
                    <a:lnTo>
                      <a:pt x="1400" y="429"/>
                    </a:lnTo>
                    <a:lnTo>
                      <a:pt x="1400" y="429"/>
                    </a:lnTo>
                    <a:lnTo>
                      <a:pt x="1400" y="429"/>
                    </a:lnTo>
                    <a:lnTo>
                      <a:pt x="1398" y="429"/>
                    </a:lnTo>
                    <a:lnTo>
                      <a:pt x="1398" y="429"/>
                    </a:lnTo>
                    <a:lnTo>
                      <a:pt x="1398" y="429"/>
                    </a:lnTo>
                    <a:lnTo>
                      <a:pt x="1396" y="429"/>
                    </a:lnTo>
                    <a:lnTo>
                      <a:pt x="1396" y="430"/>
                    </a:lnTo>
                    <a:lnTo>
                      <a:pt x="1396" y="430"/>
                    </a:lnTo>
                    <a:lnTo>
                      <a:pt x="1391" y="432"/>
                    </a:lnTo>
                    <a:lnTo>
                      <a:pt x="1389" y="432"/>
                    </a:lnTo>
                    <a:lnTo>
                      <a:pt x="1389" y="434"/>
                    </a:lnTo>
                    <a:lnTo>
                      <a:pt x="1387" y="434"/>
                    </a:lnTo>
                    <a:lnTo>
                      <a:pt x="1385" y="434"/>
                    </a:lnTo>
                    <a:lnTo>
                      <a:pt x="1384" y="434"/>
                    </a:lnTo>
                    <a:lnTo>
                      <a:pt x="1382" y="434"/>
                    </a:lnTo>
                    <a:lnTo>
                      <a:pt x="1382" y="434"/>
                    </a:lnTo>
                    <a:lnTo>
                      <a:pt x="1382" y="434"/>
                    </a:lnTo>
                    <a:lnTo>
                      <a:pt x="1382" y="434"/>
                    </a:lnTo>
                    <a:lnTo>
                      <a:pt x="1375" y="436"/>
                    </a:lnTo>
                    <a:lnTo>
                      <a:pt x="1373" y="436"/>
                    </a:lnTo>
                    <a:lnTo>
                      <a:pt x="1371" y="436"/>
                    </a:lnTo>
                    <a:lnTo>
                      <a:pt x="1371" y="436"/>
                    </a:lnTo>
                    <a:lnTo>
                      <a:pt x="1371" y="436"/>
                    </a:lnTo>
                    <a:lnTo>
                      <a:pt x="1371" y="436"/>
                    </a:lnTo>
                    <a:lnTo>
                      <a:pt x="1369" y="436"/>
                    </a:lnTo>
                    <a:lnTo>
                      <a:pt x="1369" y="436"/>
                    </a:lnTo>
                    <a:lnTo>
                      <a:pt x="1369" y="436"/>
                    </a:lnTo>
                    <a:lnTo>
                      <a:pt x="1367" y="438"/>
                    </a:lnTo>
                    <a:lnTo>
                      <a:pt x="1366" y="438"/>
                    </a:lnTo>
                    <a:lnTo>
                      <a:pt x="1364" y="436"/>
                    </a:lnTo>
                    <a:lnTo>
                      <a:pt x="1364" y="436"/>
                    </a:lnTo>
                    <a:lnTo>
                      <a:pt x="1362" y="438"/>
                    </a:lnTo>
                    <a:lnTo>
                      <a:pt x="1362" y="438"/>
                    </a:lnTo>
                    <a:lnTo>
                      <a:pt x="1357" y="438"/>
                    </a:lnTo>
                    <a:lnTo>
                      <a:pt x="1353" y="439"/>
                    </a:lnTo>
                    <a:lnTo>
                      <a:pt x="1351" y="439"/>
                    </a:lnTo>
                    <a:lnTo>
                      <a:pt x="1349" y="443"/>
                    </a:lnTo>
                    <a:lnTo>
                      <a:pt x="1349" y="443"/>
                    </a:lnTo>
                    <a:lnTo>
                      <a:pt x="1344" y="452"/>
                    </a:lnTo>
                    <a:lnTo>
                      <a:pt x="1340" y="457"/>
                    </a:lnTo>
                    <a:lnTo>
                      <a:pt x="1338" y="459"/>
                    </a:lnTo>
                    <a:lnTo>
                      <a:pt x="1338" y="459"/>
                    </a:lnTo>
                    <a:lnTo>
                      <a:pt x="1335" y="461"/>
                    </a:lnTo>
                    <a:lnTo>
                      <a:pt x="1335" y="461"/>
                    </a:lnTo>
                    <a:lnTo>
                      <a:pt x="1335" y="461"/>
                    </a:lnTo>
                    <a:lnTo>
                      <a:pt x="1333" y="461"/>
                    </a:lnTo>
                    <a:lnTo>
                      <a:pt x="1333" y="461"/>
                    </a:lnTo>
                    <a:lnTo>
                      <a:pt x="1331" y="461"/>
                    </a:lnTo>
                    <a:lnTo>
                      <a:pt x="1331" y="461"/>
                    </a:lnTo>
                    <a:lnTo>
                      <a:pt x="1331" y="461"/>
                    </a:lnTo>
                    <a:lnTo>
                      <a:pt x="1331" y="459"/>
                    </a:lnTo>
                    <a:lnTo>
                      <a:pt x="1331" y="459"/>
                    </a:lnTo>
                    <a:lnTo>
                      <a:pt x="1331" y="459"/>
                    </a:lnTo>
                    <a:lnTo>
                      <a:pt x="1329" y="459"/>
                    </a:lnTo>
                    <a:lnTo>
                      <a:pt x="1329" y="459"/>
                    </a:lnTo>
                    <a:lnTo>
                      <a:pt x="1328" y="459"/>
                    </a:lnTo>
                    <a:lnTo>
                      <a:pt x="1326" y="459"/>
                    </a:lnTo>
                    <a:lnTo>
                      <a:pt x="1326" y="459"/>
                    </a:lnTo>
                    <a:lnTo>
                      <a:pt x="1324" y="457"/>
                    </a:lnTo>
                    <a:lnTo>
                      <a:pt x="1324" y="457"/>
                    </a:lnTo>
                    <a:lnTo>
                      <a:pt x="1324" y="457"/>
                    </a:lnTo>
                    <a:lnTo>
                      <a:pt x="1322" y="457"/>
                    </a:lnTo>
                    <a:lnTo>
                      <a:pt x="1322" y="457"/>
                    </a:lnTo>
                    <a:lnTo>
                      <a:pt x="1319" y="456"/>
                    </a:lnTo>
                    <a:lnTo>
                      <a:pt x="1319" y="456"/>
                    </a:lnTo>
                    <a:lnTo>
                      <a:pt x="1317" y="456"/>
                    </a:lnTo>
                    <a:lnTo>
                      <a:pt x="1315" y="456"/>
                    </a:lnTo>
                    <a:lnTo>
                      <a:pt x="1315" y="456"/>
                    </a:lnTo>
                    <a:lnTo>
                      <a:pt x="1313" y="456"/>
                    </a:lnTo>
                    <a:lnTo>
                      <a:pt x="1313" y="456"/>
                    </a:lnTo>
                    <a:lnTo>
                      <a:pt x="1311" y="456"/>
                    </a:lnTo>
                    <a:lnTo>
                      <a:pt x="1310" y="456"/>
                    </a:lnTo>
                    <a:lnTo>
                      <a:pt x="1308" y="456"/>
                    </a:lnTo>
                    <a:lnTo>
                      <a:pt x="1306" y="454"/>
                    </a:lnTo>
                    <a:lnTo>
                      <a:pt x="1306" y="454"/>
                    </a:lnTo>
                    <a:lnTo>
                      <a:pt x="1304" y="454"/>
                    </a:lnTo>
                    <a:lnTo>
                      <a:pt x="1304" y="454"/>
                    </a:lnTo>
                    <a:lnTo>
                      <a:pt x="1304" y="454"/>
                    </a:lnTo>
                    <a:lnTo>
                      <a:pt x="1302" y="454"/>
                    </a:lnTo>
                    <a:lnTo>
                      <a:pt x="1302" y="454"/>
                    </a:lnTo>
                    <a:lnTo>
                      <a:pt x="1302" y="452"/>
                    </a:lnTo>
                    <a:lnTo>
                      <a:pt x="1300" y="452"/>
                    </a:lnTo>
                    <a:lnTo>
                      <a:pt x="1300" y="452"/>
                    </a:lnTo>
                    <a:lnTo>
                      <a:pt x="1300" y="452"/>
                    </a:lnTo>
                    <a:lnTo>
                      <a:pt x="1300" y="452"/>
                    </a:lnTo>
                    <a:lnTo>
                      <a:pt x="1300" y="452"/>
                    </a:lnTo>
                    <a:lnTo>
                      <a:pt x="1299" y="452"/>
                    </a:lnTo>
                    <a:lnTo>
                      <a:pt x="1299" y="450"/>
                    </a:lnTo>
                    <a:lnTo>
                      <a:pt x="1299" y="450"/>
                    </a:lnTo>
                    <a:lnTo>
                      <a:pt x="1299" y="450"/>
                    </a:lnTo>
                    <a:lnTo>
                      <a:pt x="1299" y="450"/>
                    </a:lnTo>
                    <a:lnTo>
                      <a:pt x="1299" y="450"/>
                    </a:lnTo>
                    <a:lnTo>
                      <a:pt x="1299" y="450"/>
                    </a:lnTo>
                    <a:lnTo>
                      <a:pt x="1299" y="450"/>
                    </a:lnTo>
                    <a:lnTo>
                      <a:pt x="1299" y="450"/>
                    </a:lnTo>
                    <a:lnTo>
                      <a:pt x="1299" y="450"/>
                    </a:lnTo>
                    <a:lnTo>
                      <a:pt x="1297" y="450"/>
                    </a:lnTo>
                    <a:lnTo>
                      <a:pt x="1297" y="448"/>
                    </a:lnTo>
                    <a:lnTo>
                      <a:pt x="1293" y="447"/>
                    </a:lnTo>
                    <a:lnTo>
                      <a:pt x="1288" y="443"/>
                    </a:lnTo>
                    <a:lnTo>
                      <a:pt x="1286" y="443"/>
                    </a:lnTo>
                    <a:lnTo>
                      <a:pt x="1286" y="441"/>
                    </a:lnTo>
                    <a:lnTo>
                      <a:pt x="1279" y="439"/>
                    </a:lnTo>
                    <a:lnTo>
                      <a:pt x="1277" y="439"/>
                    </a:lnTo>
                    <a:lnTo>
                      <a:pt x="1270" y="439"/>
                    </a:lnTo>
                    <a:lnTo>
                      <a:pt x="1266" y="443"/>
                    </a:lnTo>
                    <a:lnTo>
                      <a:pt x="1266" y="443"/>
                    </a:lnTo>
                    <a:lnTo>
                      <a:pt x="1266" y="443"/>
                    </a:lnTo>
                    <a:lnTo>
                      <a:pt x="1266" y="443"/>
                    </a:lnTo>
                    <a:lnTo>
                      <a:pt x="1264" y="445"/>
                    </a:lnTo>
                    <a:lnTo>
                      <a:pt x="1266" y="448"/>
                    </a:lnTo>
                    <a:lnTo>
                      <a:pt x="1266" y="452"/>
                    </a:lnTo>
                    <a:lnTo>
                      <a:pt x="1262" y="454"/>
                    </a:lnTo>
                    <a:lnTo>
                      <a:pt x="1261" y="456"/>
                    </a:lnTo>
                    <a:lnTo>
                      <a:pt x="1257" y="454"/>
                    </a:lnTo>
                    <a:lnTo>
                      <a:pt x="1253" y="452"/>
                    </a:lnTo>
                    <a:lnTo>
                      <a:pt x="1248" y="447"/>
                    </a:lnTo>
                    <a:lnTo>
                      <a:pt x="1234" y="432"/>
                    </a:lnTo>
                    <a:lnTo>
                      <a:pt x="1228" y="427"/>
                    </a:lnTo>
                    <a:lnTo>
                      <a:pt x="1226" y="425"/>
                    </a:lnTo>
                    <a:lnTo>
                      <a:pt x="1225" y="423"/>
                    </a:lnTo>
                    <a:lnTo>
                      <a:pt x="1221" y="423"/>
                    </a:lnTo>
                    <a:lnTo>
                      <a:pt x="1221" y="423"/>
                    </a:lnTo>
                    <a:lnTo>
                      <a:pt x="1219" y="423"/>
                    </a:lnTo>
                    <a:lnTo>
                      <a:pt x="1219" y="423"/>
                    </a:lnTo>
                    <a:lnTo>
                      <a:pt x="1219" y="425"/>
                    </a:lnTo>
                    <a:lnTo>
                      <a:pt x="1217" y="425"/>
                    </a:lnTo>
                    <a:lnTo>
                      <a:pt x="1217" y="425"/>
                    </a:lnTo>
                    <a:lnTo>
                      <a:pt x="1215" y="425"/>
                    </a:lnTo>
                    <a:lnTo>
                      <a:pt x="1215" y="427"/>
                    </a:lnTo>
                    <a:lnTo>
                      <a:pt x="1215" y="427"/>
                    </a:lnTo>
                    <a:lnTo>
                      <a:pt x="1215" y="427"/>
                    </a:lnTo>
                    <a:lnTo>
                      <a:pt x="1215" y="427"/>
                    </a:lnTo>
                    <a:lnTo>
                      <a:pt x="1215" y="429"/>
                    </a:lnTo>
                    <a:lnTo>
                      <a:pt x="1214" y="429"/>
                    </a:lnTo>
                    <a:lnTo>
                      <a:pt x="1214" y="429"/>
                    </a:lnTo>
                    <a:lnTo>
                      <a:pt x="1210" y="429"/>
                    </a:lnTo>
                    <a:lnTo>
                      <a:pt x="1206" y="430"/>
                    </a:lnTo>
                    <a:lnTo>
                      <a:pt x="1205" y="430"/>
                    </a:lnTo>
                    <a:lnTo>
                      <a:pt x="1205" y="432"/>
                    </a:lnTo>
                    <a:lnTo>
                      <a:pt x="1203" y="432"/>
                    </a:lnTo>
                    <a:lnTo>
                      <a:pt x="1201" y="432"/>
                    </a:lnTo>
                    <a:lnTo>
                      <a:pt x="1199" y="434"/>
                    </a:lnTo>
                    <a:lnTo>
                      <a:pt x="1199" y="434"/>
                    </a:lnTo>
                    <a:lnTo>
                      <a:pt x="1199" y="434"/>
                    </a:lnTo>
                    <a:lnTo>
                      <a:pt x="1199" y="436"/>
                    </a:lnTo>
                    <a:lnTo>
                      <a:pt x="1199" y="436"/>
                    </a:lnTo>
                    <a:lnTo>
                      <a:pt x="1199" y="436"/>
                    </a:lnTo>
                    <a:lnTo>
                      <a:pt x="1199" y="436"/>
                    </a:lnTo>
                    <a:lnTo>
                      <a:pt x="1199" y="436"/>
                    </a:lnTo>
                    <a:lnTo>
                      <a:pt x="1199" y="438"/>
                    </a:lnTo>
                    <a:lnTo>
                      <a:pt x="1199" y="438"/>
                    </a:lnTo>
                    <a:lnTo>
                      <a:pt x="1203" y="441"/>
                    </a:lnTo>
                    <a:lnTo>
                      <a:pt x="1203" y="443"/>
                    </a:lnTo>
                    <a:lnTo>
                      <a:pt x="1208" y="445"/>
                    </a:lnTo>
                    <a:lnTo>
                      <a:pt x="1210" y="447"/>
                    </a:lnTo>
                    <a:lnTo>
                      <a:pt x="1212" y="450"/>
                    </a:lnTo>
                    <a:lnTo>
                      <a:pt x="1212" y="450"/>
                    </a:lnTo>
                    <a:lnTo>
                      <a:pt x="1212" y="454"/>
                    </a:lnTo>
                    <a:lnTo>
                      <a:pt x="1212" y="456"/>
                    </a:lnTo>
                    <a:lnTo>
                      <a:pt x="1210" y="459"/>
                    </a:lnTo>
                    <a:lnTo>
                      <a:pt x="1208" y="463"/>
                    </a:lnTo>
                    <a:lnTo>
                      <a:pt x="1208" y="467"/>
                    </a:lnTo>
                    <a:lnTo>
                      <a:pt x="1208" y="468"/>
                    </a:lnTo>
                    <a:lnTo>
                      <a:pt x="1208" y="470"/>
                    </a:lnTo>
                    <a:lnTo>
                      <a:pt x="1208" y="470"/>
                    </a:lnTo>
                    <a:lnTo>
                      <a:pt x="1206" y="472"/>
                    </a:lnTo>
                    <a:lnTo>
                      <a:pt x="1205" y="472"/>
                    </a:lnTo>
                    <a:lnTo>
                      <a:pt x="1205" y="474"/>
                    </a:lnTo>
                    <a:lnTo>
                      <a:pt x="1205" y="474"/>
                    </a:lnTo>
                    <a:lnTo>
                      <a:pt x="1205" y="474"/>
                    </a:lnTo>
                    <a:lnTo>
                      <a:pt x="1205" y="476"/>
                    </a:lnTo>
                    <a:lnTo>
                      <a:pt x="1205" y="476"/>
                    </a:lnTo>
                    <a:lnTo>
                      <a:pt x="1205" y="476"/>
                    </a:lnTo>
                    <a:lnTo>
                      <a:pt x="1205" y="476"/>
                    </a:lnTo>
                    <a:lnTo>
                      <a:pt x="1203" y="477"/>
                    </a:lnTo>
                    <a:lnTo>
                      <a:pt x="1203" y="477"/>
                    </a:lnTo>
                    <a:lnTo>
                      <a:pt x="1203" y="477"/>
                    </a:lnTo>
                    <a:lnTo>
                      <a:pt x="1201" y="477"/>
                    </a:lnTo>
                    <a:lnTo>
                      <a:pt x="1201" y="479"/>
                    </a:lnTo>
                    <a:lnTo>
                      <a:pt x="1201" y="479"/>
                    </a:lnTo>
                    <a:lnTo>
                      <a:pt x="1199" y="479"/>
                    </a:lnTo>
                    <a:lnTo>
                      <a:pt x="1199" y="479"/>
                    </a:lnTo>
                    <a:lnTo>
                      <a:pt x="1199" y="479"/>
                    </a:lnTo>
                    <a:lnTo>
                      <a:pt x="1199" y="479"/>
                    </a:lnTo>
                    <a:lnTo>
                      <a:pt x="1197" y="479"/>
                    </a:lnTo>
                    <a:lnTo>
                      <a:pt x="1197" y="479"/>
                    </a:lnTo>
                    <a:lnTo>
                      <a:pt x="1197" y="479"/>
                    </a:lnTo>
                    <a:lnTo>
                      <a:pt x="1196" y="481"/>
                    </a:lnTo>
                    <a:lnTo>
                      <a:pt x="1194" y="486"/>
                    </a:lnTo>
                    <a:lnTo>
                      <a:pt x="1192" y="490"/>
                    </a:lnTo>
                    <a:lnTo>
                      <a:pt x="1188" y="490"/>
                    </a:lnTo>
                    <a:lnTo>
                      <a:pt x="1188" y="490"/>
                    </a:lnTo>
                    <a:lnTo>
                      <a:pt x="1187" y="492"/>
                    </a:lnTo>
                    <a:lnTo>
                      <a:pt x="1183" y="492"/>
                    </a:lnTo>
                    <a:lnTo>
                      <a:pt x="1181" y="490"/>
                    </a:lnTo>
                    <a:lnTo>
                      <a:pt x="1179" y="490"/>
                    </a:lnTo>
                    <a:lnTo>
                      <a:pt x="1177" y="490"/>
                    </a:lnTo>
                    <a:lnTo>
                      <a:pt x="1177" y="490"/>
                    </a:lnTo>
                    <a:lnTo>
                      <a:pt x="1177" y="490"/>
                    </a:lnTo>
                    <a:lnTo>
                      <a:pt x="1176" y="490"/>
                    </a:lnTo>
                    <a:lnTo>
                      <a:pt x="1176" y="488"/>
                    </a:lnTo>
                    <a:lnTo>
                      <a:pt x="1176" y="488"/>
                    </a:lnTo>
                    <a:lnTo>
                      <a:pt x="1174" y="488"/>
                    </a:lnTo>
                    <a:lnTo>
                      <a:pt x="1174" y="488"/>
                    </a:lnTo>
                    <a:lnTo>
                      <a:pt x="1174" y="488"/>
                    </a:lnTo>
                    <a:lnTo>
                      <a:pt x="1170" y="486"/>
                    </a:lnTo>
                    <a:lnTo>
                      <a:pt x="1165" y="485"/>
                    </a:lnTo>
                    <a:lnTo>
                      <a:pt x="1163" y="483"/>
                    </a:lnTo>
                    <a:lnTo>
                      <a:pt x="1161" y="481"/>
                    </a:lnTo>
                    <a:lnTo>
                      <a:pt x="1159" y="479"/>
                    </a:lnTo>
                    <a:lnTo>
                      <a:pt x="1158" y="477"/>
                    </a:lnTo>
                    <a:lnTo>
                      <a:pt x="1158" y="476"/>
                    </a:lnTo>
                    <a:lnTo>
                      <a:pt x="1158" y="474"/>
                    </a:lnTo>
                    <a:lnTo>
                      <a:pt x="1165" y="465"/>
                    </a:lnTo>
                    <a:lnTo>
                      <a:pt x="1165" y="463"/>
                    </a:lnTo>
                    <a:lnTo>
                      <a:pt x="1167" y="457"/>
                    </a:lnTo>
                    <a:lnTo>
                      <a:pt x="1167" y="456"/>
                    </a:lnTo>
                    <a:lnTo>
                      <a:pt x="1165" y="454"/>
                    </a:lnTo>
                    <a:lnTo>
                      <a:pt x="1163" y="448"/>
                    </a:lnTo>
                    <a:lnTo>
                      <a:pt x="1159" y="445"/>
                    </a:lnTo>
                    <a:lnTo>
                      <a:pt x="1159" y="441"/>
                    </a:lnTo>
                    <a:lnTo>
                      <a:pt x="1159" y="441"/>
                    </a:lnTo>
                    <a:lnTo>
                      <a:pt x="1159" y="441"/>
                    </a:lnTo>
                    <a:lnTo>
                      <a:pt x="1159" y="441"/>
                    </a:lnTo>
                    <a:lnTo>
                      <a:pt x="1158" y="439"/>
                    </a:lnTo>
                    <a:lnTo>
                      <a:pt x="1158" y="439"/>
                    </a:lnTo>
                    <a:lnTo>
                      <a:pt x="1158" y="439"/>
                    </a:lnTo>
                    <a:lnTo>
                      <a:pt x="1156" y="439"/>
                    </a:lnTo>
                    <a:lnTo>
                      <a:pt x="1156" y="439"/>
                    </a:lnTo>
                    <a:lnTo>
                      <a:pt x="1156" y="439"/>
                    </a:lnTo>
                    <a:lnTo>
                      <a:pt x="1156" y="439"/>
                    </a:lnTo>
                    <a:lnTo>
                      <a:pt x="1154" y="439"/>
                    </a:lnTo>
                    <a:lnTo>
                      <a:pt x="1154" y="439"/>
                    </a:lnTo>
                    <a:lnTo>
                      <a:pt x="1154" y="439"/>
                    </a:lnTo>
                    <a:lnTo>
                      <a:pt x="1154" y="439"/>
                    </a:lnTo>
                    <a:lnTo>
                      <a:pt x="1152" y="439"/>
                    </a:lnTo>
                    <a:lnTo>
                      <a:pt x="1152" y="439"/>
                    </a:lnTo>
                    <a:lnTo>
                      <a:pt x="1152" y="439"/>
                    </a:lnTo>
                    <a:lnTo>
                      <a:pt x="1152" y="439"/>
                    </a:lnTo>
                    <a:lnTo>
                      <a:pt x="1152" y="439"/>
                    </a:lnTo>
                    <a:lnTo>
                      <a:pt x="1150" y="439"/>
                    </a:lnTo>
                    <a:lnTo>
                      <a:pt x="1150" y="439"/>
                    </a:lnTo>
                    <a:lnTo>
                      <a:pt x="1150" y="439"/>
                    </a:lnTo>
                    <a:lnTo>
                      <a:pt x="1149" y="439"/>
                    </a:lnTo>
                    <a:lnTo>
                      <a:pt x="1149" y="439"/>
                    </a:lnTo>
                    <a:lnTo>
                      <a:pt x="1149" y="439"/>
                    </a:lnTo>
                    <a:lnTo>
                      <a:pt x="1147" y="439"/>
                    </a:lnTo>
                    <a:lnTo>
                      <a:pt x="1147" y="439"/>
                    </a:lnTo>
                    <a:lnTo>
                      <a:pt x="1147" y="439"/>
                    </a:lnTo>
                    <a:lnTo>
                      <a:pt x="1145" y="439"/>
                    </a:lnTo>
                    <a:lnTo>
                      <a:pt x="1141" y="439"/>
                    </a:lnTo>
                    <a:lnTo>
                      <a:pt x="1138" y="439"/>
                    </a:lnTo>
                    <a:lnTo>
                      <a:pt x="1134" y="439"/>
                    </a:lnTo>
                    <a:lnTo>
                      <a:pt x="1132" y="439"/>
                    </a:lnTo>
                    <a:lnTo>
                      <a:pt x="1130" y="439"/>
                    </a:lnTo>
                    <a:lnTo>
                      <a:pt x="1127" y="439"/>
                    </a:lnTo>
                    <a:lnTo>
                      <a:pt x="1125" y="439"/>
                    </a:lnTo>
                    <a:lnTo>
                      <a:pt x="1123" y="441"/>
                    </a:lnTo>
                    <a:lnTo>
                      <a:pt x="1121" y="443"/>
                    </a:lnTo>
                    <a:lnTo>
                      <a:pt x="1121" y="445"/>
                    </a:lnTo>
                    <a:lnTo>
                      <a:pt x="1120" y="447"/>
                    </a:lnTo>
                    <a:lnTo>
                      <a:pt x="1120" y="448"/>
                    </a:lnTo>
                    <a:lnTo>
                      <a:pt x="1114" y="450"/>
                    </a:lnTo>
                    <a:lnTo>
                      <a:pt x="1112" y="452"/>
                    </a:lnTo>
                    <a:lnTo>
                      <a:pt x="1112" y="452"/>
                    </a:lnTo>
                    <a:lnTo>
                      <a:pt x="1111" y="452"/>
                    </a:lnTo>
                    <a:lnTo>
                      <a:pt x="1111" y="454"/>
                    </a:lnTo>
                    <a:lnTo>
                      <a:pt x="1109" y="456"/>
                    </a:lnTo>
                    <a:lnTo>
                      <a:pt x="1109" y="457"/>
                    </a:lnTo>
                    <a:lnTo>
                      <a:pt x="1109" y="459"/>
                    </a:lnTo>
                    <a:lnTo>
                      <a:pt x="1107" y="461"/>
                    </a:lnTo>
                    <a:lnTo>
                      <a:pt x="1107" y="463"/>
                    </a:lnTo>
                    <a:lnTo>
                      <a:pt x="1107" y="463"/>
                    </a:lnTo>
                    <a:lnTo>
                      <a:pt x="1107" y="467"/>
                    </a:lnTo>
                    <a:lnTo>
                      <a:pt x="1107" y="470"/>
                    </a:lnTo>
                    <a:lnTo>
                      <a:pt x="1107" y="472"/>
                    </a:lnTo>
                    <a:lnTo>
                      <a:pt x="1109" y="472"/>
                    </a:lnTo>
                    <a:lnTo>
                      <a:pt x="1109" y="472"/>
                    </a:lnTo>
                    <a:lnTo>
                      <a:pt x="1109" y="474"/>
                    </a:lnTo>
                    <a:lnTo>
                      <a:pt x="1109" y="476"/>
                    </a:lnTo>
                    <a:lnTo>
                      <a:pt x="1109" y="476"/>
                    </a:lnTo>
                    <a:lnTo>
                      <a:pt x="1109" y="476"/>
                    </a:lnTo>
                    <a:lnTo>
                      <a:pt x="1109" y="477"/>
                    </a:lnTo>
                    <a:lnTo>
                      <a:pt x="1109" y="477"/>
                    </a:lnTo>
                    <a:lnTo>
                      <a:pt x="1109" y="477"/>
                    </a:lnTo>
                    <a:lnTo>
                      <a:pt x="1109" y="479"/>
                    </a:lnTo>
                    <a:lnTo>
                      <a:pt x="1109" y="479"/>
                    </a:lnTo>
                    <a:lnTo>
                      <a:pt x="1109" y="479"/>
                    </a:lnTo>
                    <a:lnTo>
                      <a:pt x="1111" y="479"/>
                    </a:lnTo>
                    <a:lnTo>
                      <a:pt x="1111" y="479"/>
                    </a:lnTo>
                    <a:lnTo>
                      <a:pt x="1111" y="479"/>
                    </a:lnTo>
                    <a:lnTo>
                      <a:pt x="1111" y="481"/>
                    </a:lnTo>
                    <a:lnTo>
                      <a:pt x="1111" y="481"/>
                    </a:lnTo>
                    <a:lnTo>
                      <a:pt x="1112" y="481"/>
                    </a:lnTo>
                    <a:lnTo>
                      <a:pt x="1112" y="481"/>
                    </a:lnTo>
                    <a:lnTo>
                      <a:pt x="1112" y="481"/>
                    </a:lnTo>
                    <a:lnTo>
                      <a:pt x="1114" y="481"/>
                    </a:lnTo>
                    <a:lnTo>
                      <a:pt x="1114" y="483"/>
                    </a:lnTo>
                    <a:lnTo>
                      <a:pt x="1114" y="483"/>
                    </a:lnTo>
                    <a:lnTo>
                      <a:pt x="1114" y="483"/>
                    </a:lnTo>
                    <a:lnTo>
                      <a:pt x="1114" y="485"/>
                    </a:lnTo>
                    <a:lnTo>
                      <a:pt x="1116" y="485"/>
                    </a:lnTo>
                    <a:lnTo>
                      <a:pt x="1118" y="486"/>
                    </a:lnTo>
                    <a:lnTo>
                      <a:pt x="1118" y="488"/>
                    </a:lnTo>
                    <a:lnTo>
                      <a:pt x="1120" y="488"/>
                    </a:lnTo>
                    <a:lnTo>
                      <a:pt x="1121" y="490"/>
                    </a:lnTo>
                    <a:lnTo>
                      <a:pt x="1123" y="492"/>
                    </a:lnTo>
                    <a:lnTo>
                      <a:pt x="1127" y="494"/>
                    </a:lnTo>
                    <a:lnTo>
                      <a:pt x="1129" y="495"/>
                    </a:lnTo>
                    <a:lnTo>
                      <a:pt x="1130" y="495"/>
                    </a:lnTo>
                    <a:lnTo>
                      <a:pt x="1130" y="495"/>
                    </a:lnTo>
                    <a:lnTo>
                      <a:pt x="1132" y="497"/>
                    </a:lnTo>
                    <a:lnTo>
                      <a:pt x="1132" y="499"/>
                    </a:lnTo>
                    <a:lnTo>
                      <a:pt x="1132" y="501"/>
                    </a:lnTo>
                    <a:lnTo>
                      <a:pt x="1130" y="503"/>
                    </a:lnTo>
                    <a:lnTo>
                      <a:pt x="1130" y="503"/>
                    </a:lnTo>
                    <a:lnTo>
                      <a:pt x="1130" y="503"/>
                    </a:lnTo>
                    <a:lnTo>
                      <a:pt x="1129" y="503"/>
                    </a:lnTo>
                    <a:lnTo>
                      <a:pt x="1127" y="503"/>
                    </a:lnTo>
                    <a:lnTo>
                      <a:pt x="1125" y="505"/>
                    </a:lnTo>
                    <a:lnTo>
                      <a:pt x="1125" y="505"/>
                    </a:lnTo>
                    <a:lnTo>
                      <a:pt x="1123" y="505"/>
                    </a:lnTo>
                    <a:lnTo>
                      <a:pt x="1121" y="506"/>
                    </a:lnTo>
                    <a:lnTo>
                      <a:pt x="1120" y="506"/>
                    </a:lnTo>
                    <a:lnTo>
                      <a:pt x="1120" y="508"/>
                    </a:lnTo>
                    <a:lnTo>
                      <a:pt x="1118" y="508"/>
                    </a:lnTo>
                    <a:lnTo>
                      <a:pt x="1116" y="508"/>
                    </a:lnTo>
                    <a:lnTo>
                      <a:pt x="1114" y="510"/>
                    </a:lnTo>
                    <a:lnTo>
                      <a:pt x="1111" y="510"/>
                    </a:lnTo>
                    <a:lnTo>
                      <a:pt x="1109" y="510"/>
                    </a:lnTo>
                    <a:lnTo>
                      <a:pt x="1105" y="510"/>
                    </a:lnTo>
                    <a:lnTo>
                      <a:pt x="1103" y="512"/>
                    </a:lnTo>
                    <a:lnTo>
                      <a:pt x="1098" y="512"/>
                    </a:lnTo>
                    <a:lnTo>
                      <a:pt x="1096" y="514"/>
                    </a:lnTo>
                    <a:lnTo>
                      <a:pt x="1094" y="514"/>
                    </a:lnTo>
                    <a:lnTo>
                      <a:pt x="1092" y="514"/>
                    </a:lnTo>
                    <a:lnTo>
                      <a:pt x="1092" y="514"/>
                    </a:lnTo>
                    <a:lnTo>
                      <a:pt x="1092" y="514"/>
                    </a:lnTo>
                    <a:lnTo>
                      <a:pt x="1092" y="515"/>
                    </a:lnTo>
                    <a:lnTo>
                      <a:pt x="1092" y="515"/>
                    </a:lnTo>
                    <a:lnTo>
                      <a:pt x="1092" y="515"/>
                    </a:lnTo>
                    <a:lnTo>
                      <a:pt x="1092" y="515"/>
                    </a:lnTo>
                    <a:lnTo>
                      <a:pt x="1091" y="515"/>
                    </a:lnTo>
                    <a:lnTo>
                      <a:pt x="1091" y="515"/>
                    </a:lnTo>
                    <a:lnTo>
                      <a:pt x="1091" y="521"/>
                    </a:lnTo>
                    <a:lnTo>
                      <a:pt x="1089" y="523"/>
                    </a:lnTo>
                    <a:lnTo>
                      <a:pt x="1089" y="524"/>
                    </a:lnTo>
                    <a:lnTo>
                      <a:pt x="1089" y="524"/>
                    </a:lnTo>
                    <a:lnTo>
                      <a:pt x="1089" y="524"/>
                    </a:lnTo>
                    <a:lnTo>
                      <a:pt x="1087" y="524"/>
                    </a:lnTo>
                    <a:lnTo>
                      <a:pt x="1087" y="524"/>
                    </a:lnTo>
                    <a:lnTo>
                      <a:pt x="1083" y="526"/>
                    </a:lnTo>
                    <a:lnTo>
                      <a:pt x="1080" y="526"/>
                    </a:lnTo>
                    <a:lnTo>
                      <a:pt x="1076" y="526"/>
                    </a:lnTo>
                    <a:lnTo>
                      <a:pt x="1074" y="526"/>
                    </a:lnTo>
                    <a:lnTo>
                      <a:pt x="1073" y="528"/>
                    </a:lnTo>
                    <a:lnTo>
                      <a:pt x="1071" y="530"/>
                    </a:lnTo>
                    <a:lnTo>
                      <a:pt x="1071" y="530"/>
                    </a:lnTo>
                    <a:lnTo>
                      <a:pt x="1071" y="530"/>
                    </a:lnTo>
                    <a:lnTo>
                      <a:pt x="1071" y="532"/>
                    </a:lnTo>
                    <a:lnTo>
                      <a:pt x="1071" y="532"/>
                    </a:lnTo>
                    <a:lnTo>
                      <a:pt x="1071" y="533"/>
                    </a:lnTo>
                    <a:lnTo>
                      <a:pt x="1071" y="533"/>
                    </a:lnTo>
                    <a:lnTo>
                      <a:pt x="1071" y="533"/>
                    </a:lnTo>
                    <a:lnTo>
                      <a:pt x="1071" y="533"/>
                    </a:lnTo>
                    <a:lnTo>
                      <a:pt x="1069" y="535"/>
                    </a:lnTo>
                    <a:lnTo>
                      <a:pt x="1069" y="535"/>
                    </a:lnTo>
                    <a:lnTo>
                      <a:pt x="1069" y="537"/>
                    </a:lnTo>
                    <a:lnTo>
                      <a:pt x="1069" y="539"/>
                    </a:lnTo>
                    <a:lnTo>
                      <a:pt x="1071" y="541"/>
                    </a:lnTo>
                    <a:lnTo>
                      <a:pt x="1071" y="544"/>
                    </a:lnTo>
                    <a:lnTo>
                      <a:pt x="1073" y="546"/>
                    </a:lnTo>
                    <a:lnTo>
                      <a:pt x="1076" y="548"/>
                    </a:lnTo>
                    <a:lnTo>
                      <a:pt x="1078" y="550"/>
                    </a:lnTo>
                    <a:lnTo>
                      <a:pt x="1080" y="552"/>
                    </a:lnTo>
                    <a:lnTo>
                      <a:pt x="1083" y="553"/>
                    </a:lnTo>
                    <a:lnTo>
                      <a:pt x="1085" y="555"/>
                    </a:lnTo>
                    <a:lnTo>
                      <a:pt x="1087" y="559"/>
                    </a:lnTo>
                    <a:lnTo>
                      <a:pt x="1089" y="561"/>
                    </a:lnTo>
                    <a:lnTo>
                      <a:pt x="1091" y="562"/>
                    </a:lnTo>
                    <a:lnTo>
                      <a:pt x="1091" y="564"/>
                    </a:lnTo>
                    <a:lnTo>
                      <a:pt x="1092" y="566"/>
                    </a:lnTo>
                    <a:lnTo>
                      <a:pt x="1094" y="570"/>
                    </a:lnTo>
                    <a:lnTo>
                      <a:pt x="1096" y="571"/>
                    </a:lnTo>
                    <a:lnTo>
                      <a:pt x="1096" y="573"/>
                    </a:lnTo>
                    <a:lnTo>
                      <a:pt x="1096" y="575"/>
                    </a:lnTo>
                    <a:lnTo>
                      <a:pt x="1096" y="577"/>
                    </a:lnTo>
                    <a:lnTo>
                      <a:pt x="1094" y="579"/>
                    </a:lnTo>
                    <a:lnTo>
                      <a:pt x="1094" y="582"/>
                    </a:lnTo>
                    <a:lnTo>
                      <a:pt x="1094" y="586"/>
                    </a:lnTo>
                    <a:lnTo>
                      <a:pt x="1094" y="588"/>
                    </a:lnTo>
                    <a:lnTo>
                      <a:pt x="1092" y="590"/>
                    </a:lnTo>
                    <a:lnTo>
                      <a:pt x="1092" y="590"/>
                    </a:lnTo>
                    <a:lnTo>
                      <a:pt x="1092" y="590"/>
                    </a:lnTo>
                    <a:lnTo>
                      <a:pt x="1091" y="591"/>
                    </a:lnTo>
                    <a:lnTo>
                      <a:pt x="1087" y="593"/>
                    </a:lnTo>
                    <a:lnTo>
                      <a:pt x="1085" y="593"/>
                    </a:lnTo>
                    <a:lnTo>
                      <a:pt x="1083" y="595"/>
                    </a:lnTo>
                    <a:lnTo>
                      <a:pt x="1080" y="595"/>
                    </a:lnTo>
                    <a:lnTo>
                      <a:pt x="1078" y="597"/>
                    </a:lnTo>
                    <a:lnTo>
                      <a:pt x="1076" y="599"/>
                    </a:lnTo>
                    <a:lnTo>
                      <a:pt x="1074" y="600"/>
                    </a:lnTo>
                    <a:lnTo>
                      <a:pt x="1074" y="600"/>
                    </a:lnTo>
                    <a:lnTo>
                      <a:pt x="1074" y="600"/>
                    </a:lnTo>
                    <a:lnTo>
                      <a:pt x="1074" y="602"/>
                    </a:lnTo>
                    <a:lnTo>
                      <a:pt x="1074" y="602"/>
                    </a:lnTo>
                    <a:lnTo>
                      <a:pt x="1074" y="602"/>
                    </a:lnTo>
                    <a:lnTo>
                      <a:pt x="1076" y="602"/>
                    </a:lnTo>
                    <a:lnTo>
                      <a:pt x="1076" y="602"/>
                    </a:lnTo>
                    <a:lnTo>
                      <a:pt x="1076" y="604"/>
                    </a:lnTo>
                    <a:lnTo>
                      <a:pt x="1076" y="604"/>
                    </a:lnTo>
                    <a:lnTo>
                      <a:pt x="1078" y="604"/>
                    </a:lnTo>
                    <a:lnTo>
                      <a:pt x="1078" y="604"/>
                    </a:lnTo>
                    <a:lnTo>
                      <a:pt x="1078" y="606"/>
                    </a:lnTo>
                    <a:lnTo>
                      <a:pt x="1078" y="606"/>
                    </a:lnTo>
                    <a:lnTo>
                      <a:pt x="1078" y="606"/>
                    </a:lnTo>
                    <a:lnTo>
                      <a:pt x="1078" y="606"/>
                    </a:lnTo>
                    <a:lnTo>
                      <a:pt x="1080" y="609"/>
                    </a:lnTo>
                    <a:lnTo>
                      <a:pt x="1082" y="613"/>
                    </a:lnTo>
                    <a:lnTo>
                      <a:pt x="1085" y="615"/>
                    </a:lnTo>
                    <a:lnTo>
                      <a:pt x="1089" y="617"/>
                    </a:lnTo>
                    <a:lnTo>
                      <a:pt x="1091" y="617"/>
                    </a:lnTo>
                    <a:lnTo>
                      <a:pt x="1094" y="617"/>
                    </a:lnTo>
                    <a:lnTo>
                      <a:pt x="1100" y="615"/>
                    </a:lnTo>
                    <a:lnTo>
                      <a:pt x="1102" y="615"/>
                    </a:lnTo>
                    <a:lnTo>
                      <a:pt x="1109" y="613"/>
                    </a:lnTo>
                    <a:lnTo>
                      <a:pt x="1112" y="613"/>
                    </a:lnTo>
                    <a:lnTo>
                      <a:pt x="1114" y="613"/>
                    </a:lnTo>
                    <a:lnTo>
                      <a:pt x="1114" y="615"/>
                    </a:lnTo>
                    <a:lnTo>
                      <a:pt x="1118" y="615"/>
                    </a:lnTo>
                    <a:lnTo>
                      <a:pt x="1118" y="615"/>
                    </a:lnTo>
                    <a:lnTo>
                      <a:pt x="1120" y="617"/>
                    </a:lnTo>
                    <a:lnTo>
                      <a:pt x="1121" y="617"/>
                    </a:lnTo>
                    <a:lnTo>
                      <a:pt x="1121" y="617"/>
                    </a:lnTo>
                    <a:lnTo>
                      <a:pt x="1121" y="617"/>
                    </a:lnTo>
                    <a:lnTo>
                      <a:pt x="1123" y="617"/>
                    </a:lnTo>
                    <a:lnTo>
                      <a:pt x="1123" y="617"/>
                    </a:lnTo>
                    <a:lnTo>
                      <a:pt x="1123" y="617"/>
                    </a:lnTo>
                    <a:lnTo>
                      <a:pt x="1123" y="617"/>
                    </a:lnTo>
                    <a:lnTo>
                      <a:pt x="1123" y="617"/>
                    </a:lnTo>
                    <a:lnTo>
                      <a:pt x="1125" y="618"/>
                    </a:lnTo>
                    <a:lnTo>
                      <a:pt x="1125" y="618"/>
                    </a:lnTo>
                    <a:lnTo>
                      <a:pt x="1125" y="620"/>
                    </a:lnTo>
                    <a:lnTo>
                      <a:pt x="1125" y="620"/>
                    </a:lnTo>
                    <a:lnTo>
                      <a:pt x="1125" y="620"/>
                    </a:lnTo>
                    <a:lnTo>
                      <a:pt x="1123" y="620"/>
                    </a:lnTo>
                    <a:lnTo>
                      <a:pt x="1123" y="620"/>
                    </a:lnTo>
                    <a:lnTo>
                      <a:pt x="1123" y="622"/>
                    </a:lnTo>
                    <a:lnTo>
                      <a:pt x="1123" y="622"/>
                    </a:lnTo>
                    <a:lnTo>
                      <a:pt x="1123" y="622"/>
                    </a:lnTo>
                    <a:lnTo>
                      <a:pt x="1121" y="624"/>
                    </a:lnTo>
                    <a:lnTo>
                      <a:pt x="1121" y="624"/>
                    </a:lnTo>
                    <a:lnTo>
                      <a:pt x="1118" y="628"/>
                    </a:lnTo>
                    <a:lnTo>
                      <a:pt x="1116" y="629"/>
                    </a:lnTo>
                    <a:lnTo>
                      <a:pt x="1114" y="631"/>
                    </a:lnTo>
                    <a:lnTo>
                      <a:pt x="1112" y="633"/>
                    </a:lnTo>
                    <a:lnTo>
                      <a:pt x="1109" y="637"/>
                    </a:lnTo>
                    <a:lnTo>
                      <a:pt x="1109" y="638"/>
                    </a:lnTo>
                    <a:lnTo>
                      <a:pt x="1109" y="638"/>
                    </a:lnTo>
                    <a:lnTo>
                      <a:pt x="1109" y="638"/>
                    </a:lnTo>
                    <a:lnTo>
                      <a:pt x="1107" y="638"/>
                    </a:lnTo>
                    <a:lnTo>
                      <a:pt x="1107" y="638"/>
                    </a:lnTo>
                    <a:lnTo>
                      <a:pt x="1107" y="638"/>
                    </a:lnTo>
                    <a:lnTo>
                      <a:pt x="1107" y="638"/>
                    </a:lnTo>
                    <a:lnTo>
                      <a:pt x="1105" y="638"/>
                    </a:lnTo>
                    <a:lnTo>
                      <a:pt x="1105" y="640"/>
                    </a:lnTo>
                    <a:lnTo>
                      <a:pt x="1102" y="640"/>
                    </a:lnTo>
                    <a:lnTo>
                      <a:pt x="1100" y="642"/>
                    </a:lnTo>
                    <a:lnTo>
                      <a:pt x="1096" y="644"/>
                    </a:lnTo>
                    <a:lnTo>
                      <a:pt x="1094" y="647"/>
                    </a:lnTo>
                    <a:lnTo>
                      <a:pt x="1091" y="653"/>
                    </a:lnTo>
                    <a:lnTo>
                      <a:pt x="1089" y="655"/>
                    </a:lnTo>
                    <a:lnTo>
                      <a:pt x="1085" y="658"/>
                    </a:lnTo>
                    <a:lnTo>
                      <a:pt x="1083" y="658"/>
                    </a:lnTo>
                    <a:lnTo>
                      <a:pt x="1082" y="658"/>
                    </a:lnTo>
                    <a:lnTo>
                      <a:pt x="1082" y="658"/>
                    </a:lnTo>
                    <a:lnTo>
                      <a:pt x="1082" y="658"/>
                    </a:lnTo>
                    <a:lnTo>
                      <a:pt x="1082" y="658"/>
                    </a:lnTo>
                    <a:lnTo>
                      <a:pt x="1082" y="658"/>
                    </a:lnTo>
                    <a:lnTo>
                      <a:pt x="1080" y="656"/>
                    </a:lnTo>
                    <a:lnTo>
                      <a:pt x="1078" y="655"/>
                    </a:lnTo>
                    <a:lnTo>
                      <a:pt x="1074" y="649"/>
                    </a:lnTo>
                    <a:lnTo>
                      <a:pt x="1073" y="644"/>
                    </a:lnTo>
                    <a:lnTo>
                      <a:pt x="1071" y="642"/>
                    </a:lnTo>
                    <a:lnTo>
                      <a:pt x="1069" y="640"/>
                    </a:lnTo>
                    <a:lnTo>
                      <a:pt x="1067" y="640"/>
                    </a:lnTo>
                    <a:lnTo>
                      <a:pt x="1065" y="640"/>
                    </a:lnTo>
                    <a:lnTo>
                      <a:pt x="1065" y="640"/>
                    </a:lnTo>
                    <a:lnTo>
                      <a:pt x="1064" y="640"/>
                    </a:lnTo>
                    <a:lnTo>
                      <a:pt x="1064" y="640"/>
                    </a:lnTo>
                    <a:lnTo>
                      <a:pt x="1064" y="640"/>
                    </a:lnTo>
                    <a:lnTo>
                      <a:pt x="1064" y="642"/>
                    </a:lnTo>
                    <a:lnTo>
                      <a:pt x="1062" y="642"/>
                    </a:lnTo>
                    <a:lnTo>
                      <a:pt x="1062" y="642"/>
                    </a:lnTo>
                    <a:lnTo>
                      <a:pt x="1062" y="642"/>
                    </a:lnTo>
                    <a:lnTo>
                      <a:pt x="1060" y="642"/>
                    </a:lnTo>
                    <a:lnTo>
                      <a:pt x="1060" y="642"/>
                    </a:lnTo>
                    <a:lnTo>
                      <a:pt x="1060" y="642"/>
                    </a:lnTo>
                    <a:lnTo>
                      <a:pt x="1058" y="642"/>
                    </a:lnTo>
                    <a:lnTo>
                      <a:pt x="1055" y="644"/>
                    </a:lnTo>
                    <a:lnTo>
                      <a:pt x="1051" y="647"/>
                    </a:lnTo>
                    <a:lnTo>
                      <a:pt x="1051" y="651"/>
                    </a:lnTo>
                    <a:lnTo>
                      <a:pt x="1049" y="655"/>
                    </a:lnTo>
                    <a:lnTo>
                      <a:pt x="1051" y="658"/>
                    </a:lnTo>
                    <a:lnTo>
                      <a:pt x="1051" y="658"/>
                    </a:lnTo>
                    <a:lnTo>
                      <a:pt x="1051" y="658"/>
                    </a:lnTo>
                    <a:lnTo>
                      <a:pt x="1051" y="662"/>
                    </a:lnTo>
                    <a:lnTo>
                      <a:pt x="1051" y="664"/>
                    </a:lnTo>
                    <a:lnTo>
                      <a:pt x="1051" y="664"/>
                    </a:lnTo>
                    <a:lnTo>
                      <a:pt x="1051" y="664"/>
                    </a:lnTo>
                    <a:lnTo>
                      <a:pt x="1053" y="666"/>
                    </a:lnTo>
                    <a:lnTo>
                      <a:pt x="1053" y="666"/>
                    </a:lnTo>
                    <a:lnTo>
                      <a:pt x="1051" y="671"/>
                    </a:lnTo>
                    <a:lnTo>
                      <a:pt x="1051" y="676"/>
                    </a:lnTo>
                    <a:lnTo>
                      <a:pt x="1051" y="676"/>
                    </a:lnTo>
                    <a:lnTo>
                      <a:pt x="1051" y="678"/>
                    </a:lnTo>
                    <a:lnTo>
                      <a:pt x="1051" y="680"/>
                    </a:lnTo>
                    <a:lnTo>
                      <a:pt x="1051" y="684"/>
                    </a:lnTo>
                    <a:lnTo>
                      <a:pt x="1051" y="687"/>
                    </a:lnTo>
                    <a:lnTo>
                      <a:pt x="1051" y="691"/>
                    </a:lnTo>
                    <a:lnTo>
                      <a:pt x="1049" y="693"/>
                    </a:lnTo>
                    <a:lnTo>
                      <a:pt x="1047" y="696"/>
                    </a:lnTo>
                    <a:lnTo>
                      <a:pt x="1045" y="696"/>
                    </a:lnTo>
                    <a:lnTo>
                      <a:pt x="1045" y="696"/>
                    </a:lnTo>
                    <a:lnTo>
                      <a:pt x="1045" y="696"/>
                    </a:lnTo>
                    <a:lnTo>
                      <a:pt x="1045" y="698"/>
                    </a:lnTo>
                    <a:lnTo>
                      <a:pt x="1042" y="700"/>
                    </a:lnTo>
                    <a:lnTo>
                      <a:pt x="1040" y="702"/>
                    </a:lnTo>
                    <a:lnTo>
                      <a:pt x="1038" y="703"/>
                    </a:lnTo>
                    <a:lnTo>
                      <a:pt x="1035" y="705"/>
                    </a:lnTo>
                    <a:lnTo>
                      <a:pt x="1029" y="705"/>
                    </a:lnTo>
                    <a:lnTo>
                      <a:pt x="1020" y="703"/>
                    </a:lnTo>
                    <a:lnTo>
                      <a:pt x="1018" y="703"/>
                    </a:lnTo>
                    <a:lnTo>
                      <a:pt x="1018" y="703"/>
                    </a:lnTo>
                    <a:lnTo>
                      <a:pt x="1015" y="703"/>
                    </a:lnTo>
                    <a:lnTo>
                      <a:pt x="1015" y="703"/>
                    </a:lnTo>
                    <a:lnTo>
                      <a:pt x="1009" y="703"/>
                    </a:lnTo>
                    <a:lnTo>
                      <a:pt x="1009" y="703"/>
                    </a:lnTo>
                    <a:lnTo>
                      <a:pt x="1007" y="705"/>
                    </a:lnTo>
                    <a:lnTo>
                      <a:pt x="1007" y="705"/>
                    </a:lnTo>
                    <a:lnTo>
                      <a:pt x="1006" y="705"/>
                    </a:lnTo>
                    <a:lnTo>
                      <a:pt x="1006" y="705"/>
                    </a:lnTo>
                    <a:lnTo>
                      <a:pt x="1006" y="705"/>
                    </a:lnTo>
                    <a:lnTo>
                      <a:pt x="1006" y="705"/>
                    </a:lnTo>
                    <a:lnTo>
                      <a:pt x="1004" y="705"/>
                    </a:lnTo>
                    <a:lnTo>
                      <a:pt x="1004" y="705"/>
                    </a:lnTo>
                    <a:lnTo>
                      <a:pt x="1004" y="707"/>
                    </a:lnTo>
                    <a:lnTo>
                      <a:pt x="1004" y="707"/>
                    </a:lnTo>
                    <a:lnTo>
                      <a:pt x="1004" y="707"/>
                    </a:lnTo>
                    <a:lnTo>
                      <a:pt x="1004" y="707"/>
                    </a:lnTo>
                    <a:lnTo>
                      <a:pt x="1004" y="713"/>
                    </a:lnTo>
                    <a:lnTo>
                      <a:pt x="1004" y="716"/>
                    </a:lnTo>
                    <a:lnTo>
                      <a:pt x="1006" y="716"/>
                    </a:lnTo>
                    <a:lnTo>
                      <a:pt x="1006" y="718"/>
                    </a:lnTo>
                    <a:lnTo>
                      <a:pt x="1007" y="718"/>
                    </a:lnTo>
                    <a:lnTo>
                      <a:pt x="1007" y="718"/>
                    </a:lnTo>
                    <a:lnTo>
                      <a:pt x="1007" y="720"/>
                    </a:lnTo>
                    <a:lnTo>
                      <a:pt x="1007" y="722"/>
                    </a:lnTo>
                    <a:lnTo>
                      <a:pt x="1007" y="722"/>
                    </a:lnTo>
                    <a:lnTo>
                      <a:pt x="1007" y="722"/>
                    </a:lnTo>
                    <a:lnTo>
                      <a:pt x="1007" y="727"/>
                    </a:lnTo>
                    <a:lnTo>
                      <a:pt x="1007" y="727"/>
                    </a:lnTo>
                    <a:lnTo>
                      <a:pt x="1006" y="731"/>
                    </a:lnTo>
                    <a:lnTo>
                      <a:pt x="1006" y="731"/>
                    </a:lnTo>
                    <a:lnTo>
                      <a:pt x="1006" y="731"/>
                    </a:lnTo>
                    <a:lnTo>
                      <a:pt x="1004" y="736"/>
                    </a:lnTo>
                    <a:lnTo>
                      <a:pt x="1004" y="738"/>
                    </a:lnTo>
                    <a:lnTo>
                      <a:pt x="1002" y="740"/>
                    </a:lnTo>
                    <a:lnTo>
                      <a:pt x="1000" y="741"/>
                    </a:lnTo>
                    <a:lnTo>
                      <a:pt x="997" y="741"/>
                    </a:lnTo>
                    <a:lnTo>
                      <a:pt x="995" y="740"/>
                    </a:lnTo>
                    <a:lnTo>
                      <a:pt x="993" y="740"/>
                    </a:lnTo>
                    <a:lnTo>
                      <a:pt x="991" y="740"/>
                    </a:lnTo>
                    <a:lnTo>
                      <a:pt x="991" y="740"/>
                    </a:lnTo>
                    <a:lnTo>
                      <a:pt x="989" y="740"/>
                    </a:lnTo>
                    <a:lnTo>
                      <a:pt x="989" y="738"/>
                    </a:lnTo>
                    <a:lnTo>
                      <a:pt x="988" y="736"/>
                    </a:lnTo>
                    <a:lnTo>
                      <a:pt x="984" y="734"/>
                    </a:lnTo>
                    <a:lnTo>
                      <a:pt x="984" y="734"/>
                    </a:lnTo>
                    <a:lnTo>
                      <a:pt x="982" y="731"/>
                    </a:lnTo>
                    <a:lnTo>
                      <a:pt x="982" y="731"/>
                    </a:lnTo>
                    <a:lnTo>
                      <a:pt x="980" y="729"/>
                    </a:lnTo>
                    <a:lnTo>
                      <a:pt x="980" y="727"/>
                    </a:lnTo>
                    <a:lnTo>
                      <a:pt x="977" y="722"/>
                    </a:lnTo>
                    <a:lnTo>
                      <a:pt x="973" y="720"/>
                    </a:lnTo>
                    <a:lnTo>
                      <a:pt x="971" y="718"/>
                    </a:lnTo>
                    <a:lnTo>
                      <a:pt x="968" y="718"/>
                    </a:lnTo>
                    <a:lnTo>
                      <a:pt x="968" y="718"/>
                    </a:lnTo>
                    <a:lnTo>
                      <a:pt x="968" y="718"/>
                    </a:lnTo>
                    <a:lnTo>
                      <a:pt x="966" y="718"/>
                    </a:lnTo>
                    <a:lnTo>
                      <a:pt x="964" y="720"/>
                    </a:lnTo>
                    <a:lnTo>
                      <a:pt x="964" y="722"/>
                    </a:lnTo>
                    <a:lnTo>
                      <a:pt x="962" y="723"/>
                    </a:lnTo>
                    <a:lnTo>
                      <a:pt x="962" y="723"/>
                    </a:lnTo>
                    <a:lnTo>
                      <a:pt x="962" y="729"/>
                    </a:lnTo>
                    <a:lnTo>
                      <a:pt x="962" y="731"/>
                    </a:lnTo>
                    <a:lnTo>
                      <a:pt x="962" y="731"/>
                    </a:lnTo>
                    <a:lnTo>
                      <a:pt x="962" y="732"/>
                    </a:lnTo>
                    <a:lnTo>
                      <a:pt x="962" y="732"/>
                    </a:lnTo>
                    <a:lnTo>
                      <a:pt x="962" y="732"/>
                    </a:lnTo>
                    <a:lnTo>
                      <a:pt x="962" y="734"/>
                    </a:lnTo>
                    <a:lnTo>
                      <a:pt x="960" y="738"/>
                    </a:lnTo>
                    <a:lnTo>
                      <a:pt x="960" y="738"/>
                    </a:lnTo>
                    <a:lnTo>
                      <a:pt x="957" y="740"/>
                    </a:lnTo>
                    <a:lnTo>
                      <a:pt x="957" y="740"/>
                    </a:lnTo>
                    <a:lnTo>
                      <a:pt x="957" y="741"/>
                    </a:lnTo>
                    <a:lnTo>
                      <a:pt x="957" y="741"/>
                    </a:lnTo>
                    <a:lnTo>
                      <a:pt x="953" y="743"/>
                    </a:lnTo>
                    <a:lnTo>
                      <a:pt x="950" y="745"/>
                    </a:lnTo>
                    <a:lnTo>
                      <a:pt x="948" y="747"/>
                    </a:lnTo>
                    <a:lnTo>
                      <a:pt x="948" y="747"/>
                    </a:lnTo>
                    <a:lnTo>
                      <a:pt x="948" y="747"/>
                    </a:lnTo>
                    <a:lnTo>
                      <a:pt x="948" y="747"/>
                    </a:lnTo>
                    <a:lnTo>
                      <a:pt x="948" y="747"/>
                    </a:lnTo>
                    <a:lnTo>
                      <a:pt x="948" y="747"/>
                    </a:lnTo>
                    <a:lnTo>
                      <a:pt x="948" y="747"/>
                    </a:lnTo>
                    <a:lnTo>
                      <a:pt x="948" y="749"/>
                    </a:lnTo>
                    <a:lnTo>
                      <a:pt x="946" y="751"/>
                    </a:lnTo>
                    <a:lnTo>
                      <a:pt x="946" y="751"/>
                    </a:lnTo>
                    <a:lnTo>
                      <a:pt x="946" y="751"/>
                    </a:lnTo>
                    <a:lnTo>
                      <a:pt x="946" y="752"/>
                    </a:lnTo>
                    <a:lnTo>
                      <a:pt x="944" y="752"/>
                    </a:lnTo>
                    <a:lnTo>
                      <a:pt x="942" y="754"/>
                    </a:lnTo>
                    <a:lnTo>
                      <a:pt x="939" y="754"/>
                    </a:lnTo>
                    <a:lnTo>
                      <a:pt x="935" y="752"/>
                    </a:lnTo>
                    <a:lnTo>
                      <a:pt x="932" y="751"/>
                    </a:lnTo>
                    <a:lnTo>
                      <a:pt x="930" y="751"/>
                    </a:lnTo>
                    <a:lnTo>
                      <a:pt x="928" y="749"/>
                    </a:lnTo>
                    <a:lnTo>
                      <a:pt x="926" y="747"/>
                    </a:lnTo>
                    <a:lnTo>
                      <a:pt x="926" y="747"/>
                    </a:lnTo>
                    <a:lnTo>
                      <a:pt x="924" y="747"/>
                    </a:lnTo>
                    <a:lnTo>
                      <a:pt x="924" y="747"/>
                    </a:lnTo>
                    <a:lnTo>
                      <a:pt x="922" y="747"/>
                    </a:lnTo>
                    <a:lnTo>
                      <a:pt x="921" y="747"/>
                    </a:lnTo>
                    <a:lnTo>
                      <a:pt x="921" y="747"/>
                    </a:lnTo>
                    <a:lnTo>
                      <a:pt x="919" y="747"/>
                    </a:lnTo>
                    <a:lnTo>
                      <a:pt x="919" y="747"/>
                    </a:lnTo>
                    <a:lnTo>
                      <a:pt x="919" y="747"/>
                    </a:lnTo>
                    <a:lnTo>
                      <a:pt x="919" y="747"/>
                    </a:lnTo>
                    <a:lnTo>
                      <a:pt x="917" y="747"/>
                    </a:lnTo>
                    <a:lnTo>
                      <a:pt x="915" y="749"/>
                    </a:lnTo>
                    <a:lnTo>
                      <a:pt x="912" y="752"/>
                    </a:lnTo>
                    <a:lnTo>
                      <a:pt x="908" y="754"/>
                    </a:lnTo>
                    <a:lnTo>
                      <a:pt x="906" y="756"/>
                    </a:lnTo>
                    <a:lnTo>
                      <a:pt x="901" y="756"/>
                    </a:lnTo>
                    <a:lnTo>
                      <a:pt x="895" y="758"/>
                    </a:lnTo>
                    <a:lnTo>
                      <a:pt x="883" y="758"/>
                    </a:lnTo>
                    <a:lnTo>
                      <a:pt x="875" y="756"/>
                    </a:lnTo>
                    <a:lnTo>
                      <a:pt x="872" y="756"/>
                    </a:lnTo>
                    <a:lnTo>
                      <a:pt x="870" y="752"/>
                    </a:lnTo>
                    <a:lnTo>
                      <a:pt x="870" y="751"/>
                    </a:lnTo>
                    <a:lnTo>
                      <a:pt x="870" y="749"/>
                    </a:lnTo>
                    <a:lnTo>
                      <a:pt x="870" y="741"/>
                    </a:lnTo>
                    <a:lnTo>
                      <a:pt x="870" y="736"/>
                    </a:lnTo>
                    <a:lnTo>
                      <a:pt x="870" y="729"/>
                    </a:lnTo>
                    <a:lnTo>
                      <a:pt x="872" y="723"/>
                    </a:lnTo>
                    <a:lnTo>
                      <a:pt x="870" y="722"/>
                    </a:lnTo>
                    <a:lnTo>
                      <a:pt x="870" y="722"/>
                    </a:lnTo>
                    <a:lnTo>
                      <a:pt x="870" y="720"/>
                    </a:lnTo>
                    <a:lnTo>
                      <a:pt x="870" y="720"/>
                    </a:lnTo>
                    <a:lnTo>
                      <a:pt x="870" y="718"/>
                    </a:lnTo>
                    <a:lnTo>
                      <a:pt x="868" y="716"/>
                    </a:lnTo>
                    <a:lnTo>
                      <a:pt x="865" y="714"/>
                    </a:lnTo>
                    <a:lnTo>
                      <a:pt x="861" y="714"/>
                    </a:lnTo>
                    <a:lnTo>
                      <a:pt x="859" y="714"/>
                    </a:lnTo>
                    <a:lnTo>
                      <a:pt x="859" y="714"/>
                    </a:lnTo>
                    <a:lnTo>
                      <a:pt x="856" y="714"/>
                    </a:lnTo>
                    <a:lnTo>
                      <a:pt x="854" y="716"/>
                    </a:lnTo>
                    <a:lnTo>
                      <a:pt x="852" y="718"/>
                    </a:lnTo>
                    <a:lnTo>
                      <a:pt x="850" y="718"/>
                    </a:lnTo>
                    <a:lnTo>
                      <a:pt x="848" y="722"/>
                    </a:lnTo>
                    <a:lnTo>
                      <a:pt x="845" y="723"/>
                    </a:lnTo>
                    <a:lnTo>
                      <a:pt x="843" y="727"/>
                    </a:lnTo>
                    <a:lnTo>
                      <a:pt x="841" y="727"/>
                    </a:lnTo>
                    <a:lnTo>
                      <a:pt x="836" y="731"/>
                    </a:lnTo>
                    <a:lnTo>
                      <a:pt x="836" y="731"/>
                    </a:lnTo>
                    <a:lnTo>
                      <a:pt x="834" y="732"/>
                    </a:lnTo>
                    <a:lnTo>
                      <a:pt x="832" y="734"/>
                    </a:lnTo>
                    <a:lnTo>
                      <a:pt x="832" y="736"/>
                    </a:lnTo>
                    <a:lnTo>
                      <a:pt x="830" y="738"/>
                    </a:lnTo>
                    <a:lnTo>
                      <a:pt x="828" y="740"/>
                    </a:lnTo>
                    <a:lnTo>
                      <a:pt x="828" y="741"/>
                    </a:lnTo>
                    <a:lnTo>
                      <a:pt x="828" y="741"/>
                    </a:lnTo>
                    <a:lnTo>
                      <a:pt x="828" y="743"/>
                    </a:lnTo>
                    <a:lnTo>
                      <a:pt x="828" y="743"/>
                    </a:lnTo>
                    <a:lnTo>
                      <a:pt x="828" y="745"/>
                    </a:lnTo>
                    <a:lnTo>
                      <a:pt x="828" y="745"/>
                    </a:lnTo>
                    <a:lnTo>
                      <a:pt x="827" y="747"/>
                    </a:lnTo>
                    <a:lnTo>
                      <a:pt x="827" y="747"/>
                    </a:lnTo>
                    <a:lnTo>
                      <a:pt x="827" y="747"/>
                    </a:lnTo>
                    <a:lnTo>
                      <a:pt x="827" y="747"/>
                    </a:lnTo>
                    <a:lnTo>
                      <a:pt x="827" y="747"/>
                    </a:lnTo>
                    <a:lnTo>
                      <a:pt x="825" y="747"/>
                    </a:lnTo>
                    <a:lnTo>
                      <a:pt x="825" y="747"/>
                    </a:lnTo>
                    <a:lnTo>
                      <a:pt x="821" y="751"/>
                    </a:lnTo>
                    <a:lnTo>
                      <a:pt x="821" y="752"/>
                    </a:lnTo>
                    <a:lnTo>
                      <a:pt x="819" y="752"/>
                    </a:lnTo>
                    <a:lnTo>
                      <a:pt x="819" y="754"/>
                    </a:lnTo>
                    <a:lnTo>
                      <a:pt x="819" y="756"/>
                    </a:lnTo>
                    <a:lnTo>
                      <a:pt x="819" y="758"/>
                    </a:lnTo>
                    <a:lnTo>
                      <a:pt x="819" y="758"/>
                    </a:lnTo>
                    <a:lnTo>
                      <a:pt x="823" y="760"/>
                    </a:lnTo>
                    <a:lnTo>
                      <a:pt x="827" y="761"/>
                    </a:lnTo>
                    <a:lnTo>
                      <a:pt x="830" y="761"/>
                    </a:lnTo>
                    <a:lnTo>
                      <a:pt x="836" y="761"/>
                    </a:lnTo>
                    <a:lnTo>
                      <a:pt x="839" y="761"/>
                    </a:lnTo>
                    <a:lnTo>
                      <a:pt x="843" y="763"/>
                    </a:lnTo>
                    <a:lnTo>
                      <a:pt x="843" y="763"/>
                    </a:lnTo>
                    <a:lnTo>
                      <a:pt x="845" y="765"/>
                    </a:lnTo>
                    <a:lnTo>
                      <a:pt x="847" y="767"/>
                    </a:lnTo>
                    <a:lnTo>
                      <a:pt x="847" y="770"/>
                    </a:lnTo>
                    <a:lnTo>
                      <a:pt x="848" y="774"/>
                    </a:lnTo>
                    <a:lnTo>
                      <a:pt x="847" y="778"/>
                    </a:lnTo>
                    <a:lnTo>
                      <a:pt x="845" y="783"/>
                    </a:lnTo>
                    <a:lnTo>
                      <a:pt x="845" y="787"/>
                    </a:lnTo>
                    <a:lnTo>
                      <a:pt x="841" y="790"/>
                    </a:lnTo>
                    <a:lnTo>
                      <a:pt x="839" y="796"/>
                    </a:lnTo>
                    <a:lnTo>
                      <a:pt x="837" y="799"/>
                    </a:lnTo>
                    <a:lnTo>
                      <a:pt x="837" y="801"/>
                    </a:lnTo>
                    <a:lnTo>
                      <a:pt x="837" y="801"/>
                    </a:lnTo>
                    <a:lnTo>
                      <a:pt x="837" y="805"/>
                    </a:lnTo>
                    <a:lnTo>
                      <a:pt x="839" y="808"/>
                    </a:lnTo>
                    <a:lnTo>
                      <a:pt x="841" y="808"/>
                    </a:lnTo>
                    <a:lnTo>
                      <a:pt x="845" y="812"/>
                    </a:lnTo>
                    <a:lnTo>
                      <a:pt x="850" y="816"/>
                    </a:lnTo>
                    <a:lnTo>
                      <a:pt x="852" y="817"/>
                    </a:lnTo>
                    <a:lnTo>
                      <a:pt x="852" y="819"/>
                    </a:lnTo>
                    <a:lnTo>
                      <a:pt x="852" y="819"/>
                    </a:lnTo>
                    <a:lnTo>
                      <a:pt x="852" y="821"/>
                    </a:lnTo>
                    <a:lnTo>
                      <a:pt x="852" y="823"/>
                    </a:lnTo>
                    <a:lnTo>
                      <a:pt x="852" y="823"/>
                    </a:lnTo>
                    <a:lnTo>
                      <a:pt x="850" y="823"/>
                    </a:lnTo>
                    <a:lnTo>
                      <a:pt x="850" y="823"/>
                    </a:lnTo>
                    <a:lnTo>
                      <a:pt x="850" y="823"/>
                    </a:lnTo>
                    <a:lnTo>
                      <a:pt x="850" y="823"/>
                    </a:lnTo>
                    <a:lnTo>
                      <a:pt x="850" y="825"/>
                    </a:lnTo>
                    <a:lnTo>
                      <a:pt x="848" y="825"/>
                    </a:lnTo>
                    <a:lnTo>
                      <a:pt x="848" y="825"/>
                    </a:lnTo>
                    <a:lnTo>
                      <a:pt x="848" y="825"/>
                    </a:lnTo>
                    <a:lnTo>
                      <a:pt x="848" y="827"/>
                    </a:lnTo>
                    <a:lnTo>
                      <a:pt x="848" y="827"/>
                    </a:lnTo>
                    <a:lnTo>
                      <a:pt x="848" y="828"/>
                    </a:lnTo>
                    <a:lnTo>
                      <a:pt x="847" y="832"/>
                    </a:lnTo>
                    <a:lnTo>
                      <a:pt x="845" y="832"/>
                    </a:lnTo>
                    <a:lnTo>
                      <a:pt x="843" y="832"/>
                    </a:lnTo>
                    <a:lnTo>
                      <a:pt x="843" y="832"/>
                    </a:lnTo>
                    <a:lnTo>
                      <a:pt x="841" y="832"/>
                    </a:lnTo>
                    <a:lnTo>
                      <a:pt x="841" y="832"/>
                    </a:lnTo>
                    <a:lnTo>
                      <a:pt x="839" y="832"/>
                    </a:lnTo>
                    <a:lnTo>
                      <a:pt x="839" y="832"/>
                    </a:lnTo>
                    <a:lnTo>
                      <a:pt x="839" y="832"/>
                    </a:lnTo>
                    <a:lnTo>
                      <a:pt x="839" y="832"/>
                    </a:lnTo>
                    <a:lnTo>
                      <a:pt x="837" y="832"/>
                    </a:lnTo>
                    <a:lnTo>
                      <a:pt x="837" y="832"/>
                    </a:lnTo>
                    <a:lnTo>
                      <a:pt x="836" y="830"/>
                    </a:lnTo>
                    <a:lnTo>
                      <a:pt x="834" y="830"/>
                    </a:lnTo>
                    <a:lnTo>
                      <a:pt x="834" y="830"/>
                    </a:lnTo>
                    <a:lnTo>
                      <a:pt x="832" y="830"/>
                    </a:lnTo>
                    <a:lnTo>
                      <a:pt x="832" y="830"/>
                    </a:lnTo>
                    <a:lnTo>
                      <a:pt x="832" y="830"/>
                    </a:lnTo>
                    <a:lnTo>
                      <a:pt x="828" y="832"/>
                    </a:lnTo>
                    <a:lnTo>
                      <a:pt x="825" y="834"/>
                    </a:lnTo>
                    <a:lnTo>
                      <a:pt x="823" y="834"/>
                    </a:lnTo>
                    <a:lnTo>
                      <a:pt x="823" y="834"/>
                    </a:lnTo>
                    <a:lnTo>
                      <a:pt x="816" y="836"/>
                    </a:lnTo>
                    <a:lnTo>
                      <a:pt x="812" y="837"/>
                    </a:lnTo>
                    <a:lnTo>
                      <a:pt x="810" y="839"/>
                    </a:lnTo>
                    <a:lnTo>
                      <a:pt x="809" y="841"/>
                    </a:lnTo>
                    <a:lnTo>
                      <a:pt x="809" y="841"/>
                    </a:lnTo>
                    <a:lnTo>
                      <a:pt x="809" y="843"/>
                    </a:lnTo>
                    <a:lnTo>
                      <a:pt x="809" y="846"/>
                    </a:lnTo>
                    <a:lnTo>
                      <a:pt x="810" y="848"/>
                    </a:lnTo>
                    <a:lnTo>
                      <a:pt x="810" y="848"/>
                    </a:lnTo>
                    <a:lnTo>
                      <a:pt x="816" y="852"/>
                    </a:lnTo>
                    <a:lnTo>
                      <a:pt x="819" y="854"/>
                    </a:lnTo>
                    <a:lnTo>
                      <a:pt x="823" y="855"/>
                    </a:lnTo>
                    <a:lnTo>
                      <a:pt x="825" y="857"/>
                    </a:lnTo>
                    <a:lnTo>
                      <a:pt x="827" y="861"/>
                    </a:lnTo>
                    <a:lnTo>
                      <a:pt x="827" y="865"/>
                    </a:lnTo>
                    <a:lnTo>
                      <a:pt x="827" y="866"/>
                    </a:lnTo>
                    <a:lnTo>
                      <a:pt x="827" y="868"/>
                    </a:lnTo>
                    <a:lnTo>
                      <a:pt x="823" y="874"/>
                    </a:lnTo>
                    <a:lnTo>
                      <a:pt x="823" y="875"/>
                    </a:lnTo>
                    <a:lnTo>
                      <a:pt x="823" y="875"/>
                    </a:lnTo>
                    <a:lnTo>
                      <a:pt x="821" y="877"/>
                    </a:lnTo>
                    <a:lnTo>
                      <a:pt x="821" y="877"/>
                    </a:lnTo>
                    <a:lnTo>
                      <a:pt x="819" y="877"/>
                    </a:lnTo>
                    <a:lnTo>
                      <a:pt x="819" y="877"/>
                    </a:lnTo>
                    <a:lnTo>
                      <a:pt x="818" y="877"/>
                    </a:lnTo>
                    <a:lnTo>
                      <a:pt x="818" y="877"/>
                    </a:lnTo>
                    <a:lnTo>
                      <a:pt x="816" y="877"/>
                    </a:lnTo>
                    <a:lnTo>
                      <a:pt x="816" y="877"/>
                    </a:lnTo>
                    <a:lnTo>
                      <a:pt x="814" y="877"/>
                    </a:lnTo>
                    <a:lnTo>
                      <a:pt x="814" y="877"/>
                    </a:lnTo>
                    <a:lnTo>
                      <a:pt x="812" y="875"/>
                    </a:lnTo>
                    <a:lnTo>
                      <a:pt x="812" y="875"/>
                    </a:lnTo>
                    <a:lnTo>
                      <a:pt x="810" y="875"/>
                    </a:lnTo>
                    <a:lnTo>
                      <a:pt x="810" y="875"/>
                    </a:lnTo>
                    <a:lnTo>
                      <a:pt x="810" y="875"/>
                    </a:lnTo>
                    <a:lnTo>
                      <a:pt x="809" y="875"/>
                    </a:lnTo>
                    <a:lnTo>
                      <a:pt x="809" y="875"/>
                    </a:lnTo>
                    <a:lnTo>
                      <a:pt x="805" y="874"/>
                    </a:lnTo>
                    <a:lnTo>
                      <a:pt x="805" y="874"/>
                    </a:lnTo>
                    <a:lnTo>
                      <a:pt x="805" y="874"/>
                    </a:lnTo>
                    <a:lnTo>
                      <a:pt x="803" y="874"/>
                    </a:lnTo>
                    <a:lnTo>
                      <a:pt x="801" y="874"/>
                    </a:lnTo>
                    <a:lnTo>
                      <a:pt x="799" y="874"/>
                    </a:lnTo>
                    <a:lnTo>
                      <a:pt x="799" y="874"/>
                    </a:lnTo>
                    <a:lnTo>
                      <a:pt x="798" y="874"/>
                    </a:lnTo>
                    <a:lnTo>
                      <a:pt x="796" y="874"/>
                    </a:lnTo>
                    <a:lnTo>
                      <a:pt x="796" y="874"/>
                    </a:lnTo>
                    <a:lnTo>
                      <a:pt x="794" y="874"/>
                    </a:lnTo>
                    <a:lnTo>
                      <a:pt x="794" y="874"/>
                    </a:lnTo>
                    <a:lnTo>
                      <a:pt x="792" y="874"/>
                    </a:lnTo>
                    <a:lnTo>
                      <a:pt x="792" y="874"/>
                    </a:lnTo>
                    <a:lnTo>
                      <a:pt x="790" y="874"/>
                    </a:lnTo>
                    <a:lnTo>
                      <a:pt x="789" y="874"/>
                    </a:lnTo>
                    <a:lnTo>
                      <a:pt x="789" y="874"/>
                    </a:lnTo>
                    <a:lnTo>
                      <a:pt x="787" y="874"/>
                    </a:lnTo>
                    <a:lnTo>
                      <a:pt x="787" y="872"/>
                    </a:lnTo>
                    <a:lnTo>
                      <a:pt x="785" y="872"/>
                    </a:lnTo>
                    <a:lnTo>
                      <a:pt x="785" y="872"/>
                    </a:lnTo>
                    <a:lnTo>
                      <a:pt x="783" y="872"/>
                    </a:lnTo>
                    <a:lnTo>
                      <a:pt x="783" y="872"/>
                    </a:lnTo>
                    <a:lnTo>
                      <a:pt x="783" y="872"/>
                    </a:lnTo>
                    <a:lnTo>
                      <a:pt x="783" y="872"/>
                    </a:lnTo>
                    <a:lnTo>
                      <a:pt x="780" y="870"/>
                    </a:lnTo>
                    <a:lnTo>
                      <a:pt x="774" y="868"/>
                    </a:lnTo>
                    <a:lnTo>
                      <a:pt x="774" y="868"/>
                    </a:lnTo>
                    <a:lnTo>
                      <a:pt x="774" y="866"/>
                    </a:lnTo>
                    <a:lnTo>
                      <a:pt x="774" y="866"/>
                    </a:lnTo>
                    <a:lnTo>
                      <a:pt x="772" y="866"/>
                    </a:lnTo>
                    <a:lnTo>
                      <a:pt x="772" y="866"/>
                    </a:lnTo>
                    <a:lnTo>
                      <a:pt x="772" y="866"/>
                    </a:lnTo>
                    <a:lnTo>
                      <a:pt x="771" y="866"/>
                    </a:lnTo>
                    <a:lnTo>
                      <a:pt x="771" y="866"/>
                    </a:lnTo>
                    <a:lnTo>
                      <a:pt x="769" y="866"/>
                    </a:lnTo>
                    <a:lnTo>
                      <a:pt x="767" y="865"/>
                    </a:lnTo>
                    <a:lnTo>
                      <a:pt x="767" y="865"/>
                    </a:lnTo>
                    <a:lnTo>
                      <a:pt x="763" y="863"/>
                    </a:lnTo>
                    <a:lnTo>
                      <a:pt x="762" y="859"/>
                    </a:lnTo>
                    <a:lnTo>
                      <a:pt x="760" y="859"/>
                    </a:lnTo>
                    <a:lnTo>
                      <a:pt x="756" y="857"/>
                    </a:lnTo>
                    <a:lnTo>
                      <a:pt x="752" y="854"/>
                    </a:lnTo>
                    <a:lnTo>
                      <a:pt x="752" y="854"/>
                    </a:lnTo>
                    <a:lnTo>
                      <a:pt x="752" y="854"/>
                    </a:lnTo>
                    <a:lnTo>
                      <a:pt x="749" y="850"/>
                    </a:lnTo>
                    <a:lnTo>
                      <a:pt x="749" y="848"/>
                    </a:lnTo>
                    <a:lnTo>
                      <a:pt x="747" y="848"/>
                    </a:lnTo>
                    <a:lnTo>
                      <a:pt x="747" y="848"/>
                    </a:lnTo>
                    <a:lnTo>
                      <a:pt x="747" y="848"/>
                    </a:lnTo>
                    <a:lnTo>
                      <a:pt x="745" y="848"/>
                    </a:lnTo>
                    <a:lnTo>
                      <a:pt x="745" y="846"/>
                    </a:lnTo>
                    <a:lnTo>
                      <a:pt x="745" y="846"/>
                    </a:lnTo>
                    <a:lnTo>
                      <a:pt x="745" y="846"/>
                    </a:lnTo>
                    <a:lnTo>
                      <a:pt x="745" y="846"/>
                    </a:lnTo>
                    <a:lnTo>
                      <a:pt x="743" y="846"/>
                    </a:lnTo>
                    <a:lnTo>
                      <a:pt x="743" y="846"/>
                    </a:lnTo>
                    <a:lnTo>
                      <a:pt x="743" y="846"/>
                    </a:lnTo>
                    <a:lnTo>
                      <a:pt x="743" y="846"/>
                    </a:lnTo>
                    <a:lnTo>
                      <a:pt x="743" y="846"/>
                    </a:lnTo>
                    <a:lnTo>
                      <a:pt x="743" y="846"/>
                    </a:lnTo>
                    <a:lnTo>
                      <a:pt x="743" y="846"/>
                    </a:lnTo>
                    <a:lnTo>
                      <a:pt x="742" y="846"/>
                    </a:lnTo>
                    <a:lnTo>
                      <a:pt x="742" y="846"/>
                    </a:lnTo>
                    <a:lnTo>
                      <a:pt x="742" y="845"/>
                    </a:lnTo>
                    <a:lnTo>
                      <a:pt x="740" y="845"/>
                    </a:lnTo>
                    <a:lnTo>
                      <a:pt x="740" y="845"/>
                    </a:lnTo>
                    <a:lnTo>
                      <a:pt x="738" y="845"/>
                    </a:lnTo>
                    <a:lnTo>
                      <a:pt x="736" y="845"/>
                    </a:lnTo>
                    <a:lnTo>
                      <a:pt x="736" y="845"/>
                    </a:lnTo>
                    <a:lnTo>
                      <a:pt x="736" y="845"/>
                    </a:lnTo>
                    <a:lnTo>
                      <a:pt x="731" y="843"/>
                    </a:lnTo>
                    <a:lnTo>
                      <a:pt x="731" y="843"/>
                    </a:lnTo>
                    <a:lnTo>
                      <a:pt x="729" y="841"/>
                    </a:lnTo>
                    <a:lnTo>
                      <a:pt x="727" y="839"/>
                    </a:lnTo>
                    <a:lnTo>
                      <a:pt x="727" y="839"/>
                    </a:lnTo>
                    <a:lnTo>
                      <a:pt x="725" y="839"/>
                    </a:lnTo>
                    <a:lnTo>
                      <a:pt x="725" y="839"/>
                    </a:lnTo>
                    <a:lnTo>
                      <a:pt x="725" y="839"/>
                    </a:lnTo>
                    <a:lnTo>
                      <a:pt x="724" y="839"/>
                    </a:lnTo>
                    <a:lnTo>
                      <a:pt x="722" y="839"/>
                    </a:lnTo>
                    <a:lnTo>
                      <a:pt x="722" y="839"/>
                    </a:lnTo>
                    <a:lnTo>
                      <a:pt x="722" y="839"/>
                    </a:lnTo>
                    <a:lnTo>
                      <a:pt x="722" y="839"/>
                    </a:lnTo>
                    <a:lnTo>
                      <a:pt x="722" y="839"/>
                    </a:lnTo>
                    <a:lnTo>
                      <a:pt x="722" y="839"/>
                    </a:lnTo>
                    <a:lnTo>
                      <a:pt x="722" y="841"/>
                    </a:lnTo>
                    <a:lnTo>
                      <a:pt x="720" y="841"/>
                    </a:lnTo>
                    <a:lnTo>
                      <a:pt x="718" y="843"/>
                    </a:lnTo>
                    <a:lnTo>
                      <a:pt x="718" y="843"/>
                    </a:lnTo>
                    <a:lnTo>
                      <a:pt x="716" y="843"/>
                    </a:lnTo>
                    <a:lnTo>
                      <a:pt x="716" y="845"/>
                    </a:lnTo>
                    <a:lnTo>
                      <a:pt x="716" y="845"/>
                    </a:lnTo>
                    <a:lnTo>
                      <a:pt x="714" y="845"/>
                    </a:lnTo>
                    <a:lnTo>
                      <a:pt x="713" y="845"/>
                    </a:lnTo>
                    <a:lnTo>
                      <a:pt x="713" y="845"/>
                    </a:lnTo>
                    <a:lnTo>
                      <a:pt x="709" y="845"/>
                    </a:lnTo>
                    <a:lnTo>
                      <a:pt x="707" y="845"/>
                    </a:lnTo>
                    <a:lnTo>
                      <a:pt x="705" y="845"/>
                    </a:lnTo>
                    <a:lnTo>
                      <a:pt x="704" y="845"/>
                    </a:lnTo>
                    <a:lnTo>
                      <a:pt x="702" y="845"/>
                    </a:lnTo>
                    <a:lnTo>
                      <a:pt x="702" y="845"/>
                    </a:lnTo>
                    <a:lnTo>
                      <a:pt x="702" y="845"/>
                    </a:lnTo>
                    <a:lnTo>
                      <a:pt x="702" y="845"/>
                    </a:lnTo>
                    <a:lnTo>
                      <a:pt x="702" y="845"/>
                    </a:lnTo>
                    <a:lnTo>
                      <a:pt x="702" y="845"/>
                    </a:lnTo>
                    <a:lnTo>
                      <a:pt x="702" y="845"/>
                    </a:lnTo>
                    <a:lnTo>
                      <a:pt x="702" y="845"/>
                    </a:lnTo>
                    <a:lnTo>
                      <a:pt x="700" y="845"/>
                    </a:lnTo>
                    <a:lnTo>
                      <a:pt x="698" y="846"/>
                    </a:lnTo>
                    <a:lnTo>
                      <a:pt x="695" y="848"/>
                    </a:lnTo>
                    <a:lnTo>
                      <a:pt x="695" y="848"/>
                    </a:lnTo>
                    <a:lnTo>
                      <a:pt x="693" y="848"/>
                    </a:lnTo>
                    <a:lnTo>
                      <a:pt x="691" y="848"/>
                    </a:lnTo>
                    <a:lnTo>
                      <a:pt x="691" y="848"/>
                    </a:lnTo>
                    <a:lnTo>
                      <a:pt x="689" y="850"/>
                    </a:lnTo>
                    <a:lnTo>
                      <a:pt x="689" y="850"/>
                    </a:lnTo>
                    <a:lnTo>
                      <a:pt x="687" y="850"/>
                    </a:lnTo>
                    <a:lnTo>
                      <a:pt x="684" y="852"/>
                    </a:lnTo>
                    <a:lnTo>
                      <a:pt x="682" y="854"/>
                    </a:lnTo>
                    <a:lnTo>
                      <a:pt x="680" y="855"/>
                    </a:lnTo>
                    <a:lnTo>
                      <a:pt x="675" y="859"/>
                    </a:lnTo>
                    <a:lnTo>
                      <a:pt x="675" y="859"/>
                    </a:lnTo>
                    <a:lnTo>
                      <a:pt x="675" y="859"/>
                    </a:lnTo>
                    <a:lnTo>
                      <a:pt x="675" y="859"/>
                    </a:lnTo>
                    <a:lnTo>
                      <a:pt x="675" y="859"/>
                    </a:lnTo>
                    <a:lnTo>
                      <a:pt x="671" y="861"/>
                    </a:lnTo>
                    <a:lnTo>
                      <a:pt x="671" y="863"/>
                    </a:lnTo>
                    <a:lnTo>
                      <a:pt x="669" y="863"/>
                    </a:lnTo>
                    <a:lnTo>
                      <a:pt x="669" y="865"/>
                    </a:lnTo>
                    <a:lnTo>
                      <a:pt x="667" y="865"/>
                    </a:lnTo>
                    <a:lnTo>
                      <a:pt x="667" y="865"/>
                    </a:lnTo>
                    <a:lnTo>
                      <a:pt x="667" y="866"/>
                    </a:lnTo>
                    <a:lnTo>
                      <a:pt x="667" y="866"/>
                    </a:lnTo>
                    <a:lnTo>
                      <a:pt x="667" y="866"/>
                    </a:lnTo>
                    <a:lnTo>
                      <a:pt x="667" y="868"/>
                    </a:lnTo>
                    <a:lnTo>
                      <a:pt x="667" y="868"/>
                    </a:lnTo>
                    <a:lnTo>
                      <a:pt x="667" y="868"/>
                    </a:lnTo>
                    <a:lnTo>
                      <a:pt x="666" y="870"/>
                    </a:lnTo>
                    <a:lnTo>
                      <a:pt x="666" y="870"/>
                    </a:lnTo>
                    <a:lnTo>
                      <a:pt x="666" y="870"/>
                    </a:lnTo>
                    <a:lnTo>
                      <a:pt x="666" y="870"/>
                    </a:lnTo>
                    <a:lnTo>
                      <a:pt x="666" y="870"/>
                    </a:lnTo>
                    <a:lnTo>
                      <a:pt x="666" y="870"/>
                    </a:lnTo>
                    <a:lnTo>
                      <a:pt x="666" y="870"/>
                    </a:lnTo>
                    <a:lnTo>
                      <a:pt x="666" y="870"/>
                    </a:lnTo>
                    <a:lnTo>
                      <a:pt x="666" y="870"/>
                    </a:lnTo>
                    <a:lnTo>
                      <a:pt x="666" y="870"/>
                    </a:lnTo>
                    <a:lnTo>
                      <a:pt x="664" y="870"/>
                    </a:lnTo>
                    <a:lnTo>
                      <a:pt x="664" y="870"/>
                    </a:lnTo>
                    <a:lnTo>
                      <a:pt x="664" y="870"/>
                    </a:lnTo>
                    <a:lnTo>
                      <a:pt x="662" y="870"/>
                    </a:lnTo>
                    <a:lnTo>
                      <a:pt x="662" y="870"/>
                    </a:lnTo>
                    <a:lnTo>
                      <a:pt x="662" y="870"/>
                    </a:lnTo>
                    <a:lnTo>
                      <a:pt x="662" y="870"/>
                    </a:lnTo>
                    <a:lnTo>
                      <a:pt x="660" y="870"/>
                    </a:lnTo>
                    <a:lnTo>
                      <a:pt x="660" y="868"/>
                    </a:lnTo>
                    <a:lnTo>
                      <a:pt x="658" y="868"/>
                    </a:lnTo>
                    <a:lnTo>
                      <a:pt x="658" y="868"/>
                    </a:lnTo>
                    <a:lnTo>
                      <a:pt x="657" y="866"/>
                    </a:lnTo>
                    <a:lnTo>
                      <a:pt x="657" y="866"/>
                    </a:lnTo>
                    <a:lnTo>
                      <a:pt x="655" y="866"/>
                    </a:lnTo>
                    <a:lnTo>
                      <a:pt x="653" y="866"/>
                    </a:lnTo>
                    <a:lnTo>
                      <a:pt x="653" y="866"/>
                    </a:lnTo>
                    <a:lnTo>
                      <a:pt x="653" y="866"/>
                    </a:lnTo>
                    <a:lnTo>
                      <a:pt x="651" y="866"/>
                    </a:lnTo>
                    <a:lnTo>
                      <a:pt x="651" y="866"/>
                    </a:lnTo>
                    <a:lnTo>
                      <a:pt x="651" y="866"/>
                    </a:lnTo>
                    <a:lnTo>
                      <a:pt x="649" y="866"/>
                    </a:lnTo>
                    <a:lnTo>
                      <a:pt x="649" y="866"/>
                    </a:lnTo>
                    <a:lnTo>
                      <a:pt x="649" y="866"/>
                    </a:lnTo>
                    <a:lnTo>
                      <a:pt x="648" y="868"/>
                    </a:lnTo>
                    <a:lnTo>
                      <a:pt x="648" y="868"/>
                    </a:lnTo>
                    <a:lnTo>
                      <a:pt x="646" y="868"/>
                    </a:lnTo>
                    <a:lnTo>
                      <a:pt x="644" y="870"/>
                    </a:lnTo>
                    <a:lnTo>
                      <a:pt x="642" y="874"/>
                    </a:lnTo>
                    <a:lnTo>
                      <a:pt x="640" y="874"/>
                    </a:lnTo>
                    <a:lnTo>
                      <a:pt x="639" y="875"/>
                    </a:lnTo>
                    <a:lnTo>
                      <a:pt x="637" y="875"/>
                    </a:lnTo>
                    <a:lnTo>
                      <a:pt x="633" y="877"/>
                    </a:lnTo>
                    <a:lnTo>
                      <a:pt x="628" y="877"/>
                    </a:lnTo>
                    <a:lnTo>
                      <a:pt x="626" y="877"/>
                    </a:lnTo>
                    <a:lnTo>
                      <a:pt x="622" y="875"/>
                    </a:lnTo>
                    <a:lnTo>
                      <a:pt x="620" y="875"/>
                    </a:lnTo>
                    <a:lnTo>
                      <a:pt x="620" y="875"/>
                    </a:lnTo>
                    <a:lnTo>
                      <a:pt x="615" y="874"/>
                    </a:lnTo>
                    <a:lnTo>
                      <a:pt x="613" y="874"/>
                    </a:lnTo>
                    <a:lnTo>
                      <a:pt x="611" y="874"/>
                    </a:lnTo>
                    <a:lnTo>
                      <a:pt x="608" y="874"/>
                    </a:lnTo>
                    <a:lnTo>
                      <a:pt x="604" y="874"/>
                    </a:lnTo>
                    <a:lnTo>
                      <a:pt x="601" y="875"/>
                    </a:lnTo>
                    <a:lnTo>
                      <a:pt x="597" y="879"/>
                    </a:lnTo>
                    <a:lnTo>
                      <a:pt x="593" y="883"/>
                    </a:lnTo>
                    <a:lnTo>
                      <a:pt x="592" y="886"/>
                    </a:lnTo>
                    <a:lnTo>
                      <a:pt x="590" y="890"/>
                    </a:lnTo>
                    <a:lnTo>
                      <a:pt x="590" y="892"/>
                    </a:lnTo>
                    <a:lnTo>
                      <a:pt x="588" y="895"/>
                    </a:lnTo>
                    <a:lnTo>
                      <a:pt x="588" y="901"/>
                    </a:lnTo>
                    <a:lnTo>
                      <a:pt x="590" y="904"/>
                    </a:lnTo>
                    <a:lnTo>
                      <a:pt x="592" y="906"/>
                    </a:lnTo>
                    <a:lnTo>
                      <a:pt x="597" y="910"/>
                    </a:lnTo>
                    <a:lnTo>
                      <a:pt x="597" y="913"/>
                    </a:lnTo>
                    <a:lnTo>
                      <a:pt x="597" y="915"/>
                    </a:lnTo>
                    <a:lnTo>
                      <a:pt x="597" y="919"/>
                    </a:lnTo>
                    <a:lnTo>
                      <a:pt x="597" y="926"/>
                    </a:lnTo>
                    <a:lnTo>
                      <a:pt x="599" y="928"/>
                    </a:lnTo>
                    <a:lnTo>
                      <a:pt x="601" y="930"/>
                    </a:lnTo>
                    <a:lnTo>
                      <a:pt x="604" y="930"/>
                    </a:lnTo>
                    <a:lnTo>
                      <a:pt x="610" y="928"/>
                    </a:lnTo>
                    <a:lnTo>
                      <a:pt x="615" y="922"/>
                    </a:lnTo>
                    <a:lnTo>
                      <a:pt x="617" y="921"/>
                    </a:lnTo>
                    <a:lnTo>
                      <a:pt x="622" y="921"/>
                    </a:lnTo>
                    <a:lnTo>
                      <a:pt x="626" y="921"/>
                    </a:lnTo>
                    <a:lnTo>
                      <a:pt x="629" y="922"/>
                    </a:lnTo>
                    <a:lnTo>
                      <a:pt x="629" y="924"/>
                    </a:lnTo>
                    <a:lnTo>
                      <a:pt x="631" y="926"/>
                    </a:lnTo>
                    <a:lnTo>
                      <a:pt x="631" y="928"/>
                    </a:lnTo>
                    <a:lnTo>
                      <a:pt x="633" y="930"/>
                    </a:lnTo>
                    <a:lnTo>
                      <a:pt x="633" y="931"/>
                    </a:lnTo>
                    <a:lnTo>
                      <a:pt x="631" y="933"/>
                    </a:lnTo>
                    <a:lnTo>
                      <a:pt x="631" y="933"/>
                    </a:lnTo>
                    <a:lnTo>
                      <a:pt x="631" y="935"/>
                    </a:lnTo>
                    <a:lnTo>
                      <a:pt x="629" y="935"/>
                    </a:lnTo>
                    <a:lnTo>
                      <a:pt x="628" y="937"/>
                    </a:lnTo>
                    <a:lnTo>
                      <a:pt x="628" y="937"/>
                    </a:lnTo>
                    <a:lnTo>
                      <a:pt x="624" y="939"/>
                    </a:lnTo>
                    <a:lnTo>
                      <a:pt x="622" y="940"/>
                    </a:lnTo>
                    <a:lnTo>
                      <a:pt x="622" y="940"/>
                    </a:lnTo>
                    <a:lnTo>
                      <a:pt x="619" y="942"/>
                    </a:lnTo>
                    <a:lnTo>
                      <a:pt x="617" y="944"/>
                    </a:lnTo>
                    <a:lnTo>
                      <a:pt x="617" y="944"/>
                    </a:lnTo>
                    <a:lnTo>
                      <a:pt x="615" y="944"/>
                    </a:lnTo>
                    <a:lnTo>
                      <a:pt x="615" y="946"/>
                    </a:lnTo>
                    <a:lnTo>
                      <a:pt x="613" y="946"/>
                    </a:lnTo>
                    <a:lnTo>
                      <a:pt x="610" y="948"/>
                    </a:lnTo>
                    <a:lnTo>
                      <a:pt x="610" y="948"/>
                    </a:lnTo>
                    <a:lnTo>
                      <a:pt x="608" y="948"/>
                    </a:lnTo>
                    <a:lnTo>
                      <a:pt x="606" y="948"/>
                    </a:lnTo>
                    <a:lnTo>
                      <a:pt x="602" y="948"/>
                    </a:lnTo>
                    <a:lnTo>
                      <a:pt x="599" y="948"/>
                    </a:lnTo>
                    <a:lnTo>
                      <a:pt x="595" y="950"/>
                    </a:lnTo>
                    <a:lnTo>
                      <a:pt x="592" y="951"/>
                    </a:lnTo>
                  </a:path>
                </a:pathLst>
              </a:custGeom>
              <a:solidFill>
                <a:srgbClr val="85A3EA"/>
              </a:solidFill>
              <a:ln w="9525" cap="sq">
                <a:solidFill>
                  <a:srgbClr val="FFFFFF"/>
                </a:solidFill>
                <a:prstDash val="solid"/>
                <a:bevel/>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1" name="Freeform 36">
                <a:extLst>
                  <a:ext uri="{FF2B5EF4-FFF2-40B4-BE49-F238E27FC236}">
                    <a16:creationId xmlns:a16="http://schemas.microsoft.com/office/drawing/2014/main" id="{1AF7A234-8D1E-DB4B-9CF5-B3F39D7B0F43}"/>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close/>
                  </a:path>
                </a:pathLst>
              </a:custGeom>
              <a:solidFill>
                <a:srgbClr val="4874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2" name="Freeform 37">
                <a:extLst>
                  <a:ext uri="{FF2B5EF4-FFF2-40B4-BE49-F238E27FC236}">
                    <a16:creationId xmlns:a16="http://schemas.microsoft.com/office/drawing/2014/main" id="{C5C3F1FC-E4BD-FB8C-A003-0081A07F5640}"/>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3" name="Freeform 38">
                <a:extLst>
                  <a:ext uri="{FF2B5EF4-FFF2-40B4-BE49-F238E27FC236}">
                    <a16:creationId xmlns:a16="http://schemas.microsoft.com/office/drawing/2014/main" id="{50FBE13A-9F25-9A1D-FC45-4619C4ADADAC}"/>
                  </a:ext>
                </a:extLst>
              </p:cNvPr>
              <p:cNvSpPr>
                <a:spLocks/>
              </p:cNvSpPr>
              <p:nvPr/>
            </p:nvSpPr>
            <p:spPr bwMode="auto">
              <a:xfrm>
                <a:off x="4150" y="868"/>
                <a:ext cx="1358" cy="1247"/>
              </a:xfrm>
              <a:custGeom>
                <a:avLst/>
                <a:gdLst>
                  <a:gd name="T0" fmla="*/ 1049 w 1358"/>
                  <a:gd name="T1" fmla="*/ 1207 h 1247"/>
                  <a:gd name="T2" fmla="*/ 1024 w 1358"/>
                  <a:gd name="T3" fmla="*/ 1202 h 1247"/>
                  <a:gd name="T4" fmla="*/ 982 w 1358"/>
                  <a:gd name="T5" fmla="*/ 1227 h 1247"/>
                  <a:gd name="T6" fmla="*/ 941 w 1358"/>
                  <a:gd name="T7" fmla="*/ 1232 h 1247"/>
                  <a:gd name="T8" fmla="*/ 865 w 1358"/>
                  <a:gd name="T9" fmla="*/ 1198 h 1247"/>
                  <a:gd name="T10" fmla="*/ 704 w 1358"/>
                  <a:gd name="T11" fmla="*/ 1118 h 1247"/>
                  <a:gd name="T12" fmla="*/ 528 w 1358"/>
                  <a:gd name="T13" fmla="*/ 1144 h 1247"/>
                  <a:gd name="T14" fmla="*/ 394 w 1358"/>
                  <a:gd name="T15" fmla="*/ 1126 h 1247"/>
                  <a:gd name="T16" fmla="*/ 356 w 1358"/>
                  <a:gd name="T17" fmla="*/ 1075 h 1247"/>
                  <a:gd name="T18" fmla="*/ 371 w 1358"/>
                  <a:gd name="T19" fmla="*/ 981 h 1247"/>
                  <a:gd name="T20" fmla="*/ 373 w 1358"/>
                  <a:gd name="T21" fmla="*/ 903 h 1247"/>
                  <a:gd name="T22" fmla="*/ 328 w 1358"/>
                  <a:gd name="T23" fmla="*/ 901 h 1247"/>
                  <a:gd name="T24" fmla="*/ 259 w 1358"/>
                  <a:gd name="T25" fmla="*/ 914 h 1247"/>
                  <a:gd name="T26" fmla="*/ 194 w 1358"/>
                  <a:gd name="T27" fmla="*/ 871 h 1247"/>
                  <a:gd name="T28" fmla="*/ 197 w 1358"/>
                  <a:gd name="T29" fmla="*/ 842 h 1247"/>
                  <a:gd name="T30" fmla="*/ 210 w 1358"/>
                  <a:gd name="T31" fmla="*/ 814 h 1247"/>
                  <a:gd name="T32" fmla="*/ 217 w 1358"/>
                  <a:gd name="T33" fmla="*/ 793 h 1247"/>
                  <a:gd name="T34" fmla="*/ 228 w 1358"/>
                  <a:gd name="T35" fmla="*/ 760 h 1247"/>
                  <a:gd name="T36" fmla="*/ 246 w 1358"/>
                  <a:gd name="T37" fmla="*/ 724 h 1247"/>
                  <a:gd name="T38" fmla="*/ 203 w 1358"/>
                  <a:gd name="T39" fmla="*/ 677 h 1247"/>
                  <a:gd name="T40" fmla="*/ 156 w 1358"/>
                  <a:gd name="T41" fmla="*/ 719 h 1247"/>
                  <a:gd name="T42" fmla="*/ 111 w 1358"/>
                  <a:gd name="T43" fmla="*/ 744 h 1247"/>
                  <a:gd name="T44" fmla="*/ 83 w 1358"/>
                  <a:gd name="T45" fmla="*/ 758 h 1247"/>
                  <a:gd name="T46" fmla="*/ 40 w 1358"/>
                  <a:gd name="T47" fmla="*/ 775 h 1247"/>
                  <a:gd name="T48" fmla="*/ 4 w 1358"/>
                  <a:gd name="T49" fmla="*/ 760 h 1247"/>
                  <a:gd name="T50" fmla="*/ 13 w 1358"/>
                  <a:gd name="T51" fmla="*/ 717 h 1247"/>
                  <a:gd name="T52" fmla="*/ 40 w 1358"/>
                  <a:gd name="T53" fmla="*/ 673 h 1247"/>
                  <a:gd name="T54" fmla="*/ 85 w 1358"/>
                  <a:gd name="T55" fmla="*/ 644 h 1247"/>
                  <a:gd name="T56" fmla="*/ 132 w 1358"/>
                  <a:gd name="T57" fmla="*/ 616 h 1247"/>
                  <a:gd name="T58" fmla="*/ 192 w 1358"/>
                  <a:gd name="T59" fmla="*/ 587 h 1247"/>
                  <a:gd name="T60" fmla="*/ 226 w 1358"/>
                  <a:gd name="T61" fmla="*/ 547 h 1247"/>
                  <a:gd name="T62" fmla="*/ 268 w 1358"/>
                  <a:gd name="T63" fmla="*/ 507 h 1247"/>
                  <a:gd name="T64" fmla="*/ 318 w 1358"/>
                  <a:gd name="T65" fmla="*/ 458 h 1247"/>
                  <a:gd name="T66" fmla="*/ 311 w 1358"/>
                  <a:gd name="T67" fmla="*/ 398 h 1247"/>
                  <a:gd name="T68" fmla="*/ 308 w 1358"/>
                  <a:gd name="T69" fmla="*/ 335 h 1247"/>
                  <a:gd name="T70" fmla="*/ 306 w 1358"/>
                  <a:gd name="T71" fmla="*/ 270 h 1247"/>
                  <a:gd name="T72" fmla="*/ 382 w 1358"/>
                  <a:gd name="T73" fmla="*/ 218 h 1247"/>
                  <a:gd name="T74" fmla="*/ 373 w 1358"/>
                  <a:gd name="T75" fmla="*/ 147 h 1247"/>
                  <a:gd name="T76" fmla="*/ 380 w 1358"/>
                  <a:gd name="T77" fmla="*/ 49 h 1247"/>
                  <a:gd name="T78" fmla="*/ 447 w 1358"/>
                  <a:gd name="T79" fmla="*/ 6 h 1247"/>
                  <a:gd name="T80" fmla="*/ 530 w 1358"/>
                  <a:gd name="T81" fmla="*/ 9 h 1247"/>
                  <a:gd name="T82" fmla="*/ 593 w 1358"/>
                  <a:gd name="T83" fmla="*/ 69 h 1247"/>
                  <a:gd name="T84" fmla="*/ 581 w 1358"/>
                  <a:gd name="T85" fmla="*/ 104 h 1247"/>
                  <a:gd name="T86" fmla="*/ 581 w 1358"/>
                  <a:gd name="T87" fmla="*/ 163 h 1247"/>
                  <a:gd name="T88" fmla="*/ 633 w 1358"/>
                  <a:gd name="T89" fmla="*/ 232 h 1247"/>
                  <a:gd name="T90" fmla="*/ 713 w 1358"/>
                  <a:gd name="T91" fmla="*/ 212 h 1247"/>
                  <a:gd name="T92" fmla="*/ 781 w 1358"/>
                  <a:gd name="T93" fmla="*/ 252 h 1247"/>
                  <a:gd name="T94" fmla="*/ 852 w 1358"/>
                  <a:gd name="T95" fmla="*/ 312 h 1247"/>
                  <a:gd name="T96" fmla="*/ 899 w 1358"/>
                  <a:gd name="T97" fmla="*/ 353 h 1247"/>
                  <a:gd name="T98" fmla="*/ 982 w 1358"/>
                  <a:gd name="T99" fmla="*/ 398 h 1247"/>
                  <a:gd name="T100" fmla="*/ 1024 w 1358"/>
                  <a:gd name="T101" fmla="*/ 476 h 1247"/>
                  <a:gd name="T102" fmla="*/ 1132 w 1358"/>
                  <a:gd name="T103" fmla="*/ 485 h 1247"/>
                  <a:gd name="T104" fmla="*/ 1205 w 1358"/>
                  <a:gd name="T105" fmla="*/ 567 h 1247"/>
                  <a:gd name="T106" fmla="*/ 1192 w 1358"/>
                  <a:gd name="T107" fmla="*/ 657 h 1247"/>
                  <a:gd name="T108" fmla="*/ 1284 w 1358"/>
                  <a:gd name="T109" fmla="*/ 717 h 1247"/>
                  <a:gd name="T110" fmla="*/ 1331 w 1358"/>
                  <a:gd name="T111" fmla="*/ 789 h 1247"/>
                  <a:gd name="T112" fmla="*/ 1353 w 1358"/>
                  <a:gd name="T113" fmla="*/ 862 h 1247"/>
                  <a:gd name="T114" fmla="*/ 1342 w 1358"/>
                  <a:gd name="T115" fmla="*/ 939 h 1247"/>
                  <a:gd name="T116" fmla="*/ 1297 w 1358"/>
                  <a:gd name="T117" fmla="*/ 999 h 1247"/>
                  <a:gd name="T118" fmla="*/ 1235 w 1358"/>
                  <a:gd name="T119" fmla="*/ 1062 h 1247"/>
                  <a:gd name="T120" fmla="*/ 1170 w 1358"/>
                  <a:gd name="T121" fmla="*/ 1082 h 1247"/>
                  <a:gd name="T122" fmla="*/ 1129 w 1358"/>
                  <a:gd name="T123" fmla="*/ 1129 h 1247"/>
                  <a:gd name="T124" fmla="*/ 1120 w 1358"/>
                  <a:gd name="T125" fmla="*/ 1220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8" h="1247">
                    <a:moveTo>
                      <a:pt x="1082" y="1220"/>
                    </a:moveTo>
                    <a:lnTo>
                      <a:pt x="1082" y="1220"/>
                    </a:lnTo>
                    <a:lnTo>
                      <a:pt x="1082" y="1220"/>
                    </a:lnTo>
                    <a:lnTo>
                      <a:pt x="1080" y="1220"/>
                    </a:lnTo>
                    <a:lnTo>
                      <a:pt x="1080" y="1220"/>
                    </a:lnTo>
                    <a:lnTo>
                      <a:pt x="1080" y="1220"/>
                    </a:lnTo>
                    <a:lnTo>
                      <a:pt x="1080" y="1220"/>
                    </a:lnTo>
                    <a:lnTo>
                      <a:pt x="1080" y="1220"/>
                    </a:lnTo>
                    <a:lnTo>
                      <a:pt x="1080" y="1220"/>
                    </a:lnTo>
                    <a:lnTo>
                      <a:pt x="1078" y="1220"/>
                    </a:lnTo>
                    <a:lnTo>
                      <a:pt x="1078" y="1220"/>
                    </a:lnTo>
                    <a:lnTo>
                      <a:pt x="1078" y="1220"/>
                    </a:lnTo>
                    <a:lnTo>
                      <a:pt x="1078" y="1220"/>
                    </a:lnTo>
                    <a:lnTo>
                      <a:pt x="1078" y="1220"/>
                    </a:lnTo>
                    <a:lnTo>
                      <a:pt x="1078" y="1220"/>
                    </a:lnTo>
                    <a:lnTo>
                      <a:pt x="1078" y="1220"/>
                    </a:lnTo>
                    <a:lnTo>
                      <a:pt x="1076" y="1220"/>
                    </a:lnTo>
                    <a:lnTo>
                      <a:pt x="1076" y="1220"/>
                    </a:lnTo>
                    <a:lnTo>
                      <a:pt x="1076" y="1220"/>
                    </a:lnTo>
                    <a:lnTo>
                      <a:pt x="1076" y="1220"/>
                    </a:lnTo>
                    <a:lnTo>
                      <a:pt x="1076" y="1220"/>
                    </a:lnTo>
                    <a:lnTo>
                      <a:pt x="1076" y="1220"/>
                    </a:lnTo>
                    <a:lnTo>
                      <a:pt x="1074" y="1220"/>
                    </a:lnTo>
                    <a:lnTo>
                      <a:pt x="1074" y="1220"/>
                    </a:lnTo>
                    <a:lnTo>
                      <a:pt x="1074" y="1220"/>
                    </a:lnTo>
                    <a:lnTo>
                      <a:pt x="1074" y="1220"/>
                    </a:lnTo>
                    <a:lnTo>
                      <a:pt x="1074" y="1220"/>
                    </a:lnTo>
                    <a:lnTo>
                      <a:pt x="1074" y="1220"/>
                    </a:lnTo>
                    <a:lnTo>
                      <a:pt x="1074" y="1220"/>
                    </a:lnTo>
                    <a:lnTo>
                      <a:pt x="1074" y="1220"/>
                    </a:lnTo>
                    <a:lnTo>
                      <a:pt x="1074" y="1220"/>
                    </a:lnTo>
                    <a:lnTo>
                      <a:pt x="1074" y="1220"/>
                    </a:lnTo>
                    <a:lnTo>
                      <a:pt x="1073" y="1220"/>
                    </a:lnTo>
                    <a:lnTo>
                      <a:pt x="1073" y="1220"/>
                    </a:lnTo>
                    <a:lnTo>
                      <a:pt x="1073" y="1218"/>
                    </a:lnTo>
                    <a:lnTo>
                      <a:pt x="1073" y="1218"/>
                    </a:lnTo>
                    <a:lnTo>
                      <a:pt x="1071" y="1218"/>
                    </a:lnTo>
                    <a:lnTo>
                      <a:pt x="1071" y="1218"/>
                    </a:lnTo>
                    <a:lnTo>
                      <a:pt x="1071" y="1218"/>
                    </a:lnTo>
                    <a:lnTo>
                      <a:pt x="1071" y="1218"/>
                    </a:lnTo>
                    <a:lnTo>
                      <a:pt x="1071" y="1218"/>
                    </a:lnTo>
                    <a:lnTo>
                      <a:pt x="1071" y="1218"/>
                    </a:lnTo>
                    <a:lnTo>
                      <a:pt x="1071" y="1218"/>
                    </a:lnTo>
                    <a:lnTo>
                      <a:pt x="1071" y="1216"/>
                    </a:lnTo>
                    <a:lnTo>
                      <a:pt x="1071" y="1216"/>
                    </a:lnTo>
                    <a:lnTo>
                      <a:pt x="1069" y="1216"/>
                    </a:lnTo>
                    <a:lnTo>
                      <a:pt x="1069" y="1216"/>
                    </a:lnTo>
                    <a:lnTo>
                      <a:pt x="1069" y="1216"/>
                    </a:lnTo>
                    <a:lnTo>
                      <a:pt x="1069" y="1216"/>
                    </a:lnTo>
                    <a:lnTo>
                      <a:pt x="1069" y="1216"/>
                    </a:lnTo>
                    <a:lnTo>
                      <a:pt x="1069" y="1216"/>
                    </a:lnTo>
                    <a:lnTo>
                      <a:pt x="1069" y="1216"/>
                    </a:lnTo>
                    <a:lnTo>
                      <a:pt x="1069" y="1216"/>
                    </a:lnTo>
                    <a:lnTo>
                      <a:pt x="1069" y="1216"/>
                    </a:lnTo>
                    <a:lnTo>
                      <a:pt x="1067" y="1216"/>
                    </a:lnTo>
                    <a:lnTo>
                      <a:pt x="1067" y="1216"/>
                    </a:lnTo>
                    <a:lnTo>
                      <a:pt x="1067" y="1216"/>
                    </a:lnTo>
                    <a:lnTo>
                      <a:pt x="1067" y="1216"/>
                    </a:lnTo>
                    <a:lnTo>
                      <a:pt x="1067" y="1216"/>
                    </a:lnTo>
                    <a:lnTo>
                      <a:pt x="1067" y="1216"/>
                    </a:lnTo>
                    <a:lnTo>
                      <a:pt x="1067" y="1216"/>
                    </a:lnTo>
                    <a:lnTo>
                      <a:pt x="1067" y="1216"/>
                    </a:lnTo>
                    <a:lnTo>
                      <a:pt x="1065" y="1216"/>
                    </a:lnTo>
                    <a:lnTo>
                      <a:pt x="1065" y="1216"/>
                    </a:lnTo>
                    <a:lnTo>
                      <a:pt x="1065" y="1216"/>
                    </a:lnTo>
                    <a:lnTo>
                      <a:pt x="1065" y="1216"/>
                    </a:lnTo>
                    <a:lnTo>
                      <a:pt x="1065" y="1216"/>
                    </a:lnTo>
                    <a:lnTo>
                      <a:pt x="1065" y="1216"/>
                    </a:lnTo>
                    <a:lnTo>
                      <a:pt x="1065" y="1216"/>
                    </a:lnTo>
                    <a:lnTo>
                      <a:pt x="1065" y="1216"/>
                    </a:lnTo>
                    <a:lnTo>
                      <a:pt x="1064" y="1216"/>
                    </a:lnTo>
                    <a:lnTo>
                      <a:pt x="1064" y="1216"/>
                    </a:lnTo>
                    <a:lnTo>
                      <a:pt x="1064" y="1216"/>
                    </a:lnTo>
                    <a:lnTo>
                      <a:pt x="1064" y="1216"/>
                    </a:lnTo>
                    <a:lnTo>
                      <a:pt x="1064" y="1216"/>
                    </a:lnTo>
                    <a:lnTo>
                      <a:pt x="1064" y="1216"/>
                    </a:lnTo>
                    <a:lnTo>
                      <a:pt x="1064" y="1216"/>
                    </a:lnTo>
                    <a:lnTo>
                      <a:pt x="1064" y="1216"/>
                    </a:lnTo>
                    <a:lnTo>
                      <a:pt x="1064" y="1214"/>
                    </a:lnTo>
                    <a:lnTo>
                      <a:pt x="1064" y="1214"/>
                    </a:lnTo>
                    <a:lnTo>
                      <a:pt x="1062" y="1214"/>
                    </a:lnTo>
                    <a:lnTo>
                      <a:pt x="1062" y="1214"/>
                    </a:lnTo>
                    <a:lnTo>
                      <a:pt x="1062" y="1214"/>
                    </a:lnTo>
                    <a:lnTo>
                      <a:pt x="1062" y="1214"/>
                    </a:lnTo>
                    <a:lnTo>
                      <a:pt x="1062" y="1214"/>
                    </a:lnTo>
                    <a:lnTo>
                      <a:pt x="1062" y="1214"/>
                    </a:lnTo>
                    <a:lnTo>
                      <a:pt x="1062" y="1214"/>
                    </a:lnTo>
                    <a:lnTo>
                      <a:pt x="1062" y="1214"/>
                    </a:lnTo>
                    <a:lnTo>
                      <a:pt x="1062" y="1212"/>
                    </a:lnTo>
                    <a:lnTo>
                      <a:pt x="1062" y="1212"/>
                    </a:lnTo>
                    <a:lnTo>
                      <a:pt x="1062" y="1212"/>
                    </a:lnTo>
                    <a:lnTo>
                      <a:pt x="1062" y="1212"/>
                    </a:lnTo>
                    <a:lnTo>
                      <a:pt x="1060" y="1212"/>
                    </a:lnTo>
                    <a:lnTo>
                      <a:pt x="1060" y="1212"/>
                    </a:lnTo>
                    <a:lnTo>
                      <a:pt x="1060" y="1212"/>
                    </a:lnTo>
                    <a:lnTo>
                      <a:pt x="1060" y="1212"/>
                    </a:lnTo>
                    <a:lnTo>
                      <a:pt x="1060" y="1212"/>
                    </a:lnTo>
                    <a:lnTo>
                      <a:pt x="1060" y="1211"/>
                    </a:lnTo>
                    <a:lnTo>
                      <a:pt x="1060" y="1211"/>
                    </a:lnTo>
                    <a:lnTo>
                      <a:pt x="1060" y="1211"/>
                    </a:lnTo>
                    <a:lnTo>
                      <a:pt x="1060" y="1211"/>
                    </a:lnTo>
                    <a:lnTo>
                      <a:pt x="1060" y="1211"/>
                    </a:lnTo>
                    <a:lnTo>
                      <a:pt x="1060" y="1211"/>
                    </a:lnTo>
                    <a:lnTo>
                      <a:pt x="1060" y="1211"/>
                    </a:lnTo>
                    <a:lnTo>
                      <a:pt x="1060" y="1211"/>
                    </a:lnTo>
                    <a:lnTo>
                      <a:pt x="1060" y="1211"/>
                    </a:lnTo>
                    <a:lnTo>
                      <a:pt x="1058" y="1211"/>
                    </a:lnTo>
                    <a:lnTo>
                      <a:pt x="1058" y="1209"/>
                    </a:lnTo>
                    <a:lnTo>
                      <a:pt x="1058" y="1209"/>
                    </a:lnTo>
                    <a:lnTo>
                      <a:pt x="1058" y="1209"/>
                    </a:lnTo>
                    <a:lnTo>
                      <a:pt x="1058" y="1209"/>
                    </a:lnTo>
                    <a:lnTo>
                      <a:pt x="1058" y="1209"/>
                    </a:lnTo>
                    <a:lnTo>
                      <a:pt x="1058" y="1209"/>
                    </a:lnTo>
                    <a:lnTo>
                      <a:pt x="1058" y="1209"/>
                    </a:lnTo>
                    <a:lnTo>
                      <a:pt x="1058" y="1209"/>
                    </a:lnTo>
                    <a:lnTo>
                      <a:pt x="1058" y="1209"/>
                    </a:lnTo>
                    <a:lnTo>
                      <a:pt x="1058" y="1209"/>
                    </a:lnTo>
                    <a:lnTo>
                      <a:pt x="1056" y="1209"/>
                    </a:lnTo>
                    <a:lnTo>
                      <a:pt x="1056" y="1209"/>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6" y="1207"/>
                    </a:lnTo>
                    <a:lnTo>
                      <a:pt x="1055" y="1207"/>
                    </a:lnTo>
                    <a:lnTo>
                      <a:pt x="1055" y="1207"/>
                    </a:lnTo>
                    <a:lnTo>
                      <a:pt x="1055" y="1207"/>
                    </a:lnTo>
                    <a:lnTo>
                      <a:pt x="1055" y="1207"/>
                    </a:lnTo>
                    <a:lnTo>
                      <a:pt x="1055" y="1207"/>
                    </a:lnTo>
                    <a:lnTo>
                      <a:pt x="1055" y="1207"/>
                    </a:lnTo>
                    <a:lnTo>
                      <a:pt x="1055" y="1207"/>
                    </a:lnTo>
                    <a:lnTo>
                      <a:pt x="1055" y="1207"/>
                    </a:lnTo>
                    <a:lnTo>
                      <a:pt x="1055" y="1207"/>
                    </a:lnTo>
                    <a:lnTo>
                      <a:pt x="1053" y="1207"/>
                    </a:lnTo>
                    <a:lnTo>
                      <a:pt x="1053" y="1207"/>
                    </a:lnTo>
                    <a:lnTo>
                      <a:pt x="1053" y="1207"/>
                    </a:lnTo>
                    <a:lnTo>
                      <a:pt x="1053" y="1207"/>
                    </a:lnTo>
                    <a:lnTo>
                      <a:pt x="1053" y="1207"/>
                    </a:lnTo>
                    <a:lnTo>
                      <a:pt x="1053" y="1207"/>
                    </a:lnTo>
                    <a:lnTo>
                      <a:pt x="1053" y="1207"/>
                    </a:lnTo>
                    <a:lnTo>
                      <a:pt x="1051" y="1207"/>
                    </a:lnTo>
                    <a:lnTo>
                      <a:pt x="1051" y="1207"/>
                    </a:lnTo>
                    <a:lnTo>
                      <a:pt x="1051" y="1207"/>
                    </a:lnTo>
                    <a:lnTo>
                      <a:pt x="1051" y="1207"/>
                    </a:lnTo>
                    <a:lnTo>
                      <a:pt x="1051" y="1207"/>
                    </a:lnTo>
                    <a:lnTo>
                      <a:pt x="1051" y="1207"/>
                    </a:lnTo>
                    <a:lnTo>
                      <a:pt x="1051"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9" y="1207"/>
                    </a:lnTo>
                    <a:lnTo>
                      <a:pt x="1047" y="1207"/>
                    </a:lnTo>
                    <a:lnTo>
                      <a:pt x="1047" y="1205"/>
                    </a:lnTo>
                    <a:lnTo>
                      <a:pt x="1047" y="1205"/>
                    </a:lnTo>
                    <a:lnTo>
                      <a:pt x="1047" y="1205"/>
                    </a:lnTo>
                    <a:lnTo>
                      <a:pt x="1047" y="1205"/>
                    </a:lnTo>
                    <a:lnTo>
                      <a:pt x="1047" y="1205"/>
                    </a:lnTo>
                    <a:lnTo>
                      <a:pt x="1047" y="1205"/>
                    </a:lnTo>
                    <a:lnTo>
                      <a:pt x="1047" y="1205"/>
                    </a:lnTo>
                    <a:lnTo>
                      <a:pt x="1049" y="1205"/>
                    </a:lnTo>
                    <a:lnTo>
                      <a:pt x="1049" y="1205"/>
                    </a:lnTo>
                    <a:lnTo>
                      <a:pt x="1049" y="1205"/>
                    </a:lnTo>
                    <a:lnTo>
                      <a:pt x="1049" y="1205"/>
                    </a:lnTo>
                    <a:lnTo>
                      <a:pt x="1047" y="1205"/>
                    </a:lnTo>
                    <a:lnTo>
                      <a:pt x="1047" y="1205"/>
                    </a:lnTo>
                    <a:lnTo>
                      <a:pt x="1047" y="1203"/>
                    </a:lnTo>
                    <a:lnTo>
                      <a:pt x="1047" y="1203"/>
                    </a:lnTo>
                    <a:lnTo>
                      <a:pt x="1047" y="1203"/>
                    </a:lnTo>
                    <a:lnTo>
                      <a:pt x="1047" y="1203"/>
                    </a:lnTo>
                    <a:lnTo>
                      <a:pt x="1047" y="1203"/>
                    </a:lnTo>
                    <a:lnTo>
                      <a:pt x="1047" y="1203"/>
                    </a:lnTo>
                    <a:lnTo>
                      <a:pt x="1046" y="1203"/>
                    </a:lnTo>
                    <a:lnTo>
                      <a:pt x="1046" y="1203"/>
                    </a:lnTo>
                    <a:lnTo>
                      <a:pt x="1046" y="1203"/>
                    </a:lnTo>
                    <a:lnTo>
                      <a:pt x="1046" y="1203"/>
                    </a:lnTo>
                    <a:lnTo>
                      <a:pt x="1046" y="1203"/>
                    </a:lnTo>
                    <a:lnTo>
                      <a:pt x="1044" y="1203"/>
                    </a:lnTo>
                    <a:lnTo>
                      <a:pt x="1044" y="1203"/>
                    </a:lnTo>
                    <a:lnTo>
                      <a:pt x="1044" y="1203"/>
                    </a:lnTo>
                    <a:lnTo>
                      <a:pt x="1044" y="1203"/>
                    </a:lnTo>
                    <a:lnTo>
                      <a:pt x="1044" y="1203"/>
                    </a:lnTo>
                    <a:lnTo>
                      <a:pt x="1044" y="1203"/>
                    </a:lnTo>
                    <a:lnTo>
                      <a:pt x="1044" y="1203"/>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4" y="1205"/>
                    </a:lnTo>
                    <a:lnTo>
                      <a:pt x="1042" y="1205"/>
                    </a:lnTo>
                    <a:lnTo>
                      <a:pt x="1042" y="1207"/>
                    </a:lnTo>
                    <a:lnTo>
                      <a:pt x="1042" y="1207"/>
                    </a:lnTo>
                    <a:lnTo>
                      <a:pt x="1042" y="1207"/>
                    </a:lnTo>
                    <a:lnTo>
                      <a:pt x="1042" y="1207"/>
                    </a:lnTo>
                    <a:lnTo>
                      <a:pt x="1042" y="1207"/>
                    </a:lnTo>
                    <a:lnTo>
                      <a:pt x="1042" y="1207"/>
                    </a:lnTo>
                    <a:lnTo>
                      <a:pt x="1042" y="1207"/>
                    </a:lnTo>
                    <a:lnTo>
                      <a:pt x="1042" y="1209"/>
                    </a:lnTo>
                    <a:lnTo>
                      <a:pt x="1042" y="1209"/>
                    </a:lnTo>
                    <a:lnTo>
                      <a:pt x="1042" y="1209"/>
                    </a:lnTo>
                    <a:lnTo>
                      <a:pt x="1042" y="1209"/>
                    </a:lnTo>
                    <a:lnTo>
                      <a:pt x="1040" y="1209"/>
                    </a:lnTo>
                    <a:lnTo>
                      <a:pt x="1040" y="1209"/>
                    </a:lnTo>
                    <a:lnTo>
                      <a:pt x="1040" y="1209"/>
                    </a:lnTo>
                    <a:lnTo>
                      <a:pt x="1040" y="1209"/>
                    </a:lnTo>
                    <a:lnTo>
                      <a:pt x="1040" y="1209"/>
                    </a:lnTo>
                    <a:lnTo>
                      <a:pt x="1040" y="1209"/>
                    </a:lnTo>
                    <a:lnTo>
                      <a:pt x="1040" y="1209"/>
                    </a:lnTo>
                    <a:lnTo>
                      <a:pt x="1040" y="1211"/>
                    </a:lnTo>
                    <a:lnTo>
                      <a:pt x="1038" y="1211"/>
                    </a:lnTo>
                    <a:lnTo>
                      <a:pt x="1038" y="1211"/>
                    </a:lnTo>
                    <a:lnTo>
                      <a:pt x="1038" y="1211"/>
                    </a:lnTo>
                    <a:lnTo>
                      <a:pt x="1038" y="1211"/>
                    </a:lnTo>
                    <a:lnTo>
                      <a:pt x="1038" y="1211"/>
                    </a:lnTo>
                    <a:lnTo>
                      <a:pt x="1038" y="1211"/>
                    </a:lnTo>
                    <a:lnTo>
                      <a:pt x="1038" y="1211"/>
                    </a:lnTo>
                    <a:lnTo>
                      <a:pt x="1038" y="1211"/>
                    </a:lnTo>
                    <a:lnTo>
                      <a:pt x="1037" y="1211"/>
                    </a:lnTo>
                    <a:lnTo>
                      <a:pt x="1037" y="1211"/>
                    </a:lnTo>
                    <a:lnTo>
                      <a:pt x="1037" y="1211"/>
                    </a:lnTo>
                    <a:lnTo>
                      <a:pt x="1037" y="1211"/>
                    </a:lnTo>
                    <a:lnTo>
                      <a:pt x="1037" y="1209"/>
                    </a:lnTo>
                    <a:lnTo>
                      <a:pt x="1037" y="1209"/>
                    </a:lnTo>
                    <a:lnTo>
                      <a:pt x="1037"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9"/>
                    </a:lnTo>
                    <a:lnTo>
                      <a:pt x="1035" y="1207"/>
                    </a:lnTo>
                    <a:lnTo>
                      <a:pt x="1035" y="1207"/>
                    </a:lnTo>
                    <a:lnTo>
                      <a:pt x="1035" y="1207"/>
                    </a:lnTo>
                    <a:lnTo>
                      <a:pt x="1035" y="1207"/>
                    </a:lnTo>
                    <a:lnTo>
                      <a:pt x="1035" y="1207"/>
                    </a:lnTo>
                    <a:lnTo>
                      <a:pt x="1035" y="1207"/>
                    </a:lnTo>
                    <a:lnTo>
                      <a:pt x="1033" y="1207"/>
                    </a:lnTo>
                    <a:lnTo>
                      <a:pt x="1033" y="1207"/>
                    </a:lnTo>
                    <a:lnTo>
                      <a:pt x="1033" y="1207"/>
                    </a:lnTo>
                    <a:lnTo>
                      <a:pt x="1033" y="1207"/>
                    </a:lnTo>
                    <a:lnTo>
                      <a:pt x="1033" y="1207"/>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5"/>
                    </a:lnTo>
                    <a:lnTo>
                      <a:pt x="1033" y="1203"/>
                    </a:lnTo>
                    <a:lnTo>
                      <a:pt x="1033" y="1203"/>
                    </a:lnTo>
                    <a:lnTo>
                      <a:pt x="1033" y="1203"/>
                    </a:lnTo>
                    <a:lnTo>
                      <a:pt x="1033" y="1203"/>
                    </a:lnTo>
                    <a:lnTo>
                      <a:pt x="1031" y="1203"/>
                    </a:lnTo>
                    <a:lnTo>
                      <a:pt x="1031" y="1203"/>
                    </a:lnTo>
                    <a:lnTo>
                      <a:pt x="1031" y="1203"/>
                    </a:lnTo>
                    <a:lnTo>
                      <a:pt x="1031" y="1203"/>
                    </a:lnTo>
                    <a:lnTo>
                      <a:pt x="1031" y="1203"/>
                    </a:lnTo>
                    <a:lnTo>
                      <a:pt x="1031" y="1203"/>
                    </a:lnTo>
                    <a:lnTo>
                      <a:pt x="1031" y="1203"/>
                    </a:lnTo>
                    <a:lnTo>
                      <a:pt x="1031" y="1202"/>
                    </a:lnTo>
                    <a:lnTo>
                      <a:pt x="1031" y="1202"/>
                    </a:lnTo>
                    <a:lnTo>
                      <a:pt x="1031" y="1202"/>
                    </a:lnTo>
                    <a:lnTo>
                      <a:pt x="1031" y="1202"/>
                    </a:lnTo>
                    <a:lnTo>
                      <a:pt x="1031" y="1202"/>
                    </a:lnTo>
                    <a:lnTo>
                      <a:pt x="1031" y="1202"/>
                    </a:lnTo>
                    <a:lnTo>
                      <a:pt x="1031"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9" y="1202"/>
                    </a:lnTo>
                    <a:lnTo>
                      <a:pt x="1027" y="1202"/>
                    </a:lnTo>
                    <a:lnTo>
                      <a:pt x="1027" y="1200"/>
                    </a:lnTo>
                    <a:lnTo>
                      <a:pt x="1027" y="1200"/>
                    </a:lnTo>
                    <a:lnTo>
                      <a:pt x="1027" y="1202"/>
                    </a:lnTo>
                    <a:lnTo>
                      <a:pt x="1027" y="1202"/>
                    </a:lnTo>
                    <a:lnTo>
                      <a:pt x="1027" y="1202"/>
                    </a:lnTo>
                    <a:lnTo>
                      <a:pt x="1027" y="1202"/>
                    </a:lnTo>
                    <a:lnTo>
                      <a:pt x="1026" y="1202"/>
                    </a:lnTo>
                    <a:lnTo>
                      <a:pt x="1026" y="1202"/>
                    </a:lnTo>
                    <a:lnTo>
                      <a:pt x="1026" y="1202"/>
                    </a:lnTo>
                    <a:lnTo>
                      <a:pt x="1026" y="1202"/>
                    </a:lnTo>
                    <a:lnTo>
                      <a:pt x="1026" y="1202"/>
                    </a:lnTo>
                    <a:lnTo>
                      <a:pt x="1026" y="1202"/>
                    </a:lnTo>
                    <a:lnTo>
                      <a:pt x="1026" y="1202"/>
                    </a:lnTo>
                    <a:lnTo>
                      <a:pt x="1026" y="1202"/>
                    </a:lnTo>
                    <a:lnTo>
                      <a:pt x="1026" y="1202"/>
                    </a:lnTo>
                    <a:lnTo>
                      <a:pt x="1024" y="1202"/>
                    </a:lnTo>
                    <a:lnTo>
                      <a:pt x="1024" y="1202"/>
                    </a:lnTo>
                    <a:lnTo>
                      <a:pt x="1024" y="1203"/>
                    </a:lnTo>
                    <a:lnTo>
                      <a:pt x="1024" y="1203"/>
                    </a:lnTo>
                    <a:lnTo>
                      <a:pt x="1024" y="1203"/>
                    </a:lnTo>
                    <a:lnTo>
                      <a:pt x="1024" y="1203"/>
                    </a:lnTo>
                    <a:lnTo>
                      <a:pt x="1024" y="1203"/>
                    </a:lnTo>
                    <a:lnTo>
                      <a:pt x="1024" y="1203"/>
                    </a:lnTo>
                    <a:lnTo>
                      <a:pt x="1024" y="1203"/>
                    </a:lnTo>
                    <a:lnTo>
                      <a:pt x="1024" y="1203"/>
                    </a:lnTo>
                    <a:lnTo>
                      <a:pt x="1024" y="1203"/>
                    </a:lnTo>
                    <a:lnTo>
                      <a:pt x="1024" y="1203"/>
                    </a:lnTo>
                    <a:lnTo>
                      <a:pt x="1024" y="1205"/>
                    </a:lnTo>
                    <a:lnTo>
                      <a:pt x="1024" y="1205"/>
                    </a:lnTo>
                    <a:lnTo>
                      <a:pt x="1024" y="1205"/>
                    </a:lnTo>
                    <a:lnTo>
                      <a:pt x="1024" y="1205"/>
                    </a:lnTo>
                    <a:lnTo>
                      <a:pt x="1024" y="1205"/>
                    </a:lnTo>
                    <a:lnTo>
                      <a:pt x="1024" y="1205"/>
                    </a:lnTo>
                    <a:lnTo>
                      <a:pt x="1024" y="1205"/>
                    </a:lnTo>
                    <a:lnTo>
                      <a:pt x="1024" y="1205"/>
                    </a:lnTo>
                    <a:lnTo>
                      <a:pt x="1024" y="1205"/>
                    </a:lnTo>
                    <a:lnTo>
                      <a:pt x="1024" y="1207"/>
                    </a:lnTo>
                    <a:lnTo>
                      <a:pt x="1024" y="1207"/>
                    </a:lnTo>
                    <a:lnTo>
                      <a:pt x="1024" y="1207"/>
                    </a:lnTo>
                    <a:lnTo>
                      <a:pt x="1024" y="1207"/>
                    </a:lnTo>
                    <a:lnTo>
                      <a:pt x="1024" y="1207"/>
                    </a:lnTo>
                    <a:lnTo>
                      <a:pt x="1024" y="1207"/>
                    </a:lnTo>
                    <a:lnTo>
                      <a:pt x="1024" y="1209"/>
                    </a:lnTo>
                    <a:lnTo>
                      <a:pt x="1024" y="1209"/>
                    </a:lnTo>
                    <a:lnTo>
                      <a:pt x="1024" y="1209"/>
                    </a:lnTo>
                    <a:lnTo>
                      <a:pt x="1022" y="1209"/>
                    </a:lnTo>
                    <a:lnTo>
                      <a:pt x="1022" y="1209"/>
                    </a:lnTo>
                    <a:lnTo>
                      <a:pt x="1022" y="1211"/>
                    </a:lnTo>
                    <a:lnTo>
                      <a:pt x="1020" y="1209"/>
                    </a:lnTo>
                    <a:lnTo>
                      <a:pt x="1020" y="1209"/>
                    </a:lnTo>
                    <a:lnTo>
                      <a:pt x="1020" y="1209"/>
                    </a:lnTo>
                    <a:lnTo>
                      <a:pt x="1020" y="1209"/>
                    </a:lnTo>
                    <a:lnTo>
                      <a:pt x="1020" y="1209"/>
                    </a:lnTo>
                    <a:lnTo>
                      <a:pt x="1018" y="1209"/>
                    </a:lnTo>
                    <a:lnTo>
                      <a:pt x="1018" y="1209"/>
                    </a:lnTo>
                    <a:lnTo>
                      <a:pt x="1018" y="1209"/>
                    </a:lnTo>
                    <a:lnTo>
                      <a:pt x="1018" y="1209"/>
                    </a:lnTo>
                    <a:lnTo>
                      <a:pt x="1018" y="1209"/>
                    </a:lnTo>
                    <a:lnTo>
                      <a:pt x="1017" y="1209"/>
                    </a:lnTo>
                    <a:lnTo>
                      <a:pt x="1017" y="1207"/>
                    </a:lnTo>
                    <a:lnTo>
                      <a:pt x="1017" y="1207"/>
                    </a:lnTo>
                    <a:lnTo>
                      <a:pt x="1017" y="1207"/>
                    </a:lnTo>
                    <a:lnTo>
                      <a:pt x="1017" y="1207"/>
                    </a:lnTo>
                    <a:lnTo>
                      <a:pt x="1015" y="1207"/>
                    </a:lnTo>
                    <a:lnTo>
                      <a:pt x="1015" y="1205"/>
                    </a:lnTo>
                    <a:lnTo>
                      <a:pt x="1015" y="1205"/>
                    </a:lnTo>
                    <a:lnTo>
                      <a:pt x="1015" y="1205"/>
                    </a:lnTo>
                    <a:lnTo>
                      <a:pt x="1015" y="1205"/>
                    </a:lnTo>
                    <a:lnTo>
                      <a:pt x="1013" y="1205"/>
                    </a:lnTo>
                    <a:lnTo>
                      <a:pt x="1013" y="1205"/>
                    </a:lnTo>
                    <a:lnTo>
                      <a:pt x="1013" y="1205"/>
                    </a:lnTo>
                    <a:lnTo>
                      <a:pt x="1011" y="1205"/>
                    </a:lnTo>
                    <a:lnTo>
                      <a:pt x="1011" y="1205"/>
                    </a:lnTo>
                    <a:lnTo>
                      <a:pt x="1011" y="1205"/>
                    </a:lnTo>
                    <a:lnTo>
                      <a:pt x="1009" y="1205"/>
                    </a:lnTo>
                    <a:lnTo>
                      <a:pt x="1009" y="1205"/>
                    </a:lnTo>
                    <a:lnTo>
                      <a:pt x="1009" y="1205"/>
                    </a:lnTo>
                    <a:lnTo>
                      <a:pt x="1009" y="1205"/>
                    </a:lnTo>
                    <a:lnTo>
                      <a:pt x="1008" y="1205"/>
                    </a:lnTo>
                    <a:lnTo>
                      <a:pt x="1008" y="1207"/>
                    </a:lnTo>
                    <a:lnTo>
                      <a:pt x="1008" y="1207"/>
                    </a:lnTo>
                    <a:lnTo>
                      <a:pt x="1008" y="1207"/>
                    </a:lnTo>
                    <a:lnTo>
                      <a:pt x="1008" y="1207"/>
                    </a:lnTo>
                    <a:lnTo>
                      <a:pt x="1008" y="1207"/>
                    </a:lnTo>
                    <a:lnTo>
                      <a:pt x="1009" y="1209"/>
                    </a:lnTo>
                    <a:lnTo>
                      <a:pt x="1009" y="1211"/>
                    </a:lnTo>
                    <a:lnTo>
                      <a:pt x="1009" y="1211"/>
                    </a:lnTo>
                    <a:lnTo>
                      <a:pt x="1009" y="1211"/>
                    </a:lnTo>
                    <a:lnTo>
                      <a:pt x="1009" y="1212"/>
                    </a:lnTo>
                    <a:lnTo>
                      <a:pt x="1009" y="1212"/>
                    </a:lnTo>
                    <a:lnTo>
                      <a:pt x="1009" y="1214"/>
                    </a:lnTo>
                    <a:lnTo>
                      <a:pt x="1008" y="1214"/>
                    </a:lnTo>
                    <a:lnTo>
                      <a:pt x="1008" y="1214"/>
                    </a:lnTo>
                    <a:lnTo>
                      <a:pt x="1008" y="1214"/>
                    </a:lnTo>
                    <a:lnTo>
                      <a:pt x="1006" y="1214"/>
                    </a:lnTo>
                    <a:lnTo>
                      <a:pt x="1006" y="1214"/>
                    </a:lnTo>
                    <a:lnTo>
                      <a:pt x="1004" y="1214"/>
                    </a:lnTo>
                    <a:lnTo>
                      <a:pt x="1004" y="1214"/>
                    </a:lnTo>
                    <a:lnTo>
                      <a:pt x="1004" y="1214"/>
                    </a:lnTo>
                    <a:lnTo>
                      <a:pt x="1002" y="1214"/>
                    </a:lnTo>
                    <a:lnTo>
                      <a:pt x="1002" y="1214"/>
                    </a:lnTo>
                    <a:lnTo>
                      <a:pt x="1002" y="1212"/>
                    </a:lnTo>
                    <a:lnTo>
                      <a:pt x="1002" y="1212"/>
                    </a:lnTo>
                    <a:lnTo>
                      <a:pt x="1002" y="1212"/>
                    </a:lnTo>
                    <a:lnTo>
                      <a:pt x="1002" y="1212"/>
                    </a:lnTo>
                    <a:lnTo>
                      <a:pt x="1002" y="1211"/>
                    </a:lnTo>
                    <a:lnTo>
                      <a:pt x="1000" y="1211"/>
                    </a:lnTo>
                    <a:lnTo>
                      <a:pt x="1000" y="1209"/>
                    </a:lnTo>
                    <a:lnTo>
                      <a:pt x="999" y="1209"/>
                    </a:lnTo>
                    <a:lnTo>
                      <a:pt x="999" y="1209"/>
                    </a:lnTo>
                    <a:lnTo>
                      <a:pt x="997" y="1207"/>
                    </a:lnTo>
                    <a:lnTo>
                      <a:pt x="997" y="1207"/>
                    </a:lnTo>
                    <a:lnTo>
                      <a:pt x="995" y="1207"/>
                    </a:lnTo>
                    <a:lnTo>
                      <a:pt x="995" y="1207"/>
                    </a:lnTo>
                    <a:lnTo>
                      <a:pt x="995" y="1207"/>
                    </a:lnTo>
                    <a:lnTo>
                      <a:pt x="991" y="1207"/>
                    </a:lnTo>
                    <a:lnTo>
                      <a:pt x="991" y="1207"/>
                    </a:lnTo>
                    <a:lnTo>
                      <a:pt x="991" y="1207"/>
                    </a:lnTo>
                    <a:lnTo>
                      <a:pt x="991" y="1207"/>
                    </a:lnTo>
                    <a:lnTo>
                      <a:pt x="991" y="1207"/>
                    </a:lnTo>
                    <a:lnTo>
                      <a:pt x="991" y="1207"/>
                    </a:lnTo>
                    <a:lnTo>
                      <a:pt x="991" y="1209"/>
                    </a:lnTo>
                    <a:lnTo>
                      <a:pt x="991" y="1209"/>
                    </a:lnTo>
                    <a:lnTo>
                      <a:pt x="991" y="1209"/>
                    </a:lnTo>
                    <a:lnTo>
                      <a:pt x="991" y="1209"/>
                    </a:lnTo>
                    <a:lnTo>
                      <a:pt x="991" y="1211"/>
                    </a:lnTo>
                    <a:lnTo>
                      <a:pt x="989" y="1211"/>
                    </a:lnTo>
                    <a:lnTo>
                      <a:pt x="989" y="1211"/>
                    </a:lnTo>
                    <a:lnTo>
                      <a:pt x="989" y="1211"/>
                    </a:lnTo>
                    <a:lnTo>
                      <a:pt x="988" y="1212"/>
                    </a:lnTo>
                    <a:lnTo>
                      <a:pt x="988" y="1212"/>
                    </a:lnTo>
                    <a:lnTo>
                      <a:pt x="988" y="1212"/>
                    </a:lnTo>
                    <a:lnTo>
                      <a:pt x="988" y="1212"/>
                    </a:lnTo>
                    <a:lnTo>
                      <a:pt x="988" y="1212"/>
                    </a:lnTo>
                    <a:lnTo>
                      <a:pt x="988" y="1214"/>
                    </a:lnTo>
                    <a:lnTo>
                      <a:pt x="988" y="1214"/>
                    </a:lnTo>
                    <a:lnTo>
                      <a:pt x="988" y="1214"/>
                    </a:lnTo>
                    <a:lnTo>
                      <a:pt x="988" y="1216"/>
                    </a:lnTo>
                    <a:lnTo>
                      <a:pt x="988" y="1216"/>
                    </a:lnTo>
                    <a:lnTo>
                      <a:pt x="988" y="1216"/>
                    </a:lnTo>
                    <a:lnTo>
                      <a:pt x="988" y="1216"/>
                    </a:lnTo>
                    <a:lnTo>
                      <a:pt x="986" y="1216"/>
                    </a:lnTo>
                    <a:lnTo>
                      <a:pt x="986" y="1216"/>
                    </a:lnTo>
                    <a:lnTo>
                      <a:pt x="984" y="1216"/>
                    </a:lnTo>
                    <a:lnTo>
                      <a:pt x="984" y="1216"/>
                    </a:lnTo>
                    <a:lnTo>
                      <a:pt x="984" y="1218"/>
                    </a:lnTo>
                    <a:lnTo>
                      <a:pt x="984" y="1218"/>
                    </a:lnTo>
                    <a:lnTo>
                      <a:pt x="984" y="1218"/>
                    </a:lnTo>
                    <a:lnTo>
                      <a:pt x="984" y="1218"/>
                    </a:lnTo>
                    <a:lnTo>
                      <a:pt x="986" y="1220"/>
                    </a:lnTo>
                    <a:lnTo>
                      <a:pt x="986" y="1220"/>
                    </a:lnTo>
                    <a:lnTo>
                      <a:pt x="988" y="1220"/>
                    </a:lnTo>
                    <a:lnTo>
                      <a:pt x="989" y="1220"/>
                    </a:lnTo>
                    <a:lnTo>
                      <a:pt x="989" y="1220"/>
                    </a:lnTo>
                    <a:lnTo>
                      <a:pt x="991" y="1222"/>
                    </a:lnTo>
                    <a:lnTo>
                      <a:pt x="991" y="1223"/>
                    </a:lnTo>
                    <a:lnTo>
                      <a:pt x="991" y="1225"/>
                    </a:lnTo>
                    <a:lnTo>
                      <a:pt x="991" y="1225"/>
                    </a:lnTo>
                    <a:lnTo>
                      <a:pt x="991" y="1227"/>
                    </a:lnTo>
                    <a:lnTo>
                      <a:pt x="991" y="1227"/>
                    </a:lnTo>
                    <a:lnTo>
                      <a:pt x="991" y="1229"/>
                    </a:lnTo>
                    <a:lnTo>
                      <a:pt x="991" y="1229"/>
                    </a:lnTo>
                    <a:lnTo>
                      <a:pt x="991" y="1231"/>
                    </a:lnTo>
                    <a:lnTo>
                      <a:pt x="989" y="1231"/>
                    </a:lnTo>
                    <a:lnTo>
                      <a:pt x="989" y="1231"/>
                    </a:lnTo>
                    <a:lnTo>
                      <a:pt x="989" y="1231"/>
                    </a:lnTo>
                    <a:lnTo>
                      <a:pt x="988" y="1231"/>
                    </a:lnTo>
                    <a:lnTo>
                      <a:pt x="988" y="1231"/>
                    </a:lnTo>
                    <a:lnTo>
                      <a:pt x="988" y="1231"/>
                    </a:lnTo>
                    <a:lnTo>
                      <a:pt x="988" y="1231"/>
                    </a:lnTo>
                    <a:lnTo>
                      <a:pt x="988" y="1231"/>
                    </a:lnTo>
                    <a:lnTo>
                      <a:pt x="986" y="1231"/>
                    </a:lnTo>
                    <a:lnTo>
                      <a:pt x="986" y="1231"/>
                    </a:lnTo>
                    <a:lnTo>
                      <a:pt x="984" y="1231"/>
                    </a:lnTo>
                    <a:lnTo>
                      <a:pt x="984" y="1229"/>
                    </a:lnTo>
                    <a:lnTo>
                      <a:pt x="982" y="1229"/>
                    </a:lnTo>
                    <a:lnTo>
                      <a:pt x="982" y="1229"/>
                    </a:lnTo>
                    <a:lnTo>
                      <a:pt x="982" y="1229"/>
                    </a:lnTo>
                    <a:lnTo>
                      <a:pt x="982" y="1229"/>
                    </a:lnTo>
                    <a:lnTo>
                      <a:pt x="982" y="1227"/>
                    </a:lnTo>
                    <a:lnTo>
                      <a:pt x="982" y="1227"/>
                    </a:lnTo>
                    <a:lnTo>
                      <a:pt x="980" y="1227"/>
                    </a:lnTo>
                    <a:lnTo>
                      <a:pt x="980" y="1225"/>
                    </a:lnTo>
                    <a:lnTo>
                      <a:pt x="979" y="1225"/>
                    </a:lnTo>
                    <a:lnTo>
                      <a:pt x="979" y="1225"/>
                    </a:lnTo>
                    <a:lnTo>
                      <a:pt x="979" y="1225"/>
                    </a:lnTo>
                    <a:lnTo>
                      <a:pt x="979" y="1223"/>
                    </a:lnTo>
                    <a:lnTo>
                      <a:pt x="977" y="1223"/>
                    </a:lnTo>
                    <a:lnTo>
                      <a:pt x="977" y="1223"/>
                    </a:lnTo>
                    <a:lnTo>
                      <a:pt x="977" y="1223"/>
                    </a:lnTo>
                    <a:lnTo>
                      <a:pt x="977" y="1223"/>
                    </a:lnTo>
                    <a:lnTo>
                      <a:pt x="977" y="1222"/>
                    </a:lnTo>
                    <a:lnTo>
                      <a:pt x="977" y="1222"/>
                    </a:lnTo>
                    <a:lnTo>
                      <a:pt x="977" y="1222"/>
                    </a:lnTo>
                    <a:lnTo>
                      <a:pt x="977" y="1220"/>
                    </a:lnTo>
                    <a:lnTo>
                      <a:pt x="977" y="1220"/>
                    </a:lnTo>
                    <a:lnTo>
                      <a:pt x="975" y="1220"/>
                    </a:lnTo>
                    <a:lnTo>
                      <a:pt x="975" y="1220"/>
                    </a:lnTo>
                    <a:lnTo>
                      <a:pt x="975" y="1220"/>
                    </a:lnTo>
                    <a:lnTo>
                      <a:pt x="973" y="1220"/>
                    </a:lnTo>
                    <a:lnTo>
                      <a:pt x="973" y="1220"/>
                    </a:lnTo>
                    <a:lnTo>
                      <a:pt x="973" y="1220"/>
                    </a:lnTo>
                    <a:lnTo>
                      <a:pt x="973" y="1220"/>
                    </a:lnTo>
                    <a:lnTo>
                      <a:pt x="971" y="1220"/>
                    </a:lnTo>
                    <a:lnTo>
                      <a:pt x="971" y="1220"/>
                    </a:lnTo>
                    <a:lnTo>
                      <a:pt x="971" y="1220"/>
                    </a:lnTo>
                    <a:lnTo>
                      <a:pt x="971" y="1220"/>
                    </a:lnTo>
                    <a:lnTo>
                      <a:pt x="970" y="1220"/>
                    </a:lnTo>
                    <a:lnTo>
                      <a:pt x="970" y="1222"/>
                    </a:lnTo>
                    <a:lnTo>
                      <a:pt x="970" y="1222"/>
                    </a:lnTo>
                    <a:lnTo>
                      <a:pt x="970" y="1222"/>
                    </a:lnTo>
                    <a:lnTo>
                      <a:pt x="970" y="1222"/>
                    </a:lnTo>
                    <a:lnTo>
                      <a:pt x="970" y="1222"/>
                    </a:lnTo>
                    <a:lnTo>
                      <a:pt x="968" y="1222"/>
                    </a:lnTo>
                    <a:lnTo>
                      <a:pt x="968" y="1222"/>
                    </a:lnTo>
                    <a:lnTo>
                      <a:pt x="968" y="1222"/>
                    </a:lnTo>
                    <a:lnTo>
                      <a:pt x="966" y="1222"/>
                    </a:lnTo>
                    <a:lnTo>
                      <a:pt x="966" y="1222"/>
                    </a:lnTo>
                    <a:lnTo>
                      <a:pt x="966" y="1222"/>
                    </a:lnTo>
                    <a:lnTo>
                      <a:pt x="966" y="1222"/>
                    </a:lnTo>
                    <a:lnTo>
                      <a:pt x="966" y="1220"/>
                    </a:lnTo>
                    <a:lnTo>
                      <a:pt x="966" y="1220"/>
                    </a:lnTo>
                    <a:lnTo>
                      <a:pt x="966" y="1220"/>
                    </a:lnTo>
                    <a:lnTo>
                      <a:pt x="966" y="1218"/>
                    </a:lnTo>
                    <a:lnTo>
                      <a:pt x="964" y="1218"/>
                    </a:lnTo>
                    <a:lnTo>
                      <a:pt x="964" y="1216"/>
                    </a:lnTo>
                    <a:lnTo>
                      <a:pt x="962" y="1214"/>
                    </a:lnTo>
                    <a:lnTo>
                      <a:pt x="962" y="1214"/>
                    </a:lnTo>
                    <a:lnTo>
                      <a:pt x="962" y="1214"/>
                    </a:lnTo>
                    <a:lnTo>
                      <a:pt x="961" y="1212"/>
                    </a:lnTo>
                    <a:lnTo>
                      <a:pt x="961" y="1212"/>
                    </a:lnTo>
                    <a:lnTo>
                      <a:pt x="959" y="1212"/>
                    </a:lnTo>
                    <a:lnTo>
                      <a:pt x="959" y="1212"/>
                    </a:lnTo>
                    <a:lnTo>
                      <a:pt x="959" y="1212"/>
                    </a:lnTo>
                    <a:lnTo>
                      <a:pt x="959" y="1212"/>
                    </a:lnTo>
                    <a:lnTo>
                      <a:pt x="957" y="1214"/>
                    </a:lnTo>
                    <a:lnTo>
                      <a:pt x="957" y="1214"/>
                    </a:lnTo>
                    <a:lnTo>
                      <a:pt x="957" y="1214"/>
                    </a:lnTo>
                    <a:lnTo>
                      <a:pt x="957" y="1214"/>
                    </a:lnTo>
                    <a:lnTo>
                      <a:pt x="957" y="1216"/>
                    </a:lnTo>
                    <a:lnTo>
                      <a:pt x="957" y="1216"/>
                    </a:lnTo>
                    <a:lnTo>
                      <a:pt x="957" y="1216"/>
                    </a:lnTo>
                    <a:lnTo>
                      <a:pt x="957" y="1218"/>
                    </a:lnTo>
                    <a:lnTo>
                      <a:pt x="955" y="1218"/>
                    </a:lnTo>
                    <a:lnTo>
                      <a:pt x="955" y="1218"/>
                    </a:lnTo>
                    <a:lnTo>
                      <a:pt x="955" y="1218"/>
                    </a:lnTo>
                    <a:lnTo>
                      <a:pt x="955" y="1218"/>
                    </a:lnTo>
                    <a:lnTo>
                      <a:pt x="955" y="1218"/>
                    </a:lnTo>
                    <a:lnTo>
                      <a:pt x="953" y="1218"/>
                    </a:lnTo>
                    <a:lnTo>
                      <a:pt x="953" y="1218"/>
                    </a:lnTo>
                    <a:lnTo>
                      <a:pt x="953" y="1218"/>
                    </a:lnTo>
                    <a:lnTo>
                      <a:pt x="952" y="1216"/>
                    </a:lnTo>
                    <a:lnTo>
                      <a:pt x="952" y="1216"/>
                    </a:lnTo>
                    <a:lnTo>
                      <a:pt x="952" y="1216"/>
                    </a:lnTo>
                    <a:lnTo>
                      <a:pt x="952" y="1214"/>
                    </a:lnTo>
                    <a:lnTo>
                      <a:pt x="952" y="1214"/>
                    </a:lnTo>
                    <a:lnTo>
                      <a:pt x="952" y="1214"/>
                    </a:lnTo>
                    <a:lnTo>
                      <a:pt x="952" y="1214"/>
                    </a:lnTo>
                    <a:lnTo>
                      <a:pt x="952" y="1214"/>
                    </a:lnTo>
                    <a:lnTo>
                      <a:pt x="953" y="1212"/>
                    </a:lnTo>
                    <a:lnTo>
                      <a:pt x="953" y="1212"/>
                    </a:lnTo>
                    <a:lnTo>
                      <a:pt x="953" y="1212"/>
                    </a:lnTo>
                    <a:lnTo>
                      <a:pt x="953" y="1211"/>
                    </a:lnTo>
                    <a:lnTo>
                      <a:pt x="953" y="1211"/>
                    </a:lnTo>
                    <a:lnTo>
                      <a:pt x="953" y="1211"/>
                    </a:lnTo>
                    <a:lnTo>
                      <a:pt x="952" y="1211"/>
                    </a:lnTo>
                    <a:lnTo>
                      <a:pt x="952" y="1209"/>
                    </a:lnTo>
                    <a:lnTo>
                      <a:pt x="952" y="1209"/>
                    </a:lnTo>
                    <a:lnTo>
                      <a:pt x="950" y="1209"/>
                    </a:lnTo>
                    <a:lnTo>
                      <a:pt x="950" y="1207"/>
                    </a:lnTo>
                    <a:lnTo>
                      <a:pt x="948" y="1207"/>
                    </a:lnTo>
                    <a:lnTo>
                      <a:pt x="948" y="1207"/>
                    </a:lnTo>
                    <a:lnTo>
                      <a:pt x="948" y="1205"/>
                    </a:lnTo>
                    <a:lnTo>
                      <a:pt x="948" y="1205"/>
                    </a:lnTo>
                    <a:lnTo>
                      <a:pt x="948" y="1205"/>
                    </a:lnTo>
                    <a:lnTo>
                      <a:pt x="946" y="1205"/>
                    </a:lnTo>
                    <a:lnTo>
                      <a:pt x="946" y="1205"/>
                    </a:lnTo>
                    <a:lnTo>
                      <a:pt x="946" y="1205"/>
                    </a:lnTo>
                    <a:lnTo>
                      <a:pt x="944" y="1205"/>
                    </a:lnTo>
                    <a:lnTo>
                      <a:pt x="944" y="1205"/>
                    </a:lnTo>
                    <a:lnTo>
                      <a:pt x="944" y="1207"/>
                    </a:lnTo>
                    <a:lnTo>
                      <a:pt x="944" y="1207"/>
                    </a:lnTo>
                    <a:lnTo>
                      <a:pt x="944" y="1207"/>
                    </a:lnTo>
                    <a:lnTo>
                      <a:pt x="944" y="1207"/>
                    </a:lnTo>
                    <a:lnTo>
                      <a:pt x="944" y="1209"/>
                    </a:lnTo>
                    <a:lnTo>
                      <a:pt x="944" y="1209"/>
                    </a:lnTo>
                    <a:lnTo>
                      <a:pt x="944" y="1211"/>
                    </a:lnTo>
                    <a:lnTo>
                      <a:pt x="944" y="1211"/>
                    </a:lnTo>
                    <a:lnTo>
                      <a:pt x="944" y="1211"/>
                    </a:lnTo>
                    <a:lnTo>
                      <a:pt x="942" y="1212"/>
                    </a:lnTo>
                    <a:lnTo>
                      <a:pt x="942" y="1212"/>
                    </a:lnTo>
                    <a:lnTo>
                      <a:pt x="942" y="1212"/>
                    </a:lnTo>
                    <a:lnTo>
                      <a:pt x="942" y="1212"/>
                    </a:lnTo>
                    <a:lnTo>
                      <a:pt x="942" y="1214"/>
                    </a:lnTo>
                    <a:lnTo>
                      <a:pt x="942" y="1214"/>
                    </a:lnTo>
                    <a:lnTo>
                      <a:pt x="941" y="1214"/>
                    </a:lnTo>
                    <a:lnTo>
                      <a:pt x="941" y="1214"/>
                    </a:lnTo>
                    <a:lnTo>
                      <a:pt x="942" y="1216"/>
                    </a:lnTo>
                    <a:lnTo>
                      <a:pt x="942" y="1216"/>
                    </a:lnTo>
                    <a:lnTo>
                      <a:pt x="942" y="1218"/>
                    </a:lnTo>
                    <a:lnTo>
                      <a:pt x="942" y="1218"/>
                    </a:lnTo>
                    <a:lnTo>
                      <a:pt x="942" y="1218"/>
                    </a:lnTo>
                    <a:lnTo>
                      <a:pt x="942" y="1218"/>
                    </a:lnTo>
                    <a:lnTo>
                      <a:pt x="942" y="1218"/>
                    </a:lnTo>
                    <a:lnTo>
                      <a:pt x="941" y="1218"/>
                    </a:lnTo>
                    <a:lnTo>
                      <a:pt x="941" y="1218"/>
                    </a:lnTo>
                    <a:lnTo>
                      <a:pt x="941" y="1218"/>
                    </a:lnTo>
                    <a:lnTo>
                      <a:pt x="939" y="1218"/>
                    </a:lnTo>
                    <a:lnTo>
                      <a:pt x="939" y="1218"/>
                    </a:lnTo>
                    <a:lnTo>
                      <a:pt x="939" y="1218"/>
                    </a:lnTo>
                    <a:lnTo>
                      <a:pt x="939" y="1218"/>
                    </a:lnTo>
                    <a:lnTo>
                      <a:pt x="937" y="1216"/>
                    </a:lnTo>
                    <a:lnTo>
                      <a:pt x="937" y="1216"/>
                    </a:lnTo>
                    <a:lnTo>
                      <a:pt x="935" y="1216"/>
                    </a:lnTo>
                    <a:lnTo>
                      <a:pt x="935" y="1216"/>
                    </a:lnTo>
                    <a:lnTo>
                      <a:pt x="935" y="1216"/>
                    </a:lnTo>
                    <a:lnTo>
                      <a:pt x="933" y="1216"/>
                    </a:lnTo>
                    <a:lnTo>
                      <a:pt x="933" y="1216"/>
                    </a:lnTo>
                    <a:lnTo>
                      <a:pt x="933" y="1216"/>
                    </a:lnTo>
                    <a:lnTo>
                      <a:pt x="932" y="1216"/>
                    </a:lnTo>
                    <a:lnTo>
                      <a:pt x="932" y="1216"/>
                    </a:lnTo>
                    <a:lnTo>
                      <a:pt x="932" y="1216"/>
                    </a:lnTo>
                    <a:lnTo>
                      <a:pt x="932" y="1216"/>
                    </a:lnTo>
                    <a:lnTo>
                      <a:pt x="932" y="1218"/>
                    </a:lnTo>
                    <a:lnTo>
                      <a:pt x="932" y="1218"/>
                    </a:lnTo>
                    <a:lnTo>
                      <a:pt x="932" y="1220"/>
                    </a:lnTo>
                    <a:lnTo>
                      <a:pt x="932" y="1220"/>
                    </a:lnTo>
                    <a:lnTo>
                      <a:pt x="932" y="1222"/>
                    </a:lnTo>
                    <a:lnTo>
                      <a:pt x="932" y="1222"/>
                    </a:lnTo>
                    <a:lnTo>
                      <a:pt x="932" y="1223"/>
                    </a:lnTo>
                    <a:lnTo>
                      <a:pt x="932" y="1223"/>
                    </a:lnTo>
                    <a:lnTo>
                      <a:pt x="932" y="1223"/>
                    </a:lnTo>
                    <a:lnTo>
                      <a:pt x="933" y="1225"/>
                    </a:lnTo>
                    <a:lnTo>
                      <a:pt x="935" y="1225"/>
                    </a:lnTo>
                    <a:lnTo>
                      <a:pt x="935" y="1225"/>
                    </a:lnTo>
                    <a:lnTo>
                      <a:pt x="937" y="1227"/>
                    </a:lnTo>
                    <a:lnTo>
                      <a:pt x="937" y="1227"/>
                    </a:lnTo>
                    <a:lnTo>
                      <a:pt x="937" y="1229"/>
                    </a:lnTo>
                    <a:lnTo>
                      <a:pt x="937" y="1229"/>
                    </a:lnTo>
                    <a:lnTo>
                      <a:pt x="939" y="1231"/>
                    </a:lnTo>
                    <a:lnTo>
                      <a:pt x="939" y="1231"/>
                    </a:lnTo>
                    <a:lnTo>
                      <a:pt x="939" y="1231"/>
                    </a:lnTo>
                    <a:lnTo>
                      <a:pt x="939" y="1232"/>
                    </a:lnTo>
                    <a:lnTo>
                      <a:pt x="941" y="1232"/>
                    </a:lnTo>
                    <a:lnTo>
                      <a:pt x="941" y="1232"/>
                    </a:lnTo>
                    <a:lnTo>
                      <a:pt x="941" y="1232"/>
                    </a:lnTo>
                    <a:lnTo>
                      <a:pt x="941" y="1232"/>
                    </a:lnTo>
                    <a:lnTo>
                      <a:pt x="941" y="1232"/>
                    </a:lnTo>
                    <a:lnTo>
                      <a:pt x="941" y="1232"/>
                    </a:lnTo>
                    <a:lnTo>
                      <a:pt x="941" y="1234"/>
                    </a:lnTo>
                    <a:lnTo>
                      <a:pt x="939" y="1234"/>
                    </a:lnTo>
                    <a:lnTo>
                      <a:pt x="939" y="1234"/>
                    </a:lnTo>
                    <a:lnTo>
                      <a:pt x="939" y="1234"/>
                    </a:lnTo>
                    <a:lnTo>
                      <a:pt x="939" y="1234"/>
                    </a:lnTo>
                    <a:lnTo>
                      <a:pt x="939" y="1234"/>
                    </a:lnTo>
                    <a:lnTo>
                      <a:pt x="937" y="1232"/>
                    </a:lnTo>
                    <a:lnTo>
                      <a:pt x="937" y="1232"/>
                    </a:lnTo>
                    <a:lnTo>
                      <a:pt x="935" y="1232"/>
                    </a:lnTo>
                    <a:lnTo>
                      <a:pt x="935" y="1232"/>
                    </a:lnTo>
                    <a:lnTo>
                      <a:pt x="935" y="1232"/>
                    </a:lnTo>
                    <a:lnTo>
                      <a:pt x="935" y="1232"/>
                    </a:lnTo>
                    <a:lnTo>
                      <a:pt x="933" y="1231"/>
                    </a:lnTo>
                    <a:lnTo>
                      <a:pt x="932" y="1231"/>
                    </a:lnTo>
                    <a:lnTo>
                      <a:pt x="932" y="1231"/>
                    </a:lnTo>
                    <a:lnTo>
                      <a:pt x="930" y="1231"/>
                    </a:lnTo>
                    <a:lnTo>
                      <a:pt x="930" y="1231"/>
                    </a:lnTo>
                    <a:lnTo>
                      <a:pt x="930" y="1231"/>
                    </a:lnTo>
                    <a:lnTo>
                      <a:pt x="928" y="1231"/>
                    </a:lnTo>
                    <a:lnTo>
                      <a:pt x="928" y="1231"/>
                    </a:lnTo>
                    <a:lnTo>
                      <a:pt x="928" y="1231"/>
                    </a:lnTo>
                    <a:lnTo>
                      <a:pt x="926" y="1231"/>
                    </a:lnTo>
                    <a:lnTo>
                      <a:pt x="926" y="1231"/>
                    </a:lnTo>
                    <a:lnTo>
                      <a:pt x="926" y="1231"/>
                    </a:lnTo>
                    <a:lnTo>
                      <a:pt x="926" y="1229"/>
                    </a:lnTo>
                    <a:lnTo>
                      <a:pt x="926" y="1229"/>
                    </a:lnTo>
                    <a:lnTo>
                      <a:pt x="926" y="1227"/>
                    </a:lnTo>
                    <a:lnTo>
                      <a:pt x="924" y="1227"/>
                    </a:lnTo>
                    <a:lnTo>
                      <a:pt x="924" y="1227"/>
                    </a:lnTo>
                    <a:lnTo>
                      <a:pt x="924" y="1227"/>
                    </a:lnTo>
                    <a:lnTo>
                      <a:pt x="924" y="1227"/>
                    </a:lnTo>
                    <a:lnTo>
                      <a:pt x="924" y="1227"/>
                    </a:lnTo>
                    <a:lnTo>
                      <a:pt x="923" y="1227"/>
                    </a:lnTo>
                    <a:lnTo>
                      <a:pt x="923" y="1229"/>
                    </a:lnTo>
                    <a:lnTo>
                      <a:pt x="923" y="1229"/>
                    </a:lnTo>
                    <a:lnTo>
                      <a:pt x="923" y="1229"/>
                    </a:lnTo>
                    <a:lnTo>
                      <a:pt x="923" y="1229"/>
                    </a:lnTo>
                    <a:lnTo>
                      <a:pt x="923" y="1231"/>
                    </a:lnTo>
                    <a:lnTo>
                      <a:pt x="923" y="1231"/>
                    </a:lnTo>
                    <a:lnTo>
                      <a:pt x="923" y="1232"/>
                    </a:lnTo>
                    <a:lnTo>
                      <a:pt x="923" y="1234"/>
                    </a:lnTo>
                    <a:lnTo>
                      <a:pt x="923" y="1234"/>
                    </a:lnTo>
                    <a:lnTo>
                      <a:pt x="923" y="1236"/>
                    </a:lnTo>
                    <a:lnTo>
                      <a:pt x="923" y="1236"/>
                    </a:lnTo>
                    <a:lnTo>
                      <a:pt x="923" y="1236"/>
                    </a:lnTo>
                    <a:lnTo>
                      <a:pt x="923" y="1236"/>
                    </a:lnTo>
                    <a:lnTo>
                      <a:pt x="924" y="1236"/>
                    </a:lnTo>
                    <a:lnTo>
                      <a:pt x="924" y="1236"/>
                    </a:lnTo>
                    <a:lnTo>
                      <a:pt x="924" y="1236"/>
                    </a:lnTo>
                    <a:lnTo>
                      <a:pt x="926" y="1236"/>
                    </a:lnTo>
                    <a:lnTo>
                      <a:pt x="926" y="1236"/>
                    </a:lnTo>
                    <a:lnTo>
                      <a:pt x="928" y="1236"/>
                    </a:lnTo>
                    <a:lnTo>
                      <a:pt x="928" y="1236"/>
                    </a:lnTo>
                    <a:lnTo>
                      <a:pt x="928" y="1236"/>
                    </a:lnTo>
                    <a:lnTo>
                      <a:pt x="928" y="1238"/>
                    </a:lnTo>
                    <a:lnTo>
                      <a:pt x="928" y="1238"/>
                    </a:lnTo>
                    <a:lnTo>
                      <a:pt x="928" y="1238"/>
                    </a:lnTo>
                    <a:lnTo>
                      <a:pt x="926" y="1238"/>
                    </a:lnTo>
                    <a:lnTo>
                      <a:pt x="926" y="1240"/>
                    </a:lnTo>
                    <a:lnTo>
                      <a:pt x="926" y="1240"/>
                    </a:lnTo>
                    <a:lnTo>
                      <a:pt x="924" y="1240"/>
                    </a:lnTo>
                    <a:lnTo>
                      <a:pt x="923" y="1240"/>
                    </a:lnTo>
                    <a:lnTo>
                      <a:pt x="919" y="1238"/>
                    </a:lnTo>
                    <a:lnTo>
                      <a:pt x="917" y="1238"/>
                    </a:lnTo>
                    <a:lnTo>
                      <a:pt x="917" y="1238"/>
                    </a:lnTo>
                    <a:lnTo>
                      <a:pt x="915" y="1238"/>
                    </a:lnTo>
                    <a:lnTo>
                      <a:pt x="915" y="1240"/>
                    </a:lnTo>
                    <a:lnTo>
                      <a:pt x="914" y="1240"/>
                    </a:lnTo>
                    <a:lnTo>
                      <a:pt x="914" y="1241"/>
                    </a:lnTo>
                    <a:lnTo>
                      <a:pt x="912" y="1241"/>
                    </a:lnTo>
                    <a:lnTo>
                      <a:pt x="912" y="1241"/>
                    </a:lnTo>
                    <a:lnTo>
                      <a:pt x="912" y="1241"/>
                    </a:lnTo>
                    <a:lnTo>
                      <a:pt x="912" y="1241"/>
                    </a:lnTo>
                    <a:lnTo>
                      <a:pt x="912" y="1243"/>
                    </a:lnTo>
                    <a:lnTo>
                      <a:pt x="912" y="1243"/>
                    </a:lnTo>
                    <a:lnTo>
                      <a:pt x="912" y="1245"/>
                    </a:lnTo>
                    <a:lnTo>
                      <a:pt x="912" y="1245"/>
                    </a:lnTo>
                    <a:lnTo>
                      <a:pt x="912" y="1245"/>
                    </a:lnTo>
                    <a:lnTo>
                      <a:pt x="912" y="1247"/>
                    </a:lnTo>
                    <a:lnTo>
                      <a:pt x="912" y="1247"/>
                    </a:lnTo>
                    <a:lnTo>
                      <a:pt x="910" y="1247"/>
                    </a:lnTo>
                    <a:lnTo>
                      <a:pt x="910" y="1245"/>
                    </a:lnTo>
                    <a:lnTo>
                      <a:pt x="910" y="1245"/>
                    </a:lnTo>
                    <a:lnTo>
                      <a:pt x="908" y="1243"/>
                    </a:lnTo>
                    <a:lnTo>
                      <a:pt x="908" y="1243"/>
                    </a:lnTo>
                    <a:lnTo>
                      <a:pt x="908" y="1241"/>
                    </a:lnTo>
                    <a:lnTo>
                      <a:pt x="904" y="1240"/>
                    </a:lnTo>
                    <a:lnTo>
                      <a:pt x="903" y="1240"/>
                    </a:lnTo>
                    <a:lnTo>
                      <a:pt x="903" y="1240"/>
                    </a:lnTo>
                    <a:lnTo>
                      <a:pt x="903" y="1240"/>
                    </a:lnTo>
                    <a:lnTo>
                      <a:pt x="901" y="1238"/>
                    </a:lnTo>
                    <a:lnTo>
                      <a:pt x="901" y="1238"/>
                    </a:lnTo>
                    <a:lnTo>
                      <a:pt x="901" y="1238"/>
                    </a:lnTo>
                    <a:lnTo>
                      <a:pt x="899" y="1238"/>
                    </a:lnTo>
                    <a:lnTo>
                      <a:pt x="899" y="1238"/>
                    </a:lnTo>
                    <a:lnTo>
                      <a:pt x="899" y="1238"/>
                    </a:lnTo>
                    <a:lnTo>
                      <a:pt x="897" y="1238"/>
                    </a:lnTo>
                    <a:lnTo>
                      <a:pt x="897" y="1238"/>
                    </a:lnTo>
                    <a:lnTo>
                      <a:pt x="897" y="1238"/>
                    </a:lnTo>
                    <a:lnTo>
                      <a:pt x="897" y="1240"/>
                    </a:lnTo>
                    <a:lnTo>
                      <a:pt x="895" y="1240"/>
                    </a:lnTo>
                    <a:lnTo>
                      <a:pt x="895" y="1240"/>
                    </a:lnTo>
                    <a:lnTo>
                      <a:pt x="895" y="1240"/>
                    </a:lnTo>
                    <a:lnTo>
                      <a:pt x="895" y="1240"/>
                    </a:lnTo>
                    <a:lnTo>
                      <a:pt x="897" y="1241"/>
                    </a:lnTo>
                    <a:lnTo>
                      <a:pt x="897" y="1241"/>
                    </a:lnTo>
                    <a:lnTo>
                      <a:pt x="895" y="1241"/>
                    </a:lnTo>
                    <a:lnTo>
                      <a:pt x="894" y="1241"/>
                    </a:lnTo>
                    <a:lnTo>
                      <a:pt x="894" y="1238"/>
                    </a:lnTo>
                    <a:lnTo>
                      <a:pt x="894" y="1238"/>
                    </a:lnTo>
                    <a:lnTo>
                      <a:pt x="892" y="1238"/>
                    </a:lnTo>
                    <a:lnTo>
                      <a:pt x="890" y="1238"/>
                    </a:lnTo>
                    <a:lnTo>
                      <a:pt x="890" y="1238"/>
                    </a:lnTo>
                    <a:lnTo>
                      <a:pt x="888" y="1236"/>
                    </a:lnTo>
                    <a:lnTo>
                      <a:pt x="888" y="1236"/>
                    </a:lnTo>
                    <a:lnTo>
                      <a:pt x="886" y="1236"/>
                    </a:lnTo>
                    <a:lnTo>
                      <a:pt x="886" y="1234"/>
                    </a:lnTo>
                    <a:lnTo>
                      <a:pt x="885" y="1234"/>
                    </a:lnTo>
                    <a:lnTo>
                      <a:pt x="885" y="1234"/>
                    </a:lnTo>
                    <a:lnTo>
                      <a:pt x="885" y="1234"/>
                    </a:lnTo>
                    <a:lnTo>
                      <a:pt x="883" y="1232"/>
                    </a:lnTo>
                    <a:lnTo>
                      <a:pt x="883" y="1232"/>
                    </a:lnTo>
                    <a:lnTo>
                      <a:pt x="883" y="1232"/>
                    </a:lnTo>
                    <a:lnTo>
                      <a:pt x="881" y="1232"/>
                    </a:lnTo>
                    <a:lnTo>
                      <a:pt x="879" y="1231"/>
                    </a:lnTo>
                    <a:lnTo>
                      <a:pt x="879" y="1231"/>
                    </a:lnTo>
                    <a:lnTo>
                      <a:pt x="877" y="1231"/>
                    </a:lnTo>
                    <a:lnTo>
                      <a:pt x="876" y="1231"/>
                    </a:lnTo>
                    <a:lnTo>
                      <a:pt x="874" y="1231"/>
                    </a:lnTo>
                    <a:lnTo>
                      <a:pt x="874" y="1231"/>
                    </a:lnTo>
                    <a:lnTo>
                      <a:pt x="870" y="1231"/>
                    </a:lnTo>
                    <a:lnTo>
                      <a:pt x="868" y="1231"/>
                    </a:lnTo>
                    <a:lnTo>
                      <a:pt x="868" y="1231"/>
                    </a:lnTo>
                    <a:lnTo>
                      <a:pt x="868" y="1231"/>
                    </a:lnTo>
                    <a:lnTo>
                      <a:pt x="867" y="1229"/>
                    </a:lnTo>
                    <a:lnTo>
                      <a:pt x="867" y="1229"/>
                    </a:lnTo>
                    <a:lnTo>
                      <a:pt x="863" y="1225"/>
                    </a:lnTo>
                    <a:lnTo>
                      <a:pt x="863" y="1223"/>
                    </a:lnTo>
                    <a:lnTo>
                      <a:pt x="863" y="1223"/>
                    </a:lnTo>
                    <a:lnTo>
                      <a:pt x="863" y="1222"/>
                    </a:lnTo>
                    <a:lnTo>
                      <a:pt x="863" y="1222"/>
                    </a:lnTo>
                    <a:lnTo>
                      <a:pt x="865" y="1222"/>
                    </a:lnTo>
                    <a:lnTo>
                      <a:pt x="865" y="1220"/>
                    </a:lnTo>
                    <a:lnTo>
                      <a:pt x="865" y="1220"/>
                    </a:lnTo>
                    <a:lnTo>
                      <a:pt x="865" y="1220"/>
                    </a:lnTo>
                    <a:lnTo>
                      <a:pt x="865" y="1218"/>
                    </a:lnTo>
                    <a:lnTo>
                      <a:pt x="865" y="1216"/>
                    </a:lnTo>
                    <a:lnTo>
                      <a:pt x="865" y="1216"/>
                    </a:lnTo>
                    <a:lnTo>
                      <a:pt x="863" y="1214"/>
                    </a:lnTo>
                    <a:lnTo>
                      <a:pt x="861" y="1214"/>
                    </a:lnTo>
                    <a:lnTo>
                      <a:pt x="861" y="1212"/>
                    </a:lnTo>
                    <a:lnTo>
                      <a:pt x="861" y="1211"/>
                    </a:lnTo>
                    <a:lnTo>
                      <a:pt x="861" y="1211"/>
                    </a:lnTo>
                    <a:lnTo>
                      <a:pt x="863" y="1207"/>
                    </a:lnTo>
                    <a:lnTo>
                      <a:pt x="863" y="1205"/>
                    </a:lnTo>
                    <a:lnTo>
                      <a:pt x="863" y="1202"/>
                    </a:lnTo>
                    <a:lnTo>
                      <a:pt x="863" y="1200"/>
                    </a:lnTo>
                    <a:lnTo>
                      <a:pt x="863" y="1200"/>
                    </a:lnTo>
                    <a:lnTo>
                      <a:pt x="865" y="1198"/>
                    </a:lnTo>
                    <a:lnTo>
                      <a:pt x="865" y="1198"/>
                    </a:lnTo>
                    <a:lnTo>
                      <a:pt x="865" y="1196"/>
                    </a:lnTo>
                    <a:lnTo>
                      <a:pt x="865" y="1194"/>
                    </a:lnTo>
                    <a:lnTo>
                      <a:pt x="865" y="1191"/>
                    </a:lnTo>
                    <a:lnTo>
                      <a:pt x="863" y="1191"/>
                    </a:lnTo>
                    <a:lnTo>
                      <a:pt x="863" y="1191"/>
                    </a:lnTo>
                    <a:lnTo>
                      <a:pt x="861" y="1191"/>
                    </a:lnTo>
                    <a:lnTo>
                      <a:pt x="859" y="1191"/>
                    </a:lnTo>
                    <a:lnTo>
                      <a:pt x="857" y="1189"/>
                    </a:lnTo>
                    <a:lnTo>
                      <a:pt x="857" y="1189"/>
                    </a:lnTo>
                    <a:lnTo>
                      <a:pt x="856" y="1187"/>
                    </a:lnTo>
                    <a:lnTo>
                      <a:pt x="856" y="1187"/>
                    </a:lnTo>
                    <a:lnTo>
                      <a:pt x="856" y="1185"/>
                    </a:lnTo>
                    <a:lnTo>
                      <a:pt x="854" y="1185"/>
                    </a:lnTo>
                    <a:lnTo>
                      <a:pt x="854" y="1184"/>
                    </a:lnTo>
                    <a:lnTo>
                      <a:pt x="854" y="1182"/>
                    </a:lnTo>
                    <a:lnTo>
                      <a:pt x="854" y="1178"/>
                    </a:lnTo>
                    <a:lnTo>
                      <a:pt x="854" y="1178"/>
                    </a:lnTo>
                    <a:lnTo>
                      <a:pt x="852" y="1176"/>
                    </a:lnTo>
                    <a:lnTo>
                      <a:pt x="852" y="1174"/>
                    </a:lnTo>
                    <a:lnTo>
                      <a:pt x="850" y="1173"/>
                    </a:lnTo>
                    <a:lnTo>
                      <a:pt x="848" y="1173"/>
                    </a:lnTo>
                    <a:lnTo>
                      <a:pt x="848" y="1173"/>
                    </a:lnTo>
                    <a:lnTo>
                      <a:pt x="848" y="1171"/>
                    </a:lnTo>
                    <a:lnTo>
                      <a:pt x="848" y="1171"/>
                    </a:lnTo>
                    <a:lnTo>
                      <a:pt x="847" y="1171"/>
                    </a:lnTo>
                    <a:lnTo>
                      <a:pt x="847" y="1171"/>
                    </a:lnTo>
                    <a:lnTo>
                      <a:pt x="847" y="1169"/>
                    </a:lnTo>
                    <a:lnTo>
                      <a:pt x="847" y="1167"/>
                    </a:lnTo>
                    <a:lnTo>
                      <a:pt x="845" y="1167"/>
                    </a:lnTo>
                    <a:lnTo>
                      <a:pt x="845" y="1165"/>
                    </a:lnTo>
                    <a:lnTo>
                      <a:pt x="845" y="1165"/>
                    </a:lnTo>
                    <a:lnTo>
                      <a:pt x="845" y="1165"/>
                    </a:lnTo>
                    <a:lnTo>
                      <a:pt x="845" y="1165"/>
                    </a:lnTo>
                    <a:lnTo>
                      <a:pt x="843" y="1165"/>
                    </a:lnTo>
                    <a:lnTo>
                      <a:pt x="841" y="1165"/>
                    </a:lnTo>
                    <a:lnTo>
                      <a:pt x="839" y="1165"/>
                    </a:lnTo>
                    <a:lnTo>
                      <a:pt x="839" y="1165"/>
                    </a:lnTo>
                    <a:lnTo>
                      <a:pt x="839" y="1165"/>
                    </a:lnTo>
                    <a:lnTo>
                      <a:pt x="839" y="1165"/>
                    </a:lnTo>
                    <a:lnTo>
                      <a:pt x="838" y="1165"/>
                    </a:lnTo>
                    <a:lnTo>
                      <a:pt x="838" y="1165"/>
                    </a:lnTo>
                    <a:lnTo>
                      <a:pt x="834" y="1165"/>
                    </a:lnTo>
                    <a:lnTo>
                      <a:pt x="834" y="1164"/>
                    </a:lnTo>
                    <a:lnTo>
                      <a:pt x="830" y="1164"/>
                    </a:lnTo>
                    <a:lnTo>
                      <a:pt x="829" y="1162"/>
                    </a:lnTo>
                    <a:lnTo>
                      <a:pt x="829" y="1162"/>
                    </a:lnTo>
                    <a:lnTo>
                      <a:pt x="827" y="1162"/>
                    </a:lnTo>
                    <a:lnTo>
                      <a:pt x="827" y="1160"/>
                    </a:lnTo>
                    <a:lnTo>
                      <a:pt x="827" y="1160"/>
                    </a:lnTo>
                    <a:lnTo>
                      <a:pt x="825" y="1160"/>
                    </a:lnTo>
                    <a:lnTo>
                      <a:pt x="823" y="1158"/>
                    </a:lnTo>
                    <a:lnTo>
                      <a:pt x="823" y="1158"/>
                    </a:lnTo>
                    <a:lnTo>
                      <a:pt x="823" y="1158"/>
                    </a:lnTo>
                    <a:lnTo>
                      <a:pt x="821" y="1156"/>
                    </a:lnTo>
                    <a:lnTo>
                      <a:pt x="819" y="1156"/>
                    </a:lnTo>
                    <a:lnTo>
                      <a:pt x="818" y="1155"/>
                    </a:lnTo>
                    <a:lnTo>
                      <a:pt x="816" y="1155"/>
                    </a:lnTo>
                    <a:lnTo>
                      <a:pt x="816" y="1155"/>
                    </a:lnTo>
                    <a:lnTo>
                      <a:pt x="814" y="1155"/>
                    </a:lnTo>
                    <a:lnTo>
                      <a:pt x="814" y="1155"/>
                    </a:lnTo>
                    <a:lnTo>
                      <a:pt x="812" y="1155"/>
                    </a:lnTo>
                    <a:lnTo>
                      <a:pt x="810" y="1155"/>
                    </a:lnTo>
                    <a:lnTo>
                      <a:pt x="809" y="1155"/>
                    </a:lnTo>
                    <a:lnTo>
                      <a:pt x="809" y="1156"/>
                    </a:lnTo>
                    <a:lnTo>
                      <a:pt x="807" y="1158"/>
                    </a:lnTo>
                    <a:lnTo>
                      <a:pt x="807" y="1158"/>
                    </a:lnTo>
                    <a:lnTo>
                      <a:pt x="807" y="1160"/>
                    </a:lnTo>
                    <a:lnTo>
                      <a:pt x="805" y="1160"/>
                    </a:lnTo>
                    <a:lnTo>
                      <a:pt x="805" y="1160"/>
                    </a:lnTo>
                    <a:lnTo>
                      <a:pt x="803" y="1160"/>
                    </a:lnTo>
                    <a:lnTo>
                      <a:pt x="801" y="1160"/>
                    </a:lnTo>
                    <a:lnTo>
                      <a:pt x="800" y="1160"/>
                    </a:lnTo>
                    <a:lnTo>
                      <a:pt x="800" y="1158"/>
                    </a:lnTo>
                    <a:lnTo>
                      <a:pt x="798" y="1158"/>
                    </a:lnTo>
                    <a:lnTo>
                      <a:pt x="796" y="1158"/>
                    </a:lnTo>
                    <a:lnTo>
                      <a:pt x="794" y="1156"/>
                    </a:lnTo>
                    <a:lnTo>
                      <a:pt x="792" y="1155"/>
                    </a:lnTo>
                    <a:lnTo>
                      <a:pt x="792" y="1153"/>
                    </a:lnTo>
                    <a:lnTo>
                      <a:pt x="791" y="1153"/>
                    </a:lnTo>
                    <a:lnTo>
                      <a:pt x="791" y="1151"/>
                    </a:lnTo>
                    <a:lnTo>
                      <a:pt x="791" y="1151"/>
                    </a:lnTo>
                    <a:lnTo>
                      <a:pt x="789" y="1149"/>
                    </a:lnTo>
                    <a:lnTo>
                      <a:pt x="789" y="1147"/>
                    </a:lnTo>
                    <a:lnTo>
                      <a:pt x="787" y="1147"/>
                    </a:lnTo>
                    <a:lnTo>
                      <a:pt x="785" y="1146"/>
                    </a:lnTo>
                    <a:lnTo>
                      <a:pt x="783" y="1146"/>
                    </a:lnTo>
                    <a:lnTo>
                      <a:pt x="783" y="1144"/>
                    </a:lnTo>
                    <a:lnTo>
                      <a:pt x="783" y="1142"/>
                    </a:lnTo>
                    <a:lnTo>
                      <a:pt x="781" y="1140"/>
                    </a:lnTo>
                    <a:lnTo>
                      <a:pt x="780" y="1140"/>
                    </a:lnTo>
                    <a:lnTo>
                      <a:pt x="778" y="1140"/>
                    </a:lnTo>
                    <a:lnTo>
                      <a:pt x="778" y="1140"/>
                    </a:lnTo>
                    <a:lnTo>
                      <a:pt x="778" y="1140"/>
                    </a:lnTo>
                    <a:lnTo>
                      <a:pt x="776" y="1140"/>
                    </a:lnTo>
                    <a:lnTo>
                      <a:pt x="774" y="1140"/>
                    </a:lnTo>
                    <a:lnTo>
                      <a:pt x="774" y="1140"/>
                    </a:lnTo>
                    <a:lnTo>
                      <a:pt x="772" y="1138"/>
                    </a:lnTo>
                    <a:lnTo>
                      <a:pt x="772" y="1138"/>
                    </a:lnTo>
                    <a:lnTo>
                      <a:pt x="771" y="1138"/>
                    </a:lnTo>
                    <a:lnTo>
                      <a:pt x="771" y="1138"/>
                    </a:lnTo>
                    <a:lnTo>
                      <a:pt x="771" y="1138"/>
                    </a:lnTo>
                    <a:lnTo>
                      <a:pt x="769" y="1137"/>
                    </a:lnTo>
                    <a:lnTo>
                      <a:pt x="767" y="1137"/>
                    </a:lnTo>
                    <a:lnTo>
                      <a:pt x="765" y="1137"/>
                    </a:lnTo>
                    <a:lnTo>
                      <a:pt x="763" y="1137"/>
                    </a:lnTo>
                    <a:lnTo>
                      <a:pt x="763" y="1135"/>
                    </a:lnTo>
                    <a:lnTo>
                      <a:pt x="762" y="1135"/>
                    </a:lnTo>
                    <a:lnTo>
                      <a:pt x="760" y="1135"/>
                    </a:lnTo>
                    <a:lnTo>
                      <a:pt x="760" y="1135"/>
                    </a:lnTo>
                    <a:lnTo>
                      <a:pt x="758" y="1135"/>
                    </a:lnTo>
                    <a:lnTo>
                      <a:pt x="756" y="1137"/>
                    </a:lnTo>
                    <a:lnTo>
                      <a:pt x="754" y="1137"/>
                    </a:lnTo>
                    <a:lnTo>
                      <a:pt x="754" y="1137"/>
                    </a:lnTo>
                    <a:lnTo>
                      <a:pt x="753" y="1137"/>
                    </a:lnTo>
                    <a:lnTo>
                      <a:pt x="753" y="1137"/>
                    </a:lnTo>
                    <a:lnTo>
                      <a:pt x="753" y="1137"/>
                    </a:lnTo>
                    <a:lnTo>
                      <a:pt x="751" y="1135"/>
                    </a:lnTo>
                    <a:lnTo>
                      <a:pt x="751" y="1135"/>
                    </a:lnTo>
                    <a:lnTo>
                      <a:pt x="749" y="1135"/>
                    </a:lnTo>
                    <a:lnTo>
                      <a:pt x="749" y="1135"/>
                    </a:lnTo>
                    <a:lnTo>
                      <a:pt x="747" y="1135"/>
                    </a:lnTo>
                    <a:lnTo>
                      <a:pt x="747" y="1135"/>
                    </a:lnTo>
                    <a:lnTo>
                      <a:pt x="745" y="1135"/>
                    </a:lnTo>
                    <a:lnTo>
                      <a:pt x="745" y="1133"/>
                    </a:lnTo>
                    <a:lnTo>
                      <a:pt x="744" y="1133"/>
                    </a:lnTo>
                    <a:lnTo>
                      <a:pt x="744" y="1133"/>
                    </a:lnTo>
                    <a:lnTo>
                      <a:pt x="744" y="1131"/>
                    </a:lnTo>
                    <a:lnTo>
                      <a:pt x="745" y="1131"/>
                    </a:lnTo>
                    <a:lnTo>
                      <a:pt x="745" y="1131"/>
                    </a:lnTo>
                    <a:lnTo>
                      <a:pt x="744" y="1129"/>
                    </a:lnTo>
                    <a:lnTo>
                      <a:pt x="742" y="1129"/>
                    </a:lnTo>
                    <a:lnTo>
                      <a:pt x="742" y="1127"/>
                    </a:lnTo>
                    <a:lnTo>
                      <a:pt x="740" y="1127"/>
                    </a:lnTo>
                    <a:lnTo>
                      <a:pt x="740" y="1127"/>
                    </a:lnTo>
                    <a:lnTo>
                      <a:pt x="736" y="1126"/>
                    </a:lnTo>
                    <a:lnTo>
                      <a:pt x="736" y="1126"/>
                    </a:lnTo>
                    <a:lnTo>
                      <a:pt x="733" y="1122"/>
                    </a:lnTo>
                    <a:lnTo>
                      <a:pt x="731" y="1122"/>
                    </a:lnTo>
                    <a:lnTo>
                      <a:pt x="731" y="1122"/>
                    </a:lnTo>
                    <a:lnTo>
                      <a:pt x="729" y="1122"/>
                    </a:lnTo>
                    <a:lnTo>
                      <a:pt x="727" y="1122"/>
                    </a:lnTo>
                    <a:lnTo>
                      <a:pt x="727" y="1122"/>
                    </a:lnTo>
                    <a:lnTo>
                      <a:pt x="725" y="1122"/>
                    </a:lnTo>
                    <a:lnTo>
                      <a:pt x="724" y="1124"/>
                    </a:lnTo>
                    <a:lnTo>
                      <a:pt x="724" y="1124"/>
                    </a:lnTo>
                    <a:lnTo>
                      <a:pt x="722" y="1124"/>
                    </a:lnTo>
                    <a:lnTo>
                      <a:pt x="722" y="1122"/>
                    </a:lnTo>
                    <a:lnTo>
                      <a:pt x="720" y="1122"/>
                    </a:lnTo>
                    <a:lnTo>
                      <a:pt x="720" y="1122"/>
                    </a:lnTo>
                    <a:lnTo>
                      <a:pt x="720" y="1120"/>
                    </a:lnTo>
                    <a:lnTo>
                      <a:pt x="718" y="1120"/>
                    </a:lnTo>
                    <a:lnTo>
                      <a:pt x="718" y="1120"/>
                    </a:lnTo>
                    <a:lnTo>
                      <a:pt x="716" y="1118"/>
                    </a:lnTo>
                    <a:lnTo>
                      <a:pt x="715" y="1118"/>
                    </a:lnTo>
                    <a:lnTo>
                      <a:pt x="715" y="1118"/>
                    </a:lnTo>
                    <a:lnTo>
                      <a:pt x="713" y="1120"/>
                    </a:lnTo>
                    <a:lnTo>
                      <a:pt x="711" y="1120"/>
                    </a:lnTo>
                    <a:lnTo>
                      <a:pt x="711" y="1120"/>
                    </a:lnTo>
                    <a:lnTo>
                      <a:pt x="709" y="1122"/>
                    </a:lnTo>
                    <a:lnTo>
                      <a:pt x="709" y="1122"/>
                    </a:lnTo>
                    <a:lnTo>
                      <a:pt x="707" y="1122"/>
                    </a:lnTo>
                    <a:lnTo>
                      <a:pt x="706" y="1122"/>
                    </a:lnTo>
                    <a:lnTo>
                      <a:pt x="706" y="1120"/>
                    </a:lnTo>
                    <a:lnTo>
                      <a:pt x="704" y="1118"/>
                    </a:lnTo>
                    <a:lnTo>
                      <a:pt x="702" y="1118"/>
                    </a:lnTo>
                    <a:lnTo>
                      <a:pt x="702" y="1118"/>
                    </a:lnTo>
                    <a:lnTo>
                      <a:pt x="700" y="1117"/>
                    </a:lnTo>
                    <a:lnTo>
                      <a:pt x="698" y="1117"/>
                    </a:lnTo>
                    <a:lnTo>
                      <a:pt x="698" y="1117"/>
                    </a:lnTo>
                    <a:lnTo>
                      <a:pt x="698" y="1117"/>
                    </a:lnTo>
                    <a:lnTo>
                      <a:pt x="696" y="1118"/>
                    </a:lnTo>
                    <a:lnTo>
                      <a:pt x="696" y="1118"/>
                    </a:lnTo>
                    <a:lnTo>
                      <a:pt x="696" y="1120"/>
                    </a:lnTo>
                    <a:lnTo>
                      <a:pt x="695" y="1120"/>
                    </a:lnTo>
                    <a:lnTo>
                      <a:pt x="693" y="1122"/>
                    </a:lnTo>
                    <a:lnTo>
                      <a:pt x="693" y="1122"/>
                    </a:lnTo>
                    <a:lnTo>
                      <a:pt x="693" y="1124"/>
                    </a:lnTo>
                    <a:lnTo>
                      <a:pt x="691" y="1124"/>
                    </a:lnTo>
                    <a:lnTo>
                      <a:pt x="689" y="1124"/>
                    </a:lnTo>
                    <a:lnTo>
                      <a:pt x="689" y="1124"/>
                    </a:lnTo>
                    <a:lnTo>
                      <a:pt x="687" y="1124"/>
                    </a:lnTo>
                    <a:lnTo>
                      <a:pt x="686" y="1124"/>
                    </a:lnTo>
                    <a:lnTo>
                      <a:pt x="684" y="1124"/>
                    </a:lnTo>
                    <a:lnTo>
                      <a:pt x="682" y="1124"/>
                    </a:lnTo>
                    <a:lnTo>
                      <a:pt x="682" y="1124"/>
                    </a:lnTo>
                    <a:lnTo>
                      <a:pt x="680" y="1124"/>
                    </a:lnTo>
                    <a:lnTo>
                      <a:pt x="678" y="1126"/>
                    </a:lnTo>
                    <a:lnTo>
                      <a:pt x="677" y="1127"/>
                    </a:lnTo>
                    <a:lnTo>
                      <a:pt x="677" y="1129"/>
                    </a:lnTo>
                    <a:lnTo>
                      <a:pt x="675" y="1129"/>
                    </a:lnTo>
                    <a:lnTo>
                      <a:pt x="675" y="1131"/>
                    </a:lnTo>
                    <a:lnTo>
                      <a:pt x="675" y="1131"/>
                    </a:lnTo>
                    <a:lnTo>
                      <a:pt x="675" y="1133"/>
                    </a:lnTo>
                    <a:lnTo>
                      <a:pt x="673" y="1135"/>
                    </a:lnTo>
                    <a:lnTo>
                      <a:pt x="671" y="1138"/>
                    </a:lnTo>
                    <a:lnTo>
                      <a:pt x="671" y="1138"/>
                    </a:lnTo>
                    <a:lnTo>
                      <a:pt x="669" y="1138"/>
                    </a:lnTo>
                    <a:lnTo>
                      <a:pt x="669" y="1138"/>
                    </a:lnTo>
                    <a:lnTo>
                      <a:pt x="669" y="1140"/>
                    </a:lnTo>
                    <a:lnTo>
                      <a:pt x="668" y="1140"/>
                    </a:lnTo>
                    <a:lnTo>
                      <a:pt x="668" y="1140"/>
                    </a:lnTo>
                    <a:lnTo>
                      <a:pt x="668" y="1138"/>
                    </a:lnTo>
                    <a:lnTo>
                      <a:pt x="666" y="1138"/>
                    </a:lnTo>
                    <a:lnTo>
                      <a:pt x="664" y="1138"/>
                    </a:lnTo>
                    <a:lnTo>
                      <a:pt x="662" y="1137"/>
                    </a:lnTo>
                    <a:lnTo>
                      <a:pt x="662" y="1137"/>
                    </a:lnTo>
                    <a:lnTo>
                      <a:pt x="660" y="1135"/>
                    </a:lnTo>
                    <a:lnTo>
                      <a:pt x="660" y="1135"/>
                    </a:lnTo>
                    <a:lnTo>
                      <a:pt x="659" y="1133"/>
                    </a:lnTo>
                    <a:lnTo>
                      <a:pt x="657" y="1131"/>
                    </a:lnTo>
                    <a:lnTo>
                      <a:pt x="655" y="1131"/>
                    </a:lnTo>
                    <a:lnTo>
                      <a:pt x="653" y="1129"/>
                    </a:lnTo>
                    <a:lnTo>
                      <a:pt x="651" y="1129"/>
                    </a:lnTo>
                    <a:lnTo>
                      <a:pt x="649" y="1129"/>
                    </a:lnTo>
                    <a:lnTo>
                      <a:pt x="649" y="1129"/>
                    </a:lnTo>
                    <a:lnTo>
                      <a:pt x="648" y="1129"/>
                    </a:lnTo>
                    <a:lnTo>
                      <a:pt x="648" y="1131"/>
                    </a:lnTo>
                    <a:lnTo>
                      <a:pt x="646" y="1133"/>
                    </a:lnTo>
                    <a:lnTo>
                      <a:pt x="644" y="1133"/>
                    </a:lnTo>
                    <a:lnTo>
                      <a:pt x="644" y="1133"/>
                    </a:lnTo>
                    <a:lnTo>
                      <a:pt x="640" y="1133"/>
                    </a:lnTo>
                    <a:lnTo>
                      <a:pt x="639" y="1133"/>
                    </a:lnTo>
                    <a:lnTo>
                      <a:pt x="639" y="1133"/>
                    </a:lnTo>
                    <a:lnTo>
                      <a:pt x="637" y="1133"/>
                    </a:lnTo>
                    <a:lnTo>
                      <a:pt x="637" y="1131"/>
                    </a:lnTo>
                    <a:lnTo>
                      <a:pt x="635" y="1131"/>
                    </a:lnTo>
                    <a:lnTo>
                      <a:pt x="635" y="1131"/>
                    </a:lnTo>
                    <a:lnTo>
                      <a:pt x="635" y="1131"/>
                    </a:lnTo>
                    <a:lnTo>
                      <a:pt x="633" y="1131"/>
                    </a:lnTo>
                    <a:lnTo>
                      <a:pt x="633" y="1129"/>
                    </a:lnTo>
                    <a:lnTo>
                      <a:pt x="631" y="1129"/>
                    </a:lnTo>
                    <a:lnTo>
                      <a:pt x="631" y="1129"/>
                    </a:lnTo>
                    <a:lnTo>
                      <a:pt x="631" y="1129"/>
                    </a:lnTo>
                    <a:lnTo>
                      <a:pt x="628" y="1129"/>
                    </a:lnTo>
                    <a:lnTo>
                      <a:pt x="628" y="1129"/>
                    </a:lnTo>
                    <a:lnTo>
                      <a:pt x="626" y="1129"/>
                    </a:lnTo>
                    <a:lnTo>
                      <a:pt x="624" y="1131"/>
                    </a:lnTo>
                    <a:lnTo>
                      <a:pt x="622" y="1131"/>
                    </a:lnTo>
                    <a:lnTo>
                      <a:pt x="622" y="1131"/>
                    </a:lnTo>
                    <a:lnTo>
                      <a:pt x="621" y="1133"/>
                    </a:lnTo>
                    <a:lnTo>
                      <a:pt x="621" y="1133"/>
                    </a:lnTo>
                    <a:lnTo>
                      <a:pt x="617" y="1135"/>
                    </a:lnTo>
                    <a:lnTo>
                      <a:pt x="613" y="1135"/>
                    </a:lnTo>
                    <a:lnTo>
                      <a:pt x="611" y="1135"/>
                    </a:lnTo>
                    <a:lnTo>
                      <a:pt x="610" y="1135"/>
                    </a:lnTo>
                    <a:lnTo>
                      <a:pt x="604" y="1133"/>
                    </a:lnTo>
                    <a:lnTo>
                      <a:pt x="602" y="1133"/>
                    </a:lnTo>
                    <a:lnTo>
                      <a:pt x="602" y="1135"/>
                    </a:lnTo>
                    <a:lnTo>
                      <a:pt x="602" y="1135"/>
                    </a:lnTo>
                    <a:lnTo>
                      <a:pt x="601" y="1135"/>
                    </a:lnTo>
                    <a:lnTo>
                      <a:pt x="601" y="1135"/>
                    </a:lnTo>
                    <a:lnTo>
                      <a:pt x="599" y="1137"/>
                    </a:lnTo>
                    <a:lnTo>
                      <a:pt x="599" y="1137"/>
                    </a:lnTo>
                    <a:lnTo>
                      <a:pt x="597" y="1137"/>
                    </a:lnTo>
                    <a:lnTo>
                      <a:pt x="595" y="1137"/>
                    </a:lnTo>
                    <a:lnTo>
                      <a:pt x="593" y="1137"/>
                    </a:lnTo>
                    <a:lnTo>
                      <a:pt x="593" y="1137"/>
                    </a:lnTo>
                    <a:lnTo>
                      <a:pt x="592" y="1138"/>
                    </a:lnTo>
                    <a:lnTo>
                      <a:pt x="590" y="1138"/>
                    </a:lnTo>
                    <a:lnTo>
                      <a:pt x="590" y="1138"/>
                    </a:lnTo>
                    <a:lnTo>
                      <a:pt x="588" y="1140"/>
                    </a:lnTo>
                    <a:lnTo>
                      <a:pt x="586" y="1140"/>
                    </a:lnTo>
                    <a:lnTo>
                      <a:pt x="584" y="1140"/>
                    </a:lnTo>
                    <a:lnTo>
                      <a:pt x="583" y="1140"/>
                    </a:lnTo>
                    <a:lnTo>
                      <a:pt x="583" y="1140"/>
                    </a:lnTo>
                    <a:lnTo>
                      <a:pt x="581" y="1140"/>
                    </a:lnTo>
                    <a:lnTo>
                      <a:pt x="581" y="1140"/>
                    </a:lnTo>
                    <a:lnTo>
                      <a:pt x="581" y="1138"/>
                    </a:lnTo>
                    <a:lnTo>
                      <a:pt x="579" y="1138"/>
                    </a:lnTo>
                    <a:lnTo>
                      <a:pt x="577" y="1140"/>
                    </a:lnTo>
                    <a:lnTo>
                      <a:pt x="577" y="1140"/>
                    </a:lnTo>
                    <a:lnTo>
                      <a:pt x="577" y="1140"/>
                    </a:lnTo>
                    <a:lnTo>
                      <a:pt x="575" y="1142"/>
                    </a:lnTo>
                    <a:lnTo>
                      <a:pt x="575" y="1142"/>
                    </a:lnTo>
                    <a:lnTo>
                      <a:pt x="575" y="1142"/>
                    </a:lnTo>
                    <a:lnTo>
                      <a:pt x="574" y="1142"/>
                    </a:lnTo>
                    <a:lnTo>
                      <a:pt x="574" y="1142"/>
                    </a:lnTo>
                    <a:lnTo>
                      <a:pt x="574" y="1142"/>
                    </a:lnTo>
                    <a:lnTo>
                      <a:pt x="572" y="1142"/>
                    </a:lnTo>
                    <a:lnTo>
                      <a:pt x="572" y="1142"/>
                    </a:lnTo>
                    <a:lnTo>
                      <a:pt x="570" y="1140"/>
                    </a:lnTo>
                    <a:lnTo>
                      <a:pt x="568" y="1140"/>
                    </a:lnTo>
                    <a:lnTo>
                      <a:pt x="568" y="1140"/>
                    </a:lnTo>
                    <a:lnTo>
                      <a:pt x="568" y="1140"/>
                    </a:lnTo>
                    <a:lnTo>
                      <a:pt x="568" y="1140"/>
                    </a:lnTo>
                    <a:lnTo>
                      <a:pt x="566" y="1140"/>
                    </a:lnTo>
                    <a:lnTo>
                      <a:pt x="566" y="1140"/>
                    </a:lnTo>
                    <a:lnTo>
                      <a:pt x="566" y="1142"/>
                    </a:lnTo>
                    <a:lnTo>
                      <a:pt x="564" y="1142"/>
                    </a:lnTo>
                    <a:lnTo>
                      <a:pt x="563" y="1142"/>
                    </a:lnTo>
                    <a:lnTo>
                      <a:pt x="563" y="1142"/>
                    </a:lnTo>
                    <a:lnTo>
                      <a:pt x="561" y="1142"/>
                    </a:lnTo>
                    <a:lnTo>
                      <a:pt x="561" y="1142"/>
                    </a:lnTo>
                    <a:lnTo>
                      <a:pt x="559" y="1142"/>
                    </a:lnTo>
                    <a:lnTo>
                      <a:pt x="559" y="1140"/>
                    </a:lnTo>
                    <a:lnTo>
                      <a:pt x="557" y="1140"/>
                    </a:lnTo>
                    <a:lnTo>
                      <a:pt x="554" y="1137"/>
                    </a:lnTo>
                    <a:lnTo>
                      <a:pt x="554" y="1137"/>
                    </a:lnTo>
                    <a:lnTo>
                      <a:pt x="554" y="1137"/>
                    </a:lnTo>
                    <a:lnTo>
                      <a:pt x="552" y="1137"/>
                    </a:lnTo>
                    <a:lnTo>
                      <a:pt x="552" y="1137"/>
                    </a:lnTo>
                    <a:lnTo>
                      <a:pt x="552" y="1137"/>
                    </a:lnTo>
                    <a:lnTo>
                      <a:pt x="550" y="1137"/>
                    </a:lnTo>
                    <a:lnTo>
                      <a:pt x="550" y="1137"/>
                    </a:lnTo>
                    <a:lnTo>
                      <a:pt x="546" y="1137"/>
                    </a:lnTo>
                    <a:lnTo>
                      <a:pt x="546" y="1137"/>
                    </a:lnTo>
                    <a:lnTo>
                      <a:pt x="546" y="1137"/>
                    </a:lnTo>
                    <a:lnTo>
                      <a:pt x="545" y="1137"/>
                    </a:lnTo>
                    <a:lnTo>
                      <a:pt x="545" y="1137"/>
                    </a:lnTo>
                    <a:lnTo>
                      <a:pt x="545" y="1137"/>
                    </a:lnTo>
                    <a:lnTo>
                      <a:pt x="543" y="1137"/>
                    </a:lnTo>
                    <a:lnTo>
                      <a:pt x="543" y="1137"/>
                    </a:lnTo>
                    <a:lnTo>
                      <a:pt x="543" y="1137"/>
                    </a:lnTo>
                    <a:lnTo>
                      <a:pt x="541" y="1137"/>
                    </a:lnTo>
                    <a:lnTo>
                      <a:pt x="541" y="1137"/>
                    </a:lnTo>
                    <a:lnTo>
                      <a:pt x="539" y="1138"/>
                    </a:lnTo>
                    <a:lnTo>
                      <a:pt x="539" y="1138"/>
                    </a:lnTo>
                    <a:lnTo>
                      <a:pt x="537" y="1138"/>
                    </a:lnTo>
                    <a:lnTo>
                      <a:pt x="536" y="1138"/>
                    </a:lnTo>
                    <a:lnTo>
                      <a:pt x="536" y="1138"/>
                    </a:lnTo>
                    <a:lnTo>
                      <a:pt x="536" y="1138"/>
                    </a:lnTo>
                    <a:lnTo>
                      <a:pt x="530" y="1142"/>
                    </a:lnTo>
                    <a:lnTo>
                      <a:pt x="530" y="1142"/>
                    </a:lnTo>
                    <a:lnTo>
                      <a:pt x="530" y="1142"/>
                    </a:lnTo>
                    <a:lnTo>
                      <a:pt x="530" y="1144"/>
                    </a:lnTo>
                    <a:lnTo>
                      <a:pt x="528" y="1144"/>
                    </a:lnTo>
                    <a:lnTo>
                      <a:pt x="528" y="1144"/>
                    </a:lnTo>
                    <a:lnTo>
                      <a:pt x="528" y="1144"/>
                    </a:lnTo>
                    <a:lnTo>
                      <a:pt x="526" y="1146"/>
                    </a:lnTo>
                    <a:lnTo>
                      <a:pt x="523" y="1146"/>
                    </a:lnTo>
                    <a:lnTo>
                      <a:pt x="523" y="1146"/>
                    </a:lnTo>
                    <a:lnTo>
                      <a:pt x="521" y="1146"/>
                    </a:lnTo>
                    <a:lnTo>
                      <a:pt x="519" y="1144"/>
                    </a:lnTo>
                    <a:lnTo>
                      <a:pt x="519" y="1144"/>
                    </a:lnTo>
                    <a:lnTo>
                      <a:pt x="517" y="1144"/>
                    </a:lnTo>
                    <a:lnTo>
                      <a:pt x="516" y="1144"/>
                    </a:lnTo>
                    <a:lnTo>
                      <a:pt x="516" y="1142"/>
                    </a:lnTo>
                    <a:lnTo>
                      <a:pt x="514" y="1142"/>
                    </a:lnTo>
                    <a:lnTo>
                      <a:pt x="512" y="1142"/>
                    </a:lnTo>
                    <a:lnTo>
                      <a:pt x="510" y="1142"/>
                    </a:lnTo>
                    <a:lnTo>
                      <a:pt x="508" y="1140"/>
                    </a:lnTo>
                    <a:lnTo>
                      <a:pt x="507" y="1138"/>
                    </a:lnTo>
                    <a:lnTo>
                      <a:pt x="505" y="1138"/>
                    </a:lnTo>
                    <a:lnTo>
                      <a:pt x="505" y="1138"/>
                    </a:lnTo>
                    <a:lnTo>
                      <a:pt x="501" y="1137"/>
                    </a:lnTo>
                    <a:lnTo>
                      <a:pt x="499" y="1137"/>
                    </a:lnTo>
                    <a:lnTo>
                      <a:pt x="499" y="1137"/>
                    </a:lnTo>
                    <a:lnTo>
                      <a:pt x="498" y="1137"/>
                    </a:lnTo>
                    <a:lnTo>
                      <a:pt x="498" y="1137"/>
                    </a:lnTo>
                    <a:lnTo>
                      <a:pt x="496" y="1137"/>
                    </a:lnTo>
                    <a:lnTo>
                      <a:pt x="496" y="1137"/>
                    </a:lnTo>
                    <a:lnTo>
                      <a:pt x="494" y="1137"/>
                    </a:lnTo>
                    <a:lnTo>
                      <a:pt x="494" y="1137"/>
                    </a:lnTo>
                    <a:lnTo>
                      <a:pt x="492" y="1137"/>
                    </a:lnTo>
                    <a:lnTo>
                      <a:pt x="492" y="1137"/>
                    </a:lnTo>
                    <a:lnTo>
                      <a:pt x="490" y="1135"/>
                    </a:lnTo>
                    <a:lnTo>
                      <a:pt x="490" y="1135"/>
                    </a:lnTo>
                    <a:lnTo>
                      <a:pt x="490" y="1135"/>
                    </a:lnTo>
                    <a:lnTo>
                      <a:pt x="490" y="1135"/>
                    </a:lnTo>
                    <a:lnTo>
                      <a:pt x="489" y="1133"/>
                    </a:lnTo>
                    <a:lnTo>
                      <a:pt x="489" y="1133"/>
                    </a:lnTo>
                    <a:lnTo>
                      <a:pt x="489" y="1133"/>
                    </a:lnTo>
                    <a:lnTo>
                      <a:pt x="487" y="1133"/>
                    </a:lnTo>
                    <a:lnTo>
                      <a:pt x="487" y="1133"/>
                    </a:lnTo>
                    <a:lnTo>
                      <a:pt x="487" y="1133"/>
                    </a:lnTo>
                    <a:lnTo>
                      <a:pt x="487" y="1133"/>
                    </a:lnTo>
                    <a:lnTo>
                      <a:pt x="487" y="1133"/>
                    </a:lnTo>
                    <a:lnTo>
                      <a:pt x="489" y="1131"/>
                    </a:lnTo>
                    <a:lnTo>
                      <a:pt x="489" y="1131"/>
                    </a:lnTo>
                    <a:lnTo>
                      <a:pt x="489" y="1131"/>
                    </a:lnTo>
                    <a:lnTo>
                      <a:pt x="489" y="1131"/>
                    </a:lnTo>
                    <a:lnTo>
                      <a:pt x="487" y="1129"/>
                    </a:lnTo>
                    <a:lnTo>
                      <a:pt x="487" y="1129"/>
                    </a:lnTo>
                    <a:lnTo>
                      <a:pt x="487" y="1129"/>
                    </a:lnTo>
                    <a:lnTo>
                      <a:pt x="487" y="1129"/>
                    </a:lnTo>
                    <a:lnTo>
                      <a:pt x="485" y="1129"/>
                    </a:lnTo>
                    <a:lnTo>
                      <a:pt x="485" y="1127"/>
                    </a:lnTo>
                    <a:lnTo>
                      <a:pt x="483" y="1127"/>
                    </a:lnTo>
                    <a:lnTo>
                      <a:pt x="483" y="1126"/>
                    </a:lnTo>
                    <a:lnTo>
                      <a:pt x="483" y="1126"/>
                    </a:lnTo>
                    <a:lnTo>
                      <a:pt x="483" y="1126"/>
                    </a:lnTo>
                    <a:lnTo>
                      <a:pt x="481" y="1124"/>
                    </a:lnTo>
                    <a:lnTo>
                      <a:pt x="481" y="1124"/>
                    </a:lnTo>
                    <a:lnTo>
                      <a:pt x="479" y="1120"/>
                    </a:lnTo>
                    <a:lnTo>
                      <a:pt x="479" y="1118"/>
                    </a:lnTo>
                    <a:lnTo>
                      <a:pt x="479" y="1113"/>
                    </a:lnTo>
                    <a:lnTo>
                      <a:pt x="479" y="1111"/>
                    </a:lnTo>
                    <a:lnTo>
                      <a:pt x="479" y="1111"/>
                    </a:lnTo>
                    <a:lnTo>
                      <a:pt x="478" y="1111"/>
                    </a:lnTo>
                    <a:lnTo>
                      <a:pt x="476" y="1111"/>
                    </a:lnTo>
                    <a:lnTo>
                      <a:pt x="476" y="1109"/>
                    </a:lnTo>
                    <a:lnTo>
                      <a:pt x="474" y="1108"/>
                    </a:lnTo>
                    <a:lnTo>
                      <a:pt x="474" y="1108"/>
                    </a:lnTo>
                    <a:lnTo>
                      <a:pt x="470" y="1108"/>
                    </a:lnTo>
                    <a:lnTo>
                      <a:pt x="470" y="1106"/>
                    </a:lnTo>
                    <a:lnTo>
                      <a:pt x="469" y="1106"/>
                    </a:lnTo>
                    <a:lnTo>
                      <a:pt x="469" y="1106"/>
                    </a:lnTo>
                    <a:lnTo>
                      <a:pt x="465" y="1106"/>
                    </a:lnTo>
                    <a:lnTo>
                      <a:pt x="465" y="1106"/>
                    </a:lnTo>
                    <a:lnTo>
                      <a:pt x="463" y="1106"/>
                    </a:lnTo>
                    <a:lnTo>
                      <a:pt x="461" y="1106"/>
                    </a:lnTo>
                    <a:lnTo>
                      <a:pt x="461" y="1106"/>
                    </a:lnTo>
                    <a:lnTo>
                      <a:pt x="461" y="1106"/>
                    </a:lnTo>
                    <a:lnTo>
                      <a:pt x="460" y="1106"/>
                    </a:lnTo>
                    <a:lnTo>
                      <a:pt x="460" y="1104"/>
                    </a:lnTo>
                    <a:lnTo>
                      <a:pt x="460" y="1104"/>
                    </a:lnTo>
                    <a:lnTo>
                      <a:pt x="458" y="1102"/>
                    </a:lnTo>
                    <a:lnTo>
                      <a:pt x="458" y="1102"/>
                    </a:lnTo>
                    <a:lnTo>
                      <a:pt x="456" y="1102"/>
                    </a:lnTo>
                    <a:lnTo>
                      <a:pt x="456" y="1100"/>
                    </a:lnTo>
                    <a:lnTo>
                      <a:pt x="454" y="1100"/>
                    </a:lnTo>
                    <a:lnTo>
                      <a:pt x="452" y="1100"/>
                    </a:lnTo>
                    <a:lnTo>
                      <a:pt x="451" y="1100"/>
                    </a:lnTo>
                    <a:lnTo>
                      <a:pt x="451" y="1100"/>
                    </a:lnTo>
                    <a:lnTo>
                      <a:pt x="451" y="1100"/>
                    </a:lnTo>
                    <a:lnTo>
                      <a:pt x="449" y="1102"/>
                    </a:lnTo>
                    <a:lnTo>
                      <a:pt x="449" y="1102"/>
                    </a:lnTo>
                    <a:lnTo>
                      <a:pt x="449" y="1102"/>
                    </a:lnTo>
                    <a:lnTo>
                      <a:pt x="449" y="1102"/>
                    </a:lnTo>
                    <a:lnTo>
                      <a:pt x="447" y="1102"/>
                    </a:lnTo>
                    <a:lnTo>
                      <a:pt x="447" y="1102"/>
                    </a:lnTo>
                    <a:lnTo>
                      <a:pt x="447" y="1102"/>
                    </a:lnTo>
                    <a:lnTo>
                      <a:pt x="447" y="1104"/>
                    </a:lnTo>
                    <a:lnTo>
                      <a:pt x="447" y="1104"/>
                    </a:lnTo>
                    <a:lnTo>
                      <a:pt x="447" y="1106"/>
                    </a:lnTo>
                    <a:lnTo>
                      <a:pt x="445" y="1106"/>
                    </a:lnTo>
                    <a:lnTo>
                      <a:pt x="445" y="1106"/>
                    </a:lnTo>
                    <a:lnTo>
                      <a:pt x="445" y="1108"/>
                    </a:lnTo>
                    <a:lnTo>
                      <a:pt x="445" y="1108"/>
                    </a:lnTo>
                    <a:lnTo>
                      <a:pt x="445" y="1108"/>
                    </a:lnTo>
                    <a:lnTo>
                      <a:pt x="443" y="1108"/>
                    </a:lnTo>
                    <a:lnTo>
                      <a:pt x="443" y="1108"/>
                    </a:lnTo>
                    <a:lnTo>
                      <a:pt x="441" y="1109"/>
                    </a:lnTo>
                    <a:lnTo>
                      <a:pt x="440" y="1109"/>
                    </a:lnTo>
                    <a:lnTo>
                      <a:pt x="438" y="1109"/>
                    </a:lnTo>
                    <a:lnTo>
                      <a:pt x="438" y="1109"/>
                    </a:lnTo>
                    <a:lnTo>
                      <a:pt x="436" y="1109"/>
                    </a:lnTo>
                    <a:lnTo>
                      <a:pt x="436" y="1109"/>
                    </a:lnTo>
                    <a:lnTo>
                      <a:pt x="436" y="1109"/>
                    </a:lnTo>
                    <a:lnTo>
                      <a:pt x="434" y="1109"/>
                    </a:lnTo>
                    <a:lnTo>
                      <a:pt x="434" y="1109"/>
                    </a:lnTo>
                    <a:lnTo>
                      <a:pt x="434" y="1109"/>
                    </a:lnTo>
                    <a:lnTo>
                      <a:pt x="432" y="1109"/>
                    </a:lnTo>
                    <a:lnTo>
                      <a:pt x="432" y="1109"/>
                    </a:lnTo>
                    <a:lnTo>
                      <a:pt x="432" y="1109"/>
                    </a:lnTo>
                    <a:lnTo>
                      <a:pt x="431" y="1108"/>
                    </a:lnTo>
                    <a:lnTo>
                      <a:pt x="431" y="1108"/>
                    </a:lnTo>
                    <a:lnTo>
                      <a:pt x="429" y="1109"/>
                    </a:lnTo>
                    <a:lnTo>
                      <a:pt x="427" y="1109"/>
                    </a:lnTo>
                    <a:lnTo>
                      <a:pt x="427" y="1109"/>
                    </a:lnTo>
                    <a:lnTo>
                      <a:pt x="425" y="1109"/>
                    </a:lnTo>
                    <a:lnTo>
                      <a:pt x="423" y="1109"/>
                    </a:lnTo>
                    <a:lnTo>
                      <a:pt x="423" y="1109"/>
                    </a:lnTo>
                    <a:lnTo>
                      <a:pt x="422" y="1109"/>
                    </a:lnTo>
                    <a:lnTo>
                      <a:pt x="422" y="1111"/>
                    </a:lnTo>
                    <a:lnTo>
                      <a:pt x="420" y="1113"/>
                    </a:lnTo>
                    <a:lnTo>
                      <a:pt x="418" y="1113"/>
                    </a:lnTo>
                    <a:lnTo>
                      <a:pt x="418" y="1113"/>
                    </a:lnTo>
                    <a:lnTo>
                      <a:pt x="418" y="1115"/>
                    </a:lnTo>
                    <a:lnTo>
                      <a:pt x="418" y="1117"/>
                    </a:lnTo>
                    <a:lnTo>
                      <a:pt x="418" y="1117"/>
                    </a:lnTo>
                    <a:lnTo>
                      <a:pt x="416" y="1117"/>
                    </a:lnTo>
                    <a:lnTo>
                      <a:pt x="416" y="1117"/>
                    </a:lnTo>
                    <a:lnTo>
                      <a:pt x="416" y="1118"/>
                    </a:lnTo>
                    <a:lnTo>
                      <a:pt x="416" y="1118"/>
                    </a:lnTo>
                    <a:lnTo>
                      <a:pt x="414" y="1120"/>
                    </a:lnTo>
                    <a:lnTo>
                      <a:pt x="414" y="1120"/>
                    </a:lnTo>
                    <a:lnTo>
                      <a:pt x="414" y="1120"/>
                    </a:lnTo>
                    <a:lnTo>
                      <a:pt x="414" y="1120"/>
                    </a:lnTo>
                    <a:lnTo>
                      <a:pt x="413" y="1120"/>
                    </a:lnTo>
                    <a:lnTo>
                      <a:pt x="413" y="1120"/>
                    </a:lnTo>
                    <a:lnTo>
                      <a:pt x="413" y="1120"/>
                    </a:lnTo>
                    <a:lnTo>
                      <a:pt x="413" y="1120"/>
                    </a:lnTo>
                    <a:lnTo>
                      <a:pt x="411" y="1120"/>
                    </a:lnTo>
                    <a:lnTo>
                      <a:pt x="409" y="1122"/>
                    </a:lnTo>
                    <a:lnTo>
                      <a:pt x="409" y="1122"/>
                    </a:lnTo>
                    <a:lnTo>
                      <a:pt x="409" y="1122"/>
                    </a:lnTo>
                    <a:lnTo>
                      <a:pt x="405" y="1122"/>
                    </a:lnTo>
                    <a:lnTo>
                      <a:pt x="405" y="1122"/>
                    </a:lnTo>
                    <a:lnTo>
                      <a:pt x="405" y="1122"/>
                    </a:lnTo>
                    <a:lnTo>
                      <a:pt x="405" y="1122"/>
                    </a:lnTo>
                    <a:lnTo>
                      <a:pt x="405" y="1122"/>
                    </a:lnTo>
                    <a:lnTo>
                      <a:pt x="405" y="1124"/>
                    </a:lnTo>
                    <a:lnTo>
                      <a:pt x="403" y="1126"/>
                    </a:lnTo>
                    <a:lnTo>
                      <a:pt x="403" y="1126"/>
                    </a:lnTo>
                    <a:lnTo>
                      <a:pt x="403" y="1126"/>
                    </a:lnTo>
                    <a:lnTo>
                      <a:pt x="403" y="1126"/>
                    </a:lnTo>
                    <a:lnTo>
                      <a:pt x="402" y="1126"/>
                    </a:lnTo>
                    <a:lnTo>
                      <a:pt x="398" y="1126"/>
                    </a:lnTo>
                    <a:lnTo>
                      <a:pt x="396" y="1126"/>
                    </a:lnTo>
                    <a:lnTo>
                      <a:pt x="396" y="1126"/>
                    </a:lnTo>
                    <a:lnTo>
                      <a:pt x="394" y="1126"/>
                    </a:lnTo>
                    <a:lnTo>
                      <a:pt x="394" y="1126"/>
                    </a:lnTo>
                    <a:lnTo>
                      <a:pt x="393" y="1124"/>
                    </a:lnTo>
                    <a:lnTo>
                      <a:pt x="393" y="1124"/>
                    </a:lnTo>
                    <a:lnTo>
                      <a:pt x="393" y="1124"/>
                    </a:lnTo>
                    <a:lnTo>
                      <a:pt x="391" y="1124"/>
                    </a:lnTo>
                    <a:lnTo>
                      <a:pt x="391" y="1124"/>
                    </a:lnTo>
                    <a:lnTo>
                      <a:pt x="391" y="1124"/>
                    </a:lnTo>
                    <a:lnTo>
                      <a:pt x="389" y="1126"/>
                    </a:lnTo>
                    <a:lnTo>
                      <a:pt x="387" y="1127"/>
                    </a:lnTo>
                    <a:lnTo>
                      <a:pt x="387" y="1127"/>
                    </a:lnTo>
                    <a:lnTo>
                      <a:pt x="382" y="1127"/>
                    </a:lnTo>
                    <a:lnTo>
                      <a:pt x="382" y="1127"/>
                    </a:lnTo>
                    <a:lnTo>
                      <a:pt x="382" y="1127"/>
                    </a:lnTo>
                    <a:lnTo>
                      <a:pt x="380" y="1127"/>
                    </a:lnTo>
                    <a:lnTo>
                      <a:pt x="380" y="1127"/>
                    </a:lnTo>
                    <a:lnTo>
                      <a:pt x="380" y="1127"/>
                    </a:lnTo>
                    <a:lnTo>
                      <a:pt x="378" y="1127"/>
                    </a:lnTo>
                    <a:lnTo>
                      <a:pt x="378" y="1127"/>
                    </a:lnTo>
                    <a:lnTo>
                      <a:pt x="376" y="1129"/>
                    </a:lnTo>
                    <a:lnTo>
                      <a:pt x="376" y="1129"/>
                    </a:lnTo>
                    <a:lnTo>
                      <a:pt x="376" y="1129"/>
                    </a:lnTo>
                    <a:lnTo>
                      <a:pt x="375" y="1129"/>
                    </a:lnTo>
                    <a:lnTo>
                      <a:pt x="375" y="1129"/>
                    </a:lnTo>
                    <a:lnTo>
                      <a:pt x="375" y="1129"/>
                    </a:lnTo>
                    <a:lnTo>
                      <a:pt x="373" y="1129"/>
                    </a:lnTo>
                    <a:lnTo>
                      <a:pt x="373" y="1129"/>
                    </a:lnTo>
                    <a:lnTo>
                      <a:pt x="371" y="1129"/>
                    </a:lnTo>
                    <a:lnTo>
                      <a:pt x="371" y="1131"/>
                    </a:lnTo>
                    <a:lnTo>
                      <a:pt x="369" y="1131"/>
                    </a:lnTo>
                    <a:lnTo>
                      <a:pt x="369" y="1133"/>
                    </a:lnTo>
                    <a:lnTo>
                      <a:pt x="369" y="1133"/>
                    </a:lnTo>
                    <a:lnTo>
                      <a:pt x="369" y="1133"/>
                    </a:lnTo>
                    <a:lnTo>
                      <a:pt x="367" y="1135"/>
                    </a:lnTo>
                    <a:lnTo>
                      <a:pt x="364" y="1135"/>
                    </a:lnTo>
                    <a:lnTo>
                      <a:pt x="364" y="1135"/>
                    </a:lnTo>
                    <a:lnTo>
                      <a:pt x="364" y="1135"/>
                    </a:lnTo>
                    <a:lnTo>
                      <a:pt x="362" y="1135"/>
                    </a:lnTo>
                    <a:lnTo>
                      <a:pt x="360" y="1135"/>
                    </a:lnTo>
                    <a:lnTo>
                      <a:pt x="356" y="1135"/>
                    </a:lnTo>
                    <a:lnTo>
                      <a:pt x="355" y="1133"/>
                    </a:lnTo>
                    <a:lnTo>
                      <a:pt x="355" y="1133"/>
                    </a:lnTo>
                    <a:lnTo>
                      <a:pt x="353" y="1133"/>
                    </a:lnTo>
                    <a:lnTo>
                      <a:pt x="353" y="1133"/>
                    </a:lnTo>
                    <a:lnTo>
                      <a:pt x="353" y="1131"/>
                    </a:lnTo>
                    <a:lnTo>
                      <a:pt x="353" y="1131"/>
                    </a:lnTo>
                    <a:lnTo>
                      <a:pt x="353" y="1131"/>
                    </a:lnTo>
                    <a:lnTo>
                      <a:pt x="351" y="1129"/>
                    </a:lnTo>
                    <a:lnTo>
                      <a:pt x="351" y="1129"/>
                    </a:lnTo>
                    <a:lnTo>
                      <a:pt x="351" y="1127"/>
                    </a:lnTo>
                    <a:lnTo>
                      <a:pt x="351" y="1126"/>
                    </a:lnTo>
                    <a:lnTo>
                      <a:pt x="351" y="1126"/>
                    </a:lnTo>
                    <a:lnTo>
                      <a:pt x="351" y="1124"/>
                    </a:lnTo>
                    <a:lnTo>
                      <a:pt x="349" y="1124"/>
                    </a:lnTo>
                    <a:lnTo>
                      <a:pt x="349" y="1122"/>
                    </a:lnTo>
                    <a:lnTo>
                      <a:pt x="349" y="1122"/>
                    </a:lnTo>
                    <a:lnTo>
                      <a:pt x="351" y="1120"/>
                    </a:lnTo>
                    <a:lnTo>
                      <a:pt x="353" y="1120"/>
                    </a:lnTo>
                    <a:lnTo>
                      <a:pt x="353" y="1120"/>
                    </a:lnTo>
                    <a:lnTo>
                      <a:pt x="353" y="1118"/>
                    </a:lnTo>
                    <a:lnTo>
                      <a:pt x="353" y="1117"/>
                    </a:lnTo>
                    <a:lnTo>
                      <a:pt x="353" y="1117"/>
                    </a:lnTo>
                    <a:lnTo>
                      <a:pt x="353" y="1115"/>
                    </a:lnTo>
                    <a:lnTo>
                      <a:pt x="353" y="1115"/>
                    </a:lnTo>
                    <a:lnTo>
                      <a:pt x="351" y="1115"/>
                    </a:lnTo>
                    <a:lnTo>
                      <a:pt x="349" y="1113"/>
                    </a:lnTo>
                    <a:lnTo>
                      <a:pt x="347" y="1109"/>
                    </a:lnTo>
                    <a:lnTo>
                      <a:pt x="346" y="1108"/>
                    </a:lnTo>
                    <a:lnTo>
                      <a:pt x="346" y="1108"/>
                    </a:lnTo>
                    <a:lnTo>
                      <a:pt x="342" y="1108"/>
                    </a:lnTo>
                    <a:lnTo>
                      <a:pt x="342" y="1106"/>
                    </a:lnTo>
                    <a:lnTo>
                      <a:pt x="340" y="1106"/>
                    </a:lnTo>
                    <a:lnTo>
                      <a:pt x="340" y="1106"/>
                    </a:lnTo>
                    <a:lnTo>
                      <a:pt x="340" y="1106"/>
                    </a:lnTo>
                    <a:lnTo>
                      <a:pt x="338" y="1104"/>
                    </a:lnTo>
                    <a:lnTo>
                      <a:pt x="338" y="1104"/>
                    </a:lnTo>
                    <a:lnTo>
                      <a:pt x="338" y="1102"/>
                    </a:lnTo>
                    <a:lnTo>
                      <a:pt x="338" y="1102"/>
                    </a:lnTo>
                    <a:lnTo>
                      <a:pt x="338" y="1100"/>
                    </a:lnTo>
                    <a:lnTo>
                      <a:pt x="337" y="1100"/>
                    </a:lnTo>
                    <a:lnTo>
                      <a:pt x="337" y="1100"/>
                    </a:lnTo>
                    <a:lnTo>
                      <a:pt x="335" y="1099"/>
                    </a:lnTo>
                    <a:lnTo>
                      <a:pt x="333" y="1099"/>
                    </a:lnTo>
                    <a:lnTo>
                      <a:pt x="331" y="1099"/>
                    </a:lnTo>
                    <a:lnTo>
                      <a:pt x="329" y="1097"/>
                    </a:lnTo>
                    <a:lnTo>
                      <a:pt x="329" y="1097"/>
                    </a:lnTo>
                    <a:lnTo>
                      <a:pt x="328" y="1095"/>
                    </a:lnTo>
                    <a:lnTo>
                      <a:pt x="326" y="1095"/>
                    </a:lnTo>
                    <a:lnTo>
                      <a:pt x="326" y="1095"/>
                    </a:lnTo>
                    <a:lnTo>
                      <a:pt x="324" y="1095"/>
                    </a:lnTo>
                    <a:lnTo>
                      <a:pt x="324" y="1095"/>
                    </a:lnTo>
                    <a:lnTo>
                      <a:pt x="324" y="1095"/>
                    </a:lnTo>
                    <a:lnTo>
                      <a:pt x="324" y="1095"/>
                    </a:lnTo>
                    <a:lnTo>
                      <a:pt x="322" y="1095"/>
                    </a:lnTo>
                    <a:lnTo>
                      <a:pt x="322" y="1095"/>
                    </a:lnTo>
                    <a:lnTo>
                      <a:pt x="320" y="1095"/>
                    </a:lnTo>
                    <a:lnTo>
                      <a:pt x="320" y="1095"/>
                    </a:lnTo>
                    <a:lnTo>
                      <a:pt x="320" y="1095"/>
                    </a:lnTo>
                    <a:lnTo>
                      <a:pt x="320" y="1095"/>
                    </a:lnTo>
                    <a:lnTo>
                      <a:pt x="320" y="1097"/>
                    </a:lnTo>
                    <a:lnTo>
                      <a:pt x="320" y="1097"/>
                    </a:lnTo>
                    <a:lnTo>
                      <a:pt x="320" y="1097"/>
                    </a:lnTo>
                    <a:lnTo>
                      <a:pt x="318" y="1097"/>
                    </a:lnTo>
                    <a:lnTo>
                      <a:pt x="318" y="1097"/>
                    </a:lnTo>
                    <a:lnTo>
                      <a:pt x="318" y="1097"/>
                    </a:lnTo>
                    <a:lnTo>
                      <a:pt x="317" y="1097"/>
                    </a:lnTo>
                    <a:lnTo>
                      <a:pt x="317" y="1099"/>
                    </a:lnTo>
                    <a:lnTo>
                      <a:pt x="315" y="1099"/>
                    </a:lnTo>
                    <a:lnTo>
                      <a:pt x="315" y="1099"/>
                    </a:lnTo>
                    <a:lnTo>
                      <a:pt x="315" y="1099"/>
                    </a:lnTo>
                    <a:lnTo>
                      <a:pt x="315" y="1099"/>
                    </a:lnTo>
                    <a:lnTo>
                      <a:pt x="313" y="1099"/>
                    </a:lnTo>
                    <a:lnTo>
                      <a:pt x="313" y="1099"/>
                    </a:lnTo>
                    <a:lnTo>
                      <a:pt x="313" y="1099"/>
                    </a:lnTo>
                    <a:lnTo>
                      <a:pt x="313" y="1099"/>
                    </a:lnTo>
                    <a:lnTo>
                      <a:pt x="313" y="1097"/>
                    </a:lnTo>
                    <a:lnTo>
                      <a:pt x="313" y="1097"/>
                    </a:lnTo>
                    <a:lnTo>
                      <a:pt x="315" y="1097"/>
                    </a:lnTo>
                    <a:lnTo>
                      <a:pt x="315" y="1097"/>
                    </a:lnTo>
                    <a:lnTo>
                      <a:pt x="315" y="1097"/>
                    </a:lnTo>
                    <a:lnTo>
                      <a:pt x="315" y="1097"/>
                    </a:lnTo>
                    <a:lnTo>
                      <a:pt x="315" y="1095"/>
                    </a:lnTo>
                    <a:lnTo>
                      <a:pt x="317" y="1095"/>
                    </a:lnTo>
                    <a:lnTo>
                      <a:pt x="317" y="1095"/>
                    </a:lnTo>
                    <a:lnTo>
                      <a:pt x="317" y="1095"/>
                    </a:lnTo>
                    <a:lnTo>
                      <a:pt x="318" y="1095"/>
                    </a:lnTo>
                    <a:lnTo>
                      <a:pt x="318" y="1093"/>
                    </a:lnTo>
                    <a:lnTo>
                      <a:pt x="318" y="1093"/>
                    </a:lnTo>
                    <a:lnTo>
                      <a:pt x="320" y="1093"/>
                    </a:lnTo>
                    <a:lnTo>
                      <a:pt x="320" y="1091"/>
                    </a:lnTo>
                    <a:lnTo>
                      <a:pt x="324" y="1091"/>
                    </a:lnTo>
                    <a:lnTo>
                      <a:pt x="326" y="1089"/>
                    </a:lnTo>
                    <a:lnTo>
                      <a:pt x="328" y="1089"/>
                    </a:lnTo>
                    <a:lnTo>
                      <a:pt x="329" y="1088"/>
                    </a:lnTo>
                    <a:lnTo>
                      <a:pt x="333" y="1086"/>
                    </a:lnTo>
                    <a:lnTo>
                      <a:pt x="333" y="1086"/>
                    </a:lnTo>
                    <a:lnTo>
                      <a:pt x="335" y="1086"/>
                    </a:lnTo>
                    <a:lnTo>
                      <a:pt x="335" y="1086"/>
                    </a:lnTo>
                    <a:lnTo>
                      <a:pt x="337" y="1084"/>
                    </a:lnTo>
                    <a:lnTo>
                      <a:pt x="337" y="1084"/>
                    </a:lnTo>
                    <a:lnTo>
                      <a:pt x="338" y="1082"/>
                    </a:lnTo>
                    <a:lnTo>
                      <a:pt x="338" y="1082"/>
                    </a:lnTo>
                    <a:lnTo>
                      <a:pt x="340" y="1080"/>
                    </a:lnTo>
                    <a:lnTo>
                      <a:pt x="342" y="1079"/>
                    </a:lnTo>
                    <a:lnTo>
                      <a:pt x="342" y="1077"/>
                    </a:lnTo>
                    <a:lnTo>
                      <a:pt x="342" y="1077"/>
                    </a:lnTo>
                    <a:lnTo>
                      <a:pt x="344" y="1075"/>
                    </a:lnTo>
                    <a:lnTo>
                      <a:pt x="344" y="1075"/>
                    </a:lnTo>
                    <a:lnTo>
                      <a:pt x="344" y="1075"/>
                    </a:lnTo>
                    <a:lnTo>
                      <a:pt x="344" y="1073"/>
                    </a:lnTo>
                    <a:lnTo>
                      <a:pt x="344" y="1073"/>
                    </a:lnTo>
                    <a:lnTo>
                      <a:pt x="344" y="1073"/>
                    </a:lnTo>
                    <a:lnTo>
                      <a:pt x="344" y="1071"/>
                    </a:lnTo>
                    <a:lnTo>
                      <a:pt x="344" y="1070"/>
                    </a:lnTo>
                    <a:lnTo>
                      <a:pt x="346" y="1070"/>
                    </a:lnTo>
                    <a:lnTo>
                      <a:pt x="347" y="1068"/>
                    </a:lnTo>
                    <a:lnTo>
                      <a:pt x="349" y="1068"/>
                    </a:lnTo>
                    <a:lnTo>
                      <a:pt x="351" y="1068"/>
                    </a:lnTo>
                    <a:lnTo>
                      <a:pt x="353" y="1070"/>
                    </a:lnTo>
                    <a:lnTo>
                      <a:pt x="353" y="1070"/>
                    </a:lnTo>
                    <a:lnTo>
                      <a:pt x="355" y="1071"/>
                    </a:lnTo>
                    <a:lnTo>
                      <a:pt x="355" y="1073"/>
                    </a:lnTo>
                    <a:lnTo>
                      <a:pt x="355" y="1073"/>
                    </a:lnTo>
                    <a:lnTo>
                      <a:pt x="356" y="1075"/>
                    </a:lnTo>
                    <a:lnTo>
                      <a:pt x="356" y="1075"/>
                    </a:lnTo>
                    <a:lnTo>
                      <a:pt x="356" y="1075"/>
                    </a:lnTo>
                    <a:lnTo>
                      <a:pt x="358" y="1075"/>
                    </a:lnTo>
                    <a:lnTo>
                      <a:pt x="358" y="1075"/>
                    </a:lnTo>
                    <a:lnTo>
                      <a:pt x="358" y="1077"/>
                    </a:lnTo>
                    <a:lnTo>
                      <a:pt x="358" y="1077"/>
                    </a:lnTo>
                    <a:lnTo>
                      <a:pt x="358" y="1077"/>
                    </a:lnTo>
                    <a:lnTo>
                      <a:pt x="358" y="1077"/>
                    </a:lnTo>
                    <a:lnTo>
                      <a:pt x="360" y="1077"/>
                    </a:lnTo>
                    <a:lnTo>
                      <a:pt x="360" y="1077"/>
                    </a:lnTo>
                    <a:lnTo>
                      <a:pt x="360" y="1077"/>
                    </a:lnTo>
                    <a:lnTo>
                      <a:pt x="362" y="1075"/>
                    </a:lnTo>
                    <a:lnTo>
                      <a:pt x="362" y="1075"/>
                    </a:lnTo>
                    <a:lnTo>
                      <a:pt x="362" y="1073"/>
                    </a:lnTo>
                    <a:lnTo>
                      <a:pt x="362" y="1073"/>
                    </a:lnTo>
                    <a:lnTo>
                      <a:pt x="362" y="1073"/>
                    </a:lnTo>
                    <a:lnTo>
                      <a:pt x="362" y="1071"/>
                    </a:lnTo>
                    <a:lnTo>
                      <a:pt x="362" y="1071"/>
                    </a:lnTo>
                    <a:lnTo>
                      <a:pt x="362" y="1071"/>
                    </a:lnTo>
                    <a:lnTo>
                      <a:pt x="360" y="1070"/>
                    </a:lnTo>
                    <a:lnTo>
                      <a:pt x="360" y="1068"/>
                    </a:lnTo>
                    <a:lnTo>
                      <a:pt x="360" y="1066"/>
                    </a:lnTo>
                    <a:lnTo>
                      <a:pt x="360" y="1064"/>
                    </a:lnTo>
                    <a:lnTo>
                      <a:pt x="360" y="1062"/>
                    </a:lnTo>
                    <a:lnTo>
                      <a:pt x="360" y="1061"/>
                    </a:lnTo>
                    <a:lnTo>
                      <a:pt x="360" y="1061"/>
                    </a:lnTo>
                    <a:lnTo>
                      <a:pt x="362" y="1061"/>
                    </a:lnTo>
                    <a:lnTo>
                      <a:pt x="362" y="1059"/>
                    </a:lnTo>
                    <a:lnTo>
                      <a:pt x="362" y="1059"/>
                    </a:lnTo>
                    <a:lnTo>
                      <a:pt x="362" y="1059"/>
                    </a:lnTo>
                    <a:lnTo>
                      <a:pt x="362" y="1059"/>
                    </a:lnTo>
                    <a:lnTo>
                      <a:pt x="362" y="1057"/>
                    </a:lnTo>
                    <a:lnTo>
                      <a:pt x="362" y="1057"/>
                    </a:lnTo>
                    <a:lnTo>
                      <a:pt x="362" y="1055"/>
                    </a:lnTo>
                    <a:lnTo>
                      <a:pt x="360" y="1053"/>
                    </a:lnTo>
                    <a:lnTo>
                      <a:pt x="358" y="1051"/>
                    </a:lnTo>
                    <a:lnTo>
                      <a:pt x="358" y="1051"/>
                    </a:lnTo>
                    <a:lnTo>
                      <a:pt x="358" y="1051"/>
                    </a:lnTo>
                    <a:lnTo>
                      <a:pt x="356" y="1050"/>
                    </a:lnTo>
                    <a:lnTo>
                      <a:pt x="356" y="1050"/>
                    </a:lnTo>
                    <a:lnTo>
                      <a:pt x="356" y="1050"/>
                    </a:lnTo>
                    <a:lnTo>
                      <a:pt x="355" y="1050"/>
                    </a:lnTo>
                    <a:lnTo>
                      <a:pt x="353" y="1050"/>
                    </a:lnTo>
                    <a:lnTo>
                      <a:pt x="353" y="1050"/>
                    </a:lnTo>
                    <a:lnTo>
                      <a:pt x="351" y="1050"/>
                    </a:lnTo>
                    <a:lnTo>
                      <a:pt x="351" y="1050"/>
                    </a:lnTo>
                    <a:lnTo>
                      <a:pt x="349" y="1050"/>
                    </a:lnTo>
                    <a:lnTo>
                      <a:pt x="349" y="1050"/>
                    </a:lnTo>
                    <a:lnTo>
                      <a:pt x="347" y="1050"/>
                    </a:lnTo>
                    <a:lnTo>
                      <a:pt x="347" y="1050"/>
                    </a:lnTo>
                    <a:lnTo>
                      <a:pt x="346" y="1050"/>
                    </a:lnTo>
                    <a:lnTo>
                      <a:pt x="346" y="1050"/>
                    </a:lnTo>
                    <a:lnTo>
                      <a:pt x="344" y="1050"/>
                    </a:lnTo>
                    <a:lnTo>
                      <a:pt x="344" y="1048"/>
                    </a:lnTo>
                    <a:lnTo>
                      <a:pt x="344" y="1048"/>
                    </a:lnTo>
                    <a:lnTo>
                      <a:pt x="344" y="1048"/>
                    </a:lnTo>
                    <a:lnTo>
                      <a:pt x="342" y="1048"/>
                    </a:lnTo>
                    <a:lnTo>
                      <a:pt x="342" y="1046"/>
                    </a:lnTo>
                    <a:lnTo>
                      <a:pt x="340" y="1046"/>
                    </a:lnTo>
                    <a:lnTo>
                      <a:pt x="340" y="1044"/>
                    </a:lnTo>
                    <a:lnTo>
                      <a:pt x="340" y="1042"/>
                    </a:lnTo>
                    <a:lnTo>
                      <a:pt x="340" y="1042"/>
                    </a:lnTo>
                    <a:lnTo>
                      <a:pt x="340" y="1042"/>
                    </a:lnTo>
                    <a:lnTo>
                      <a:pt x="338" y="1042"/>
                    </a:lnTo>
                    <a:lnTo>
                      <a:pt x="338" y="1042"/>
                    </a:lnTo>
                    <a:lnTo>
                      <a:pt x="338" y="1042"/>
                    </a:lnTo>
                    <a:lnTo>
                      <a:pt x="338" y="1041"/>
                    </a:lnTo>
                    <a:lnTo>
                      <a:pt x="338" y="1041"/>
                    </a:lnTo>
                    <a:lnTo>
                      <a:pt x="338" y="1041"/>
                    </a:lnTo>
                    <a:lnTo>
                      <a:pt x="338" y="1041"/>
                    </a:lnTo>
                    <a:lnTo>
                      <a:pt x="338" y="1039"/>
                    </a:lnTo>
                    <a:lnTo>
                      <a:pt x="338" y="1039"/>
                    </a:lnTo>
                    <a:lnTo>
                      <a:pt x="338" y="1037"/>
                    </a:lnTo>
                    <a:lnTo>
                      <a:pt x="338" y="1037"/>
                    </a:lnTo>
                    <a:lnTo>
                      <a:pt x="338" y="1035"/>
                    </a:lnTo>
                    <a:lnTo>
                      <a:pt x="338" y="1035"/>
                    </a:lnTo>
                    <a:lnTo>
                      <a:pt x="340" y="1033"/>
                    </a:lnTo>
                    <a:lnTo>
                      <a:pt x="340" y="1032"/>
                    </a:lnTo>
                    <a:lnTo>
                      <a:pt x="342" y="1030"/>
                    </a:lnTo>
                    <a:lnTo>
                      <a:pt x="342" y="1030"/>
                    </a:lnTo>
                    <a:lnTo>
                      <a:pt x="342" y="1030"/>
                    </a:lnTo>
                    <a:lnTo>
                      <a:pt x="342" y="1030"/>
                    </a:lnTo>
                    <a:lnTo>
                      <a:pt x="342" y="1028"/>
                    </a:lnTo>
                    <a:lnTo>
                      <a:pt x="342" y="1028"/>
                    </a:lnTo>
                    <a:lnTo>
                      <a:pt x="342" y="1028"/>
                    </a:lnTo>
                    <a:lnTo>
                      <a:pt x="342" y="1028"/>
                    </a:lnTo>
                    <a:lnTo>
                      <a:pt x="344" y="1026"/>
                    </a:lnTo>
                    <a:lnTo>
                      <a:pt x="344" y="1026"/>
                    </a:lnTo>
                    <a:lnTo>
                      <a:pt x="344" y="1026"/>
                    </a:lnTo>
                    <a:lnTo>
                      <a:pt x="346" y="1026"/>
                    </a:lnTo>
                    <a:lnTo>
                      <a:pt x="347" y="1026"/>
                    </a:lnTo>
                    <a:lnTo>
                      <a:pt x="349" y="1026"/>
                    </a:lnTo>
                    <a:lnTo>
                      <a:pt x="349" y="1026"/>
                    </a:lnTo>
                    <a:lnTo>
                      <a:pt x="351" y="1026"/>
                    </a:lnTo>
                    <a:lnTo>
                      <a:pt x="353" y="1028"/>
                    </a:lnTo>
                    <a:lnTo>
                      <a:pt x="355" y="1028"/>
                    </a:lnTo>
                    <a:lnTo>
                      <a:pt x="356" y="1028"/>
                    </a:lnTo>
                    <a:lnTo>
                      <a:pt x="358" y="1028"/>
                    </a:lnTo>
                    <a:lnTo>
                      <a:pt x="360" y="1028"/>
                    </a:lnTo>
                    <a:lnTo>
                      <a:pt x="362" y="1028"/>
                    </a:lnTo>
                    <a:lnTo>
                      <a:pt x="362" y="1030"/>
                    </a:lnTo>
                    <a:lnTo>
                      <a:pt x="364" y="1030"/>
                    </a:lnTo>
                    <a:lnTo>
                      <a:pt x="364" y="1030"/>
                    </a:lnTo>
                    <a:lnTo>
                      <a:pt x="367" y="1028"/>
                    </a:lnTo>
                    <a:lnTo>
                      <a:pt x="367" y="1028"/>
                    </a:lnTo>
                    <a:lnTo>
                      <a:pt x="369" y="1026"/>
                    </a:lnTo>
                    <a:lnTo>
                      <a:pt x="371" y="1024"/>
                    </a:lnTo>
                    <a:lnTo>
                      <a:pt x="373" y="1024"/>
                    </a:lnTo>
                    <a:lnTo>
                      <a:pt x="375" y="1023"/>
                    </a:lnTo>
                    <a:lnTo>
                      <a:pt x="375" y="1021"/>
                    </a:lnTo>
                    <a:lnTo>
                      <a:pt x="376" y="1019"/>
                    </a:lnTo>
                    <a:lnTo>
                      <a:pt x="378" y="1019"/>
                    </a:lnTo>
                    <a:lnTo>
                      <a:pt x="380" y="1017"/>
                    </a:lnTo>
                    <a:lnTo>
                      <a:pt x="382" y="1015"/>
                    </a:lnTo>
                    <a:lnTo>
                      <a:pt x="382" y="1013"/>
                    </a:lnTo>
                    <a:lnTo>
                      <a:pt x="382" y="1013"/>
                    </a:lnTo>
                    <a:lnTo>
                      <a:pt x="382" y="1012"/>
                    </a:lnTo>
                    <a:lnTo>
                      <a:pt x="382" y="1012"/>
                    </a:lnTo>
                    <a:lnTo>
                      <a:pt x="382" y="1010"/>
                    </a:lnTo>
                    <a:lnTo>
                      <a:pt x="380" y="1010"/>
                    </a:lnTo>
                    <a:lnTo>
                      <a:pt x="380" y="1010"/>
                    </a:lnTo>
                    <a:lnTo>
                      <a:pt x="378" y="1012"/>
                    </a:lnTo>
                    <a:lnTo>
                      <a:pt x="378" y="1012"/>
                    </a:lnTo>
                    <a:lnTo>
                      <a:pt x="376" y="1012"/>
                    </a:lnTo>
                    <a:lnTo>
                      <a:pt x="376" y="1012"/>
                    </a:lnTo>
                    <a:lnTo>
                      <a:pt x="375" y="1012"/>
                    </a:lnTo>
                    <a:lnTo>
                      <a:pt x="375" y="1012"/>
                    </a:lnTo>
                    <a:lnTo>
                      <a:pt x="375" y="1012"/>
                    </a:lnTo>
                    <a:lnTo>
                      <a:pt x="373" y="1010"/>
                    </a:lnTo>
                    <a:lnTo>
                      <a:pt x="373" y="1010"/>
                    </a:lnTo>
                    <a:lnTo>
                      <a:pt x="373" y="1008"/>
                    </a:lnTo>
                    <a:lnTo>
                      <a:pt x="373" y="1006"/>
                    </a:lnTo>
                    <a:lnTo>
                      <a:pt x="373" y="1006"/>
                    </a:lnTo>
                    <a:lnTo>
                      <a:pt x="373" y="1004"/>
                    </a:lnTo>
                    <a:lnTo>
                      <a:pt x="373" y="1004"/>
                    </a:lnTo>
                    <a:lnTo>
                      <a:pt x="373" y="1003"/>
                    </a:lnTo>
                    <a:lnTo>
                      <a:pt x="371" y="1003"/>
                    </a:lnTo>
                    <a:lnTo>
                      <a:pt x="371" y="1003"/>
                    </a:lnTo>
                    <a:lnTo>
                      <a:pt x="371" y="1001"/>
                    </a:lnTo>
                    <a:lnTo>
                      <a:pt x="369" y="1001"/>
                    </a:lnTo>
                    <a:lnTo>
                      <a:pt x="369" y="999"/>
                    </a:lnTo>
                    <a:lnTo>
                      <a:pt x="369" y="999"/>
                    </a:lnTo>
                    <a:lnTo>
                      <a:pt x="369" y="999"/>
                    </a:lnTo>
                    <a:lnTo>
                      <a:pt x="367" y="997"/>
                    </a:lnTo>
                    <a:lnTo>
                      <a:pt x="367" y="997"/>
                    </a:lnTo>
                    <a:lnTo>
                      <a:pt x="367" y="997"/>
                    </a:lnTo>
                    <a:lnTo>
                      <a:pt x="367" y="995"/>
                    </a:lnTo>
                    <a:lnTo>
                      <a:pt x="367" y="995"/>
                    </a:lnTo>
                    <a:lnTo>
                      <a:pt x="367" y="994"/>
                    </a:lnTo>
                    <a:lnTo>
                      <a:pt x="367" y="994"/>
                    </a:lnTo>
                    <a:lnTo>
                      <a:pt x="367" y="992"/>
                    </a:lnTo>
                    <a:lnTo>
                      <a:pt x="366" y="990"/>
                    </a:lnTo>
                    <a:lnTo>
                      <a:pt x="366" y="988"/>
                    </a:lnTo>
                    <a:lnTo>
                      <a:pt x="366" y="986"/>
                    </a:lnTo>
                    <a:lnTo>
                      <a:pt x="366" y="985"/>
                    </a:lnTo>
                    <a:lnTo>
                      <a:pt x="364" y="985"/>
                    </a:lnTo>
                    <a:lnTo>
                      <a:pt x="364" y="983"/>
                    </a:lnTo>
                    <a:lnTo>
                      <a:pt x="364" y="983"/>
                    </a:lnTo>
                    <a:lnTo>
                      <a:pt x="364" y="981"/>
                    </a:lnTo>
                    <a:lnTo>
                      <a:pt x="364" y="981"/>
                    </a:lnTo>
                    <a:lnTo>
                      <a:pt x="366" y="979"/>
                    </a:lnTo>
                    <a:lnTo>
                      <a:pt x="367" y="981"/>
                    </a:lnTo>
                    <a:lnTo>
                      <a:pt x="369" y="981"/>
                    </a:lnTo>
                    <a:lnTo>
                      <a:pt x="369" y="981"/>
                    </a:lnTo>
                    <a:lnTo>
                      <a:pt x="371" y="981"/>
                    </a:lnTo>
                    <a:lnTo>
                      <a:pt x="373" y="979"/>
                    </a:lnTo>
                    <a:lnTo>
                      <a:pt x="375" y="979"/>
                    </a:lnTo>
                    <a:lnTo>
                      <a:pt x="378" y="977"/>
                    </a:lnTo>
                    <a:lnTo>
                      <a:pt x="378" y="977"/>
                    </a:lnTo>
                    <a:lnTo>
                      <a:pt x="380" y="977"/>
                    </a:lnTo>
                    <a:lnTo>
                      <a:pt x="382" y="977"/>
                    </a:lnTo>
                    <a:lnTo>
                      <a:pt x="382" y="977"/>
                    </a:lnTo>
                    <a:lnTo>
                      <a:pt x="384" y="976"/>
                    </a:lnTo>
                    <a:lnTo>
                      <a:pt x="384" y="976"/>
                    </a:lnTo>
                    <a:lnTo>
                      <a:pt x="385" y="976"/>
                    </a:lnTo>
                    <a:lnTo>
                      <a:pt x="385" y="974"/>
                    </a:lnTo>
                    <a:lnTo>
                      <a:pt x="387" y="974"/>
                    </a:lnTo>
                    <a:lnTo>
                      <a:pt x="387" y="970"/>
                    </a:lnTo>
                    <a:lnTo>
                      <a:pt x="387" y="968"/>
                    </a:lnTo>
                    <a:lnTo>
                      <a:pt x="385" y="966"/>
                    </a:lnTo>
                    <a:lnTo>
                      <a:pt x="385" y="965"/>
                    </a:lnTo>
                    <a:lnTo>
                      <a:pt x="385" y="963"/>
                    </a:lnTo>
                    <a:lnTo>
                      <a:pt x="384" y="963"/>
                    </a:lnTo>
                    <a:lnTo>
                      <a:pt x="384" y="961"/>
                    </a:lnTo>
                    <a:lnTo>
                      <a:pt x="382" y="959"/>
                    </a:lnTo>
                    <a:lnTo>
                      <a:pt x="382" y="959"/>
                    </a:lnTo>
                    <a:lnTo>
                      <a:pt x="380" y="957"/>
                    </a:lnTo>
                    <a:lnTo>
                      <a:pt x="380" y="957"/>
                    </a:lnTo>
                    <a:lnTo>
                      <a:pt x="378" y="956"/>
                    </a:lnTo>
                    <a:lnTo>
                      <a:pt x="378" y="956"/>
                    </a:lnTo>
                    <a:lnTo>
                      <a:pt x="378" y="956"/>
                    </a:lnTo>
                    <a:lnTo>
                      <a:pt x="378" y="956"/>
                    </a:lnTo>
                    <a:lnTo>
                      <a:pt x="378" y="954"/>
                    </a:lnTo>
                    <a:lnTo>
                      <a:pt x="378" y="954"/>
                    </a:lnTo>
                    <a:lnTo>
                      <a:pt x="378" y="954"/>
                    </a:lnTo>
                    <a:lnTo>
                      <a:pt x="380" y="952"/>
                    </a:lnTo>
                    <a:lnTo>
                      <a:pt x="382" y="952"/>
                    </a:lnTo>
                    <a:lnTo>
                      <a:pt x="384" y="952"/>
                    </a:lnTo>
                    <a:lnTo>
                      <a:pt x="387" y="952"/>
                    </a:lnTo>
                    <a:lnTo>
                      <a:pt x="389" y="952"/>
                    </a:lnTo>
                    <a:lnTo>
                      <a:pt x="391" y="954"/>
                    </a:lnTo>
                    <a:lnTo>
                      <a:pt x="393" y="956"/>
                    </a:lnTo>
                    <a:lnTo>
                      <a:pt x="396" y="957"/>
                    </a:lnTo>
                    <a:lnTo>
                      <a:pt x="396" y="957"/>
                    </a:lnTo>
                    <a:lnTo>
                      <a:pt x="396" y="957"/>
                    </a:lnTo>
                    <a:lnTo>
                      <a:pt x="398" y="959"/>
                    </a:lnTo>
                    <a:lnTo>
                      <a:pt x="398" y="959"/>
                    </a:lnTo>
                    <a:lnTo>
                      <a:pt x="398" y="959"/>
                    </a:lnTo>
                    <a:lnTo>
                      <a:pt x="398" y="959"/>
                    </a:lnTo>
                    <a:lnTo>
                      <a:pt x="398" y="959"/>
                    </a:lnTo>
                    <a:lnTo>
                      <a:pt x="400" y="961"/>
                    </a:lnTo>
                    <a:lnTo>
                      <a:pt x="400" y="961"/>
                    </a:lnTo>
                    <a:lnTo>
                      <a:pt x="400" y="961"/>
                    </a:lnTo>
                    <a:lnTo>
                      <a:pt x="400" y="961"/>
                    </a:lnTo>
                    <a:lnTo>
                      <a:pt x="400" y="961"/>
                    </a:lnTo>
                    <a:lnTo>
                      <a:pt x="400" y="961"/>
                    </a:lnTo>
                    <a:lnTo>
                      <a:pt x="402" y="961"/>
                    </a:lnTo>
                    <a:lnTo>
                      <a:pt x="402" y="961"/>
                    </a:lnTo>
                    <a:lnTo>
                      <a:pt x="402" y="961"/>
                    </a:lnTo>
                    <a:lnTo>
                      <a:pt x="403" y="961"/>
                    </a:lnTo>
                    <a:lnTo>
                      <a:pt x="403" y="959"/>
                    </a:lnTo>
                    <a:lnTo>
                      <a:pt x="403" y="959"/>
                    </a:lnTo>
                    <a:lnTo>
                      <a:pt x="403" y="959"/>
                    </a:lnTo>
                    <a:lnTo>
                      <a:pt x="405" y="957"/>
                    </a:lnTo>
                    <a:lnTo>
                      <a:pt x="405" y="957"/>
                    </a:lnTo>
                    <a:lnTo>
                      <a:pt x="405" y="957"/>
                    </a:lnTo>
                    <a:lnTo>
                      <a:pt x="407" y="956"/>
                    </a:lnTo>
                    <a:lnTo>
                      <a:pt x="409" y="956"/>
                    </a:lnTo>
                    <a:lnTo>
                      <a:pt x="409" y="956"/>
                    </a:lnTo>
                    <a:lnTo>
                      <a:pt x="409" y="956"/>
                    </a:lnTo>
                    <a:lnTo>
                      <a:pt x="409" y="954"/>
                    </a:lnTo>
                    <a:lnTo>
                      <a:pt x="411" y="952"/>
                    </a:lnTo>
                    <a:lnTo>
                      <a:pt x="411" y="952"/>
                    </a:lnTo>
                    <a:lnTo>
                      <a:pt x="411" y="952"/>
                    </a:lnTo>
                    <a:lnTo>
                      <a:pt x="413" y="950"/>
                    </a:lnTo>
                    <a:lnTo>
                      <a:pt x="413" y="948"/>
                    </a:lnTo>
                    <a:lnTo>
                      <a:pt x="414" y="947"/>
                    </a:lnTo>
                    <a:lnTo>
                      <a:pt x="414" y="945"/>
                    </a:lnTo>
                    <a:lnTo>
                      <a:pt x="414" y="943"/>
                    </a:lnTo>
                    <a:lnTo>
                      <a:pt x="414" y="941"/>
                    </a:lnTo>
                    <a:lnTo>
                      <a:pt x="414" y="941"/>
                    </a:lnTo>
                    <a:lnTo>
                      <a:pt x="414" y="939"/>
                    </a:lnTo>
                    <a:lnTo>
                      <a:pt x="414" y="939"/>
                    </a:lnTo>
                    <a:lnTo>
                      <a:pt x="414" y="939"/>
                    </a:lnTo>
                    <a:lnTo>
                      <a:pt x="413" y="938"/>
                    </a:lnTo>
                    <a:lnTo>
                      <a:pt x="413" y="938"/>
                    </a:lnTo>
                    <a:lnTo>
                      <a:pt x="413" y="936"/>
                    </a:lnTo>
                    <a:lnTo>
                      <a:pt x="411" y="934"/>
                    </a:lnTo>
                    <a:lnTo>
                      <a:pt x="409" y="932"/>
                    </a:lnTo>
                    <a:lnTo>
                      <a:pt x="409" y="932"/>
                    </a:lnTo>
                    <a:lnTo>
                      <a:pt x="409" y="930"/>
                    </a:lnTo>
                    <a:lnTo>
                      <a:pt x="407" y="930"/>
                    </a:lnTo>
                    <a:lnTo>
                      <a:pt x="405" y="930"/>
                    </a:lnTo>
                    <a:lnTo>
                      <a:pt x="403" y="930"/>
                    </a:lnTo>
                    <a:lnTo>
                      <a:pt x="403" y="930"/>
                    </a:lnTo>
                    <a:lnTo>
                      <a:pt x="402" y="930"/>
                    </a:lnTo>
                    <a:lnTo>
                      <a:pt x="400" y="930"/>
                    </a:lnTo>
                    <a:lnTo>
                      <a:pt x="400" y="930"/>
                    </a:lnTo>
                    <a:lnTo>
                      <a:pt x="398" y="930"/>
                    </a:lnTo>
                    <a:lnTo>
                      <a:pt x="396" y="932"/>
                    </a:lnTo>
                    <a:lnTo>
                      <a:pt x="394" y="932"/>
                    </a:lnTo>
                    <a:lnTo>
                      <a:pt x="394" y="932"/>
                    </a:lnTo>
                    <a:lnTo>
                      <a:pt x="393" y="932"/>
                    </a:lnTo>
                    <a:lnTo>
                      <a:pt x="391" y="934"/>
                    </a:lnTo>
                    <a:lnTo>
                      <a:pt x="391" y="934"/>
                    </a:lnTo>
                    <a:lnTo>
                      <a:pt x="389" y="936"/>
                    </a:lnTo>
                    <a:lnTo>
                      <a:pt x="387" y="936"/>
                    </a:lnTo>
                    <a:lnTo>
                      <a:pt x="387" y="938"/>
                    </a:lnTo>
                    <a:lnTo>
                      <a:pt x="385" y="938"/>
                    </a:lnTo>
                    <a:lnTo>
                      <a:pt x="384" y="938"/>
                    </a:lnTo>
                    <a:lnTo>
                      <a:pt x="384" y="939"/>
                    </a:lnTo>
                    <a:lnTo>
                      <a:pt x="382" y="939"/>
                    </a:lnTo>
                    <a:lnTo>
                      <a:pt x="382" y="939"/>
                    </a:lnTo>
                    <a:lnTo>
                      <a:pt x="382" y="939"/>
                    </a:lnTo>
                    <a:lnTo>
                      <a:pt x="380" y="939"/>
                    </a:lnTo>
                    <a:lnTo>
                      <a:pt x="380" y="939"/>
                    </a:lnTo>
                    <a:lnTo>
                      <a:pt x="380" y="939"/>
                    </a:lnTo>
                    <a:lnTo>
                      <a:pt x="380" y="939"/>
                    </a:lnTo>
                    <a:lnTo>
                      <a:pt x="378" y="938"/>
                    </a:lnTo>
                    <a:lnTo>
                      <a:pt x="378" y="938"/>
                    </a:lnTo>
                    <a:lnTo>
                      <a:pt x="378" y="938"/>
                    </a:lnTo>
                    <a:lnTo>
                      <a:pt x="378" y="936"/>
                    </a:lnTo>
                    <a:lnTo>
                      <a:pt x="378" y="936"/>
                    </a:lnTo>
                    <a:lnTo>
                      <a:pt x="378" y="934"/>
                    </a:lnTo>
                    <a:lnTo>
                      <a:pt x="378" y="934"/>
                    </a:lnTo>
                    <a:lnTo>
                      <a:pt x="378" y="934"/>
                    </a:lnTo>
                    <a:lnTo>
                      <a:pt x="378" y="934"/>
                    </a:lnTo>
                    <a:lnTo>
                      <a:pt x="378" y="934"/>
                    </a:lnTo>
                    <a:lnTo>
                      <a:pt x="378" y="934"/>
                    </a:lnTo>
                    <a:lnTo>
                      <a:pt x="378" y="932"/>
                    </a:lnTo>
                    <a:lnTo>
                      <a:pt x="378" y="932"/>
                    </a:lnTo>
                    <a:lnTo>
                      <a:pt x="378" y="932"/>
                    </a:lnTo>
                    <a:lnTo>
                      <a:pt x="378" y="932"/>
                    </a:lnTo>
                    <a:lnTo>
                      <a:pt x="380" y="932"/>
                    </a:lnTo>
                    <a:lnTo>
                      <a:pt x="380" y="932"/>
                    </a:lnTo>
                    <a:lnTo>
                      <a:pt x="380" y="932"/>
                    </a:lnTo>
                    <a:lnTo>
                      <a:pt x="382" y="930"/>
                    </a:lnTo>
                    <a:lnTo>
                      <a:pt x="385" y="928"/>
                    </a:lnTo>
                    <a:lnTo>
                      <a:pt x="385" y="927"/>
                    </a:lnTo>
                    <a:lnTo>
                      <a:pt x="387" y="925"/>
                    </a:lnTo>
                    <a:lnTo>
                      <a:pt x="389" y="923"/>
                    </a:lnTo>
                    <a:lnTo>
                      <a:pt x="389" y="923"/>
                    </a:lnTo>
                    <a:lnTo>
                      <a:pt x="389" y="921"/>
                    </a:lnTo>
                    <a:lnTo>
                      <a:pt x="389" y="919"/>
                    </a:lnTo>
                    <a:lnTo>
                      <a:pt x="389" y="918"/>
                    </a:lnTo>
                    <a:lnTo>
                      <a:pt x="387" y="918"/>
                    </a:lnTo>
                    <a:lnTo>
                      <a:pt x="385" y="916"/>
                    </a:lnTo>
                    <a:lnTo>
                      <a:pt x="384" y="914"/>
                    </a:lnTo>
                    <a:lnTo>
                      <a:pt x="384" y="914"/>
                    </a:lnTo>
                    <a:lnTo>
                      <a:pt x="382" y="912"/>
                    </a:lnTo>
                    <a:lnTo>
                      <a:pt x="380" y="912"/>
                    </a:lnTo>
                    <a:lnTo>
                      <a:pt x="378" y="910"/>
                    </a:lnTo>
                    <a:lnTo>
                      <a:pt x="378" y="910"/>
                    </a:lnTo>
                    <a:lnTo>
                      <a:pt x="376" y="909"/>
                    </a:lnTo>
                    <a:lnTo>
                      <a:pt x="376" y="909"/>
                    </a:lnTo>
                    <a:lnTo>
                      <a:pt x="376" y="907"/>
                    </a:lnTo>
                    <a:lnTo>
                      <a:pt x="375" y="907"/>
                    </a:lnTo>
                    <a:lnTo>
                      <a:pt x="375" y="905"/>
                    </a:lnTo>
                    <a:lnTo>
                      <a:pt x="375" y="905"/>
                    </a:lnTo>
                    <a:lnTo>
                      <a:pt x="375" y="905"/>
                    </a:lnTo>
                    <a:lnTo>
                      <a:pt x="375" y="905"/>
                    </a:lnTo>
                    <a:lnTo>
                      <a:pt x="375" y="903"/>
                    </a:lnTo>
                    <a:lnTo>
                      <a:pt x="375" y="903"/>
                    </a:lnTo>
                    <a:lnTo>
                      <a:pt x="373" y="903"/>
                    </a:lnTo>
                    <a:lnTo>
                      <a:pt x="373" y="903"/>
                    </a:lnTo>
                    <a:lnTo>
                      <a:pt x="373" y="903"/>
                    </a:lnTo>
                    <a:lnTo>
                      <a:pt x="373" y="903"/>
                    </a:lnTo>
                    <a:lnTo>
                      <a:pt x="373" y="903"/>
                    </a:lnTo>
                    <a:lnTo>
                      <a:pt x="373" y="903"/>
                    </a:lnTo>
                    <a:lnTo>
                      <a:pt x="373" y="903"/>
                    </a:lnTo>
                    <a:lnTo>
                      <a:pt x="373" y="905"/>
                    </a:lnTo>
                    <a:lnTo>
                      <a:pt x="371" y="905"/>
                    </a:lnTo>
                    <a:lnTo>
                      <a:pt x="371" y="905"/>
                    </a:lnTo>
                    <a:lnTo>
                      <a:pt x="371" y="905"/>
                    </a:lnTo>
                    <a:lnTo>
                      <a:pt x="371" y="905"/>
                    </a:lnTo>
                    <a:lnTo>
                      <a:pt x="371" y="905"/>
                    </a:lnTo>
                    <a:lnTo>
                      <a:pt x="371" y="905"/>
                    </a:lnTo>
                    <a:lnTo>
                      <a:pt x="369" y="903"/>
                    </a:lnTo>
                    <a:lnTo>
                      <a:pt x="369" y="903"/>
                    </a:lnTo>
                    <a:lnTo>
                      <a:pt x="369" y="903"/>
                    </a:lnTo>
                    <a:lnTo>
                      <a:pt x="369" y="903"/>
                    </a:lnTo>
                    <a:lnTo>
                      <a:pt x="369" y="903"/>
                    </a:lnTo>
                    <a:lnTo>
                      <a:pt x="369" y="903"/>
                    </a:lnTo>
                    <a:lnTo>
                      <a:pt x="369" y="901"/>
                    </a:lnTo>
                    <a:lnTo>
                      <a:pt x="367" y="901"/>
                    </a:lnTo>
                    <a:lnTo>
                      <a:pt x="367" y="901"/>
                    </a:lnTo>
                    <a:lnTo>
                      <a:pt x="367" y="901"/>
                    </a:lnTo>
                    <a:lnTo>
                      <a:pt x="367" y="901"/>
                    </a:lnTo>
                    <a:lnTo>
                      <a:pt x="367" y="900"/>
                    </a:lnTo>
                    <a:lnTo>
                      <a:pt x="367" y="900"/>
                    </a:lnTo>
                    <a:lnTo>
                      <a:pt x="367" y="900"/>
                    </a:lnTo>
                    <a:lnTo>
                      <a:pt x="367" y="900"/>
                    </a:lnTo>
                    <a:lnTo>
                      <a:pt x="367" y="900"/>
                    </a:lnTo>
                    <a:lnTo>
                      <a:pt x="366" y="900"/>
                    </a:lnTo>
                    <a:lnTo>
                      <a:pt x="366" y="900"/>
                    </a:lnTo>
                    <a:lnTo>
                      <a:pt x="366" y="900"/>
                    </a:lnTo>
                    <a:lnTo>
                      <a:pt x="366" y="900"/>
                    </a:lnTo>
                    <a:lnTo>
                      <a:pt x="366" y="900"/>
                    </a:lnTo>
                    <a:lnTo>
                      <a:pt x="366" y="898"/>
                    </a:lnTo>
                    <a:lnTo>
                      <a:pt x="364" y="898"/>
                    </a:lnTo>
                    <a:lnTo>
                      <a:pt x="364" y="898"/>
                    </a:lnTo>
                    <a:lnTo>
                      <a:pt x="364" y="898"/>
                    </a:lnTo>
                    <a:lnTo>
                      <a:pt x="364" y="898"/>
                    </a:lnTo>
                    <a:lnTo>
                      <a:pt x="364" y="898"/>
                    </a:lnTo>
                    <a:lnTo>
                      <a:pt x="364" y="896"/>
                    </a:lnTo>
                    <a:lnTo>
                      <a:pt x="364" y="896"/>
                    </a:lnTo>
                    <a:lnTo>
                      <a:pt x="364" y="896"/>
                    </a:lnTo>
                    <a:lnTo>
                      <a:pt x="364" y="896"/>
                    </a:lnTo>
                    <a:lnTo>
                      <a:pt x="364" y="896"/>
                    </a:lnTo>
                    <a:lnTo>
                      <a:pt x="364" y="896"/>
                    </a:lnTo>
                    <a:lnTo>
                      <a:pt x="364" y="896"/>
                    </a:lnTo>
                    <a:lnTo>
                      <a:pt x="362" y="896"/>
                    </a:lnTo>
                    <a:lnTo>
                      <a:pt x="362" y="896"/>
                    </a:lnTo>
                    <a:lnTo>
                      <a:pt x="362" y="896"/>
                    </a:lnTo>
                    <a:lnTo>
                      <a:pt x="362" y="896"/>
                    </a:lnTo>
                    <a:lnTo>
                      <a:pt x="362" y="896"/>
                    </a:lnTo>
                    <a:lnTo>
                      <a:pt x="362" y="896"/>
                    </a:lnTo>
                    <a:lnTo>
                      <a:pt x="362" y="896"/>
                    </a:lnTo>
                    <a:lnTo>
                      <a:pt x="362" y="896"/>
                    </a:lnTo>
                    <a:lnTo>
                      <a:pt x="360" y="896"/>
                    </a:lnTo>
                    <a:lnTo>
                      <a:pt x="360" y="896"/>
                    </a:lnTo>
                    <a:lnTo>
                      <a:pt x="360" y="896"/>
                    </a:lnTo>
                    <a:lnTo>
                      <a:pt x="360" y="896"/>
                    </a:lnTo>
                    <a:lnTo>
                      <a:pt x="360" y="896"/>
                    </a:lnTo>
                    <a:lnTo>
                      <a:pt x="358" y="896"/>
                    </a:lnTo>
                    <a:lnTo>
                      <a:pt x="358" y="896"/>
                    </a:lnTo>
                    <a:lnTo>
                      <a:pt x="358" y="898"/>
                    </a:lnTo>
                    <a:lnTo>
                      <a:pt x="358" y="898"/>
                    </a:lnTo>
                    <a:lnTo>
                      <a:pt x="358" y="898"/>
                    </a:lnTo>
                    <a:lnTo>
                      <a:pt x="358" y="898"/>
                    </a:lnTo>
                    <a:lnTo>
                      <a:pt x="358" y="898"/>
                    </a:lnTo>
                    <a:lnTo>
                      <a:pt x="356" y="898"/>
                    </a:lnTo>
                    <a:lnTo>
                      <a:pt x="356" y="898"/>
                    </a:lnTo>
                    <a:lnTo>
                      <a:pt x="356" y="898"/>
                    </a:lnTo>
                    <a:lnTo>
                      <a:pt x="356" y="898"/>
                    </a:lnTo>
                    <a:lnTo>
                      <a:pt x="356" y="898"/>
                    </a:lnTo>
                    <a:lnTo>
                      <a:pt x="356" y="898"/>
                    </a:lnTo>
                    <a:lnTo>
                      <a:pt x="356" y="898"/>
                    </a:lnTo>
                    <a:lnTo>
                      <a:pt x="356" y="898"/>
                    </a:lnTo>
                    <a:lnTo>
                      <a:pt x="355" y="898"/>
                    </a:lnTo>
                    <a:lnTo>
                      <a:pt x="355" y="898"/>
                    </a:lnTo>
                    <a:lnTo>
                      <a:pt x="355" y="898"/>
                    </a:lnTo>
                    <a:lnTo>
                      <a:pt x="355" y="898"/>
                    </a:lnTo>
                    <a:lnTo>
                      <a:pt x="355" y="898"/>
                    </a:lnTo>
                    <a:lnTo>
                      <a:pt x="355" y="898"/>
                    </a:lnTo>
                    <a:lnTo>
                      <a:pt x="353" y="898"/>
                    </a:lnTo>
                    <a:lnTo>
                      <a:pt x="353" y="898"/>
                    </a:lnTo>
                    <a:lnTo>
                      <a:pt x="353" y="896"/>
                    </a:lnTo>
                    <a:lnTo>
                      <a:pt x="353" y="896"/>
                    </a:lnTo>
                    <a:lnTo>
                      <a:pt x="353" y="896"/>
                    </a:lnTo>
                    <a:lnTo>
                      <a:pt x="353" y="896"/>
                    </a:lnTo>
                    <a:lnTo>
                      <a:pt x="353" y="898"/>
                    </a:lnTo>
                    <a:lnTo>
                      <a:pt x="353" y="898"/>
                    </a:lnTo>
                    <a:lnTo>
                      <a:pt x="353" y="898"/>
                    </a:lnTo>
                    <a:lnTo>
                      <a:pt x="353" y="898"/>
                    </a:lnTo>
                    <a:lnTo>
                      <a:pt x="353" y="898"/>
                    </a:lnTo>
                    <a:lnTo>
                      <a:pt x="353" y="900"/>
                    </a:lnTo>
                    <a:lnTo>
                      <a:pt x="353" y="900"/>
                    </a:lnTo>
                    <a:lnTo>
                      <a:pt x="351" y="900"/>
                    </a:lnTo>
                    <a:lnTo>
                      <a:pt x="351" y="900"/>
                    </a:lnTo>
                    <a:lnTo>
                      <a:pt x="351" y="900"/>
                    </a:lnTo>
                    <a:lnTo>
                      <a:pt x="351" y="900"/>
                    </a:lnTo>
                    <a:lnTo>
                      <a:pt x="351" y="900"/>
                    </a:lnTo>
                    <a:lnTo>
                      <a:pt x="349" y="900"/>
                    </a:lnTo>
                    <a:lnTo>
                      <a:pt x="349" y="898"/>
                    </a:lnTo>
                    <a:lnTo>
                      <a:pt x="349" y="898"/>
                    </a:lnTo>
                    <a:lnTo>
                      <a:pt x="349" y="898"/>
                    </a:lnTo>
                    <a:lnTo>
                      <a:pt x="347" y="900"/>
                    </a:lnTo>
                    <a:lnTo>
                      <a:pt x="347" y="900"/>
                    </a:lnTo>
                    <a:lnTo>
                      <a:pt x="347" y="900"/>
                    </a:lnTo>
                    <a:lnTo>
                      <a:pt x="347" y="900"/>
                    </a:lnTo>
                    <a:lnTo>
                      <a:pt x="347" y="901"/>
                    </a:lnTo>
                    <a:lnTo>
                      <a:pt x="347" y="901"/>
                    </a:lnTo>
                    <a:lnTo>
                      <a:pt x="347" y="901"/>
                    </a:lnTo>
                    <a:lnTo>
                      <a:pt x="347" y="901"/>
                    </a:lnTo>
                    <a:lnTo>
                      <a:pt x="346" y="901"/>
                    </a:lnTo>
                    <a:lnTo>
                      <a:pt x="346" y="901"/>
                    </a:lnTo>
                    <a:lnTo>
                      <a:pt x="346" y="901"/>
                    </a:lnTo>
                    <a:lnTo>
                      <a:pt x="346" y="901"/>
                    </a:lnTo>
                    <a:lnTo>
                      <a:pt x="346" y="900"/>
                    </a:lnTo>
                    <a:lnTo>
                      <a:pt x="346" y="900"/>
                    </a:lnTo>
                    <a:lnTo>
                      <a:pt x="346" y="900"/>
                    </a:lnTo>
                    <a:lnTo>
                      <a:pt x="346" y="900"/>
                    </a:lnTo>
                    <a:lnTo>
                      <a:pt x="346" y="900"/>
                    </a:lnTo>
                    <a:lnTo>
                      <a:pt x="344" y="900"/>
                    </a:lnTo>
                    <a:lnTo>
                      <a:pt x="344" y="901"/>
                    </a:lnTo>
                    <a:lnTo>
                      <a:pt x="344" y="901"/>
                    </a:lnTo>
                    <a:lnTo>
                      <a:pt x="344" y="901"/>
                    </a:lnTo>
                    <a:lnTo>
                      <a:pt x="344" y="901"/>
                    </a:lnTo>
                    <a:lnTo>
                      <a:pt x="342" y="901"/>
                    </a:lnTo>
                    <a:lnTo>
                      <a:pt x="342" y="901"/>
                    </a:lnTo>
                    <a:lnTo>
                      <a:pt x="342" y="900"/>
                    </a:lnTo>
                    <a:lnTo>
                      <a:pt x="342" y="900"/>
                    </a:lnTo>
                    <a:lnTo>
                      <a:pt x="342" y="900"/>
                    </a:lnTo>
                    <a:lnTo>
                      <a:pt x="340" y="900"/>
                    </a:lnTo>
                    <a:lnTo>
                      <a:pt x="340" y="900"/>
                    </a:lnTo>
                    <a:lnTo>
                      <a:pt x="340" y="900"/>
                    </a:lnTo>
                    <a:lnTo>
                      <a:pt x="340" y="900"/>
                    </a:lnTo>
                    <a:lnTo>
                      <a:pt x="340" y="900"/>
                    </a:lnTo>
                    <a:lnTo>
                      <a:pt x="340" y="900"/>
                    </a:lnTo>
                    <a:lnTo>
                      <a:pt x="338" y="900"/>
                    </a:lnTo>
                    <a:lnTo>
                      <a:pt x="338" y="900"/>
                    </a:lnTo>
                    <a:lnTo>
                      <a:pt x="338" y="900"/>
                    </a:lnTo>
                    <a:lnTo>
                      <a:pt x="338" y="898"/>
                    </a:lnTo>
                    <a:lnTo>
                      <a:pt x="338" y="898"/>
                    </a:lnTo>
                    <a:lnTo>
                      <a:pt x="337" y="900"/>
                    </a:lnTo>
                    <a:lnTo>
                      <a:pt x="337" y="900"/>
                    </a:lnTo>
                    <a:lnTo>
                      <a:pt x="337" y="900"/>
                    </a:lnTo>
                    <a:lnTo>
                      <a:pt x="337" y="900"/>
                    </a:lnTo>
                    <a:lnTo>
                      <a:pt x="337" y="900"/>
                    </a:lnTo>
                    <a:lnTo>
                      <a:pt x="337" y="900"/>
                    </a:lnTo>
                    <a:lnTo>
                      <a:pt x="335" y="900"/>
                    </a:lnTo>
                    <a:lnTo>
                      <a:pt x="335" y="900"/>
                    </a:lnTo>
                    <a:lnTo>
                      <a:pt x="335" y="900"/>
                    </a:lnTo>
                    <a:lnTo>
                      <a:pt x="335" y="900"/>
                    </a:lnTo>
                    <a:lnTo>
                      <a:pt x="333" y="900"/>
                    </a:lnTo>
                    <a:lnTo>
                      <a:pt x="333" y="900"/>
                    </a:lnTo>
                    <a:lnTo>
                      <a:pt x="333" y="900"/>
                    </a:lnTo>
                    <a:lnTo>
                      <a:pt x="333" y="900"/>
                    </a:lnTo>
                    <a:lnTo>
                      <a:pt x="331" y="900"/>
                    </a:lnTo>
                    <a:lnTo>
                      <a:pt x="331" y="900"/>
                    </a:lnTo>
                    <a:lnTo>
                      <a:pt x="331" y="900"/>
                    </a:lnTo>
                    <a:lnTo>
                      <a:pt x="331" y="900"/>
                    </a:lnTo>
                    <a:lnTo>
                      <a:pt x="331" y="900"/>
                    </a:lnTo>
                    <a:lnTo>
                      <a:pt x="331" y="901"/>
                    </a:lnTo>
                    <a:lnTo>
                      <a:pt x="331" y="901"/>
                    </a:lnTo>
                    <a:lnTo>
                      <a:pt x="329" y="901"/>
                    </a:lnTo>
                    <a:lnTo>
                      <a:pt x="329" y="900"/>
                    </a:lnTo>
                    <a:lnTo>
                      <a:pt x="329" y="900"/>
                    </a:lnTo>
                    <a:lnTo>
                      <a:pt x="329" y="901"/>
                    </a:lnTo>
                    <a:lnTo>
                      <a:pt x="329" y="901"/>
                    </a:lnTo>
                    <a:lnTo>
                      <a:pt x="329" y="901"/>
                    </a:lnTo>
                    <a:lnTo>
                      <a:pt x="328" y="901"/>
                    </a:lnTo>
                    <a:lnTo>
                      <a:pt x="328" y="901"/>
                    </a:lnTo>
                    <a:lnTo>
                      <a:pt x="328" y="901"/>
                    </a:lnTo>
                    <a:lnTo>
                      <a:pt x="326" y="901"/>
                    </a:lnTo>
                    <a:lnTo>
                      <a:pt x="326" y="901"/>
                    </a:lnTo>
                    <a:lnTo>
                      <a:pt x="326" y="901"/>
                    </a:lnTo>
                    <a:lnTo>
                      <a:pt x="326" y="901"/>
                    </a:lnTo>
                    <a:lnTo>
                      <a:pt x="324" y="901"/>
                    </a:lnTo>
                    <a:lnTo>
                      <a:pt x="324" y="901"/>
                    </a:lnTo>
                    <a:lnTo>
                      <a:pt x="324" y="900"/>
                    </a:lnTo>
                    <a:lnTo>
                      <a:pt x="324" y="900"/>
                    </a:lnTo>
                    <a:lnTo>
                      <a:pt x="324" y="900"/>
                    </a:lnTo>
                    <a:lnTo>
                      <a:pt x="324" y="900"/>
                    </a:lnTo>
                    <a:lnTo>
                      <a:pt x="322" y="900"/>
                    </a:lnTo>
                    <a:lnTo>
                      <a:pt x="322" y="900"/>
                    </a:lnTo>
                    <a:lnTo>
                      <a:pt x="322" y="900"/>
                    </a:lnTo>
                    <a:lnTo>
                      <a:pt x="322" y="900"/>
                    </a:lnTo>
                    <a:lnTo>
                      <a:pt x="322" y="900"/>
                    </a:lnTo>
                    <a:lnTo>
                      <a:pt x="322" y="900"/>
                    </a:lnTo>
                    <a:lnTo>
                      <a:pt x="322" y="900"/>
                    </a:lnTo>
                    <a:lnTo>
                      <a:pt x="322" y="900"/>
                    </a:lnTo>
                    <a:lnTo>
                      <a:pt x="320" y="900"/>
                    </a:lnTo>
                    <a:lnTo>
                      <a:pt x="320" y="900"/>
                    </a:lnTo>
                    <a:lnTo>
                      <a:pt x="320" y="900"/>
                    </a:lnTo>
                    <a:lnTo>
                      <a:pt x="320" y="900"/>
                    </a:lnTo>
                    <a:lnTo>
                      <a:pt x="320" y="898"/>
                    </a:lnTo>
                    <a:lnTo>
                      <a:pt x="320" y="900"/>
                    </a:lnTo>
                    <a:lnTo>
                      <a:pt x="320" y="900"/>
                    </a:lnTo>
                    <a:lnTo>
                      <a:pt x="320" y="900"/>
                    </a:lnTo>
                    <a:lnTo>
                      <a:pt x="318" y="900"/>
                    </a:lnTo>
                    <a:lnTo>
                      <a:pt x="318" y="900"/>
                    </a:lnTo>
                    <a:lnTo>
                      <a:pt x="318" y="900"/>
                    </a:lnTo>
                    <a:lnTo>
                      <a:pt x="318" y="898"/>
                    </a:lnTo>
                    <a:lnTo>
                      <a:pt x="318" y="898"/>
                    </a:lnTo>
                    <a:lnTo>
                      <a:pt x="317" y="898"/>
                    </a:lnTo>
                    <a:lnTo>
                      <a:pt x="317" y="898"/>
                    </a:lnTo>
                    <a:lnTo>
                      <a:pt x="317" y="898"/>
                    </a:lnTo>
                    <a:lnTo>
                      <a:pt x="317" y="898"/>
                    </a:lnTo>
                    <a:lnTo>
                      <a:pt x="317" y="898"/>
                    </a:lnTo>
                    <a:lnTo>
                      <a:pt x="317" y="898"/>
                    </a:lnTo>
                    <a:lnTo>
                      <a:pt x="315" y="898"/>
                    </a:lnTo>
                    <a:lnTo>
                      <a:pt x="315" y="898"/>
                    </a:lnTo>
                    <a:lnTo>
                      <a:pt x="315" y="898"/>
                    </a:lnTo>
                    <a:lnTo>
                      <a:pt x="315" y="898"/>
                    </a:lnTo>
                    <a:lnTo>
                      <a:pt x="315" y="898"/>
                    </a:lnTo>
                    <a:lnTo>
                      <a:pt x="313" y="898"/>
                    </a:lnTo>
                    <a:lnTo>
                      <a:pt x="313" y="898"/>
                    </a:lnTo>
                    <a:lnTo>
                      <a:pt x="313" y="898"/>
                    </a:lnTo>
                    <a:lnTo>
                      <a:pt x="311" y="900"/>
                    </a:lnTo>
                    <a:lnTo>
                      <a:pt x="311" y="900"/>
                    </a:lnTo>
                    <a:lnTo>
                      <a:pt x="311" y="900"/>
                    </a:lnTo>
                    <a:lnTo>
                      <a:pt x="311" y="900"/>
                    </a:lnTo>
                    <a:lnTo>
                      <a:pt x="311" y="900"/>
                    </a:lnTo>
                    <a:lnTo>
                      <a:pt x="311" y="900"/>
                    </a:lnTo>
                    <a:lnTo>
                      <a:pt x="311" y="900"/>
                    </a:lnTo>
                    <a:lnTo>
                      <a:pt x="309" y="901"/>
                    </a:lnTo>
                    <a:lnTo>
                      <a:pt x="309" y="901"/>
                    </a:lnTo>
                    <a:lnTo>
                      <a:pt x="309" y="901"/>
                    </a:lnTo>
                    <a:lnTo>
                      <a:pt x="309" y="901"/>
                    </a:lnTo>
                    <a:lnTo>
                      <a:pt x="309" y="901"/>
                    </a:lnTo>
                    <a:lnTo>
                      <a:pt x="308" y="903"/>
                    </a:lnTo>
                    <a:lnTo>
                      <a:pt x="308" y="903"/>
                    </a:lnTo>
                    <a:lnTo>
                      <a:pt x="308" y="903"/>
                    </a:lnTo>
                    <a:lnTo>
                      <a:pt x="308" y="903"/>
                    </a:lnTo>
                    <a:lnTo>
                      <a:pt x="306" y="903"/>
                    </a:lnTo>
                    <a:lnTo>
                      <a:pt x="306" y="903"/>
                    </a:lnTo>
                    <a:lnTo>
                      <a:pt x="306" y="903"/>
                    </a:lnTo>
                    <a:lnTo>
                      <a:pt x="306" y="903"/>
                    </a:lnTo>
                    <a:lnTo>
                      <a:pt x="306" y="903"/>
                    </a:lnTo>
                    <a:lnTo>
                      <a:pt x="304" y="903"/>
                    </a:lnTo>
                    <a:lnTo>
                      <a:pt x="304" y="903"/>
                    </a:lnTo>
                    <a:lnTo>
                      <a:pt x="304" y="903"/>
                    </a:lnTo>
                    <a:lnTo>
                      <a:pt x="304" y="903"/>
                    </a:lnTo>
                    <a:lnTo>
                      <a:pt x="302" y="901"/>
                    </a:lnTo>
                    <a:lnTo>
                      <a:pt x="302" y="901"/>
                    </a:lnTo>
                    <a:lnTo>
                      <a:pt x="302" y="901"/>
                    </a:lnTo>
                    <a:lnTo>
                      <a:pt x="302" y="901"/>
                    </a:lnTo>
                    <a:lnTo>
                      <a:pt x="300" y="901"/>
                    </a:lnTo>
                    <a:lnTo>
                      <a:pt x="300" y="901"/>
                    </a:lnTo>
                    <a:lnTo>
                      <a:pt x="300" y="901"/>
                    </a:lnTo>
                    <a:lnTo>
                      <a:pt x="300" y="901"/>
                    </a:lnTo>
                    <a:lnTo>
                      <a:pt x="300" y="901"/>
                    </a:lnTo>
                    <a:lnTo>
                      <a:pt x="299" y="901"/>
                    </a:lnTo>
                    <a:lnTo>
                      <a:pt x="299" y="901"/>
                    </a:lnTo>
                    <a:lnTo>
                      <a:pt x="299" y="901"/>
                    </a:lnTo>
                    <a:lnTo>
                      <a:pt x="299" y="901"/>
                    </a:lnTo>
                    <a:lnTo>
                      <a:pt x="297" y="901"/>
                    </a:lnTo>
                    <a:lnTo>
                      <a:pt x="297" y="901"/>
                    </a:lnTo>
                    <a:lnTo>
                      <a:pt x="297" y="901"/>
                    </a:lnTo>
                    <a:lnTo>
                      <a:pt x="297" y="900"/>
                    </a:lnTo>
                    <a:lnTo>
                      <a:pt x="297" y="900"/>
                    </a:lnTo>
                    <a:lnTo>
                      <a:pt x="295" y="900"/>
                    </a:lnTo>
                    <a:lnTo>
                      <a:pt x="295" y="900"/>
                    </a:lnTo>
                    <a:lnTo>
                      <a:pt x="295" y="901"/>
                    </a:lnTo>
                    <a:lnTo>
                      <a:pt x="295" y="901"/>
                    </a:lnTo>
                    <a:lnTo>
                      <a:pt x="295" y="901"/>
                    </a:lnTo>
                    <a:lnTo>
                      <a:pt x="295" y="901"/>
                    </a:lnTo>
                    <a:lnTo>
                      <a:pt x="293" y="901"/>
                    </a:lnTo>
                    <a:lnTo>
                      <a:pt x="293" y="901"/>
                    </a:lnTo>
                    <a:lnTo>
                      <a:pt x="293" y="903"/>
                    </a:lnTo>
                    <a:lnTo>
                      <a:pt x="293" y="903"/>
                    </a:lnTo>
                    <a:lnTo>
                      <a:pt x="291" y="903"/>
                    </a:lnTo>
                    <a:lnTo>
                      <a:pt x="291" y="903"/>
                    </a:lnTo>
                    <a:lnTo>
                      <a:pt x="291" y="905"/>
                    </a:lnTo>
                    <a:lnTo>
                      <a:pt x="291" y="905"/>
                    </a:lnTo>
                    <a:lnTo>
                      <a:pt x="290" y="905"/>
                    </a:lnTo>
                    <a:lnTo>
                      <a:pt x="290" y="907"/>
                    </a:lnTo>
                    <a:lnTo>
                      <a:pt x="290" y="909"/>
                    </a:lnTo>
                    <a:lnTo>
                      <a:pt x="290" y="909"/>
                    </a:lnTo>
                    <a:lnTo>
                      <a:pt x="288" y="910"/>
                    </a:lnTo>
                    <a:lnTo>
                      <a:pt x="288" y="910"/>
                    </a:lnTo>
                    <a:lnTo>
                      <a:pt x="288" y="910"/>
                    </a:lnTo>
                    <a:lnTo>
                      <a:pt x="288" y="912"/>
                    </a:lnTo>
                    <a:lnTo>
                      <a:pt x="288" y="912"/>
                    </a:lnTo>
                    <a:lnTo>
                      <a:pt x="288" y="912"/>
                    </a:lnTo>
                    <a:lnTo>
                      <a:pt x="288" y="914"/>
                    </a:lnTo>
                    <a:lnTo>
                      <a:pt x="288" y="916"/>
                    </a:lnTo>
                    <a:lnTo>
                      <a:pt x="288" y="916"/>
                    </a:lnTo>
                    <a:lnTo>
                      <a:pt x="288" y="916"/>
                    </a:lnTo>
                    <a:lnTo>
                      <a:pt x="288" y="916"/>
                    </a:lnTo>
                    <a:lnTo>
                      <a:pt x="288" y="916"/>
                    </a:lnTo>
                    <a:lnTo>
                      <a:pt x="288" y="916"/>
                    </a:lnTo>
                    <a:lnTo>
                      <a:pt x="288" y="916"/>
                    </a:lnTo>
                    <a:lnTo>
                      <a:pt x="288" y="916"/>
                    </a:lnTo>
                    <a:lnTo>
                      <a:pt x="286" y="918"/>
                    </a:lnTo>
                    <a:lnTo>
                      <a:pt x="286" y="918"/>
                    </a:lnTo>
                    <a:lnTo>
                      <a:pt x="286" y="918"/>
                    </a:lnTo>
                    <a:lnTo>
                      <a:pt x="284" y="919"/>
                    </a:lnTo>
                    <a:lnTo>
                      <a:pt x="282" y="918"/>
                    </a:lnTo>
                    <a:lnTo>
                      <a:pt x="282" y="918"/>
                    </a:lnTo>
                    <a:lnTo>
                      <a:pt x="282" y="918"/>
                    </a:lnTo>
                    <a:lnTo>
                      <a:pt x="281" y="918"/>
                    </a:lnTo>
                    <a:lnTo>
                      <a:pt x="281" y="918"/>
                    </a:lnTo>
                    <a:lnTo>
                      <a:pt x="279" y="919"/>
                    </a:lnTo>
                    <a:lnTo>
                      <a:pt x="279" y="919"/>
                    </a:lnTo>
                    <a:lnTo>
                      <a:pt x="279" y="919"/>
                    </a:lnTo>
                    <a:lnTo>
                      <a:pt x="279" y="919"/>
                    </a:lnTo>
                    <a:lnTo>
                      <a:pt x="277" y="919"/>
                    </a:lnTo>
                    <a:lnTo>
                      <a:pt x="277" y="919"/>
                    </a:lnTo>
                    <a:lnTo>
                      <a:pt x="275" y="919"/>
                    </a:lnTo>
                    <a:lnTo>
                      <a:pt x="275" y="919"/>
                    </a:lnTo>
                    <a:lnTo>
                      <a:pt x="273" y="919"/>
                    </a:lnTo>
                    <a:lnTo>
                      <a:pt x="273" y="919"/>
                    </a:lnTo>
                    <a:lnTo>
                      <a:pt x="273" y="919"/>
                    </a:lnTo>
                    <a:lnTo>
                      <a:pt x="273" y="919"/>
                    </a:lnTo>
                    <a:lnTo>
                      <a:pt x="273" y="919"/>
                    </a:lnTo>
                    <a:lnTo>
                      <a:pt x="271" y="918"/>
                    </a:lnTo>
                    <a:lnTo>
                      <a:pt x="271" y="918"/>
                    </a:lnTo>
                    <a:lnTo>
                      <a:pt x="271" y="918"/>
                    </a:lnTo>
                    <a:lnTo>
                      <a:pt x="270" y="918"/>
                    </a:lnTo>
                    <a:lnTo>
                      <a:pt x="270" y="918"/>
                    </a:lnTo>
                    <a:lnTo>
                      <a:pt x="270" y="916"/>
                    </a:lnTo>
                    <a:lnTo>
                      <a:pt x="270" y="916"/>
                    </a:lnTo>
                    <a:lnTo>
                      <a:pt x="268" y="918"/>
                    </a:lnTo>
                    <a:lnTo>
                      <a:pt x="268" y="918"/>
                    </a:lnTo>
                    <a:lnTo>
                      <a:pt x="266" y="918"/>
                    </a:lnTo>
                    <a:lnTo>
                      <a:pt x="266" y="918"/>
                    </a:lnTo>
                    <a:lnTo>
                      <a:pt x="264" y="918"/>
                    </a:lnTo>
                    <a:lnTo>
                      <a:pt x="264" y="918"/>
                    </a:lnTo>
                    <a:lnTo>
                      <a:pt x="264" y="916"/>
                    </a:lnTo>
                    <a:lnTo>
                      <a:pt x="262" y="916"/>
                    </a:lnTo>
                    <a:lnTo>
                      <a:pt x="262" y="916"/>
                    </a:lnTo>
                    <a:lnTo>
                      <a:pt x="261" y="916"/>
                    </a:lnTo>
                    <a:lnTo>
                      <a:pt x="259" y="914"/>
                    </a:lnTo>
                    <a:lnTo>
                      <a:pt x="259" y="914"/>
                    </a:lnTo>
                    <a:lnTo>
                      <a:pt x="257" y="912"/>
                    </a:lnTo>
                    <a:lnTo>
                      <a:pt x="257" y="912"/>
                    </a:lnTo>
                    <a:lnTo>
                      <a:pt x="257" y="912"/>
                    </a:lnTo>
                    <a:lnTo>
                      <a:pt x="257" y="912"/>
                    </a:lnTo>
                    <a:lnTo>
                      <a:pt x="257" y="910"/>
                    </a:lnTo>
                    <a:lnTo>
                      <a:pt x="255" y="910"/>
                    </a:lnTo>
                    <a:lnTo>
                      <a:pt x="255" y="909"/>
                    </a:lnTo>
                    <a:lnTo>
                      <a:pt x="253" y="909"/>
                    </a:lnTo>
                    <a:lnTo>
                      <a:pt x="252" y="909"/>
                    </a:lnTo>
                    <a:lnTo>
                      <a:pt x="250" y="909"/>
                    </a:lnTo>
                    <a:lnTo>
                      <a:pt x="250" y="907"/>
                    </a:lnTo>
                    <a:lnTo>
                      <a:pt x="250" y="907"/>
                    </a:lnTo>
                    <a:lnTo>
                      <a:pt x="248" y="907"/>
                    </a:lnTo>
                    <a:lnTo>
                      <a:pt x="248" y="905"/>
                    </a:lnTo>
                    <a:lnTo>
                      <a:pt x="248" y="905"/>
                    </a:lnTo>
                    <a:lnTo>
                      <a:pt x="248" y="903"/>
                    </a:lnTo>
                    <a:lnTo>
                      <a:pt x="248" y="903"/>
                    </a:lnTo>
                    <a:lnTo>
                      <a:pt x="248" y="903"/>
                    </a:lnTo>
                    <a:lnTo>
                      <a:pt x="246" y="901"/>
                    </a:lnTo>
                    <a:lnTo>
                      <a:pt x="246" y="900"/>
                    </a:lnTo>
                    <a:lnTo>
                      <a:pt x="244" y="900"/>
                    </a:lnTo>
                    <a:lnTo>
                      <a:pt x="243" y="898"/>
                    </a:lnTo>
                    <a:lnTo>
                      <a:pt x="241" y="898"/>
                    </a:lnTo>
                    <a:lnTo>
                      <a:pt x="241" y="898"/>
                    </a:lnTo>
                    <a:lnTo>
                      <a:pt x="241" y="896"/>
                    </a:lnTo>
                    <a:lnTo>
                      <a:pt x="241" y="896"/>
                    </a:lnTo>
                    <a:lnTo>
                      <a:pt x="239" y="896"/>
                    </a:lnTo>
                    <a:lnTo>
                      <a:pt x="239" y="896"/>
                    </a:lnTo>
                    <a:lnTo>
                      <a:pt x="241" y="894"/>
                    </a:lnTo>
                    <a:lnTo>
                      <a:pt x="239" y="894"/>
                    </a:lnTo>
                    <a:lnTo>
                      <a:pt x="239" y="894"/>
                    </a:lnTo>
                    <a:lnTo>
                      <a:pt x="239" y="892"/>
                    </a:lnTo>
                    <a:lnTo>
                      <a:pt x="239" y="892"/>
                    </a:lnTo>
                    <a:lnTo>
                      <a:pt x="239" y="892"/>
                    </a:lnTo>
                    <a:lnTo>
                      <a:pt x="239" y="892"/>
                    </a:lnTo>
                    <a:lnTo>
                      <a:pt x="239" y="892"/>
                    </a:lnTo>
                    <a:lnTo>
                      <a:pt x="239" y="890"/>
                    </a:lnTo>
                    <a:lnTo>
                      <a:pt x="237" y="890"/>
                    </a:lnTo>
                    <a:lnTo>
                      <a:pt x="237" y="890"/>
                    </a:lnTo>
                    <a:lnTo>
                      <a:pt x="237" y="890"/>
                    </a:lnTo>
                    <a:lnTo>
                      <a:pt x="237" y="890"/>
                    </a:lnTo>
                    <a:lnTo>
                      <a:pt x="237" y="889"/>
                    </a:lnTo>
                    <a:lnTo>
                      <a:pt x="237" y="889"/>
                    </a:lnTo>
                    <a:lnTo>
                      <a:pt x="237" y="889"/>
                    </a:lnTo>
                    <a:lnTo>
                      <a:pt x="235" y="889"/>
                    </a:lnTo>
                    <a:lnTo>
                      <a:pt x="235" y="889"/>
                    </a:lnTo>
                    <a:lnTo>
                      <a:pt x="235" y="889"/>
                    </a:lnTo>
                    <a:lnTo>
                      <a:pt x="235" y="887"/>
                    </a:lnTo>
                    <a:lnTo>
                      <a:pt x="233" y="887"/>
                    </a:lnTo>
                    <a:lnTo>
                      <a:pt x="233" y="887"/>
                    </a:lnTo>
                    <a:lnTo>
                      <a:pt x="233" y="887"/>
                    </a:lnTo>
                    <a:lnTo>
                      <a:pt x="233" y="887"/>
                    </a:lnTo>
                    <a:lnTo>
                      <a:pt x="233" y="887"/>
                    </a:lnTo>
                    <a:lnTo>
                      <a:pt x="232" y="887"/>
                    </a:lnTo>
                    <a:lnTo>
                      <a:pt x="232" y="887"/>
                    </a:lnTo>
                    <a:lnTo>
                      <a:pt x="232" y="887"/>
                    </a:lnTo>
                    <a:lnTo>
                      <a:pt x="232" y="887"/>
                    </a:lnTo>
                    <a:lnTo>
                      <a:pt x="232" y="887"/>
                    </a:lnTo>
                    <a:lnTo>
                      <a:pt x="232" y="885"/>
                    </a:lnTo>
                    <a:lnTo>
                      <a:pt x="230" y="885"/>
                    </a:lnTo>
                    <a:lnTo>
                      <a:pt x="230" y="885"/>
                    </a:lnTo>
                    <a:lnTo>
                      <a:pt x="228" y="885"/>
                    </a:lnTo>
                    <a:lnTo>
                      <a:pt x="228" y="883"/>
                    </a:lnTo>
                    <a:lnTo>
                      <a:pt x="228" y="883"/>
                    </a:lnTo>
                    <a:lnTo>
                      <a:pt x="228" y="883"/>
                    </a:lnTo>
                    <a:lnTo>
                      <a:pt x="228" y="883"/>
                    </a:lnTo>
                    <a:lnTo>
                      <a:pt x="226" y="883"/>
                    </a:lnTo>
                    <a:lnTo>
                      <a:pt x="226" y="881"/>
                    </a:lnTo>
                    <a:lnTo>
                      <a:pt x="226" y="881"/>
                    </a:lnTo>
                    <a:lnTo>
                      <a:pt x="226" y="881"/>
                    </a:lnTo>
                    <a:lnTo>
                      <a:pt x="224" y="881"/>
                    </a:lnTo>
                    <a:lnTo>
                      <a:pt x="224" y="880"/>
                    </a:lnTo>
                    <a:lnTo>
                      <a:pt x="224" y="880"/>
                    </a:lnTo>
                    <a:lnTo>
                      <a:pt x="224" y="880"/>
                    </a:lnTo>
                    <a:lnTo>
                      <a:pt x="224" y="880"/>
                    </a:lnTo>
                    <a:lnTo>
                      <a:pt x="223" y="878"/>
                    </a:lnTo>
                    <a:lnTo>
                      <a:pt x="223" y="878"/>
                    </a:lnTo>
                    <a:lnTo>
                      <a:pt x="223" y="878"/>
                    </a:lnTo>
                    <a:lnTo>
                      <a:pt x="223" y="878"/>
                    </a:lnTo>
                    <a:lnTo>
                      <a:pt x="223" y="878"/>
                    </a:lnTo>
                    <a:lnTo>
                      <a:pt x="223" y="878"/>
                    </a:lnTo>
                    <a:lnTo>
                      <a:pt x="223" y="876"/>
                    </a:lnTo>
                    <a:lnTo>
                      <a:pt x="221" y="876"/>
                    </a:lnTo>
                    <a:lnTo>
                      <a:pt x="221" y="876"/>
                    </a:lnTo>
                    <a:lnTo>
                      <a:pt x="221" y="876"/>
                    </a:lnTo>
                    <a:lnTo>
                      <a:pt x="221" y="876"/>
                    </a:lnTo>
                    <a:lnTo>
                      <a:pt x="221" y="876"/>
                    </a:lnTo>
                    <a:lnTo>
                      <a:pt x="219" y="874"/>
                    </a:lnTo>
                    <a:lnTo>
                      <a:pt x="219" y="874"/>
                    </a:lnTo>
                    <a:lnTo>
                      <a:pt x="219" y="874"/>
                    </a:lnTo>
                    <a:lnTo>
                      <a:pt x="219" y="874"/>
                    </a:lnTo>
                    <a:lnTo>
                      <a:pt x="219" y="874"/>
                    </a:lnTo>
                    <a:lnTo>
                      <a:pt x="217" y="874"/>
                    </a:lnTo>
                    <a:lnTo>
                      <a:pt x="217" y="874"/>
                    </a:lnTo>
                    <a:lnTo>
                      <a:pt x="217" y="874"/>
                    </a:lnTo>
                    <a:lnTo>
                      <a:pt x="217" y="874"/>
                    </a:lnTo>
                    <a:lnTo>
                      <a:pt x="217" y="872"/>
                    </a:lnTo>
                    <a:lnTo>
                      <a:pt x="217" y="872"/>
                    </a:lnTo>
                    <a:lnTo>
                      <a:pt x="217" y="872"/>
                    </a:lnTo>
                    <a:lnTo>
                      <a:pt x="217" y="872"/>
                    </a:lnTo>
                    <a:lnTo>
                      <a:pt x="217" y="872"/>
                    </a:lnTo>
                    <a:lnTo>
                      <a:pt x="215" y="872"/>
                    </a:lnTo>
                    <a:lnTo>
                      <a:pt x="215" y="872"/>
                    </a:lnTo>
                    <a:lnTo>
                      <a:pt x="215" y="872"/>
                    </a:lnTo>
                    <a:lnTo>
                      <a:pt x="215" y="872"/>
                    </a:lnTo>
                    <a:lnTo>
                      <a:pt x="214" y="872"/>
                    </a:lnTo>
                    <a:lnTo>
                      <a:pt x="214" y="872"/>
                    </a:lnTo>
                    <a:lnTo>
                      <a:pt x="214" y="872"/>
                    </a:lnTo>
                    <a:lnTo>
                      <a:pt x="214" y="872"/>
                    </a:lnTo>
                    <a:lnTo>
                      <a:pt x="212" y="872"/>
                    </a:lnTo>
                    <a:lnTo>
                      <a:pt x="212" y="872"/>
                    </a:lnTo>
                    <a:lnTo>
                      <a:pt x="212" y="872"/>
                    </a:lnTo>
                    <a:lnTo>
                      <a:pt x="212" y="871"/>
                    </a:lnTo>
                    <a:lnTo>
                      <a:pt x="210" y="871"/>
                    </a:lnTo>
                    <a:lnTo>
                      <a:pt x="210" y="871"/>
                    </a:lnTo>
                    <a:lnTo>
                      <a:pt x="210" y="871"/>
                    </a:lnTo>
                    <a:lnTo>
                      <a:pt x="210" y="871"/>
                    </a:lnTo>
                    <a:lnTo>
                      <a:pt x="208" y="871"/>
                    </a:lnTo>
                    <a:lnTo>
                      <a:pt x="208" y="871"/>
                    </a:lnTo>
                    <a:lnTo>
                      <a:pt x="208" y="871"/>
                    </a:lnTo>
                    <a:lnTo>
                      <a:pt x="206" y="871"/>
                    </a:lnTo>
                    <a:lnTo>
                      <a:pt x="206" y="871"/>
                    </a:lnTo>
                    <a:lnTo>
                      <a:pt x="206" y="871"/>
                    </a:lnTo>
                    <a:lnTo>
                      <a:pt x="206" y="871"/>
                    </a:lnTo>
                    <a:lnTo>
                      <a:pt x="206" y="872"/>
                    </a:lnTo>
                    <a:lnTo>
                      <a:pt x="205" y="872"/>
                    </a:lnTo>
                    <a:lnTo>
                      <a:pt x="205" y="871"/>
                    </a:lnTo>
                    <a:lnTo>
                      <a:pt x="205" y="871"/>
                    </a:lnTo>
                    <a:lnTo>
                      <a:pt x="205" y="872"/>
                    </a:lnTo>
                    <a:lnTo>
                      <a:pt x="205" y="872"/>
                    </a:lnTo>
                    <a:lnTo>
                      <a:pt x="205" y="872"/>
                    </a:lnTo>
                    <a:lnTo>
                      <a:pt x="205" y="872"/>
                    </a:lnTo>
                    <a:lnTo>
                      <a:pt x="203" y="872"/>
                    </a:lnTo>
                    <a:lnTo>
                      <a:pt x="203" y="872"/>
                    </a:lnTo>
                    <a:lnTo>
                      <a:pt x="203" y="872"/>
                    </a:lnTo>
                    <a:lnTo>
                      <a:pt x="203" y="872"/>
                    </a:lnTo>
                    <a:lnTo>
                      <a:pt x="203" y="872"/>
                    </a:lnTo>
                    <a:lnTo>
                      <a:pt x="203" y="872"/>
                    </a:lnTo>
                    <a:lnTo>
                      <a:pt x="203" y="872"/>
                    </a:lnTo>
                    <a:lnTo>
                      <a:pt x="201" y="872"/>
                    </a:lnTo>
                    <a:lnTo>
                      <a:pt x="201" y="872"/>
                    </a:lnTo>
                    <a:lnTo>
                      <a:pt x="201" y="871"/>
                    </a:lnTo>
                    <a:lnTo>
                      <a:pt x="201" y="871"/>
                    </a:lnTo>
                    <a:lnTo>
                      <a:pt x="201" y="871"/>
                    </a:lnTo>
                    <a:lnTo>
                      <a:pt x="201" y="871"/>
                    </a:lnTo>
                    <a:lnTo>
                      <a:pt x="199" y="871"/>
                    </a:lnTo>
                    <a:lnTo>
                      <a:pt x="199" y="871"/>
                    </a:lnTo>
                    <a:lnTo>
                      <a:pt x="199" y="871"/>
                    </a:lnTo>
                    <a:lnTo>
                      <a:pt x="199" y="871"/>
                    </a:lnTo>
                    <a:lnTo>
                      <a:pt x="199" y="871"/>
                    </a:lnTo>
                    <a:lnTo>
                      <a:pt x="197" y="871"/>
                    </a:lnTo>
                    <a:lnTo>
                      <a:pt x="197" y="871"/>
                    </a:lnTo>
                    <a:lnTo>
                      <a:pt x="197" y="871"/>
                    </a:lnTo>
                    <a:lnTo>
                      <a:pt x="197" y="871"/>
                    </a:lnTo>
                    <a:lnTo>
                      <a:pt x="196" y="871"/>
                    </a:lnTo>
                    <a:lnTo>
                      <a:pt x="196" y="871"/>
                    </a:lnTo>
                    <a:lnTo>
                      <a:pt x="196" y="871"/>
                    </a:lnTo>
                    <a:lnTo>
                      <a:pt x="196" y="871"/>
                    </a:lnTo>
                    <a:lnTo>
                      <a:pt x="194" y="871"/>
                    </a:lnTo>
                    <a:lnTo>
                      <a:pt x="194" y="871"/>
                    </a:lnTo>
                    <a:lnTo>
                      <a:pt x="194" y="871"/>
                    </a:lnTo>
                    <a:lnTo>
                      <a:pt x="194" y="871"/>
                    </a:lnTo>
                    <a:lnTo>
                      <a:pt x="194" y="871"/>
                    </a:lnTo>
                    <a:lnTo>
                      <a:pt x="194" y="871"/>
                    </a:lnTo>
                    <a:lnTo>
                      <a:pt x="194" y="871"/>
                    </a:lnTo>
                    <a:lnTo>
                      <a:pt x="192" y="871"/>
                    </a:lnTo>
                    <a:lnTo>
                      <a:pt x="192" y="871"/>
                    </a:lnTo>
                    <a:lnTo>
                      <a:pt x="190" y="871"/>
                    </a:lnTo>
                    <a:lnTo>
                      <a:pt x="190" y="871"/>
                    </a:lnTo>
                    <a:lnTo>
                      <a:pt x="190" y="871"/>
                    </a:lnTo>
                    <a:lnTo>
                      <a:pt x="190" y="871"/>
                    </a:lnTo>
                    <a:lnTo>
                      <a:pt x="188" y="871"/>
                    </a:lnTo>
                    <a:lnTo>
                      <a:pt x="188" y="871"/>
                    </a:lnTo>
                    <a:lnTo>
                      <a:pt x="188" y="871"/>
                    </a:lnTo>
                    <a:lnTo>
                      <a:pt x="188" y="871"/>
                    </a:lnTo>
                    <a:lnTo>
                      <a:pt x="188" y="871"/>
                    </a:lnTo>
                    <a:lnTo>
                      <a:pt x="186" y="869"/>
                    </a:lnTo>
                    <a:lnTo>
                      <a:pt x="186" y="869"/>
                    </a:lnTo>
                    <a:lnTo>
                      <a:pt x="186" y="869"/>
                    </a:lnTo>
                    <a:lnTo>
                      <a:pt x="185" y="869"/>
                    </a:lnTo>
                    <a:lnTo>
                      <a:pt x="185" y="869"/>
                    </a:lnTo>
                    <a:lnTo>
                      <a:pt x="185" y="869"/>
                    </a:lnTo>
                    <a:lnTo>
                      <a:pt x="185" y="869"/>
                    </a:lnTo>
                    <a:lnTo>
                      <a:pt x="185" y="869"/>
                    </a:lnTo>
                    <a:lnTo>
                      <a:pt x="183" y="869"/>
                    </a:lnTo>
                    <a:lnTo>
                      <a:pt x="183" y="869"/>
                    </a:lnTo>
                    <a:lnTo>
                      <a:pt x="183" y="869"/>
                    </a:lnTo>
                    <a:lnTo>
                      <a:pt x="183" y="867"/>
                    </a:lnTo>
                    <a:lnTo>
                      <a:pt x="183" y="867"/>
                    </a:lnTo>
                    <a:lnTo>
                      <a:pt x="183" y="867"/>
                    </a:lnTo>
                    <a:lnTo>
                      <a:pt x="183" y="867"/>
                    </a:lnTo>
                    <a:lnTo>
                      <a:pt x="183" y="867"/>
                    </a:lnTo>
                    <a:lnTo>
                      <a:pt x="183" y="867"/>
                    </a:lnTo>
                    <a:lnTo>
                      <a:pt x="181" y="867"/>
                    </a:lnTo>
                    <a:lnTo>
                      <a:pt x="181" y="867"/>
                    </a:lnTo>
                    <a:lnTo>
                      <a:pt x="181" y="865"/>
                    </a:lnTo>
                    <a:lnTo>
                      <a:pt x="181" y="865"/>
                    </a:lnTo>
                    <a:lnTo>
                      <a:pt x="181" y="865"/>
                    </a:lnTo>
                    <a:lnTo>
                      <a:pt x="181" y="865"/>
                    </a:lnTo>
                    <a:lnTo>
                      <a:pt x="181" y="865"/>
                    </a:lnTo>
                    <a:lnTo>
                      <a:pt x="179" y="865"/>
                    </a:lnTo>
                    <a:lnTo>
                      <a:pt x="179" y="865"/>
                    </a:lnTo>
                    <a:lnTo>
                      <a:pt x="179" y="865"/>
                    </a:lnTo>
                    <a:lnTo>
                      <a:pt x="179" y="865"/>
                    </a:lnTo>
                    <a:lnTo>
                      <a:pt x="179" y="865"/>
                    </a:lnTo>
                    <a:lnTo>
                      <a:pt x="179" y="865"/>
                    </a:lnTo>
                    <a:lnTo>
                      <a:pt x="177" y="865"/>
                    </a:lnTo>
                    <a:lnTo>
                      <a:pt x="177" y="865"/>
                    </a:lnTo>
                    <a:lnTo>
                      <a:pt x="177" y="865"/>
                    </a:lnTo>
                    <a:lnTo>
                      <a:pt x="177" y="865"/>
                    </a:lnTo>
                    <a:lnTo>
                      <a:pt x="177" y="865"/>
                    </a:lnTo>
                    <a:lnTo>
                      <a:pt x="177" y="865"/>
                    </a:lnTo>
                    <a:lnTo>
                      <a:pt x="177" y="863"/>
                    </a:lnTo>
                    <a:lnTo>
                      <a:pt x="177" y="863"/>
                    </a:lnTo>
                    <a:lnTo>
                      <a:pt x="177" y="863"/>
                    </a:lnTo>
                    <a:lnTo>
                      <a:pt x="176" y="862"/>
                    </a:lnTo>
                    <a:lnTo>
                      <a:pt x="176" y="862"/>
                    </a:lnTo>
                    <a:lnTo>
                      <a:pt x="176" y="862"/>
                    </a:lnTo>
                    <a:lnTo>
                      <a:pt x="176" y="862"/>
                    </a:lnTo>
                    <a:lnTo>
                      <a:pt x="176" y="862"/>
                    </a:lnTo>
                    <a:lnTo>
                      <a:pt x="176" y="862"/>
                    </a:lnTo>
                    <a:lnTo>
                      <a:pt x="176" y="860"/>
                    </a:lnTo>
                    <a:lnTo>
                      <a:pt x="176" y="860"/>
                    </a:lnTo>
                    <a:lnTo>
                      <a:pt x="176" y="860"/>
                    </a:lnTo>
                    <a:lnTo>
                      <a:pt x="176" y="860"/>
                    </a:lnTo>
                    <a:lnTo>
                      <a:pt x="176" y="858"/>
                    </a:lnTo>
                    <a:lnTo>
                      <a:pt x="176" y="858"/>
                    </a:lnTo>
                    <a:lnTo>
                      <a:pt x="176" y="858"/>
                    </a:lnTo>
                    <a:lnTo>
                      <a:pt x="176" y="858"/>
                    </a:lnTo>
                    <a:lnTo>
                      <a:pt x="176" y="858"/>
                    </a:lnTo>
                    <a:lnTo>
                      <a:pt x="176" y="858"/>
                    </a:lnTo>
                    <a:lnTo>
                      <a:pt x="177" y="858"/>
                    </a:lnTo>
                    <a:lnTo>
                      <a:pt x="177" y="858"/>
                    </a:lnTo>
                    <a:lnTo>
                      <a:pt x="177" y="858"/>
                    </a:lnTo>
                    <a:lnTo>
                      <a:pt x="177" y="856"/>
                    </a:lnTo>
                    <a:lnTo>
                      <a:pt x="177" y="856"/>
                    </a:lnTo>
                    <a:lnTo>
                      <a:pt x="179" y="856"/>
                    </a:lnTo>
                    <a:lnTo>
                      <a:pt x="179" y="856"/>
                    </a:lnTo>
                    <a:lnTo>
                      <a:pt x="179" y="856"/>
                    </a:lnTo>
                    <a:lnTo>
                      <a:pt x="179" y="856"/>
                    </a:lnTo>
                    <a:lnTo>
                      <a:pt x="179" y="856"/>
                    </a:lnTo>
                    <a:lnTo>
                      <a:pt x="179" y="856"/>
                    </a:lnTo>
                    <a:lnTo>
                      <a:pt x="179" y="856"/>
                    </a:lnTo>
                    <a:lnTo>
                      <a:pt x="179" y="856"/>
                    </a:lnTo>
                    <a:lnTo>
                      <a:pt x="181" y="854"/>
                    </a:lnTo>
                    <a:lnTo>
                      <a:pt x="181" y="854"/>
                    </a:lnTo>
                    <a:lnTo>
                      <a:pt x="181" y="854"/>
                    </a:lnTo>
                    <a:lnTo>
                      <a:pt x="181" y="854"/>
                    </a:lnTo>
                    <a:lnTo>
                      <a:pt x="181" y="854"/>
                    </a:lnTo>
                    <a:lnTo>
                      <a:pt x="181" y="854"/>
                    </a:lnTo>
                    <a:lnTo>
                      <a:pt x="181" y="854"/>
                    </a:lnTo>
                    <a:lnTo>
                      <a:pt x="181" y="854"/>
                    </a:lnTo>
                    <a:lnTo>
                      <a:pt x="179" y="852"/>
                    </a:lnTo>
                    <a:lnTo>
                      <a:pt x="181" y="852"/>
                    </a:lnTo>
                    <a:lnTo>
                      <a:pt x="181" y="852"/>
                    </a:lnTo>
                    <a:lnTo>
                      <a:pt x="181" y="851"/>
                    </a:lnTo>
                    <a:lnTo>
                      <a:pt x="181" y="851"/>
                    </a:lnTo>
                    <a:lnTo>
                      <a:pt x="181" y="851"/>
                    </a:lnTo>
                    <a:lnTo>
                      <a:pt x="181" y="851"/>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1" y="849"/>
                    </a:lnTo>
                    <a:lnTo>
                      <a:pt x="183" y="849"/>
                    </a:lnTo>
                    <a:lnTo>
                      <a:pt x="183" y="849"/>
                    </a:lnTo>
                    <a:lnTo>
                      <a:pt x="183" y="849"/>
                    </a:lnTo>
                    <a:lnTo>
                      <a:pt x="183" y="849"/>
                    </a:lnTo>
                    <a:lnTo>
                      <a:pt x="183" y="849"/>
                    </a:lnTo>
                    <a:lnTo>
                      <a:pt x="185" y="849"/>
                    </a:lnTo>
                    <a:lnTo>
                      <a:pt x="185" y="849"/>
                    </a:lnTo>
                    <a:lnTo>
                      <a:pt x="185" y="849"/>
                    </a:lnTo>
                    <a:lnTo>
                      <a:pt x="185" y="849"/>
                    </a:lnTo>
                    <a:lnTo>
                      <a:pt x="185" y="849"/>
                    </a:lnTo>
                    <a:lnTo>
                      <a:pt x="186" y="849"/>
                    </a:lnTo>
                    <a:lnTo>
                      <a:pt x="186" y="849"/>
                    </a:lnTo>
                    <a:lnTo>
                      <a:pt x="186" y="849"/>
                    </a:lnTo>
                    <a:lnTo>
                      <a:pt x="186" y="849"/>
                    </a:lnTo>
                    <a:lnTo>
                      <a:pt x="186" y="849"/>
                    </a:lnTo>
                    <a:lnTo>
                      <a:pt x="186" y="847"/>
                    </a:lnTo>
                    <a:lnTo>
                      <a:pt x="186" y="847"/>
                    </a:lnTo>
                    <a:lnTo>
                      <a:pt x="186" y="847"/>
                    </a:lnTo>
                    <a:lnTo>
                      <a:pt x="186" y="847"/>
                    </a:lnTo>
                    <a:lnTo>
                      <a:pt x="186" y="847"/>
                    </a:lnTo>
                    <a:lnTo>
                      <a:pt x="186" y="847"/>
                    </a:lnTo>
                    <a:lnTo>
                      <a:pt x="188" y="847"/>
                    </a:lnTo>
                    <a:lnTo>
                      <a:pt x="188" y="847"/>
                    </a:lnTo>
                    <a:lnTo>
                      <a:pt x="188" y="847"/>
                    </a:lnTo>
                    <a:lnTo>
                      <a:pt x="188" y="847"/>
                    </a:lnTo>
                    <a:lnTo>
                      <a:pt x="188" y="847"/>
                    </a:lnTo>
                    <a:lnTo>
                      <a:pt x="190" y="847"/>
                    </a:lnTo>
                    <a:lnTo>
                      <a:pt x="190" y="847"/>
                    </a:lnTo>
                    <a:lnTo>
                      <a:pt x="190" y="847"/>
                    </a:lnTo>
                    <a:lnTo>
                      <a:pt x="192" y="845"/>
                    </a:lnTo>
                    <a:lnTo>
                      <a:pt x="192" y="845"/>
                    </a:lnTo>
                    <a:lnTo>
                      <a:pt x="192" y="845"/>
                    </a:lnTo>
                    <a:lnTo>
                      <a:pt x="192" y="845"/>
                    </a:lnTo>
                    <a:lnTo>
                      <a:pt x="192" y="845"/>
                    </a:lnTo>
                    <a:lnTo>
                      <a:pt x="192" y="845"/>
                    </a:lnTo>
                    <a:lnTo>
                      <a:pt x="192" y="845"/>
                    </a:lnTo>
                    <a:lnTo>
                      <a:pt x="192" y="845"/>
                    </a:lnTo>
                    <a:lnTo>
                      <a:pt x="194" y="843"/>
                    </a:lnTo>
                    <a:lnTo>
                      <a:pt x="194" y="843"/>
                    </a:lnTo>
                    <a:lnTo>
                      <a:pt x="194" y="843"/>
                    </a:lnTo>
                    <a:lnTo>
                      <a:pt x="194" y="843"/>
                    </a:lnTo>
                    <a:lnTo>
                      <a:pt x="194" y="843"/>
                    </a:lnTo>
                    <a:lnTo>
                      <a:pt x="194" y="842"/>
                    </a:lnTo>
                    <a:lnTo>
                      <a:pt x="194" y="842"/>
                    </a:lnTo>
                    <a:lnTo>
                      <a:pt x="196" y="843"/>
                    </a:lnTo>
                    <a:lnTo>
                      <a:pt x="196" y="843"/>
                    </a:lnTo>
                    <a:lnTo>
                      <a:pt x="196" y="843"/>
                    </a:lnTo>
                    <a:lnTo>
                      <a:pt x="196" y="843"/>
                    </a:lnTo>
                    <a:lnTo>
                      <a:pt x="196" y="843"/>
                    </a:lnTo>
                    <a:lnTo>
                      <a:pt x="196" y="843"/>
                    </a:lnTo>
                    <a:lnTo>
                      <a:pt x="196" y="843"/>
                    </a:lnTo>
                    <a:lnTo>
                      <a:pt x="196" y="843"/>
                    </a:lnTo>
                    <a:lnTo>
                      <a:pt x="196" y="843"/>
                    </a:lnTo>
                    <a:lnTo>
                      <a:pt x="196" y="843"/>
                    </a:lnTo>
                    <a:lnTo>
                      <a:pt x="197" y="842"/>
                    </a:lnTo>
                    <a:lnTo>
                      <a:pt x="197" y="842"/>
                    </a:lnTo>
                    <a:lnTo>
                      <a:pt x="197" y="842"/>
                    </a:lnTo>
                    <a:lnTo>
                      <a:pt x="197" y="842"/>
                    </a:lnTo>
                    <a:lnTo>
                      <a:pt x="197" y="840"/>
                    </a:lnTo>
                    <a:lnTo>
                      <a:pt x="197" y="840"/>
                    </a:lnTo>
                    <a:lnTo>
                      <a:pt x="199" y="840"/>
                    </a:lnTo>
                    <a:lnTo>
                      <a:pt x="199" y="840"/>
                    </a:lnTo>
                    <a:lnTo>
                      <a:pt x="199" y="840"/>
                    </a:lnTo>
                    <a:lnTo>
                      <a:pt x="199" y="842"/>
                    </a:lnTo>
                    <a:lnTo>
                      <a:pt x="199" y="842"/>
                    </a:lnTo>
                    <a:lnTo>
                      <a:pt x="199" y="842"/>
                    </a:lnTo>
                    <a:lnTo>
                      <a:pt x="199" y="842"/>
                    </a:lnTo>
                    <a:lnTo>
                      <a:pt x="199" y="840"/>
                    </a:lnTo>
                    <a:lnTo>
                      <a:pt x="199" y="840"/>
                    </a:lnTo>
                    <a:lnTo>
                      <a:pt x="199" y="840"/>
                    </a:lnTo>
                    <a:lnTo>
                      <a:pt x="199" y="840"/>
                    </a:lnTo>
                    <a:lnTo>
                      <a:pt x="201" y="840"/>
                    </a:lnTo>
                    <a:lnTo>
                      <a:pt x="201" y="840"/>
                    </a:lnTo>
                    <a:lnTo>
                      <a:pt x="201" y="840"/>
                    </a:lnTo>
                    <a:lnTo>
                      <a:pt x="201" y="840"/>
                    </a:lnTo>
                    <a:lnTo>
                      <a:pt x="201" y="838"/>
                    </a:lnTo>
                    <a:lnTo>
                      <a:pt x="201" y="838"/>
                    </a:lnTo>
                    <a:lnTo>
                      <a:pt x="201" y="838"/>
                    </a:lnTo>
                    <a:lnTo>
                      <a:pt x="201" y="838"/>
                    </a:lnTo>
                    <a:lnTo>
                      <a:pt x="201" y="838"/>
                    </a:lnTo>
                    <a:lnTo>
                      <a:pt x="201" y="838"/>
                    </a:lnTo>
                    <a:lnTo>
                      <a:pt x="201" y="836"/>
                    </a:lnTo>
                    <a:lnTo>
                      <a:pt x="201" y="836"/>
                    </a:lnTo>
                    <a:lnTo>
                      <a:pt x="203" y="836"/>
                    </a:lnTo>
                    <a:lnTo>
                      <a:pt x="203" y="836"/>
                    </a:lnTo>
                    <a:lnTo>
                      <a:pt x="203" y="836"/>
                    </a:lnTo>
                    <a:lnTo>
                      <a:pt x="203" y="836"/>
                    </a:lnTo>
                    <a:lnTo>
                      <a:pt x="205" y="834"/>
                    </a:lnTo>
                    <a:lnTo>
                      <a:pt x="205" y="834"/>
                    </a:lnTo>
                    <a:lnTo>
                      <a:pt x="205" y="834"/>
                    </a:lnTo>
                    <a:lnTo>
                      <a:pt x="205" y="834"/>
                    </a:lnTo>
                    <a:lnTo>
                      <a:pt x="206" y="834"/>
                    </a:lnTo>
                    <a:lnTo>
                      <a:pt x="206" y="834"/>
                    </a:lnTo>
                    <a:lnTo>
                      <a:pt x="206" y="834"/>
                    </a:lnTo>
                    <a:lnTo>
                      <a:pt x="206" y="833"/>
                    </a:lnTo>
                    <a:lnTo>
                      <a:pt x="206" y="833"/>
                    </a:lnTo>
                    <a:lnTo>
                      <a:pt x="206" y="833"/>
                    </a:lnTo>
                    <a:lnTo>
                      <a:pt x="206" y="833"/>
                    </a:lnTo>
                    <a:lnTo>
                      <a:pt x="206" y="833"/>
                    </a:lnTo>
                    <a:lnTo>
                      <a:pt x="206" y="833"/>
                    </a:lnTo>
                    <a:lnTo>
                      <a:pt x="206" y="833"/>
                    </a:lnTo>
                    <a:lnTo>
                      <a:pt x="206" y="833"/>
                    </a:lnTo>
                    <a:lnTo>
                      <a:pt x="206" y="833"/>
                    </a:lnTo>
                    <a:lnTo>
                      <a:pt x="206" y="833"/>
                    </a:lnTo>
                    <a:lnTo>
                      <a:pt x="206" y="831"/>
                    </a:lnTo>
                    <a:lnTo>
                      <a:pt x="206" y="831"/>
                    </a:lnTo>
                    <a:lnTo>
                      <a:pt x="206" y="831"/>
                    </a:lnTo>
                    <a:lnTo>
                      <a:pt x="206" y="831"/>
                    </a:lnTo>
                    <a:lnTo>
                      <a:pt x="206" y="831"/>
                    </a:lnTo>
                    <a:lnTo>
                      <a:pt x="206" y="831"/>
                    </a:lnTo>
                    <a:lnTo>
                      <a:pt x="208" y="831"/>
                    </a:lnTo>
                    <a:lnTo>
                      <a:pt x="208" y="831"/>
                    </a:lnTo>
                    <a:lnTo>
                      <a:pt x="208" y="831"/>
                    </a:lnTo>
                    <a:lnTo>
                      <a:pt x="208" y="831"/>
                    </a:lnTo>
                    <a:lnTo>
                      <a:pt x="208" y="831"/>
                    </a:lnTo>
                    <a:lnTo>
                      <a:pt x="208" y="831"/>
                    </a:lnTo>
                    <a:lnTo>
                      <a:pt x="208" y="831"/>
                    </a:lnTo>
                    <a:lnTo>
                      <a:pt x="210" y="831"/>
                    </a:lnTo>
                    <a:lnTo>
                      <a:pt x="210" y="829"/>
                    </a:lnTo>
                    <a:lnTo>
                      <a:pt x="210" y="829"/>
                    </a:lnTo>
                    <a:lnTo>
                      <a:pt x="210" y="829"/>
                    </a:lnTo>
                    <a:lnTo>
                      <a:pt x="210" y="829"/>
                    </a:lnTo>
                    <a:lnTo>
                      <a:pt x="210" y="829"/>
                    </a:lnTo>
                    <a:lnTo>
                      <a:pt x="210" y="829"/>
                    </a:lnTo>
                    <a:lnTo>
                      <a:pt x="210" y="827"/>
                    </a:lnTo>
                    <a:lnTo>
                      <a:pt x="208" y="827"/>
                    </a:lnTo>
                    <a:lnTo>
                      <a:pt x="208" y="827"/>
                    </a:lnTo>
                    <a:lnTo>
                      <a:pt x="208" y="827"/>
                    </a:lnTo>
                    <a:lnTo>
                      <a:pt x="208" y="827"/>
                    </a:lnTo>
                    <a:lnTo>
                      <a:pt x="208" y="827"/>
                    </a:lnTo>
                    <a:lnTo>
                      <a:pt x="208" y="827"/>
                    </a:lnTo>
                    <a:lnTo>
                      <a:pt x="206" y="827"/>
                    </a:lnTo>
                    <a:lnTo>
                      <a:pt x="206" y="827"/>
                    </a:lnTo>
                    <a:lnTo>
                      <a:pt x="206" y="827"/>
                    </a:lnTo>
                    <a:lnTo>
                      <a:pt x="206" y="827"/>
                    </a:lnTo>
                    <a:lnTo>
                      <a:pt x="206" y="827"/>
                    </a:lnTo>
                    <a:lnTo>
                      <a:pt x="206" y="827"/>
                    </a:lnTo>
                    <a:lnTo>
                      <a:pt x="206" y="827"/>
                    </a:lnTo>
                    <a:lnTo>
                      <a:pt x="206" y="825"/>
                    </a:lnTo>
                    <a:lnTo>
                      <a:pt x="206" y="825"/>
                    </a:lnTo>
                    <a:lnTo>
                      <a:pt x="206" y="825"/>
                    </a:lnTo>
                    <a:lnTo>
                      <a:pt x="206" y="825"/>
                    </a:lnTo>
                    <a:lnTo>
                      <a:pt x="208" y="825"/>
                    </a:lnTo>
                    <a:lnTo>
                      <a:pt x="208" y="825"/>
                    </a:lnTo>
                    <a:lnTo>
                      <a:pt x="208" y="825"/>
                    </a:lnTo>
                    <a:lnTo>
                      <a:pt x="208" y="825"/>
                    </a:lnTo>
                    <a:lnTo>
                      <a:pt x="208" y="825"/>
                    </a:lnTo>
                    <a:lnTo>
                      <a:pt x="208" y="825"/>
                    </a:lnTo>
                    <a:lnTo>
                      <a:pt x="208" y="825"/>
                    </a:lnTo>
                    <a:lnTo>
                      <a:pt x="208" y="825"/>
                    </a:lnTo>
                    <a:lnTo>
                      <a:pt x="208" y="825"/>
                    </a:lnTo>
                    <a:lnTo>
                      <a:pt x="208" y="824"/>
                    </a:lnTo>
                    <a:lnTo>
                      <a:pt x="208"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4"/>
                    </a:lnTo>
                    <a:lnTo>
                      <a:pt x="210" y="822"/>
                    </a:lnTo>
                    <a:lnTo>
                      <a:pt x="210" y="822"/>
                    </a:lnTo>
                    <a:lnTo>
                      <a:pt x="210" y="822"/>
                    </a:lnTo>
                    <a:lnTo>
                      <a:pt x="210" y="822"/>
                    </a:lnTo>
                    <a:lnTo>
                      <a:pt x="210" y="822"/>
                    </a:lnTo>
                    <a:lnTo>
                      <a:pt x="210" y="822"/>
                    </a:lnTo>
                    <a:lnTo>
                      <a:pt x="210"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08" y="822"/>
                    </a:lnTo>
                    <a:lnTo>
                      <a:pt x="210" y="822"/>
                    </a:lnTo>
                    <a:lnTo>
                      <a:pt x="210" y="820"/>
                    </a:lnTo>
                    <a:lnTo>
                      <a:pt x="210" y="820"/>
                    </a:lnTo>
                    <a:lnTo>
                      <a:pt x="210" y="820"/>
                    </a:lnTo>
                    <a:lnTo>
                      <a:pt x="210" y="820"/>
                    </a:lnTo>
                    <a:lnTo>
                      <a:pt x="210" y="820"/>
                    </a:lnTo>
                    <a:lnTo>
                      <a:pt x="210" y="820"/>
                    </a:lnTo>
                    <a:lnTo>
                      <a:pt x="210" y="820"/>
                    </a:lnTo>
                    <a:lnTo>
                      <a:pt x="210" y="820"/>
                    </a:lnTo>
                    <a:lnTo>
                      <a:pt x="208" y="820"/>
                    </a:lnTo>
                    <a:lnTo>
                      <a:pt x="208" y="820"/>
                    </a:lnTo>
                    <a:lnTo>
                      <a:pt x="208" y="820"/>
                    </a:lnTo>
                    <a:lnTo>
                      <a:pt x="208" y="820"/>
                    </a:lnTo>
                    <a:lnTo>
                      <a:pt x="208" y="820"/>
                    </a:lnTo>
                    <a:lnTo>
                      <a:pt x="208" y="818"/>
                    </a:lnTo>
                    <a:lnTo>
                      <a:pt x="208" y="818"/>
                    </a:lnTo>
                    <a:lnTo>
                      <a:pt x="208" y="818"/>
                    </a:lnTo>
                    <a:lnTo>
                      <a:pt x="208" y="818"/>
                    </a:lnTo>
                    <a:lnTo>
                      <a:pt x="208" y="818"/>
                    </a:lnTo>
                    <a:lnTo>
                      <a:pt x="208" y="818"/>
                    </a:lnTo>
                    <a:lnTo>
                      <a:pt x="208" y="818"/>
                    </a:lnTo>
                    <a:lnTo>
                      <a:pt x="208" y="816"/>
                    </a:lnTo>
                    <a:lnTo>
                      <a:pt x="208" y="816"/>
                    </a:lnTo>
                    <a:lnTo>
                      <a:pt x="208" y="816"/>
                    </a:lnTo>
                    <a:lnTo>
                      <a:pt x="208" y="816"/>
                    </a:lnTo>
                    <a:lnTo>
                      <a:pt x="208" y="816"/>
                    </a:lnTo>
                    <a:lnTo>
                      <a:pt x="208" y="816"/>
                    </a:lnTo>
                    <a:lnTo>
                      <a:pt x="208" y="816"/>
                    </a:lnTo>
                    <a:lnTo>
                      <a:pt x="208" y="816"/>
                    </a:lnTo>
                    <a:lnTo>
                      <a:pt x="208"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4"/>
                    </a:lnTo>
                    <a:lnTo>
                      <a:pt x="210" y="813"/>
                    </a:lnTo>
                    <a:lnTo>
                      <a:pt x="210" y="813"/>
                    </a:lnTo>
                    <a:lnTo>
                      <a:pt x="210" y="813"/>
                    </a:lnTo>
                    <a:lnTo>
                      <a:pt x="212" y="813"/>
                    </a:lnTo>
                    <a:lnTo>
                      <a:pt x="212" y="813"/>
                    </a:lnTo>
                    <a:lnTo>
                      <a:pt x="212" y="813"/>
                    </a:lnTo>
                    <a:lnTo>
                      <a:pt x="212" y="813"/>
                    </a:lnTo>
                    <a:lnTo>
                      <a:pt x="214" y="813"/>
                    </a:lnTo>
                    <a:lnTo>
                      <a:pt x="214" y="813"/>
                    </a:lnTo>
                    <a:lnTo>
                      <a:pt x="214" y="813"/>
                    </a:lnTo>
                    <a:lnTo>
                      <a:pt x="215" y="813"/>
                    </a:lnTo>
                    <a:lnTo>
                      <a:pt x="215" y="811"/>
                    </a:lnTo>
                    <a:lnTo>
                      <a:pt x="214" y="811"/>
                    </a:lnTo>
                    <a:lnTo>
                      <a:pt x="214" y="811"/>
                    </a:lnTo>
                    <a:lnTo>
                      <a:pt x="214" y="811"/>
                    </a:lnTo>
                    <a:lnTo>
                      <a:pt x="214" y="811"/>
                    </a:lnTo>
                    <a:lnTo>
                      <a:pt x="215" y="811"/>
                    </a:lnTo>
                    <a:lnTo>
                      <a:pt x="215" y="811"/>
                    </a:lnTo>
                    <a:lnTo>
                      <a:pt x="214" y="811"/>
                    </a:lnTo>
                    <a:lnTo>
                      <a:pt x="214" y="811"/>
                    </a:lnTo>
                    <a:lnTo>
                      <a:pt x="214" y="811"/>
                    </a:lnTo>
                    <a:lnTo>
                      <a:pt x="214" y="811"/>
                    </a:lnTo>
                    <a:lnTo>
                      <a:pt x="212" y="811"/>
                    </a:lnTo>
                    <a:lnTo>
                      <a:pt x="212" y="811"/>
                    </a:lnTo>
                    <a:lnTo>
                      <a:pt x="212" y="811"/>
                    </a:lnTo>
                    <a:lnTo>
                      <a:pt x="212" y="811"/>
                    </a:lnTo>
                    <a:lnTo>
                      <a:pt x="212" y="811"/>
                    </a:lnTo>
                    <a:lnTo>
                      <a:pt x="212" y="811"/>
                    </a:lnTo>
                    <a:lnTo>
                      <a:pt x="212" y="811"/>
                    </a:lnTo>
                    <a:lnTo>
                      <a:pt x="212" y="811"/>
                    </a:lnTo>
                    <a:lnTo>
                      <a:pt x="212" y="809"/>
                    </a:lnTo>
                    <a:lnTo>
                      <a:pt x="212" y="809"/>
                    </a:lnTo>
                    <a:lnTo>
                      <a:pt x="212" y="809"/>
                    </a:lnTo>
                    <a:lnTo>
                      <a:pt x="214" y="809"/>
                    </a:lnTo>
                    <a:lnTo>
                      <a:pt x="214" y="809"/>
                    </a:lnTo>
                    <a:lnTo>
                      <a:pt x="214" y="809"/>
                    </a:lnTo>
                    <a:lnTo>
                      <a:pt x="214" y="809"/>
                    </a:lnTo>
                    <a:lnTo>
                      <a:pt x="214" y="809"/>
                    </a:lnTo>
                    <a:lnTo>
                      <a:pt x="214" y="809"/>
                    </a:lnTo>
                    <a:lnTo>
                      <a:pt x="214" y="809"/>
                    </a:lnTo>
                    <a:lnTo>
                      <a:pt x="214" y="809"/>
                    </a:lnTo>
                    <a:lnTo>
                      <a:pt x="214" y="807"/>
                    </a:lnTo>
                    <a:lnTo>
                      <a:pt x="214" y="807"/>
                    </a:lnTo>
                    <a:lnTo>
                      <a:pt x="214" y="807"/>
                    </a:lnTo>
                    <a:lnTo>
                      <a:pt x="214" y="807"/>
                    </a:lnTo>
                    <a:lnTo>
                      <a:pt x="214" y="807"/>
                    </a:lnTo>
                    <a:lnTo>
                      <a:pt x="212" y="807"/>
                    </a:lnTo>
                    <a:lnTo>
                      <a:pt x="212" y="807"/>
                    </a:lnTo>
                    <a:lnTo>
                      <a:pt x="212" y="807"/>
                    </a:lnTo>
                    <a:lnTo>
                      <a:pt x="212" y="807"/>
                    </a:lnTo>
                    <a:lnTo>
                      <a:pt x="212" y="807"/>
                    </a:lnTo>
                    <a:lnTo>
                      <a:pt x="212" y="807"/>
                    </a:lnTo>
                    <a:lnTo>
                      <a:pt x="212" y="807"/>
                    </a:lnTo>
                    <a:lnTo>
                      <a:pt x="212" y="807"/>
                    </a:lnTo>
                    <a:lnTo>
                      <a:pt x="212" y="807"/>
                    </a:lnTo>
                    <a:lnTo>
                      <a:pt x="212" y="805"/>
                    </a:lnTo>
                    <a:lnTo>
                      <a:pt x="212" y="805"/>
                    </a:lnTo>
                    <a:lnTo>
                      <a:pt x="212" y="805"/>
                    </a:lnTo>
                    <a:lnTo>
                      <a:pt x="212" y="805"/>
                    </a:lnTo>
                    <a:lnTo>
                      <a:pt x="212" y="805"/>
                    </a:lnTo>
                    <a:lnTo>
                      <a:pt x="212" y="805"/>
                    </a:lnTo>
                    <a:lnTo>
                      <a:pt x="212" y="805"/>
                    </a:lnTo>
                    <a:lnTo>
                      <a:pt x="214" y="804"/>
                    </a:lnTo>
                    <a:lnTo>
                      <a:pt x="214" y="804"/>
                    </a:lnTo>
                    <a:lnTo>
                      <a:pt x="214" y="804"/>
                    </a:lnTo>
                    <a:lnTo>
                      <a:pt x="214" y="804"/>
                    </a:lnTo>
                    <a:lnTo>
                      <a:pt x="214" y="805"/>
                    </a:lnTo>
                    <a:lnTo>
                      <a:pt x="214" y="805"/>
                    </a:lnTo>
                    <a:lnTo>
                      <a:pt x="214" y="805"/>
                    </a:lnTo>
                    <a:lnTo>
                      <a:pt x="214" y="805"/>
                    </a:lnTo>
                    <a:lnTo>
                      <a:pt x="214" y="804"/>
                    </a:lnTo>
                    <a:lnTo>
                      <a:pt x="215" y="804"/>
                    </a:lnTo>
                    <a:lnTo>
                      <a:pt x="215" y="804"/>
                    </a:lnTo>
                    <a:lnTo>
                      <a:pt x="215" y="804"/>
                    </a:lnTo>
                    <a:lnTo>
                      <a:pt x="215" y="804"/>
                    </a:lnTo>
                    <a:lnTo>
                      <a:pt x="215" y="802"/>
                    </a:lnTo>
                    <a:lnTo>
                      <a:pt x="215" y="802"/>
                    </a:lnTo>
                    <a:lnTo>
                      <a:pt x="214" y="802"/>
                    </a:lnTo>
                    <a:lnTo>
                      <a:pt x="214" y="802"/>
                    </a:lnTo>
                    <a:lnTo>
                      <a:pt x="214" y="802"/>
                    </a:lnTo>
                    <a:lnTo>
                      <a:pt x="214" y="802"/>
                    </a:lnTo>
                    <a:lnTo>
                      <a:pt x="212" y="802"/>
                    </a:lnTo>
                    <a:lnTo>
                      <a:pt x="212" y="802"/>
                    </a:lnTo>
                    <a:lnTo>
                      <a:pt x="212" y="802"/>
                    </a:lnTo>
                    <a:lnTo>
                      <a:pt x="212" y="802"/>
                    </a:lnTo>
                    <a:lnTo>
                      <a:pt x="210" y="802"/>
                    </a:lnTo>
                    <a:lnTo>
                      <a:pt x="210" y="802"/>
                    </a:lnTo>
                    <a:lnTo>
                      <a:pt x="210"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2"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800"/>
                    </a:lnTo>
                    <a:lnTo>
                      <a:pt x="214" y="798"/>
                    </a:lnTo>
                    <a:lnTo>
                      <a:pt x="214" y="798"/>
                    </a:lnTo>
                    <a:lnTo>
                      <a:pt x="214" y="798"/>
                    </a:lnTo>
                    <a:lnTo>
                      <a:pt x="214" y="798"/>
                    </a:lnTo>
                    <a:lnTo>
                      <a:pt x="214" y="798"/>
                    </a:lnTo>
                    <a:lnTo>
                      <a:pt x="214" y="798"/>
                    </a:lnTo>
                    <a:lnTo>
                      <a:pt x="214" y="798"/>
                    </a:lnTo>
                    <a:lnTo>
                      <a:pt x="214" y="798"/>
                    </a:lnTo>
                    <a:lnTo>
                      <a:pt x="214" y="798"/>
                    </a:lnTo>
                    <a:lnTo>
                      <a:pt x="214" y="798"/>
                    </a:lnTo>
                    <a:lnTo>
                      <a:pt x="212" y="798"/>
                    </a:lnTo>
                    <a:lnTo>
                      <a:pt x="212" y="798"/>
                    </a:lnTo>
                    <a:lnTo>
                      <a:pt x="214" y="796"/>
                    </a:lnTo>
                    <a:lnTo>
                      <a:pt x="214" y="796"/>
                    </a:lnTo>
                    <a:lnTo>
                      <a:pt x="214" y="796"/>
                    </a:lnTo>
                    <a:lnTo>
                      <a:pt x="214" y="796"/>
                    </a:lnTo>
                    <a:lnTo>
                      <a:pt x="214" y="796"/>
                    </a:lnTo>
                    <a:lnTo>
                      <a:pt x="214" y="796"/>
                    </a:lnTo>
                    <a:lnTo>
                      <a:pt x="214" y="796"/>
                    </a:lnTo>
                    <a:lnTo>
                      <a:pt x="212" y="796"/>
                    </a:lnTo>
                    <a:lnTo>
                      <a:pt x="214" y="795"/>
                    </a:lnTo>
                    <a:lnTo>
                      <a:pt x="214" y="795"/>
                    </a:lnTo>
                    <a:lnTo>
                      <a:pt x="212" y="795"/>
                    </a:lnTo>
                    <a:lnTo>
                      <a:pt x="212" y="795"/>
                    </a:lnTo>
                    <a:lnTo>
                      <a:pt x="212" y="795"/>
                    </a:lnTo>
                    <a:lnTo>
                      <a:pt x="212" y="795"/>
                    </a:lnTo>
                    <a:lnTo>
                      <a:pt x="212" y="795"/>
                    </a:lnTo>
                    <a:lnTo>
                      <a:pt x="212" y="793"/>
                    </a:lnTo>
                    <a:lnTo>
                      <a:pt x="212" y="793"/>
                    </a:lnTo>
                    <a:lnTo>
                      <a:pt x="212" y="793"/>
                    </a:lnTo>
                    <a:lnTo>
                      <a:pt x="214" y="793"/>
                    </a:lnTo>
                    <a:lnTo>
                      <a:pt x="214" y="793"/>
                    </a:lnTo>
                    <a:lnTo>
                      <a:pt x="214" y="793"/>
                    </a:lnTo>
                    <a:lnTo>
                      <a:pt x="214" y="793"/>
                    </a:lnTo>
                    <a:lnTo>
                      <a:pt x="214" y="793"/>
                    </a:lnTo>
                    <a:lnTo>
                      <a:pt x="214" y="793"/>
                    </a:lnTo>
                    <a:lnTo>
                      <a:pt x="215" y="793"/>
                    </a:lnTo>
                    <a:lnTo>
                      <a:pt x="215" y="793"/>
                    </a:lnTo>
                    <a:lnTo>
                      <a:pt x="215" y="795"/>
                    </a:lnTo>
                    <a:lnTo>
                      <a:pt x="215" y="795"/>
                    </a:lnTo>
                    <a:lnTo>
                      <a:pt x="217" y="795"/>
                    </a:lnTo>
                    <a:lnTo>
                      <a:pt x="217" y="795"/>
                    </a:lnTo>
                    <a:lnTo>
                      <a:pt x="217" y="795"/>
                    </a:lnTo>
                    <a:lnTo>
                      <a:pt x="217" y="795"/>
                    </a:lnTo>
                    <a:lnTo>
                      <a:pt x="217" y="793"/>
                    </a:lnTo>
                    <a:lnTo>
                      <a:pt x="217" y="793"/>
                    </a:lnTo>
                    <a:lnTo>
                      <a:pt x="217" y="793"/>
                    </a:lnTo>
                    <a:lnTo>
                      <a:pt x="217" y="793"/>
                    </a:lnTo>
                    <a:lnTo>
                      <a:pt x="217" y="793"/>
                    </a:lnTo>
                    <a:lnTo>
                      <a:pt x="217" y="793"/>
                    </a:lnTo>
                    <a:lnTo>
                      <a:pt x="217" y="793"/>
                    </a:lnTo>
                    <a:lnTo>
                      <a:pt x="217" y="793"/>
                    </a:lnTo>
                    <a:lnTo>
                      <a:pt x="217" y="791"/>
                    </a:lnTo>
                    <a:lnTo>
                      <a:pt x="217" y="791"/>
                    </a:lnTo>
                    <a:lnTo>
                      <a:pt x="217" y="791"/>
                    </a:lnTo>
                    <a:lnTo>
                      <a:pt x="217" y="791"/>
                    </a:lnTo>
                    <a:lnTo>
                      <a:pt x="217" y="791"/>
                    </a:lnTo>
                    <a:lnTo>
                      <a:pt x="217" y="791"/>
                    </a:lnTo>
                    <a:lnTo>
                      <a:pt x="219" y="791"/>
                    </a:lnTo>
                    <a:lnTo>
                      <a:pt x="219" y="789"/>
                    </a:lnTo>
                    <a:lnTo>
                      <a:pt x="217" y="789"/>
                    </a:lnTo>
                    <a:lnTo>
                      <a:pt x="217" y="789"/>
                    </a:lnTo>
                    <a:lnTo>
                      <a:pt x="217" y="789"/>
                    </a:lnTo>
                    <a:lnTo>
                      <a:pt x="217" y="787"/>
                    </a:lnTo>
                    <a:lnTo>
                      <a:pt x="217" y="787"/>
                    </a:lnTo>
                    <a:lnTo>
                      <a:pt x="217" y="787"/>
                    </a:lnTo>
                    <a:lnTo>
                      <a:pt x="217" y="786"/>
                    </a:lnTo>
                    <a:lnTo>
                      <a:pt x="217" y="786"/>
                    </a:lnTo>
                    <a:lnTo>
                      <a:pt x="217" y="786"/>
                    </a:lnTo>
                    <a:lnTo>
                      <a:pt x="217" y="786"/>
                    </a:lnTo>
                    <a:lnTo>
                      <a:pt x="217" y="786"/>
                    </a:lnTo>
                    <a:lnTo>
                      <a:pt x="217" y="786"/>
                    </a:lnTo>
                    <a:lnTo>
                      <a:pt x="217" y="786"/>
                    </a:lnTo>
                    <a:lnTo>
                      <a:pt x="217" y="786"/>
                    </a:lnTo>
                    <a:lnTo>
                      <a:pt x="217" y="784"/>
                    </a:lnTo>
                    <a:lnTo>
                      <a:pt x="217" y="784"/>
                    </a:lnTo>
                    <a:lnTo>
                      <a:pt x="217" y="784"/>
                    </a:lnTo>
                    <a:lnTo>
                      <a:pt x="217" y="784"/>
                    </a:lnTo>
                    <a:lnTo>
                      <a:pt x="217" y="784"/>
                    </a:lnTo>
                    <a:lnTo>
                      <a:pt x="217" y="784"/>
                    </a:lnTo>
                    <a:lnTo>
                      <a:pt x="219" y="784"/>
                    </a:lnTo>
                    <a:lnTo>
                      <a:pt x="219" y="784"/>
                    </a:lnTo>
                    <a:lnTo>
                      <a:pt x="219" y="784"/>
                    </a:lnTo>
                    <a:lnTo>
                      <a:pt x="219" y="784"/>
                    </a:lnTo>
                    <a:lnTo>
                      <a:pt x="219" y="784"/>
                    </a:lnTo>
                    <a:lnTo>
                      <a:pt x="219" y="782"/>
                    </a:lnTo>
                    <a:lnTo>
                      <a:pt x="219" y="782"/>
                    </a:lnTo>
                    <a:lnTo>
                      <a:pt x="217" y="782"/>
                    </a:lnTo>
                    <a:lnTo>
                      <a:pt x="217" y="784"/>
                    </a:lnTo>
                    <a:lnTo>
                      <a:pt x="217" y="782"/>
                    </a:lnTo>
                    <a:lnTo>
                      <a:pt x="217" y="782"/>
                    </a:lnTo>
                    <a:lnTo>
                      <a:pt x="217" y="782"/>
                    </a:lnTo>
                    <a:lnTo>
                      <a:pt x="217" y="782"/>
                    </a:lnTo>
                    <a:lnTo>
                      <a:pt x="217" y="782"/>
                    </a:lnTo>
                    <a:lnTo>
                      <a:pt x="219" y="780"/>
                    </a:lnTo>
                    <a:lnTo>
                      <a:pt x="219" y="780"/>
                    </a:lnTo>
                    <a:lnTo>
                      <a:pt x="219" y="780"/>
                    </a:lnTo>
                    <a:lnTo>
                      <a:pt x="219" y="780"/>
                    </a:lnTo>
                    <a:lnTo>
                      <a:pt x="219" y="780"/>
                    </a:lnTo>
                    <a:lnTo>
                      <a:pt x="219" y="780"/>
                    </a:lnTo>
                    <a:lnTo>
                      <a:pt x="219" y="780"/>
                    </a:lnTo>
                    <a:lnTo>
                      <a:pt x="219" y="780"/>
                    </a:lnTo>
                    <a:lnTo>
                      <a:pt x="219" y="780"/>
                    </a:lnTo>
                    <a:lnTo>
                      <a:pt x="219" y="780"/>
                    </a:lnTo>
                    <a:lnTo>
                      <a:pt x="219" y="780"/>
                    </a:lnTo>
                    <a:lnTo>
                      <a:pt x="221" y="780"/>
                    </a:lnTo>
                    <a:lnTo>
                      <a:pt x="221" y="780"/>
                    </a:lnTo>
                    <a:lnTo>
                      <a:pt x="221" y="780"/>
                    </a:lnTo>
                    <a:lnTo>
                      <a:pt x="221" y="778"/>
                    </a:lnTo>
                    <a:lnTo>
                      <a:pt x="221" y="778"/>
                    </a:lnTo>
                    <a:lnTo>
                      <a:pt x="221" y="778"/>
                    </a:lnTo>
                    <a:lnTo>
                      <a:pt x="221" y="778"/>
                    </a:lnTo>
                    <a:lnTo>
                      <a:pt x="221" y="778"/>
                    </a:lnTo>
                    <a:lnTo>
                      <a:pt x="221" y="778"/>
                    </a:lnTo>
                    <a:lnTo>
                      <a:pt x="221" y="777"/>
                    </a:lnTo>
                    <a:lnTo>
                      <a:pt x="221" y="777"/>
                    </a:lnTo>
                    <a:lnTo>
                      <a:pt x="221" y="777"/>
                    </a:lnTo>
                    <a:lnTo>
                      <a:pt x="221" y="777"/>
                    </a:lnTo>
                    <a:lnTo>
                      <a:pt x="221" y="775"/>
                    </a:lnTo>
                    <a:lnTo>
                      <a:pt x="221" y="775"/>
                    </a:lnTo>
                    <a:lnTo>
                      <a:pt x="221" y="775"/>
                    </a:lnTo>
                    <a:lnTo>
                      <a:pt x="219" y="775"/>
                    </a:lnTo>
                    <a:lnTo>
                      <a:pt x="219" y="775"/>
                    </a:lnTo>
                    <a:lnTo>
                      <a:pt x="219" y="775"/>
                    </a:lnTo>
                    <a:lnTo>
                      <a:pt x="219" y="775"/>
                    </a:lnTo>
                    <a:lnTo>
                      <a:pt x="219" y="775"/>
                    </a:lnTo>
                    <a:lnTo>
                      <a:pt x="219" y="775"/>
                    </a:lnTo>
                    <a:lnTo>
                      <a:pt x="221" y="775"/>
                    </a:lnTo>
                    <a:lnTo>
                      <a:pt x="221" y="773"/>
                    </a:lnTo>
                    <a:lnTo>
                      <a:pt x="221" y="773"/>
                    </a:lnTo>
                    <a:lnTo>
                      <a:pt x="219" y="773"/>
                    </a:lnTo>
                    <a:lnTo>
                      <a:pt x="219" y="773"/>
                    </a:lnTo>
                    <a:lnTo>
                      <a:pt x="219" y="773"/>
                    </a:lnTo>
                    <a:lnTo>
                      <a:pt x="219" y="773"/>
                    </a:lnTo>
                    <a:lnTo>
                      <a:pt x="221" y="771"/>
                    </a:lnTo>
                    <a:lnTo>
                      <a:pt x="221" y="771"/>
                    </a:lnTo>
                    <a:lnTo>
                      <a:pt x="221" y="771"/>
                    </a:lnTo>
                    <a:lnTo>
                      <a:pt x="221" y="771"/>
                    </a:lnTo>
                    <a:lnTo>
                      <a:pt x="221" y="771"/>
                    </a:lnTo>
                    <a:lnTo>
                      <a:pt x="221" y="771"/>
                    </a:lnTo>
                    <a:lnTo>
                      <a:pt x="221" y="771"/>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1" y="769"/>
                    </a:lnTo>
                    <a:lnTo>
                      <a:pt x="223" y="769"/>
                    </a:lnTo>
                    <a:lnTo>
                      <a:pt x="223" y="769"/>
                    </a:lnTo>
                    <a:lnTo>
                      <a:pt x="223" y="769"/>
                    </a:lnTo>
                    <a:lnTo>
                      <a:pt x="223" y="769"/>
                    </a:lnTo>
                    <a:lnTo>
                      <a:pt x="224" y="769"/>
                    </a:lnTo>
                    <a:lnTo>
                      <a:pt x="224" y="769"/>
                    </a:lnTo>
                    <a:lnTo>
                      <a:pt x="224" y="769"/>
                    </a:lnTo>
                    <a:lnTo>
                      <a:pt x="224" y="769"/>
                    </a:lnTo>
                    <a:lnTo>
                      <a:pt x="224" y="769"/>
                    </a:lnTo>
                    <a:lnTo>
                      <a:pt x="224" y="769"/>
                    </a:lnTo>
                    <a:lnTo>
                      <a:pt x="224" y="769"/>
                    </a:lnTo>
                    <a:lnTo>
                      <a:pt x="224" y="767"/>
                    </a:lnTo>
                    <a:lnTo>
                      <a:pt x="224" y="767"/>
                    </a:lnTo>
                    <a:lnTo>
                      <a:pt x="224" y="767"/>
                    </a:lnTo>
                    <a:lnTo>
                      <a:pt x="223" y="767"/>
                    </a:lnTo>
                    <a:lnTo>
                      <a:pt x="223" y="767"/>
                    </a:lnTo>
                    <a:lnTo>
                      <a:pt x="223" y="767"/>
                    </a:lnTo>
                    <a:lnTo>
                      <a:pt x="223" y="767"/>
                    </a:lnTo>
                    <a:lnTo>
                      <a:pt x="224" y="767"/>
                    </a:lnTo>
                    <a:lnTo>
                      <a:pt x="224" y="767"/>
                    </a:lnTo>
                    <a:lnTo>
                      <a:pt x="224" y="766"/>
                    </a:lnTo>
                    <a:lnTo>
                      <a:pt x="224" y="766"/>
                    </a:lnTo>
                    <a:lnTo>
                      <a:pt x="223" y="766"/>
                    </a:lnTo>
                    <a:lnTo>
                      <a:pt x="223" y="766"/>
                    </a:lnTo>
                    <a:lnTo>
                      <a:pt x="223" y="766"/>
                    </a:lnTo>
                    <a:lnTo>
                      <a:pt x="223" y="766"/>
                    </a:lnTo>
                    <a:lnTo>
                      <a:pt x="224" y="764"/>
                    </a:lnTo>
                    <a:lnTo>
                      <a:pt x="224" y="764"/>
                    </a:lnTo>
                    <a:lnTo>
                      <a:pt x="224" y="764"/>
                    </a:lnTo>
                    <a:lnTo>
                      <a:pt x="224" y="764"/>
                    </a:lnTo>
                    <a:lnTo>
                      <a:pt x="224" y="764"/>
                    </a:lnTo>
                    <a:lnTo>
                      <a:pt x="224" y="764"/>
                    </a:lnTo>
                    <a:lnTo>
                      <a:pt x="224" y="764"/>
                    </a:lnTo>
                    <a:lnTo>
                      <a:pt x="224" y="764"/>
                    </a:lnTo>
                    <a:lnTo>
                      <a:pt x="224" y="762"/>
                    </a:lnTo>
                    <a:lnTo>
                      <a:pt x="224" y="762"/>
                    </a:lnTo>
                    <a:lnTo>
                      <a:pt x="224" y="762"/>
                    </a:lnTo>
                    <a:lnTo>
                      <a:pt x="224" y="762"/>
                    </a:lnTo>
                    <a:lnTo>
                      <a:pt x="224" y="762"/>
                    </a:lnTo>
                    <a:lnTo>
                      <a:pt x="226" y="762"/>
                    </a:lnTo>
                    <a:lnTo>
                      <a:pt x="226" y="762"/>
                    </a:lnTo>
                    <a:lnTo>
                      <a:pt x="226" y="760"/>
                    </a:lnTo>
                    <a:lnTo>
                      <a:pt x="226" y="762"/>
                    </a:lnTo>
                    <a:lnTo>
                      <a:pt x="228" y="762"/>
                    </a:lnTo>
                    <a:lnTo>
                      <a:pt x="228" y="762"/>
                    </a:lnTo>
                    <a:lnTo>
                      <a:pt x="228" y="762"/>
                    </a:lnTo>
                    <a:lnTo>
                      <a:pt x="228" y="762"/>
                    </a:lnTo>
                    <a:lnTo>
                      <a:pt x="228" y="762"/>
                    </a:lnTo>
                    <a:lnTo>
                      <a:pt x="228" y="762"/>
                    </a:lnTo>
                    <a:lnTo>
                      <a:pt x="228" y="762"/>
                    </a:lnTo>
                    <a:lnTo>
                      <a:pt x="228" y="760"/>
                    </a:lnTo>
                    <a:lnTo>
                      <a:pt x="228" y="760"/>
                    </a:lnTo>
                    <a:lnTo>
                      <a:pt x="228" y="760"/>
                    </a:lnTo>
                    <a:lnTo>
                      <a:pt x="228" y="758"/>
                    </a:lnTo>
                    <a:lnTo>
                      <a:pt x="228" y="758"/>
                    </a:lnTo>
                    <a:lnTo>
                      <a:pt x="228" y="758"/>
                    </a:lnTo>
                    <a:lnTo>
                      <a:pt x="228" y="758"/>
                    </a:lnTo>
                    <a:lnTo>
                      <a:pt x="228" y="758"/>
                    </a:lnTo>
                    <a:lnTo>
                      <a:pt x="228" y="758"/>
                    </a:lnTo>
                    <a:lnTo>
                      <a:pt x="226" y="758"/>
                    </a:lnTo>
                    <a:lnTo>
                      <a:pt x="226" y="758"/>
                    </a:lnTo>
                    <a:lnTo>
                      <a:pt x="226" y="758"/>
                    </a:lnTo>
                    <a:lnTo>
                      <a:pt x="226" y="758"/>
                    </a:lnTo>
                    <a:lnTo>
                      <a:pt x="226" y="757"/>
                    </a:lnTo>
                    <a:lnTo>
                      <a:pt x="226" y="757"/>
                    </a:lnTo>
                    <a:lnTo>
                      <a:pt x="226" y="757"/>
                    </a:lnTo>
                    <a:lnTo>
                      <a:pt x="226" y="757"/>
                    </a:lnTo>
                    <a:lnTo>
                      <a:pt x="228" y="757"/>
                    </a:lnTo>
                    <a:lnTo>
                      <a:pt x="228" y="757"/>
                    </a:lnTo>
                    <a:lnTo>
                      <a:pt x="228" y="757"/>
                    </a:lnTo>
                    <a:lnTo>
                      <a:pt x="228" y="757"/>
                    </a:lnTo>
                    <a:lnTo>
                      <a:pt x="228" y="757"/>
                    </a:lnTo>
                    <a:lnTo>
                      <a:pt x="228" y="755"/>
                    </a:lnTo>
                    <a:lnTo>
                      <a:pt x="228" y="755"/>
                    </a:lnTo>
                    <a:lnTo>
                      <a:pt x="228" y="755"/>
                    </a:lnTo>
                    <a:lnTo>
                      <a:pt x="228" y="755"/>
                    </a:lnTo>
                    <a:lnTo>
                      <a:pt x="228" y="755"/>
                    </a:lnTo>
                    <a:lnTo>
                      <a:pt x="228" y="755"/>
                    </a:lnTo>
                    <a:lnTo>
                      <a:pt x="228" y="755"/>
                    </a:lnTo>
                    <a:lnTo>
                      <a:pt x="228" y="755"/>
                    </a:lnTo>
                    <a:lnTo>
                      <a:pt x="228" y="753"/>
                    </a:lnTo>
                    <a:lnTo>
                      <a:pt x="228" y="753"/>
                    </a:lnTo>
                    <a:lnTo>
                      <a:pt x="228" y="753"/>
                    </a:lnTo>
                    <a:lnTo>
                      <a:pt x="228" y="753"/>
                    </a:lnTo>
                    <a:lnTo>
                      <a:pt x="228" y="753"/>
                    </a:lnTo>
                    <a:lnTo>
                      <a:pt x="228" y="753"/>
                    </a:lnTo>
                    <a:lnTo>
                      <a:pt x="228" y="751"/>
                    </a:lnTo>
                    <a:lnTo>
                      <a:pt x="230" y="751"/>
                    </a:lnTo>
                    <a:lnTo>
                      <a:pt x="230" y="751"/>
                    </a:lnTo>
                    <a:lnTo>
                      <a:pt x="232" y="751"/>
                    </a:lnTo>
                    <a:lnTo>
                      <a:pt x="232" y="749"/>
                    </a:lnTo>
                    <a:lnTo>
                      <a:pt x="232" y="749"/>
                    </a:lnTo>
                    <a:lnTo>
                      <a:pt x="232" y="749"/>
                    </a:lnTo>
                    <a:lnTo>
                      <a:pt x="232" y="749"/>
                    </a:lnTo>
                    <a:lnTo>
                      <a:pt x="232" y="749"/>
                    </a:lnTo>
                    <a:lnTo>
                      <a:pt x="232" y="749"/>
                    </a:lnTo>
                    <a:lnTo>
                      <a:pt x="232" y="749"/>
                    </a:lnTo>
                    <a:lnTo>
                      <a:pt x="232" y="749"/>
                    </a:lnTo>
                    <a:lnTo>
                      <a:pt x="232" y="749"/>
                    </a:lnTo>
                    <a:lnTo>
                      <a:pt x="232" y="748"/>
                    </a:lnTo>
                    <a:lnTo>
                      <a:pt x="232" y="748"/>
                    </a:lnTo>
                    <a:lnTo>
                      <a:pt x="232" y="748"/>
                    </a:lnTo>
                    <a:lnTo>
                      <a:pt x="232" y="748"/>
                    </a:lnTo>
                    <a:lnTo>
                      <a:pt x="232" y="748"/>
                    </a:lnTo>
                    <a:lnTo>
                      <a:pt x="232" y="748"/>
                    </a:lnTo>
                    <a:lnTo>
                      <a:pt x="232" y="748"/>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2" y="746"/>
                    </a:lnTo>
                    <a:lnTo>
                      <a:pt x="233" y="746"/>
                    </a:lnTo>
                    <a:lnTo>
                      <a:pt x="233" y="746"/>
                    </a:lnTo>
                    <a:lnTo>
                      <a:pt x="233" y="744"/>
                    </a:lnTo>
                    <a:lnTo>
                      <a:pt x="233" y="744"/>
                    </a:lnTo>
                    <a:lnTo>
                      <a:pt x="233" y="744"/>
                    </a:lnTo>
                    <a:lnTo>
                      <a:pt x="233" y="744"/>
                    </a:lnTo>
                    <a:lnTo>
                      <a:pt x="233" y="744"/>
                    </a:lnTo>
                    <a:lnTo>
                      <a:pt x="233" y="744"/>
                    </a:lnTo>
                    <a:lnTo>
                      <a:pt x="233" y="744"/>
                    </a:lnTo>
                    <a:lnTo>
                      <a:pt x="233" y="744"/>
                    </a:lnTo>
                    <a:lnTo>
                      <a:pt x="233" y="744"/>
                    </a:lnTo>
                    <a:lnTo>
                      <a:pt x="233" y="744"/>
                    </a:lnTo>
                    <a:lnTo>
                      <a:pt x="235" y="744"/>
                    </a:lnTo>
                    <a:lnTo>
                      <a:pt x="235" y="744"/>
                    </a:lnTo>
                    <a:lnTo>
                      <a:pt x="235" y="742"/>
                    </a:lnTo>
                    <a:lnTo>
                      <a:pt x="235" y="742"/>
                    </a:lnTo>
                    <a:lnTo>
                      <a:pt x="235" y="742"/>
                    </a:lnTo>
                    <a:lnTo>
                      <a:pt x="235" y="742"/>
                    </a:lnTo>
                    <a:lnTo>
                      <a:pt x="235" y="740"/>
                    </a:lnTo>
                    <a:lnTo>
                      <a:pt x="235" y="740"/>
                    </a:lnTo>
                    <a:lnTo>
                      <a:pt x="237" y="740"/>
                    </a:lnTo>
                    <a:lnTo>
                      <a:pt x="237" y="740"/>
                    </a:lnTo>
                    <a:lnTo>
                      <a:pt x="237" y="740"/>
                    </a:lnTo>
                    <a:lnTo>
                      <a:pt x="237" y="740"/>
                    </a:lnTo>
                    <a:lnTo>
                      <a:pt x="237" y="740"/>
                    </a:lnTo>
                    <a:lnTo>
                      <a:pt x="237" y="740"/>
                    </a:lnTo>
                    <a:lnTo>
                      <a:pt x="237" y="740"/>
                    </a:lnTo>
                    <a:lnTo>
                      <a:pt x="237" y="740"/>
                    </a:lnTo>
                    <a:lnTo>
                      <a:pt x="239" y="740"/>
                    </a:lnTo>
                    <a:lnTo>
                      <a:pt x="239" y="740"/>
                    </a:lnTo>
                    <a:lnTo>
                      <a:pt x="239" y="740"/>
                    </a:lnTo>
                    <a:lnTo>
                      <a:pt x="241" y="740"/>
                    </a:lnTo>
                    <a:lnTo>
                      <a:pt x="241" y="740"/>
                    </a:lnTo>
                    <a:lnTo>
                      <a:pt x="241" y="740"/>
                    </a:lnTo>
                    <a:lnTo>
                      <a:pt x="241" y="740"/>
                    </a:lnTo>
                    <a:lnTo>
                      <a:pt x="241" y="739"/>
                    </a:lnTo>
                    <a:lnTo>
                      <a:pt x="241" y="739"/>
                    </a:lnTo>
                    <a:lnTo>
                      <a:pt x="241" y="739"/>
                    </a:lnTo>
                    <a:lnTo>
                      <a:pt x="241" y="739"/>
                    </a:lnTo>
                    <a:lnTo>
                      <a:pt x="241" y="739"/>
                    </a:lnTo>
                    <a:lnTo>
                      <a:pt x="243" y="739"/>
                    </a:lnTo>
                    <a:lnTo>
                      <a:pt x="243" y="739"/>
                    </a:lnTo>
                    <a:lnTo>
                      <a:pt x="243" y="739"/>
                    </a:lnTo>
                    <a:lnTo>
                      <a:pt x="241" y="739"/>
                    </a:lnTo>
                    <a:lnTo>
                      <a:pt x="241" y="737"/>
                    </a:lnTo>
                    <a:lnTo>
                      <a:pt x="241" y="737"/>
                    </a:lnTo>
                    <a:lnTo>
                      <a:pt x="241" y="737"/>
                    </a:lnTo>
                    <a:lnTo>
                      <a:pt x="241" y="737"/>
                    </a:lnTo>
                    <a:lnTo>
                      <a:pt x="241" y="737"/>
                    </a:lnTo>
                    <a:lnTo>
                      <a:pt x="241" y="737"/>
                    </a:lnTo>
                    <a:lnTo>
                      <a:pt x="241" y="737"/>
                    </a:lnTo>
                    <a:lnTo>
                      <a:pt x="241" y="735"/>
                    </a:lnTo>
                    <a:lnTo>
                      <a:pt x="241" y="735"/>
                    </a:lnTo>
                    <a:lnTo>
                      <a:pt x="243" y="735"/>
                    </a:lnTo>
                    <a:lnTo>
                      <a:pt x="243" y="733"/>
                    </a:lnTo>
                    <a:lnTo>
                      <a:pt x="243" y="733"/>
                    </a:lnTo>
                    <a:lnTo>
                      <a:pt x="243" y="733"/>
                    </a:lnTo>
                    <a:lnTo>
                      <a:pt x="243" y="733"/>
                    </a:lnTo>
                    <a:lnTo>
                      <a:pt x="243" y="733"/>
                    </a:lnTo>
                    <a:lnTo>
                      <a:pt x="243" y="733"/>
                    </a:lnTo>
                    <a:lnTo>
                      <a:pt x="244" y="733"/>
                    </a:lnTo>
                    <a:lnTo>
                      <a:pt x="244" y="733"/>
                    </a:lnTo>
                    <a:lnTo>
                      <a:pt x="244" y="733"/>
                    </a:lnTo>
                    <a:lnTo>
                      <a:pt x="244" y="733"/>
                    </a:lnTo>
                    <a:lnTo>
                      <a:pt x="244" y="733"/>
                    </a:lnTo>
                    <a:lnTo>
                      <a:pt x="244" y="733"/>
                    </a:lnTo>
                    <a:lnTo>
                      <a:pt x="244" y="731"/>
                    </a:lnTo>
                    <a:lnTo>
                      <a:pt x="244" y="731"/>
                    </a:lnTo>
                    <a:lnTo>
                      <a:pt x="243" y="731"/>
                    </a:lnTo>
                    <a:lnTo>
                      <a:pt x="243" y="731"/>
                    </a:lnTo>
                    <a:lnTo>
                      <a:pt x="243" y="731"/>
                    </a:lnTo>
                    <a:lnTo>
                      <a:pt x="243" y="729"/>
                    </a:lnTo>
                    <a:lnTo>
                      <a:pt x="244" y="729"/>
                    </a:lnTo>
                    <a:lnTo>
                      <a:pt x="244" y="729"/>
                    </a:lnTo>
                    <a:lnTo>
                      <a:pt x="244" y="729"/>
                    </a:lnTo>
                    <a:lnTo>
                      <a:pt x="244" y="729"/>
                    </a:lnTo>
                    <a:lnTo>
                      <a:pt x="244" y="729"/>
                    </a:lnTo>
                    <a:lnTo>
                      <a:pt x="244" y="729"/>
                    </a:lnTo>
                    <a:lnTo>
                      <a:pt x="246" y="729"/>
                    </a:lnTo>
                    <a:lnTo>
                      <a:pt x="246" y="729"/>
                    </a:lnTo>
                    <a:lnTo>
                      <a:pt x="246" y="729"/>
                    </a:lnTo>
                    <a:lnTo>
                      <a:pt x="246" y="729"/>
                    </a:lnTo>
                    <a:lnTo>
                      <a:pt x="246" y="728"/>
                    </a:lnTo>
                    <a:lnTo>
                      <a:pt x="246" y="728"/>
                    </a:lnTo>
                    <a:lnTo>
                      <a:pt x="244" y="728"/>
                    </a:lnTo>
                    <a:lnTo>
                      <a:pt x="244" y="728"/>
                    </a:lnTo>
                    <a:lnTo>
                      <a:pt x="244" y="728"/>
                    </a:lnTo>
                    <a:lnTo>
                      <a:pt x="246" y="728"/>
                    </a:lnTo>
                    <a:lnTo>
                      <a:pt x="246" y="728"/>
                    </a:lnTo>
                    <a:lnTo>
                      <a:pt x="246" y="728"/>
                    </a:lnTo>
                    <a:lnTo>
                      <a:pt x="246" y="728"/>
                    </a:lnTo>
                    <a:lnTo>
                      <a:pt x="246" y="726"/>
                    </a:lnTo>
                    <a:lnTo>
                      <a:pt x="246" y="726"/>
                    </a:lnTo>
                    <a:lnTo>
                      <a:pt x="246" y="726"/>
                    </a:lnTo>
                    <a:lnTo>
                      <a:pt x="246" y="726"/>
                    </a:lnTo>
                    <a:lnTo>
                      <a:pt x="246" y="726"/>
                    </a:lnTo>
                    <a:lnTo>
                      <a:pt x="246" y="724"/>
                    </a:lnTo>
                    <a:lnTo>
                      <a:pt x="246" y="724"/>
                    </a:lnTo>
                    <a:lnTo>
                      <a:pt x="246" y="724"/>
                    </a:lnTo>
                    <a:lnTo>
                      <a:pt x="246" y="724"/>
                    </a:lnTo>
                    <a:lnTo>
                      <a:pt x="246" y="724"/>
                    </a:lnTo>
                    <a:lnTo>
                      <a:pt x="246" y="724"/>
                    </a:lnTo>
                    <a:lnTo>
                      <a:pt x="246" y="724"/>
                    </a:lnTo>
                    <a:lnTo>
                      <a:pt x="246" y="724"/>
                    </a:lnTo>
                    <a:lnTo>
                      <a:pt x="246" y="722"/>
                    </a:lnTo>
                    <a:lnTo>
                      <a:pt x="246" y="722"/>
                    </a:lnTo>
                    <a:lnTo>
                      <a:pt x="246" y="722"/>
                    </a:lnTo>
                    <a:lnTo>
                      <a:pt x="246" y="722"/>
                    </a:lnTo>
                    <a:lnTo>
                      <a:pt x="246" y="722"/>
                    </a:lnTo>
                    <a:lnTo>
                      <a:pt x="248" y="722"/>
                    </a:lnTo>
                    <a:lnTo>
                      <a:pt x="248" y="722"/>
                    </a:lnTo>
                    <a:lnTo>
                      <a:pt x="248" y="722"/>
                    </a:lnTo>
                    <a:lnTo>
                      <a:pt x="248" y="722"/>
                    </a:lnTo>
                    <a:lnTo>
                      <a:pt x="248" y="722"/>
                    </a:lnTo>
                    <a:lnTo>
                      <a:pt x="248" y="722"/>
                    </a:lnTo>
                    <a:lnTo>
                      <a:pt x="248" y="720"/>
                    </a:lnTo>
                    <a:lnTo>
                      <a:pt x="248" y="720"/>
                    </a:lnTo>
                    <a:lnTo>
                      <a:pt x="248" y="720"/>
                    </a:lnTo>
                    <a:lnTo>
                      <a:pt x="248" y="720"/>
                    </a:lnTo>
                    <a:lnTo>
                      <a:pt x="248" y="720"/>
                    </a:lnTo>
                    <a:lnTo>
                      <a:pt x="250" y="720"/>
                    </a:lnTo>
                    <a:lnTo>
                      <a:pt x="250" y="720"/>
                    </a:lnTo>
                    <a:lnTo>
                      <a:pt x="250" y="719"/>
                    </a:lnTo>
                    <a:lnTo>
                      <a:pt x="248" y="719"/>
                    </a:lnTo>
                    <a:lnTo>
                      <a:pt x="250" y="719"/>
                    </a:lnTo>
                    <a:lnTo>
                      <a:pt x="250" y="719"/>
                    </a:lnTo>
                    <a:lnTo>
                      <a:pt x="248" y="719"/>
                    </a:lnTo>
                    <a:lnTo>
                      <a:pt x="248" y="719"/>
                    </a:lnTo>
                    <a:lnTo>
                      <a:pt x="248" y="719"/>
                    </a:lnTo>
                    <a:lnTo>
                      <a:pt x="250" y="717"/>
                    </a:lnTo>
                    <a:lnTo>
                      <a:pt x="250" y="717"/>
                    </a:lnTo>
                    <a:lnTo>
                      <a:pt x="250" y="717"/>
                    </a:lnTo>
                    <a:lnTo>
                      <a:pt x="250" y="717"/>
                    </a:lnTo>
                    <a:lnTo>
                      <a:pt x="250" y="715"/>
                    </a:lnTo>
                    <a:lnTo>
                      <a:pt x="250" y="715"/>
                    </a:lnTo>
                    <a:lnTo>
                      <a:pt x="250" y="715"/>
                    </a:lnTo>
                    <a:lnTo>
                      <a:pt x="250" y="715"/>
                    </a:lnTo>
                    <a:lnTo>
                      <a:pt x="250" y="713"/>
                    </a:lnTo>
                    <a:lnTo>
                      <a:pt x="250" y="711"/>
                    </a:lnTo>
                    <a:lnTo>
                      <a:pt x="250" y="710"/>
                    </a:lnTo>
                    <a:lnTo>
                      <a:pt x="250" y="708"/>
                    </a:lnTo>
                    <a:lnTo>
                      <a:pt x="250" y="708"/>
                    </a:lnTo>
                    <a:lnTo>
                      <a:pt x="250" y="708"/>
                    </a:lnTo>
                    <a:lnTo>
                      <a:pt x="252" y="706"/>
                    </a:lnTo>
                    <a:lnTo>
                      <a:pt x="252" y="706"/>
                    </a:lnTo>
                    <a:lnTo>
                      <a:pt x="252" y="706"/>
                    </a:lnTo>
                    <a:lnTo>
                      <a:pt x="252" y="706"/>
                    </a:lnTo>
                    <a:lnTo>
                      <a:pt x="252" y="706"/>
                    </a:lnTo>
                    <a:lnTo>
                      <a:pt x="252" y="704"/>
                    </a:lnTo>
                    <a:lnTo>
                      <a:pt x="252" y="704"/>
                    </a:lnTo>
                    <a:lnTo>
                      <a:pt x="252" y="704"/>
                    </a:lnTo>
                    <a:lnTo>
                      <a:pt x="252" y="702"/>
                    </a:lnTo>
                    <a:lnTo>
                      <a:pt x="252" y="702"/>
                    </a:lnTo>
                    <a:lnTo>
                      <a:pt x="252" y="702"/>
                    </a:lnTo>
                    <a:lnTo>
                      <a:pt x="253" y="702"/>
                    </a:lnTo>
                    <a:lnTo>
                      <a:pt x="253" y="701"/>
                    </a:lnTo>
                    <a:lnTo>
                      <a:pt x="253" y="701"/>
                    </a:lnTo>
                    <a:lnTo>
                      <a:pt x="253" y="699"/>
                    </a:lnTo>
                    <a:lnTo>
                      <a:pt x="253" y="699"/>
                    </a:lnTo>
                    <a:lnTo>
                      <a:pt x="253" y="699"/>
                    </a:lnTo>
                    <a:lnTo>
                      <a:pt x="253" y="699"/>
                    </a:lnTo>
                    <a:lnTo>
                      <a:pt x="253" y="699"/>
                    </a:lnTo>
                    <a:lnTo>
                      <a:pt x="253" y="699"/>
                    </a:lnTo>
                    <a:lnTo>
                      <a:pt x="253" y="699"/>
                    </a:lnTo>
                    <a:lnTo>
                      <a:pt x="253" y="699"/>
                    </a:lnTo>
                    <a:lnTo>
                      <a:pt x="252" y="697"/>
                    </a:lnTo>
                    <a:lnTo>
                      <a:pt x="252" y="697"/>
                    </a:lnTo>
                    <a:lnTo>
                      <a:pt x="252" y="697"/>
                    </a:lnTo>
                    <a:lnTo>
                      <a:pt x="252" y="697"/>
                    </a:lnTo>
                    <a:lnTo>
                      <a:pt x="250" y="697"/>
                    </a:lnTo>
                    <a:lnTo>
                      <a:pt x="250" y="695"/>
                    </a:lnTo>
                    <a:lnTo>
                      <a:pt x="250" y="695"/>
                    </a:lnTo>
                    <a:lnTo>
                      <a:pt x="250" y="695"/>
                    </a:lnTo>
                    <a:lnTo>
                      <a:pt x="250" y="693"/>
                    </a:lnTo>
                    <a:lnTo>
                      <a:pt x="248" y="693"/>
                    </a:lnTo>
                    <a:lnTo>
                      <a:pt x="248" y="691"/>
                    </a:lnTo>
                    <a:lnTo>
                      <a:pt x="248" y="690"/>
                    </a:lnTo>
                    <a:lnTo>
                      <a:pt x="248" y="690"/>
                    </a:lnTo>
                    <a:lnTo>
                      <a:pt x="248" y="688"/>
                    </a:lnTo>
                    <a:lnTo>
                      <a:pt x="246" y="688"/>
                    </a:lnTo>
                    <a:lnTo>
                      <a:pt x="244" y="688"/>
                    </a:lnTo>
                    <a:lnTo>
                      <a:pt x="244" y="688"/>
                    </a:lnTo>
                    <a:lnTo>
                      <a:pt x="244" y="690"/>
                    </a:lnTo>
                    <a:lnTo>
                      <a:pt x="243" y="690"/>
                    </a:lnTo>
                    <a:lnTo>
                      <a:pt x="243" y="691"/>
                    </a:lnTo>
                    <a:lnTo>
                      <a:pt x="243" y="691"/>
                    </a:lnTo>
                    <a:lnTo>
                      <a:pt x="243" y="693"/>
                    </a:lnTo>
                    <a:lnTo>
                      <a:pt x="241" y="693"/>
                    </a:lnTo>
                    <a:lnTo>
                      <a:pt x="241" y="693"/>
                    </a:lnTo>
                    <a:lnTo>
                      <a:pt x="241" y="695"/>
                    </a:lnTo>
                    <a:lnTo>
                      <a:pt x="241" y="695"/>
                    </a:lnTo>
                    <a:lnTo>
                      <a:pt x="239" y="695"/>
                    </a:lnTo>
                    <a:lnTo>
                      <a:pt x="239" y="697"/>
                    </a:lnTo>
                    <a:lnTo>
                      <a:pt x="237" y="697"/>
                    </a:lnTo>
                    <a:lnTo>
                      <a:pt x="235" y="699"/>
                    </a:lnTo>
                    <a:lnTo>
                      <a:pt x="235" y="699"/>
                    </a:lnTo>
                    <a:lnTo>
                      <a:pt x="235" y="699"/>
                    </a:lnTo>
                    <a:lnTo>
                      <a:pt x="233" y="701"/>
                    </a:lnTo>
                    <a:lnTo>
                      <a:pt x="233" y="701"/>
                    </a:lnTo>
                    <a:lnTo>
                      <a:pt x="232" y="701"/>
                    </a:lnTo>
                    <a:lnTo>
                      <a:pt x="232" y="701"/>
                    </a:lnTo>
                    <a:lnTo>
                      <a:pt x="230" y="699"/>
                    </a:lnTo>
                    <a:lnTo>
                      <a:pt x="230" y="699"/>
                    </a:lnTo>
                    <a:lnTo>
                      <a:pt x="230" y="699"/>
                    </a:lnTo>
                    <a:lnTo>
                      <a:pt x="228" y="699"/>
                    </a:lnTo>
                    <a:lnTo>
                      <a:pt x="228" y="699"/>
                    </a:lnTo>
                    <a:lnTo>
                      <a:pt x="228" y="699"/>
                    </a:lnTo>
                    <a:lnTo>
                      <a:pt x="226" y="697"/>
                    </a:lnTo>
                    <a:lnTo>
                      <a:pt x="226" y="697"/>
                    </a:lnTo>
                    <a:lnTo>
                      <a:pt x="226" y="697"/>
                    </a:lnTo>
                    <a:lnTo>
                      <a:pt x="224" y="697"/>
                    </a:lnTo>
                    <a:lnTo>
                      <a:pt x="224" y="697"/>
                    </a:lnTo>
                    <a:lnTo>
                      <a:pt x="224" y="695"/>
                    </a:lnTo>
                    <a:lnTo>
                      <a:pt x="224" y="695"/>
                    </a:lnTo>
                    <a:lnTo>
                      <a:pt x="224" y="695"/>
                    </a:lnTo>
                    <a:lnTo>
                      <a:pt x="224" y="693"/>
                    </a:lnTo>
                    <a:lnTo>
                      <a:pt x="224" y="691"/>
                    </a:lnTo>
                    <a:lnTo>
                      <a:pt x="224" y="691"/>
                    </a:lnTo>
                    <a:lnTo>
                      <a:pt x="224" y="688"/>
                    </a:lnTo>
                    <a:lnTo>
                      <a:pt x="224" y="688"/>
                    </a:lnTo>
                    <a:lnTo>
                      <a:pt x="224" y="686"/>
                    </a:lnTo>
                    <a:lnTo>
                      <a:pt x="224" y="686"/>
                    </a:lnTo>
                    <a:lnTo>
                      <a:pt x="224" y="684"/>
                    </a:lnTo>
                    <a:lnTo>
                      <a:pt x="224" y="682"/>
                    </a:lnTo>
                    <a:lnTo>
                      <a:pt x="224" y="681"/>
                    </a:lnTo>
                    <a:lnTo>
                      <a:pt x="224" y="681"/>
                    </a:lnTo>
                    <a:lnTo>
                      <a:pt x="224" y="679"/>
                    </a:lnTo>
                    <a:lnTo>
                      <a:pt x="224" y="677"/>
                    </a:lnTo>
                    <a:lnTo>
                      <a:pt x="224" y="675"/>
                    </a:lnTo>
                    <a:lnTo>
                      <a:pt x="223" y="675"/>
                    </a:lnTo>
                    <a:lnTo>
                      <a:pt x="223" y="675"/>
                    </a:lnTo>
                    <a:lnTo>
                      <a:pt x="223" y="673"/>
                    </a:lnTo>
                    <a:lnTo>
                      <a:pt x="223" y="673"/>
                    </a:lnTo>
                    <a:lnTo>
                      <a:pt x="221" y="672"/>
                    </a:lnTo>
                    <a:lnTo>
                      <a:pt x="221" y="672"/>
                    </a:lnTo>
                    <a:lnTo>
                      <a:pt x="221" y="672"/>
                    </a:lnTo>
                    <a:lnTo>
                      <a:pt x="221" y="672"/>
                    </a:lnTo>
                    <a:lnTo>
                      <a:pt x="219" y="670"/>
                    </a:lnTo>
                    <a:lnTo>
                      <a:pt x="219" y="670"/>
                    </a:lnTo>
                    <a:lnTo>
                      <a:pt x="219" y="670"/>
                    </a:lnTo>
                    <a:lnTo>
                      <a:pt x="217" y="670"/>
                    </a:lnTo>
                    <a:lnTo>
                      <a:pt x="215" y="670"/>
                    </a:lnTo>
                    <a:lnTo>
                      <a:pt x="215" y="670"/>
                    </a:lnTo>
                    <a:lnTo>
                      <a:pt x="215" y="670"/>
                    </a:lnTo>
                    <a:lnTo>
                      <a:pt x="214" y="670"/>
                    </a:lnTo>
                    <a:lnTo>
                      <a:pt x="214" y="670"/>
                    </a:lnTo>
                    <a:lnTo>
                      <a:pt x="212" y="672"/>
                    </a:lnTo>
                    <a:lnTo>
                      <a:pt x="212" y="672"/>
                    </a:lnTo>
                    <a:lnTo>
                      <a:pt x="212" y="672"/>
                    </a:lnTo>
                    <a:lnTo>
                      <a:pt x="210" y="673"/>
                    </a:lnTo>
                    <a:lnTo>
                      <a:pt x="210" y="673"/>
                    </a:lnTo>
                    <a:lnTo>
                      <a:pt x="208" y="673"/>
                    </a:lnTo>
                    <a:lnTo>
                      <a:pt x="208" y="675"/>
                    </a:lnTo>
                    <a:lnTo>
                      <a:pt x="208" y="675"/>
                    </a:lnTo>
                    <a:lnTo>
                      <a:pt x="206" y="675"/>
                    </a:lnTo>
                    <a:lnTo>
                      <a:pt x="206" y="675"/>
                    </a:lnTo>
                    <a:lnTo>
                      <a:pt x="206" y="677"/>
                    </a:lnTo>
                    <a:lnTo>
                      <a:pt x="205" y="677"/>
                    </a:lnTo>
                    <a:lnTo>
                      <a:pt x="205" y="677"/>
                    </a:lnTo>
                    <a:lnTo>
                      <a:pt x="205" y="677"/>
                    </a:lnTo>
                    <a:lnTo>
                      <a:pt x="203" y="677"/>
                    </a:lnTo>
                    <a:lnTo>
                      <a:pt x="201" y="679"/>
                    </a:lnTo>
                    <a:lnTo>
                      <a:pt x="201" y="681"/>
                    </a:lnTo>
                    <a:lnTo>
                      <a:pt x="199" y="681"/>
                    </a:lnTo>
                    <a:lnTo>
                      <a:pt x="197" y="682"/>
                    </a:lnTo>
                    <a:lnTo>
                      <a:pt x="196" y="682"/>
                    </a:lnTo>
                    <a:lnTo>
                      <a:pt x="196" y="682"/>
                    </a:lnTo>
                    <a:lnTo>
                      <a:pt x="196" y="682"/>
                    </a:lnTo>
                    <a:lnTo>
                      <a:pt x="194" y="684"/>
                    </a:lnTo>
                    <a:lnTo>
                      <a:pt x="194" y="684"/>
                    </a:lnTo>
                    <a:lnTo>
                      <a:pt x="194" y="684"/>
                    </a:lnTo>
                    <a:lnTo>
                      <a:pt x="192" y="684"/>
                    </a:lnTo>
                    <a:lnTo>
                      <a:pt x="192" y="686"/>
                    </a:lnTo>
                    <a:lnTo>
                      <a:pt x="192" y="686"/>
                    </a:lnTo>
                    <a:lnTo>
                      <a:pt x="190" y="686"/>
                    </a:lnTo>
                    <a:lnTo>
                      <a:pt x="190" y="686"/>
                    </a:lnTo>
                    <a:lnTo>
                      <a:pt x="188" y="686"/>
                    </a:lnTo>
                    <a:lnTo>
                      <a:pt x="186" y="688"/>
                    </a:lnTo>
                    <a:lnTo>
                      <a:pt x="186" y="690"/>
                    </a:lnTo>
                    <a:lnTo>
                      <a:pt x="186" y="690"/>
                    </a:lnTo>
                    <a:lnTo>
                      <a:pt x="185" y="690"/>
                    </a:lnTo>
                    <a:lnTo>
                      <a:pt x="185" y="690"/>
                    </a:lnTo>
                    <a:lnTo>
                      <a:pt x="185" y="690"/>
                    </a:lnTo>
                    <a:lnTo>
                      <a:pt x="183" y="691"/>
                    </a:lnTo>
                    <a:lnTo>
                      <a:pt x="183" y="691"/>
                    </a:lnTo>
                    <a:lnTo>
                      <a:pt x="181" y="693"/>
                    </a:lnTo>
                    <a:lnTo>
                      <a:pt x="181" y="693"/>
                    </a:lnTo>
                    <a:lnTo>
                      <a:pt x="181" y="693"/>
                    </a:lnTo>
                    <a:lnTo>
                      <a:pt x="179" y="693"/>
                    </a:lnTo>
                    <a:lnTo>
                      <a:pt x="179" y="693"/>
                    </a:lnTo>
                    <a:lnTo>
                      <a:pt x="179" y="695"/>
                    </a:lnTo>
                    <a:lnTo>
                      <a:pt x="179" y="695"/>
                    </a:lnTo>
                    <a:lnTo>
                      <a:pt x="179" y="695"/>
                    </a:lnTo>
                    <a:lnTo>
                      <a:pt x="179" y="695"/>
                    </a:lnTo>
                    <a:lnTo>
                      <a:pt x="179" y="697"/>
                    </a:lnTo>
                    <a:lnTo>
                      <a:pt x="179" y="697"/>
                    </a:lnTo>
                    <a:lnTo>
                      <a:pt x="179" y="697"/>
                    </a:lnTo>
                    <a:lnTo>
                      <a:pt x="177" y="697"/>
                    </a:lnTo>
                    <a:lnTo>
                      <a:pt x="179" y="697"/>
                    </a:lnTo>
                    <a:lnTo>
                      <a:pt x="179" y="697"/>
                    </a:lnTo>
                    <a:lnTo>
                      <a:pt x="179" y="697"/>
                    </a:lnTo>
                    <a:lnTo>
                      <a:pt x="179" y="699"/>
                    </a:lnTo>
                    <a:lnTo>
                      <a:pt x="179" y="699"/>
                    </a:lnTo>
                    <a:lnTo>
                      <a:pt x="177" y="699"/>
                    </a:lnTo>
                    <a:lnTo>
                      <a:pt x="177" y="699"/>
                    </a:lnTo>
                    <a:lnTo>
                      <a:pt x="177" y="699"/>
                    </a:lnTo>
                    <a:lnTo>
                      <a:pt x="177" y="699"/>
                    </a:lnTo>
                    <a:lnTo>
                      <a:pt x="177" y="699"/>
                    </a:lnTo>
                    <a:lnTo>
                      <a:pt x="177" y="699"/>
                    </a:lnTo>
                    <a:lnTo>
                      <a:pt x="177" y="699"/>
                    </a:lnTo>
                    <a:lnTo>
                      <a:pt x="177" y="699"/>
                    </a:lnTo>
                    <a:lnTo>
                      <a:pt x="177" y="699"/>
                    </a:lnTo>
                    <a:lnTo>
                      <a:pt x="177" y="699"/>
                    </a:lnTo>
                    <a:lnTo>
                      <a:pt x="177" y="701"/>
                    </a:lnTo>
                    <a:lnTo>
                      <a:pt x="177" y="701"/>
                    </a:lnTo>
                    <a:lnTo>
                      <a:pt x="177" y="701"/>
                    </a:lnTo>
                    <a:lnTo>
                      <a:pt x="176" y="701"/>
                    </a:lnTo>
                    <a:lnTo>
                      <a:pt x="176" y="702"/>
                    </a:lnTo>
                    <a:lnTo>
                      <a:pt x="176" y="702"/>
                    </a:lnTo>
                    <a:lnTo>
                      <a:pt x="176" y="702"/>
                    </a:lnTo>
                    <a:lnTo>
                      <a:pt x="176" y="702"/>
                    </a:lnTo>
                    <a:lnTo>
                      <a:pt x="176" y="702"/>
                    </a:lnTo>
                    <a:lnTo>
                      <a:pt x="176" y="702"/>
                    </a:lnTo>
                    <a:lnTo>
                      <a:pt x="176" y="702"/>
                    </a:lnTo>
                    <a:lnTo>
                      <a:pt x="176" y="702"/>
                    </a:lnTo>
                    <a:lnTo>
                      <a:pt x="176" y="702"/>
                    </a:lnTo>
                    <a:lnTo>
                      <a:pt x="176" y="702"/>
                    </a:lnTo>
                    <a:lnTo>
                      <a:pt x="176" y="704"/>
                    </a:lnTo>
                    <a:lnTo>
                      <a:pt x="176" y="704"/>
                    </a:lnTo>
                    <a:lnTo>
                      <a:pt x="176" y="704"/>
                    </a:lnTo>
                    <a:lnTo>
                      <a:pt x="176" y="704"/>
                    </a:lnTo>
                    <a:lnTo>
                      <a:pt x="176" y="704"/>
                    </a:lnTo>
                    <a:lnTo>
                      <a:pt x="174" y="704"/>
                    </a:lnTo>
                    <a:lnTo>
                      <a:pt x="174" y="704"/>
                    </a:lnTo>
                    <a:lnTo>
                      <a:pt x="176" y="704"/>
                    </a:lnTo>
                    <a:lnTo>
                      <a:pt x="176" y="706"/>
                    </a:lnTo>
                    <a:lnTo>
                      <a:pt x="174" y="706"/>
                    </a:lnTo>
                    <a:lnTo>
                      <a:pt x="174" y="706"/>
                    </a:lnTo>
                    <a:lnTo>
                      <a:pt x="174" y="706"/>
                    </a:lnTo>
                    <a:lnTo>
                      <a:pt x="176" y="706"/>
                    </a:lnTo>
                    <a:lnTo>
                      <a:pt x="176" y="706"/>
                    </a:lnTo>
                    <a:lnTo>
                      <a:pt x="174" y="706"/>
                    </a:lnTo>
                    <a:lnTo>
                      <a:pt x="174" y="706"/>
                    </a:lnTo>
                    <a:lnTo>
                      <a:pt x="174" y="708"/>
                    </a:lnTo>
                    <a:lnTo>
                      <a:pt x="174" y="708"/>
                    </a:lnTo>
                    <a:lnTo>
                      <a:pt x="174" y="708"/>
                    </a:lnTo>
                    <a:lnTo>
                      <a:pt x="174" y="708"/>
                    </a:lnTo>
                    <a:lnTo>
                      <a:pt x="174" y="708"/>
                    </a:lnTo>
                    <a:lnTo>
                      <a:pt x="174" y="708"/>
                    </a:lnTo>
                    <a:lnTo>
                      <a:pt x="172" y="708"/>
                    </a:lnTo>
                    <a:lnTo>
                      <a:pt x="172" y="708"/>
                    </a:lnTo>
                    <a:lnTo>
                      <a:pt x="172" y="708"/>
                    </a:lnTo>
                    <a:lnTo>
                      <a:pt x="172" y="708"/>
                    </a:lnTo>
                    <a:lnTo>
                      <a:pt x="172" y="708"/>
                    </a:lnTo>
                    <a:lnTo>
                      <a:pt x="172" y="710"/>
                    </a:lnTo>
                    <a:lnTo>
                      <a:pt x="172" y="710"/>
                    </a:lnTo>
                    <a:lnTo>
                      <a:pt x="172" y="710"/>
                    </a:lnTo>
                    <a:lnTo>
                      <a:pt x="172" y="710"/>
                    </a:lnTo>
                    <a:lnTo>
                      <a:pt x="172" y="710"/>
                    </a:lnTo>
                    <a:lnTo>
                      <a:pt x="172" y="710"/>
                    </a:lnTo>
                    <a:lnTo>
                      <a:pt x="172" y="710"/>
                    </a:lnTo>
                    <a:lnTo>
                      <a:pt x="170" y="710"/>
                    </a:lnTo>
                    <a:lnTo>
                      <a:pt x="170" y="710"/>
                    </a:lnTo>
                    <a:lnTo>
                      <a:pt x="170" y="710"/>
                    </a:lnTo>
                    <a:lnTo>
                      <a:pt x="170" y="710"/>
                    </a:lnTo>
                    <a:lnTo>
                      <a:pt x="170" y="710"/>
                    </a:lnTo>
                    <a:lnTo>
                      <a:pt x="170" y="711"/>
                    </a:lnTo>
                    <a:lnTo>
                      <a:pt x="170" y="711"/>
                    </a:lnTo>
                    <a:lnTo>
                      <a:pt x="170" y="711"/>
                    </a:lnTo>
                    <a:lnTo>
                      <a:pt x="170" y="711"/>
                    </a:lnTo>
                    <a:lnTo>
                      <a:pt x="170" y="711"/>
                    </a:lnTo>
                    <a:lnTo>
                      <a:pt x="170" y="711"/>
                    </a:lnTo>
                    <a:lnTo>
                      <a:pt x="170" y="711"/>
                    </a:lnTo>
                    <a:lnTo>
                      <a:pt x="168" y="711"/>
                    </a:lnTo>
                    <a:lnTo>
                      <a:pt x="168" y="711"/>
                    </a:lnTo>
                    <a:lnTo>
                      <a:pt x="170" y="711"/>
                    </a:lnTo>
                    <a:lnTo>
                      <a:pt x="170" y="711"/>
                    </a:lnTo>
                    <a:lnTo>
                      <a:pt x="170" y="713"/>
                    </a:lnTo>
                    <a:lnTo>
                      <a:pt x="170" y="713"/>
                    </a:lnTo>
                    <a:lnTo>
                      <a:pt x="168" y="713"/>
                    </a:lnTo>
                    <a:lnTo>
                      <a:pt x="168" y="713"/>
                    </a:lnTo>
                    <a:lnTo>
                      <a:pt x="168" y="713"/>
                    </a:lnTo>
                    <a:lnTo>
                      <a:pt x="168" y="713"/>
                    </a:lnTo>
                    <a:lnTo>
                      <a:pt x="167" y="713"/>
                    </a:lnTo>
                    <a:lnTo>
                      <a:pt x="167" y="713"/>
                    </a:lnTo>
                    <a:lnTo>
                      <a:pt x="167" y="713"/>
                    </a:lnTo>
                    <a:lnTo>
                      <a:pt x="167" y="713"/>
                    </a:lnTo>
                    <a:lnTo>
                      <a:pt x="167" y="713"/>
                    </a:lnTo>
                    <a:lnTo>
                      <a:pt x="167" y="715"/>
                    </a:lnTo>
                    <a:lnTo>
                      <a:pt x="167" y="715"/>
                    </a:lnTo>
                    <a:lnTo>
                      <a:pt x="167" y="715"/>
                    </a:lnTo>
                    <a:lnTo>
                      <a:pt x="167" y="715"/>
                    </a:lnTo>
                    <a:lnTo>
                      <a:pt x="165" y="715"/>
                    </a:lnTo>
                    <a:lnTo>
                      <a:pt x="165" y="715"/>
                    </a:lnTo>
                    <a:lnTo>
                      <a:pt x="165" y="715"/>
                    </a:lnTo>
                    <a:lnTo>
                      <a:pt x="165" y="715"/>
                    </a:lnTo>
                    <a:lnTo>
                      <a:pt x="163" y="715"/>
                    </a:lnTo>
                    <a:lnTo>
                      <a:pt x="163" y="715"/>
                    </a:lnTo>
                    <a:lnTo>
                      <a:pt x="163" y="715"/>
                    </a:lnTo>
                    <a:lnTo>
                      <a:pt x="163" y="715"/>
                    </a:lnTo>
                    <a:lnTo>
                      <a:pt x="163" y="715"/>
                    </a:lnTo>
                    <a:lnTo>
                      <a:pt x="163" y="715"/>
                    </a:lnTo>
                    <a:lnTo>
                      <a:pt x="163" y="717"/>
                    </a:lnTo>
                    <a:lnTo>
                      <a:pt x="161" y="717"/>
                    </a:lnTo>
                    <a:lnTo>
                      <a:pt x="161" y="717"/>
                    </a:lnTo>
                    <a:lnTo>
                      <a:pt x="161" y="717"/>
                    </a:lnTo>
                    <a:lnTo>
                      <a:pt x="161" y="717"/>
                    </a:lnTo>
                    <a:lnTo>
                      <a:pt x="161" y="717"/>
                    </a:lnTo>
                    <a:lnTo>
                      <a:pt x="161" y="717"/>
                    </a:lnTo>
                    <a:lnTo>
                      <a:pt x="159" y="717"/>
                    </a:lnTo>
                    <a:lnTo>
                      <a:pt x="159" y="719"/>
                    </a:lnTo>
                    <a:lnTo>
                      <a:pt x="159" y="719"/>
                    </a:lnTo>
                    <a:lnTo>
                      <a:pt x="159" y="719"/>
                    </a:lnTo>
                    <a:lnTo>
                      <a:pt x="159" y="719"/>
                    </a:lnTo>
                    <a:lnTo>
                      <a:pt x="159" y="719"/>
                    </a:lnTo>
                    <a:lnTo>
                      <a:pt x="159" y="719"/>
                    </a:lnTo>
                    <a:lnTo>
                      <a:pt x="159" y="719"/>
                    </a:lnTo>
                    <a:lnTo>
                      <a:pt x="159" y="719"/>
                    </a:lnTo>
                    <a:lnTo>
                      <a:pt x="159" y="720"/>
                    </a:lnTo>
                    <a:lnTo>
                      <a:pt x="159" y="720"/>
                    </a:lnTo>
                    <a:lnTo>
                      <a:pt x="158" y="720"/>
                    </a:lnTo>
                    <a:lnTo>
                      <a:pt x="158" y="720"/>
                    </a:lnTo>
                    <a:lnTo>
                      <a:pt x="158" y="720"/>
                    </a:lnTo>
                    <a:lnTo>
                      <a:pt x="158" y="720"/>
                    </a:lnTo>
                    <a:lnTo>
                      <a:pt x="156" y="719"/>
                    </a:lnTo>
                    <a:lnTo>
                      <a:pt x="156" y="719"/>
                    </a:lnTo>
                    <a:lnTo>
                      <a:pt x="156" y="719"/>
                    </a:lnTo>
                    <a:lnTo>
                      <a:pt x="156" y="720"/>
                    </a:lnTo>
                    <a:lnTo>
                      <a:pt x="156" y="720"/>
                    </a:lnTo>
                    <a:lnTo>
                      <a:pt x="156" y="720"/>
                    </a:lnTo>
                    <a:lnTo>
                      <a:pt x="156" y="720"/>
                    </a:lnTo>
                    <a:lnTo>
                      <a:pt x="156" y="720"/>
                    </a:lnTo>
                    <a:lnTo>
                      <a:pt x="156" y="722"/>
                    </a:lnTo>
                    <a:lnTo>
                      <a:pt x="154" y="722"/>
                    </a:lnTo>
                    <a:lnTo>
                      <a:pt x="154" y="722"/>
                    </a:lnTo>
                    <a:lnTo>
                      <a:pt x="154" y="722"/>
                    </a:lnTo>
                    <a:lnTo>
                      <a:pt x="154" y="722"/>
                    </a:lnTo>
                    <a:lnTo>
                      <a:pt x="152" y="722"/>
                    </a:lnTo>
                    <a:lnTo>
                      <a:pt x="152" y="722"/>
                    </a:lnTo>
                    <a:lnTo>
                      <a:pt x="152" y="722"/>
                    </a:lnTo>
                    <a:lnTo>
                      <a:pt x="152" y="722"/>
                    </a:lnTo>
                    <a:lnTo>
                      <a:pt x="152" y="722"/>
                    </a:lnTo>
                    <a:lnTo>
                      <a:pt x="152" y="722"/>
                    </a:lnTo>
                    <a:lnTo>
                      <a:pt x="150" y="722"/>
                    </a:lnTo>
                    <a:lnTo>
                      <a:pt x="150" y="724"/>
                    </a:lnTo>
                    <a:lnTo>
                      <a:pt x="150" y="724"/>
                    </a:lnTo>
                    <a:lnTo>
                      <a:pt x="150" y="724"/>
                    </a:lnTo>
                    <a:lnTo>
                      <a:pt x="150" y="724"/>
                    </a:lnTo>
                    <a:lnTo>
                      <a:pt x="148" y="724"/>
                    </a:lnTo>
                    <a:lnTo>
                      <a:pt x="148" y="724"/>
                    </a:lnTo>
                    <a:lnTo>
                      <a:pt x="148" y="724"/>
                    </a:lnTo>
                    <a:lnTo>
                      <a:pt x="148" y="724"/>
                    </a:lnTo>
                    <a:lnTo>
                      <a:pt x="148" y="724"/>
                    </a:lnTo>
                    <a:lnTo>
                      <a:pt x="148" y="726"/>
                    </a:lnTo>
                    <a:lnTo>
                      <a:pt x="148" y="726"/>
                    </a:lnTo>
                    <a:lnTo>
                      <a:pt x="148" y="726"/>
                    </a:lnTo>
                    <a:lnTo>
                      <a:pt x="148" y="726"/>
                    </a:lnTo>
                    <a:lnTo>
                      <a:pt x="147" y="726"/>
                    </a:lnTo>
                    <a:lnTo>
                      <a:pt x="147" y="726"/>
                    </a:lnTo>
                    <a:lnTo>
                      <a:pt x="147" y="726"/>
                    </a:lnTo>
                    <a:lnTo>
                      <a:pt x="147" y="726"/>
                    </a:lnTo>
                    <a:lnTo>
                      <a:pt x="145" y="728"/>
                    </a:lnTo>
                    <a:lnTo>
                      <a:pt x="145" y="728"/>
                    </a:lnTo>
                    <a:lnTo>
                      <a:pt x="145" y="728"/>
                    </a:lnTo>
                    <a:lnTo>
                      <a:pt x="143" y="728"/>
                    </a:lnTo>
                    <a:lnTo>
                      <a:pt x="143" y="728"/>
                    </a:lnTo>
                    <a:lnTo>
                      <a:pt x="143" y="728"/>
                    </a:lnTo>
                    <a:lnTo>
                      <a:pt x="143" y="728"/>
                    </a:lnTo>
                    <a:lnTo>
                      <a:pt x="143" y="728"/>
                    </a:lnTo>
                    <a:lnTo>
                      <a:pt x="141" y="728"/>
                    </a:lnTo>
                    <a:lnTo>
                      <a:pt x="141" y="728"/>
                    </a:lnTo>
                    <a:lnTo>
                      <a:pt x="141" y="728"/>
                    </a:lnTo>
                    <a:lnTo>
                      <a:pt x="141" y="728"/>
                    </a:lnTo>
                    <a:lnTo>
                      <a:pt x="141" y="729"/>
                    </a:lnTo>
                    <a:lnTo>
                      <a:pt x="141" y="729"/>
                    </a:lnTo>
                    <a:lnTo>
                      <a:pt x="141" y="729"/>
                    </a:lnTo>
                    <a:lnTo>
                      <a:pt x="141" y="729"/>
                    </a:lnTo>
                    <a:lnTo>
                      <a:pt x="141" y="729"/>
                    </a:lnTo>
                    <a:lnTo>
                      <a:pt x="141" y="729"/>
                    </a:lnTo>
                    <a:lnTo>
                      <a:pt x="139" y="729"/>
                    </a:lnTo>
                    <a:lnTo>
                      <a:pt x="139" y="731"/>
                    </a:lnTo>
                    <a:lnTo>
                      <a:pt x="139" y="729"/>
                    </a:lnTo>
                    <a:lnTo>
                      <a:pt x="139" y="729"/>
                    </a:lnTo>
                    <a:lnTo>
                      <a:pt x="139" y="729"/>
                    </a:lnTo>
                    <a:lnTo>
                      <a:pt x="139" y="729"/>
                    </a:lnTo>
                    <a:lnTo>
                      <a:pt x="138" y="729"/>
                    </a:lnTo>
                    <a:lnTo>
                      <a:pt x="138" y="729"/>
                    </a:lnTo>
                    <a:lnTo>
                      <a:pt x="138" y="731"/>
                    </a:lnTo>
                    <a:lnTo>
                      <a:pt x="138" y="731"/>
                    </a:lnTo>
                    <a:lnTo>
                      <a:pt x="138" y="731"/>
                    </a:lnTo>
                    <a:lnTo>
                      <a:pt x="138" y="731"/>
                    </a:lnTo>
                    <a:lnTo>
                      <a:pt x="138" y="731"/>
                    </a:lnTo>
                    <a:lnTo>
                      <a:pt x="136" y="731"/>
                    </a:lnTo>
                    <a:lnTo>
                      <a:pt x="136" y="731"/>
                    </a:lnTo>
                    <a:lnTo>
                      <a:pt x="136" y="731"/>
                    </a:lnTo>
                    <a:lnTo>
                      <a:pt x="136" y="731"/>
                    </a:lnTo>
                    <a:lnTo>
                      <a:pt x="136" y="731"/>
                    </a:lnTo>
                    <a:lnTo>
                      <a:pt x="136" y="731"/>
                    </a:lnTo>
                    <a:lnTo>
                      <a:pt x="134" y="731"/>
                    </a:lnTo>
                    <a:lnTo>
                      <a:pt x="134" y="733"/>
                    </a:lnTo>
                    <a:lnTo>
                      <a:pt x="134" y="733"/>
                    </a:lnTo>
                    <a:lnTo>
                      <a:pt x="134" y="733"/>
                    </a:lnTo>
                    <a:lnTo>
                      <a:pt x="134" y="733"/>
                    </a:lnTo>
                    <a:lnTo>
                      <a:pt x="134" y="733"/>
                    </a:lnTo>
                    <a:lnTo>
                      <a:pt x="134" y="733"/>
                    </a:lnTo>
                    <a:lnTo>
                      <a:pt x="134" y="733"/>
                    </a:lnTo>
                    <a:lnTo>
                      <a:pt x="134" y="733"/>
                    </a:lnTo>
                    <a:lnTo>
                      <a:pt x="134" y="733"/>
                    </a:lnTo>
                    <a:lnTo>
                      <a:pt x="134" y="735"/>
                    </a:lnTo>
                    <a:lnTo>
                      <a:pt x="134" y="735"/>
                    </a:lnTo>
                    <a:lnTo>
                      <a:pt x="134" y="735"/>
                    </a:lnTo>
                    <a:lnTo>
                      <a:pt x="134" y="735"/>
                    </a:lnTo>
                    <a:lnTo>
                      <a:pt x="134" y="735"/>
                    </a:lnTo>
                    <a:lnTo>
                      <a:pt x="134" y="735"/>
                    </a:lnTo>
                    <a:lnTo>
                      <a:pt x="132" y="735"/>
                    </a:lnTo>
                    <a:lnTo>
                      <a:pt x="132" y="735"/>
                    </a:lnTo>
                    <a:lnTo>
                      <a:pt x="132" y="735"/>
                    </a:lnTo>
                    <a:lnTo>
                      <a:pt x="132" y="737"/>
                    </a:lnTo>
                    <a:lnTo>
                      <a:pt x="132" y="737"/>
                    </a:lnTo>
                    <a:lnTo>
                      <a:pt x="132" y="737"/>
                    </a:lnTo>
                    <a:lnTo>
                      <a:pt x="132" y="737"/>
                    </a:lnTo>
                    <a:lnTo>
                      <a:pt x="132" y="737"/>
                    </a:lnTo>
                    <a:lnTo>
                      <a:pt x="132" y="737"/>
                    </a:lnTo>
                    <a:lnTo>
                      <a:pt x="130" y="737"/>
                    </a:lnTo>
                    <a:lnTo>
                      <a:pt x="130" y="737"/>
                    </a:lnTo>
                    <a:lnTo>
                      <a:pt x="130" y="737"/>
                    </a:lnTo>
                    <a:lnTo>
                      <a:pt x="130" y="737"/>
                    </a:lnTo>
                    <a:lnTo>
                      <a:pt x="130" y="737"/>
                    </a:lnTo>
                    <a:lnTo>
                      <a:pt x="130" y="739"/>
                    </a:lnTo>
                    <a:lnTo>
                      <a:pt x="130" y="739"/>
                    </a:lnTo>
                    <a:lnTo>
                      <a:pt x="129" y="739"/>
                    </a:lnTo>
                    <a:lnTo>
                      <a:pt x="129" y="739"/>
                    </a:lnTo>
                    <a:lnTo>
                      <a:pt x="129" y="739"/>
                    </a:lnTo>
                    <a:lnTo>
                      <a:pt x="127" y="739"/>
                    </a:lnTo>
                    <a:lnTo>
                      <a:pt x="127" y="739"/>
                    </a:lnTo>
                    <a:lnTo>
                      <a:pt x="127" y="739"/>
                    </a:lnTo>
                    <a:lnTo>
                      <a:pt x="127" y="737"/>
                    </a:lnTo>
                    <a:lnTo>
                      <a:pt x="127" y="737"/>
                    </a:lnTo>
                    <a:lnTo>
                      <a:pt x="127" y="739"/>
                    </a:lnTo>
                    <a:lnTo>
                      <a:pt x="127" y="739"/>
                    </a:lnTo>
                    <a:lnTo>
                      <a:pt x="127" y="739"/>
                    </a:lnTo>
                    <a:lnTo>
                      <a:pt x="127" y="739"/>
                    </a:lnTo>
                    <a:lnTo>
                      <a:pt x="127" y="739"/>
                    </a:lnTo>
                    <a:lnTo>
                      <a:pt x="127" y="739"/>
                    </a:lnTo>
                    <a:lnTo>
                      <a:pt x="125" y="739"/>
                    </a:lnTo>
                    <a:lnTo>
                      <a:pt x="125" y="739"/>
                    </a:lnTo>
                    <a:lnTo>
                      <a:pt x="125" y="739"/>
                    </a:lnTo>
                    <a:lnTo>
                      <a:pt x="125" y="739"/>
                    </a:lnTo>
                    <a:lnTo>
                      <a:pt x="125" y="739"/>
                    </a:lnTo>
                    <a:lnTo>
                      <a:pt x="125" y="739"/>
                    </a:lnTo>
                    <a:lnTo>
                      <a:pt x="125" y="739"/>
                    </a:lnTo>
                    <a:lnTo>
                      <a:pt x="123" y="739"/>
                    </a:lnTo>
                    <a:lnTo>
                      <a:pt x="123" y="739"/>
                    </a:lnTo>
                    <a:lnTo>
                      <a:pt x="123" y="739"/>
                    </a:lnTo>
                    <a:lnTo>
                      <a:pt x="123" y="739"/>
                    </a:lnTo>
                    <a:lnTo>
                      <a:pt x="121" y="739"/>
                    </a:lnTo>
                    <a:lnTo>
                      <a:pt x="121" y="739"/>
                    </a:lnTo>
                    <a:lnTo>
                      <a:pt x="121" y="739"/>
                    </a:lnTo>
                    <a:lnTo>
                      <a:pt x="121" y="739"/>
                    </a:lnTo>
                    <a:lnTo>
                      <a:pt x="120" y="739"/>
                    </a:lnTo>
                    <a:lnTo>
                      <a:pt x="120" y="740"/>
                    </a:lnTo>
                    <a:lnTo>
                      <a:pt x="120" y="740"/>
                    </a:lnTo>
                    <a:lnTo>
                      <a:pt x="118" y="740"/>
                    </a:lnTo>
                    <a:lnTo>
                      <a:pt x="118" y="740"/>
                    </a:lnTo>
                    <a:lnTo>
                      <a:pt x="118" y="740"/>
                    </a:lnTo>
                    <a:lnTo>
                      <a:pt x="118" y="739"/>
                    </a:lnTo>
                    <a:lnTo>
                      <a:pt x="118" y="739"/>
                    </a:lnTo>
                    <a:lnTo>
                      <a:pt x="118" y="739"/>
                    </a:lnTo>
                    <a:lnTo>
                      <a:pt x="118" y="739"/>
                    </a:lnTo>
                    <a:lnTo>
                      <a:pt x="116" y="739"/>
                    </a:lnTo>
                    <a:lnTo>
                      <a:pt x="116" y="740"/>
                    </a:lnTo>
                    <a:lnTo>
                      <a:pt x="116" y="740"/>
                    </a:lnTo>
                    <a:lnTo>
                      <a:pt x="116" y="740"/>
                    </a:lnTo>
                    <a:lnTo>
                      <a:pt x="116" y="740"/>
                    </a:lnTo>
                    <a:lnTo>
                      <a:pt x="116" y="740"/>
                    </a:lnTo>
                    <a:lnTo>
                      <a:pt x="116" y="742"/>
                    </a:lnTo>
                    <a:lnTo>
                      <a:pt x="114" y="742"/>
                    </a:lnTo>
                    <a:lnTo>
                      <a:pt x="114" y="742"/>
                    </a:lnTo>
                    <a:lnTo>
                      <a:pt x="114" y="742"/>
                    </a:lnTo>
                    <a:lnTo>
                      <a:pt x="112" y="742"/>
                    </a:lnTo>
                    <a:lnTo>
                      <a:pt x="112" y="742"/>
                    </a:lnTo>
                    <a:lnTo>
                      <a:pt x="112" y="742"/>
                    </a:lnTo>
                    <a:lnTo>
                      <a:pt x="111" y="742"/>
                    </a:lnTo>
                    <a:lnTo>
                      <a:pt x="111" y="742"/>
                    </a:lnTo>
                    <a:lnTo>
                      <a:pt x="111" y="742"/>
                    </a:lnTo>
                    <a:lnTo>
                      <a:pt x="111" y="742"/>
                    </a:lnTo>
                    <a:lnTo>
                      <a:pt x="111" y="742"/>
                    </a:lnTo>
                    <a:lnTo>
                      <a:pt x="111" y="744"/>
                    </a:lnTo>
                    <a:lnTo>
                      <a:pt x="111" y="744"/>
                    </a:lnTo>
                    <a:lnTo>
                      <a:pt x="111" y="744"/>
                    </a:lnTo>
                    <a:lnTo>
                      <a:pt x="111" y="744"/>
                    </a:lnTo>
                    <a:lnTo>
                      <a:pt x="111" y="744"/>
                    </a:lnTo>
                    <a:lnTo>
                      <a:pt x="111" y="744"/>
                    </a:lnTo>
                    <a:lnTo>
                      <a:pt x="111" y="744"/>
                    </a:lnTo>
                    <a:lnTo>
                      <a:pt x="111" y="746"/>
                    </a:lnTo>
                    <a:lnTo>
                      <a:pt x="111" y="746"/>
                    </a:lnTo>
                    <a:lnTo>
                      <a:pt x="111" y="746"/>
                    </a:lnTo>
                    <a:lnTo>
                      <a:pt x="111" y="746"/>
                    </a:lnTo>
                    <a:lnTo>
                      <a:pt x="111" y="746"/>
                    </a:lnTo>
                    <a:lnTo>
                      <a:pt x="111" y="746"/>
                    </a:lnTo>
                    <a:lnTo>
                      <a:pt x="111" y="746"/>
                    </a:lnTo>
                    <a:lnTo>
                      <a:pt x="111" y="746"/>
                    </a:lnTo>
                    <a:lnTo>
                      <a:pt x="111" y="746"/>
                    </a:lnTo>
                    <a:lnTo>
                      <a:pt x="111" y="746"/>
                    </a:lnTo>
                    <a:lnTo>
                      <a:pt x="111" y="748"/>
                    </a:lnTo>
                    <a:lnTo>
                      <a:pt x="111" y="748"/>
                    </a:lnTo>
                    <a:lnTo>
                      <a:pt x="112" y="748"/>
                    </a:lnTo>
                    <a:lnTo>
                      <a:pt x="112" y="748"/>
                    </a:lnTo>
                    <a:lnTo>
                      <a:pt x="111" y="748"/>
                    </a:lnTo>
                    <a:lnTo>
                      <a:pt x="111" y="748"/>
                    </a:lnTo>
                    <a:lnTo>
                      <a:pt x="111" y="748"/>
                    </a:lnTo>
                    <a:lnTo>
                      <a:pt x="109" y="748"/>
                    </a:lnTo>
                    <a:lnTo>
                      <a:pt x="109" y="748"/>
                    </a:lnTo>
                    <a:lnTo>
                      <a:pt x="109" y="748"/>
                    </a:lnTo>
                    <a:lnTo>
                      <a:pt x="109" y="748"/>
                    </a:lnTo>
                    <a:lnTo>
                      <a:pt x="109" y="748"/>
                    </a:lnTo>
                    <a:lnTo>
                      <a:pt x="109" y="748"/>
                    </a:lnTo>
                    <a:lnTo>
                      <a:pt x="109" y="746"/>
                    </a:lnTo>
                    <a:lnTo>
                      <a:pt x="109" y="746"/>
                    </a:lnTo>
                    <a:lnTo>
                      <a:pt x="109" y="746"/>
                    </a:lnTo>
                    <a:lnTo>
                      <a:pt x="107" y="746"/>
                    </a:lnTo>
                    <a:lnTo>
                      <a:pt x="107" y="746"/>
                    </a:lnTo>
                    <a:lnTo>
                      <a:pt x="107" y="746"/>
                    </a:lnTo>
                    <a:lnTo>
                      <a:pt x="107" y="746"/>
                    </a:lnTo>
                    <a:lnTo>
                      <a:pt x="107" y="746"/>
                    </a:lnTo>
                    <a:lnTo>
                      <a:pt x="107" y="746"/>
                    </a:lnTo>
                    <a:lnTo>
                      <a:pt x="107" y="744"/>
                    </a:lnTo>
                    <a:lnTo>
                      <a:pt x="107" y="744"/>
                    </a:lnTo>
                    <a:lnTo>
                      <a:pt x="107" y="744"/>
                    </a:lnTo>
                    <a:lnTo>
                      <a:pt x="107" y="744"/>
                    </a:lnTo>
                    <a:lnTo>
                      <a:pt x="107" y="744"/>
                    </a:lnTo>
                    <a:lnTo>
                      <a:pt x="107" y="744"/>
                    </a:lnTo>
                    <a:lnTo>
                      <a:pt x="107" y="744"/>
                    </a:lnTo>
                    <a:lnTo>
                      <a:pt x="105" y="746"/>
                    </a:lnTo>
                    <a:lnTo>
                      <a:pt x="105" y="746"/>
                    </a:lnTo>
                    <a:lnTo>
                      <a:pt x="105" y="746"/>
                    </a:lnTo>
                    <a:lnTo>
                      <a:pt x="105" y="748"/>
                    </a:lnTo>
                    <a:lnTo>
                      <a:pt x="105" y="748"/>
                    </a:lnTo>
                    <a:lnTo>
                      <a:pt x="105" y="748"/>
                    </a:lnTo>
                    <a:lnTo>
                      <a:pt x="107" y="748"/>
                    </a:lnTo>
                    <a:lnTo>
                      <a:pt x="107" y="748"/>
                    </a:lnTo>
                    <a:lnTo>
                      <a:pt x="107" y="748"/>
                    </a:lnTo>
                    <a:lnTo>
                      <a:pt x="107" y="748"/>
                    </a:lnTo>
                    <a:lnTo>
                      <a:pt x="107" y="749"/>
                    </a:lnTo>
                    <a:lnTo>
                      <a:pt x="107" y="749"/>
                    </a:lnTo>
                    <a:lnTo>
                      <a:pt x="105" y="749"/>
                    </a:lnTo>
                    <a:lnTo>
                      <a:pt x="105" y="749"/>
                    </a:lnTo>
                    <a:lnTo>
                      <a:pt x="105" y="749"/>
                    </a:lnTo>
                    <a:lnTo>
                      <a:pt x="105" y="749"/>
                    </a:lnTo>
                    <a:lnTo>
                      <a:pt x="105" y="749"/>
                    </a:lnTo>
                    <a:lnTo>
                      <a:pt x="105" y="749"/>
                    </a:lnTo>
                    <a:lnTo>
                      <a:pt x="105" y="749"/>
                    </a:lnTo>
                    <a:lnTo>
                      <a:pt x="107" y="749"/>
                    </a:lnTo>
                    <a:lnTo>
                      <a:pt x="107" y="749"/>
                    </a:lnTo>
                    <a:lnTo>
                      <a:pt x="107" y="751"/>
                    </a:lnTo>
                    <a:lnTo>
                      <a:pt x="107" y="751"/>
                    </a:lnTo>
                    <a:lnTo>
                      <a:pt x="105" y="751"/>
                    </a:lnTo>
                    <a:lnTo>
                      <a:pt x="105" y="751"/>
                    </a:lnTo>
                    <a:lnTo>
                      <a:pt x="105" y="751"/>
                    </a:lnTo>
                    <a:lnTo>
                      <a:pt x="103" y="751"/>
                    </a:lnTo>
                    <a:lnTo>
                      <a:pt x="103" y="751"/>
                    </a:lnTo>
                    <a:lnTo>
                      <a:pt x="105" y="749"/>
                    </a:lnTo>
                    <a:lnTo>
                      <a:pt x="105" y="749"/>
                    </a:lnTo>
                    <a:lnTo>
                      <a:pt x="105" y="749"/>
                    </a:lnTo>
                    <a:lnTo>
                      <a:pt x="103" y="749"/>
                    </a:lnTo>
                    <a:lnTo>
                      <a:pt x="103" y="749"/>
                    </a:lnTo>
                    <a:lnTo>
                      <a:pt x="103" y="749"/>
                    </a:lnTo>
                    <a:lnTo>
                      <a:pt x="103" y="749"/>
                    </a:lnTo>
                    <a:lnTo>
                      <a:pt x="101" y="749"/>
                    </a:lnTo>
                    <a:lnTo>
                      <a:pt x="101" y="749"/>
                    </a:lnTo>
                    <a:lnTo>
                      <a:pt x="101" y="749"/>
                    </a:lnTo>
                    <a:lnTo>
                      <a:pt x="101" y="751"/>
                    </a:lnTo>
                    <a:lnTo>
                      <a:pt x="101" y="751"/>
                    </a:lnTo>
                    <a:lnTo>
                      <a:pt x="101" y="751"/>
                    </a:lnTo>
                    <a:lnTo>
                      <a:pt x="101" y="753"/>
                    </a:lnTo>
                    <a:lnTo>
                      <a:pt x="101" y="753"/>
                    </a:lnTo>
                    <a:lnTo>
                      <a:pt x="101" y="753"/>
                    </a:lnTo>
                    <a:lnTo>
                      <a:pt x="101" y="753"/>
                    </a:lnTo>
                    <a:lnTo>
                      <a:pt x="101" y="753"/>
                    </a:lnTo>
                    <a:lnTo>
                      <a:pt x="100" y="753"/>
                    </a:lnTo>
                    <a:lnTo>
                      <a:pt x="100" y="753"/>
                    </a:lnTo>
                    <a:lnTo>
                      <a:pt x="100" y="753"/>
                    </a:lnTo>
                    <a:lnTo>
                      <a:pt x="100" y="753"/>
                    </a:lnTo>
                    <a:lnTo>
                      <a:pt x="100" y="753"/>
                    </a:lnTo>
                    <a:lnTo>
                      <a:pt x="98" y="751"/>
                    </a:lnTo>
                    <a:lnTo>
                      <a:pt x="98" y="751"/>
                    </a:lnTo>
                    <a:lnTo>
                      <a:pt x="98" y="751"/>
                    </a:lnTo>
                    <a:lnTo>
                      <a:pt x="96" y="751"/>
                    </a:lnTo>
                    <a:lnTo>
                      <a:pt x="96" y="751"/>
                    </a:lnTo>
                    <a:lnTo>
                      <a:pt x="96" y="751"/>
                    </a:lnTo>
                    <a:lnTo>
                      <a:pt x="94" y="751"/>
                    </a:lnTo>
                    <a:lnTo>
                      <a:pt x="94" y="751"/>
                    </a:lnTo>
                    <a:lnTo>
                      <a:pt x="94" y="753"/>
                    </a:lnTo>
                    <a:lnTo>
                      <a:pt x="94" y="753"/>
                    </a:lnTo>
                    <a:lnTo>
                      <a:pt x="94" y="753"/>
                    </a:lnTo>
                    <a:lnTo>
                      <a:pt x="94" y="753"/>
                    </a:lnTo>
                    <a:lnTo>
                      <a:pt x="94" y="753"/>
                    </a:lnTo>
                    <a:lnTo>
                      <a:pt x="94" y="753"/>
                    </a:lnTo>
                    <a:lnTo>
                      <a:pt x="92" y="753"/>
                    </a:lnTo>
                    <a:lnTo>
                      <a:pt x="92" y="753"/>
                    </a:lnTo>
                    <a:lnTo>
                      <a:pt x="94" y="753"/>
                    </a:lnTo>
                    <a:lnTo>
                      <a:pt x="94" y="753"/>
                    </a:lnTo>
                    <a:lnTo>
                      <a:pt x="94" y="753"/>
                    </a:lnTo>
                    <a:lnTo>
                      <a:pt x="92" y="755"/>
                    </a:lnTo>
                    <a:lnTo>
                      <a:pt x="92" y="755"/>
                    </a:lnTo>
                    <a:lnTo>
                      <a:pt x="92" y="755"/>
                    </a:lnTo>
                    <a:lnTo>
                      <a:pt x="92" y="755"/>
                    </a:lnTo>
                    <a:lnTo>
                      <a:pt x="92" y="755"/>
                    </a:lnTo>
                    <a:lnTo>
                      <a:pt x="92" y="755"/>
                    </a:lnTo>
                    <a:lnTo>
                      <a:pt x="92" y="753"/>
                    </a:lnTo>
                    <a:lnTo>
                      <a:pt x="92" y="753"/>
                    </a:lnTo>
                    <a:lnTo>
                      <a:pt x="92" y="753"/>
                    </a:lnTo>
                    <a:lnTo>
                      <a:pt x="92" y="753"/>
                    </a:lnTo>
                    <a:lnTo>
                      <a:pt x="92" y="753"/>
                    </a:lnTo>
                    <a:lnTo>
                      <a:pt x="91" y="753"/>
                    </a:lnTo>
                    <a:lnTo>
                      <a:pt x="91" y="753"/>
                    </a:lnTo>
                    <a:lnTo>
                      <a:pt x="91" y="753"/>
                    </a:lnTo>
                    <a:lnTo>
                      <a:pt x="91" y="753"/>
                    </a:lnTo>
                    <a:lnTo>
                      <a:pt x="89" y="753"/>
                    </a:lnTo>
                    <a:lnTo>
                      <a:pt x="89" y="753"/>
                    </a:lnTo>
                    <a:lnTo>
                      <a:pt x="91" y="753"/>
                    </a:lnTo>
                    <a:lnTo>
                      <a:pt x="91" y="755"/>
                    </a:lnTo>
                    <a:lnTo>
                      <a:pt x="91" y="755"/>
                    </a:lnTo>
                    <a:lnTo>
                      <a:pt x="91" y="755"/>
                    </a:lnTo>
                    <a:lnTo>
                      <a:pt x="91" y="755"/>
                    </a:lnTo>
                    <a:lnTo>
                      <a:pt x="91" y="755"/>
                    </a:lnTo>
                    <a:lnTo>
                      <a:pt x="89" y="755"/>
                    </a:lnTo>
                    <a:lnTo>
                      <a:pt x="89" y="755"/>
                    </a:lnTo>
                    <a:lnTo>
                      <a:pt x="89" y="755"/>
                    </a:lnTo>
                    <a:lnTo>
                      <a:pt x="89" y="757"/>
                    </a:lnTo>
                    <a:lnTo>
                      <a:pt x="89" y="757"/>
                    </a:lnTo>
                    <a:lnTo>
                      <a:pt x="89" y="757"/>
                    </a:lnTo>
                    <a:lnTo>
                      <a:pt x="89" y="757"/>
                    </a:lnTo>
                    <a:lnTo>
                      <a:pt x="87" y="757"/>
                    </a:lnTo>
                    <a:lnTo>
                      <a:pt x="87" y="757"/>
                    </a:lnTo>
                    <a:lnTo>
                      <a:pt x="87" y="757"/>
                    </a:lnTo>
                    <a:lnTo>
                      <a:pt x="87" y="757"/>
                    </a:lnTo>
                    <a:lnTo>
                      <a:pt x="87" y="757"/>
                    </a:lnTo>
                    <a:lnTo>
                      <a:pt x="87" y="757"/>
                    </a:lnTo>
                    <a:lnTo>
                      <a:pt x="87" y="757"/>
                    </a:lnTo>
                    <a:lnTo>
                      <a:pt x="87" y="757"/>
                    </a:lnTo>
                    <a:lnTo>
                      <a:pt x="85" y="757"/>
                    </a:lnTo>
                    <a:lnTo>
                      <a:pt x="85" y="757"/>
                    </a:lnTo>
                    <a:lnTo>
                      <a:pt x="85" y="757"/>
                    </a:lnTo>
                    <a:lnTo>
                      <a:pt x="85" y="757"/>
                    </a:lnTo>
                    <a:lnTo>
                      <a:pt x="85" y="757"/>
                    </a:lnTo>
                    <a:lnTo>
                      <a:pt x="85" y="757"/>
                    </a:lnTo>
                    <a:lnTo>
                      <a:pt x="83" y="757"/>
                    </a:lnTo>
                    <a:lnTo>
                      <a:pt x="83" y="757"/>
                    </a:lnTo>
                    <a:lnTo>
                      <a:pt x="83" y="758"/>
                    </a:lnTo>
                    <a:lnTo>
                      <a:pt x="83" y="758"/>
                    </a:lnTo>
                    <a:lnTo>
                      <a:pt x="83" y="758"/>
                    </a:lnTo>
                    <a:lnTo>
                      <a:pt x="83" y="758"/>
                    </a:lnTo>
                    <a:lnTo>
                      <a:pt x="83" y="758"/>
                    </a:lnTo>
                    <a:lnTo>
                      <a:pt x="85" y="758"/>
                    </a:lnTo>
                    <a:lnTo>
                      <a:pt x="85" y="758"/>
                    </a:lnTo>
                    <a:lnTo>
                      <a:pt x="85" y="758"/>
                    </a:lnTo>
                    <a:lnTo>
                      <a:pt x="85" y="758"/>
                    </a:lnTo>
                    <a:lnTo>
                      <a:pt x="85" y="758"/>
                    </a:lnTo>
                    <a:lnTo>
                      <a:pt x="85" y="758"/>
                    </a:lnTo>
                    <a:lnTo>
                      <a:pt x="87" y="758"/>
                    </a:lnTo>
                    <a:lnTo>
                      <a:pt x="87" y="758"/>
                    </a:lnTo>
                    <a:lnTo>
                      <a:pt x="87" y="758"/>
                    </a:lnTo>
                    <a:lnTo>
                      <a:pt x="87" y="758"/>
                    </a:lnTo>
                    <a:lnTo>
                      <a:pt x="87" y="758"/>
                    </a:lnTo>
                    <a:lnTo>
                      <a:pt x="87" y="760"/>
                    </a:lnTo>
                    <a:lnTo>
                      <a:pt x="87" y="760"/>
                    </a:lnTo>
                    <a:lnTo>
                      <a:pt x="87" y="760"/>
                    </a:lnTo>
                    <a:lnTo>
                      <a:pt x="87" y="760"/>
                    </a:lnTo>
                    <a:lnTo>
                      <a:pt x="87" y="760"/>
                    </a:lnTo>
                    <a:lnTo>
                      <a:pt x="87" y="760"/>
                    </a:lnTo>
                    <a:lnTo>
                      <a:pt x="87" y="762"/>
                    </a:lnTo>
                    <a:lnTo>
                      <a:pt x="87" y="762"/>
                    </a:lnTo>
                    <a:lnTo>
                      <a:pt x="87" y="762"/>
                    </a:lnTo>
                    <a:lnTo>
                      <a:pt x="87" y="762"/>
                    </a:lnTo>
                    <a:lnTo>
                      <a:pt x="87" y="762"/>
                    </a:lnTo>
                    <a:lnTo>
                      <a:pt x="87" y="762"/>
                    </a:lnTo>
                    <a:lnTo>
                      <a:pt x="87" y="764"/>
                    </a:lnTo>
                    <a:lnTo>
                      <a:pt x="87" y="764"/>
                    </a:lnTo>
                    <a:lnTo>
                      <a:pt x="87" y="764"/>
                    </a:lnTo>
                    <a:lnTo>
                      <a:pt x="85" y="764"/>
                    </a:lnTo>
                    <a:lnTo>
                      <a:pt x="85" y="764"/>
                    </a:lnTo>
                    <a:lnTo>
                      <a:pt x="85" y="764"/>
                    </a:lnTo>
                    <a:lnTo>
                      <a:pt x="85" y="764"/>
                    </a:lnTo>
                    <a:lnTo>
                      <a:pt x="83" y="764"/>
                    </a:lnTo>
                    <a:lnTo>
                      <a:pt x="83" y="764"/>
                    </a:lnTo>
                    <a:lnTo>
                      <a:pt x="83" y="764"/>
                    </a:lnTo>
                    <a:lnTo>
                      <a:pt x="83" y="764"/>
                    </a:lnTo>
                    <a:lnTo>
                      <a:pt x="83" y="764"/>
                    </a:lnTo>
                    <a:lnTo>
                      <a:pt x="83" y="764"/>
                    </a:lnTo>
                    <a:lnTo>
                      <a:pt x="82" y="764"/>
                    </a:lnTo>
                    <a:lnTo>
                      <a:pt x="82" y="764"/>
                    </a:lnTo>
                    <a:lnTo>
                      <a:pt x="82" y="764"/>
                    </a:lnTo>
                    <a:lnTo>
                      <a:pt x="82" y="766"/>
                    </a:lnTo>
                    <a:lnTo>
                      <a:pt x="82" y="766"/>
                    </a:lnTo>
                    <a:lnTo>
                      <a:pt x="82" y="766"/>
                    </a:lnTo>
                    <a:lnTo>
                      <a:pt x="82" y="766"/>
                    </a:lnTo>
                    <a:lnTo>
                      <a:pt x="82" y="766"/>
                    </a:lnTo>
                    <a:lnTo>
                      <a:pt x="82" y="766"/>
                    </a:lnTo>
                    <a:lnTo>
                      <a:pt x="80" y="766"/>
                    </a:lnTo>
                    <a:lnTo>
                      <a:pt x="80" y="766"/>
                    </a:lnTo>
                    <a:lnTo>
                      <a:pt x="78" y="766"/>
                    </a:lnTo>
                    <a:lnTo>
                      <a:pt x="78" y="766"/>
                    </a:lnTo>
                    <a:lnTo>
                      <a:pt x="78" y="767"/>
                    </a:lnTo>
                    <a:lnTo>
                      <a:pt x="78" y="767"/>
                    </a:lnTo>
                    <a:lnTo>
                      <a:pt x="78" y="767"/>
                    </a:lnTo>
                    <a:lnTo>
                      <a:pt x="78" y="767"/>
                    </a:lnTo>
                    <a:lnTo>
                      <a:pt x="78" y="769"/>
                    </a:lnTo>
                    <a:lnTo>
                      <a:pt x="78" y="769"/>
                    </a:lnTo>
                    <a:lnTo>
                      <a:pt x="76" y="769"/>
                    </a:lnTo>
                    <a:lnTo>
                      <a:pt x="76" y="767"/>
                    </a:lnTo>
                    <a:lnTo>
                      <a:pt x="76" y="767"/>
                    </a:lnTo>
                    <a:lnTo>
                      <a:pt x="76" y="767"/>
                    </a:lnTo>
                    <a:lnTo>
                      <a:pt x="76" y="767"/>
                    </a:lnTo>
                    <a:lnTo>
                      <a:pt x="76" y="767"/>
                    </a:lnTo>
                    <a:lnTo>
                      <a:pt x="74" y="767"/>
                    </a:lnTo>
                    <a:lnTo>
                      <a:pt x="74" y="767"/>
                    </a:lnTo>
                    <a:lnTo>
                      <a:pt x="74" y="767"/>
                    </a:lnTo>
                    <a:lnTo>
                      <a:pt x="74" y="767"/>
                    </a:lnTo>
                    <a:lnTo>
                      <a:pt x="74" y="767"/>
                    </a:lnTo>
                    <a:lnTo>
                      <a:pt x="74" y="767"/>
                    </a:lnTo>
                    <a:lnTo>
                      <a:pt x="73" y="767"/>
                    </a:lnTo>
                    <a:lnTo>
                      <a:pt x="73" y="767"/>
                    </a:lnTo>
                    <a:lnTo>
                      <a:pt x="73" y="767"/>
                    </a:lnTo>
                    <a:lnTo>
                      <a:pt x="73" y="767"/>
                    </a:lnTo>
                    <a:lnTo>
                      <a:pt x="71" y="767"/>
                    </a:lnTo>
                    <a:lnTo>
                      <a:pt x="71" y="767"/>
                    </a:lnTo>
                    <a:lnTo>
                      <a:pt x="71" y="767"/>
                    </a:lnTo>
                    <a:lnTo>
                      <a:pt x="71" y="767"/>
                    </a:lnTo>
                    <a:lnTo>
                      <a:pt x="69" y="767"/>
                    </a:lnTo>
                    <a:lnTo>
                      <a:pt x="69" y="767"/>
                    </a:lnTo>
                    <a:lnTo>
                      <a:pt x="69" y="767"/>
                    </a:lnTo>
                    <a:lnTo>
                      <a:pt x="69" y="767"/>
                    </a:lnTo>
                    <a:lnTo>
                      <a:pt x="69" y="767"/>
                    </a:lnTo>
                    <a:lnTo>
                      <a:pt x="67" y="767"/>
                    </a:lnTo>
                    <a:lnTo>
                      <a:pt x="67" y="769"/>
                    </a:lnTo>
                    <a:lnTo>
                      <a:pt x="65" y="767"/>
                    </a:lnTo>
                    <a:lnTo>
                      <a:pt x="65" y="769"/>
                    </a:lnTo>
                    <a:lnTo>
                      <a:pt x="65" y="769"/>
                    </a:lnTo>
                    <a:lnTo>
                      <a:pt x="63" y="769"/>
                    </a:lnTo>
                    <a:lnTo>
                      <a:pt x="63" y="769"/>
                    </a:lnTo>
                    <a:lnTo>
                      <a:pt x="63" y="769"/>
                    </a:lnTo>
                    <a:lnTo>
                      <a:pt x="62" y="769"/>
                    </a:lnTo>
                    <a:lnTo>
                      <a:pt x="62" y="769"/>
                    </a:lnTo>
                    <a:lnTo>
                      <a:pt x="62" y="769"/>
                    </a:lnTo>
                    <a:lnTo>
                      <a:pt x="62" y="769"/>
                    </a:lnTo>
                    <a:lnTo>
                      <a:pt x="62" y="769"/>
                    </a:lnTo>
                    <a:lnTo>
                      <a:pt x="60" y="769"/>
                    </a:lnTo>
                    <a:lnTo>
                      <a:pt x="60" y="769"/>
                    </a:lnTo>
                    <a:lnTo>
                      <a:pt x="60" y="769"/>
                    </a:lnTo>
                    <a:lnTo>
                      <a:pt x="60" y="769"/>
                    </a:lnTo>
                    <a:lnTo>
                      <a:pt x="60" y="771"/>
                    </a:lnTo>
                    <a:lnTo>
                      <a:pt x="60" y="771"/>
                    </a:lnTo>
                    <a:lnTo>
                      <a:pt x="60" y="771"/>
                    </a:lnTo>
                    <a:lnTo>
                      <a:pt x="60" y="771"/>
                    </a:lnTo>
                    <a:lnTo>
                      <a:pt x="58" y="771"/>
                    </a:lnTo>
                    <a:lnTo>
                      <a:pt x="58" y="771"/>
                    </a:lnTo>
                    <a:lnTo>
                      <a:pt x="58" y="771"/>
                    </a:lnTo>
                    <a:lnTo>
                      <a:pt x="58" y="769"/>
                    </a:lnTo>
                    <a:lnTo>
                      <a:pt x="58" y="769"/>
                    </a:lnTo>
                    <a:lnTo>
                      <a:pt x="58" y="769"/>
                    </a:lnTo>
                    <a:lnTo>
                      <a:pt x="58" y="769"/>
                    </a:lnTo>
                    <a:lnTo>
                      <a:pt x="56" y="769"/>
                    </a:lnTo>
                    <a:lnTo>
                      <a:pt x="54" y="769"/>
                    </a:lnTo>
                    <a:lnTo>
                      <a:pt x="54" y="769"/>
                    </a:lnTo>
                    <a:lnTo>
                      <a:pt x="54" y="769"/>
                    </a:lnTo>
                    <a:lnTo>
                      <a:pt x="54" y="769"/>
                    </a:lnTo>
                    <a:lnTo>
                      <a:pt x="54" y="769"/>
                    </a:lnTo>
                    <a:lnTo>
                      <a:pt x="54" y="769"/>
                    </a:lnTo>
                    <a:lnTo>
                      <a:pt x="53" y="769"/>
                    </a:lnTo>
                    <a:lnTo>
                      <a:pt x="53" y="769"/>
                    </a:lnTo>
                    <a:lnTo>
                      <a:pt x="53" y="769"/>
                    </a:lnTo>
                    <a:lnTo>
                      <a:pt x="53" y="769"/>
                    </a:lnTo>
                    <a:lnTo>
                      <a:pt x="53" y="771"/>
                    </a:lnTo>
                    <a:lnTo>
                      <a:pt x="53" y="771"/>
                    </a:lnTo>
                    <a:lnTo>
                      <a:pt x="53" y="771"/>
                    </a:lnTo>
                    <a:lnTo>
                      <a:pt x="53" y="771"/>
                    </a:lnTo>
                    <a:lnTo>
                      <a:pt x="53" y="773"/>
                    </a:lnTo>
                    <a:lnTo>
                      <a:pt x="53" y="773"/>
                    </a:lnTo>
                    <a:lnTo>
                      <a:pt x="51" y="773"/>
                    </a:lnTo>
                    <a:lnTo>
                      <a:pt x="51" y="773"/>
                    </a:lnTo>
                    <a:lnTo>
                      <a:pt x="51" y="773"/>
                    </a:lnTo>
                    <a:lnTo>
                      <a:pt x="51" y="773"/>
                    </a:lnTo>
                    <a:lnTo>
                      <a:pt x="51" y="775"/>
                    </a:lnTo>
                    <a:lnTo>
                      <a:pt x="49" y="775"/>
                    </a:lnTo>
                    <a:lnTo>
                      <a:pt x="49" y="775"/>
                    </a:lnTo>
                    <a:lnTo>
                      <a:pt x="49" y="775"/>
                    </a:lnTo>
                    <a:lnTo>
                      <a:pt x="49" y="775"/>
                    </a:lnTo>
                    <a:lnTo>
                      <a:pt x="49" y="775"/>
                    </a:lnTo>
                    <a:lnTo>
                      <a:pt x="49" y="775"/>
                    </a:lnTo>
                    <a:lnTo>
                      <a:pt x="49" y="775"/>
                    </a:lnTo>
                    <a:lnTo>
                      <a:pt x="47" y="775"/>
                    </a:lnTo>
                    <a:lnTo>
                      <a:pt x="47" y="775"/>
                    </a:lnTo>
                    <a:lnTo>
                      <a:pt x="47" y="775"/>
                    </a:lnTo>
                    <a:lnTo>
                      <a:pt x="47" y="775"/>
                    </a:lnTo>
                    <a:lnTo>
                      <a:pt x="47" y="775"/>
                    </a:lnTo>
                    <a:lnTo>
                      <a:pt x="45" y="775"/>
                    </a:lnTo>
                    <a:lnTo>
                      <a:pt x="45" y="777"/>
                    </a:lnTo>
                    <a:lnTo>
                      <a:pt x="45" y="777"/>
                    </a:lnTo>
                    <a:lnTo>
                      <a:pt x="45" y="777"/>
                    </a:lnTo>
                    <a:lnTo>
                      <a:pt x="44" y="777"/>
                    </a:lnTo>
                    <a:lnTo>
                      <a:pt x="44" y="777"/>
                    </a:lnTo>
                    <a:lnTo>
                      <a:pt x="44" y="775"/>
                    </a:lnTo>
                    <a:lnTo>
                      <a:pt x="44" y="775"/>
                    </a:lnTo>
                    <a:lnTo>
                      <a:pt x="42" y="775"/>
                    </a:lnTo>
                    <a:lnTo>
                      <a:pt x="42" y="775"/>
                    </a:lnTo>
                    <a:lnTo>
                      <a:pt x="42" y="775"/>
                    </a:lnTo>
                    <a:lnTo>
                      <a:pt x="42" y="775"/>
                    </a:lnTo>
                    <a:lnTo>
                      <a:pt x="42" y="775"/>
                    </a:lnTo>
                    <a:lnTo>
                      <a:pt x="42" y="775"/>
                    </a:lnTo>
                    <a:lnTo>
                      <a:pt x="42" y="773"/>
                    </a:lnTo>
                    <a:lnTo>
                      <a:pt x="40" y="773"/>
                    </a:lnTo>
                    <a:lnTo>
                      <a:pt x="40" y="773"/>
                    </a:lnTo>
                    <a:lnTo>
                      <a:pt x="40" y="775"/>
                    </a:lnTo>
                    <a:lnTo>
                      <a:pt x="40" y="775"/>
                    </a:lnTo>
                    <a:lnTo>
                      <a:pt x="40" y="775"/>
                    </a:lnTo>
                    <a:lnTo>
                      <a:pt x="40" y="775"/>
                    </a:lnTo>
                    <a:lnTo>
                      <a:pt x="38" y="775"/>
                    </a:lnTo>
                    <a:lnTo>
                      <a:pt x="38" y="775"/>
                    </a:lnTo>
                    <a:lnTo>
                      <a:pt x="36" y="775"/>
                    </a:lnTo>
                    <a:lnTo>
                      <a:pt x="36" y="775"/>
                    </a:lnTo>
                    <a:lnTo>
                      <a:pt x="36" y="775"/>
                    </a:lnTo>
                    <a:lnTo>
                      <a:pt x="35" y="775"/>
                    </a:lnTo>
                    <a:lnTo>
                      <a:pt x="35" y="775"/>
                    </a:lnTo>
                    <a:lnTo>
                      <a:pt x="35" y="775"/>
                    </a:lnTo>
                    <a:lnTo>
                      <a:pt x="35" y="775"/>
                    </a:lnTo>
                    <a:lnTo>
                      <a:pt x="33" y="775"/>
                    </a:lnTo>
                    <a:lnTo>
                      <a:pt x="33" y="775"/>
                    </a:lnTo>
                    <a:lnTo>
                      <a:pt x="33" y="775"/>
                    </a:lnTo>
                    <a:lnTo>
                      <a:pt x="33" y="775"/>
                    </a:lnTo>
                    <a:lnTo>
                      <a:pt x="33" y="777"/>
                    </a:lnTo>
                    <a:lnTo>
                      <a:pt x="33" y="777"/>
                    </a:lnTo>
                    <a:lnTo>
                      <a:pt x="33" y="777"/>
                    </a:lnTo>
                    <a:lnTo>
                      <a:pt x="33" y="777"/>
                    </a:lnTo>
                    <a:lnTo>
                      <a:pt x="33" y="777"/>
                    </a:lnTo>
                    <a:lnTo>
                      <a:pt x="33" y="778"/>
                    </a:lnTo>
                    <a:lnTo>
                      <a:pt x="31" y="778"/>
                    </a:lnTo>
                    <a:lnTo>
                      <a:pt x="31" y="778"/>
                    </a:lnTo>
                    <a:lnTo>
                      <a:pt x="31" y="777"/>
                    </a:lnTo>
                    <a:lnTo>
                      <a:pt x="31" y="777"/>
                    </a:lnTo>
                    <a:lnTo>
                      <a:pt x="31" y="777"/>
                    </a:lnTo>
                    <a:lnTo>
                      <a:pt x="31" y="777"/>
                    </a:lnTo>
                    <a:lnTo>
                      <a:pt x="29" y="777"/>
                    </a:lnTo>
                    <a:lnTo>
                      <a:pt x="29" y="777"/>
                    </a:lnTo>
                    <a:lnTo>
                      <a:pt x="29" y="777"/>
                    </a:lnTo>
                    <a:lnTo>
                      <a:pt x="29" y="777"/>
                    </a:lnTo>
                    <a:lnTo>
                      <a:pt x="29" y="777"/>
                    </a:lnTo>
                    <a:lnTo>
                      <a:pt x="29" y="777"/>
                    </a:lnTo>
                    <a:lnTo>
                      <a:pt x="27" y="777"/>
                    </a:lnTo>
                    <a:lnTo>
                      <a:pt x="27" y="777"/>
                    </a:lnTo>
                    <a:lnTo>
                      <a:pt x="27" y="777"/>
                    </a:lnTo>
                    <a:lnTo>
                      <a:pt x="27" y="777"/>
                    </a:lnTo>
                    <a:lnTo>
                      <a:pt x="27" y="777"/>
                    </a:lnTo>
                    <a:lnTo>
                      <a:pt x="25" y="777"/>
                    </a:lnTo>
                    <a:lnTo>
                      <a:pt x="25" y="777"/>
                    </a:lnTo>
                    <a:lnTo>
                      <a:pt x="25" y="777"/>
                    </a:lnTo>
                    <a:lnTo>
                      <a:pt x="25" y="777"/>
                    </a:lnTo>
                    <a:lnTo>
                      <a:pt x="25" y="777"/>
                    </a:lnTo>
                    <a:lnTo>
                      <a:pt x="25" y="777"/>
                    </a:lnTo>
                    <a:lnTo>
                      <a:pt x="25" y="778"/>
                    </a:lnTo>
                    <a:lnTo>
                      <a:pt x="24" y="778"/>
                    </a:lnTo>
                    <a:lnTo>
                      <a:pt x="24" y="778"/>
                    </a:lnTo>
                    <a:lnTo>
                      <a:pt x="24" y="778"/>
                    </a:lnTo>
                    <a:lnTo>
                      <a:pt x="24" y="778"/>
                    </a:lnTo>
                    <a:lnTo>
                      <a:pt x="22" y="778"/>
                    </a:lnTo>
                    <a:lnTo>
                      <a:pt x="22" y="778"/>
                    </a:lnTo>
                    <a:lnTo>
                      <a:pt x="22" y="778"/>
                    </a:lnTo>
                    <a:lnTo>
                      <a:pt x="20" y="778"/>
                    </a:lnTo>
                    <a:lnTo>
                      <a:pt x="20" y="778"/>
                    </a:lnTo>
                    <a:lnTo>
                      <a:pt x="20" y="780"/>
                    </a:lnTo>
                    <a:lnTo>
                      <a:pt x="20" y="780"/>
                    </a:lnTo>
                    <a:lnTo>
                      <a:pt x="18" y="780"/>
                    </a:lnTo>
                    <a:lnTo>
                      <a:pt x="18" y="780"/>
                    </a:lnTo>
                    <a:lnTo>
                      <a:pt x="18" y="780"/>
                    </a:lnTo>
                    <a:lnTo>
                      <a:pt x="18" y="780"/>
                    </a:lnTo>
                    <a:lnTo>
                      <a:pt x="16" y="780"/>
                    </a:lnTo>
                    <a:lnTo>
                      <a:pt x="16" y="780"/>
                    </a:lnTo>
                    <a:lnTo>
                      <a:pt x="16" y="780"/>
                    </a:lnTo>
                    <a:lnTo>
                      <a:pt x="16" y="780"/>
                    </a:lnTo>
                    <a:lnTo>
                      <a:pt x="15" y="782"/>
                    </a:lnTo>
                    <a:lnTo>
                      <a:pt x="15" y="782"/>
                    </a:lnTo>
                    <a:lnTo>
                      <a:pt x="15" y="782"/>
                    </a:lnTo>
                    <a:lnTo>
                      <a:pt x="13" y="782"/>
                    </a:lnTo>
                    <a:lnTo>
                      <a:pt x="13" y="782"/>
                    </a:lnTo>
                    <a:lnTo>
                      <a:pt x="13" y="782"/>
                    </a:lnTo>
                    <a:lnTo>
                      <a:pt x="13" y="782"/>
                    </a:lnTo>
                    <a:lnTo>
                      <a:pt x="13" y="784"/>
                    </a:lnTo>
                    <a:lnTo>
                      <a:pt x="13" y="784"/>
                    </a:lnTo>
                    <a:lnTo>
                      <a:pt x="11" y="784"/>
                    </a:lnTo>
                    <a:lnTo>
                      <a:pt x="11" y="784"/>
                    </a:lnTo>
                    <a:lnTo>
                      <a:pt x="11" y="784"/>
                    </a:lnTo>
                    <a:lnTo>
                      <a:pt x="11" y="784"/>
                    </a:lnTo>
                    <a:lnTo>
                      <a:pt x="11" y="784"/>
                    </a:lnTo>
                    <a:lnTo>
                      <a:pt x="11" y="782"/>
                    </a:lnTo>
                    <a:lnTo>
                      <a:pt x="11" y="782"/>
                    </a:lnTo>
                    <a:lnTo>
                      <a:pt x="11" y="782"/>
                    </a:lnTo>
                    <a:lnTo>
                      <a:pt x="11" y="782"/>
                    </a:lnTo>
                    <a:lnTo>
                      <a:pt x="11" y="782"/>
                    </a:lnTo>
                    <a:lnTo>
                      <a:pt x="9" y="782"/>
                    </a:lnTo>
                    <a:lnTo>
                      <a:pt x="9" y="780"/>
                    </a:lnTo>
                    <a:lnTo>
                      <a:pt x="9" y="780"/>
                    </a:lnTo>
                    <a:lnTo>
                      <a:pt x="9" y="780"/>
                    </a:lnTo>
                    <a:lnTo>
                      <a:pt x="9" y="780"/>
                    </a:lnTo>
                    <a:lnTo>
                      <a:pt x="7" y="780"/>
                    </a:lnTo>
                    <a:lnTo>
                      <a:pt x="7" y="780"/>
                    </a:lnTo>
                    <a:lnTo>
                      <a:pt x="6" y="780"/>
                    </a:lnTo>
                    <a:lnTo>
                      <a:pt x="6" y="780"/>
                    </a:lnTo>
                    <a:lnTo>
                      <a:pt x="6" y="780"/>
                    </a:lnTo>
                    <a:lnTo>
                      <a:pt x="4" y="780"/>
                    </a:lnTo>
                    <a:lnTo>
                      <a:pt x="4" y="780"/>
                    </a:lnTo>
                    <a:lnTo>
                      <a:pt x="4" y="780"/>
                    </a:lnTo>
                    <a:lnTo>
                      <a:pt x="4" y="780"/>
                    </a:lnTo>
                    <a:lnTo>
                      <a:pt x="2" y="780"/>
                    </a:lnTo>
                    <a:lnTo>
                      <a:pt x="2" y="780"/>
                    </a:lnTo>
                    <a:lnTo>
                      <a:pt x="2" y="778"/>
                    </a:lnTo>
                    <a:lnTo>
                      <a:pt x="2" y="778"/>
                    </a:lnTo>
                    <a:lnTo>
                      <a:pt x="2" y="778"/>
                    </a:lnTo>
                    <a:lnTo>
                      <a:pt x="2" y="778"/>
                    </a:lnTo>
                    <a:lnTo>
                      <a:pt x="2" y="778"/>
                    </a:lnTo>
                    <a:lnTo>
                      <a:pt x="4" y="777"/>
                    </a:lnTo>
                    <a:lnTo>
                      <a:pt x="4" y="777"/>
                    </a:lnTo>
                    <a:lnTo>
                      <a:pt x="4" y="777"/>
                    </a:lnTo>
                    <a:lnTo>
                      <a:pt x="6" y="777"/>
                    </a:lnTo>
                    <a:lnTo>
                      <a:pt x="6" y="777"/>
                    </a:lnTo>
                    <a:lnTo>
                      <a:pt x="6" y="777"/>
                    </a:lnTo>
                    <a:lnTo>
                      <a:pt x="6" y="777"/>
                    </a:lnTo>
                    <a:lnTo>
                      <a:pt x="6" y="777"/>
                    </a:lnTo>
                    <a:lnTo>
                      <a:pt x="6" y="777"/>
                    </a:lnTo>
                    <a:lnTo>
                      <a:pt x="7" y="777"/>
                    </a:lnTo>
                    <a:lnTo>
                      <a:pt x="7" y="777"/>
                    </a:lnTo>
                    <a:lnTo>
                      <a:pt x="7" y="777"/>
                    </a:lnTo>
                    <a:lnTo>
                      <a:pt x="7" y="777"/>
                    </a:lnTo>
                    <a:lnTo>
                      <a:pt x="9" y="777"/>
                    </a:lnTo>
                    <a:lnTo>
                      <a:pt x="9" y="777"/>
                    </a:lnTo>
                    <a:lnTo>
                      <a:pt x="9" y="775"/>
                    </a:lnTo>
                    <a:lnTo>
                      <a:pt x="9" y="775"/>
                    </a:lnTo>
                    <a:lnTo>
                      <a:pt x="11" y="775"/>
                    </a:lnTo>
                    <a:lnTo>
                      <a:pt x="11" y="773"/>
                    </a:lnTo>
                    <a:lnTo>
                      <a:pt x="11" y="773"/>
                    </a:lnTo>
                    <a:lnTo>
                      <a:pt x="11" y="771"/>
                    </a:lnTo>
                    <a:lnTo>
                      <a:pt x="11" y="771"/>
                    </a:lnTo>
                    <a:lnTo>
                      <a:pt x="11" y="771"/>
                    </a:lnTo>
                    <a:lnTo>
                      <a:pt x="11" y="771"/>
                    </a:lnTo>
                    <a:lnTo>
                      <a:pt x="11" y="771"/>
                    </a:lnTo>
                    <a:lnTo>
                      <a:pt x="11" y="769"/>
                    </a:lnTo>
                    <a:lnTo>
                      <a:pt x="11" y="769"/>
                    </a:lnTo>
                    <a:lnTo>
                      <a:pt x="11" y="767"/>
                    </a:lnTo>
                    <a:lnTo>
                      <a:pt x="11" y="767"/>
                    </a:lnTo>
                    <a:lnTo>
                      <a:pt x="11" y="767"/>
                    </a:lnTo>
                    <a:lnTo>
                      <a:pt x="9" y="766"/>
                    </a:lnTo>
                    <a:lnTo>
                      <a:pt x="9" y="766"/>
                    </a:lnTo>
                    <a:lnTo>
                      <a:pt x="9" y="766"/>
                    </a:lnTo>
                    <a:lnTo>
                      <a:pt x="9" y="766"/>
                    </a:lnTo>
                    <a:lnTo>
                      <a:pt x="9" y="766"/>
                    </a:lnTo>
                    <a:lnTo>
                      <a:pt x="9" y="766"/>
                    </a:lnTo>
                    <a:lnTo>
                      <a:pt x="9" y="766"/>
                    </a:lnTo>
                    <a:lnTo>
                      <a:pt x="9" y="766"/>
                    </a:lnTo>
                    <a:lnTo>
                      <a:pt x="7" y="764"/>
                    </a:lnTo>
                    <a:lnTo>
                      <a:pt x="7" y="764"/>
                    </a:lnTo>
                    <a:lnTo>
                      <a:pt x="7" y="764"/>
                    </a:lnTo>
                    <a:lnTo>
                      <a:pt x="7" y="764"/>
                    </a:lnTo>
                    <a:lnTo>
                      <a:pt x="7" y="764"/>
                    </a:lnTo>
                    <a:lnTo>
                      <a:pt x="7" y="764"/>
                    </a:lnTo>
                    <a:lnTo>
                      <a:pt x="7" y="764"/>
                    </a:lnTo>
                    <a:lnTo>
                      <a:pt x="7" y="764"/>
                    </a:lnTo>
                    <a:lnTo>
                      <a:pt x="7" y="764"/>
                    </a:lnTo>
                    <a:lnTo>
                      <a:pt x="7" y="764"/>
                    </a:lnTo>
                    <a:lnTo>
                      <a:pt x="7" y="764"/>
                    </a:lnTo>
                    <a:lnTo>
                      <a:pt x="6" y="764"/>
                    </a:lnTo>
                    <a:lnTo>
                      <a:pt x="6" y="762"/>
                    </a:lnTo>
                    <a:lnTo>
                      <a:pt x="6" y="762"/>
                    </a:lnTo>
                    <a:lnTo>
                      <a:pt x="6" y="762"/>
                    </a:lnTo>
                    <a:lnTo>
                      <a:pt x="6" y="762"/>
                    </a:lnTo>
                    <a:lnTo>
                      <a:pt x="6" y="762"/>
                    </a:lnTo>
                    <a:lnTo>
                      <a:pt x="6" y="762"/>
                    </a:lnTo>
                    <a:lnTo>
                      <a:pt x="6" y="762"/>
                    </a:lnTo>
                    <a:lnTo>
                      <a:pt x="6" y="762"/>
                    </a:lnTo>
                    <a:lnTo>
                      <a:pt x="6" y="762"/>
                    </a:lnTo>
                    <a:lnTo>
                      <a:pt x="6" y="762"/>
                    </a:lnTo>
                    <a:lnTo>
                      <a:pt x="6" y="762"/>
                    </a:lnTo>
                    <a:lnTo>
                      <a:pt x="4" y="760"/>
                    </a:lnTo>
                    <a:lnTo>
                      <a:pt x="4" y="760"/>
                    </a:lnTo>
                    <a:lnTo>
                      <a:pt x="4" y="760"/>
                    </a:lnTo>
                    <a:lnTo>
                      <a:pt x="4" y="760"/>
                    </a:lnTo>
                    <a:lnTo>
                      <a:pt x="4" y="760"/>
                    </a:lnTo>
                    <a:lnTo>
                      <a:pt x="4" y="760"/>
                    </a:lnTo>
                    <a:lnTo>
                      <a:pt x="4" y="760"/>
                    </a:lnTo>
                    <a:lnTo>
                      <a:pt x="4" y="760"/>
                    </a:lnTo>
                    <a:lnTo>
                      <a:pt x="4" y="760"/>
                    </a:lnTo>
                    <a:lnTo>
                      <a:pt x="2" y="760"/>
                    </a:lnTo>
                    <a:lnTo>
                      <a:pt x="2" y="760"/>
                    </a:lnTo>
                    <a:lnTo>
                      <a:pt x="2" y="760"/>
                    </a:lnTo>
                    <a:lnTo>
                      <a:pt x="2" y="760"/>
                    </a:lnTo>
                    <a:lnTo>
                      <a:pt x="2" y="758"/>
                    </a:lnTo>
                    <a:lnTo>
                      <a:pt x="2" y="758"/>
                    </a:lnTo>
                    <a:lnTo>
                      <a:pt x="2" y="758"/>
                    </a:lnTo>
                    <a:lnTo>
                      <a:pt x="2" y="758"/>
                    </a:lnTo>
                    <a:lnTo>
                      <a:pt x="4" y="757"/>
                    </a:lnTo>
                    <a:lnTo>
                      <a:pt x="4" y="757"/>
                    </a:lnTo>
                    <a:lnTo>
                      <a:pt x="4" y="757"/>
                    </a:lnTo>
                    <a:lnTo>
                      <a:pt x="4" y="757"/>
                    </a:lnTo>
                    <a:lnTo>
                      <a:pt x="4" y="755"/>
                    </a:lnTo>
                    <a:lnTo>
                      <a:pt x="4" y="755"/>
                    </a:lnTo>
                    <a:lnTo>
                      <a:pt x="4" y="755"/>
                    </a:lnTo>
                    <a:lnTo>
                      <a:pt x="4" y="755"/>
                    </a:lnTo>
                    <a:lnTo>
                      <a:pt x="4" y="755"/>
                    </a:lnTo>
                    <a:lnTo>
                      <a:pt x="4" y="755"/>
                    </a:lnTo>
                    <a:lnTo>
                      <a:pt x="6" y="755"/>
                    </a:lnTo>
                    <a:lnTo>
                      <a:pt x="6" y="753"/>
                    </a:lnTo>
                    <a:lnTo>
                      <a:pt x="7" y="753"/>
                    </a:lnTo>
                    <a:lnTo>
                      <a:pt x="7" y="753"/>
                    </a:lnTo>
                    <a:lnTo>
                      <a:pt x="7" y="753"/>
                    </a:lnTo>
                    <a:lnTo>
                      <a:pt x="7" y="751"/>
                    </a:lnTo>
                    <a:lnTo>
                      <a:pt x="7" y="751"/>
                    </a:lnTo>
                    <a:lnTo>
                      <a:pt x="7" y="751"/>
                    </a:lnTo>
                    <a:lnTo>
                      <a:pt x="7" y="751"/>
                    </a:lnTo>
                    <a:lnTo>
                      <a:pt x="7" y="751"/>
                    </a:lnTo>
                    <a:lnTo>
                      <a:pt x="7" y="751"/>
                    </a:lnTo>
                    <a:lnTo>
                      <a:pt x="7" y="749"/>
                    </a:lnTo>
                    <a:lnTo>
                      <a:pt x="7" y="749"/>
                    </a:lnTo>
                    <a:lnTo>
                      <a:pt x="7" y="749"/>
                    </a:lnTo>
                    <a:lnTo>
                      <a:pt x="7" y="749"/>
                    </a:lnTo>
                    <a:lnTo>
                      <a:pt x="7" y="748"/>
                    </a:lnTo>
                    <a:lnTo>
                      <a:pt x="7" y="748"/>
                    </a:lnTo>
                    <a:lnTo>
                      <a:pt x="7" y="746"/>
                    </a:lnTo>
                    <a:lnTo>
                      <a:pt x="7" y="746"/>
                    </a:lnTo>
                    <a:lnTo>
                      <a:pt x="7" y="746"/>
                    </a:lnTo>
                    <a:lnTo>
                      <a:pt x="7" y="746"/>
                    </a:lnTo>
                    <a:lnTo>
                      <a:pt x="7" y="746"/>
                    </a:lnTo>
                    <a:lnTo>
                      <a:pt x="7" y="746"/>
                    </a:lnTo>
                    <a:lnTo>
                      <a:pt x="7" y="746"/>
                    </a:lnTo>
                    <a:lnTo>
                      <a:pt x="7" y="746"/>
                    </a:lnTo>
                    <a:lnTo>
                      <a:pt x="7" y="746"/>
                    </a:lnTo>
                    <a:lnTo>
                      <a:pt x="7" y="744"/>
                    </a:lnTo>
                    <a:lnTo>
                      <a:pt x="7" y="744"/>
                    </a:lnTo>
                    <a:lnTo>
                      <a:pt x="7" y="744"/>
                    </a:lnTo>
                    <a:lnTo>
                      <a:pt x="7" y="744"/>
                    </a:lnTo>
                    <a:lnTo>
                      <a:pt x="7" y="744"/>
                    </a:lnTo>
                    <a:lnTo>
                      <a:pt x="6" y="744"/>
                    </a:lnTo>
                    <a:lnTo>
                      <a:pt x="6" y="744"/>
                    </a:lnTo>
                    <a:lnTo>
                      <a:pt x="6" y="744"/>
                    </a:lnTo>
                    <a:lnTo>
                      <a:pt x="6" y="742"/>
                    </a:lnTo>
                    <a:lnTo>
                      <a:pt x="6" y="742"/>
                    </a:lnTo>
                    <a:lnTo>
                      <a:pt x="6" y="742"/>
                    </a:lnTo>
                    <a:lnTo>
                      <a:pt x="6" y="742"/>
                    </a:lnTo>
                    <a:lnTo>
                      <a:pt x="6" y="742"/>
                    </a:lnTo>
                    <a:lnTo>
                      <a:pt x="4" y="742"/>
                    </a:lnTo>
                    <a:lnTo>
                      <a:pt x="4" y="742"/>
                    </a:lnTo>
                    <a:lnTo>
                      <a:pt x="4" y="742"/>
                    </a:lnTo>
                    <a:lnTo>
                      <a:pt x="4" y="742"/>
                    </a:lnTo>
                    <a:lnTo>
                      <a:pt x="4" y="742"/>
                    </a:lnTo>
                    <a:lnTo>
                      <a:pt x="4" y="742"/>
                    </a:lnTo>
                    <a:lnTo>
                      <a:pt x="4" y="742"/>
                    </a:lnTo>
                    <a:lnTo>
                      <a:pt x="2" y="742"/>
                    </a:lnTo>
                    <a:lnTo>
                      <a:pt x="2" y="742"/>
                    </a:lnTo>
                    <a:lnTo>
                      <a:pt x="2" y="742"/>
                    </a:lnTo>
                    <a:lnTo>
                      <a:pt x="2" y="742"/>
                    </a:lnTo>
                    <a:lnTo>
                      <a:pt x="2" y="740"/>
                    </a:lnTo>
                    <a:lnTo>
                      <a:pt x="2" y="740"/>
                    </a:lnTo>
                    <a:lnTo>
                      <a:pt x="0" y="740"/>
                    </a:lnTo>
                    <a:lnTo>
                      <a:pt x="0" y="740"/>
                    </a:lnTo>
                    <a:lnTo>
                      <a:pt x="0" y="739"/>
                    </a:lnTo>
                    <a:lnTo>
                      <a:pt x="0" y="739"/>
                    </a:lnTo>
                    <a:lnTo>
                      <a:pt x="0" y="739"/>
                    </a:lnTo>
                    <a:lnTo>
                      <a:pt x="0" y="739"/>
                    </a:lnTo>
                    <a:lnTo>
                      <a:pt x="0" y="737"/>
                    </a:lnTo>
                    <a:lnTo>
                      <a:pt x="0" y="737"/>
                    </a:lnTo>
                    <a:lnTo>
                      <a:pt x="2" y="737"/>
                    </a:lnTo>
                    <a:lnTo>
                      <a:pt x="2" y="737"/>
                    </a:lnTo>
                    <a:lnTo>
                      <a:pt x="4" y="737"/>
                    </a:lnTo>
                    <a:lnTo>
                      <a:pt x="4" y="737"/>
                    </a:lnTo>
                    <a:lnTo>
                      <a:pt x="4" y="739"/>
                    </a:lnTo>
                    <a:lnTo>
                      <a:pt x="6" y="739"/>
                    </a:lnTo>
                    <a:lnTo>
                      <a:pt x="6" y="739"/>
                    </a:lnTo>
                    <a:lnTo>
                      <a:pt x="7" y="739"/>
                    </a:lnTo>
                    <a:lnTo>
                      <a:pt x="7" y="739"/>
                    </a:lnTo>
                    <a:lnTo>
                      <a:pt x="7" y="739"/>
                    </a:lnTo>
                    <a:lnTo>
                      <a:pt x="9" y="739"/>
                    </a:lnTo>
                    <a:lnTo>
                      <a:pt x="11" y="739"/>
                    </a:lnTo>
                    <a:lnTo>
                      <a:pt x="11" y="739"/>
                    </a:lnTo>
                    <a:lnTo>
                      <a:pt x="11" y="739"/>
                    </a:lnTo>
                    <a:lnTo>
                      <a:pt x="11" y="739"/>
                    </a:lnTo>
                    <a:lnTo>
                      <a:pt x="11" y="739"/>
                    </a:lnTo>
                    <a:lnTo>
                      <a:pt x="13" y="739"/>
                    </a:lnTo>
                    <a:lnTo>
                      <a:pt x="13" y="739"/>
                    </a:lnTo>
                    <a:lnTo>
                      <a:pt x="13" y="739"/>
                    </a:lnTo>
                    <a:lnTo>
                      <a:pt x="15" y="739"/>
                    </a:lnTo>
                    <a:lnTo>
                      <a:pt x="15" y="737"/>
                    </a:lnTo>
                    <a:lnTo>
                      <a:pt x="15" y="737"/>
                    </a:lnTo>
                    <a:lnTo>
                      <a:pt x="15" y="737"/>
                    </a:lnTo>
                    <a:lnTo>
                      <a:pt x="15" y="737"/>
                    </a:lnTo>
                    <a:lnTo>
                      <a:pt x="15" y="737"/>
                    </a:lnTo>
                    <a:lnTo>
                      <a:pt x="13" y="735"/>
                    </a:lnTo>
                    <a:lnTo>
                      <a:pt x="13" y="735"/>
                    </a:lnTo>
                    <a:lnTo>
                      <a:pt x="13" y="735"/>
                    </a:lnTo>
                    <a:lnTo>
                      <a:pt x="13" y="735"/>
                    </a:lnTo>
                    <a:lnTo>
                      <a:pt x="11" y="735"/>
                    </a:lnTo>
                    <a:lnTo>
                      <a:pt x="11" y="735"/>
                    </a:lnTo>
                    <a:lnTo>
                      <a:pt x="11" y="733"/>
                    </a:lnTo>
                    <a:lnTo>
                      <a:pt x="11" y="733"/>
                    </a:lnTo>
                    <a:lnTo>
                      <a:pt x="11" y="733"/>
                    </a:lnTo>
                    <a:lnTo>
                      <a:pt x="11" y="733"/>
                    </a:lnTo>
                    <a:lnTo>
                      <a:pt x="11" y="731"/>
                    </a:lnTo>
                    <a:lnTo>
                      <a:pt x="11" y="731"/>
                    </a:lnTo>
                    <a:lnTo>
                      <a:pt x="11" y="731"/>
                    </a:lnTo>
                    <a:lnTo>
                      <a:pt x="11" y="731"/>
                    </a:lnTo>
                    <a:lnTo>
                      <a:pt x="11" y="729"/>
                    </a:lnTo>
                    <a:lnTo>
                      <a:pt x="11" y="729"/>
                    </a:lnTo>
                    <a:lnTo>
                      <a:pt x="11" y="729"/>
                    </a:lnTo>
                    <a:lnTo>
                      <a:pt x="11" y="728"/>
                    </a:lnTo>
                    <a:lnTo>
                      <a:pt x="11" y="728"/>
                    </a:lnTo>
                    <a:lnTo>
                      <a:pt x="11" y="728"/>
                    </a:lnTo>
                    <a:lnTo>
                      <a:pt x="11" y="728"/>
                    </a:lnTo>
                    <a:lnTo>
                      <a:pt x="11" y="728"/>
                    </a:lnTo>
                    <a:lnTo>
                      <a:pt x="11" y="728"/>
                    </a:lnTo>
                    <a:lnTo>
                      <a:pt x="11" y="726"/>
                    </a:lnTo>
                    <a:lnTo>
                      <a:pt x="11" y="726"/>
                    </a:lnTo>
                    <a:lnTo>
                      <a:pt x="11" y="726"/>
                    </a:lnTo>
                    <a:lnTo>
                      <a:pt x="11" y="726"/>
                    </a:lnTo>
                    <a:lnTo>
                      <a:pt x="11" y="726"/>
                    </a:lnTo>
                    <a:lnTo>
                      <a:pt x="11" y="724"/>
                    </a:lnTo>
                    <a:lnTo>
                      <a:pt x="11" y="724"/>
                    </a:lnTo>
                    <a:lnTo>
                      <a:pt x="9" y="724"/>
                    </a:lnTo>
                    <a:lnTo>
                      <a:pt x="9" y="722"/>
                    </a:lnTo>
                    <a:lnTo>
                      <a:pt x="9" y="722"/>
                    </a:lnTo>
                    <a:lnTo>
                      <a:pt x="9" y="722"/>
                    </a:lnTo>
                    <a:lnTo>
                      <a:pt x="9" y="722"/>
                    </a:lnTo>
                    <a:lnTo>
                      <a:pt x="7" y="720"/>
                    </a:lnTo>
                    <a:lnTo>
                      <a:pt x="7" y="720"/>
                    </a:lnTo>
                    <a:lnTo>
                      <a:pt x="7" y="720"/>
                    </a:lnTo>
                    <a:lnTo>
                      <a:pt x="6" y="720"/>
                    </a:lnTo>
                    <a:lnTo>
                      <a:pt x="6" y="720"/>
                    </a:lnTo>
                    <a:lnTo>
                      <a:pt x="6" y="720"/>
                    </a:lnTo>
                    <a:lnTo>
                      <a:pt x="6" y="720"/>
                    </a:lnTo>
                    <a:lnTo>
                      <a:pt x="6" y="722"/>
                    </a:lnTo>
                    <a:lnTo>
                      <a:pt x="4" y="720"/>
                    </a:lnTo>
                    <a:lnTo>
                      <a:pt x="4" y="720"/>
                    </a:lnTo>
                    <a:lnTo>
                      <a:pt x="4" y="720"/>
                    </a:lnTo>
                    <a:lnTo>
                      <a:pt x="4" y="720"/>
                    </a:lnTo>
                    <a:lnTo>
                      <a:pt x="4" y="719"/>
                    </a:lnTo>
                    <a:lnTo>
                      <a:pt x="4" y="719"/>
                    </a:lnTo>
                    <a:lnTo>
                      <a:pt x="6" y="717"/>
                    </a:lnTo>
                    <a:lnTo>
                      <a:pt x="7" y="717"/>
                    </a:lnTo>
                    <a:lnTo>
                      <a:pt x="9" y="717"/>
                    </a:lnTo>
                    <a:lnTo>
                      <a:pt x="13" y="717"/>
                    </a:lnTo>
                    <a:lnTo>
                      <a:pt x="13" y="717"/>
                    </a:lnTo>
                    <a:lnTo>
                      <a:pt x="15" y="717"/>
                    </a:lnTo>
                    <a:lnTo>
                      <a:pt x="15" y="717"/>
                    </a:lnTo>
                    <a:lnTo>
                      <a:pt x="15" y="717"/>
                    </a:lnTo>
                    <a:lnTo>
                      <a:pt x="16" y="715"/>
                    </a:lnTo>
                    <a:lnTo>
                      <a:pt x="16" y="715"/>
                    </a:lnTo>
                    <a:lnTo>
                      <a:pt x="16" y="715"/>
                    </a:lnTo>
                    <a:lnTo>
                      <a:pt x="16" y="713"/>
                    </a:lnTo>
                    <a:lnTo>
                      <a:pt x="16" y="713"/>
                    </a:lnTo>
                    <a:lnTo>
                      <a:pt x="15" y="713"/>
                    </a:lnTo>
                    <a:lnTo>
                      <a:pt x="15" y="713"/>
                    </a:lnTo>
                    <a:lnTo>
                      <a:pt x="13" y="713"/>
                    </a:lnTo>
                    <a:lnTo>
                      <a:pt x="13" y="711"/>
                    </a:lnTo>
                    <a:lnTo>
                      <a:pt x="11" y="711"/>
                    </a:lnTo>
                    <a:lnTo>
                      <a:pt x="11" y="711"/>
                    </a:lnTo>
                    <a:lnTo>
                      <a:pt x="9" y="710"/>
                    </a:lnTo>
                    <a:lnTo>
                      <a:pt x="9" y="708"/>
                    </a:lnTo>
                    <a:lnTo>
                      <a:pt x="9" y="708"/>
                    </a:lnTo>
                    <a:lnTo>
                      <a:pt x="9" y="706"/>
                    </a:lnTo>
                    <a:lnTo>
                      <a:pt x="9" y="706"/>
                    </a:lnTo>
                    <a:lnTo>
                      <a:pt x="11" y="706"/>
                    </a:lnTo>
                    <a:lnTo>
                      <a:pt x="13" y="706"/>
                    </a:lnTo>
                    <a:lnTo>
                      <a:pt x="13" y="706"/>
                    </a:lnTo>
                    <a:lnTo>
                      <a:pt x="13" y="706"/>
                    </a:lnTo>
                    <a:lnTo>
                      <a:pt x="15" y="706"/>
                    </a:lnTo>
                    <a:lnTo>
                      <a:pt x="15" y="706"/>
                    </a:lnTo>
                    <a:lnTo>
                      <a:pt x="15" y="706"/>
                    </a:lnTo>
                    <a:lnTo>
                      <a:pt x="15" y="706"/>
                    </a:lnTo>
                    <a:lnTo>
                      <a:pt x="15" y="706"/>
                    </a:lnTo>
                    <a:lnTo>
                      <a:pt x="15" y="706"/>
                    </a:lnTo>
                    <a:lnTo>
                      <a:pt x="15" y="704"/>
                    </a:lnTo>
                    <a:lnTo>
                      <a:pt x="15" y="704"/>
                    </a:lnTo>
                    <a:lnTo>
                      <a:pt x="15" y="704"/>
                    </a:lnTo>
                    <a:lnTo>
                      <a:pt x="15" y="704"/>
                    </a:lnTo>
                    <a:lnTo>
                      <a:pt x="15" y="704"/>
                    </a:lnTo>
                    <a:lnTo>
                      <a:pt x="16" y="702"/>
                    </a:lnTo>
                    <a:lnTo>
                      <a:pt x="16" y="702"/>
                    </a:lnTo>
                    <a:lnTo>
                      <a:pt x="16" y="702"/>
                    </a:lnTo>
                    <a:lnTo>
                      <a:pt x="18" y="701"/>
                    </a:lnTo>
                    <a:lnTo>
                      <a:pt x="18" y="701"/>
                    </a:lnTo>
                    <a:lnTo>
                      <a:pt x="18" y="701"/>
                    </a:lnTo>
                    <a:lnTo>
                      <a:pt x="20" y="701"/>
                    </a:lnTo>
                    <a:lnTo>
                      <a:pt x="20" y="701"/>
                    </a:lnTo>
                    <a:lnTo>
                      <a:pt x="20" y="701"/>
                    </a:lnTo>
                    <a:lnTo>
                      <a:pt x="22" y="701"/>
                    </a:lnTo>
                    <a:lnTo>
                      <a:pt x="22" y="701"/>
                    </a:lnTo>
                    <a:lnTo>
                      <a:pt x="22" y="701"/>
                    </a:lnTo>
                    <a:lnTo>
                      <a:pt x="22" y="701"/>
                    </a:lnTo>
                    <a:lnTo>
                      <a:pt x="22" y="702"/>
                    </a:lnTo>
                    <a:lnTo>
                      <a:pt x="22" y="702"/>
                    </a:lnTo>
                    <a:lnTo>
                      <a:pt x="24" y="702"/>
                    </a:lnTo>
                    <a:lnTo>
                      <a:pt x="24" y="702"/>
                    </a:lnTo>
                    <a:lnTo>
                      <a:pt x="24" y="702"/>
                    </a:lnTo>
                    <a:lnTo>
                      <a:pt x="27" y="702"/>
                    </a:lnTo>
                    <a:lnTo>
                      <a:pt x="29" y="702"/>
                    </a:lnTo>
                    <a:lnTo>
                      <a:pt x="29" y="702"/>
                    </a:lnTo>
                    <a:lnTo>
                      <a:pt x="29" y="701"/>
                    </a:lnTo>
                    <a:lnTo>
                      <a:pt x="31" y="701"/>
                    </a:lnTo>
                    <a:lnTo>
                      <a:pt x="31" y="699"/>
                    </a:lnTo>
                    <a:lnTo>
                      <a:pt x="31" y="699"/>
                    </a:lnTo>
                    <a:lnTo>
                      <a:pt x="31" y="697"/>
                    </a:lnTo>
                    <a:lnTo>
                      <a:pt x="31" y="695"/>
                    </a:lnTo>
                    <a:lnTo>
                      <a:pt x="29" y="693"/>
                    </a:lnTo>
                    <a:lnTo>
                      <a:pt x="29" y="693"/>
                    </a:lnTo>
                    <a:lnTo>
                      <a:pt x="29" y="691"/>
                    </a:lnTo>
                    <a:lnTo>
                      <a:pt x="29" y="691"/>
                    </a:lnTo>
                    <a:lnTo>
                      <a:pt x="29" y="691"/>
                    </a:lnTo>
                    <a:lnTo>
                      <a:pt x="29" y="691"/>
                    </a:lnTo>
                    <a:lnTo>
                      <a:pt x="27" y="690"/>
                    </a:lnTo>
                    <a:lnTo>
                      <a:pt x="27" y="690"/>
                    </a:lnTo>
                    <a:lnTo>
                      <a:pt x="27" y="690"/>
                    </a:lnTo>
                    <a:lnTo>
                      <a:pt x="27" y="690"/>
                    </a:lnTo>
                    <a:lnTo>
                      <a:pt x="27" y="690"/>
                    </a:lnTo>
                    <a:lnTo>
                      <a:pt x="27" y="688"/>
                    </a:lnTo>
                    <a:lnTo>
                      <a:pt x="25" y="688"/>
                    </a:lnTo>
                    <a:lnTo>
                      <a:pt x="27" y="686"/>
                    </a:lnTo>
                    <a:lnTo>
                      <a:pt x="27" y="686"/>
                    </a:lnTo>
                    <a:lnTo>
                      <a:pt x="27" y="686"/>
                    </a:lnTo>
                    <a:lnTo>
                      <a:pt x="27" y="686"/>
                    </a:lnTo>
                    <a:lnTo>
                      <a:pt x="29" y="686"/>
                    </a:lnTo>
                    <a:lnTo>
                      <a:pt x="29" y="686"/>
                    </a:lnTo>
                    <a:lnTo>
                      <a:pt x="29" y="686"/>
                    </a:lnTo>
                    <a:lnTo>
                      <a:pt x="31" y="686"/>
                    </a:lnTo>
                    <a:lnTo>
                      <a:pt x="31" y="686"/>
                    </a:lnTo>
                    <a:lnTo>
                      <a:pt x="31" y="686"/>
                    </a:lnTo>
                    <a:lnTo>
                      <a:pt x="33" y="686"/>
                    </a:lnTo>
                    <a:lnTo>
                      <a:pt x="33" y="686"/>
                    </a:lnTo>
                    <a:lnTo>
                      <a:pt x="33" y="686"/>
                    </a:lnTo>
                    <a:lnTo>
                      <a:pt x="35" y="686"/>
                    </a:lnTo>
                    <a:lnTo>
                      <a:pt x="35" y="686"/>
                    </a:lnTo>
                    <a:lnTo>
                      <a:pt x="36" y="686"/>
                    </a:lnTo>
                    <a:lnTo>
                      <a:pt x="36" y="686"/>
                    </a:lnTo>
                    <a:lnTo>
                      <a:pt x="38" y="686"/>
                    </a:lnTo>
                    <a:lnTo>
                      <a:pt x="38" y="686"/>
                    </a:lnTo>
                    <a:lnTo>
                      <a:pt x="40" y="686"/>
                    </a:lnTo>
                    <a:lnTo>
                      <a:pt x="40" y="686"/>
                    </a:lnTo>
                    <a:lnTo>
                      <a:pt x="42" y="686"/>
                    </a:lnTo>
                    <a:lnTo>
                      <a:pt x="42" y="686"/>
                    </a:lnTo>
                    <a:lnTo>
                      <a:pt x="42" y="686"/>
                    </a:lnTo>
                    <a:lnTo>
                      <a:pt x="42" y="686"/>
                    </a:lnTo>
                    <a:lnTo>
                      <a:pt x="44" y="686"/>
                    </a:lnTo>
                    <a:lnTo>
                      <a:pt x="44" y="686"/>
                    </a:lnTo>
                    <a:lnTo>
                      <a:pt x="45" y="686"/>
                    </a:lnTo>
                    <a:lnTo>
                      <a:pt x="45" y="686"/>
                    </a:lnTo>
                    <a:lnTo>
                      <a:pt x="45" y="686"/>
                    </a:lnTo>
                    <a:lnTo>
                      <a:pt x="45" y="686"/>
                    </a:lnTo>
                    <a:lnTo>
                      <a:pt x="47" y="684"/>
                    </a:lnTo>
                    <a:lnTo>
                      <a:pt x="47" y="684"/>
                    </a:lnTo>
                    <a:lnTo>
                      <a:pt x="47" y="684"/>
                    </a:lnTo>
                    <a:lnTo>
                      <a:pt x="47" y="684"/>
                    </a:lnTo>
                    <a:lnTo>
                      <a:pt x="47" y="684"/>
                    </a:lnTo>
                    <a:lnTo>
                      <a:pt x="47" y="682"/>
                    </a:lnTo>
                    <a:lnTo>
                      <a:pt x="47" y="682"/>
                    </a:lnTo>
                    <a:lnTo>
                      <a:pt x="47" y="682"/>
                    </a:lnTo>
                    <a:lnTo>
                      <a:pt x="45" y="681"/>
                    </a:lnTo>
                    <a:lnTo>
                      <a:pt x="45" y="681"/>
                    </a:lnTo>
                    <a:lnTo>
                      <a:pt x="45" y="681"/>
                    </a:lnTo>
                    <a:lnTo>
                      <a:pt x="45" y="681"/>
                    </a:lnTo>
                    <a:lnTo>
                      <a:pt x="45" y="681"/>
                    </a:lnTo>
                    <a:lnTo>
                      <a:pt x="44" y="681"/>
                    </a:lnTo>
                    <a:lnTo>
                      <a:pt x="44" y="681"/>
                    </a:lnTo>
                    <a:lnTo>
                      <a:pt x="44" y="681"/>
                    </a:lnTo>
                    <a:lnTo>
                      <a:pt x="44" y="681"/>
                    </a:lnTo>
                    <a:lnTo>
                      <a:pt x="44" y="681"/>
                    </a:lnTo>
                    <a:lnTo>
                      <a:pt x="44" y="681"/>
                    </a:lnTo>
                    <a:lnTo>
                      <a:pt x="42" y="681"/>
                    </a:lnTo>
                    <a:lnTo>
                      <a:pt x="42" y="681"/>
                    </a:lnTo>
                    <a:lnTo>
                      <a:pt x="42" y="681"/>
                    </a:lnTo>
                    <a:lnTo>
                      <a:pt x="42" y="682"/>
                    </a:lnTo>
                    <a:lnTo>
                      <a:pt x="40" y="682"/>
                    </a:lnTo>
                    <a:lnTo>
                      <a:pt x="40" y="682"/>
                    </a:lnTo>
                    <a:lnTo>
                      <a:pt x="40" y="682"/>
                    </a:lnTo>
                    <a:lnTo>
                      <a:pt x="40" y="682"/>
                    </a:lnTo>
                    <a:lnTo>
                      <a:pt x="40" y="682"/>
                    </a:lnTo>
                    <a:lnTo>
                      <a:pt x="38" y="684"/>
                    </a:lnTo>
                    <a:lnTo>
                      <a:pt x="38" y="684"/>
                    </a:lnTo>
                    <a:lnTo>
                      <a:pt x="36" y="684"/>
                    </a:lnTo>
                    <a:lnTo>
                      <a:pt x="36" y="684"/>
                    </a:lnTo>
                    <a:lnTo>
                      <a:pt x="36" y="684"/>
                    </a:lnTo>
                    <a:lnTo>
                      <a:pt x="35" y="684"/>
                    </a:lnTo>
                    <a:lnTo>
                      <a:pt x="35" y="684"/>
                    </a:lnTo>
                    <a:lnTo>
                      <a:pt x="35" y="684"/>
                    </a:lnTo>
                    <a:lnTo>
                      <a:pt x="33" y="684"/>
                    </a:lnTo>
                    <a:lnTo>
                      <a:pt x="33" y="684"/>
                    </a:lnTo>
                    <a:lnTo>
                      <a:pt x="35" y="684"/>
                    </a:lnTo>
                    <a:lnTo>
                      <a:pt x="35" y="682"/>
                    </a:lnTo>
                    <a:lnTo>
                      <a:pt x="35" y="682"/>
                    </a:lnTo>
                    <a:lnTo>
                      <a:pt x="35" y="682"/>
                    </a:lnTo>
                    <a:lnTo>
                      <a:pt x="35" y="681"/>
                    </a:lnTo>
                    <a:lnTo>
                      <a:pt x="35" y="681"/>
                    </a:lnTo>
                    <a:lnTo>
                      <a:pt x="35" y="681"/>
                    </a:lnTo>
                    <a:lnTo>
                      <a:pt x="36" y="681"/>
                    </a:lnTo>
                    <a:lnTo>
                      <a:pt x="36" y="681"/>
                    </a:lnTo>
                    <a:lnTo>
                      <a:pt x="36" y="681"/>
                    </a:lnTo>
                    <a:lnTo>
                      <a:pt x="36" y="679"/>
                    </a:lnTo>
                    <a:lnTo>
                      <a:pt x="38" y="679"/>
                    </a:lnTo>
                    <a:lnTo>
                      <a:pt x="38" y="679"/>
                    </a:lnTo>
                    <a:lnTo>
                      <a:pt x="38" y="679"/>
                    </a:lnTo>
                    <a:lnTo>
                      <a:pt x="38" y="677"/>
                    </a:lnTo>
                    <a:lnTo>
                      <a:pt x="38" y="677"/>
                    </a:lnTo>
                    <a:lnTo>
                      <a:pt x="38" y="677"/>
                    </a:lnTo>
                    <a:lnTo>
                      <a:pt x="40" y="675"/>
                    </a:lnTo>
                    <a:lnTo>
                      <a:pt x="40" y="673"/>
                    </a:lnTo>
                    <a:lnTo>
                      <a:pt x="40" y="673"/>
                    </a:lnTo>
                    <a:lnTo>
                      <a:pt x="40" y="673"/>
                    </a:lnTo>
                    <a:lnTo>
                      <a:pt x="40" y="673"/>
                    </a:lnTo>
                    <a:lnTo>
                      <a:pt x="40" y="673"/>
                    </a:lnTo>
                    <a:lnTo>
                      <a:pt x="40" y="672"/>
                    </a:lnTo>
                    <a:lnTo>
                      <a:pt x="40" y="672"/>
                    </a:lnTo>
                    <a:lnTo>
                      <a:pt x="40" y="672"/>
                    </a:lnTo>
                    <a:lnTo>
                      <a:pt x="40" y="672"/>
                    </a:lnTo>
                    <a:lnTo>
                      <a:pt x="40" y="672"/>
                    </a:lnTo>
                    <a:lnTo>
                      <a:pt x="40" y="672"/>
                    </a:lnTo>
                    <a:lnTo>
                      <a:pt x="38" y="670"/>
                    </a:lnTo>
                    <a:lnTo>
                      <a:pt x="38" y="670"/>
                    </a:lnTo>
                    <a:lnTo>
                      <a:pt x="38" y="670"/>
                    </a:lnTo>
                    <a:lnTo>
                      <a:pt x="38" y="670"/>
                    </a:lnTo>
                    <a:lnTo>
                      <a:pt x="38" y="670"/>
                    </a:lnTo>
                    <a:lnTo>
                      <a:pt x="38" y="668"/>
                    </a:lnTo>
                    <a:lnTo>
                      <a:pt x="38" y="668"/>
                    </a:lnTo>
                    <a:lnTo>
                      <a:pt x="38" y="668"/>
                    </a:lnTo>
                    <a:lnTo>
                      <a:pt x="38" y="668"/>
                    </a:lnTo>
                    <a:lnTo>
                      <a:pt x="38" y="666"/>
                    </a:lnTo>
                    <a:lnTo>
                      <a:pt x="38" y="666"/>
                    </a:lnTo>
                    <a:lnTo>
                      <a:pt x="38" y="666"/>
                    </a:lnTo>
                    <a:lnTo>
                      <a:pt x="38" y="664"/>
                    </a:lnTo>
                    <a:lnTo>
                      <a:pt x="38" y="664"/>
                    </a:lnTo>
                    <a:lnTo>
                      <a:pt x="40" y="664"/>
                    </a:lnTo>
                    <a:lnTo>
                      <a:pt x="40" y="664"/>
                    </a:lnTo>
                    <a:lnTo>
                      <a:pt x="42" y="664"/>
                    </a:lnTo>
                    <a:lnTo>
                      <a:pt x="42" y="664"/>
                    </a:lnTo>
                    <a:lnTo>
                      <a:pt x="42" y="664"/>
                    </a:lnTo>
                    <a:lnTo>
                      <a:pt x="44" y="664"/>
                    </a:lnTo>
                    <a:lnTo>
                      <a:pt x="44" y="666"/>
                    </a:lnTo>
                    <a:lnTo>
                      <a:pt x="44" y="666"/>
                    </a:lnTo>
                    <a:lnTo>
                      <a:pt x="45" y="668"/>
                    </a:lnTo>
                    <a:lnTo>
                      <a:pt x="47" y="668"/>
                    </a:lnTo>
                    <a:lnTo>
                      <a:pt x="47" y="668"/>
                    </a:lnTo>
                    <a:lnTo>
                      <a:pt x="47" y="668"/>
                    </a:lnTo>
                    <a:lnTo>
                      <a:pt x="47" y="668"/>
                    </a:lnTo>
                    <a:lnTo>
                      <a:pt x="47" y="668"/>
                    </a:lnTo>
                    <a:lnTo>
                      <a:pt x="49" y="670"/>
                    </a:lnTo>
                    <a:lnTo>
                      <a:pt x="49" y="670"/>
                    </a:lnTo>
                    <a:lnTo>
                      <a:pt x="51" y="670"/>
                    </a:lnTo>
                    <a:lnTo>
                      <a:pt x="51" y="670"/>
                    </a:lnTo>
                    <a:lnTo>
                      <a:pt x="51" y="670"/>
                    </a:lnTo>
                    <a:lnTo>
                      <a:pt x="51" y="670"/>
                    </a:lnTo>
                    <a:lnTo>
                      <a:pt x="51" y="670"/>
                    </a:lnTo>
                    <a:lnTo>
                      <a:pt x="53" y="670"/>
                    </a:lnTo>
                    <a:lnTo>
                      <a:pt x="53" y="670"/>
                    </a:lnTo>
                    <a:lnTo>
                      <a:pt x="53" y="670"/>
                    </a:lnTo>
                    <a:lnTo>
                      <a:pt x="53" y="670"/>
                    </a:lnTo>
                    <a:lnTo>
                      <a:pt x="53" y="668"/>
                    </a:lnTo>
                    <a:lnTo>
                      <a:pt x="54" y="668"/>
                    </a:lnTo>
                    <a:lnTo>
                      <a:pt x="54" y="668"/>
                    </a:lnTo>
                    <a:lnTo>
                      <a:pt x="54" y="668"/>
                    </a:lnTo>
                    <a:lnTo>
                      <a:pt x="54" y="666"/>
                    </a:lnTo>
                    <a:lnTo>
                      <a:pt x="54" y="666"/>
                    </a:lnTo>
                    <a:lnTo>
                      <a:pt x="54" y="666"/>
                    </a:lnTo>
                    <a:lnTo>
                      <a:pt x="54" y="666"/>
                    </a:lnTo>
                    <a:lnTo>
                      <a:pt x="54" y="666"/>
                    </a:lnTo>
                    <a:lnTo>
                      <a:pt x="54" y="664"/>
                    </a:lnTo>
                    <a:lnTo>
                      <a:pt x="54" y="664"/>
                    </a:lnTo>
                    <a:lnTo>
                      <a:pt x="54" y="664"/>
                    </a:lnTo>
                    <a:lnTo>
                      <a:pt x="54" y="664"/>
                    </a:lnTo>
                    <a:lnTo>
                      <a:pt x="53" y="663"/>
                    </a:lnTo>
                    <a:lnTo>
                      <a:pt x="53" y="663"/>
                    </a:lnTo>
                    <a:lnTo>
                      <a:pt x="53" y="663"/>
                    </a:lnTo>
                    <a:lnTo>
                      <a:pt x="53" y="661"/>
                    </a:lnTo>
                    <a:lnTo>
                      <a:pt x="53" y="661"/>
                    </a:lnTo>
                    <a:lnTo>
                      <a:pt x="53" y="661"/>
                    </a:lnTo>
                    <a:lnTo>
                      <a:pt x="53" y="661"/>
                    </a:lnTo>
                    <a:lnTo>
                      <a:pt x="53" y="661"/>
                    </a:lnTo>
                    <a:lnTo>
                      <a:pt x="53" y="661"/>
                    </a:lnTo>
                    <a:lnTo>
                      <a:pt x="53" y="659"/>
                    </a:lnTo>
                    <a:lnTo>
                      <a:pt x="53" y="659"/>
                    </a:lnTo>
                    <a:lnTo>
                      <a:pt x="53" y="659"/>
                    </a:lnTo>
                    <a:lnTo>
                      <a:pt x="53" y="657"/>
                    </a:lnTo>
                    <a:lnTo>
                      <a:pt x="53" y="657"/>
                    </a:lnTo>
                    <a:lnTo>
                      <a:pt x="53" y="655"/>
                    </a:lnTo>
                    <a:lnTo>
                      <a:pt x="53" y="655"/>
                    </a:lnTo>
                    <a:lnTo>
                      <a:pt x="53" y="655"/>
                    </a:lnTo>
                    <a:lnTo>
                      <a:pt x="53" y="655"/>
                    </a:lnTo>
                    <a:lnTo>
                      <a:pt x="53" y="655"/>
                    </a:lnTo>
                    <a:lnTo>
                      <a:pt x="53" y="653"/>
                    </a:lnTo>
                    <a:lnTo>
                      <a:pt x="53" y="653"/>
                    </a:lnTo>
                    <a:lnTo>
                      <a:pt x="53" y="653"/>
                    </a:lnTo>
                    <a:lnTo>
                      <a:pt x="53" y="653"/>
                    </a:lnTo>
                    <a:lnTo>
                      <a:pt x="53" y="653"/>
                    </a:lnTo>
                    <a:lnTo>
                      <a:pt x="53" y="653"/>
                    </a:lnTo>
                    <a:lnTo>
                      <a:pt x="53" y="653"/>
                    </a:lnTo>
                    <a:lnTo>
                      <a:pt x="53" y="652"/>
                    </a:lnTo>
                    <a:lnTo>
                      <a:pt x="53" y="652"/>
                    </a:lnTo>
                    <a:lnTo>
                      <a:pt x="53" y="652"/>
                    </a:lnTo>
                    <a:lnTo>
                      <a:pt x="54" y="652"/>
                    </a:lnTo>
                    <a:lnTo>
                      <a:pt x="54" y="652"/>
                    </a:lnTo>
                    <a:lnTo>
                      <a:pt x="54" y="650"/>
                    </a:lnTo>
                    <a:lnTo>
                      <a:pt x="54" y="650"/>
                    </a:lnTo>
                    <a:lnTo>
                      <a:pt x="56" y="650"/>
                    </a:lnTo>
                    <a:lnTo>
                      <a:pt x="56" y="650"/>
                    </a:lnTo>
                    <a:lnTo>
                      <a:pt x="56" y="650"/>
                    </a:lnTo>
                    <a:lnTo>
                      <a:pt x="56" y="650"/>
                    </a:lnTo>
                    <a:lnTo>
                      <a:pt x="56" y="650"/>
                    </a:lnTo>
                    <a:lnTo>
                      <a:pt x="56" y="652"/>
                    </a:lnTo>
                    <a:lnTo>
                      <a:pt x="56" y="652"/>
                    </a:lnTo>
                    <a:lnTo>
                      <a:pt x="56" y="652"/>
                    </a:lnTo>
                    <a:lnTo>
                      <a:pt x="58" y="652"/>
                    </a:lnTo>
                    <a:lnTo>
                      <a:pt x="58" y="652"/>
                    </a:lnTo>
                    <a:lnTo>
                      <a:pt x="58" y="652"/>
                    </a:lnTo>
                    <a:lnTo>
                      <a:pt x="58" y="653"/>
                    </a:lnTo>
                    <a:lnTo>
                      <a:pt x="60" y="653"/>
                    </a:lnTo>
                    <a:lnTo>
                      <a:pt x="60" y="653"/>
                    </a:lnTo>
                    <a:lnTo>
                      <a:pt x="60" y="653"/>
                    </a:lnTo>
                    <a:lnTo>
                      <a:pt x="62" y="653"/>
                    </a:lnTo>
                    <a:lnTo>
                      <a:pt x="62" y="653"/>
                    </a:lnTo>
                    <a:lnTo>
                      <a:pt x="62" y="653"/>
                    </a:lnTo>
                    <a:lnTo>
                      <a:pt x="63" y="653"/>
                    </a:lnTo>
                    <a:lnTo>
                      <a:pt x="63" y="653"/>
                    </a:lnTo>
                    <a:lnTo>
                      <a:pt x="63" y="652"/>
                    </a:lnTo>
                    <a:lnTo>
                      <a:pt x="63" y="652"/>
                    </a:lnTo>
                    <a:lnTo>
                      <a:pt x="63" y="652"/>
                    </a:lnTo>
                    <a:lnTo>
                      <a:pt x="65" y="652"/>
                    </a:lnTo>
                    <a:lnTo>
                      <a:pt x="65" y="652"/>
                    </a:lnTo>
                    <a:lnTo>
                      <a:pt x="65" y="652"/>
                    </a:lnTo>
                    <a:lnTo>
                      <a:pt x="65" y="650"/>
                    </a:lnTo>
                    <a:lnTo>
                      <a:pt x="65" y="650"/>
                    </a:lnTo>
                    <a:lnTo>
                      <a:pt x="65" y="650"/>
                    </a:lnTo>
                    <a:lnTo>
                      <a:pt x="65" y="650"/>
                    </a:lnTo>
                    <a:lnTo>
                      <a:pt x="65" y="650"/>
                    </a:lnTo>
                    <a:lnTo>
                      <a:pt x="65" y="650"/>
                    </a:lnTo>
                    <a:lnTo>
                      <a:pt x="63" y="648"/>
                    </a:lnTo>
                    <a:lnTo>
                      <a:pt x="63" y="648"/>
                    </a:lnTo>
                    <a:lnTo>
                      <a:pt x="63" y="648"/>
                    </a:lnTo>
                    <a:lnTo>
                      <a:pt x="63" y="648"/>
                    </a:lnTo>
                    <a:lnTo>
                      <a:pt x="63" y="648"/>
                    </a:lnTo>
                    <a:lnTo>
                      <a:pt x="63" y="646"/>
                    </a:lnTo>
                    <a:lnTo>
                      <a:pt x="63" y="646"/>
                    </a:lnTo>
                    <a:lnTo>
                      <a:pt x="63" y="646"/>
                    </a:lnTo>
                    <a:lnTo>
                      <a:pt x="63" y="646"/>
                    </a:lnTo>
                    <a:lnTo>
                      <a:pt x="65" y="646"/>
                    </a:lnTo>
                    <a:lnTo>
                      <a:pt x="67" y="646"/>
                    </a:lnTo>
                    <a:lnTo>
                      <a:pt x="67" y="644"/>
                    </a:lnTo>
                    <a:lnTo>
                      <a:pt x="67" y="644"/>
                    </a:lnTo>
                    <a:lnTo>
                      <a:pt x="67" y="646"/>
                    </a:lnTo>
                    <a:lnTo>
                      <a:pt x="67" y="646"/>
                    </a:lnTo>
                    <a:lnTo>
                      <a:pt x="69" y="644"/>
                    </a:lnTo>
                    <a:lnTo>
                      <a:pt x="69" y="644"/>
                    </a:lnTo>
                    <a:lnTo>
                      <a:pt x="71" y="644"/>
                    </a:lnTo>
                    <a:lnTo>
                      <a:pt x="71" y="643"/>
                    </a:lnTo>
                    <a:lnTo>
                      <a:pt x="73" y="641"/>
                    </a:lnTo>
                    <a:lnTo>
                      <a:pt x="74" y="641"/>
                    </a:lnTo>
                    <a:lnTo>
                      <a:pt x="74" y="641"/>
                    </a:lnTo>
                    <a:lnTo>
                      <a:pt x="76" y="639"/>
                    </a:lnTo>
                    <a:lnTo>
                      <a:pt x="78" y="639"/>
                    </a:lnTo>
                    <a:lnTo>
                      <a:pt x="80" y="639"/>
                    </a:lnTo>
                    <a:lnTo>
                      <a:pt x="82" y="639"/>
                    </a:lnTo>
                    <a:lnTo>
                      <a:pt x="83" y="639"/>
                    </a:lnTo>
                    <a:lnTo>
                      <a:pt x="83" y="641"/>
                    </a:lnTo>
                    <a:lnTo>
                      <a:pt x="83" y="641"/>
                    </a:lnTo>
                    <a:lnTo>
                      <a:pt x="85" y="641"/>
                    </a:lnTo>
                    <a:lnTo>
                      <a:pt x="85" y="641"/>
                    </a:lnTo>
                    <a:lnTo>
                      <a:pt x="85" y="641"/>
                    </a:lnTo>
                    <a:lnTo>
                      <a:pt x="87" y="641"/>
                    </a:lnTo>
                    <a:lnTo>
                      <a:pt x="87" y="641"/>
                    </a:lnTo>
                    <a:lnTo>
                      <a:pt x="87" y="643"/>
                    </a:lnTo>
                    <a:lnTo>
                      <a:pt x="87" y="643"/>
                    </a:lnTo>
                    <a:lnTo>
                      <a:pt x="87" y="643"/>
                    </a:lnTo>
                    <a:lnTo>
                      <a:pt x="85" y="644"/>
                    </a:lnTo>
                    <a:lnTo>
                      <a:pt x="85" y="644"/>
                    </a:lnTo>
                    <a:lnTo>
                      <a:pt x="85" y="644"/>
                    </a:lnTo>
                    <a:lnTo>
                      <a:pt x="85" y="646"/>
                    </a:lnTo>
                    <a:lnTo>
                      <a:pt x="85" y="646"/>
                    </a:lnTo>
                    <a:lnTo>
                      <a:pt x="85" y="646"/>
                    </a:lnTo>
                    <a:lnTo>
                      <a:pt x="85" y="646"/>
                    </a:lnTo>
                    <a:lnTo>
                      <a:pt x="85" y="648"/>
                    </a:lnTo>
                    <a:lnTo>
                      <a:pt x="85" y="648"/>
                    </a:lnTo>
                    <a:lnTo>
                      <a:pt x="85" y="648"/>
                    </a:lnTo>
                    <a:lnTo>
                      <a:pt x="85" y="650"/>
                    </a:lnTo>
                    <a:lnTo>
                      <a:pt x="85" y="650"/>
                    </a:lnTo>
                    <a:lnTo>
                      <a:pt x="83" y="650"/>
                    </a:lnTo>
                    <a:lnTo>
                      <a:pt x="83" y="650"/>
                    </a:lnTo>
                    <a:lnTo>
                      <a:pt x="83" y="652"/>
                    </a:lnTo>
                    <a:lnTo>
                      <a:pt x="85" y="652"/>
                    </a:lnTo>
                    <a:lnTo>
                      <a:pt x="85" y="653"/>
                    </a:lnTo>
                    <a:lnTo>
                      <a:pt x="85" y="653"/>
                    </a:lnTo>
                    <a:lnTo>
                      <a:pt x="85" y="653"/>
                    </a:lnTo>
                    <a:lnTo>
                      <a:pt x="85" y="653"/>
                    </a:lnTo>
                    <a:lnTo>
                      <a:pt x="85" y="653"/>
                    </a:lnTo>
                    <a:lnTo>
                      <a:pt x="87" y="655"/>
                    </a:lnTo>
                    <a:lnTo>
                      <a:pt x="87" y="655"/>
                    </a:lnTo>
                    <a:lnTo>
                      <a:pt x="87" y="655"/>
                    </a:lnTo>
                    <a:lnTo>
                      <a:pt x="87" y="655"/>
                    </a:lnTo>
                    <a:lnTo>
                      <a:pt x="89" y="655"/>
                    </a:lnTo>
                    <a:lnTo>
                      <a:pt x="89" y="653"/>
                    </a:lnTo>
                    <a:lnTo>
                      <a:pt x="91" y="653"/>
                    </a:lnTo>
                    <a:lnTo>
                      <a:pt x="91" y="653"/>
                    </a:lnTo>
                    <a:lnTo>
                      <a:pt x="91" y="653"/>
                    </a:lnTo>
                    <a:lnTo>
                      <a:pt x="91" y="653"/>
                    </a:lnTo>
                    <a:lnTo>
                      <a:pt x="91" y="653"/>
                    </a:lnTo>
                    <a:lnTo>
                      <a:pt x="91" y="653"/>
                    </a:lnTo>
                    <a:lnTo>
                      <a:pt x="91" y="653"/>
                    </a:lnTo>
                    <a:lnTo>
                      <a:pt x="89" y="652"/>
                    </a:lnTo>
                    <a:lnTo>
                      <a:pt x="89" y="652"/>
                    </a:lnTo>
                    <a:lnTo>
                      <a:pt x="89" y="652"/>
                    </a:lnTo>
                    <a:lnTo>
                      <a:pt x="87" y="652"/>
                    </a:lnTo>
                    <a:lnTo>
                      <a:pt x="87" y="650"/>
                    </a:lnTo>
                    <a:lnTo>
                      <a:pt x="87" y="650"/>
                    </a:lnTo>
                    <a:lnTo>
                      <a:pt x="87" y="650"/>
                    </a:lnTo>
                    <a:lnTo>
                      <a:pt x="87" y="650"/>
                    </a:lnTo>
                    <a:lnTo>
                      <a:pt x="87" y="648"/>
                    </a:lnTo>
                    <a:lnTo>
                      <a:pt x="89" y="648"/>
                    </a:lnTo>
                    <a:lnTo>
                      <a:pt x="89" y="646"/>
                    </a:lnTo>
                    <a:lnTo>
                      <a:pt x="89" y="646"/>
                    </a:lnTo>
                    <a:lnTo>
                      <a:pt x="89" y="646"/>
                    </a:lnTo>
                    <a:lnTo>
                      <a:pt x="89" y="646"/>
                    </a:lnTo>
                    <a:lnTo>
                      <a:pt x="87" y="644"/>
                    </a:lnTo>
                    <a:lnTo>
                      <a:pt x="87" y="644"/>
                    </a:lnTo>
                    <a:lnTo>
                      <a:pt x="89" y="644"/>
                    </a:lnTo>
                    <a:lnTo>
                      <a:pt x="89" y="644"/>
                    </a:lnTo>
                    <a:lnTo>
                      <a:pt x="89" y="643"/>
                    </a:lnTo>
                    <a:lnTo>
                      <a:pt x="89" y="643"/>
                    </a:lnTo>
                    <a:lnTo>
                      <a:pt x="89" y="643"/>
                    </a:lnTo>
                    <a:lnTo>
                      <a:pt x="89" y="641"/>
                    </a:lnTo>
                    <a:lnTo>
                      <a:pt x="91" y="641"/>
                    </a:lnTo>
                    <a:lnTo>
                      <a:pt x="92" y="641"/>
                    </a:lnTo>
                    <a:lnTo>
                      <a:pt x="92" y="641"/>
                    </a:lnTo>
                    <a:lnTo>
                      <a:pt x="92" y="641"/>
                    </a:lnTo>
                    <a:lnTo>
                      <a:pt x="94" y="639"/>
                    </a:lnTo>
                    <a:lnTo>
                      <a:pt x="94" y="641"/>
                    </a:lnTo>
                    <a:lnTo>
                      <a:pt x="94" y="641"/>
                    </a:lnTo>
                    <a:lnTo>
                      <a:pt x="94" y="641"/>
                    </a:lnTo>
                    <a:lnTo>
                      <a:pt x="96" y="641"/>
                    </a:lnTo>
                    <a:lnTo>
                      <a:pt x="96" y="641"/>
                    </a:lnTo>
                    <a:lnTo>
                      <a:pt x="98" y="641"/>
                    </a:lnTo>
                    <a:lnTo>
                      <a:pt x="98" y="641"/>
                    </a:lnTo>
                    <a:lnTo>
                      <a:pt x="98" y="641"/>
                    </a:lnTo>
                    <a:lnTo>
                      <a:pt x="98" y="641"/>
                    </a:lnTo>
                    <a:lnTo>
                      <a:pt x="100" y="641"/>
                    </a:lnTo>
                    <a:lnTo>
                      <a:pt x="100" y="643"/>
                    </a:lnTo>
                    <a:lnTo>
                      <a:pt x="100" y="643"/>
                    </a:lnTo>
                    <a:lnTo>
                      <a:pt x="101" y="643"/>
                    </a:lnTo>
                    <a:lnTo>
                      <a:pt x="101" y="643"/>
                    </a:lnTo>
                    <a:lnTo>
                      <a:pt x="101" y="643"/>
                    </a:lnTo>
                    <a:lnTo>
                      <a:pt x="101" y="643"/>
                    </a:lnTo>
                    <a:lnTo>
                      <a:pt x="103" y="643"/>
                    </a:lnTo>
                    <a:lnTo>
                      <a:pt x="103" y="643"/>
                    </a:lnTo>
                    <a:lnTo>
                      <a:pt x="103" y="643"/>
                    </a:lnTo>
                    <a:lnTo>
                      <a:pt x="103" y="643"/>
                    </a:lnTo>
                    <a:lnTo>
                      <a:pt x="103" y="643"/>
                    </a:lnTo>
                    <a:lnTo>
                      <a:pt x="103" y="643"/>
                    </a:lnTo>
                    <a:lnTo>
                      <a:pt x="103" y="643"/>
                    </a:lnTo>
                    <a:lnTo>
                      <a:pt x="103" y="641"/>
                    </a:lnTo>
                    <a:lnTo>
                      <a:pt x="103" y="641"/>
                    </a:lnTo>
                    <a:lnTo>
                      <a:pt x="103" y="639"/>
                    </a:lnTo>
                    <a:lnTo>
                      <a:pt x="105" y="637"/>
                    </a:lnTo>
                    <a:lnTo>
                      <a:pt x="105" y="637"/>
                    </a:lnTo>
                    <a:lnTo>
                      <a:pt x="105" y="637"/>
                    </a:lnTo>
                    <a:lnTo>
                      <a:pt x="105" y="637"/>
                    </a:lnTo>
                    <a:lnTo>
                      <a:pt x="105" y="637"/>
                    </a:lnTo>
                    <a:lnTo>
                      <a:pt x="105" y="637"/>
                    </a:lnTo>
                    <a:lnTo>
                      <a:pt x="105" y="637"/>
                    </a:lnTo>
                    <a:lnTo>
                      <a:pt x="107" y="637"/>
                    </a:lnTo>
                    <a:lnTo>
                      <a:pt x="107" y="637"/>
                    </a:lnTo>
                    <a:lnTo>
                      <a:pt x="107" y="637"/>
                    </a:lnTo>
                    <a:lnTo>
                      <a:pt x="107" y="637"/>
                    </a:lnTo>
                    <a:lnTo>
                      <a:pt x="107" y="639"/>
                    </a:lnTo>
                    <a:lnTo>
                      <a:pt x="109" y="639"/>
                    </a:lnTo>
                    <a:lnTo>
                      <a:pt x="109" y="639"/>
                    </a:lnTo>
                    <a:lnTo>
                      <a:pt x="109" y="641"/>
                    </a:lnTo>
                    <a:lnTo>
                      <a:pt x="111" y="641"/>
                    </a:lnTo>
                    <a:lnTo>
                      <a:pt x="111" y="641"/>
                    </a:lnTo>
                    <a:lnTo>
                      <a:pt x="111" y="641"/>
                    </a:lnTo>
                    <a:lnTo>
                      <a:pt x="111" y="641"/>
                    </a:lnTo>
                    <a:lnTo>
                      <a:pt x="111" y="641"/>
                    </a:lnTo>
                    <a:lnTo>
                      <a:pt x="111" y="641"/>
                    </a:lnTo>
                    <a:lnTo>
                      <a:pt x="111" y="643"/>
                    </a:lnTo>
                    <a:lnTo>
                      <a:pt x="111" y="643"/>
                    </a:lnTo>
                    <a:lnTo>
                      <a:pt x="112" y="643"/>
                    </a:lnTo>
                    <a:lnTo>
                      <a:pt x="112" y="643"/>
                    </a:lnTo>
                    <a:lnTo>
                      <a:pt x="114" y="643"/>
                    </a:lnTo>
                    <a:lnTo>
                      <a:pt x="118" y="643"/>
                    </a:lnTo>
                    <a:lnTo>
                      <a:pt x="118" y="643"/>
                    </a:lnTo>
                    <a:lnTo>
                      <a:pt x="120" y="643"/>
                    </a:lnTo>
                    <a:lnTo>
                      <a:pt x="120" y="643"/>
                    </a:lnTo>
                    <a:lnTo>
                      <a:pt x="120" y="643"/>
                    </a:lnTo>
                    <a:lnTo>
                      <a:pt x="121" y="643"/>
                    </a:lnTo>
                    <a:lnTo>
                      <a:pt x="121" y="643"/>
                    </a:lnTo>
                    <a:lnTo>
                      <a:pt x="121" y="643"/>
                    </a:lnTo>
                    <a:lnTo>
                      <a:pt x="123" y="641"/>
                    </a:lnTo>
                    <a:lnTo>
                      <a:pt x="123" y="641"/>
                    </a:lnTo>
                    <a:lnTo>
                      <a:pt x="123" y="641"/>
                    </a:lnTo>
                    <a:lnTo>
                      <a:pt x="123" y="639"/>
                    </a:lnTo>
                    <a:lnTo>
                      <a:pt x="123" y="639"/>
                    </a:lnTo>
                    <a:lnTo>
                      <a:pt x="123" y="637"/>
                    </a:lnTo>
                    <a:lnTo>
                      <a:pt x="123" y="637"/>
                    </a:lnTo>
                    <a:lnTo>
                      <a:pt x="121" y="637"/>
                    </a:lnTo>
                    <a:lnTo>
                      <a:pt x="121" y="637"/>
                    </a:lnTo>
                    <a:lnTo>
                      <a:pt x="121" y="635"/>
                    </a:lnTo>
                    <a:lnTo>
                      <a:pt x="121" y="635"/>
                    </a:lnTo>
                    <a:lnTo>
                      <a:pt x="120" y="635"/>
                    </a:lnTo>
                    <a:lnTo>
                      <a:pt x="120" y="634"/>
                    </a:lnTo>
                    <a:lnTo>
                      <a:pt x="120" y="634"/>
                    </a:lnTo>
                    <a:lnTo>
                      <a:pt x="120" y="632"/>
                    </a:lnTo>
                    <a:lnTo>
                      <a:pt x="120" y="632"/>
                    </a:lnTo>
                    <a:lnTo>
                      <a:pt x="121" y="630"/>
                    </a:lnTo>
                    <a:lnTo>
                      <a:pt x="121" y="628"/>
                    </a:lnTo>
                    <a:lnTo>
                      <a:pt x="123" y="628"/>
                    </a:lnTo>
                    <a:lnTo>
                      <a:pt x="125" y="628"/>
                    </a:lnTo>
                    <a:lnTo>
                      <a:pt x="125" y="628"/>
                    </a:lnTo>
                    <a:lnTo>
                      <a:pt x="127" y="628"/>
                    </a:lnTo>
                    <a:lnTo>
                      <a:pt x="127" y="628"/>
                    </a:lnTo>
                    <a:lnTo>
                      <a:pt x="127" y="628"/>
                    </a:lnTo>
                    <a:lnTo>
                      <a:pt x="129" y="628"/>
                    </a:lnTo>
                    <a:lnTo>
                      <a:pt x="129" y="630"/>
                    </a:lnTo>
                    <a:lnTo>
                      <a:pt x="130" y="630"/>
                    </a:lnTo>
                    <a:lnTo>
                      <a:pt x="130" y="630"/>
                    </a:lnTo>
                    <a:lnTo>
                      <a:pt x="130" y="630"/>
                    </a:lnTo>
                    <a:lnTo>
                      <a:pt x="132" y="630"/>
                    </a:lnTo>
                    <a:lnTo>
                      <a:pt x="132" y="630"/>
                    </a:lnTo>
                    <a:lnTo>
                      <a:pt x="132" y="628"/>
                    </a:lnTo>
                    <a:lnTo>
                      <a:pt x="134" y="626"/>
                    </a:lnTo>
                    <a:lnTo>
                      <a:pt x="134" y="625"/>
                    </a:lnTo>
                    <a:lnTo>
                      <a:pt x="134" y="623"/>
                    </a:lnTo>
                    <a:lnTo>
                      <a:pt x="132" y="621"/>
                    </a:lnTo>
                    <a:lnTo>
                      <a:pt x="132" y="621"/>
                    </a:lnTo>
                    <a:lnTo>
                      <a:pt x="132" y="619"/>
                    </a:lnTo>
                    <a:lnTo>
                      <a:pt x="132" y="619"/>
                    </a:lnTo>
                    <a:lnTo>
                      <a:pt x="132" y="617"/>
                    </a:lnTo>
                    <a:lnTo>
                      <a:pt x="132" y="617"/>
                    </a:lnTo>
                    <a:lnTo>
                      <a:pt x="132" y="616"/>
                    </a:lnTo>
                    <a:lnTo>
                      <a:pt x="132" y="616"/>
                    </a:lnTo>
                    <a:lnTo>
                      <a:pt x="132" y="616"/>
                    </a:lnTo>
                    <a:lnTo>
                      <a:pt x="132" y="616"/>
                    </a:lnTo>
                    <a:lnTo>
                      <a:pt x="134" y="616"/>
                    </a:lnTo>
                    <a:lnTo>
                      <a:pt x="134" y="616"/>
                    </a:lnTo>
                    <a:lnTo>
                      <a:pt x="134" y="616"/>
                    </a:lnTo>
                    <a:lnTo>
                      <a:pt x="136" y="616"/>
                    </a:lnTo>
                    <a:lnTo>
                      <a:pt x="136" y="616"/>
                    </a:lnTo>
                    <a:lnTo>
                      <a:pt x="138" y="616"/>
                    </a:lnTo>
                    <a:lnTo>
                      <a:pt x="138" y="616"/>
                    </a:lnTo>
                    <a:lnTo>
                      <a:pt x="138" y="616"/>
                    </a:lnTo>
                    <a:lnTo>
                      <a:pt x="139" y="616"/>
                    </a:lnTo>
                    <a:lnTo>
                      <a:pt x="139" y="616"/>
                    </a:lnTo>
                    <a:lnTo>
                      <a:pt x="139" y="616"/>
                    </a:lnTo>
                    <a:lnTo>
                      <a:pt x="141" y="616"/>
                    </a:lnTo>
                    <a:lnTo>
                      <a:pt x="141" y="616"/>
                    </a:lnTo>
                    <a:lnTo>
                      <a:pt x="141" y="616"/>
                    </a:lnTo>
                    <a:lnTo>
                      <a:pt x="141" y="616"/>
                    </a:lnTo>
                    <a:lnTo>
                      <a:pt x="141" y="616"/>
                    </a:lnTo>
                    <a:lnTo>
                      <a:pt x="143" y="616"/>
                    </a:lnTo>
                    <a:lnTo>
                      <a:pt x="143" y="616"/>
                    </a:lnTo>
                    <a:lnTo>
                      <a:pt x="143" y="616"/>
                    </a:lnTo>
                    <a:lnTo>
                      <a:pt x="141" y="614"/>
                    </a:lnTo>
                    <a:lnTo>
                      <a:pt x="141" y="614"/>
                    </a:lnTo>
                    <a:lnTo>
                      <a:pt x="141" y="614"/>
                    </a:lnTo>
                    <a:lnTo>
                      <a:pt x="139" y="612"/>
                    </a:lnTo>
                    <a:lnTo>
                      <a:pt x="139" y="612"/>
                    </a:lnTo>
                    <a:lnTo>
                      <a:pt x="139" y="612"/>
                    </a:lnTo>
                    <a:lnTo>
                      <a:pt x="139" y="612"/>
                    </a:lnTo>
                    <a:lnTo>
                      <a:pt x="139" y="610"/>
                    </a:lnTo>
                    <a:lnTo>
                      <a:pt x="141" y="610"/>
                    </a:lnTo>
                    <a:lnTo>
                      <a:pt x="141" y="610"/>
                    </a:lnTo>
                    <a:lnTo>
                      <a:pt x="143" y="610"/>
                    </a:lnTo>
                    <a:lnTo>
                      <a:pt x="143" y="610"/>
                    </a:lnTo>
                    <a:lnTo>
                      <a:pt x="145" y="608"/>
                    </a:lnTo>
                    <a:lnTo>
                      <a:pt x="147" y="608"/>
                    </a:lnTo>
                    <a:lnTo>
                      <a:pt x="148" y="608"/>
                    </a:lnTo>
                    <a:lnTo>
                      <a:pt x="148" y="608"/>
                    </a:lnTo>
                    <a:lnTo>
                      <a:pt x="148" y="608"/>
                    </a:lnTo>
                    <a:lnTo>
                      <a:pt x="148" y="606"/>
                    </a:lnTo>
                    <a:lnTo>
                      <a:pt x="148" y="606"/>
                    </a:lnTo>
                    <a:lnTo>
                      <a:pt x="148" y="606"/>
                    </a:lnTo>
                    <a:lnTo>
                      <a:pt x="148" y="606"/>
                    </a:lnTo>
                    <a:lnTo>
                      <a:pt x="148" y="606"/>
                    </a:lnTo>
                    <a:lnTo>
                      <a:pt x="148" y="606"/>
                    </a:lnTo>
                    <a:lnTo>
                      <a:pt x="148" y="605"/>
                    </a:lnTo>
                    <a:lnTo>
                      <a:pt x="148" y="605"/>
                    </a:lnTo>
                    <a:lnTo>
                      <a:pt x="148" y="603"/>
                    </a:lnTo>
                    <a:lnTo>
                      <a:pt x="147" y="603"/>
                    </a:lnTo>
                    <a:lnTo>
                      <a:pt x="147" y="601"/>
                    </a:lnTo>
                    <a:lnTo>
                      <a:pt x="147" y="601"/>
                    </a:lnTo>
                    <a:lnTo>
                      <a:pt x="148" y="601"/>
                    </a:lnTo>
                    <a:lnTo>
                      <a:pt x="148" y="601"/>
                    </a:lnTo>
                    <a:lnTo>
                      <a:pt x="148" y="601"/>
                    </a:lnTo>
                    <a:lnTo>
                      <a:pt x="148" y="601"/>
                    </a:lnTo>
                    <a:lnTo>
                      <a:pt x="148" y="601"/>
                    </a:lnTo>
                    <a:lnTo>
                      <a:pt x="150" y="603"/>
                    </a:lnTo>
                    <a:lnTo>
                      <a:pt x="150" y="603"/>
                    </a:lnTo>
                    <a:lnTo>
                      <a:pt x="150" y="603"/>
                    </a:lnTo>
                    <a:lnTo>
                      <a:pt x="150" y="603"/>
                    </a:lnTo>
                    <a:lnTo>
                      <a:pt x="150" y="603"/>
                    </a:lnTo>
                    <a:lnTo>
                      <a:pt x="150" y="603"/>
                    </a:lnTo>
                    <a:lnTo>
                      <a:pt x="152" y="603"/>
                    </a:lnTo>
                    <a:lnTo>
                      <a:pt x="152" y="601"/>
                    </a:lnTo>
                    <a:lnTo>
                      <a:pt x="152" y="601"/>
                    </a:lnTo>
                    <a:lnTo>
                      <a:pt x="152" y="601"/>
                    </a:lnTo>
                    <a:lnTo>
                      <a:pt x="152" y="599"/>
                    </a:lnTo>
                    <a:lnTo>
                      <a:pt x="152" y="599"/>
                    </a:lnTo>
                    <a:lnTo>
                      <a:pt x="152" y="599"/>
                    </a:lnTo>
                    <a:lnTo>
                      <a:pt x="152" y="599"/>
                    </a:lnTo>
                    <a:lnTo>
                      <a:pt x="152" y="599"/>
                    </a:lnTo>
                    <a:lnTo>
                      <a:pt x="152" y="599"/>
                    </a:lnTo>
                    <a:lnTo>
                      <a:pt x="154" y="601"/>
                    </a:lnTo>
                    <a:lnTo>
                      <a:pt x="154" y="601"/>
                    </a:lnTo>
                    <a:lnTo>
                      <a:pt x="154" y="601"/>
                    </a:lnTo>
                    <a:lnTo>
                      <a:pt x="156" y="599"/>
                    </a:lnTo>
                    <a:lnTo>
                      <a:pt x="158" y="599"/>
                    </a:lnTo>
                    <a:lnTo>
                      <a:pt x="158" y="599"/>
                    </a:lnTo>
                    <a:lnTo>
                      <a:pt x="159" y="599"/>
                    </a:lnTo>
                    <a:lnTo>
                      <a:pt x="161" y="599"/>
                    </a:lnTo>
                    <a:lnTo>
                      <a:pt x="163" y="599"/>
                    </a:lnTo>
                    <a:lnTo>
                      <a:pt x="163" y="599"/>
                    </a:lnTo>
                    <a:lnTo>
                      <a:pt x="165" y="599"/>
                    </a:lnTo>
                    <a:lnTo>
                      <a:pt x="165" y="599"/>
                    </a:lnTo>
                    <a:lnTo>
                      <a:pt x="165" y="597"/>
                    </a:lnTo>
                    <a:lnTo>
                      <a:pt x="165" y="597"/>
                    </a:lnTo>
                    <a:lnTo>
                      <a:pt x="165" y="597"/>
                    </a:lnTo>
                    <a:lnTo>
                      <a:pt x="165" y="596"/>
                    </a:lnTo>
                    <a:lnTo>
                      <a:pt x="167" y="596"/>
                    </a:lnTo>
                    <a:lnTo>
                      <a:pt x="167" y="596"/>
                    </a:lnTo>
                    <a:lnTo>
                      <a:pt x="167" y="597"/>
                    </a:lnTo>
                    <a:lnTo>
                      <a:pt x="167" y="597"/>
                    </a:lnTo>
                    <a:lnTo>
                      <a:pt x="168" y="597"/>
                    </a:lnTo>
                    <a:lnTo>
                      <a:pt x="168" y="597"/>
                    </a:lnTo>
                    <a:lnTo>
                      <a:pt x="168" y="597"/>
                    </a:lnTo>
                    <a:lnTo>
                      <a:pt x="170" y="596"/>
                    </a:lnTo>
                    <a:lnTo>
                      <a:pt x="172" y="596"/>
                    </a:lnTo>
                    <a:lnTo>
                      <a:pt x="172" y="596"/>
                    </a:lnTo>
                    <a:lnTo>
                      <a:pt x="174" y="596"/>
                    </a:lnTo>
                    <a:lnTo>
                      <a:pt x="176" y="596"/>
                    </a:lnTo>
                    <a:lnTo>
                      <a:pt x="177" y="596"/>
                    </a:lnTo>
                    <a:lnTo>
                      <a:pt x="179" y="596"/>
                    </a:lnTo>
                    <a:lnTo>
                      <a:pt x="179" y="596"/>
                    </a:lnTo>
                    <a:lnTo>
                      <a:pt x="181" y="596"/>
                    </a:lnTo>
                    <a:lnTo>
                      <a:pt x="181" y="596"/>
                    </a:lnTo>
                    <a:lnTo>
                      <a:pt x="181" y="596"/>
                    </a:lnTo>
                    <a:lnTo>
                      <a:pt x="181" y="596"/>
                    </a:lnTo>
                    <a:lnTo>
                      <a:pt x="183" y="596"/>
                    </a:lnTo>
                    <a:lnTo>
                      <a:pt x="183" y="596"/>
                    </a:lnTo>
                    <a:lnTo>
                      <a:pt x="183" y="596"/>
                    </a:lnTo>
                    <a:lnTo>
                      <a:pt x="183" y="594"/>
                    </a:lnTo>
                    <a:lnTo>
                      <a:pt x="183" y="594"/>
                    </a:lnTo>
                    <a:lnTo>
                      <a:pt x="183" y="594"/>
                    </a:lnTo>
                    <a:lnTo>
                      <a:pt x="183" y="594"/>
                    </a:lnTo>
                    <a:lnTo>
                      <a:pt x="183" y="594"/>
                    </a:lnTo>
                    <a:lnTo>
                      <a:pt x="181" y="592"/>
                    </a:lnTo>
                    <a:lnTo>
                      <a:pt x="181" y="592"/>
                    </a:lnTo>
                    <a:lnTo>
                      <a:pt x="181" y="592"/>
                    </a:lnTo>
                    <a:lnTo>
                      <a:pt x="181" y="592"/>
                    </a:lnTo>
                    <a:lnTo>
                      <a:pt x="181" y="592"/>
                    </a:lnTo>
                    <a:lnTo>
                      <a:pt x="179" y="592"/>
                    </a:lnTo>
                    <a:lnTo>
                      <a:pt x="179" y="590"/>
                    </a:lnTo>
                    <a:lnTo>
                      <a:pt x="179" y="590"/>
                    </a:lnTo>
                    <a:lnTo>
                      <a:pt x="179" y="588"/>
                    </a:lnTo>
                    <a:lnTo>
                      <a:pt x="179" y="588"/>
                    </a:lnTo>
                    <a:lnTo>
                      <a:pt x="177" y="587"/>
                    </a:lnTo>
                    <a:lnTo>
                      <a:pt x="177" y="587"/>
                    </a:lnTo>
                    <a:lnTo>
                      <a:pt x="177" y="585"/>
                    </a:lnTo>
                    <a:lnTo>
                      <a:pt x="177" y="585"/>
                    </a:lnTo>
                    <a:lnTo>
                      <a:pt x="179" y="585"/>
                    </a:lnTo>
                    <a:lnTo>
                      <a:pt x="179" y="583"/>
                    </a:lnTo>
                    <a:lnTo>
                      <a:pt x="179" y="583"/>
                    </a:lnTo>
                    <a:lnTo>
                      <a:pt x="181" y="585"/>
                    </a:lnTo>
                    <a:lnTo>
                      <a:pt x="181" y="585"/>
                    </a:lnTo>
                    <a:lnTo>
                      <a:pt x="181" y="585"/>
                    </a:lnTo>
                    <a:lnTo>
                      <a:pt x="183" y="585"/>
                    </a:lnTo>
                    <a:lnTo>
                      <a:pt x="183" y="585"/>
                    </a:lnTo>
                    <a:lnTo>
                      <a:pt x="183" y="587"/>
                    </a:lnTo>
                    <a:lnTo>
                      <a:pt x="185" y="587"/>
                    </a:lnTo>
                    <a:lnTo>
                      <a:pt x="186" y="588"/>
                    </a:lnTo>
                    <a:lnTo>
                      <a:pt x="188" y="588"/>
                    </a:lnTo>
                    <a:lnTo>
                      <a:pt x="188" y="588"/>
                    </a:lnTo>
                    <a:lnTo>
                      <a:pt x="188" y="590"/>
                    </a:lnTo>
                    <a:lnTo>
                      <a:pt x="188" y="590"/>
                    </a:lnTo>
                    <a:lnTo>
                      <a:pt x="190" y="590"/>
                    </a:lnTo>
                    <a:lnTo>
                      <a:pt x="190" y="590"/>
                    </a:lnTo>
                    <a:lnTo>
                      <a:pt x="192" y="590"/>
                    </a:lnTo>
                    <a:lnTo>
                      <a:pt x="192" y="590"/>
                    </a:lnTo>
                    <a:lnTo>
                      <a:pt x="192" y="590"/>
                    </a:lnTo>
                    <a:lnTo>
                      <a:pt x="192" y="590"/>
                    </a:lnTo>
                    <a:lnTo>
                      <a:pt x="194" y="590"/>
                    </a:lnTo>
                    <a:lnTo>
                      <a:pt x="194" y="592"/>
                    </a:lnTo>
                    <a:lnTo>
                      <a:pt x="194" y="592"/>
                    </a:lnTo>
                    <a:lnTo>
                      <a:pt x="194" y="590"/>
                    </a:lnTo>
                    <a:lnTo>
                      <a:pt x="194" y="590"/>
                    </a:lnTo>
                    <a:lnTo>
                      <a:pt x="196" y="590"/>
                    </a:lnTo>
                    <a:lnTo>
                      <a:pt x="196" y="590"/>
                    </a:lnTo>
                    <a:lnTo>
                      <a:pt x="196" y="590"/>
                    </a:lnTo>
                    <a:lnTo>
                      <a:pt x="196" y="590"/>
                    </a:lnTo>
                    <a:lnTo>
                      <a:pt x="196" y="590"/>
                    </a:lnTo>
                    <a:lnTo>
                      <a:pt x="196" y="588"/>
                    </a:lnTo>
                    <a:lnTo>
                      <a:pt x="196" y="588"/>
                    </a:lnTo>
                    <a:lnTo>
                      <a:pt x="196" y="588"/>
                    </a:lnTo>
                    <a:lnTo>
                      <a:pt x="194" y="587"/>
                    </a:lnTo>
                    <a:lnTo>
                      <a:pt x="194" y="587"/>
                    </a:lnTo>
                    <a:lnTo>
                      <a:pt x="192" y="587"/>
                    </a:lnTo>
                    <a:lnTo>
                      <a:pt x="192" y="587"/>
                    </a:lnTo>
                    <a:lnTo>
                      <a:pt x="192" y="587"/>
                    </a:lnTo>
                    <a:lnTo>
                      <a:pt x="190" y="587"/>
                    </a:lnTo>
                    <a:lnTo>
                      <a:pt x="190" y="585"/>
                    </a:lnTo>
                    <a:lnTo>
                      <a:pt x="190" y="585"/>
                    </a:lnTo>
                    <a:lnTo>
                      <a:pt x="188" y="585"/>
                    </a:lnTo>
                    <a:lnTo>
                      <a:pt x="188" y="583"/>
                    </a:lnTo>
                    <a:lnTo>
                      <a:pt x="188" y="583"/>
                    </a:lnTo>
                    <a:lnTo>
                      <a:pt x="188" y="583"/>
                    </a:lnTo>
                    <a:lnTo>
                      <a:pt x="186" y="583"/>
                    </a:lnTo>
                    <a:lnTo>
                      <a:pt x="186" y="581"/>
                    </a:lnTo>
                    <a:lnTo>
                      <a:pt x="186" y="581"/>
                    </a:lnTo>
                    <a:lnTo>
                      <a:pt x="186" y="581"/>
                    </a:lnTo>
                    <a:lnTo>
                      <a:pt x="186" y="581"/>
                    </a:lnTo>
                    <a:lnTo>
                      <a:pt x="186" y="579"/>
                    </a:lnTo>
                    <a:lnTo>
                      <a:pt x="186" y="578"/>
                    </a:lnTo>
                    <a:lnTo>
                      <a:pt x="188" y="578"/>
                    </a:lnTo>
                    <a:lnTo>
                      <a:pt x="188" y="578"/>
                    </a:lnTo>
                    <a:lnTo>
                      <a:pt x="188" y="578"/>
                    </a:lnTo>
                    <a:lnTo>
                      <a:pt x="190" y="578"/>
                    </a:lnTo>
                    <a:lnTo>
                      <a:pt x="190" y="578"/>
                    </a:lnTo>
                    <a:lnTo>
                      <a:pt x="192" y="579"/>
                    </a:lnTo>
                    <a:lnTo>
                      <a:pt x="192" y="579"/>
                    </a:lnTo>
                    <a:lnTo>
                      <a:pt x="192" y="579"/>
                    </a:lnTo>
                    <a:lnTo>
                      <a:pt x="192" y="581"/>
                    </a:lnTo>
                    <a:lnTo>
                      <a:pt x="192" y="581"/>
                    </a:lnTo>
                    <a:lnTo>
                      <a:pt x="192" y="581"/>
                    </a:lnTo>
                    <a:lnTo>
                      <a:pt x="194" y="583"/>
                    </a:lnTo>
                    <a:lnTo>
                      <a:pt x="194" y="583"/>
                    </a:lnTo>
                    <a:lnTo>
                      <a:pt x="194" y="583"/>
                    </a:lnTo>
                    <a:lnTo>
                      <a:pt x="194" y="583"/>
                    </a:lnTo>
                    <a:lnTo>
                      <a:pt x="194" y="583"/>
                    </a:lnTo>
                    <a:lnTo>
                      <a:pt x="196" y="585"/>
                    </a:lnTo>
                    <a:lnTo>
                      <a:pt x="196" y="585"/>
                    </a:lnTo>
                    <a:lnTo>
                      <a:pt x="196" y="585"/>
                    </a:lnTo>
                    <a:lnTo>
                      <a:pt x="196" y="585"/>
                    </a:lnTo>
                    <a:lnTo>
                      <a:pt x="196" y="585"/>
                    </a:lnTo>
                    <a:lnTo>
                      <a:pt x="197" y="583"/>
                    </a:lnTo>
                    <a:lnTo>
                      <a:pt x="197" y="583"/>
                    </a:lnTo>
                    <a:lnTo>
                      <a:pt x="197" y="581"/>
                    </a:lnTo>
                    <a:lnTo>
                      <a:pt x="197" y="581"/>
                    </a:lnTo>
                    <a:lnTo>
                      <a:pt x="197" y="579"/>
                    </a:lnTo>
                    <a:lnTo>
                      <a:pt x="197" y="578"/>
                    </a:lnTo>
                    <a:lnTo>
                      <a:pt x="197" y="578"/>
                    </a:lnTo>
                    <a:lnTo>
                      <a:pt x="197" y="576"/>
                    </a:lnTo>
                    <a:lnTo>
                      <a:pt x="197" y="576"/>
                    </a:lnTo>
                    <a:lnTo>
                      <a:pt x="197" y="576"/>
                    </a:lnTo>
                    <a:lnTo>
                      <a:pt x="199" y="574"/>
                    </a:lnTo>
                    <a:lnTo>
                      <a:pt x="199" y="574"/>
                    </a:lnTo>
                    <a:lnTo>
                      <a:pt x="199" y="574"/>
                    </a:lnTo>
                    <a:lnTo>
                      <a:pt x="201" y="574"/>
                    </a:lnTo>
                    <a:lnTo>
                      <a:pt x="201" y="574"/>
                    </a:lnTo>
                    <a:lnTo>
                      <a:pt x="201" y="574"/>
                    </a:lnTo>
                    <a:lnTo>
                      <a:pt x="201" y="574"/>
                    </a:lnTo>
                    <a:lnTo>
                      <a:pt x="201" y="574"/>
                    </a:lnTo>
                    <a:lnTo>
                      <a:pt x="203" y="576"/>
                    </a:lnTo>
                    <a:lnTo>
                      <a:pt x="203" y="576"/>
                    </a:lnTo>
                    <a:lnTo>
                      <a:pt x="205" y="576"/>
                    </a:lnTo>
                    <a:lnTo>
                      <a:pt x="205" y="576"/>
                    </a:lnTo>
                    <a:lnTo>
                      <a:pt x="205" y="576"/>
                    </a:lnTo>
                    <a:lnTo>
                      <a:pt x="205" y="574"/>
                    </a:lnTo>
                    <a:lnTo>
                      <a:pt x="206" y="574"/>
                    </a:lnTo>
                    <a:lnTo>
                      <a:pt x="206" y="574"/>
                    </a:lnTo>
                    <a:lnTo>
                      <a:pt x="206" y="574"/>
                    </a:lnTo>
                    <a:lnTo>
                      <a:pt x="208" y="574"/>
                    </a:lnTo>
                    <a:lnTo>
                      <a:pt x="208" y="572"/>
                    </a:lnTo>
                    <a:lnTo>
                      <a:pt x="208" y="572"/>
                    </a:lnTo>
                    <a:lnTo>
                      <a:pt x="208" y="572"/>
                    </a:lnTo>
                    <a:lnTo>
                      <a:pt x="208" y="570"/>
                    </a:lnTo>
                    <a:lnTo>
                      <a:pt x="206" y="568"/>
                    </a:lnTo>
                    <a:lnTo>
                      <a:pt x="206" y="568"/>
                    </a:lnTo>
                    <a:lnTo>
                      <a:pt x="205" y="567"/>
                    </a:lnTo>
                    <a:lnTo>
                      <a:pt x="205" y="567"/>
                    </a:lnTo>
                    <a:lnTo>
                      <a:pt x="205" y="565"/>
                    </a:lnTo>
                    <a:lnTo>
                      <a:pt x="205" y="565"/>
                    </a:lnTo>
                    <a:lnTo>
                      <a:pt x="203" y="565"/>
                    </a:lnTo>
                    <a:lnTo>
                      <a:pt x="203" y="563"/>
                    </a:lnTo>
                    <a:lnTo>
                      <a:pt x="203" y="563"/>
                    </a:lnTo>
                    <a:lnTo>
                      <a:pt x="203" y="563"/>
                    </a:lnTo>
                    <a:lnTo>
                      <a:pt x="203" y="563"/>
                    </a:lnTo>
                    <a:lnTo>
                      <a:pt x="203" y="561"/>
                    </a:lnTo>
                    <a:lnTo>
                      <a:pt x="203" y="561"/>
                    </a:lnTo>
                    <a:lnTo>
                      <a:pt x="203" y="561"/>
                    </a:lnTo>
                    <a:lnTo>
                      <a:pt x="203" y="561"/>
                    </a:lnTo>
                    <a:lnTo>
                      <a:pt x="205" y="561"/>
                    </a:lnTo>
                    <a:lnTo>
                      <a:pt x="205" y="561"/>
                    </a:lnTo>
                    <a:lnTo>
                      <a:pt x="205" y="561"/>
                    </a:lnTo>
                    <a:lnTo>
                      <a:pt x="206" y="561"/>
                    </a:lnTo>
                    <a:lnTo>
                      <a:pt x="206" y="561"/>
                    </a:lnTo>
                    <a:lnTo>
                      <a:pt x="206" y="561"/>
                    </a:lnTo>
                    <a:lnTo>
                      <a:pt x="206" y="561"/>
                    </a:lnTo>
                    <a:lnTo>
                      <a:pt x="206" y="563"/>
                    </a:lnTo>
                    <a:lnTo>
                      <a:pt x="206" y="563"/>
                    </a:lnTo>
                    <a:lnTo>
                      <a:pt x="206" y="563"/>
                    </a:lnTo>
                    <a:lnTo>
                      <a:pt x="208" y="563"/>
                    </a:lnTo>
                    <a:lnTo>
                      <a:pt x="208" y="563"/>
                    </a:lnTo>
                    <a:lnTo>
                      <a:pt x="208" y="561"/>
                    </a:lnTo>
                    <a:lnTo>
                      <a:pt x="208" y="561"/>
                    </a:lnTo>
                    <a:lnTo>
                      <a:pt x="208" y="561"/>
                    </a:lnTo>
                    <a:lnTo>
                      <a:pt x="208" y="559"/>
                    </a:lnTo>
                    <a:lnTo>
                      <a:pt x="208" y="559"/>
                    </a:lnTo>
                    <a:lnTo>
                      <a:pt x="208" y="559"/>
                    </a:lnTo>
                    <a:lnTo>
                      <a:pt x="208" y="559"/>
                    </a:lnTo>
                    <a:lnTo>
                      <a:pt x="208" y="559"/>
                    </a:lnTo>
                    <a:lnTo>
                      <a:pt x="208" y="559"/>
                    </a:lnTo>
                    <a:lnTo>
                      <a:pt x="210" y="559"/>
                    </a:lnTo>
                    <a:lnTo>
                      <a:pt x="210" y="559"/>
                    </a:lnTo>
                    <a:lnTo>
                      <a:pt x="210" y="559"/>
                    </a:lnTo>
                    <a:lnTo>
                      <a:pt x="210" y="559"/>
                    </a:lnTo>
                    <a:lnTo>
                      <a:pt x="210" y="558"/>
                    </a:lnTo>
                    <a:lnTo>
                      <a:pt x="210" y="558"/>
                    </a:lnTo>
                    <a:lnTo>
                      <a:pt x="210" y="558"/>
                    </a:lnTo>
                    <a:lnTo>
                      <a:pt x="210" y="558"/>
                    </a:lnTo>
                    <a:lnTo>
                      <a:pt x="208" y="558"/>
                    </a:lnTo>
                    <a:lnTo>
                      <a:pt x="208" y="558"/>
                    </a:lnTo>
                    <a:lnTo>
                      <a:pt x="208" y="556"/>
                    </a:lnTo>
                    <a:lnTo>
                      <a:pt x="208" y="556"/>
                    </a:lnTo>
                    <a:lnTo>
                      <a:pt x="208" y="556"/>
                    </a:lnTo>
                    <a:lnTo>
                      <a:pt x="208" y="556"/>
                    </a:lnTo>
                    <a:lnTo>
                      <a:pt x="208" y="554"/>
                    </a:lnTo>
                    <a:lnTo>
                      <a:pt x="208" y="554"/>
                    </a:lnTo>
                    <a:lnTo>
                      <a:pt x="208" y="554"/>
                    </a:lnTo>
                    <a:lnTo>
                      <a:pt x="208" y="554"/>
                    </a:lnTo>
                    <a:lnTo>
                      <a:pt x="208" y="554"/>
                    </a:lnTo>
                    <a:lnTo>
                      <a:pt x="210" y="554"/>
                    </a:lnTo>
                    <a:lnTo>
                      <a:pt x="210" y="554"/>
                    </a:lnTo>
                    <a:lnTo>
                      <a:pt x="212" y="554"/>
                    </a:lnTo>
                    <a:lnTo>
                      <a:pt x="212" y="554"/>
                    </a:lnTo>
                    <a:lnTo>
                      <a:pt x="212" y="554"/>
                    </a:lnTo>
                    <a:lnTo>
                      <a:pt x="214" y="554"/>
                    </a:lnTo>
                    <a:lnTo>
                      <a:pt x="214" y="554"/>
                    </a:lnTo>
                    <a:lnTo>
                      <a:pt x="214" y="554"/>
                    </a:lnTo>
                    <a:lnTo>
                      <a:pt x="215" y="554"/>
                    </a:lnTo>
                    <a:lnTo>
                      <a:pt x="215" y="552"/>
                    </a:lnTo>
                    <a:lnTo>
                      <a:pt x="215" y="552"/>
                    </a:lnTo>
                    <a:lnTo>
                      <a:pt x="217" y="550"/>
                    </a:lnTo>
                    <a:lnTo>
                      <a:pt x="217" y="549"/>
                    </a:lnTo>
                    <a:lnTo>
                      <a:pt x="217" y="549"/>
                    </a:lnTo>
                    <a:lnTo>
                      <a:pt x="217" y="547"/>
                    </a:lnTo>
                    <a:lnTo>
                      <a:pt x="219" y="547"/>
                    </a:lnTo>
                    <a:lnTo>
                      <a:pt x="219" y="547"/>
                    </a:lnTo>
                    <a:lnTo>
                      <a:pt x="219" y="547"/>
                    </a:lnTo>
                    <a:lnTo>
                      <a:pt x="221" y="547"/>
                    </a:lnTo>
                    <a:lnTo>
                      <a:pt x="221" y="547"/>
                    </a:lnTo>
                    <a:lnTo>
                      <a:pt x="221" y="547"/>
                    </a:lnTo>
                    <a:lnTo>
                      <a:pt x="223" y="549"/>
                    </a:lnTo>
                    <a:lnTo>
                      <a:pt x="223" y="550"/>
                    </a:lnTo>
                    <a:lnTo>
                      <a:pt x="224" y="552"/>
                    </a:lnTo>
                    <a:lnTo>
                      <a:pt x="226" y="552"/>
                    </a:lnTo>
                    <a:lnTo>
                      <a:pt x="226" y="552"/>
                    </a:lnTo>
                    <a:lnTo>
                      <a:pt x="226" y="552"/>
                    </a:lnTo>
                    <a:lnTo>
                      <a:pt x="228" y="552"/>
                    </a:lnTo>
                    <a:lnTo>
                      <a:pt x="228" y="552"/>
                    </a:lnTo>
                    <a:lnTo>
                      <a:pt x="230" y="552"/>
                    </a:lnTo>
                    <a:lnTo>
                      <a:pt x="230" y="552"/>
                    </a:lnTo>
                    <a:lnTo>
                      <a:pt x="230" y="552"/>
                    </a:lnTo>
                    <a:lnTo>
                      <a:pt x="230" y="552"/>
                    </a:lnTo>
                    <a:lnTo>
                      <a:pt x="228" y="550"/>
                    </a:lnTo>
                    <a:lnTo>
                      <a:pt x="228" y="550"/>
                    </a:lnTo>
                    <a:lnTo>
                      <a:pt x="226" y="549"/>
                    </a:lnTo>
                    <a:lnTo>
                      <a:pt x="226" y="549"/>
                    </a:lnTo>
                    <a:lnTo>
                      <a:pt x="226" y="547"/>
                    </a:lnTo>
                    <a:lnTo>
                      <a:pt x="226" y="547"/>
                    </a:lnTo>
                    <a:lnTo>
                      <a:pt x="226" y="547"/>
                    </a:lnTo>
                    <a:lnTo>
                      <a:pt x="226" y="547"/>
                    </a:lnTo>
                    <a:lnTo>
                      <a:pt x="226" y="547"/>
                    </a:lnTo>
                    <a:lnTo>
                      <a:pt x="228" y="547"/>
                    </a:lnTo>
                    <a:lnTo>
                      <a:pt x="228" y="547"/>
                    </a:lnTo>
                    <a:lnTo>
                      <a:pt x="230" y="549"/>
                    </a:lnTo>
                    <a:lnTo>
                      <a:pt x="230" y="549"/>
                    </a:lnTo>
                    <a:lnTo>
                      <a:pt x="230" y="549"/>
                    </a:lnTo>
                    <a:lnTo>
                      <a:pt x="230" y="550"/>
                    </a:lnTo>
                    <a:lnTo>
                      <a:pt x="232" y="550"/>
                    </a:lnTo>
                    <a:lnTo>
                      <a:pt x="232" y="549"/>
                    </a:lnTo>
                    <a:lnTo>
                      <a:pt x="232" y="549"/>
                    </a:lnTo>
                    <a:lnTo>
                      <a:pt x="232" y="549"/>
                    </a:lnTo>
                    <a:lnTo>
                      <a:pt x="233" y="549"/>
                    </a:lnTo>
                    <a:lnTo>
                      <a:pt x="233" y="547"/>
                    </a:lnTo>
                    <a:lnTo>
                      <a:pt x="233" y="547"/>
                    </a:lnTo>
                    <a:lnTo>
                      <a:pt x="235" y="547"/>
                    </a:lnTo>
                    <a:lnTo>
                      <a:pt x="235" y="545"/>
                    </a:lnTo>
                    <a:lnTo>
                      <a:pt x="237" y="545"/>
                    </a:lnTo>
                    <a:lnTo>
                      <a:pt x="237" y="545"/>
                    </a:lnTo>
                    <a:lnTo>
                      <a:pt x="237" y="543"/>
                    </a:lnTo>
                    <a:lnTo>
                      <a:pt x="237" y="543"/>
                    </a:lnTo>
                    <a:lnTo>
                      <a:pt x="239" y="541"/>
                    </a:lnTo>
                    <a:lnTo>
                      <a:pt x="241" y="541"/>
                    </a:lnTo>
                    <a:lnTo>
                      <a:pt x="243" y="540"/>
                    </a:lnTo>
                    <a:lnTo>
                      <a:pt x="243" y="540"/>
                    </a:lnTo>
                    <a:lnTo>
                      <a:pt x="244" y="541"/>
                    </a:lnTo>
                    <a:lnTo>
                      <a:pt x="244" y="541"/>
                    </a:lnTo>
                    <a:lnTo>
                      <a:pt x="244" y="541"/>
                    </a:lnTo>
                    <a:lnTo>
                      <a:pt x="244" y="541"/>
                    </a:lnTo>
                    <a:lnTo>
                      <a:pt x="244" y="543"/>
                    </a:lnTo>
                    <a:lnTo>
                      <a:pt x="244" y="543"/>
                    </a:lnTo>
                    <a:lnTo>
                      <a:pt x="244" y="543"/>
                    </a:lnTo>
                    <a:lnTo>
                      <a:pt x="244" y="543"/>
                    </a:lnTo>
                    <a:lnTo>
                      <a:pt x="243" y="543"/>
                    </a:lnTo>
                    <a:lnTo>
                      <a:pt x="241" y="545"/>
                    </a:lnTo>
                    <a:lnTo>
                      <a:pt x="241" y="545"/>
                    </a:lnTo>
                    <a:lnTo>
                      <a:pt x="239" y="545"/>
                    </a:lnTo>
                    <a:lnTo>
                      <a:pt x="239" y="545"/>
                    </a:lnTo>
                    <a:lnTo>
                      <a:pt x="239" y="547"/>
                    </a:lnTo>
                    <a:lnTo>
                      <a:pt x="239" y="547"/>
                    </a:lnTo>
                    <a:lnTo>
                      <a:pt x="239" y="547"/>
                    </a:lnTo>
                    <a:lnTo>
                      <a:pt x="239" y="547"/>
                    </a:lnTo>
                    <a:lnTo>
                      <a:pt x="241" y="547"/>
                    </a:lnTo>
                    <a:lnTo>
                      <a:pt x="243" y="547"/>
                    </a:lnTo>
                    <a:lnTo>
                      <a:pt x="244" y="547"/>
                    </a:lnTo>
                    <a:lnTo>
                      <a:pt x="244" y="547"/>
                    </a:lnTo>
                    <a:lnTo>
                      <a:pt x="246" y="547"/>
                    </a:lnTo>
                    <a:lnTo>
                      <a:pt x="246" y="547"/>
                    </a:lnTo>
                    <a:lnTo>
                      <a:pt x="246" y="547"/>
                    </a:lnTo>
                    <a:lnTo>
                      <a:pt x="248" y="547"/>
                    </a:lnTo>
                    <a:lnTo>
                      <a:pt x="250" y="547"/>
                    </a:lnTo>
                    <a:lnTo>
                      <a:pt x="252" y="547"/>
                    </a:lnTo>
                    <a:lnTo>
                      <a:pt x="252" y="547"/>
                    </a:lnTo>
                    <a:lnTo>
                      <a:pt x="253" y="547"/>
                    </a:lnTo>
                    <a:lnTo>
                      <a:pt x="253" y="547"/>
                    </a:lnTo>
                    <a:lnTo>
                      <a:pt x="253" y="547"/>
                    </a:lnTo>
                    <a:lnTo>
                      <a:pt x="255" y="545"/>
                    </a:lnTo>
                    <a:lnTo>
                      <a:pt x="255" y="545"/>
                    </a:lnTo>
                    <a:lnTo>
                      <a:pt x="255" y="545"/>
                    </a:lnTo>
                    <a:lnTo>
                      <a:pt x="255" y="543"/>
                    </a:lnTo>
                    <a:lnTo>
                      <a:pt x="255" y="543"/>
                    </a:lnTo>
                    <a:lnTo>
                      <a:pt x="253" y="541"/>
                    </a:lnTo>
                    <a:lnTo>
                      <a:pt x="253" y="541"/>
                    </a:lnTo>
                    <a:lnTo>
                      <a:pt x="252" y="541"/>
                    </a:lnTo>
                    <a:lnTo>
                      <a:pt x="252" y="540"/>
                    </a:lnTo>
                    <a:lnTo>
                      <a:pt x="250" y="538"/>
                    </a:lnTo>
                    <a:lnTo>
                      <a:pt x="250" y="538"/>
                    </a:lnTo>
                    <a:lnTo>
                      <a:pt x="250" y="538"/>
                    </a:lnTo>
                    <a:lnTo>
                      <a:pt x="250" y="538"/>
                    </a:lnTo>
                    <a:lnTo>
                      <a:pt x="252" y="536"/>
                    </a:lnTo>
                    <a:lnTo>
                      <a:pt x="252" y="536"/>
                    </a:lnTo>
                    <a:lnTo>
                      <a:pt x="253" y="536"/>
                    </a:lnTo>
                    <a:lnTo>
                      <a:pt x="255" y="534"/>
                    </a:lnTo>
                    <a:lnTo>
                      <a:pt x="255" y="536"/>
                    </a:lnTo>
                    <a:lnTo>
                      <a:pt x="257" y="536"/>
                    </a:lnTo>
                    <a:lnTo>
                      <a:pt x="257" y="536"/>
                    </a:lnTo>
                    <a:lnTo>
                      <a:pt x="259" y="536"/>
                    </a:lnTo>
                    <a:lnTo>
                      <a:pt x="259" y="536"/>
                    </a:lnTo>
                    <a:lnTo>
                      <a:pt x="261" y="534"/>
                    </a:lnTo>
                    <a:lnTo>
                      <a:pt x="262" y="534"/>
                    </a:lnTo>
                    <a:lnTo>
                      <a:pt x="262" y="534"/>
                    </a:lnTo>
                    <a:lnTo>
                      <a:pt x="262" y="534"/>
                    </a:lnTo>
                    <a:lnTo>
                      <a:pt x="262" y="532"/>
                    </a:lnTo>
                    <a:lnTo>
                      <a:pt x="262" y="532"/>
                    </a:lnTo>
                    <a:lnTo>
                      <a:pt x="264" y="532"/>
                    </a:lnTo>
                    <a:lnTo>
                      <a:pt x="264" y="532"/>
                    </a:lnTo>
                    <a:lnTo>
                      <a:pt x="264" y="530"/>
                    </a:lnTo>
                    <a:lnTo>
                      <a:pt x="262" y="530"/>
                    </a:lnTo>
                    <a:lnTo>
                      <a:pt x="262" y="530"/>
                    </a:lnTo>
                    <a:lnTo>
                      <a:pt x="261" y="530"/>
                    </a:lnTo>
                    <a:lnTo>
                      <a:pt x="261" y="529"/>
                    </a:lnTo>
                    <a:lnTo>
                      <a:pt x="261" y="529"/>
                    </a:lnTo>
                    <a:lnTo>
                      <a:pt x="261" y="529"/>
                    </a:lnTo>
                    <a:lnTo>
                      <a:pt x="259" y="529"/>
                    </a:lnTo>
                    <a:lnTo>
                      <a:pt x="259" y="529"/>
                    </a:lnTo>
                    <a:lnTo>
                      <a:pt x="259" y="529"/>
                    </a:lnTo>
                    <a:lnTo>
                      <a:pt x="257" y="527"/>
                    </a:lnTo>
                    <a:lnTo>
                      <a:pt x="257" y="527"/>
                    </a:lnTo>
                    <a:lnTo>
                      <a:pt x="257" y="525"/>
                    </a:lnTo>
                    <a:lnTo>
                      <a:pt x="257" y="525"/>
                    </a:lnTo>
                    <a:lnTo>
                      <a:pt x="257" y="525"/>
                    </a:lnTo>
                    <a:lnTo>
                      <a:pt x="257" y="525"/>
                    </a:lnTo>
                    <a:lnTo>
                      <a:pt x="257" y="523"/>
                    </a:lnTo>
                    <a:lnTo>
                      <a:pt x="257" y="521"/>
                    </a:lnTo>
                    <a:lnTo>
                      <a:pt x="257" y="521"/>
                    </a:lnTo>
                    <a:lnTo>
                      <a:pt x="257" y="521"/>
                    </a:lnTo>
                    <a:lnTo>
                      <a:pt x="259" y="521"/>
                    </a:lnTo>
                    <a:lnTo>
                      <a:pt x="259" y="521"/>
                    </a:lnTo>
                    <a:lnTo>
                      <a:pt x="261" y="521"/>
                    </a:lnTo>
                    <a:lnTo>
                      <a:pt x="261" y="521"/>
                    </a:lnTo>
                    <a:lnTo>
                      <a:pt x="261" y="521"/>
                    </a:lnTo>
                    <a:lnTo>
                      <a:pt x="262" y="521"/>
                    </a:lnTo>
                    <a:lnTo>
                      <a:pt x="262" y="523"/>
                    </a:lnTo>
                    <a:lnTo>
                      <a:pt x="264" y="523"/>
                    </a:lnTo>
                    <a:lnTo>
                      <a:pt x="264" y="523"/>
                    </a:lnTo>
                    <a:lnTo>
                      <a:pt x="266" y="523"/>
                    </a:lnTo>
                    <a:lnTo>
                      <a:pt x="266" y="523"/>
                    </a:lnTo>
                    <a:lnTo>
                      <a:pt x="268" y="521"/>
                    </a:lnTo>
                    <a:lnTo>
                      <a:pt x="268" y="521"/>
                    </a:lnTo>
                    <a:lnTo>
                      <a:pt x="268" y="521"/>
                    </a:lnTo>
                    <a:lnTo>
                      <a:pt x="268" y="521"/>
                    </a:lnTo>
                    <a:lnTo>
                      <a:pt x="266" y="521"/>
                    </a:lnTo>
                    <a:lnTo>
                      <a:pt x="266" y="520"/>
                    </a:lnTo>
                    <a:lnTo>
                      <a:pt x="266" y="520"/>
                    </a:lnTo>
                    <a:lnTo>
                      <a:pt x="264" y="520"/>
                    </a:lnTo>
                    <a:lnTo>
                      <a:pt x="264" y="520"/>
                    </a:lnTo>
                    <a:lnTo>
                      <a:pt x="264" y="520"/>
                    </a:lnTo>
                    <a:lnTo>
                      <a:pt x="262" y="520"/>
                    </a:lnTo>
                    <a:lnTo>
                      <a:pt x="262" y="520"/>
                    </a:lnTo>
                    <a:lnTo>
                      <a:pt x="262" y="520"/>
                    </a:lnTo>
                    <a:lnTo>
                      <a:pt x="261" y="518"/>
                    </a:lnTo>
                    <a:lnTo>
                      <a:pt x="261" y="518"/>
                    </a:lnTo>
                    <a:lnTo>
                      <a:pt x="261" y="518"/>
                    </a:lnTo>
                    <a:lnTo>
                      <a:pt x="261" y="518"/>
                    </a:lnTo>
                    <a:lnTo>
                      <a:pt x="262" y="516"/>
                    </a:lnTo>
                    <a:lnTo>
                      <a:pt x="262" y="516"/>
                    </a:lnTo>
                    <a:lnTo>
                      <a:pt x="262" y="516"/>
                    </a:lnTo>
                    <a:lnTo>
                      <a:pt x="264" y="516"/>
                    </a:lnTo>
                    <a:lnTo>
                      <a:pt x="266" y="516"/>
                    </a:lnTo>
                    <a:lnTo>
                      <a:pt x="266" y="516"/>
                    </a:lnTo>
                    <a:lnTo>
                      <a:pt x="266" y="516"/>
                    </a:lnTo>
                    <a:lnTo>
                      <a:pt x="266" y="518"/>
                    </a:lnTo>
                    <a:lnTo>
                      <a:pt x="266" y="518"/>
                    </a:lnTo>
                    <a:lnTo>
                      <a:pt x="268" y="516"/>
                    </a:lnTo>
                    <a:lnTo>
                      <a:pt x="268" y="516"/>
                    </a:lnTo>
                    <a:lnTo>
                      <a:pt x="268" y="516"/>
                    </a:lnTo>
                    <a:lnTo>
                      <a:pt x="268" y="516"/>
                    </a:lnTo>
                    <a:lnTo>
                      <a:pt x="268" y="516"/>
                    </a:lnTo>
                    <a:lnTo>
                      <a:pt x="268" y="514"/>
                    </a:lnTo>
                    <a:lnTo>
                      <a:pt x="266" y="512"/>
                    </a:lnTo>
                    <a:lnTo>
                      <a:pt x="266" y="512"/>
                    </a:lnTo>
                    <a:lnTo>
                      <a:pt x="266" y="512"/>
                    </a:lnTo>
                    <a:lnTo>
                      <a:pt x="266" y="512"/>
                    </a:lnTo>
                    <a:lnTo>
                      <a:pt x="266" y="512"/>
                    </a:lnTo>
                    <a:lnTo>
                      <a:pt x="266" y="511"/>
                    </a:lnTo>
                    <a:lnTo>
                      <a:pt x="266" y="511"/>
                    </a:lnTo>
                    <a:lnTo>
                      <a:pt x="266" y="511"/>
                    </a:lnTo>
                    <a:lnTo>
                      <a:pt x="266" y="511"/>
                    </a:lnTo>
                    <a:lnTo>
                      <a:pt x="266" y="511"/>
                    </a:lnTo>
                    <a:lnTo>
                      <a:pt x="266" y="511"/>
                    </a:lnTo>
                    <a:lnTo>
                      <a:pt x="268" y="511"/>
                    </a:lnTo>
                    <a:lnTo>
                      <a:pt x="268" y="509"/>
                    </a:lnTo>
                    <a:lnTo>
                      <a:pt x="268" y="509"/>
                    </a:lnTo>
                    <a:lnTo>
                      <a:pt x="268" y="507"/>
                    </a:lnTo>
                    <a:lnTo>
                      <a:pt x="268" y="507"/>
                    </a:lnTo>
                    <a:lnTo>
                      <a:pt x="270" y="505"/>
                    </a:lnTo>
                    <a:lnTo>
                      <a:pt x="270" y="505"/>
                    </a:lnTo>
                    <a:lnTo>
                      <a:pt x="270" y="503"/>
                    </a:lnTo>
                    <a:lnTo>
                      <a:pt x="271" y="503"/>
                    </a:lnTo>
                    <a:lnTo>
                      <a:pt x="271" y="503"/>
                    </a:lnTo>
                    <a:lnTo>
                      <a:pt x="273" y="502"/>
                    </a:lnTo>
                    <a:lnTo>
                      <a:pt x="273" y="502"/>
                    </a:lnTo>
                    <a:lnTo>
                      <a:pt x="273" y="502"/>
                    </a:lnTo>
                    <a:lnTo>
                      <a:pt x="273" y="500"/>
                    </a:lnTo>
                    <a:lnTo>
                      <a:pt x="273" y="500"/>
                    </a:lnTo>
                    <a:lnTo>
                      <a:pt x="273" y="498"/>
                    </a:lnTo>
                    <a:lnTo>
                      <a:pt x="271" y="498"/>
                    </a:lnTo>
                    <a:lnTo>
                      <a:pt x="271" y="496"/>
                    </a:lnTo>
                    <a:lnTo>
                      <a:pt x="271" y="496"/>
                    </a:lnTo>
                    <a:lnTo>
                      <a:pt x="271" y="494"/>
                    </a:lnTo>
                    <a:lnTo>
                      <a:pt x="271" y="494"/>
                    </a:lnTo>
                    <a:lnTo>
                      <a:pt x="271" y="492"/>
                    </a:lnTo>
                    <a:lnTo>
                      <a:pt x="273" y="492"/>
                    </a:lnTo>
                    <a:lnTo>
                      <a:pt x="273" y="492"/>
                    </a:lnTo>
                    <a:lnTo>
                      <a:pt x="273" y="491"/>
                    </a:lnTo>
                    <a:lnTo>
                      <a:pt x="275" y="491"/>
                    </a:lnTo>
                    <a:lnTo>
                      <a:pt x="275" y="491"/>
                    </a:lnTo>
                    <a:lnTo>
                      <a:pt x="275" y="491"/>
                    </a:lnTo>
                    <a:lnTo>
                      <a:pt x="277" y="489"/>
                    </a:lnTo>
                    <a:lnTo>
                      <a:pt x="277" y="489"/>
                    </a:lnTo>
                    <a:lnTo>
                      <a:pt x="277" y="487"/>
                    </a:lnTo>
                    <a:lnTo>
                      <a:pt x="279" y="487"/>
                    </a:lnTo>
                    <a:lnTo>
                      <a:pt x="279" y="487"/>
                    </a:lnTo>
                    <a:lnTo>
                      <a:pt x="279" y="487"/>
                    </a:lnTo>
                    <a:lnTo>
                      <a:pt x="279" y="485"/>
                    </a:lnTo>
                    <a:lnTo>
                      <a:pt x="281" y="485"/>
                    </a:lnTo>
                    <a:lnTo>
                      <a:pt x="281" y="485"/>
                    </a:lnTo>
                    <a:lnTo>
                      <a:pt x="282" y="485"/>
                    </a:lnTo>
                    <a:lnTo>
                      <a:pt x="282" y="487"/>
                    </a:lnTo>
                    <a:lnTo>
                      <a:pt x="282" y="487"/>
                    </a:lnTo>
                    <a:lnTo>
                      <a:pt x="284" y="487"/>
                    </a:lnTo>
                    <a:lnTo>
                      <a:pt x="284" y="487"/>
                    </a:lnTo>
                    <a:lnTo>
                      <a:pt x="286" y="487"/>
                    </a:lnTo>
                    <a:lnTo>
                      <a:pt x="286" y="487"/>
                    </a:lnTo>
                    <a:lnTo>
                      <a:pt x="286" y="485"/>
                    </a:lnTo>
                    <a:lnTo>
                      <a:pt x="286" y="485"/>
                    </a:lnTo>
                    <a:lnTo>
                      <a:pt x="286" y="485"/>
                    </a:lnTo>
                    <a:lnTo>
                      <a:pt x="286" y="485"/>
                    </a:lnTo>
                    <a:lnTo>
                      <a:pt x="286" y="483"/>
                    </a:lnTo>
                    <a:lnTo>
                      <a:pt x="286" y="483"/>
                    </a:lnTo>
                    <a:lnTo>
                      <a:pt x="286" y="482"/>
                    </a:lnTo>
                    <a:lnTo>
                      <a:pt x="286" y="482"/>
                    </a:lnTo>
                    <a:lnTo>
                      <a:pt x="286" y="480"/>
                    </a:lnTo>
                    <a:lnTo>
                      <a:pt x="286" y="480"/>
                    </a:lnTo>
                    <a:lnTo>
                      <a:pt x="286" y="480"/>
                    </a:lnTo>
                    <a:lnTo>
                      <a:pt x="284" y="480"/>
                    </a:lnTo>
                    <a:lnTo>
                      <a:pt x="284" y="480"/>
                    </a:lnTo>
                    <a:lnTo>
                      <a:pt x="284" y="480"/>
                    </a:lnTo>
                    <a:lnTo>
                      <a:pt x="284" y="478"/>
                    </a:lnTo>
                    <a:lnTo>
                      <a:pt x="284" y="478"/>
                    </a:lnTo>
                    <a:lnTo>
                      <a:pt x="282" y="476"/>
                    </a:lnTo>
                    <a:lnTo>
                      <a:pt x="282" y="476"/>
                    </a:lnTo>
                    <a:lnTo>
                      <a:pt x="282" y="476"/>
                    </a:lnTo>
                    <a:lnTo>
                      <a:pt x="282" y="476"/>
                    </a:lnTo>
                    <a:lnTo>
                      <a:pt x="284" y="474"/>
                    </a:lnTo>
                    <a:lnTo>
                      <a:pt x="284" y="474"/>
                    </a:lnTo>
                    <a:lnTo>
                      <a:pt x="284" y="474"/>
                    </a:lnTo>
                    <a:lnTo>
                      <a:pt x="284" y="474"/>
                    </a:lnTo>
                    <a:lnTo>
                      <a:pt x="284" y="474"/>
                    </a:lnTo>
                    <a:lnTo>
                      <a:pt x="286" y="474"/>
                    </a:lnTo>
                    <a:lnTo>
                      <a:pt x="286" y="474"/>
                    </a:lnTo>
                    <a:lnTo>
                      <a:pt x="286" y="476"/>
                    </a:lnTo>
                    <a:lnTo>
                      <a:pt x="286" y="476"/>
                    </a:lnTo>
                    <a:lnTo>
                      <a:pt x="286" y="476"/>
                    </a:lnTo>
                    <a:lnTo>
                      <a:pt x="288" y="476"/>
                    </a:lnTo>
                    <a:lnTo>
                      <a:pt x="290" y="476"/>
                    </a:lnTo>
                    <a:lnTo>
                      <a:pt x="290" y="476"/>
                    </a:lnTo>
                    <a:lnTo>
                      <a:pt x="291" y="476"/>
                    </a:lnTo>
                    <a:lnTo>
                      <a:pt x="291" y="476"/>
                    </a:lnTo>
                    <a:lnTo>
                      <a:pt x="291" y="476"/>
                    </a:lnTo>
                    <a:lnTo>
                      <a:pt x="293" y="474"/>
                    </a:lnTo>
                    <a:lnTo>
                      <a:pt x="293" y="474"/>
                    </a:lnTo>
                    <a:lnTo>
                      <a:pt x="293" y="474"/>
                    </a:lnTo>
                    <a:lnTo>
                      <a:pt x="291" y="474"/>
                    </a:lnTo>
                    <a:lnTo>
                      <a:pt x="291" y="473"/>
                    </a:lnTo>
                    <a:lnTo>
                      <a:pt x="290" y="473"/>
                    </a:lnTo>
                    <a:lnTo>
                      <a:pt x="290" y="473"/>
                    </a:lnTo>
                    <a:lnTo>
                      <a:pt x="288" y="473"/>
                    </a:lnTo>
                    <a:lnTo>
                      <a:pt x="288" y="473"/>
                    </a:lnTo>
                    <a:lnTo>
                      <a:pt x="288" y="473"/>
                    </a:lnTo>
                    <a:lnTo>
                      <a:pt x="286" y="473"/>
                    </a:lnTo>
                    <a:lnTo>
                      <a:pt x="286" y="473"/>
                    </a:lnTo>
                    <a:lnTo>
                      <a:pt x="286" y="473"/>
                    </a:lnTo>
                    <a:lnTo>
                      <a:pt x="286" y="473"/>
                    </a:lnTo>
                    <a:lnTo>
                      <a:pt x="286" y="473"/>
                    </a:lnTo>
                    <a:lnTo>
                      <a:pt x="286" y="473"/>
                    </a:lnTo>
                    <a:lnTo>
                      <a:pt x="286" y="471"/>
                    </a:lnTo>
                    <a:lnTo>
                      <a:pt x="286" y="471"/>
                    </a:lnTo>
                    <a:lnTo>
                      <a:pt x="286" y="471"/>
                    </a:lnTo>
                    <a:lnTo>
                      <a:pt x="288" y="471"/>
                    </a:lnTo>
                    <a:lnTo>
                      <a:pt x="288" y="471"/>
                    </a:lnTo>
                    <a:lnTo>
                      <a:pt x="288" y="471"/>
                    </a:lnTo>
                    <a:lnTo>
                      <a:pt x="288" y="469"/>
                    </a:lnTo>
                    <a:lnTo>
                      <a:pt x="290" y="469"/>
                    </a:lnTo>
                    <a:lnTo>
                      <a:pt x="290" y="469"/>
                    </a:lnTo>
                    <a:lnTo>
                      <a:pt x="291" y="469"/>
                    </a:lnTo>
                    <a:lnTo>
                      <a:pt x="291" y="469"/>
                    </a:lnTo>
                    <a:lnTo>
                      <a:pt x="293" y="469"/>
                    </a:lnTo>
                    <a:lnTo>
                      <a:pt x="293" y="469"/>
                    </a:lnTo>
                    <a:lnTo>
                      <a:pt x="295" y="469"/>
                    </a:lnTo>
                    <a:lnTo>
                      <a:pt x="295" y="469"/>
                    </a:lnTo>
                    <a:lnTo>
                      <a:pt x="297" y="469"/>
                    </a:lnTo>
                    <a:lnTo>
                      <a:pt x="297" y="469"/>
                    </a:lnTo>
                    <a:lnTo>
                      <a:pt x="299" y="467"/>
                    </a:lnTo>
                    <a:lnTo>
                      <a:pt x="299" y="467"/>
                    </a:lnTo>
                    <a:lnTo>
                      <a:pt x="299" y="465"/>
                    </a:lnTo>
                    <a:lnTo>
                      <a:pt x="300" y="465"/>
                    </a:lnTo>
                    <a:lnTo>
                      <a:pt x="300" y="464"/>
                    </a:lnTo>
                    <a:lnTo>
                      <a:pt x="302" y="462"/>
                    </a:lnTo>
                    <a:lnTo>
                      <a:pt x="302" y="462"/>
                    </a:lnTo>
                    <a:lnTo>
                      <a:pt x="302" y="462"/>
                    </a:lnTo>
                    <a:lnTo>
                      <a:pt x="304" y="462"/>
                    </a:lnTo>
                    <a:lnTo>
                      <a:pt x="304" y="462"/>
                    </a:lnTo>
                    <a:lnTo>
                      <a:pt x="304" y="462"/>
                    </a:lnTo>
                    <a:lnTo>
                      <a:pt x="304" y="464"/>
                    </a:lnTo>
                    <a:lnTo>
                      <a:pt x="304" y="464"/>
                    </a:lnTo>
                    <a:lnTo>
                      <a:pt x="304" y="465"/>
                    </a:lnTo>
                    <a:lnTo>
                      <a:pt x="304" y="467"/>
                    </a:lnTo>
                    <a:lnTo>
                      <a:pt x="304" y="467"/>
                    </a:lnTo>
                    <a:lnTo>
                      <a:pt x="304" y="467"/>
                    </a:lnTo>
                    <a:lnTo>
                      <a:pt x="304" y="469"/>
                    </a:lnTo>
                    <a:lnTo>
                      <a:pt x="304" y="469"/>
                    </a:lnTo>
                    <a:lnTo>
                      <a:pt x="302" y="469"/>
                    </a:lnTo>
                    <a:lnTo>
                      <a:pt x="304" y="469"/>
                    </a:lnTo>
                    <a:lnTo>
                      <a:pt x="304" y="471"/>
                    </a:lnTo>
                    <a:lnTo>
                      <a:pt x="304" y="471"/>
                    </a:lnTo>
                    <a:lnTo>
                      <a:pt x="304" y="471"/>
                    </a:lnTo>
                    <a:lnTo>
                      <a:pt x="306" y="471"/>
                    </a:lnTo>
                    <a:lnTo>
                      <a:pt x="306" y="471"/>
                    </a:lnTo>
                    <a:lnTo>
                      <a:pt x="306" y="469"/>
                    </a:lnTo>
                    <a:lnTo>
                      <a:pt x="308" y="469"/>
                    </a:lnTo>
                    <a:lnTo>
                      <a:pt x="308" y="469"/>
                    </a:lnTo>
                    <a:lnTo>
                      <a:pt x="308" y="469"/>
                    </a:lnTo>
                    <a:lnTo>
                      <a:pt x="308" y="467"/>
                    </a:lnTo>
                    <a:lnTo>
                      <a:pt x="309" y="465"/>
                    </a:lnTo>
                    <a:lnTo>
                      <a:pt x="311" y="464"/>
                    </a:lnTo>
                    <a:lnTo>
                      <a:pt x="313" y="464"/>
                    </a:lnTo>
                    <a:lnTo>
                      <a:pt x="315" y="462"/>
                    </a:lnTo>
                    <a:lnTo>
                      <a:pt x="315" y="462"/>
                    </a:lnTo>
                    <a:lnTo>
                      <a:pt x="315" y="462"/>
                    </a:lnTo>
                    <a:lnTo>
                      <a:pt x="317" y="462"/>
                    </a:lnTo>
                    <a:lnTo>
                      <a:pt x="317" y="460"/>
                    </a:lnTo>
                    <a:lnTo>
                      <a:pt x="317" y="460"/>
                    </a:lnTo>
                    <a:lnTo>
                      <a:pt x="317" y="460"/>
                    </a:lnTo>
                    <a:lnTo>
                      <a:pt x="315" y="460"/>
                    </a:lnTo>
                    <a:lnTo>
                      <a:pt x="315" y="460"/>
                    </a:lnTo>
                    <a:lnTo>
                      <a:pt x="315" y="460"/>
                    </a:lnTo>
                    <a:lnTo>
                      <a:pt x="313" y="458"/>
                    </a:lnTo>
                    <a:lnTo>
                      <a:pt x="313" y="458"/>
                    </a:lnTo>
                    <a:lnTo>
                      <a:pt x="313" y="458"/>
                    </a:lnTo>
                    <a:lnTo>
                      <a:pt x="313" y="458"/>
                    </a:lnTo>
                    <a:lnTo>
                      <a:pt x="315" y="458"/>
                    </a:lnTo>
                    <a:lnTo>
                      <a:pt x="315" y="458"/>
                    </a:lnTo>
                    <a:lnTo>
                      <a:pt x="315" y="458"/>
                    </a:lnTo>
                    <a:lnTo>
                      <a:pt x="315" y="458"/>
                    </a:lnTo>
                    <a:lnTo>
                      <a:pt x="317" y="458"/>
                    </a:lnTo>
                    <a:lnTo>
                      <a:pt x="317" y="458"/>
                    </a:lnTo>
                    <a:lnTo>
                      <a:pt x="318" y="458"/>
                    </a:lnTo>
                    <a:lnTo>
                      <a:pt x="318" y="458"/>
                    </a:lnTo>
                    <a:lnTo>
                      <a:pt x="318" y="458"/>
                    </a:lnTo>
                    <a:lnTo>
                      <a:pt x="320" y="456"/>
                    </a:lnTo>
                    <a:lnTo>
                      <a:pt x="320" y="456"/>
                    </a:lnTo>
                    <a:lnTo>
                      <a:pt x="320" y="456"/>
                    </a:lnTo>
                    <a:lnTo>
                      <a:pt x="322" y="456"/>
                    </a:lnTo>
                    <a:lnTo>
                      <a:pt x="322" y="454"/>
                    </a:lnTo>
                    <a:lnTo>
                      <a:pt x="320" y="454"/>
                    </a:lnTo>
                    <a:lnTo>
                      <a:pt x="318" y="454"/>
                    </a:lnTo>
                    <a:lnTo>
                      <a:pt x="318" y="454"/>
                    </a:lnTo>
                    <a:lnTo>
                      <a:pt x="317" y="454"/>
                    </a:lnTo>
                    <a:lnTo>
                      <a:pt x="317" y="454"/>
                    </a:lnTo>
                    <a:lnTo>
                      <a:pt x="317" y="454"/>
                    </a:lnTo>
                    <a:lnTo>
                      <a:pt x="317" y="454"/>
                    </a:lnTo>
                    <a:lnTo>
                      <a:pt x="317" y="454"/>
                    </a:lnTo>
                    <a:lnTo>
                      <a:pt x="317" y="454"/>
                    </a:lnTo>
                    <a:lnTo>
                      <a:pt x="317" y="454"/>
                    </a:lnTo>
                    <a:lnTo>
                      <a:pt x="317" y="453"/>
                    </a:lnTo>
                    <a:lnTo>
                      <a:pt x="317" y="453"/>
                    </a:lnTo>
                    <a:lnTo>
                      <a:pt x="317" y="453"/>
                    </a:lnTo>
                    <a:lnTo>
                      <a:pt x="317" y="451"/>
                    </a:lnTo>
                    <a:lnTo>
                      <a:pt x="317" y="451"/>
                    </a:lnTo>
                    <a:lnTo>
                      <a:pt x="318" y="449"/>
                    </a:lnTo>
                    <a:lnTo>
                      <a:pt x="318" y="449"/>
                    </a:lnTo>
                    <a:lnTo>
                      <a:pt x="318" y="449"/>
                    </a:lnTo>
                    <a:lnTo>
                      <a:pt x="318" y="449"/>
                    </a:lnTo>
                    <a:lnTo>
                      <a:pt x="318" y="447"/>
                    </a:lnTo>
                    <a:lnTo>
                      <a:pt x="318" y="447"/>
                    </a:lnTo>
                    <a:lnTo>
                      <a:pt x="318" y="447"/>
                    </a:lnTo>
                    <a:lnTo>
                      <a:pt x="318" y="447"/>
                    </a:lnTo>
                    <a:lnTo>
                      <a:pt x="318" y="445"/>
                    </a:lnTo>
                    <a:lnTo>
                      <a:pt x="317" y="445"/>
                    </a:lnTo>
                    <a:lnTo>
                      <a:pt x="317" y="445"/>
                    </a:lnTo>
                    <a:lnTo>
                      <a:pt x="317" y="445"/>
                    </a:lnTo>
                    <a:lnTo>
                      <a:pt x="315" y="445"/>
                    </a:lnTo>
                    <a:lnTo>
                      <a:pt x="315" y="445"/>
                    </a:lnTo>
                    <a:lnTo>
                      <a:pt x="315" y="445"/>
                    </a:lnTo>
                    <a:lnTo>
                      <a:pt x="313" y="445"/>
                    </a:lnTo>
                    <a:lnTo>
                      <a:pt x="311" y="445"/>
                    </a:lnTo>
                    <a:lnTo>
                      <a:pt x="311" y="445"/>
                    </a:lnTo>
                    <a:lnTo>
                      <a:pt x="311" y="445"/>
                    </a:lnTo>
                    <a:lnTo>
                      <a:pt x="311" y="445"/>
                    </a:lnTo>
                    <a:lnTo>
                      <a:pt x="311" y="444"/>
                    </a:lnTo>
                    <a:lnTo>
                      <a:pt x="311" y="444"/>
                    </a:lnTo>
                    <a:lnTo>
                      <a:pt x="311" y="444"/>
                    </a:lnTo>
                    <a:lnTo>
                      <a:pt x="311" y="444"/>
                    </a:lnTo>
                    <a:lnTo>
                      <a:pt x="313" y="442"/>
                    </a:lnTo>
                    <a:lnTo>
                      <a:pt x="313" y="442"/>
                    </a:lnTo>
                    <a:lnTo>
                      <a:pt x="313" y="440"/>
                    </a:lnTo>
                    <a:lnTo>
                      <a:pt x="313" y="440"/>
                    </a:lnTo>
                    <a:lnTo>
                      <a:pt x="311" y="440"/>
                    </a:lnTo>
                    <a:lnTo>
                      <a:pt x="311" y="438"/>
                    </a:lnTo>
                    <a:lnTo>
                      <a:pt x="313" y="438"/>
                    </a:lnTo>
                    <a:lnTo>
                      <a:pt x="313" y="438"/>
                    </a:lnTo>
                    <a:lnTo>
                      <a:pt x="313" y="436"/>
                    </a:lnTo>
                    <a:lnTo>
                      <a:pt x="313" y="436"/>
                    </a:lnTo>
                    <a:lnTo>
                      <a:pt x="311" y="436"/>
                    </a:lnTo>
                    <a:lnTo>
                      <a:pt x="311" y="436"/>
                    </a:lnTo>
                    <a:lnTo>
                      <a:pt x="311" y="435"/>
                    </a:lnTo>
                    <a:lnTo>
                      <a:pt x="311" y="435"/>
                    </a:lnTo>
                    <a:lnTo>
                      <a:pt x="311" y="435"/>
                    </a:lnTo>
                    <a:lnTo>
                      <a:pt x="311" y="435"/>
                    </a:lnTo>
                    <a:lnTo>
                      <a:pt x="309" y="433"/>
                    </a:lnTo>
                    <a:lnTo>
                      <a:pt x="309" y="433"/>
                    </a:lnTo>
                    <a:lnTo>
                      <a:pt x="309" y="433"/>
                    </a:lnTo>
                    <a:lnTo>
                      <a:pt x="308" y="433"/>
                    </a:lnTo>
                    <a:lnTo>
                      <a:pt x="308" y="433"/>
                    </a:lnTo>
                    <a:lnTo>
                      <a:pt x="306" y="433"/>
                    </a:lnTo>
                    <a:lnTo>
                      <a:pt x="306" y="433"/>
                    </a:lnTo>
                    <a:lnTo>
                      <a:pt x="306" y="431"/>
                    </a:lnTo>
                    <a:lnTo>
                      <a:pt x="306" y="431"/>
                    </a:lnTo>
                    <a:lnTo>
                      <a:pt x="306" y="431"/>
                    </a:lnTo>
                    <a:lnTo>
                      <a:pt x="306" y="431"/>
                    </a:lnTo>
                    <a:lnTo>
                      <a:pt x="306" y="431"/>
                    </a:lnTo>
                    <a:lnTo>
                      <a:pt x="306" y="429"/>
                    </a:lnTo>
                    <a:lnTo>
                      <a:pt x="306" y="429"/>
                    </a:lnTo>
                    <a:lnTo>
                      <a:pt x="306" y="429"/>
                    </a:lnTo>
                    <a:lnTo>
                      <a:pt x="306" y="427"/>
                    </a:lnTo>
                    <a:lnTo>
                      <a:pt x="308" y="427"/>
                    </a:lnTo>
                    <a:lnTo>
                      <a:pt x="308" y="427"/>
                    </a:lnTo>
                    <a:lnTo>
                      <a:pt x="308" y="429"/>
                    </a:lnTo>
                    <a:lnTo>
                      <a:pt x="309" y="429"/>
                    </a:lnTo>
                    <a:lnTo>
                      <a:pt x="309" y="429"/>
                    </a:lnTo>
                    <a:lnTo>
                      <a:pt x="309" y="429"/>
                    </a:lnTo>
                    <a:lnTo>
                      <a:pt x="311" y="429"/>
                    </a:lnTo>
                    <a:lnTo>
                      <a:pt x="311" y="429"/>
                    </a:lnTo>
                    <a:lnTo>
                      <a:pt x="311" y="427"/>
                    </a:lnTo>
                    <a:lnTo>
                      <a:pt x="311" y="427"/>
                    </a:lnTo>
                    <a:lnTo>
                      <a:pt x="313" y="427"/>
                    </a:lnTo>
                    <a:lnTo>
                      <a:pt x="313" y="427"/>
                    </a:lnTo>
                    <a:lnTo>
                      <a:pt x="313" y="427"/>
                    </a:lnTo>
                    <a:lnTo>
                      <a:pt x="311" y="426"/>
                    </a:lnTo>
                    <a:lnTo>
                      <a:pt x="311" y="426"/>
                    </a:lnTo>
                    <a:lnTo>
                      <a:pt x="311" y="426"/>
                    </a:lnTo>
                    <a:lnTo>
                      <a:pt x="309" y="426"/>
                    </a:lnTo>
                    <a:lnTo>
                      <a:pt x="309" y="426"/>
                    </a:lnTo>
                    <a:lnTo>
                      <a:pt x="308" y="426"/>
                    </a:lnTo>
                    <a:lnTo>
                      <a:pt x="308" y="426"/>
                    </a:lnTo>
                    <a:lnTo>
                      <a:pt x="308" y="424"/>
                    </a:lnTo>
                    <a:lnTo>
                      <a:pt x="308" y="424"/>
                    </a:lnTo>
                    <a:lnTo>
                      <a:pt x="308" y="424"/>
                    </a:lnTo>
                    <a:lnTo>
                      <a:pt x="308" y="424"/>
                    </a:lnTo>
                    <a:lnTo>
                      <a:pt x="308" y="424"/>
                    </a:lnTo>
                    <a:lnTo>
                      <a:pt x="309" y="422"/>
                    </a:lnTo>
                    <a:lnTo>
                      <a:pt x="309" y="422"/>
                    </a:lnTo>
                    <a:lnTo>
                      <a:pt x="309" y="422"/>
                    </a:lnTo>
                    <a:lnTo>
                      <a:pt x="309" y="422"/>
                    </a:lnTo>
                    <a:lnTo>
                      <a:pt x="309" y="422"/>
                    </a:lnTo>
                    <a:lnTo>
                      <a:pt x="309" y="422"/>
                    </a:lnTo>
                    <a:lnTo>
                      <a:pt x="308" y="420"/>
                    </a:lnTo>
                    <a:lnTo>
                      <a:pt x="308" y="420"/>
                    </a:lnTo>
                    <a:lnTo>
                      <a:pt x="308" y="420"/>
                    </a:lnTo>
                    <a:lnTo>
                      <a:pt x="308" y="418"/>
                    </a:lnTo>
                    <a:lnTo>
                      <a:pt x="308" y="418"/>
                    </a:lnTo>
                    <a:lnTo>
                      <a:pt x="308" y="418"/>
                    </a:lnTo>
                    <a:lnTo>
                      <a:pt x="309" y="418"/>
                    </a:lnTo>
                    <a:lnTo>
                      <a:pt x="309" y="418"/>
                    </a:lnTo>
                    <a:lnTo>
                      <a:pt x="309" y="418"/>
                    </a:lnTo>
                    <a:lnTo>
                      <a:pt x="309" y="418"/>
                    </a:lnTo>
                    <a:lnTo>
                      <a:pt x="311" y="417"/>
                    </a:lnTo>
                    <a:lnTo>
                      <a:pt x="313" y="417"/>
                    </a:lnTo>
                    <a:lnTo>
                      <a:pt x="315" y="415"/>
                    </a:lnTo>
                    <a:lnTo>
                      <a:pt x="315" y="415"/>
                    </a:lnTo>
                    <a:lnTo>
                      <a:pt x="315" y="413"/>
                    </a:lnTo>
                    <a:lnTo>
                      <a:pt x="315" y="413"/>
                    </a:lnTo>
                    <a:lnTo>
                      <a:pt x="315" y="413"/>
                    </a:lnTo>
                    <a:lnTo>
                      <a:pt x="315" y="413"/>
                    </a:lnTo>
                    <a:lnTo>
                      <a:pt x="315" y="411"/>
                    </a:lnTo>
                    <a:lnTo>
                      <a:pt x="315" y="411"/>
                    </a:lnTo>
                    <a:lnTo>
                      <a:pt x="315" y="411"/>
                    </a:lnTo>
                    <a:lnTo>
                      <a:pt x="313" y="411"/>
                    </a:lnTo>
                    <a:lnTo>
                      <a:pt x="313" y="409"/>
                    </a:lnTo>
                    <a:lnTo>
                      <a:pt x="311" y="409"/>
                    </a:lnTo>
                    <a:lnTo>
                      <a:pt x="311" y="409"/>
                    </a:lnTo>
                    <a:lnTo>
                      <a:pt x="311" y="409"/>
                    </a:lnTo>
                    <a:lnTo>
                      <a:pt x="311" y="407"/>
                    </a:lnTo>
                    <a:lnTo>
                      <a:pt x="311" y="407"/>
                    </a:lnTo>
                    <a:lnTo>
                      <a:pt x="311" y="406"/>
                    </a:lnTo>
                    <a:lnTo>
                      <a:pt x="313" y="406"/>
                    </a:lnTo>
                    <a:lnTo>
                      <a:pt x="313" y="406"/>
                    </a:lnTo>
                    <a:lnTo>
                      <a:pt x="315" y="406"/>
                    </a:lnTo>
                    <a:lnTo>
                      <a:pt x="315" y="406"/>
                    </a:lnTo>
                    <a:lnTo>
                      <a:pt x="315" y="406"/>
                    </a:lnTo>
                    <a:lnTo>
                      <a:pt x="315" y="404"/>
                    </a:lnTo>
                    <a:lnTo>
                      <a:pt x="315" y="404"/>
                    </a:lnTo>
                    <a:lnTo>
                      <a:pt x="315" y="404"/>
                    </a:lnTo>
                    <a:lnTo>
                      <a:pt x="315" y="404"/>
                    </a:lnTo>
                    <a:lnTo>
                      <a:pt x="315" y="404"/>
                    </a:lnTo>
                    <a:lnTo>
                      <a:pt x="315" y="402"/>
                    </a:lnTo>
                    <a:lnTo>
                      <a:pt x="315" y="402"/>
                    </a:lnTo>
                    <a:lnTo>
                      <a:pt x="315" y="402"/>
                    </a:lnTo>
                    <a:lnTo>
                      <a:pt x="315" y="402"/>
                    </a:lnTo>
                    <a:lnTo>
                      <a:pt x="315" y="400"/>
                    </a:lnTo>
                    <a:lnTo>
                      <a:pt x="315" y="400"/>
                    </a:lnTo>
                    <a:lnTo>
                      <a:pt x="315" y="400"/>
                    </a:lnTo>
                    <a:lnTo>
                      <a:pt x="315" y="400"/>
                    </a:lnTo>
                    <a:lnTo>
                      <a:pt x="313" y="398"/>
                    </a:lnTo>
                    <a:lnTo>
                      <a:pt x="313" y="398"/>
                    </a:lnTo>
                    <a:lnTo>
                      <a:pt x="313" y="398"/>
                    </a:lnTo>
                    <a:lnTo>
                      <a:pt x="313" y="398"/>
                    </a:lnTo>
                    <a:lnTo>
                      <a:pt x="311" y="398"/>
                    </a:lnTo>
                    <a:lnTo>
                      <a:pt x="311" y="398"/>
                    </a:lnTo>
                    <a:lnTo>
                      <a:pt x="311" y="398"/>
                    </a:lnTo>
                    <a:lnTo>
                      <a:pt x="311" y="398"/>
                    </a:lnTo>
                    <a:lnTo>
                      <a:pt x="309" y="398"/>
                    </a:lnTo>
                    <a:lnTo>
                      <a:pt x="309" y="398"/>
                    </a:lnTo>
                    <a:lnTo>
                      <a:pt x="309" y="398"/>
                    </a:lnTo>
                    <a:lnTo>
                      <a:pt x="308" y="397"/>
                    </a:lnTo>
                    <a:lnTo>
                      <a:pt x="308" y="397"/>
                    </a:lnTo>
                    <a:lnTo>
                      <a:pt x="306" y="397"/>
                    </a:lnTo>
                    <a:lnTo>
                      <a:pt x="306" y="397"/>
                    </a:lnTo>
                    <a:lnTo>
                      <a:pt x="306" y="397"/>
                    </a:lnTo>
                    <a:lnTo>
                      <a:pt x="306" y="397"/>
                    </a:lnTo>
                    <a:lnTo>
                      <a:pt x="306" y="395"/>
                    </a:lnTo>
                    <a:lnTo>
                      <a:pt x="306" y="395"/>
                    </a:lnTo>
                    <a:lnTo>
                      <a:pt x="308" y="395"/>
                    </a:lnTo>
                    <a:lnTo>
                      <a:pt x="308" y="395"/>
                    </a:lnTo>
                    <a:lnTo>
                      <a:pt x="308" y="395"/>
                    </a:lnTo>
                    <a:lnTo>
                      <a:pt x="309" y="397"/>
                    </a:lnTo>
                    <a:lnTo>
                      <a:pt x="309" y="397"/>
                    </a:lnTo>
                    <a:lnTo>
                      <a:pt x="309" y="397"/>
                    </a:lnTo>
                    <a:lnTo>
                      <a:pt x="309" y="395"/>
                    </a:lnTo>
                    <a:lnTo>
                      <a:pt x="311" y="395"/>
                    </a:lnTo>
                    <a:lnTo>
                      <a:pt x="311" y="395"/>
                    </a:lnTo>
                    <a:lnTo>
                      <a:pt x="311" y="395"/>
                    </a:lnTo>
                    <a:lnTo>
                      <a:pt x="311" y="395"/>
                    </a:lnTo>
                    <a:lnTo>
                      <a:pt x="311" y="395"/>
                    </a:lnTo>
                    <a:lnTo>
                      <a:pt x="311" y="395"/>
                    </a:lnTo>
                    <a:lnTo>
                      <a:pt x="313" y="393"/>
                    </a:lnTo>
                    <a:lnTo>
                      <a:pt x="313" y="393"/>
                    </a:lnTo>
                    <a:lnTo>
                      <a:pt x="313" y="393"/>
                    </a:lnTo>
                    <a:lnTo>
                      <a:pt x="313" y="391"/>
                    </a:lnTo>
                    <a:lnTo>
                      <a:pt x="313" y="391"/>
                    </a:lnTo>
                    <a:lnTo>
                      <a:pt x="313" y="389"/>
                    </a:lnTo>
                    <a:lnTo>
                      <a:pt x="313" y="388"/>
                    </a:lnTo>
                    <a:lnTo>
                      <a:pt x="313" y="388"/>
                    </a:lnTo>
                    <a:lnTo>
                      <a:pt x="313" y="388"/>
                    </a:lnTo>
                    <a:lnTo>
                      <a:pt x="313" y="386"/>
                    </a:lnTo>
                    <a:lnTo>
                      <a:pt x="313" y="386"/>
                    </a:lnTo>
                    <a:lnTo>
                      <a:pt x="313" y="384"/>
                    </a:lnTo>
                    <a:lnTo>
                      <a:pt x="313" y="384"/>
                    </a:lnTo>
                    <a:lnTo>
                      <a:pt x="313" y="384"/>
                    </a:lnTo>
                    <a:lnTo>
                      <a:pt x="313" y="384"/>
                    </a:lnTo>
                    <a:lnTo>
                      <a:pt x="313" y="382"/>
                    </a:lnTo>
                    <a:lnTo>
                      <a:pt x="313" y="382"/>
                    </a:lnTo>
                    <a:lnTo>
                      <a:pt x="313" y="382"/>
                    </a:lnTo>
                    <a:lnTo>
                      <a:pt x="311" y="382"/>
                    </a:lnTo>
                    <a:lnTo>
                      <a:pt x="311" y="382"/>
                    </a:lnTo>
                    <a:lnTo>
                      <a:pt x="311" y="382"/>
                    </a:lnTo>
                    <a:lnTo>
                      <a:pt x="309" y="382"/>
                    </a:lnTo>
                    <a:lnTo>
                      <a:pt x="309" y="382"/>
                    </a:lnTo>
                    <a:lnTo>
                      <a:pt x="309" y="382"/>
                    </a:lnTo>
                    <a:lnTo>
                      <a:pt x="308" y="382"/>
                    </a:lnTo>
                    <a:lnTo>
                      <a:pt x="308" y="382"/>
                    </a:lnTo>
                    <a:lnTo>
                      <a:pt x="308" y="382"/>
                    </a:lnTo>
                    <a:lnTo>
                      <a:pt x="308" y="382"/>
                    </a:lnTo>
                    <a:lnTo>
                      <a:pt x="306" y="382"/>
                    </a:lnTo>
                    <a:lnTo>
                      <a:pt x="306" y="382"/>
                    </a:lnTo>
                    <a:lnTo>
                      <a:pt x="304" y="382"/>
                    </a:lnTo>
                    <a:lnTo>
                      <a:pt x="304" y="382"/>
                    </a:lnTo>
                    <a:lnTo>
                      <a:pt x="304" y="380"/>
                    </a:lnTo>
                    <a:lnTo>
                      <a:pt x="304" y="380"/>
                    </a:lnTo>
                    <a:lnTo>
                      <a:pt x="304" y="380"/>
                    </a:lnTo>
                    <a:lnTo>
                      <a:pt x="304" y="380"/>
                    </a:lnTo>
                    <a:lnTo>
                      <a:pt x="304" y="380"/>
                    </a:lnTo>
                    <a:lnTo>
                      <a:pt x="304" y="380"/>
                    </a:lnTo>
                    <a:lnTo>
                      <a:pt x="306" y="380"/>
                    </a:lnTo>
                    <a:lnTo>
                      <a:pt x="306" y="380"/>
                    </a:lnTo>
                    <a:lnTo>
                      <a:pt x="306" y="379"/>
                    </a:lnTo>
                    <a:lnTo>
                      <a:pt x="306" y="379"/>
                    </a:lnTo>
                    <a:lnTo>
                      <a:pt x="306" y="379"/>
                    </a:lnTo>
                    <a:lnTo>
                      <a:pt x="308" y="377"/>
                    </a:lnTo>
                    <a:lnTo>
                      <a:pt x="308" y="377"/>
                    </a:lnTo>
                    <a:lnTo>
                      <a:pt x="306" y="377"/>
                    </a:lnTo>
                    <a:lnTo>
                      <a:pt x="306" y="377"/>
                    </a:lnTo>
                    <a:lnTo>
                      <a:pt x="306" y="377"/>
                    </a:lnTo>
                    <a:lnTo>
                      <a:pt x="306" y="377"/>
                    </a:lnTo>
                    <a:lnTo>
                      <a:pt x="304" y="375"/>
                    </a:lnTo>
                    <a:lnTo>
                      <a:pt x="304" y="375"/>
                    </a:lnTo>
                    <a:lnTo>
                      <a:pt x="304" y="375"/>
                    </a:lnTo>
                    <a:lnTo>
                      <a:pt x="302" y="375"/>
                    </a:lnTo>
                    <a:lnTo>
                      <a:pt x="302" y="373"/>
                    </a:lnTo>
                    <a:lnTo>
                      <a:pt x="302" y="373"/>
                    </a:lnTo>
                    <a:lnTo>
                      <a:pt x="302" y="373"/>
                    </a:lnTo>
                    <a:lnTo>
                      <a:pt x="302" y="371"/>
                    </a:lnTo>
                    <a:lnTo>
                      <a:pt x="302" y="369"/>
                    </a:lnTo>
                    <a:lnTo>
                      <a:pt x="302" y="369"/>
                    </a:lnTo>
                    <a:lnTo>
                      <a:pt x="304" y="369"/>
                    </a:lnTo>
                    <a:lnTo>
                      <a:pt x="304" y="369"/>
                    </a:lnTo>
                    <a:lnTo>
                      <a:pt x="306" y="369"/>
                    </a:lnTo>
                    <a:lnTo>
                      <a:pt x="306" y="369"/>
                    </a:lnTo>
                    <a:lnTo>
                      <a:pt x="306" y="369"/>
                    </a:lnTo>
                    <a:lnTo>
                      <a:pt x="306" y="369"/>
                    </a:lnTo>
                    <a:lnTo>
                      <a:pt x="306" y="369"/>
                    </a:lnTo>
                    <a:lnTo>
                      <a:pt x="306" y="369"/>
                    </a:lnTo>
                    <a:lnTo>
                      <a:pt x="308" y="369"/>
                    </a:lnTo>
                    <a:lnTo>
                      <a:pt x="308" y="369"/>
                    </a:lnTo>
                    <a:lnTo>
                      <a:pt x="308" y="369"/>
                    </a:lnTo>
                    <a:lnTo>
                      <a:pt x="308" y="371"/>
                    </a:lnTo>
                    <a:lnTo>
                      <a:pt x="308" y="371"/>
                    </a:lnTo>
                    <a:lnTo>
                      <a:pt x="309" y="371"/>
                    </a:lnTo>
                    <a:lnTo>
                      <a:pt x="309" y="371"/>
                    </a:lnTo>
                    <a:lnTo>
                      <a:pt x="309" y="371"/>
                    </a:lnTo>
                    <a:lnTo>
                      <a:pt x="311" y="369"/>
                    </a:lnTo>
                    <a:lnTo>
                      <a:pt x="311" y="369"/>
                    </a:lnTo>
                    <a:lnTo>
                      <a:pt x="311" y="369"/>
                    </a:lnTo>
                    <a:lnTo>
                      <a:pt x="313" y="369"/>
                    </a:lnTo>
                    <a:lnTo>
                      <a:pt x="313" y="368"/>
                    </a:lnTo>
                    <a:lnTo>
                      <a:pt x="313" y="368"/>
                    </a:lnTo>
                    <a:lnTo>
                      <a:pt x="313" y="366"/>
                    </a:lnTo>
                    <a:lnTo>
                      <a:pt x="313" y="366"/>
                    </a:lnTo>
                    <a:lnTo>
                      <a:pt x="313" y="366"/>
                    </a:lnTo>
                    <a:lnTo>
                      <a:pt x="311" y="366"/>
                    </a:lnTo>
                    <a:lnTo>
                      <a:pt x="311" y="366"/>
                    </a:lnTo>
                    <a:lnTo>
                      <a:pt x="311" y="364"/>
                    </a:lnTo>
                    <a:lnTo>
                      <a:pt x="309" y="364"/>
                    </a:lnTo>
                    <a:lnTo>
                      <a:pt x="309" y="364"/>
                    </a:lnTo>
                    <a:lnTo>
                      <a:pt x="309" y="364"/>
                    </a:lnTo>
                    <a:lnTo>
                      <a:pt x="308" y="362"/>
                    </a:lnTo>
                    <a:lnTo>
                      <a:pt x="308" y="362"/>
                    </a:lnTo>
                    <a:lnTo>
                      <a:pt x="308" y="362"/>
                    </a:lnTo>
                    <a:lnTo>
                      <a:pt x="306" y="362"/>
                    </a:lnTo>
                    <a:lnTo>
                      <a:pt x="306" y="360"/>
                    </a:lnTo>
                    <a:lnTo>
                      <a:pt x="306" y="360"/>
                    </a:lnTo>
                    <a:lnTo>
                      <a:pt x="308" y="360"/>
                    </a:lnTo>
                    <a:lnTo>
                      <a:pt x="308" y="359"/>
                    </a:lnTo>
                    <a:lnTo>
                      <a:pt x="308" y="359"/>
                    </a:lnTo>
                    <a:lnTo>
                      <a:pt x="308" y="359"/>
                    </a:lnTo>
                    <a:lnTo>
                      <a:pt x="306" y="359"/>
                    </a:lnTo>
                    <a:lnTo>
                      <a:pt x="306" y="359"/>
                    </a:lnTo>
                    <a:lnTo>
                      <a:pt x="306" y="357"/>
                    </a:lnTo>
                    <a:lnTo>
                      <a:pt x="308" y="357"/>
                    </a:lnTo>
                    <a:lnTo>
                      <a:pt x="308" y="357"/>
                    </a:lnTo>
                    <a:lnTo>
                      <a:pt x="308" y="355"/>
                    </a:lnTo>
                    <a:lnTo>
                      <a:pt x="308" y="355"/>
                    </a:lnTo>
                    <a:lnTo>
                      <a:pt x="308" y="353"/>
                    </a:lnTo>
                    <a:lnTo>
                      <a:pt x="308" y="353"/>
                    </a:lnTo>
                    <a:lnTo>
                      <a:pt x="308" y="351"/>
                    </a:lnTo>
                    <a:lnTo>
                      <a:pt x="308" y="351"/>
                    </a:lnTo>
                    <a:lnTo>
                      <a:pt x="308" y="350"/>
                    </a:lnTo>
                    <a:lnTo>
                      <a:pt x="308" y="350"/>
                    </a:lnTo>
                    <a:lnTo>
                      <a:pt x="308" y="350"/>
                    </a:lnTo>
                    <a:lnTo>
                      <a:pt x="308" y="348"/>
                    </a:lnTo>
                    <a:lnTo>
                      <a:pt x="308" y="348"/>
                    </a:lnTo>
                    <a:lnTo>
                      <a:pt x="308" y="348"/>
                    </a:lnTo>
                    <a:lnTo>
                      <a:pt x="306" y="346"/>
                    </a:lnTo>
                    <a:lnTo>
                      <a:pt x="306" y="346"/>
                    </a:lnTo>
                    <a:lnTo>
                      <a:pt x="306" y="346"/>
                    </a:lnTo>
                    <a:lnTo>
                      <a:pt x="304" y="344"/>
                    </a:lnTo>
                    <a:lnTo>
                      <a:pt x="304" y="344"/>
                    </a:lnTo>
                    <a:lnTo>
                      <a:pt x="304" y="344"/>
                    </a:lnTo>
                    <a:lnTo>
                      <a:pt x="304" y="342"/>
                    </a:lnTo>
                    <a:lnTo>
                      <a:pt x="304" y="341"/>
                    </a:lnTo>
                    <a:lnTo>
                      <a:pt x="304" y="341"/>
                    </a:lnTo>
                    <a:lnTo>
                      <a:pt x="306" y="341"/>
                    </a:lnTo>
                    <a:lnTo>
                      <a:pt x="306" y="339"/>
                    </a:lnTo>
                    <a:lnTo>
                      <a:pt x="306" y="339"/>
                    </a:lnTo>
                    <a:lnTo>
                      <a:pt x="306" y="339"/>
                    </a:lnTo>
                    <a:lnTo>
                      <a:pt x="306" y="339"/>
                    </a:lnTo>
                    <a:lnTo>
                      <a:pt x="306" y="339"/>
                    </a:lnTo>
                    <a:lnTo>
                      <a:pt x="306" y="337"/>
                    </a:lnTo>
                    <a:lnTo>
                      <a:pt x="306" y="337"/>
                    </a:lnTo>
                    <a:lnTo>
                      <a:pt x="306" y="337"/>
                    </a:lnTo>
                    <a:lnTo>
                      <a:pt x="306" y="337"/>
                    </a:lnTo>
                    <a:lnTo>
                      <a:pt x="308" y="337"/>
                    </a:lnTo>
                    <a:lnTo>
                      <a:pt x="308" y="337"/>
                    </a:lnTo>
                    <a:lnTo>
                      <a:pt x="308" y="335"/>
                    </a:lnTo>
                    <a:lnTo>
                      <a:pt x="308" y="335"/>
                    </a:lnTo>
                    <a:lnTo>
                      <a:pt x="308" y="335"/>
                    </a:lnTo>
                    <a:lnTo>
                      <a:pt x="306" y="333"/>
                    </a:lnTo>
                    <a:lnTo>
                      <a:pt x="306" y="333"/>
                    </a:lnTo>
                    <a:lnTo>
                      <a:pt x="306" y="333"/>
                    </a:lnTo>
                    <a:lnTo>
                      <a:pt x="306" y="333"/>
                    </a:lnTo>
                    <a:lnTo>
                      <a:pt x="304" y="333"/>
                    </a:lnTo>
                    <a:lnTo>
                      <a:pt x="304" y="333"/>
                    </a:lnTo>
                    <a:lnTo>
                      <a:pt x="304" y="331"/>
                    </a:lnTo>
                    <a:lnTo>
                      <a:pt x="304" y="331"/>
                    </a:lnTo>
                    <a:lnTo>
                      <a:pt x="304" y="331"/>
                    </a:lnTo>
                    <a:lnTo>
                      <a:pt x="302" y="331"/>
                    </a:lnTo>
                    <a:lnTo>
                      <a:pt x="302" y="331"/>
                    </a:lnTo>
                    <a:lnTo>
                      <a:pt x="302" y="331"/>
                    </a:lnTo>
                    <a:lnTo>
                      <a:pt x="302" y="330"/>
                    </a:lnTo>
                    <a:lnTo>
                      <a:pt x="300" y="330"/>
                    </a:lnTo>
                    <a:lnTo>
                      <a:pt x="300" y="330"/>
                    </a:lnTo>
                    <a:lnTo>
                      <a:pt x="300" y="330"/>
                    </a:lnTo>
                    <a:lnTo>
                      <a:pt x="300" y="328"/>
                    </a:lnTo>
                    <a:lnTo>
                      <a:pt x="300" y="328"/>
                    </a:lnTo>
                    <a:lnTo>
                      <a:pt x="300" y="328"/>
                    </a:lnTo>
                    <a:lnTo>
                      <a:pt x="299" y="328"/>
                    </a:lnTo>
                    <a:lnTo>
                      <a:pt x="299" y="328"/>
                    </a:lnTo>
                    <a:lnTo>
                      <a:pt x="299" y="326"/>
                    </a:lnTo>
                    <a:lnTo>
                      <a:pt x="299" y="326"/>
                    </a:lnTo>
                    <a:lnTo>
                      <a:pt x="299" y="326"/>
                    </a:lnTo>
                    <a:lnTo>
                      <a:pt x="299" y="326"/>
                    </a:lnTo>
                    <a:lnTo>
                      <a:pt x="299" y="326"/>
                    </a:lnTo>
                    <a:lnTo>
                      <a:pt x="299" y="324"/>
                    </a:lnTo>
                    <a:lnTo>
                      <a:pt x="299" y="324"/>
                    </a:lnTo>
                    <a:lnTo>
                      <a:pt x="299" y="324"/>
                    </a:lnTo>
                    <a:lnTo>
                      <a:pt x="300" y="322"/>
                    </a:lnTo>
                    <a:lnTo>
                      <a:pt x="300" y="322"/>
                    </a:lnTo>
                    <a:lnTo>
                      <a:pt x="300" y="322"/>
                    </a:lnTo>
                    <a:lnTo>
                      <a:pt x="300" y="322"/>
                    </a:lnTo>
                    <a:lnTo>
                      <a:pt x="300" y="322"/>
                    </a:lnTo>
                    <a:lnTo>
                      <a:pt x="300" y="322"/>
                    </a:lnTo>
                    <a:lnTo>
                      <a:pt x="300" y="322"/>
                    </a:lnTo>
                    <a:lnTo>
                      <a:pt x="300" y="322"/>
                    </a:lnTo>
                    <a:lnTo>
                      <a:pt x="300" y="321"/>
                    </a:lnTo>
                    <a:lnTo>
                      <a:pt x="302" y="321"/>
                    </a:lnTo>
                    <a:lnTo>
                      <a:pt x="302" y="321"/>
                    </a:lnTo>
                    <a:lnTo>
                      <a:pt x="302" y="321"/>
                    </a:lnTo>
                    <a:lnTo>
                      <a:pt x="302" y="321"/>
                    </a:lnTo>
                    <a:lnTo>
                      <a:pt x="302" y="321"/>
                    </a:lnTo>
                    <a:lnTo>
                      <a:pt x="302" y="319"/>
                    </a:lnTo>
                    <a:lnTo>
                      <a:pt x="302" y="319"/>
                    </a:lnTo>
                    <a:lnTo>
                      <a:pt x="302" y="319"/>
                    </a:lnTo>
                    <a:lnTo>
                      <a:pt x="302" y="317"/>
                    </a:lnTo>
                    <a:lnTo>
                      <a:pt x="302" y="317"/>
                    </a:lnTo>
                    <a:lnTo>
                      <a:pt x="302" y="317"/>
                    </a:lnTo>
                    <a:lnTo>
                      <a:pt x="304" y="317"/>
                    </a:lnTo>
                    <a:lnTo>
                      <a:pt x="302" y="315"/>
                    </a:lnTo>
                    <a:lnTo>
                      <a:pt x="302" y="313"/>
                    </a:lnTo>
                    <a:lnTo>
                      <a:pt x="302" y="313"/>
                    </a:lnTo>
                    <a:lnTo>
                      <a:pt x="302" y="313"/>
                    </a:lnTo>
                    <a:lnTo>
                      <a:pt x="302" y="312"/>
                    </a:lnTo>
                    <a:lnTo>
                      <a:pt x="302" y="312"/>
                    </a:lnTo>
                    <a:lnTo>
                      <a:pt x="302" y="312"/>
                    </a:lnTo>
                    <a:lnTo>
                      <a:pt x="302" y="312"/>
                    </a:lnTo>
                    <a:lnTo>
                      <a:pt x="300" y="312"/>
                    </a:lnTo>
                    <a:lnTo>
                      <a:pt x="300" y="312"/>
                    </a:lnTo>
                    <a:lnTo>
                      <a:pt x="300" y="312"/>
                    </a:lnTo>
                    <a:lnTo>
                      <a:pt x="300" y="312"/>
                    </a:lnTo>
                    <a:lnTo>
                      <a:pt x="300" y="312"/>
                    </a:lnTo>
                    <a:lnTo>
                      <a:pt x="300" y="310"/>
                    </a:lnTo>
                    <a:lnTo>
                      <a:pt x="300" y="310"/>
                    </a:lnTo>
                    <a:lnTo>
                      <a:pt x="300" y="310"/>
                    </a:lnTo>
                    <a:lnTo>
                      <a:pt x="300" y="310"/>
                    </a:lnTo>
                    <a:lnTo>
                      <a:pt x="300" y="308"/>
                    </a:lnTo>
                    <a:lnTo>
                      <a:pt x="302" y="308"/>
                    </a:lnTo>
                    <a:lnTo>
                      <a:pt x="302" y="308"/>
                    </a:lnTo>
                    <a:lnTo>
                      <a:pt x="302" y="306"/>
                    </a:lnTo>
                    <a:lnTo>
                      <a:pt x="302" y="306"/>
                    </a:lnTo>
                    <a:lnTo>
                      <a:pt x="304" y="306"/>
                    </a:lnTo>
                    <a:lnTo>
                      <a:pt x="304" y="306"/>
                    </a:lnTo>
                    <a:lnTo>
                      <a:pt x="304" y="306"/>
                    </a:lnTo>
                    <a:lnTo>
                      <a:pt x="304" y="304"/>
                    </a:lnTo>
                    <a:lnTo>
                      <a:pt x="304" y="304"/>
                    </a:lnTo>
                    <a:lnTo>
                      <a:pt x="304" y="304"/>
                    </a:lnTo>
                    <a:lnTo>
                      <a:pt x="304" y="304"/>
                    </a:lnTo>
                    <a:lnTo>
                      <a:pt x="304" y="304"/>
                    </a:lnTo>
                    <a:lnTo>
                      <a:pt x="304" y="304"/>
                    </a:lnTo>
                    <a:lnTo>
                      <a:pt x="304" y="304"/>
                    </a:lnTo>
                    <a:lnTo>
                      <a:pt x="302" y="304"/>
                    </a:lnTo>
                    <a:lnTo>
                      <a:pt x="302" y="304"/>
                    </a:lnTo>
                    <a:lnTo>
                      <a:pt x="300" y="304"/>
                    </a:lnTo>
                    <a:lnTo>
                      <a:pt x="300" y="303"/>
                    </a:lnTo>
                    <a:lnTo>
                      <a:pt x="300" y="303"/>
                    </a:lnTo>
                    <a:lnTo>
                      <a:pt x="300" y="303"/>
                    </a:lnTo>
                    <a:lnTo>
                      <a:pt x="300" y="301"/>
                    </a:lnTo>
                    <a:lnTo>
                      <a:pt x="302" y="301"/>
                    </a:lnTo>
                    <a:lnTo>
                      <a:pt x="302" y="299"/>
                    </a:lnTo>
                    <a:lnTo>
                      <a:pt x="302" y="299"/>
                    </a:lnTo>
                    <a:lnTo>
                      <a:pt x="302" y="299"/>
                    </a:lnTo>
                    <a:lnTo>
                      <a:pt x="302" y="297"/>
                    </a:lnTo>
                    <a:lnTo>
                      <a:pt x="302" y="297"/>
                    </a:lnTo>
                    <a:lnTo>
                      <a:pt x="302" y="297"/>
                    </a:lnTo>
                    <a:lnTo>
                      <a:pt x="302" y="295"/>
                    </a:lnTo>
                    <a:lnTo>
                      <a:pt x="302" y="295"/>
                    </a:lnTo>
                    <a:lnTo>
                      <a:pt x="302" y="295"/>
                    </a:lnTo>
                    <a:lnTo>
                      <a:pt x="302" y="295"/>
                    </a:lnTo>
                    <a:lnTo>
                      <a:pt x="302" y="295"/>
                    </a:lnTo>
                    <a:lnTo>
                      <a:pt x="302" y="293"/>
                    </a:lnTo>
                    <a:lnTo>
                      <a:pt x="302" y="293"/>
                    </a:lnTo>
                    <a:lnTo>
                      <a:pt x="300" y="293"/>
                    </a:lnTo>
                    <a:lnTo>
                      <a:pt x="300" y="292"/>
                    </a:lnTo>
                    <a:lnTo>
                      <a:pt x="300" y="292"/>
                    </a:lnTo>
                    <a:lnTo>
                      <a:pt x="300" y="292"/>
                    </a:lnTo>
                    <a:lnTo>
                      <a:pt x="300" y="290"/>
                    </a:lnTo>
                    <a:lnTo>
                      <a:pt x="300" y="290"/>
                    </a:lnTo>
                    <a:lnTo>
                      <a:pt x="300" y="290"/>
                    </a:lnTo>
                    <a:lnTo>
                      <a:pt x="302" y="290"/>
                    </a:lnTo>
                    <a:lnTo>
                      <a:pt x="302" y="290"/>
                    </a:lnTo>
                    <a:lnTo>
                      <a:pt x="302" y="290"/>
                    </a:lnTo>
                    <a:lnTo>
                      <a:pt x="302" y="290"/>
                    </a:lnTo>
                    <a:lnTo>
                      <a:pt x="302" y="288"/>
                    </a:lnTo>
                    <a:lnTo>
                      <a:pt x="304" y="288"/>
                    </a:lnTo>
                    <a:lnTo>
                      <a:pt x="302" y="288"/>
                    </a:lnTo>
                    <a:lnTo>
                      <a:pt x="302" y="286"/>
                    </a:lnTo>
                    <a:lnTo>
                      <a:pt x="302" y="286"/>
                    </a:lnTo>
                    <a:lnTo>
                      <a:pt x="300" y="286"/>
                    </a:lnTo>
                    <a:lnTo>
                      <a:pt x="300" y="286"/>
                    </a:lnTo>
                    <a:lnTo>
                      <a:pt x="300" y="286"/>
                    </a:lnTo>
                    <a:lnTo>
                      <a:pt x="300" y="286"/>
                    </a:lnTo>
                    <a:lnTo>
                      <a:pt x="300" y="284"/>
                    </a:lnTo>
                    <a:lnTo>
                      <a:pt x="300" y="284"/>
                    </a:lnTo>
                    <a:lnTo>
                      <a:pt x="300" y="284"/>
                    </a:lnTo>
                    <a:lnTo>
                      <a:pt x="302" y="284"/>
                    </a:lnTo>
                    <a:lnTo>
                      <a:pt x="302" y="283"/>
                    </a:lnTo>
                    <a:lnTo>
                      <a:pt x="302" y="283"/>
                    </a:lnTo>
                    <a:lnTo>
                      <a:pt x="304" y="283"/>
                    </a:lnTo>
                    <a:lnTo>
                      <a:pt x="304" y="283"/>
                    </a:lnTo>
                    <a:lnTo>
                      <a:pt x="304" y="281"/>
                    </a:lnTo>
                    <a:lnTo>
                      <a:pt x="304" y="281"/>
                    </a:lnTo>
                    <a:lnTo>
                      <a:pt x="304" y="281"/>
                    </a:lnTo>
                    <a:lnTo>
                      <a:pt x="304" y="281"/>
                    </a:lnTo>
                    <a:lnTo>
                      <a:pt x="304" y="281"/>
                    </a:lnTo>
                    <a:lnTo>
                      <a:pt x="304" y="281"/>
                    </a:lnTo>
                    <a:lnTo>
                      <a:pt x="304" y="281"/>
                    </a:lnTo>
                    <a:lnTo>
                      <a:pt x="304" y="281"/>
                    </a:lnTo>
                    <a:lnTo>
                      <a:pt x="304" y="281"/>
                    </a:lnTo>
                    <a:lnTo>
                      <a:pt x="304" y="279"/>
                    </a:lnTo>
                    <a:lnTo>
                      <a:pt x="304" y="279"/>
                    </a:lnTo>
                    <a:lnTo>
                      <a:pt x="304" y="279"/>
                    </a:lnTo>
                    <a:lnTo>
                      <a:pt x="304" y="279"/>
                    </a:lnTo>
                    <a:lnTo>
                      <a:pt x="304" y="279"/>
                    </a:lnTo>
                    <a:lnTo>
                      <a:pt x="304" y="279"/>
                    </a:lnTo>
                    <a:lnTo>
                      <a:pt x="304" y="279"/>
                    </a:lnTo>
                    <a:lnTo>
                      <a:pt x="304" y="279"/>
                    </a:lnTo>
                    <a:lnTo>
                      <a:pt x="304" y="279"/>
                    </a:lnTo>
                    <a:lnTo>
                      <a:pt x="304" y="277"/>
                    </a:lnTo>
                    <a:lnTo>
                      <a:pt x="304" y="277"/>
                    </a:lnTo>
                    <a:lnTo>
                      <a:pt x="304" y="275"/>
                    </a:lnTo>
                    <a:lnTo>
                      <a:pt x="304" y="275"/>
                    </a:lnTo>
                    <a:lnTo>
                      <a:pt x="304" y="275"/>
                    </a:lnTo>
                    <a:lnTo>
                      <a:pt x="304" y="275"/>
                    </a:lnTo>
                    <a:lnTo>
                      <a:pt x="304" y="274"/>
                    </a:lnTo>
                    <a:lnTo>
                      <a:pt x="304" y="274"/>
                    </a:lnTo>
                    <a:lnTo>
                      <a:pt x="306" y="274"/>
                    </a:lnTo>
                    <a:lnTo>
                      <a:pt x="306" y="274"/>
                    </a:lnTo>
                    <a:lnTo>
                      <a:pt x="304" y="272"/>
                    </a:lnTo>
                    <a:lnTo>
                      <a:pt x="306" y="272"/>
                    </a:lnTo>
                    <a:lnTo>
                      <a:pt x="304" y="270"/>
                    </a:lnTo>
                    <a:lnTo>
                      <a:pt x="306" y="270"/>
                    </a:lnTo>
                    <a:lnTo>
                      <a:pt x="306" y="270"/>
                    </a:lnTo>
                    <a:lnTo>
                      <a:pt x="306" y="270"/>
                    </a:lnTo>
                    <a:lnTo>
                      <a:pt x="306" y="270"/>
                    </a:lnTo>
                    <a:lnTo>
                      <a:pt x="306" y="270"/>
                    </a:lnTo>
                    <a:lnTo>
                      <a:pt x="306" y="270"/>
                    </a:lnTo>
                    <a:lnTo>
                      <a:pt x="306" y="268"/>
                    </a:lnTo>
                    <a:lnTo>
                      <a:pt x="306" y="268"/>
                    </a:lnTo>
                    <a:lnTo>
                      <a:pt x="306" y="268"/>
                    </a:lnTo>
                    <a:lnTo>
                      <a:pt x="306" y="268"/>
                    </a:lnTo>
                    <a:lnTo>
                      <a:pt x="306" y="268"/>
                    </a:lnTo>
                    <a:lnTo>
                      <a:pt x="306" y="268"/>
                    </a:lnTo>
                    <a:lnTo>
                      <a:pt x="306" y="268"/>
                    </a:lnTo>
                    <a:lnTo>
                      <a:pt x="306" y="266"/>
                    </a:lnTo>
                    <a:lnTo>
                      <a:pt x="306" y="266"/>
                    </a:lnTo>
                    <a:lnTo>
                      <a:pt x="306" y="266"/>
                    </a:lnTo>
                    <a:lnTo>
                      <a:pt x="306" y="266"/>
                    </a:lnTo>
                    <a:lnTo>
                      <a:pt x="306" y="266"/>
                    </a:lnTo>
                    <a:lnTo>
                      <a:pt x="306" y="265"/>
                    </a:lnTo>
                    <a:lnTo>
                      <a:pt x="308" y="265"/>
                    </a:lnTo>
                    <a:lnTo>
                      <a:pt x="308" y="265"/>
                    </a:lnTo>
                    <a:lnTo>
                      <a:pt x="308" y="265"/>
                    </a:lnTo>
                    <a:lnTo>
                      <a:pt x="308" y="263"/>
                    </a:lnTo>
                    <a:lnTo>
                      <a:pt x="308" y="263"/>
                    </a:lnTo>
                    <a:lnTo>
                      <a:pt x="308" y="263"/>
                    </a:lnTo>
                    <a:lnTo>
                      <a:pt x="309" y="263"/>
                    </a:lnTo>
                    <a:lnTo>
                      <a:pt x="311" y="263"/>
                    </a:lnTo>
                    <a:lnTo>
                      <a:pt x="311" y="263"/>
                    </a:lnTo>
                    <a:lnTo>
                      <a:pt x="313" y="263"/>
                    </a:lnTo>
                    <a:lnTo>
                      <a:pt x="313" y="263"/>
                    </a:lnTo>
                    <a:lnTo>
                      <a:pt x="313" y="263"/>
                    </a:lnTo>
                    <a:lnTo>
                      <a:pt x="315" y="263"/>
                    </a:lnTo>
                    <a:lnTo>
                      <a:pt x="315" y="263"/>
                    </a:lnTo>
                    <a:lnTo>
                      <a:pt x="315" y="263"/>
                    </a:lnTo>
                    <a:lnTo>
                      <a:pt x="315" y="263"/>
                    </a:lnTo>
                    <a:lnTo>
                      <a:pt x="317" y="263"/>
                    </a:lnTo>
                    <a:lnTo>
                      <a:pt x="317" y="263"/>
                    </a:lnTo>
                    <a:lnTo>
                      <a:pt x="317" y="261"/>
                    </a:lnTo>
                    <a:lnTo>
                      <a:pt x="317" y="261"/>
                    </a:lnTo>
                    <a:lnTo>
                      <a:pt x="317" y="263"/>
                    </a:lnTo>
                    <a:lnTo>
                      <a:pt x="318" y="263"/>
                    </a:lnTo>
                    <a:lnTo>
                      <a:pt x="318" y="261"/>
                    </a:lnTo>
                    <a:lnTo>
                      <a:pt x="318" y="261"/>
                    </a:lnTo>
                    <a:lnTo>
                      <a:pt x="318" y="261"/>
                    </a:lnTo>
                    <a:lnTo>
                      <a:pt x="320" y="261"/>
                    </a:lnTo>
                    <a:lnTo>
                      <a:pt x="320" y="261"/>
                    </a:lnTo>
                    <a:lnTo>
                      <a:pt x="320" y="259"/>
                    </a:lnTo>
                    <a:lnTo>
                      <a:pt x="320" y="259"/>
                    </a:lnTo>
                    <a:lnTo>
                      <a:pt x="320" y="259"/>
                    </a:lnTo>
                    <a:lnTo>
                      <a:pt x="322" y="259"/>
                    </a:lnTo>
                    <a:lnTo>
                      <a:pt x="322" y="259"/>
                    </a:lnTo>
                    <a:lnTo>
                      <a:pt x="322" y="259"/>
                    </a:lnTo>
                    <a:lnTo>
                      <a:pt x="324" y="259"/>
                    </a:lnTo>
                    <a:lnTo>
                      <a:pt x="324" y="259"/>
                    </a:lnTo>
                    <a:lnTo>
                      <a:pt x="324" y="259"/>
                    </a:lnTo>
                    <a:lnTo>
                      <a:pt x="324" y="259"/>
                    </a:lnTo>
                    <a:lnTo>
                      <a:pt x="324" y="259"/>
                    </a:lnTo>
                    <a:lnTo>
                      <a:pt x="326" y="259"/>
                    </a:lnTo>
                    <a:lnTo>
                      <a:pt x="326" y="259"/>
                    </a:lnTo>
                    <a:lnTo>
                      <a:pt x="326" y="259"/>
                    </a:lnTo>
                    <a:lnTo>
                      <a:pt x="326" y="259"/>
                    </a:lnTo>
                    <a:lnTo>
                      <a:pt x="328" y="259"/>
                    </a:lnTo>
                    <a:lnTo>
                      <a:pt x="328" y="261"/>
                    </a:lnTo>
                    <a:lnTo>
                      <a:pt x="328" y="261"/>
                    </a:lnTo>
                    <a:lnTo>
                      <a:pt x="329" y="261"/>
                    </a:lnTo>
                    <a:lnTo>
                      <a:pt x="329" y="259"/>
                    </a:lnTo>
                    <a:lnTo>
                      <a:pt x="329" y="259"/>
                    </a:lnTo>
                    <a:lnTo>
                      <a:pt x="331" y="259"/>
                    </a:lnTo>
                    <a:lnTo>
                      <a:pt x="331" y="259"/>
                    </a:lnTo>
                    <a:lnTo>
                      <a:pt x="331" y="259"/>
                    </a:lnTo>
                    <a:lnTo>
                      <a:pt x="333" y="259"/>
                    </a:lnTo>
                    <a:lnTo>
                      <a:pt x="333" y="257"/>
                    </a:lnTo>
                    <a:lnTo>
                      <a:pt x="335" y="257"/>
                    </a:lnTo>
                    <a:lnTo>
                      <a:pt x="335" y="257"/>
                    </a:lnTo>
                    <a:lnTo>
                      <a:pt x="337" y="254"/>
                    </a:lnTo>
                    <a:lnTo>
                      <a:pt x="338" y="252"/>
                    </a:lnTo>
                    <a:lnTo>
                      <a:pt x="338" y="252"/>
                    </a:lnTo>
                    <a:lnTo>
                      <a:pt x="338" y="252"/>
                    </a:lnTo>
                    <a:lnTo>
                      <a:pt x="338" y="252"/>
                    </a:lnTo>
                    <a:lnTo>
                      <a:pt x="338" y="250"/>
                    </a:lnTo>
                    <a:lnTo>
                      <a:pt x="340" y="250"/>
                    </a:lnTo>
                    <a:lnTo>
                      <a:pt x="340" y="248"/>
                    </a:lnTo>
                    <a:lnTo>
                      <a:pt x="340" y="248"/>
                    </a:lnTo>
                    <a:lnTo>
                      <a:pt x="340" y="248"/>
                    </a:lnTo>
                    <a:lnTo>
                      <a:pt x="340" y="246"/>
                    </a:lnTo>
                    <a:lnTo>
                      <a:pt x="342" y="246"/>
                    </a:lnTo>
                    <a:lnTo>
                      <a:pt x="342" y="245"/>
                    </a:lnTo>
                    <a:lnTo>
                      <a:pt x="342" y="245"/>
                    </a:lnTo>
                    <a:lnTo>
                      <a:pt x="342" y="245"/>
                    </a:lnTo>
                    <a:lnTo>
                      <a:pt x="342" y="245"/>
                    </a:lnTo>
                    <a:lnTo>
                      <a:pt x="342" y="243"/>
                    </a:lnTo>
                    <a:lnTo>
                      <a:pt x="342" y="243"/>
                    </a:lnTo>
                    <a:lnTo>
                      <a:pt x="344" y="243"/>
                    </a:lnTo>
                    <a:lnTo>
                      <a:pt x="344" y="241"/>
                    </a:lnTo>
                    <a:lnTo>
                      <a:pt x="344" y="241"/>
                    </a:lnTo>
                    <a:lnTo>
                      <a:pt x="344" y="241"/>
                    </a:lnTo>
                    <a:lnTo>
                      <a:pt x="346" y="241"/>
                    </a:lnTo>
                    <a:lnTo>
                      <a:pt x="346" y="241"/>
                    </a:lnTo>
                    <a:lnTo>
                      <a:pt x="346" y="241"/>
                    </a:lnTo>
                    <a:lnTo>
                      <a:pt x="347" y="239"/>
                    </a:lnTo>
                    <a:lnTo>
                      <a:pt x="347" y="239"/>
                    </a:lnTo>
                    <a:lnTo>
                      <a:pt x="349" y="239"/>
                    </a:lnTo>
                    <a:lnTo>
                      <a:pt x="349" y="237"/>
                    </a:lnTo>
                    <a:lnTo>
                      <a:pt x="351" y="237"/>
                    </a:lnTo>
                    <a:lnTo>
                      <a:pt x="351" y="236"/>
                    </a:lnTo>
                    <a:lnTo>
                      <a:pt x="351" y="236"/>
                    </a:lnTo>
                    <a:lnTo>
                      <a:pt x="353" y="236"/>
                    </a:lnTo>
                    <a:lnTo>
                      <a:pt x="353" y="236"/>
                    </a:lnTo>
                    <a:lnTo>
                      <a:pt x="353" y="234"/>
                    </a:lnTo>
                    <a:lnTo>
                      <a:pt x="353" y="234"/>
                    </a:lnTo>
                    <a:lnTo>
                      <a:pt x="355" y="234"/>
                    </a:lnTo>
                    <a:lnTo>
                      <a:pt x="356" y="234"/>
                    </a:lnTo>
                    <a:lnTo>
                      <a:pt x="356" y="234"/>
                    </a:lnTo>
                    <a:lnTo>
                      <a:pt x="356" y="232"/>
                    </a:lnTo>
                    <a:lnTo>
                      <a:pt x="358" y="232"/>
                    </a:lnTo>
                    <a:lnTo>
                      <a:pt x="358" y="232"/>
                    </a:lnTo>
                    <a:lnTo>
                      <a:pt x="358" y="232"/>
                    </a:lnTo>
                    <a:lnTo>
                      <a:pt x="358" y="232"/>
                    </a:lnTo>
                    <a:lnTo>
                      <a:pt x="360" y="232"/>
                    </a:lnTo>
                    <a:lnTo>
                      <a:pt x="360" y="232"/>
                    </a:lnTo>
                    <a:lnTo>
                      <a:pt x="360" y="232"/>
                    </a:lnTo>
                    <a:lnTo>
                      <a:pt x="362" y="230"/>
                    </a:lnTo>
                    <a:lnTo>
                      <a:pt x="362" y="230"/>
                    </a:lnTo>
                    <a:lnTo>
                      <a:pt x="364" y="230"/>
                    </a:lnTo>
                    <a:lnTo>
                      <a:pt x="364" y="230"/>
                    </a:lnTo>
                    <a:lnTo>
                      <a:pt x="364" y="230"/>
                    </a:lnTo>
                    <a:lnTo>
                      <a:pt x="366" y="230"/>
                    </a:lnTo>
                    <a:lnTo>
                      <a:pt x="366" y="230"/>
                    </a:lnTo>
                    <a:lnTo>
                      <a:pt x="366" y="230"/>
                    </a:lnTo>
                    <a:lnTo>
                      <a:pt x="366" y="230"/>
                    </a:lnTo>
                    <a:lnTo>
                      <a:pt x="367" y="230"/>
                    </a:lnTo>
                    <a:lnTo>
                      <a:pt x="367" y="230"/>
                    </a:lnTo>
                    <a:lnTo>
                      <a:pt x="367" y="230"/>
                    </a:lnTo>
                    <a:lnTo>
                      <a:pt x="367" y="230"/>
                    </a:lnTo>
                    <a:lnTo>
                      <a:pt x="369" y="230"/>
                    </a:lnTo>
                    <a:lnTo>
                      <a:pt x="369" y="230"/>
                    </a:lnTo>
                    <a:lnTo>
                      <a:pt x="369" y="230"/>
                    </a:lnTo>
                    <a:lnTo>
                      <a:pt x="369" y="230"/>
                    </a:lnTo>
                    <a:lnTo>
                      <a:pt x="369" y="230"/>
                    </a:lnTo>
                    <a:lnTo>
                      <a:pt x="369" y="230"/>
                    </a:lnTo>
                    <a:lnTo>
                      <a:pt x="371" y="230"/>
                    </a:lnTo>
                    <a:lnTo>
                      <a:pt x="371" y="228"/>
                    </a:lnTo>
                    <a:lnTo>
                      <a:pt x="371" y="228"/>
                    </a:lnTo>
                    <a:lnTo>
                      <a:pt x="371" y="228"/>
                    </a:lnTo>
                    <a:lnTo>
                      <a:pt x="371" y="228"/>
                    </a:lnTo>
                    <a:lnTo>
                      <a:pt x="373" y="228"/>
                    </a:lnTo>
                    <a:lnTo>
                      <a:pt x="373" y="228"/>
                    </a:lnTo>
                    <a:lnTo>
                      <a:pt x="373" y="228"/>
                    </a:lnTo>
                    <a:lnTo>
                      <a:pt x="375" y="228"/>
                    </a:lnTo>
                    <a:lnTo>
                      <a:pt x="375" y="228"/>
                    </a:lnTo>
                    <a:lnTo>
                      <a:pt x="375" y="227"/>
                    </a:lnTo>
                    <a:lnTo>
                      <a:pt x="375" y="227"/>
                    </a:lnTo>
                    <a:lnTo>
                      <a:pt x="376" y="225"/>
                    </a:lnTo>
                    <a:lnTo>
                      <a:pt x="376" y="225"/>
                    </a:lnTo>
                    <a:lnTo>
                      <a:pt x="376" y="225"/>
                    </a:lnTo>
                    <a:lnTo>
                      <a:pt x="378" y="225"/>
                    </a:lnTo>
                    <a:lnTo>
                      <a:pt x="378" y="223"/>
                    </a:lnTo>
                    <a:lnTo>
                      <a:pt x="378" y="223"/>
                    </a:lnTo>
                    <a:lnTo>
                      <a:pt x="380" y="223"/>
                    </a:lnTo>
                    <a:lnTo>
                      <a:pt x="380" y="221"/>
                    </a:lnTo>
                    <a:lnTo>
                      <a:pt x="380" y="221"/>
                    </a:lnTo>
                    <a:lnTo>
                      <a:pt x="380" y="221"/>
                    </a:lnTo>
                    <a:lnTo>
                      <a:pt x="382" y="219"/>
                    </a:lnTo>
                    <a:lnTo>
                      <a:pt x="382" y="219"/>
                    </a:lnTo>
                    <a:lnTo>
                      <a:pt x="382" y="218"/>
                    </a:lnTo>
                    <a:lnTo>
                      <a:pt x="384" y="218"/>
                    </a:lnTo>
                    <a:lnTo>
                      <a:pt x="384" y="218"/>
                    </a:lnTo>
                    <a:lnTo>
                      <a:pt x="384" y="218"/>
                    </a:lnTo>
                    <a:lnTo>
                      <a:pt x="385" y="216"/>
                    </a:lnTo>
                    <a:lnTo>
                      <a:pt x="385" y="216"/>
                    </a:lnTo>
                    <a:lnTo>
                      <a:pt x="385" y="214"/>
                    </a:lnTo>
                    <a:lnTo>
                      <a:pt x="387" y="214"/>
                    </a:lnTo>
                    <a:lnTo>
                      <a:pt x="387" y="214"/>
                    </a:lnTo>
                    <a:lnTo>
                      <a:pt x="387" y="214"/>
                    </a:lnTo>
                    <a:lnTo>
                      <a:pt x="387" y="214"/>
                    </a:lnTo>
                    <a:lnTo>
                      <a:pt x="387" y="214"/>
                    </a:lnTo>
                    <a:lnTo>
                      <a:pt x="389" y="212"/>
                    </a:lnTo>
                    <a:lnTo>
                      <a:pt x="389" y="212"/>
                    </a:lnTo>
                    <a:lnTo>
                      <a:pt x="389" y="212"/>
                    </a:lnTo>
                    <a:lnTo>
                      <a:pt x="389" y="212"/>
                    </a:lnTo>
                    <a:lnTo>
                      <a:pt x="389" y="212"/>
                    </a:lnTo>
                    <a:lnTo>
                      <a:pt x="389" y="210"/>
                    </a:lnTo>
                    <a:lnTo>
                      <a:pt x="391" y="210"/>
                    </a:lnTo>
                    <a:lnTo>
                      <a:pt x="391" y="210"/>
                    </a:lnTo>
                    <a:lnTo>
                      <a:pt x="391" y="208"/>
                    </a:lnTo>
                    <a:lnTo>
                      <a:pt x="391" y="208"/>
                    </a:lnTo>
                    <a:lnTo>
                      <a:pt x="391" y="208"/>
                    </a:lnTo>
                    <a:lnTo>
                      <a:pt x="393" y="208"/>
                    </a:lnTo>
                    <a:lnTo>
                      <a:pt x="393" y="208"/>
                    </a:lnTo>
                    <a:lnTo>
                      <a:pt x="394" y="208"/>
                    </a:lnTo>
                    <a:lnTo>
                      <a:pt x="394" y="208"/>
                    </a:lnTo>
                    <a:lnTo>
                      <a:pt x="394" y="208"/>
                    </a:lnTo>
                    <a:lnTo>
                      <a:pt x="394" y="207"/>
                    </a:lnTo>
                    <a:lnTo>
                      <a:pt x="394" y="207"/>
                    </a:lnTo>
                    <a:lnTo>
                      <a:pt x="394" y="207"/>
                    </a:lnTo>
                    <a:lnTo>
                      <a:pt x="394" y="203"/>
                    </a:lnTo>
                    <a:lnTo>
                      <a:pt x="394" y="203"/>
                    </a:lnTo>
                    <a:lnTo>
                      <a:pt x="394" y="203"/>
                    </a:lnTo>
                    <a:lnTo>
                      <a:pt x="394" y="201"/>
                    </a:lnTo>
                    <a:lnTo>
                      <a:pt x="393" y="201"/>
                    </a:lnTo>
                    <a:lnTo>
                      <a:pt x="393" y="201"/>
                    </a:lnTo>
                    <a:lnTo>
                      <a:pt x="391" y="201"/>
                    </a:lnTo>
                    <a:lnTo>
                      <a:pt x="389" y="199"/>
                    </a:lnTo>
                    <a:lnTo>
                      <a:pt x="389" y="199"/>
                    </a:lnTo>
                    <a:lnTo>
                      <a:pt x="389" y="198"/>
                    </a:lnTo>
                    <a:lnTo>
                      <a:pt x="389" y="198"/>
                    </a:lnTo>
                    <a:lnTo>
                      <a:pt x="389" y="198"/>
                    </a:lnTo>
                    <a:lnTo>
                      <a:pt x="389" y="198"/>
                    </a:lnTo>
                    <a:lnTo>
                      <a:pt x="389" y="198"/>
                    </a:lnTo>
                    <a:lnTo>
                      <a:pt x="389" y="196"/>
                    </a:lnTo>
                    <a:lnTo>
                      <a:pt x="389" y="194"/>
                    </a:lnTo>
                    <a:lnTo>
                      <a:pt x="387" y="194"/>
                    </a:lnTo>
                    <a:lnTo>
                      <a:pt x="387" y="194"/>
                    </a:lnTo>
                    <a:lnTo>
                      <a:pt x="389" y="194"/>
                    </a:lnTo>
                    <a:lnTo>
                      <a:pt x="389" y="192"/>
                    </a:lnTo>
                    <a:lnTo>
                      <a:pt x="389" y="192"/>
                    </a:lnTo>
                    <a:lnTo>
                      <a:pt x="389" y="192"/>
                    </a:lnTo>
                    <a:lnTo>
                      <a:pt x="389" y="192"/>
                    </a:lnTo>
                    <a:lnTo>
                      <a:pt x="389" y="190"/>
                    </a:lnTo>
                    <a:lnTo>
                      <a:pt x="389" y="190"/>
                    </a:lnTo>
                    <a:lnTo>
                      <a:pt x="389" y="190"/>
                    </a:lnTo>
                    <a:lnTo>
                      <a:pt x="389" y="190"/>
                    </a:lnTo>
                    <a:lnTo>
                      <a:pt x="389" y="189"/>
                    </a:lnTo>
                    <a:lnTo>
                      <a:pt x="389" y="189"/>
                    </a:lnTo>
                    <a:lnTo>
                      <a:pt x="389" y="189"/>
                    </a:lnTo>
                    <a:lnTo>
                      <a:pt x="389" y="189"/>
                    </a:lnTo>
                    <a:lnTo>
                      <a:pt x="387" y="189"/>
                    </a:lnTo>
                    <a:lnTo>
                      <a:pt x="387" y="187"/>
                    </a:lnTo>
                    <a:lnTo>
                      <a:pt x="387" y="187"/>
                    </a:lnTo>
                    <a:lnTo>
                      <a:pt x="387" y="187"/>
                    </a:lnTo>
                    <a:lnTo>
                      <a:pt x="387" y="187"/>
                    </a:lnTo>
                    <a:lnTo>
                      <a:pt x="387" y="187"/>
                    </a:lnTo>
                    <a:lnTo>
                      <a:pt x="387" y="187"/>
                    </a:lnTo>
                    <a:lnTo>
                      <a:pt x="387" y="185"/>
                    </a:lnTo>
                    <a:lnTo>
                      <a:pt x="387" y="185"/>
                    </a:lnTo>
                    <a:lnTo>
                      <a:pt x="385" y="183"/>
                    </a:lnTo>
                    <a:lnTo>
                      <a:pt x="385" y="183"/>
                    </a:lnTo>
                    <a:lnTo>
                      <a:pt x="385" y="183"/>
                    </a:lnTo>
                    <a:lnTo>
                      <a:pt x="385" y="183"/>
                    </a:lnTo>
                    <a:lnTo>
                      <a:pt x="385" y="183"/>
                    </a:lnTo>
                    <a:lnTo>
                      <a:pt x="385" y="183"/>
                    </a:lnTo>
                    <a:lnTo>
                      <a:pt x="385" y="183"/>
                    </a:lnTo>
                    <a:lnTo>
                      <a:pt x="387" y="181"/>
                    </a:lnTo>
                    <a:lnTo>
                      <a:pt x="387" y="181"/>
                    </a:lnTo>
                    <a:lnTo>
                      <a:pt x="387" y="181"/>
                    </a:lnTo>
                    <a:lnTo>
                      <a:pt x="385" y="181"/>
                    </a:lnTo>
                    <a:lnTo>
                      <a:pt x="385" y="180"/>
                    </a:lnTo>
                    <a:lnTo>
                      <a:pt x="385" y="180"/>
                    </a:lnTo>
                    <a:lnTo>
                      <a:pt x="385" y="180"/>
                    </a:lnTo>
                    <a:lnTo>
                      <a:pt x="384" y="180"/>
                    </a:lnTo>
                    <a:lnTo>
                      <a:pt x="385" y="180"/>
                    </a:lnTo>
                    <a:lnTo>
                      <a:pt x="385" y="180"/>
                    </a:lnTo>
                    <a:lnTo>
                      <a:pt x="385" y="180"/>
                    </a:lnTo>
                    <a:lnTo>
                      <a:pt x="385" y="180"/>
                    </a:lnTo>
                    <a:lnTo>
                      <a:pt x="387" y="178"/>
                    </a:lnTo>
                    <a:lnTo>
                      <a:pt x="387" y="178"/>
                    </a:lnTo>
                    <a:lnTo>
                      <a:pt x="385" y="178"/>
                    </a:lnTo>
                    <a:lnTo>
                      <a:pt x="385" y="178"/>
                    </a:lnTo>
                    <a:lnTo>
                      <a:pt x="385" y="176"/>
                    </a:lnTo>
                    <a:lnTo>
                      <a:pt x="385" y="176"/>
                    </a:lnTo>
                    <a:lnTo>
                      <a:pt x="385" y="176"/>
                    </a:lnTo>
                    <a:lnTo>
                      <a:pt x="387" y="176"/>
                    </a:lnTo>
                    <a:lnTo>
                      <a:pt x="387" y="176"/>
                    </a:lnTo>
                    <a:lnTo>
                      <a:pt x="387" y="176"/>
                    </a:lnTo>
                    <a:lnTo>
                      <a:pt x="387" y="174"/>
                    </a:lnTo>
                    <a:lnTo>
                      <a:pt x="387" y="172"/>
                    </a:lnTo>
                    <a:lnTo>
                      <a:pt x="385" y="172"/>
                    </a:lnTo>
                    <a:lnTo>
                      <a:pt x="385" y="172"/>
                    </a:lnTo>
                    <a:lnTo>
                      <a:pt x="385" y="172"/>
                    </a:lnTo>
                    <a:lnTo>
                      <a:pt x="384" y="172"/>
                    </a:lnTo>
                    <a:lnTo>
                      <a:pt x="384" y="172"/>
                    </a:lnTo>
                    <a:lnTo>
                      <a:pt x="384" y="172"/>
                    </a:lnTo>
                    <a:lnTo>
                      <a:pt x="382" y="172"/>
                    </a:lnTo>
                    <a:lnTo>
                      <a:pt x="382" y="172"/>
                    </a:lnTo>
                    <a:lnTo>
                      <a:pt x="382" y="172"/>
                    </a:lnTo>
                    <a:lnTo>
                      <a:pt x="382" y="172"/>
                    </a:lnTo>
                    <a:lnTo>
                      <a:pt x="382" y="170"/>
                    </a:lnTo>
                    <a:lnTo>
                      <a:pt x="380" y="170"/>
                    </a:lnTo>
                    <a:lnTo>
                      <a:pt x="380" y="170"/>
                    </a:lnTo>
                    <a:lnTo>
                      <a:pt x="380" y="170"/>
                    </a:lnTo>
                    <a:lnTo>
                      <a:pt x="380" y="170"/>
                    </a:lnTo>
                    <a:lnTo>
                      <a:pt x="380" y="169"/>
                    </a:lnTo>
                    <a:lnTo>
                      <a:pt x="382" y="169"/>
                    </a:lnTo>
                    <a:lnTo>
                      <a:pt x="382" y="169"/>
                    </a:lnTo>
                    <a:lnTo>
                      <a:pt x="382" y="169"/>
                    </a:lnTo>
                    <a:lnTo>
                      <a:pt x="382" y="169"/>
                    </a:lnTo>
                    <a:lnTo>
                      <a:pt x="382" y="167"/>
                    </a:lnTo>
                    <a:lnTo>
                      <a:pt x="382" y="167"/>
                    </a:lnTo>
                    <a:lnTo>
                      <a:pt x="382" y="167"/>
                    </a:lnTo>
                    <a:lnTo>
                      <a:pt x="382" y="165"/>
                    </a:lnTo>
                    <a:lnTo>
                      <a:pt x="382" y="165"/>
                    </a:lnTo>
                    <a:lnTo>
                      <a:pt x="382" y="165"/>
                    </a:lnTo>
                    <a:lnTo>
                      <a:pt x="382" y="165"/>
                    </a:lnTo>
                    <a:lnTo>
                      <a:pt x="382" y="163"/>
                    </a:lnTo>
                    <a:lnTo>
                      <a:pt x="382" y="163"/>
                    </a:lnTo>
                    <a:lnTo>
                      <a:pt x="380" y="163"/>
                    </a:lnTo>
                    <a:lnTo>
                      <a:pt x="380" y="163"/>
                    </a:lnTo>
                    <a:lnTo>
                      <a:pt x="380" y="161"/>
                    </a:lnTo>
                    <a:lnTo>
                      <a:pt x="380" y="161"/>
                    </a:lnTo>
                    <a:lnTo>
                      <a:pt x="380" y="161"/>
                    </a:lnTo>
                    <a:lnTo>
                      <a:pt x="378" y="161"/>
                    </a:lnTo>
                    <a:lnTo>
                      <a:pt x="378" y="161"/>
                    </a:lnTo>
                    <a:lnTo>
                      <a:pt x="378" y="160"/>
                    </a:lnTo>
                    <a:lnTo>
                      <a:pt x="378" y="160"/>
                    </a:lnTo>
                    <a:lnTo>
                      <a:pt x="378" y="158"/>
                    </a:lnTo>
                    <a:lnTo>
                      <a:pt x="376" y="158"/>
                    </a:lnTo>
                    <a:lnTo>
                      <a:pt x="376" y="158"/>
                    </a:lnTo>
                    <a:lnTo>
                      <a:pt x="376" y="158"/>
                    </a:lnTo>
                    <a:lnTo>
                      <a:pt x="376" y="158"/>
                    </a:lnTo>
                    <a:lnTo>
                      <a:pt x="376" y="156"/>
                    </a:lnTo>
                    <a:lnTo>
                      <a:pt x="376" y="156"/>
                    </a:lnTo>
                    <a:lnTo>
                      <a:pt x="376" y="154"/>
                    </a:lnTo>
                    <a:lnTo>
                      <a:pt x="376" y="154"/>
                    </a:lnTo>
                    <a:lnTo>
                      <a:pt x="376" y="154"/>
                    </a:lnTo>
                    <a:lnTo>
                      <a:pt x="375" y="154"/>
                    </a:lnTo>
                    <a:lnTo>
                      <a:pt x="375" y="154"/>
                    </a:lnTo>
                    <a:lnTo>
                      <a:pt x="375" y="152"/>
                    </a:lnTo>
                    <a:lnTo>
                      <a:pt x="375" y="152"/>
                    </a:lnTo>
                    <a:lnTo>
                      <a:pt x="375" y="152"/>
                    </a:lnTo>
                    <a:lnTo>
                      <a:pt x="375" y="151"/>
                    </a:lnTo>
                    <a:lnTo>
                      <a:pt x="375" y="151"/>
                    </a:lnTo>
                    <a:lnTo>
                      <a:pt x="375" y="151"/>
                    </a:lnTo>
                    <a:lnTo>
                      <a:pt x="375" y="149"/>
                    </a:lnTo>
                    <a:lnTo>
                      <a:pt x="373" y="149"/>
                    </a:lnTo>
                    <a:lnTo>
                      <a:pt x="373" y="149"/>
                    </a:lnTo>
                    <a:lnTo>
                      <a:pt x="373" y="147"/>
                    </a:lnTo>
                    <a:lnTo>
                      <a:pt x="373" y="147"/>
                    </a:lnTo>
                    <a:lnTo>
                      <a:pt x="373" y="147"/>
                    </a:lnTo>
                    <a:lnTo>
                      <a:pt x="373" y="147"/>
                    </a:lnTo>
                    <a:lnTo>
                      <a:pt x="373" y="145"/>
                    </a:lnTo>
                    <a:lnTo>
                      <a:pt x="373" y="145"/>
                    </a:lnTo>
                    <a:lnTo>
                      <a:pt x="373" y="145"/>
                    </a:lnTo>
                    <a:lnTo>
                      <a:pt x="371" y="143"/>
                    </a:lnTo>
                    <a:lnTo>
                      <a:pt x="371" y="143"/>
                    </a:lnTo>
                    <a:lnTo>
                      <a:pt x="371" y="143"/>
                    </a:lnTo>
                    <a:lnTo>
                      <a:pt x="371" y="142"/>
                    </a:lnTo>
                    <a:lnTo>
                      <a:pt x="369" y="142"/>
                    </a:lnTo>
                    <a:lnTo>
                      <a:pt x="369" y="142"/>
                    </a:lnTo>
                    <a:lnTo>
                      <a:pt x="369" y="142"/>
                    </a:lnTo>
                    <a:lnTo>
                      <a:pt x="369" y="142"/>
                    </a:lnTo>
                    <a:lnTo>
                      <a:pt x="369" y="140"/>
                    </a:lnTo>
                    <a:lnTo>
                      <a:pt x="369" y="140"/>
                    </a:lnTo>
                    <a:lnTo>
                      <a:pt x="371" y="140"/>
                    </a:lnTo>
                    <a:lnTo>
                      <a:pt x="371" y="140"/>
                    </a:lnTo>
                    <a:lnTo>
                      <a:pt x="371" y="140"/>
                    </a:lnTo>
                    <a:lnTo>
                      <a:pt x="371" y="140"/>
                    </a:lnTo>
                    <a:lnTo>
                      <a:pt x="371" y="138"/>
                    </a:lnTo>
                    <a:lnTo>
                      <a:pt x="371" y="138"/>
                    </a:lnTo>
                    <a:lnTo>
                      <a:pt x="369" y="138"/>
                    </a:lnTo>
                    <a:lnTo>
                      <a:pt x="369" y="138"/>
                    </a:lnTo>
                    <a:lnTo>
                      <a:pt x="369" y="138"/>
                    </a:lnTo>
                    <a:lnTo>
                      <a:pt x="369" y="138"/>
                    </a:lnTo>
                    <a:lnTo>
                      <a:pt x="369" y="136"/>
                    </a:lnTo>
                    <a:lnTo>
                      <a:pt x="369" y="136"/>
                    </a:lnTo>
                    <a:lnTo>
                      <a:pt x="369" y="134"/>
                    </a:lnTo>
                    <a:lnTo>
                      <a:pt x="369" y="134"/>
                    </a:lnTo>
                    <a:lnTo>
                      <a:pt x="369" y="134"/>
                    </a:lnTo>
                    <a:lnTo>
                      <a:pt x="369" y="134"/>
                    </a:lnTo>
                    <a:lnTo>
                      <a:pt x="367" y="132"/>
                    </a:lnTo>
                    <a:lnTo>
                      <a:pt x="367" y="132"/>
                    </a:lnTo>
                    <a:lnTo>
                      <a:pt x="367" y="131"/>
                    </a:lnTo>
                    <a:lnTo>
                      <a:pt x="367" y="129"/>
                    </a:lnTo>
                    <a:lnTo>
                      <a:pt x="366" y="129"/>
                    </a:lnTo>
                    <a:lnTo>
                      <a:pt x="366" y="129"/>
                    </a:lnTo>
                    <a:lnTo>
                      <a:pt x="366" y="127"/>
                    </a:lnTo>
                    <a:lnTo>
                      <a:pt x="366" y="127"/>
                    </a:lnTo>
                    <a:lnTo>
                      <a:pt x="366" y="125"/>
                    </a:lnTo>
                    <a:lnTo>
                      <a:pt x="366" y="125"/>
                    </a:lnTo>
                    <a:lnTo>
                      <a:pt x="366" y="125"/>
                    </a:lnTo>
                    <a:lnTo>
                      <a:pt x="366" y="122"/>
                    </a:lnTo>
                    <a:lnTo>
                      <a:pt x="366" y="122"/>
                    </a:lnTo>
                    <a:lnTo>
                      <a:pt x="367" y="122"/>
                    </a:lnTo>
                    <a:lnTo>
                      <a:pt x="367" y="120"/>
                    </a:lnTo>
                    <a:lnTo>
                      <a:pt x="367" y="120"/>
                    </a:lnTo>
                    <a:lnTo>
                      <a:pt x="369" y="120"/>
                    </a:lnTo>
                    <a:lnTo>
                      <a:pt x="369" y="118"/>
                    </a:lnTo>
                    <a:lnTo>
                      <a:pt x="369" y="118"/>
                    </a:lnTo>
                    <a:lnTo>
                      <a:pt x="369" y="118"/>
                    </a:lnTo>
                    <a:lnTo>
                      <a:pt x="369" y="116"/>
                    </a:lnTo>
                    <a:lnTo>
                      <a:pt x="369" y="116"/>
                    </a:lnTo>
                    <a:lnTo>
                      <a:pt x="369" y="116"/>
                    </a:lnTo>
                    <a:lnTo>
                      <a:pt x="369" y="116"/>
                    </a:lnTo>
                    <a:lnTo>
                      <a:pt x="369" y="113"/>
                    </a:lnTo>
                    <a:lnTo>
                      <a:pt x="369" y="113"/>
                    </a:lnTo>
                    <a:lnTo>
                      <a:pt x="369" y="111"/>
                    </a:lnTo>
                    <a:lnTo>
                      <a:pt x="369" y="111"/>
                    </a:lnTo>
                    <a:lnTo>
                      <a:pt x="369" y="111"/>
                    </a:lnTo>
                    <a:lnTo>
                      <a:pt x="369" y="109"/>
                    </a:lnTo>
                    <a:lnTo>
                      <a:pt x="371" y="109"/>
                    </a:lnTo>
                    <a:lnTo>
                      <a:pt x="371" y="107"/>
                    </a:lnTo>
                    <a:lnTo>
                      <a:pt x="369" y="107"/>
                    </a:lnTo>
                    <a:lnTo>
                      <a:pt x="369" y="107"/>
                    </a:lnTo>
                    <a:lnTo>
                      <a:pt x="369" y="107"/>
                    </a:lnTo>
                    <a:lnTo>
                      <a:pt x="369" y="105"/>
                    </a:lnTo>
                    <a:lnTo>
                      <a:pt x="369" y="105"/>
                    </a:lnTo>
                    <a:lnTo>
                      <a:pt x="369" y="104"/>
                    </a:lnTo>
                    <a:lnTo>
                      <a:pt x="369" y="104"/>
                    </a:lnTo>
                    <a:lnTo>
                      <a:pt x="369" y="104"/>
                    </a:lnTo>
                    <a:lnTo>
                      <a:pt x="369" y="102"/>
                    </a:lnTo>
                    <a:lnTo>
                      <a:pt x="369" y="102"/>
                    </a:lnTo>
                    <a:lnTo>
                      <a:pt x="371" y="102"/>
                    </a:lnTo>
                    <a:lnTo>
                      <a:pt x="371" y="100"/>
                    </a:lnTo>
                    <a:lnTo>
                      <a:pt x="371" y="100"/>
                    </a:lnTo>
                    <a:lnTo>
                      <a:pt x="369" y="100"/>
                    </a:lnTo>
                    <a:lnTo>
                      <a:pt x="369" y="100"/>
                    </a:lnTo>
                    <a:lnTo>
                      <a:pt x="369" y="98"/>
                    </a:lnTo>
                    <a:lnTo>
                      <a:pt x="369" y="100"/>
                    </a:lnTo>
                    <a:lnTo>
                      <a:pt x="367" y="100"/>
                    </a:lnTo>
                    <a:lnTo>
                      <a:pt x="367" y="100"/>
                    </a:lnTo>
                    <a:lnTo>
                      <a:pt x="366" y="100"/>
                    </a:lnTo>
                    <a:lnTo>
                      <a:pt x="366" y="98"/>
                    </a:lnTo>
                    <a:lnTo>
                      <a:pt x="366" y="98"/>
                    </a:lnTo>
                    <a:lnTo>
                      <a:pt x="366" y="98"/>
                    </a:lnTo>
                    <a:lnTo>
                      <a:pt x="366" y="98"/>
                    </a:lnTo>
                    <a:lnTo>
                      <a:pt x="366" y="98"/>
                    </a:lnTo>
                    <a:lnTo>
                      <a:pt x="364" y="98"/>
                    </a:lnTo>
                    <a:lnTo>
                      <a:pt x="364" y="96"/>
                    </a:lnTo>
                    <a:lnTo>
                      <a:pt x="364" y="96"/>
                    </a:lnTo>
                    <a:lnTo>
                      <a:pt x="364" y="96"/>
                    </a:lnTo>
                    <a:lnTo>
                      <a:pt x="364" y="96"/>
                    </a:lnTo>
                    <a:lnTo>
                      <a:pt x="364" y="94"/>
                    </a:lnTo>
                    <a:lnTo>
                      <a:pt x="364" y="94"/>
                    </a:lnTo>
                    <a:lnTo>
                      <a:pt x="364" y="94"/>
                    </a:lnTo>
                    <a:lnTo>
                      <a:pt x="364" y="93"/>
                    </a:lnTo>
                    <a:lnTo>
                      <a:pt x="364" y="93"/>
                    </a:lnTo>
                    <a:lnTo>
                      <a:pt x="364" y="91"/>
                    </a:lnTo>
                    <a:lnTo>
                      <a:pt x="364" y="91"/>
                    </a:lnTo>
                    <a:lnTo>
                      <a:pt x="364" y="91"/>
                    </a:lnTo>
                    <a:lnTo>
                      <a:pt x="364" y="91"/>
                    </a:lnTo>
                    <a:lnTo>
                      <a:pt x="364" y="89"/>
                    </a:lnTo>
                    <a:lnTo>
                      <a:pt x="364" y="89"/>
                    </a:lnTo>
                    <a:lnTo>
                      <a:pt x="364" y="89"/>
                    </a:lnTo>
                    <a:lnTo>
                      <a:pt x="364" y="89"/>
                    </a:lnTo>
                    <a:lnTo>
                      <a:pt x="364" y="89"/>
                    </a:lnTo>
                    <a:lnTo>
                      <a:pt x="364" y="87"/>
                    </a:lnTo>
                    <a:lnTo>
                      <a:pt x="364" y="85"/>
                    </a:lnTo>
                    <a:lnTo>
                      <a:pt x="366" y="85"/>
                    </a:lnTo>
                    <a:lnTo>
                      <a:pt x="366" y="85"/>
                    </a:lnTo>
                    <a:lnTo>
                      <a:pt x="366" y="84"/>
                    </a:lnTo>
                    <a:lnTo>
                      <a:pt x="366" y="84"/>
                    </a:lnTo>
                    <a:lnTo>
                      <a:pt x="366" y="84"/>
                    </a:lnTo>
                    <a:lnTo>
                      <a:pt x="366" y="82"/>
                    </a:lnTo>
                    <a:lnTo>
                      <a:pt x="366" y="82"/>
                    </a:lnTo>
                    <a:lnTo>
                      <a:pt x="366" y="82"/>
                    </a:lnTo>
                    <a:lnTo>
                      <a:pt x="366" y="82"/>
                    </a:lnTo>
                    <a:lnTo>
                      <a:pt x="366" y="80"/>
                    </a:lnTo>
                    <a:lnTo>
                      <a:pt x="367" y="80"/>
                    </a:lnTo>
                    <a:lnTo>
                      <a:pt x="367" y="80"/>
                    </a:lnTo>
                    <a:lnTo>
                      <a:pt x="367" y="80"/>
                    </a:lnTo>
                    <a:lnTo>
                      <a:pt x="369" y="80"/>
                    </a:lnTo>
                    <a:lnTo>
                      <a:pt x="369" y="78"/>
                    </a:lnTo>
                    <a:lnTo>
                      <a:pt x="371" y="76"/>
                    </a:lnTo>
                    <a:lnTo>
                      <a:pt x="371" y="76"/>
                    </a:lnTo>
                    <a:lnTo>
                      <a:pt x="371" y="75"/>
                    </a:lnTo>
                    <a:lnTo>
                      <a:pt x="373" y="75"/>
                    </a:lnTo>
                    <a:lnTo>
                      <a:pt x="373" y="75"/>
                    </a:lnTo>
                    <a:lnTo>
                      <a:pt x="373" y="73"/>
                    </a:lnTo>
                    <a:lnTo>
                      <a:pt x="373" y="71"/>
                    </a:lnTo>
                    <a:lnTo>
                      <a:pt x="373" y="71"/>
                    </a:lnTo>
                    <a:lnTo>
                      <a:pt x="373" y="71"/>
                    </a:lnTo>
                    <a:lnTo>
                      <a:pt x="373" y="71"/>
                    </a:lnTo>
                    <a:lnTo>
                      <a:pt x="373" y="69"/>
                    </a:lnTo>
                    <a:lnTo>
                      <a:pt x="375" y="69"/>
                    </a:lnTo>
                    <a:lnTo>
                      <a:pt x="375" y="67"/>
                    </a:lnTo>
                    <a:lnTo>
                      <a:pt x="375" y="67"/>
                    </a:lnTo>
                    <a:lnTo>
                      <a:pt x="375" y="67"/>
                    </a:lnTo>
                    <a:lnTo>
                      <a:pt x="375" y="66"/>
                    </a:lnTo>
                    <a:lnTo>
                      <a:pt x="375" y="66"/>
                    </a:lnTo>
                    <a:lnTo>
                      <a:pt x="375" y="66"/>
                    </a:lnTo>
                    <a:lnTo>
                      <a:pt x="376" y="66"/>
                    </a:lnTo>
                    <a:lnTo>
                      <a:pt x="376" y="66"/>
                    </a:lnTo>
                    <a:lnTo>
                      <a:pt x="376" y="64"/>
                    </a:lnTo>
                    <a:lnTo>
                      <a:pt x="376" y="64"/>
                    </a:lnTo>
                    <a:lnTo>
                      <a:pt x="376" y="64"/>
                    </a:lnTo>
                    <a:lnTo>
                      <a:pt x="378" y="64"/>
                    </a:lnTo>
                    <a:lnTo>
                      <a:pt x="378" y="64"/>
                    </a:lnTo>
                    <a:lnTo>
                      <a:pt x="378" y="62"/>
                    </a:lnTo>
                    <a:lnTo>
                      <a:pt x="378" y="62"/>
                    </a:lnTo>
                    <a:lnTo>
                      <a:pt x="378" y="62"/>
                    </a:lnTo>
                    <a:lnTo>
                      <a:pt x="378" y="60"/>
                    </a:lnTo>
                    <a:lnTo>
                      <a:pt x="378" y="60"/>
                    </a:lnTo>
                    <a:lnTo>
                      <a:pt x="378" y="60"/>
                    </a:lnTo>
                    <a:lnTo>
                      <a:pt x="378" y="58"/>
                    </a:lnTo>
                    <a:lnTo>
                      <a:pt x="378" y="57"/>
                    </a:lnTo>
                    <a:lnTo>
                      <a:pt x="378" y="55"/>
                    </a:lnTo>
                    <a:lnTo>
                      <a:pt x="378" y="55"/>
                    </a:lnTo>
                    <a:lnTo>
                      <a:pt x="378" y="55"/>
                    </a:lnTo>
                    <a:lnTo>
                      <a:pt x="380" y="53"/>
                    </a:lnTo>
                    <a:lnTo>
                      <a:pt x="380" y="51"/>
                    </a:lnTo>
                    <a:lnTo>
                      <a:pt x="380" y="51"/>
                    </a:lnTo>
                    <a:lnTo>
                      <a:pt x="380" y="51"/>
                    </a:lnTo>
                    <a:lnTo>
                      <a:pt x="380" y="49"/>
                    </a:lnTo>
                    <a:lnTo>
                      <a:pt x="380" y="49"/>
                    </a:lnTo>
                    <a:lnTo>
                      <a:pt x="382" y="49"/>
                    </a:lnTo>
                    <a:lnTo>
                      <a:pt x="382" y="49"/>
                    </a:lnTo>
                    <a:lnTo>
                      <a:pt x="382" y="49"/>
                    </a:lnTo>
                    <a:lnTo>
                      <a:pt x="382" y="49"/>
                    </a:lnTo>
                    <a:lnTo>
                      <a:pt x="382" y="47"/>
                    </a:lnTo>
                    <a:lnTo>
                      <a:pt x="382" y="47"/>
                    </a:lnTo>
                    <a:lnTo>
                      <a:pt x="382" y="47"/>
                    </a:lnTo>
                    <a:lnTo>
                      <a:pt x="382" y="47"/>
                    </a:lnTo>
                    <a:lnTo>
                      <a:pt x="382" y="46"/>
                    </a:lnTo>
                    <a:lnTo>
                      <a:pt x="382" y="46"/>
                    </a:lnTo>
                    <a:lnTo>
                      <a:pt x="382" y="44"/>
                    </a:lnTo>
                    <a:lnTo>
                      <a:pt x="384" y="44"/>
                    </a:lnTo>
                    <a:lnTo>
                      <a:pt x="384" y="44"/>
                    </a:lnTo>
                    <a:lnTo>
                      <a:pt x="384" y="42"/>
                    </a:lnTo>
                    <a:lnTo>
                      <a:pt x="384" y="42"/>
                    </a:lnTo>
                    <a:lnTo>
                      <a:pt x="385" y="42"/>
                    </a:lnTo>
                    <a:lnTo>
                      <a:pt x="385" y="42"/>
                    </a:lnTo>
                    <a:lnTo>
                      <a:pt x="385" y="42"/>
                    </a:lnTo>
                    <a:lnTo>
                      <a:pt x="385" y="42"/>
                    </a:lnTo>
                    <a:lnTo>
                      <a:pt x="385" y="42"/>
                    </a:lnTo>
                    <a:lnTo>
                      <a:pt x="387" y="42"/>
                    </a:lnTo>
                    <a:lnTo>
                      <a:pt x="387" y="40"/>
                    </a:lnTo>
                    <a:lnTo>
                      <a:pt x="387" y="40"/>
                    </a:lnTo>
                    <a:lnTo>
                      <a:pt x="387" y="40"/>
                    </a:lnTo>
                    <a:lnTo>
                      <a:pt x="387" y="40"/>
                    </a:lnTo>
                    <a:lnTo>
                      <a:pt x="387" y="40"/>
                    </a:lnTo>
                    <a:lnTo>
                      <a:pt x="387" y="40"/>
                    </a:lnTo>
                    <a:lnTo>
                      <a:pt x="387" y="38"/>
                    </a:lnTo>
                    <a:lnTo>
                      <a:pt x="387" y="38"/>
                    </a:lnTo>
                    <a:lnTo>
                      <a:pt x="387" y="38"/>
                    </a:lnTo>
                    <a:lnTo>
                      <a:pt x="387" y="38"/>
                    </a:lnTo>
                    <a:lnTo>
                      <a:pt x="387" y="37"/>
                    </a:lnTo>
                    <a:lnTo>
                      <a:pt x="387" y="37"/>
                    </a:lnTo>
                    <a:lnTo>
                      <a:pt x="387" y="35"/>
                    </a:lnTo>
                    <a:lnTo>
                      <a:pt x="387" y="35"/>
                    </a:lnTo>
                    <a:lnTo>
                      <a:pt x="387" y="33"/>
                    </a:lnTo>
                    <a:lnTo>
                      <a:pt x="387" y="31"/>
                    </a:lnTo>
                    <a:lnTo>
                      <a:pt x="387" y="31"/>
                    </a:lnTo>
                    <a:lnTo>
                      <a:pt x="389" y="31"/>
                    </a:lnTo>
                    <a:lnTo>
                      <a:pt x="389" y="31"/>
                    </a:lnTo>
                    <a:lnTo>
                      <a:pt x="389" y="29"/>
                    </a:lnTo>
                    <a:lnTo>
                      <a:pt x="389" y="29"/>
                    </a:lnTo>
                    <a:lnTo>
                      <a:pt x="389" y="29"/>
                    </a:lnTo>
                    <a:lnTo>
                      <a:pt x="389" y="29"/>
                    </a:lnTo>
                    <a:lnTo>
                      <a:pt x="389" y="29"/>
                    </a:lnTo>
                    <a:lnTo>
                      <a:pt x="389" y="29"/>
                    </a:lnTo>
                    <a:lnTo>
                      <a:pt x="389" y="29"/>
                    </a:lnTo>
                    <a:lnTo>
                      <a:pt x="391" y="29"/>
                    </a:lnTo>
                    <a:lnTo>
                      <a:pt x="391" y="29"/>
                    </a:lnTo>
                    <a:lnTo>
                      <a:pt x="393" y="29"/>
                    </a:lnTo>
                    <a:lnTo>
                      <a:pt x="393" y="29"/>
                    </a:lnTo>
                    <a:lnTo>
                      <a:pt x="393" y="29"/>
                    </a:lnTo>
                    <a:lnTo>
                      <a:pt x="393" y="29"/>
                    </a:lnTo>
                    <a:lnTo>
                      <a:pt x="394" y="29"/>
                    </a:lnTo>
                    <a:lnTo>
                      <a:pt x="394" y="29"/>
                    </a:lnTo>
                    <a:lnTo>
                      <a:pt x="396" y="29"/>
                    </a:lnTo>
                    <a:lnTo>
                      <a:pt x="396" y="29"/>
                    </a:lnTo>
                    <a:lnTo>
                      <a:pt x="396" y="29"/>
                    </a:lnTo>
                    <a:lnTo>
                      <a:pt x="398" y="29"/>
                    </a:lnTo>
                    <a:lnTo>
                      <a:pt x="398" y="29"/>
                    </a:lnTo>
                    <a:lnTo>
                      <a:pt x="400" y="28"/>
                    </a:lnTo>
                    <a:lnTo>
                      <a:pt x="400" y="26"/>
                    </a:lnTo>
                    <a:lnTo>
                      <a:pt x="400" y="26"/>
                    </a:lnTo>
                    <a:lnTo>
                      <a:pt x="402" y="24"/>
                    </a:lnTo>
                    <a:lnTo>
                      <a:pt x="402" y="24"/>
                    </a:lnTo>
                    <a:lnTo>
                      <a:pt x="402" y="24"/>
                    </a:lnTo>
                    <a:lnTo>
                      <a:pt x="402" y="24"/>
                    </a:lnTo>
                    <a:lnTo>
                      <a:pt x="403" y="22"/>
                    </a:lnTo>
                    <a:lnTo>
                      <a:pt x="403" y="22"/>
                    </a:lnTo>
                    <a:lnTo>
                      <a:pt x="403" y="20"/>
                    </a:lnTo>
                    <a:lnTo>
                      <a:pt x="403" y="20"/>
                    </a:lnTo>
                    <a:lnTo>
                      <a:pt x="403" y="19"/>
                    </a:lnTo>
                    <a:lnTo>
                      <a:pt x="405" y="19"/>
                    </a:lnTo>
                    <a:lnTo>
                      <a:pt x="405" y="19"/>
                    </a:lnTo>
                    <a:lnTo>
                      <a:pt x="407" y="17"/>
                    </a:lnTo>
                    <a:lnTo>
                      <a:pt x="407" y="17"/>
                    </a:lnTo>
                    <a:lnTo>
                      <a:pt x="407" y="17"/>
                    </a:lnTo>
                    <a:lnTo>
                      <a:pt x="409" y="17"/>
                    </a:lnTo>
                    <a:lnTo>
                      <a:pt x="409" y="17"/>
                    </a:lnTo>
                    <a:lnTo>
                      <a:pt x="409" y="17"/>
                    </a:lnTo>
                    <a:lnTo>
                      <a:pt x="409" y="17"/>
                    </a:lnTo>
                    <a:lnTo>
                      <a:pt x="411" y="17"/>
                    </a:lnTo>
                    <a:lnTo>
                      <a:pt x="411" y="17"/>
                    </a:lnTo>
                    <a:lnTo>
                      <a:pt x="411" y="17"/>
                    </a:lnTo>
                    <a:lnTo>
                      <a:pt x="411" y="17"/>
                    </a:lnTo>
                    <a:lnTo>
                      <a:pt x="411" y="15"/>
                    </a:lnTo>
                    <a:lnTo>
                      <a:pt x="411" y="15"/>
                    </a:lnTo>
                    <a:lnTo>
                      <a:pt x="411" y="13"/>
                    </a:lnTo>
                    <a:lnTo>
                      <a:pt x="411" y="13"/>
                    </a:lnTo>
                    <a:lnTo>
                      <a:pt x="413" y="13"/>
                    </a:lnTo>
                    <a:lnTo>
                      <a:pt x="413" y="13"/>
                    </a:lnTo>
                    <a:lnTo>
                      <a:pt x="413" y="13"/>
                    </a:lnTo>
                    <a:lnTo>
                      <a:pt x="413" y="13"/>
                    </a:lnTo>
                    <a:lnTo>
                      <a:pt x="413" y="13"/>
                    </a:lnTo>
                    <a:lnTo>
                      <a:pt x="413" y="11"/>
                    </a:lnTo>
                    <a:lnTo>
                      <a:pt x="413" y="11"/>
                    </a:lnTo>
                    <a:lnTo>
                      <a:pt x="413" y="11"/>
                    </a:lnTo>
                    <a:lnTo>
                      <a:pt x="414" y="11"/>
                    </a:lnTo>
                    <a:lnTo>
                      <a:pt x="416" y="11"/>
                    </a:lnTo>
                    <a:lnTo>
                      <a:pt x="416" y="11"/>
                    </a:lnTo>
                    <a:lnTo>
                      <a:pt x="418" y="9"/>
                    </a:lnTo>
                    <a:lnTo>
                      <a:pt x="418" y="9"/>
                    </a:lnTo>
                    <a:lnTo>
                      <a:pt x="418" y="9"/>
                    </a:lnTo>
                    <a:lnTo>
                      <a:pt x="418" y="9"/>
                    </a:lnTo>
                    <a:lnTo>
                      <a:pt x="420" y="9"/>
                    </a:lnTo>
                    <a:lnTo>
                      <a:pt x="422" y="9"/>
                    </a:lnTo>
                    <a:lnTo>
                      <a:pt x="422" y="9"/>
                    </a:lnTo>
                    <a:lnTo>
                      <a:pt x="422" y="9"/>
                    </a:lnTo>
                    <a:lnTo>
                      <a:pt x="423" y="9"/>
                    </a:lnTo>
                    <a:lnTo>
                      <a:pt x="423" y="9"/>
                    </a:lnTo>
                    <a:lnTo>
                      <a:pt x="425" y="9"/>
                    </a:lnTo>
                    <a:lnTo>
                      <a:pt x="425" y="9"/>
                    </a:lnTo>
                    <a:lnTo>
                      <a:pt x="425" y="9"/>
                    </a:lnTo>
                    <a:lnTo>
                      <a:pt x="427" y="9"/>
                    </a:lnTo>
                    <a:lnTo>
                      <a:pt x="427" y="9"/>
                    </a:lnTo>
                    <a:lnTo>
                      <a:pt x="427" y="8"/>
                    </a:lnTo>
                    <a:lnTo>
                      <a:pt x="427" y="8"/>
                    </a:lnTo>
                    <a:lnTo>
                      <a:pt x="427" y="8"/>
                    </a:lnTo>
                    <a:lnTo>
                      <a:pt x="427" y="8"/>
                    </a:lnTo>
                    <a:lnTo>
                      <a:pt x="429" y="8"/>
                    </a:lnTo>
                    <a:lnTo>
                      <a:pt x="429" y="8"/>
                    </a:lnTo>
                    <a:lnTo>
                      <a:pt x="429" y="8"/>
                    </a:lnTo>
                    <a:lnTo>
                      <a:pt x="429" y="8"/>
                    </a:lnTo>
                    <a:lnTo>
                      <a:pt x="429" y="6"/>
                    </a:lnTo>
                    <a:lnTo>
                      <a:pt x="429" y="6"/>
                    </a:lnTo>
                    <a:lnTo>
                      <a:pt x="429" y="6"/>
                    </a:lnTo>
                    <a:lnTo>
                      <a:pt x="429" y="4"/>
                    </a:lnTo>
                    <a:lnTo>
                      <a:pt x="429" y="4"/>
                    </a:lnTo>
                    <a:lnTo>
                      <a:pt x="431" y="4"/>
                    </a:lnTo>
                    <a:lnTo>
                      <a:pt x="431" y="6"/>
                    </a:lnTo>
                    <a:lnTo>
                      <a:pt x="431" y="6"/>
                    </a:lnTo>
                    <a:lnTo>
                      <a:pt x="431" y="6"/>
                    </a:lnTo>
                    <a:lnTo>
                      <a:pt x="431" y="6"/>
                    </a:lnTo>
                    <a:lnTo>
                      <a:pt x="431" y="6"/>
                    </a:lnTo>
                    <a:lnTo>
                      <a:pt x="432" y="6"/>
                    </a:lnTo>
                    <a:lnTo>
                      <a:pt x="432" y="6"/>
                    </a:lnTo>
                    <a:lnTo>
                      <a:pt x="432" y="6"/>
                    </a:lnTo>
                    <a:lnTo>
                      <a:pt x="432" y="8"/>
                    </a:lnTo>
                    <a:lnTo>
                      <a:pt x="434" y="8"/>
                    </a:lnTo>
                    <a:lnTo>
                      <a:pt x="434" y="8"/>
                    </a:lnTo>
                    <a:lnTo>
                      <a:pt x="434" y="8"/>
                    </a:lnTo>
                    <a:lnTo>
                      <a:pt x="434" y="8"/>
                    </a:lnTo>
                    <a:lnTo>
                      <a:pt x="436" y="8"/>
                    </a:lnTo>
                    <a:lnTo>
                      <a:pt x="436" y="8"/>
                    </a:lnTo>
                    <a:lnTo>
                      <a:pt x="436" y="8"/>
                    </a:lnTo>
                    <a:lnTo>
                      <a:pt x="438" y="8"/>
                    </a:lnTo>
                    <a:lnTo>
                      <a:pt x="438" y="8"/>
                    </a:lnTo>
                    <a:lnTo>
                      <a:pt x="438" y="8"/>
                    </a:lnTo>
                    <a:lnTo>
                      <a:pt x="438" y="8"/>
                    </a:lnTo>
                    <a:lnTo>
                      <a:pt x="438" y="8"/>
                    </a:lnTo>
                    <a:lnTo>
                      <a:pt x="440" y="8"/>
                    </a:lnTo>
                    <a:lnTo>
                      <a:pt x="440" y="8"/>
                    </a:lnTo>
                    <a:lnTo>
                      <a:pt x="440" y="8"/>
                    </a:lnTo>
                    <a:lnTo>
                      <a:pt x="440" y="8"/>
                    </a:lnTo>
                    <a:lnTo>
                      <a:pt x="441" y="8"/>
                    </a:lnTo>
                    <a:lnTo>
                      <a:pt x="441" y="8"/>
                    </a:lnTo>
                    <a:lnTo>
                      <a:pt x="441" y="6"/>
                    </a:lnTo>
                    <a:lnTo>
                      <a:pt x="445" y="6"/>
                    </a:lnTo>
                    <a:lnTo>
                      <a:pt x="445" y="6"/>
                    </a:lnTo>
                    <a:lnTo>
                      <a:pt x="445" y="6"/>
                    </a:lnTo>
                    <a:lnTo>
                      <a:pt x="445" y="6"/>
                    </a:lnTo>
                    <a:lnTo>
                      <a:pt x="445" y="6"/>
                    </a:lnTo>
                    <a:lnTo>
                      <a:pt x="447" y="6"/>
                    </a:lnTo>
                    <a:lnTo>
                      <a:pt x="447" y="6"/>
                    </a:lnTo>
                    <a:lnTo>
                      <a:pt x="449" y="6"/>
                    </a:lnTo>
                    <a:lnTo>
                      <a:pt x="449" y="6"/>
                    </a:lnTo>
                    <a:lnTo>
                      <a:pt x="449" y="6"/>
                    </a:lnTo>
                    <a:lnTo>
                      <a:pt x="451" y="4"/>
                    </a:lnTo>
                    <a:lnTo>
                      <a:pt x="451" y="4"/>
                    </a:lnTo>
                    <a:lnTo>
                      <a:pt x="451" y="4"/>
                    </a:lnTo>
                    <a:lnTo>
                      <a:pt x="452" y="4"/>
                    </a:lnTo>
                    <a:lnTo>
                      <a:pt x="452" y="4"/>
                    </a:lnTo>
                    <a:lnTo>
                      <a:pt x="451" y="2"/>
                    </a:lnTo>
                    <a:lnTo>
                      <a:pt x="451" y="2"/>
                    </a:lnTo>
                    <a:lnTo>
                      <a:pt x="451" y="2"/>
                    </a:lnTo>
                    <a:lnTo>
                      <a:pt x="452" y="2"/>
                    </a:lnTo>
                    <a:lnTo>
                      <a:pt x="452" y="2"/>
                    </a:lnTo>
                    <a:lnTo>
                      <a:pt x="452" y="2"/>
                    </a:lnTo>
                    <a:lnTo>
                      <a:pt x="454" y="0"/>
                    </a:lnTo>
                    <a:lnTo>
                      <a:pt x="454" y="0"/>
                    </a:lnTo>
                    <a:lnTo>
                      <a:pt x="454" y="0"/>
                    </a:lnTo>
                    <a:lnTo>
                      <a:pt x="456" y="0"/>
                    </a:lnTo>
                    <a:lnTo>
                      <a:pt x="456" y="0"/>
                    </a:lnTo>
                    <a:lnTo>
                      <a:pt x="456" y="0"/>
                    </a:lnTo>
                    <a:lnTo>
                      <a:pt x="456" y="2"/>
                    </a:lnTo>
                    <a:lnTo>
                      <a:pt x="458" y="2"/>
                    </a:lnTo>
                    <a:lnTo>
                      <a:pt x="458" y="2"/>
                    </a:lnTo>
                    <a:lnTo>
                      <a:pt x="458" y="2"/>
                    </a:lnTo>
                    <a:lnTo>
                      <a:pt x="460" y="2"/>
                    </a:lnTo>
                    <a:lnTo>
                      <a:pt x="460" y="2"/>
                    </a:lnTo>
                    <a:lnTo>
                      <a:pt x="460" y="2"/>
                    </a:lnTo>
                    <a:lnTo>
                      <a:pt x="460" y="2"/>
                    </a:lnTo>
                    <a:lnTo>
                      <a:pt x="460" y="2"/>
                    </a:lnTo>
                    <a:lnTo>
                      <a:pt x="461" y="4"/>
                    </a:lnTo>
                    <a:lnTo>
                      <a:pt x="461" y="4"/>
                    </a:lnTo>
                    <a:lnTo>
                      <a:pt x="461" y="4"/>
                    </a:lnTo>
                    <a:lnTo>
                      <a:pt x="461" y="6"/>
                    </a:lnTo>
                    <a:lnTo>
                      <a:pt x="461" y="6"/>
                    </a:lnTo>
                    <a:lnTo>
                      <a:pt x="463" y="8"/>
                    </a:lnTo>
                    <a:lnTo>
                      <a:pt x="463" y="8"/>
                    </a:lnTo>
                    <a:lnTo>
                      <a:pt x="463" y="8"/>
                    </a:lnTo>
                    <a:lnTo>
                      <a:pt x="463" y="8"/>
                    </a:lnTo>
                    <a:lnTo>
                      <a:pt x="465" y="8"/>
                    </a:lnTo>
                    <a:lnTo>
                      <a:pt x="465" y="8"/>
                    </a:lnTo>
                    <a:lnTo>
                      <a:pt x="467" y="8"/>
                    </a:lnTo>
                    <a:lnTo>
                      <a:pt x="467" y="8"/>
                    </a:lnTo>
                    <a:lnTo>
                      <a:pt x="467" y="8"/>
                    </a:lnTo>
                    <a:lnTo>
                      <a:pt x="467" y="8"/>
                    </a:lnTo>
                    <a:lnTo>
                      <a:pt x="467" y="8"/>
                    </a:lnTo>
                    <a:lnTo>
                      <a:pt x="469" y="8"/>
                    </a:lnTo>
                    <a:lnTo>
                      <a:pt x="470" y="9"/>
                    </a:lnTo>
                    <a:lnTo>
                      <a:pt x="470" y="9"/>
                    </a:lnTo>
                    <a:lnTo>
                      <a:pt x="470" y="9"/>
                    </a:lnTo>
                    <a:lnTo>
                      <a:pt x="470" y="9"/>
                    </a:lnTo>
                    <a:lnTo>
                      <a:pt x="472" y="9"/>
                    </a:lnTo>
                    <a:lnTo>
                      <a:pt x="472" y="9"/>
                    </a:lnTo>
                    <a:lnTo>
                      <a:pt x="472" y="9"/>
                    </a:lnTo>
                    <a:lnTo>
                      <a:pt x="472" y="11"/>
                    </a:lnTo>
                    <a:lnTo>
                      <a:pt x="474" y="11"/>
                    </a:lnTo>
                    <a:lnTo>
                      <a:pt x="474" y="13"/>
                    </a:lnTo>
                    <a:lnTo>
                      <a:pt x="474" y="13"/>
                    </a:lnTo>
                    <a:lnTo>
                      <a:pt x="474" y="15"/>
                    </a:lnTo>
                    <a:lnTo>
                      <a:pt x="476" y="15"/>
                    </a:lnTo>
                    <a:lnTo>
                      <a:pt x="476" y="15"/>
                    </a:lnTo>
                    <a:lnTo>
                      <a:pt x="476" y="17"/>
                    </a:lnTo>
                    <a:lnTo>
                      <a:pt x="476" y="19"/>
                    </a:lnTo>
                    <a:lnTo>
                      <a:pt x="476" y="19"/>
                    </a:lnTo>
                    <a:lnTo>
                      <a:pt x="476" y="19"/>
                    </a:lnTo>
                    <a:lnTo>
                      <a:pt x="476" y="20"/>
                    </a:lnTo>
                    <a:lnTo>
                      <a:pt x="476" y="20"/>
                    </a:lnTo>
                    <a:lnTo>
                      <a:pt x="478" y="20"/>
                    </a:lnTo>
                    <a:lnTo>
                      <a:pt x="478" y="20"/>
                    </a:lnTo>
                    <a:lnTo>
                      <a:pt x="478" y="22"/>
                    </a:lnTo>
                    <a:lnTo>
                      <a:pt x="478" y="22"/>
                    </a:lnTo>
                    <a:lnTo>
                      <a:pt x="478" y="22"/>
                    </a:lnTo>
                    <a:lnTo>
                      <a:pt x="478" y="22"/>
                    </a:lnTo>
                    <a:lnTo>
                      <a:pt x="479" y="24"/>
                    </a:lnTo>
                    <a:lnTo>
                      <a:pt x="479" y="26"/>
                    </a:lnTo>
                    <a:lnTo>
                      <a:pt x="479" y="26"/>
                    </a:lnTo>
                    <a:lnTo>
                      <a:pt x="479" y="26"/>
                    </a:lnTo>
                    <a:lnTo>
                      <a:pt x="479" y="26"/>
                    </a:lnTo>
                    <a:lnTo>
                      <a:pt x="481" y="28"/>
                    </a:lnTo>
                    <a:lnTo>
                      <a:pt x="481" y="28"/>
                    </a:lnTo>
                    <a:lnTo>
                      <a:pt x="481" y="28"/>
                    </a:lnTo>
                    <a:lnTo>
                      <a:pt x="481" y="28"/>
                    </a:lnTo>
                    <a:lnTo>
                      <a:pt x="483" y="28"/>
                    </a:lnTo>
                    <a:lnTo>
                      <a:pt x="483" y="28"/>
                    </a:lnTo>
                    <a:lnTo>
                      <a:pt x="483" y="29"/>
                    </a:lnTo>
                    <a:lnTo>
                      <a:pt x="485" y="29"/>
                    </a:lnTo>
                    <a:lnTo>
                      <a:pt x="487" y="29"/>
                    </a:lnTo>
                    <a:lnTo>
                      <a:pt x="487" y="29"/>
                    </a:lnTo>
                    <a:lnTo>
                      <a:pt x="487" y="29"/>
                    </a:lnTo>
                    <a:lnTo>
                      <a:pt x="489" y="29"/>
                    </a:lnTo>
                    <a:lnTo>
                      <a:pt x="489" y="29"/>
                    </a:lnTo>
                    <a:lnTo>
                      <a:pt x="489" y="29"/>
                    </a:lnTo>
                    <a:lnTo>
                      <a:pt x="489" y="29"/>
                    </a:lnTo>
                    <a:lnTo>
                      <a:pt x="490" y="29"/>
                    </a:lnTo>
                    <a:lnTo>
                      <a:pt x="490" y="29"/>
                    </a:lnTo>
                    <a:lnTo>
                      <a:pt x="492" y="31"/>
                    </a:lnTo>
                    <a:lnTo>
                      <a:pt x="494" y="31"/>
                    </a:lnTo>
                    <a:lnTo>
                      <a:pt x="494" y="31"/>
                    </a:lnTo>
                    <a:lnTo>
                      <a:pt x="496" y="31"/>
                    </a:lnTo>
                    <a:lnTo>
                      <a:pt x="496" y="29"/>
                    </a:lnTo>
                    <a:lnTo>
                      <a:pt x="496" y="29"/>
                    </a:lnTo>
                    <a:lnTo>
                      <a:pt x="496" y="31"/>
                    </a:lnTo>
                    <a:lnTo>
                      <a:pt x="498" y="31"/>
                    </a:lnTo>
                    <a:lnTo>
                      <a:pt x="498" y="31"/>
                    </a:lnTo>
                    <a:lnTo>
                      <a:pt x="499" y="31"/>
                    </a:lnTo>
                    <a:lnTo>
                      <a:pt x="499" y="31"/>
                    </a:lnTo>
                    <a:lnTo>
                      <a:pt x="499" y="29"/>
                    </a:lnTo>
                    <a:lnTo>
                      <a:pt x="501" y="29"/>
                    </a:lnTo>
                    <a:lnTo>
                      <a:pt x="501" y="29"/>
                    </a:lnTo>
                    <a:lnTo>
                      <a:pt x="501" y="29"/>
                    </a:lnTo>
                    <a:lnTo>
                      <a:pt x="501" y="29"/>
                    </a:lnTo>
                    <a:lnTo>
                      <a:pt x="503" y="28"/>
                    </a:lnTo>
                    <a:lnTo>
                      <a:pt x="503" y="28"/>
                    </a:lnTo>
                    <a:lnTo>
                      <a:pt x="503" y="28"/>
                    </a:lnTo>
                    <a:lnTo>
                      <a:pt x="503" y="26"/>
                    </a:lnTo>
                    <a:lnTo>
                      <a:pt x="503" y="26"/>
                    </a:lnTo>
                    <a:lnTo>
                      <a:pt x="503" y="26"/>
                    </a:lnTo>
                    <a:lnTo>
                      <a:pt x="503" y="26"/>
                    </a:lnTo>
                    <a:lnTo>
                      <a:pt x="505" y="24"/>
                    </a:lnTo>
                    <a:lnTo>
                      <a:pt x="505" y="24"/>
                    </a:lnTo>
                    <a:lnTo>
                      <a:pt x="505" y="24"/>
                    </a:lnTo>
                    <a:lnTo>
                      <a:pt x="505" y="24"/>
                    </a:lnTo>
                    <a:lnTo>
                      <a:pt x="505" y="22"/>
                    </a:lnTo>
                    <a:lnTo>
                      <a:pt x="507" y="22"/>
                    </a:lnTo>
                    <a:lnTo>
                      <a:pt x="507" y="20"/>
                    </a:lnTo>
                    <a:lnTo>
                      <a:pt x="508" y="20"/>
                    </a:lnTo>
                    <a:lnTo>
                      <a:pt x="508" y="20"/>
                    </a:lnTo>
                    <a:lnTo>
                      <a:pt x="508" y="20"/>
                    </a:lnTo>
                    <a:lnTo>
                      <a:pt x="510" y="20"/>
                    </a:lnTo>
                    <a:lnTo>
                      <a:pt x="510" y="19"/>
                    </a:lnTo>
                    <a:lnTo>
                      <a:pt x="512" y="17"/>
                    </a:lnTo>
                    <a:lnTo>
                      <a:pt x="512" y="15"/>
                    </a:lnTo>
                    <a:lnTo>
                      <a:pt x="512" y="15"/>
                    </a:lnTo>
                    <a:lnTo>
                      <a:pt x="514" y="15"/>
                    </a:lnTo>
                    <a:lnTo>
                      <a:pt x="514" y="15"/>
                    </a:lnTo>
                    <a:lnTo>
                      <a:pt x="516" y="15"/>
                    </a:lnTo>
                    <a:lnTo>
                      <a:pt x="517" y="13"/>
                    </a:lnTo>
                    <a:lnTo>
                      <a:pt x="517" y="13"/>
                    </a:lnTo>
                    <a:lnTo>
                      <a:pt x="519" y="13"/>
                    </a:lnTo>
                    <a:lnTo>
                      <a:pt x="519" y="13"/>
                    </a:lnTo>
                    <a:lnTo>
                      <a:pt x="519" y="11"/>
                    </a:lnTo>
                    <a:lnTo>
                      <a:pt x="521" y="11"/>
                    </a:lnTo>
                    <a:lnTo>
                      <a:pt x="521" y="11"/>
                    </a:lnTo>
                    <a:lnTo>
                      <a:pt x="521" y="11"/>
                    </a:lnTo>
                    <a:lnTo>
                      <a:pt x="521" y="11"/>
                    </a:lnTo>
                    <a:lnTo>
                      <a:pt x="523" y="9"/>
                    </a:lnTo>
                    <a:lnTo>
                      <a:pt x="525" y="8"/>
                    </a:lnTo>
                    <a:lnTo>
                      <a:pt x="525" y="8"/>
                    </a:lnTo>
                    <a:lnTo>
                      <a:pt x="525" y="8"/>
                    </a:lnTo>
                    <a:lnTo>
                      <a:pt x="525" y="8"/>
                    </a:lnTo>
                    <a:lnTo>
                      <a:pt x="525" y="8"/>
                    </a:lnTo>
                    <a:lnTo>
                      <a:pt x="525" y="8"/>
                    </a:lnTo>
                    <a:lnTo>
                      <a:pt x="526" y="6"/>
                    </a:lnTo>
                    <a:lnTo>
                      <a:pt x="526" y="6"/>
                    </a:lnTo>
                    <a:lnTo>
                      <a:pt x="528" y="6"/>
                    </a:lnTo>
                    <a:lnTo>
                      <a:pt x="528" y="8"/>
                    </a:lnTo>
                    <a:lnTo>
                      <a:pt x="528" y="8"/>
                    </a:lnTo>
                    <a:lnTo>
                      <a:pt x="528" y="8"/>
                    </a:lnTo>
                    <a:lnTo>
                      <a:pt x="528" y="8"/>
                    </a:lnTo>
                    <a:lnTo>
                      <a:pt x="528" y="8"/>
                    </a:lnTo>
                    <a:lnTo>
                      <a:pt x="530" y="8"/>
                    </a:lnTo>
                    <a:lnTo>
                      <a:pt x="530" y="9"/>
                    </a:lnTo>
                    <a:lnTo>
                      <a:pt x="530" y="9"/>
                    </a:lnTo>
                    <a:lnTo>
                      <a:pt x="530" y="9"/>
                    </a:lnTo>
                    <a:lnTo>
                      <a:pt x="530" y="9"/>
                    </a:lnTo>
                    <a:lnTo>
                      <a:pt x="530" y="9"/>
                    </a:lnTo>
                    <a:lnTo>
                      <a:pt x="530" y="8"/>
                    </a:lnTo>
                    <a:lnTo>
                      <a:pt x="530" y="8"/>
                    </a:lnTo>
                    <a:lnTo>
                      <a:pt x="532" y="8"/>
                    </a:lnTo>
                    <a:lnTo>
                      <a:pt x="532" y="8"/>
                    </a:lnTo>
                    <a:lnTo>
                      <a:pt x="532" y="8"/>
                    </a:lnTo>
                    <a:lnTo>
                      <a:pt x="532" y="8"/>
                    </a:lnTo>
                    <a:lnTo>
                      <a:pt x="532" y="9"/>
                    </a:lnTo>
                    <a:lnTo>
                      <a:pt x="534" y="9"/>
                    </a:lnTo>
                    <a:lnTo>
                      <a:pt x="534" y="9"/>
                    </a:lnTo>
                    <a:lnTo>
                      <a:pt x="534" y="9"/>
                    </a:lnTo>
                    <a:lnTo>
                      <a:pt x="536" y="9"/>
                    </a:lnTo>
                    <a:lnTo>
                      <a:pt x="536" y="9"/>
                    </a:lnTo>
                    <a:lnTo>
                      <a:pt x="536" y="9"/>
                    </a:lnTo>
                    <a:lnTo>
                      <a:pt x="536" y="9"/>
                    </a:lnTo>
                    <a:lnTo>
                      <a:pt x="536" y="9"/>
                    </a:lnTo>
                    <a:lnTo>
                      <a:pt x="537" y="9"/>
                    </a:lnTo>
                    <a:lnTo>
                      <a:pt x="537" y="9"/>
                    </a:lnTo>
                    <a:lnTo>
                      <a:pt x="537" y="9"/>
                    </a:lnTo>
                    <a:lnTo>
                      <a:pt x="539" y="9"/>
                    </a:lnTo>
                    <a:lnTo>
                      <a:pt x="539" y="11"/>
                    </a:lnTo>
                    <a:lnTo>
                      <a:pt x="539" y="11"/>
                    </a:lnTo>
                    <a:lnTo>
                      <a:pt x="539" y="11"/>
                    </a:lnTo>
                    <a:lnTo>
                      <a:pt x="539" y="11"/>
                    </a:lnTo>
                    <a:lnTo>
                      <a:pt x="541" y="13"/>
                    </a:lnTo>
                    <a:lnTo>
                      <a:pt x="541" y="13"/>
                    </a:lnTo>
                    <a:lnTo>
                      <a:pt x="541" y="15"/>
                    </a:lnTo>
                    <a:lnTo>
                      <a:pt x="541" y="15"/>
                    </a:lnTo>
                    <a:lnTo>
                      <a:pt x="541" y="15"/>
                    </a:lnTo>
                    <a:lnTo>
                      <a:pt x="541" y="15"/>
                    </a:lnTo>
                    <a:lnTo>
                      <a:pt x="541" y="17"/>
                    </a:lnTo>
                    <a:lnTo>
                      <a:pt x="541" y="17"/>
                    </a:lnTo>
                    <a:lnTo>
                      <a:pt x="541" y="17"/>
                    </a:lnTo>
                    <a:lnTo>
                      <a:pt x="541" y="19"/>
                    </a:lnTo>
                    <a:lnTo>
                      <a:pt x="541" y="20"/>
                    </a:lnTo>
                    <a:lnTo>
                      <a:pt x="541" y="22"/>
                    </a:lnTo>
                    <a:lnTo>
                      <a:pt x="541" y="22"/>
                    </a:lnTo>
                    <a:lnTo>
                      <a:pt x="541" y="22"/>
                    </a:lnTo>
                    <a:lnTo>
                      <a:pt x="541" y="22"/>
                    </a:lnTo>
                    <a:lnTo>
                      <a:pt x="541" y="24"/>
                    </a:lnTo>
                    <a:lnTo>
                      <a:pt x="541" y="24"/>
                    </a:lnTo>
                    <a:lnTo>
                      <a:pt x="543" y="24"/>
                    </a:lnTo>
                    <a:lnTo>
                      <a:pt x="543" y="24"/>
                    </a:lnTo>
                    <a:lnTo>
                      <a:pt x="545" y="24"/>
                    </a:lnTo>
                    <a:lnTo>
                      <a:pt x="546" y="24"/>
                    </a:lnTo>
                    <a:lnTo>
                      <a:pt x="546" y="24"/>
                    </a:lnTo>
                    <a:lnTo>
                      <a:pt x="546" y="24"/>
                    </a:lnTo>
                    <a:lnTo>
                      <a:pt x="548" y="24"/>
                    </a:lnTo>
                    <a:lnTo>
                      <a:pt x="550" y="24"/>
                    </a:lnTo>
                    <a:lnTo>
                      <a:pt x="550" y="24"/>
                    </a:lnTo>
                    <a:lnTo>
                      <a:pt x="550" y="24"/>
                    </a:lnTo>
                    <a:lnTo>
                      <a:pt x="552" y="24"/>
                    </a:lnTo>
                    <a:lnTo>
                      <a:pt x="552" y="24"/>
                    </a:lnTo>
                    <a:lnTo>
                      <a:pt x="552" y="26"/>
                    </a:lnTo>
                    <a:lnTo>
                      <a:pt x="552" y="26"/>
                    </a:lnTo>
                    <a:lnTo>
                      <a:pt x="554" y="26"/>
                    </a:lnTo>
                    <a:lnTo>
                      <a:pt x="554" y="26"/>
                    </a:lnTo>
                    <a:lnTo>
                      <a:pt x="555" y="26"/>
                    </a:lnTo>
                    <a:lnTo>
                      <a:pt x="555" y="28"/>
                    </a:lnTo>
                    <a:lnTo>
                      <a:pt x="555" y="28"/>
                    </a:lnTo>
                    <a:lnTo>
                      <a:pt x="555" y="28"/>
                    </a:lnTo>
                    <a:lnTo>
                      <a:pt x="557" y="29"/>
                    </a:lnTo>
                    <a:lnTo>
                      <a:pt x="559" y="29"/>
                    </a:lnTo>
                    <a:lnTo>
                      <a:pt x="559" y="29"/>
                    </a:lnTo>
                    <a:lnTo>
                      <a:pt x="561" y="29"/>
                    </a:lnTo>
                    <a:lnTo>
                      <a:pt x="561" y="29"/>
                    </a:lnTo>
                    <a:lnTo>
                      <a:pt x="561" y="29"/>
                    </a:lnTo>
                    <a:lnTo>
                      <a:pt x="563" y="29"/>
                    </a:lnTo>
                    <a:lnTo>
                      <a:pt x="563" y="29"/>
                    </a:lnTo>
                    <a:lnTo>
                      <a:pt x="564" y="29"/>
                    </a:lnTo>
                    <a:lnTo>
                      <a:pt x="564" y="31"/>
                    </a:lnTo>
                    <a:lnTo>
                      <a:pt x="564" y="31"/>
                    </a:lnTo>
                    <a:lnTo>
                      <a:pt x="564" y="31"/>
                    </a:lnTo>
                    <a:lnTo>
                      <a:pt x="566" y="31"/>
                    </a:lnTo>
                    <a:lnTo>
                      <a:pt x="566" y="31"/>
                    </a:lnTo>
                    <a:lnTo>
                      <a:pt x="568" y="31"/>
                    </a:lnTo>
                    <a:lnTo>
                      <a:pt x="568" y="31"/>
                    </a:lnTo>
                    <a:lnTo>
                      <a:pt x="568" y="31"/>
                    </a:lnTo>
                    <a:lnTo>
                      <a:pt x="570" y="31"/>
                    </a:lnTo>
                    <a:lnTo>
                      <a:pt x="572" y="33"/>
                    </a:lnTo>
                    <a:lnTo>
                      <a:pt x="572" y="33"/>
                    </a:lnTo>
                    <a:lnTo>
                      <a:pt x="572" y="35"/>
                    </a:lnTo>
                    <a:lnTo>
                      <a:pt x="572" y="35"/>
                    </a:lnTo>
                    <a:lnTo>
                      <a:pt x="572" y="35"/>
                    </a:lnTo>
                    <a:lnTo>
                      <a:pt x="574" y="35"/>
                    </a:lnTo>
                    <a:lnTo>
                      <a:pt x="574" y="37"/>
                    </a:lnTo>
                    <a:lnTo>
                      <a:pt x="575" y="37"/>
                    </a:lnTo>
                    <a:lnTo>
                      <a:pt x="575" y="37"/>
                    </a:lnTo>
                    <a:lnTo>
                      <a:pt x="577" y="38"/>
                    </a:lnTo>
                    <a:lnTo>
                      <a:pt x="577" y="38"/>
                    </a:lnTo>
                    <a:lnTo>
                      <a:pt x="579" y="38"/>
                    </a:lnTo>
                    <a:lnTo>
                      <a:pt x="579" y="38"/>
                    </a:lnTo>
                    <a:lnTo>
                      <a:pt x="581" y="38"/>
                    </a:lnTo>
                    <a:lnTo>
                      <a:pt x="581" y="40"/>
                    </a:lnTo>
                    <a:lnTo>
                      <a:pt x="583" y="40"/>
                    </a:lnTo>
                    <a:lnTo>
                      <a:pt x="583" y="42"/>
                    </a:lnTo>
                    <a:lnTo>
                      <a:pt x="583" y="42"/>
                    </a:lnTo>
                    <a:lnTo>
                      <a:pt x="584" y="42"/>
                    </a:lnTo>
                    <a:lnTo>
                      <a:pt x="584" y="42"/>
                    </a:lnTo>
                    <a:lnTo>
                      <a:pt x="584" y="42"/>
                    </a:lnTo>
                    <a:lnTo>
                      <a:pt x="586" y="42"/>
                    </a:lnTo>
                    <a:lnTo>
                      <a:pt x="586" y="44"/>
                    </a:lnTo>
                    <a:lnTo>
                      <a:pt x="586" y="44"/>
                    </a:lnTo>
                    <a:lnTo>
                      <a:pt x="586" y="46"/>
                    </a:lnTo>
                    <a:lnTo>
                      <a:pt x="586" y="46"/>
                    </a:lnTo>
                    <a:lnTo>
                      <a:pt x="586" y="47"/>
                    </a:lnTo>
                    <a:lnTo>
                      <a:pt x="586" y="47"/>
                    </a:lnTo>
                    <a:lnTo>
                      <a:pt x="586" y="47"/>
                    </a:lnTo>
                    <a:lnTo>
                      <a:pt x="586" y="47"/>
                    </a:lnTo>
                    <a:lnTo>
                      <a:pt x="586" y="47"/>
                    </a:lnTo>
                    <a:lnTo>
                      <a:pt x="588" y="47"/>
                    </a:lnTo>
                    <a:lnTo>
                      <a:pt x="588" y="49"/>
                    </a:lnTo>
                    <a:lnTo>
                      <a:pt x="586" y="49"/>
                    </a:lnTo>
                    <a:lnTo>
                      <a:pt x="586" y="49"/>
                    </a:lnTo>
                    <a:lnTo>
                      <a:pt x="586" y="49"/>
                    </a:lnTo>
                    <a:lnTo>
                      <a:pt x="586" y="49"/>
                    </a:lnTo>
                    <a:lnTo>
                      <a:pt x="584" y="51"/>
                    </a:lnTo>
                    <a:lnTo>
                      <a:pt x="583" y="51"/>
                    </a:lnTo>
                    <a:lnTo>
                      <a:pt x="583" y="51"/>
                    </a:lnTo>
                    <a:lnTo>
                      <a:pt x="581" y="51"/>
                    </a:lnTo>
                    <a:lnTo>
                      <a:pt x="581" y="51"/>
                    </a:lnTo>
                    <a:lnTo>
                      <a:pt x="579" y="51"/>
                    </a:lnTo>
                    <a:lnTo>
                      <a:pt x="579" y="51"/>
                    </a:lnTo>
                    <a:lnTo>
                      <a:pt x="577" y="51"/>
                    </a:lnTo>
                    <a:lnTo>
                      <a:pt x="577" y="51"/>
                    </a:lnTo>
                    <a:lnTo>
                      <a:pt x="577" y="51"/>
                    </a:lnTo>
                    <a:lnTo>
                      <a:pt x="577" y="53"/>
                    </a:lnTo>
                    <a:lnTo>
                      <a:pt x="575" y="53"/>
                    </a:lnTo>
                    <a:lnTo>
                      <a:pt x="575" y="53"/>
                    </a:lnTo>
                    <a:lnTo>
                      <a:pt x="575" y="55"/>
                    </a:lnTo>
                    <a:lnTo>
                      <a:pt x="575" y="55"/>
                    </a:lnTo>
                    <a:lnTo>
                      <a:pt x="574" y="55"/>
                    </a:lnTo>
                    <a:lnTo>
                      <a:pt x="574" y="57"/>
                    </a:lnTo>
                    <a:lnTo>
                      <a:pt x="574" y="57"/>
                    </a:lnTo>
                    <a:lnTo>
                      <a:pt x="574" y="57"/>
                    </a:lnTo>
                    <a:lnTo>
                      <a:pt x="574" y="57"/>
                    </a:lnTo>
                    <a:lnTo>
                      <a:pt x="574" y="57"/>
                    </a:lnTo>
                    <a:lnTo>
                      <a:pt x="575" y="58"/>
                    </a:lnTo>
                    <a:lnTo>
                      <a:pt x="575" y="58"/>
                    </a:lnTo>
                    <a:lnTo>
                      <a:pt x="577" y="60"/>
                    </a:lnTo>
                    <a:lnTo>
                      <a:pt x="577" y="60"/>
                    </a:lnTo>
                    <a:lnTo>
                      <a:pt x="579" y="62"/>
                    </a:lnTo>
                    <a:lnTo>
                      <a:pt x="579" y="62"/>
                    </a:lnTo>
                    <a:lnTo>
                      <a:pt x="581" y="62"/>
                    </a:lnTo>
                    <a:lnTo>
                      <a:pt x="581" y="62"/>
                    </a:lnTo>
                    <a:lnTo>
                      <a:pt x="583" y="64"/>
                    </a:lnTo>
                    <a:lnTo>
                      <a:pt x="583" y="64"/>
                    </a:lnTo>
                    <a:lnTo>
                      <a:pt x="583" y="64"/>
                    </a:lnTo>
                    <a:lnTo>
                      <a:pt x="584" y="64"/>
                    </a:lnTo>
                    <a:lnTo>
                      <a:pt x="584" y="64"/>
                    </a:lnTo>
                    <a:lnTo>
                      <a:pt x="586" y="66"/>
                    </a:lnTo>
                    <a:lnTo>
                      <a:pt x="586" y="66"/>
                    </a:lnTo>
                    <a:lnTo>
                      <a:pt x="586" y="66"/>
                    </a:lnTo>
                    <a:lnTo>
                      <a:pt x="588" y="66"/>
                    </a:lnTo>
                    <a:lnTo>
                      <a:pt x="588" y="66"/>
                    </a:lnTo>
                    <a:lnTo>
                      <a:pt x="590" y="66"/>
                    </a:lnTo>
                    <a:lnTo>
                      <a:pt x="590" y="66"/>
                    </a:lnTo>
                    <a:lnTo>
                      <a:pt x="590" y="66"/>
                    </a:lnTo>
                    <a:lnTo>
                      <a:pt x="592" y="67"/>
                    </a:lnTo>
                    <a:lnTo>
                      <a:pt x="592" y="67"/>
                    </a:lnTo>
                    <a:lnTo>
                      <a:pt x="592" y="67"/>
                    </a:lnTo>
                    <a:lnTo>
                      <a:pt x="592" y="67"/>
                    </a:lnTo>
                    <a:lnTo>
                      <a:pt x="592" y="67"/>
                    </a:lnTo>
                    <a:lnTo>
                      <a:pt x="593" y="69"/>
                    </a:lnTo>
                    <a:lnTo>
                      <a:pt x="593" y="69"/>
                    </a:lnTo>
                    <a:lnTo>
                      <a:pt x="593" y="73"/>
                    </a:lnTo>
                    <a:lnTo>
                      <a:pt x="593" y="73"/>
                    </a:lnTo>
                    <a:lnTo>
                      <a:pt x="593" y="73"/>
                    </a:lnTo>
                    <a:lnTo>
                      <a:pt x="593" y="73"/>
                    </a:lnTo>
                    <a:lnTo>
                      <a:pt x="593" y="73"/>
                    </a:lnTo>
                    <a:lnTo>
                      <a:pt x="593" y="75"/>
                    </a:lnTo>
                    <a:lnTo>
                      <a:pt x="593" y="75"/>
                    </a:lnTo>
                    <a:lnTo>
                      <a:pt x="593" y="75"/>
                    </a:lnTo>
                    <a:lnTo>
                      <a:pt x="593" y="75"/>
                    </a:lnTo>
                    <a:lnTo>
                      <a:pt x="593" y="75"/>
                    </a:lnTo>
                    <a:lnTo>
                      <a:pt x="593" y="76"/>
                    </a:lnTo>
                    <a:lnTo>
                      <a:pt x="593" y="76"/>
                    </a:lnTo>
                    <a:lnTo>
                      <a:pt x="593" y="76"/>
                    </a:lnTo>
                    <a:lnTo>
                      <a:pt x="593" y="78"/>
                    </a:lnTo>
                    <a:lnTo>
                      <a:pt x="593" y="78"/>
                    </a:lnTo>
                    <a:lnTo>
                      <a:pt x="593" y="78"/>
                    </a:lnTo>
                    <a:lnTo>
                      <a:pt x="592" y="78"/>
                    </a:lnTo>
                    <a:lnTo>
                      <a:pt x="592" y="78"/>
                    </a:lnTo>
                    <a:lnTo>
                      <a:pt x="592" y="78"/>
                    </a:lnTo>
                    <a:lnTo>
                      <a:pt x="592" y="78"/>
                    </a:lnTo>
                    <a:lnTo>
                      <a:pt x="592" y="78"/>
                    </a:lnTo>
                    <a:lnTo>
                      <a:pt x="590" y="78"/>
                    </a:lnTo>
                    <a:lnTo>
                      <a:pt x="590" y="78"/>
                    </a:lnTo>
                    <a:lnTo>
                      <a:pt x="590" y="78"/>
                    </a:lnTo>
                    <a:lnTo>
                      <a:pt x="590" y="76"/>
                    </a:lnTo>
                    <a:lnTo>
                      <a:pt x="590" y="76"/>
                    </a:lnTo>
                    <a:lnTo>
                      <a:pt x="588" y="76"/>
                    </a:lnTo>
                    <a:lnTo>
                      <a:pt x="588" y="76"/>
                    </a:lnTo>
                    <a:lnTo>
                      <a:pt x="586" y="76"/>
                    </a:lnTo>
                    <a:lnTo>
                      <a:pt x="584" y="76"/>
                    </a:lnTo>
                    <a:lnTo>
                      <a:pt x="584" y="76"/>
                    </a:lnTo>
                    <a:lnTo>
                      <a:pt x="583" y="76"/>
                    </a:lnTo>
                    <a:lnTo>
                      <a:pt x="583" y="78"/>
                    </a:lnTo>
                    <a:lnTo>
                      <a:pt x="583" y="78"/>
                    </a:lnTo>
                    <a:lnTo>
                      <a:pt x="581" y="78"/>
                    </a:lnTo>
                    <a:lnTo>
                      <a:pt x="581" y="78"/>
                    </a:lnTo>
                    <a:lnTo>
                      <a:pt x="581" y="78"/>
                    </a:lnTo>
                    <a:lnTo>
                      <a:pt x="581" y="78"/>
                    </a:lnTo>
                    <a:lnTo>
                      <a:pt x="579" y="78"/>
                    </a:lnTo>
                    <a:lnTo>
                      <a:pt x="579" y="78"/>
                    </a:lnTo>
                    <a:lnTo>
                      <a:pt x="579" y="78"/>
                    </a:lnTo>
                    <a:lnTo>
                      <a:pt x="579" y="78"/>
                    </a:lnTo>
                    <a:lnTo>
                      <a:pt x="579" y="78"/>
                    </a:lnTo>
                    <a:lnTo>
                      <a:pt x="579" y="78"/>
                    </a:lnTo>
                    <a:lnTo>
                      <a:pt x="577" y="78"/>
                    </a:lnTo>
                    <a:lnTo>
                      <a:pt x="577" y="78"/>
                    </a:lnTo>
                    <a:lnTo>
                      <a:pt x="577" y="78"/>
                    </a:lnTo>
                    <a:lnTo>
                      <a:pt x="575" y="78"/>
                    </a:lnTo>
                    <a:lnTo>
                      <a:pt x="575" y="76"/>
                    </a:lnTo>
                    <a:lnTo>
                      <a:pt x="575" y="76"/>
                    </a:lnTo>
                    <a:lnTo>
                      <a:pt x="574" y="76"/>
                    </a:lnTo>
                    <a:lnTo>
                      <a:pt x="574" y="76"/>
                    </a:lnTo>
                    <a:lnTo>
                      <a:pt x="574" y="76"/>
                    </a:lnTo>
                    <a:lnTo>
                      <a:pt x="574" y="76"/>
                    </a:lnTo>
                    <a:lnTo>
                      <a:pt x="574" y="76"/>
                    </a:lnTo>
                    <a:lnTo>
                      <a:pt x="574" y="76"/>
                    </a:lnTo>
                    <a:lnTo>
                      <a:pt x="572" y="76"/>
                    </a:lnTo>
                    <a:lnTo>
                      <a:pt x="574" y="76"/>
                    </a:lnTo>
                    <a:lnTo>
                      <a:pt x="574" y="78"/>
                    </a:lnTo>
                    <a:lnTo>
                      <a:pt x="574" y="78"/>
                    </a:lnTo>
                    <a:lnTo>
                      <a:pt x="574" y="78"/>
                    </a:lnTo>
                    <a:lnTo>
                      <a:pt x="572" y="78"/>
                    </a:lnTo>
                    <a:lnTo>
                      <a:pt x="572" y="78"/>
                    </a:lnTo>
                    <a:lnTo>
                      <a:pt x="572" y="78"/>
                    </a:lnTo>
                    <a:lnTo>
                      <a:pt x="572" y="78"/>
                    </a:lnTo>
                    <a:lnTo>
                      <a:pt x="572" y="78"/>
                    </a:lnTo>
                    <a:lnTo>
                      <a:pt x="570" y="80"/>
                    </a:lnTo>
                    <a:lnTo>
                      <a:pt x="570" y="80"/>
                    </a:lnTo>
                    <a:lnTo>
                      <a:pt x="570" y="80"/>
                    </a:lnTo>
                    <a:lnTo>
                      <a:pt x="570" y="80"/>
                    </a:lnTo>
                    <a:lnTo>
                      <a:pt x="570" y="80"/>
                    </a:lnTo>
                    <a:lnTo>
                      <a:pt x="568" y="80"/>
                    </a:lnTo>
                    <a:lnTo>
                      <a:pt x="568" y="80"/>
                    </a:lnTo>
                    <a:lnTo>
                      <a:pt x="568" y="82"/>
                    </a:lnTo>
                    <a:lnTo>
                      <a:pt x="568" y="82"/>
                    </a:lnTo>
                    <a:lnTo>
                      <a:pt x="563" y="84"/>
                    </a:lnTo>
                    <a:lnTo>
                      <a:pt x="563" y="85"/>
                    </a:lnTo>
                    <a:lnTo>
                      <a:pt x="561" y="85"/>
                    </a:lnTo>
                    <a:lnTo>
                      <a:pt x="561" y="85"/>
                    </a:lnTo>
                    <a:lnTo>
                      <a:pt x="559" y="85"/>
                    </a:lnTo>
                    <a:lnTo>
                      <a:pt x="557" y="85"/>
                    </a:lnTo>
                    <a:lnTo>
                      <a:pt x="557" y="85"/>
                    </a:lnTo>
                    <a:lnTo>
                      <a:pt x="555" y="87"/>
                    </a:lnTo>
                    <a:lnTo>
                      <a:pt x="555" y="87"/>
                    </a:lnTo>
                    <a:lnTo>
                      <a:pt x="555" y="87"/>
                    </a:lnTo>
                    <a:lnTo>
                      <a:pt x="555" y="87"/>
                    </a:lnTo>
                    <a:lnTo>
                      <a:pt x="554" y="87"/>
                    </a:lnTo>
                    <a:lnTo>
                      <a:pt x="554" y="87"/>
                    </a:lnTo>
                    <a:lnTo>
                      <a:pt x="554" y="87"/>
                    </a:lnTo>
                    <a:lnTo>
                      <a:pt x="554" y="87"/>
                    </a:lnTo>
                    <a:lnTo>
                      <a:pt x="554" y="87"/>
                    </a:lnTo>
                    <a:lnTo>
                      <a:pt x="554" y="89"/>
                    </a:lnTo>
                    <a:lnTo>
                      <a:pt x="554" y="89"/>
                    </a:lnTo>
                    <a:lnTo>
                      <a:pt x="554" y="89"/>
                    </a:lnTo>
                    <a:lnTo>
                      <a:pt x="554" y="89"/>
                    </a:lnTo>
                    <a:lnTo>
                      <a:pt x="554" y="89"/>
                    </a:lnTo>
                    <a:lnTo>
                      <a:pt x="554" y="89"/>
                    </a:lnTo>
                    <a:lnTo>
                      <a:pt x="554" y="91"/>
                    </a:lnTo>
                    <a:lnTo>
                      <a:pt x="554" y="91"/>
                    </a:lnTo>
                    <a:lnTo>
                      <a:pt x="554" y="91"/>
                    </a:lnTo>
                    <a:lnTo>
                      <a:pt x="554" y="91"/>
                    </a:lnTo>
                    <a:lnTo>
                      <a:pt x="554" y="91"/>
                    </a:lnTo>
                    <a:lnTo>
                      <a:pt x="555" y="91"/>
                    </a:lnTo>
                    <a:lnTo>
                      <a:pt x="555" y="91"/>
                    </a:lnTo>
                    <a:lnTo>
                      <a:pt x="555" y="93"/>
                    </a:lnTo>
                    <a:lnTo>
                      <a:pt x="555" y="93"/>
                    </a:lnTo>
                    <a:lnTo>
                      <a:pt x="555" y="93"/>
                    </a:lnTo>
                    <a:lnTo>
                      <a:pt x="555" y="93"/>
                    </a:lnTo>
                    <a:lnTo>
                      <a:pt x="555" y="93"/>
                    </a:lnTo>
                    <a:lnTo>
                      <a:pt x="555" y="93"/>
                    </a:lnTo>
                    <a:lnTo>
                      <a:pt x="555" y="94"/>
                    </a:lnTo>
                    <a:lnTo>
                      <a:pt x="555" y="94"/>
                    </a:lnTo>
                    <a:lnTo>
                      <a:pt x="557" y="94"/>
                    </a:lnTo>
                    <a:lnTo>
                      <a:pt x="557" y="94"/>
                    </a:lnTo>
                    <a:lnTo>
                      <a:pt x="557" y="94"/>
                    </a:lnTo>
                    <a:lnTo>
                      <a:pt x="557" y="94"/>
                    </a:lnTo>
                    <a:lnTo>
                      <a:pt x="557" y="96"/>
                    </a:lnTo>
                    <a:lnTo>
                      <a:pt x="557" y="96"/>
                    </a:lnTo>
                    <a:lnTo>
                      <a:pt x="559" y="96"/>
                    </a:lnTo>
                    <a:lnTo>
                      <a:pt x="559" y="96"/>
                    </a:lnTo>
                    <a:lnTo>
                      <a:pt x="559" y="96"/>
                    </a:lnTo>
                    <a:lnTo>
                      <a:pt x="561" y="98"/>
                    </a:lnTo>
                    <a:lnTo>
                      <a:pt x="563" y="98"/>
                    </a:lnTo>
                    <a:lnTo>
                      <a:pt x="563" y="98"/>
                    </a:lnTo>
                    <a:lnTo>
                      <a:pt x="563" y="98"/>
                    </a:lnTo>
                    <a:lnTo>
                      <a:pt x="564" y="100"/>
                    </a:lnTo>
                    <a:lnTo>
                      <a:pt x="566" y="100"/>
                    </a:lnTo>
                    <a:lnTo>
                      <a:pt x="566" y="100"/>
                    </a:lnTo>
                    <a:lnTo>
                      <a:pt x="566" y="100"/>
                    </a:lnTo>
                    <a:lnTo>
                      <a:pt x="566" y="100"/>
                    </a:lnTo>
                    <a:lnTo>
                      <a:pt x="568" y="100"/>
                    </a:lnTo>
                    <a:lnTo>
                      <a:pt x="568" y="100"/>
                    </a:lnTo>
                    <a:lnTo>
                      <a:pt x="568" y="100"/>
                    </a:lnTo>
                    <a:lnTo>
                      <a:pt x="570" y="100"/>
                    </a:lnTo>
                    <a:lnTo>
                      <a:pt x="572" y="100"/>
                    </a:lnTo>
                    <a:lnTo>
                      <a:pt x="572" y="100"/>
                    </a:lnTo>
                    <a:lnTo>
                      <a:pt x="572" y="100"/>
                    </a:lnTo>
                    <a:lnTo>
                      <a:pt x="574" y="98"/>
                    </a:lnTo>
                    <a:lnTo>
                      <a:pt x="574" y="98"/>
                    </a:lnTo>
                    <a:lnTo>
                      <a:pt x="574" y="98"/>
                    </a:lnTo>
                    <a:lnTo>
                      <a:pt x="574" y="98"/>
                    </a:lnTo>
                    <a:lnTo>
                      <a:pt x="575" y="98"/>
                    </a:lnTo>
                    <a:lnTo>
                      <a:pt x="575" y="98"/>
                    </a:lnTo>
                    <a:lnTo>
                      <a:pt x="577" y="98"/>
                    </a:lnTo>
                    <a:lnTo>
                      <a:pt x="577" y="98"/>
                    </a:lnTo>
                    <a:lnTo>
                      <a:pt x="577" y="98"/>
                    </a:lnTo>
                    <a:lnTo>
                      <a:pt x="577" y="100"/>
                    </a:lnTo>
                    <a:lnTo>
                      <a:pt x="577" y="100"/>
                    </a:lnTo>
                    <a:lnTo>
                      <a:pt x="577" y="100"/>
                    </a:lnTo>
                    <a:lnTo>
                      <a:pt x="577" y="100"/>
                    </a:lnTo>
                    <a:lnTo>
                      <a:pt x="577" y="102"/>
                    </a:lnTo>
                    <a:lnTo>
                      <a:pt x="577" y="102"/>
                    </a:lnTo>
                    <a:lnTo>
                      <a:pt x="577" y="102"/>
                    </a:lnTo>
                    <a:lnTo>
                      <a:pt x="577" y="102"/>
                    </a:lnTo>
                    <a:lnTo>
                      <a:pt x="577" y="104"/>
                    </a:lnTo>
                    <a:lnTo>
                      <a:pt x="577" y="104"/>
                    </a:lnTo>
                    <a:lnTo>
                      <a:pt x="577" y="104"/>
                    </a:lnTo>
                    <a:lnTo>
                      <a:pt x="577" y="104"/>
                    </a:lnTo>
                    <a:lnTo>
                      <a:pt x="577" y="104"/>
                    </a:lnTo>
                    <a:lnTo>
                      <a:pt x="579" y="104"/>
                    </a:lnTo>
                    <a:lnTo>
                      <a:pt x="579" y="104"/>
                    </a:lnTo>
                    <a:lnTo>
                      <a:pt x="581" y="104"/>
                    </a:lnTo>
                    <a:lnTo>
                      <a:pt x="581" y="104"/>
                    </a:lnTo>
                    <a:lnTo>
                      <a:pt x="581" y="104"/>
                    </a:lnTo>
                    <a:lnTo>
                      <a:pt x="583" y="104"/>
                    </a:lnTo>
                    <a:lnTo>
                      <a:pt x="583" y="105"/>
                    </a:lnTo>
                    <a:lnTo>
                      <a:pt x="584" y="105"/>
                    </a:lnTo>
                    <a:lnTo>
                      <a:pt x="584" y="105"/>
                    </a:lnTo>
                    <a:lnTo>
                      <a:pt x="586" y="105"/>
                    </a:lnTo>
                    <a:lnTo>
                      <a:pt x="586" y="105"/>
                    </a:lnTo>
                    <a:lnTo>
                      <a:pt x="588" y="105"/>
                    </a:lnTo>
                    <a:lnTo>
                      <a:pt x="588" y="105"/>
                    </a:lnTo>
                    <a:lnTo>
                      <a:pt x="588" y="105"/>
                    </a:lnTo>
                    <a:lnTo>
                      <a:pt x="588" y="105"/>
                    </a:lnTo>
                    <a:lnTo>
                      <a:pt x="590" y="107"/>
                    </a:lnTo>
                    <a:lnTo>
                      <a:pt x="590" y="107"/>
                    </a:lnTo>
                    <a:lnTo>
                      <a:pt x="590" y="107"/>
                    </a:lnTo>
                    <a:lnTo>
                      <a:pt x="590" y="107"/>
                    </a:lnTo>
                    <a:lnTo>
                      <a:pt x="590" y="107"/>
                    </a:lnTo>
                    <a:lnTo>
                      <a:pt x="590" y="109"/>
                    </a:lnTo>
                    <a:lnTo>
                      <a:pt x="588" y="109"/>
                    </a:lnTo>
                    <a:lnTo>
                      <a:pt x="588" y="109"/>
                    </a:lnTo>
                    <a:lnTo>
                      <a:pt x="588" y="109"/>
                    </a:lnTo>
                    <a:lnTo>
                      <a:pt x="588" y="109"/>
                    </a:lnTo>
                    <a:lnTo>
                      <a:pt x="590" y="109"/>
                    </a:lnTo>
                    <a:lnTo>
                      <a:pt x="590" y="109"/>
                    </a:lnTo>
                    <a:lnTo>
                      <a:pt x="590" y="109"/>
                    </a:lnTo>
                    <a:lnTo>
                      <a:pt x="592" y="111"/>
                    </a:lnTo>
                    <a:lnTo>
                      <a:pt x="592" y="111"/>
                    </a:lnTo>
                    <a:lnTo>
                      <a:pt x="593" y="111"/>
                    </a:lnTo>
                    <a:lnTo>
                      <a:pt x="593" y="111"/>
                    </a:lnTo>
                    <a:lnTo>
                      <a:pt x="593" y="113"/>
                    </a:lnTo>
                    <a:lnTo>
                      <a:pt x="593" y="113"/>
                    </a:lnTo>
                    <a:lnTo>
                      <a:pt x="593" y="113"/>
                    </a:lnTo>
                    <a:lnTo>
                      <a:pt x="592" y="113"/>
                    </a:lnTo>
                    <a:lnTo>
                      <a:pt x="592" y="113"/>
                    </a:lnTo>
                    <a:lnTo>
                      <a:pt x="592" y="113"/>
                    </a:lnTo>
                    <a:lnTo>
                      <a:pt x="592" y="113"/>
                    </a:lnTo>
                    <a:lnTo>
                      <a:pt x="592" y="114"/>
                    </a:lnTo>
                    <a:lnTo>
                      <a:pt x="592" y="114"/>
                    </a:lnTo>
                    <a:lnTo>
                      <a:pt x="592" y="114"/>
                    </a:lnTo>
                    <a:lnTo>
                      <a:pt x="592" y="114"/>
                    </a:lnTo>
                    <a:lnTo>
                      <a:pt x="590" y="114"/>
                    </a:lnTo>
                    <a:lnTo>
                      <a:pt x="590" y="114"/>
                    </a:lnTo>
                    <a:lnTo>
                      <a:pt x="590" y="116"/>
                    </a:lnTo>
                    <a:lnTo>
                      <a:pt x="590" y="116"/>
                    </a:lnTo>
                    <a:lnTo>
                      <a:pt x="590" y="116"/>
                    </a:lnTo>
                    <a:lnTo>
                      <a:pt x="590" y="116"/>
                    </a:lnTo>
                    <a:lnTo>
                      <a:pt x="590" y="118"/>
                    </a:lnTo>
                    <a:lnTo>
                      <a:pt x="590" y="118"/>
                    </a:lnTo>
                    <a:lnTo>
                      <a:pt x="590" y="120"/>
                    </a:lnTo>
                    <a:lnTo>
                      <a:pt x="588" y="120"/>
                    </a:lnTo>
                    <a:lnTo>
                      <a:pt x="588" y="120"/>
                    </a:lnTo>
                    <a:lnTo>
                      <a:pt x="588" y="120"/>
                    </a:lnTo>
                    <a:lnTo>
                      <a:pt x="588" y="120"/>
                    </a:lnTo>
                    <a:lnTo>
                      <a:pt x="588" y="120"/>
                    </a:lnTo>
                    <a:lnTo>
                      <a:pt x="588" y="122"/>
                    </a:lnTo>
                    <a:lnTo>
                      <a:pt x="588" y="123"/>
                    </a:lnTo>
                    <a:lnTo>
                      <a:pt x="588" y="123"/>
                    </a:lnTo>
                    <a:lnTo>
                      <a:pt x="588" y="123"/>
                    </a:lnTo>
                    <a:lnTo>
                      <a:pt x="588" y="123"/>
                    </a:lnTo>
                    <a:lnTo>
                      <a:pt x="588" y="123"/>
                    </a:lnTo>
                    <a:lnTo>
                      <a:pt x="588" y="127"/>
                    </a:lnTo>
                    <a:lnTo>
                      <a:pt x="588" y="127"/>
                    </a:lnTo>
                    <a:lnTo>
                      <a:pt x="590" y="127"/>
                    </a:lnTo>
                    <a:lnTo>
                      <a:pt x="590" y="127"/>
                    </a:lnTo>
                    <a:lnTo>
                      <a:pt x="590" y="129"/>
                    </a:lnTo>
                    <a:lnTo>
                      <a:pt x="590" y="129"/>
                    </a:lnTo>
                    <a:lnTo>
                      <a:pt x="590" y="129"/>
                    </a:lnTo>
                    <a:lnTo>
                      <a:pt x="590" y="129"/>
                    </a:lnTo>
                    <a:lnTo>
                      <a:pt x="590" y="131"/>
                    </a:lnTo>
                    <a:lnTo>
                      <a:pt x="590" y="131"/>
                    </a:lnTo>
                    <a:lnTo>
                      <a:pt x="590" y="132"/>
                    </a:lnTo>
                    <a:lnTo>
                      <a:pt x="588" y="132"/>
                    </a:lnTo>
                    <a:lnTo>
                      <a:pt x="588" y="132"/>
                    </a:lnTo>
                    <a:lnTo>
                      <a:pt x="588" y="132"/>
                    </a:lnTo>
                    <a:lnTo>
                      <a:pt x="588" y="132"/>
                    </a:lnTo>
                    <a:lnTo>
                      <a:pt x="588" y="134"/>
                    </a:lnTo>
                    <a:lnTo>
                      <a:pt x="588" y="134"/>
                    </a:lnTo>
                    <a:lnTo>
                      <a:pt x="588" y="134"/>
                    </a:lnTo>
                    <a:lnTo>
                      <a:pt x="588" y="136"/>
                    </a:lnTo>
                    <a:lnTo>
                      <a:pt x="588" y="136"/>
                    </a:lnTo>
                    <a:lnTo>
                      <a:pt x="588" y="136"/>
                    </a:lnTo>
                    <a:lnTo>
                      <a:pt x="588" y="136"/>
                    </a:lnTo>
                    <a:lnTo>
                      <a:pt x="590" y="138"/>
                    </a:lnTo>
                    <a:lnTo>
                      <a:pt x="590" y="138"/>
                    </a:lnTo>
                    <a:lnTo>
                      <a:pt x="592" y="140"/>
                    </a:lnTo>
                    <a:lnTo>
                      <a:pt x="592" y="140"/>
                    </a:lnTo>
                    <a:lnTo>
                      <a:pt x="593" y="142"/>
                    </a:lnTo>
                    <a:lnTo>
                      <a:pt x="593" y="142"/>
                    </a:lnTo>
                    <a:lnTo>
                      <a:pt x="593" y="142"/>
                    </a:lnTo>
                    <a:lnTo>
                      <a:pt x="595" y="142"/>
                    </a:lnTo>
                    <a:lnTo>
                      <a:pt x="595" y="142"/>
                    </a:lnTo>
                    <a:lnTo>
                      <a:pt x="595" y="142"/>
                    </a:lnTo>
                    <a:lnTo>
                      <a:pt x="595" y="143"/>
                    </a:lnTo>
                    <a:lnTo>
                      <a:pt x="595" y="143"/>
                    </a:lnTo>
                    <a:lnTo>
                      <a:pt x="595" y="145"/>
                    </a:lnTo>
                    <a:lnTo>
                      <a:pt x="595" y="145"/>
                    </a:lnTo>
                    <a:lnTo>
                      <a:pt x="597" y="145"/>
                    </a:lnTo>
                    <a:lnTo>
                      <a:pt x="597" y="147"/>
                    </a:lnTo>
                    <a:lnTo>
                      <a:pt x="599" y="147"/>
                    </a:lnTo>
                    <a:lnTo>
                      <a:pt x="599" y="147"/>
                    </a:lnTo>
                    <a:lnTo>
                      <a:pt x="599" y="147"/>
                    </a:lnTo>
                    <a:lnTo>
                      <a:pt x="599" y="147"/>
                    </a:lnTo>
                    <a:lnTo>
                      <a:pt x="599" y="147"/>
                    </a:lnTo>
                    <a:lnTo>
                      <a:pt x="599" y="149"/>
                    </a:lnTo>
                    <a:lnTo>
                      <a:pt x="599" y="149"/>
                    </a:lnTo>
                    <a:lnTo>
                      <a:pt x="599" y="149"/>
                    </a:lnTo>
                    <a:lnTo>
                      <a:pt x="599" y="149"/>
                    </a:lnTo>
                    <a:lnTo>
                      <a:pt x="599" y="149"/>
                    </a:lnTo>
                    <a:lnTo>
                      <a:pt x="599" y="149"/>
                    </a:lnTo>
                    <a:lnTo>
                      <a:pt x="599" y="149"/>
                    </a:lnTo>
                    <a:lnTo>
                      <a:pt x="599" y="151"/>
                    </a:lnTo>
                    <a:lnTo>
                      <a:pt x="599" y="151"/>
                    </a:lnTo>
                    <a:lnTo>
                      <a:pt x="599" y="151"/>
                    </a:lnTo>
                    <a:lnTo>
                      <a:pt x="597" y="151"/>
                    </a:lnTo>
                    <a:lnTo>
                      <a:pt x="597" y="151"/>
                    </a:lnTo>
                    <a:lnTo>
                      <a:pt x="597" y="152"/>
                    </a:lnTo>
                    <a:lnTo>
                      <a:pt x="597" y="152"/>
                    </a:lnTo>
                    <a:lnTo>
                      <a:pt x="597" y="152"/>
                    </a:lnTo>
                    <a:lnTo>
                      <a:pt x="597" y="152"/>
                    </a:lnTo>
                    <a:lnTo>
                      <a:pt x="595" y="152"/>
                    </a:lnTo>
                    <a:lnTo>
                      <a:pt x="593" y="152"/>
                    </a:lnTo>
                    <a:lnTo>
                      <a:pt x="593" y="152"/>
                    </a:lnTo>
                    <a:lnTo>
                      <a:pt x="592" y="151"/>
                    </a:lnTo>
                    <a:lnTo>
                      <a:pt x="592" y="151"/>
                    </a:lnTo>
                    <a:lnTo>
                      <a:pt x="590" y="151"/>
                    </a:lnTo>
                    <a:lnTo>
                      <a:pt x="590" y="151"/>
                    </a:lnTo>
                    <a:lnTo>
                      <a:pt x="588" y="151"/>
                    </a:lnTo>
                    <a:lnTo>
                      <a:pt x="588" y="152"/>
                    </a:lnTo>
                    <a:lnTo>
                      <a:pt x="588" y="152"/>
                    </a:lnTo>
                    <a:lnTo>
                      <a:pt x="588" y="152"/>
                    </a:lnTo>
                    <a:lnTo>
                      <a:pt x="588" y="152"/>
                    </a:lnTo>
                    <a:lnTo>
                      <a:pt x="588" y="152"/>
                    </a:lnTo>
                    <a:lnTo>
                      <a:pt x="588" y="152"/>
                    </a:lnTo>
                    <a:lnTo>
                      <a:pt x="588" y="152"/>
                    </a:lnTo>
                    <a:lnTo>
                      <a:pt x="588" y="154"/>
                    </a:lnTo>
                    <a:lnTo>
                      <a:pt x="588" y="154"/>
                    </a:lnTo>
                    <a:lnTo>
                      <a:pt x="588" y="154"/>
                    </a:lnTo>
                    <a:lnTo>
                      <a:pt x="588" y="154"/>
                    </a:lnTo>
                    <a:lnTo>
                      <a:pt x="588" y="154"/>
                    </a:lnTo>
                    <a:lnTo>
                      <a:pt x="588" y="156"/>
                    </a:lnTo>
                    <a:lnTo>
                      <a:pt x="588" y="156"/>
                    </a:lnTo>
                    <a:lnTo>
                      <a:pt x="588" y="156"/>
                    </a:lnTo>
                    <a:lnTo>
                      <a:pt x="588" y="156"/>
                    </a:lnTo>
                    <a:lnTo>
                      <a:pt x="588" y="156"/>
                    </a:lnTo>
                    <a:lnTo>
                      <a:pt x="586" y="156"/>
                    </a:lnTo>
                    <a:lnTo>
                      <a:pt x="586" y="156"/>
                    </a:lnTo>
                    <a:lnTo>
                      <a:pt x="586" y="158"/>
                    </a:lnTo>
                    <a:lnTo>
                      <a:pt x="584" y="158"/>
                    </a:lnTo>
                    <a:lnTo>
                      <a:pt x="584" y="158"/>
                    </a:lnTo>
                    <a:lnTo>
                      <a:pt x="583" y="158"/>
                    </a:lnTo>
                    <a:lnTo>
                      <a:pt x="583" y="158"/>
                    </a:lnTo>
                    <a:lnTo>
                      <a:pt x="583" y="158"/>
                    </a:lnTo>
                    <a:lnTo>
                      <a:pt x="581" y="158"/>
                    </a:lnTo>
                    <a:lnTo>
                      <a:pt x="581" y="158"/>
                    </a:lnTo>
                    <a:lnTo>
                      <a:pt x="581" y="158"/>
                    </a:lnTo>
                    <a:lnTo>
                      <a:pt x="581" y="160"/>
                    </a:lnTo>
                    <a:lnTo>
                      <a:pt x="579" y="160"/>
                    </a:lnTo>
                    <a:lnTo>
                      <a:pt x="579" y="160"/>
                    </a:lnTo>
                    <a:lnTo>
                      <a:pt x="579" y="161"/>
                    </a:lnTo>
                    <a:lnTo>
                      <a:pt x="579" y="161"/>
                    </a:lnTo>
                    <a:lnTo>
                      <a:pt x="581" y="161"/>
                    </a:lnTo>
                    <a:lnTo>
                      <a:pt x="581" y="161"/>
                    </a:lnTo>
                    <a:lnTo>
                      <a:pt x="581" y="163"/>
                    </a:lnTo>
                    <a:lnTo>
                      <a:pt x="581" y="163"/>
                    </a:lnTo>
                    <a:lnTo>
                      <a:pt x="581" y="163"/>
                    </a:lnTo>
                    <a:lnTo>
                      <a:pt x="583" y="163"/>
                    </a:lnTo>
                    <a:lnTo>
                      <a:pt x="583" y="163"/>
                    </a:lnTo>
                    <a:lnTo>
                      <a:pt x="583" y="165"/>
                    </a:lnTo>
                    <a:lnTo>
                      <a:pt x="583" y="165"/>
                    </a:lnTo>
                    <a:lnTo>
                      <a:pt x="583" y="165"/>
                    </a:lnTo>
                    <a:lnTo>
                      <a:pt x="583" y="165"/>
                    </a:lnTo>
                    <a:lnTo>
                      <a:pt x="583" y="167"/>
                    </a:lnTo>
                    <a:lnTo>
                      <a:pt x="584" y="167"/>
                    </a:lnTo>
                    <a:lnTo>
                      <a:pt x="584" y="167"/>
                    </a:lnTo>
                    <a:lnTo>
                      <a:pt x="584" y="167"/>
                    </a:lnTo>
                    <a:lnTo>
                      <a:pt x="584" y="167"/>
                    </a:lnTo>
                    <a:lnTo>
                      <a:pt x="584" y="167"/>
                    </a:lnTo>
                    <a:lnTo>
                      <a:pt x="586" y="169"/>
                    </a:lnTo>
                    <a:lnTo>
                      <a:pt x="586" y="169"/>
                    </a:lnTo>
                    <a:lnTo>
                      <a:pt x="586" y="169"/>
                    </a:lnTo>
                    <a:lnTo>
                      <a:pt x="586" y="169"/>
                    </a:lnTo>
                    <a:lnTo>
                      <a:pt x="588" y="170"/>
                    </a:lnTo>
                    <a:lnTo>
                      <a:pt x="590" y="172"/>
                    </a:lnTo>
                    <a:lnTo>
                      <a:pt x="592" y="172"/>
                    </a:lnTo>
                    <a:lnTo>
                      <a:pt x="593" y="172"/>
                    </a:lnTo>
                    <a:lnTo>
                      <a:pt x="593" y="172"/>
                    </a:lnTo>
                    <a:lnTo>
                      <a:pt x="593" y="172"/>
                    </a:lnTo>
                    <a:lnTo>
                      <a:pt x="595" y="172"/>
                    </a:lnTo>
                    <a:lnTo>
                      <a:pt x="595" y="172"/>
                    </a:lnTo>
                    <a:lnTo>
                      <a:pt x="597" y="172"/>
                    </a:lnTo>
                    <a:lnTo>
                      <a:pt x="597" y="172"/>
                    </a:lnTo>
                    <a:lnTo>
                      <a:pt x="597" y="172"/>
                    </a:lnTo>
                    <a:lnTo>
                      <a:pt x="599" y="172"/>
                    </a:lnTo>
                    <a:lnTo>
                      <a:pt x="599" y="170"/>
                    </a:lnTo>
                    <a:lnTo>
                      <a:pt x="599" y="170"/>
                    </a:lnTo>
                    <a:lnTo>
                      <a:pt x="599" y="170"/>
                    </a:lnTo>
                    <a:lnTo>
                      <a:pt x="601" y="172"/>
                    </a:lnTo>
                    <a:lnTo>
                      <a:pt x="601" y="172"/>
                    </a:lnTo>
                    <a:lnTo>
                      <a:pt x="602" y="172"/>
                    </a:lnTo>
                    <a:lnTo>
                      <a:pt x="602" y="172"/>
                    </a:lnTo>
                    <a:lnTo>
                      <a:pt x="602" y="172"/>
                    </a:lnTo>
                    <a:lnTo>
                      <a:pt x="602" y="172"/>
                    </a:lnTo>
                    <a:lnTo>
                      <a:pt x="604" y="174"/>
                    </a:lnTo>
                    <a:lnTo>
                      <a:pt x="604" y="174"/>
                    </a:lnTo>
                    <a:lnTo>
                      <a:pt x="606" y="174"/>
                    </a:lnTo>
                    <a:lnTo>
                      <a:pt x="606" y="174"/>
                    </a:lnTo>
                    <a:lnTo>
                      <a:pt x="608" y="174"/>
                    </a:lnTo>
                    <a:lnTo>
                      <a:pt x="608" y="174"/>
                    </a:lnTo>
                    <a:lnTo>
                      <a:pt x="608" y="174"/>
                    </a:lnTo>
                    <a:lnTo>
                      <a:pt x="610" y="172"/>
                    </a:lnTo>
                    <a:lnTo>
                      <a:pt x="610" y="172"/>
                    </a:lnTo>
                    <a:lnTo>
                      <a:pt x="610" y="172"/>
                    </a:lnTo>
                    <a:lnTo>
                      <a:pt x="611" y="174"/>
                    </a:lnTo>
                    <a:lnTo>
                      <a:pt x="611" y="174"/>
                    </a:lnTo>
                    <a:lnTo>
                      <a:pt x="611" y="174"/>
                    </a:lnTo>
                    <a:lnTo>
                      <a:pt x="611" y="174"/>
                    </a:lnTo>
                    <a:lnTo>
                      <a:pt x="611" y="174"/>
                    </a:lnTo>
                    <a:lnTo>
                      <a:pt x="610" y="174"/>
                    </a:lnTo>
                    <a:lnTo>
                      <a:pt x="610" y="176"/>
                    </a:lnTo>
                    <a:lnTo>
                      <a:pt x="610" y="176"/>
                    </a:lnTo>
                    <a:lnTo>
                      <a:pt x="610" y="176"/>
                    </a:lnTo>
                    <a:lnTo>
                      <a:pt x="611" y="176"/>
                    </a:lnTo>
                    <a:lnTo>
                      <a:pt x="611" y="176"/>
                    </a:lnTo>
                    <a:lnTo>
                      <a:pt x="611" y="176"/>
                    </a:lnTo>
                    <a:lnTo>
                      <a:pt x="613" y="176"/>
                    </a:lnTo>
                    <a:lnTo>
                      <a:pt x="613" y="176"/>
                    </a:lnTo>
                    <a:lnTo>
                      <a:pt x="613" y="176"/>
                    </a:lnTo>
                    <a:lnTo>
                      <a:pt x="613" y="176"/>
                    </a:lnTo>
                    <a:lnTo>
                      <a:pt x="613" y="178"/>
                    </a:lnTo>
                    <a:lnTo>
                      <a:pt x="613" y="178"/>
                    </a:lnTo>
                    <a:lnTo>
                      <a:pt x="613" y="178"/>
                    </a:lnTo>
                    <a:lnTo>
                      <a:pt x="613" y="180"/>
                    </a:lnTo>
                    <a:lnTo>
                      <a:pt x="611" y="180"/>
                    </a:lnTo>
                    <a:lnTo>
                      <a:pt x="611" y="180"/>
                    </a:lnTo>
                    <a:lnTo>
                      <a:pt x="611" y="180"/>
                    </a:lnTo>
                    <a:lnTo>
                      <a:pt x="610" y="180"/>
                    </a:lnTo>
                    <a:lnTo>
                      <a:pt x="610" y="181"/>
                    </a:lnTo>
                    <a:lnTo>
                      <a:pt x="610" y="181"/>
                    </a:lnTo>
                    <a:lnTo>
                      <a:pt x="608" y="181"/>
                    </a:lnTo>
                    <a:lnTo>
                      <a:pt x="608" y="181"/>
                    </a:lnTo>
                    <a:lnTo>
                      <a:pt x="608" y="181"/>
                    </a:lnTo>
                    <a:lnTo>
                      <a:pt x="608" y="183"/>
                    </a:lnTo>
                    <a:lnTo>
                      <a:pt x="606" y="183"/>
                    </a:lnTo>
                    <a:lnTo>
                      <a:pt x="606" y="183"/>
                    </a:lnTo>
                    <a:lnTo>
                      <a:pt x="606" y="183"/>
                    </a:lnTo>
                    <a:lnTo>
                      <a:pt x="606" y="183"/>
                    </a:lnTo>
                    <a:lnTo>
                      <a:pt x="606" y="183"/>
                    </a:lnTo>
                    <a:lnTo>
                      <a:pt x="606" y="185"/>
                    </a:lnTo>
                    <a:lnTo>
                      <a:pt x="606" y="185"/>
                    </a:lnTo>
                    <a:lnTo>
                      <a:pt x="606" y="185"/>
                    </a:lnTo>
                    <a:lnTo>
                      <a:pt x="606" y="185"/>
                    </a:lnTo>
                    <a:lnTo>
                      <a:pt x="606" y="185"/>
                    </a:lnTo>
                    <a:lnTo>
                      <a:pt x="608" y="187"/>
                    </a:lnTo>
                    <a:lnTo>
                      <a:pt x="608" y="187"/>
                    </a:lnTo>
                    <a:lnTo>
                      <a:pt x="608" y="189"/>
                    </a:lnTo>
                    <a:lnTo>
                      <a:pt x="608" y="189"/>
                    </a:lnTo>
                    <a:lnTo>
                      <a:pt x="608" y="189"/>
                    </a:lnTo>
                    <a:lnTo>
                      <a:pt x="608" y="190"/>
                    </a:lnTo>
                    <a:lnTo>
                      <a:pt x="610" y="190"/>
                    </a:lnTo>
                    <a:lnTo>
                      <a:pt x="610" y="190"/>
                    </a:lnTo>
                    <a:lnTo>
                      <a:pt x="610" y="190"/>
                    </a:lnTo>
                    <a:lnTo>
                      <a:pt x="610" y="190"/>
                    </a:lnTo>
                    <a:lnTo>
                      <a:pt x="611" y="192"/>
                    </a:lnTo>
                    <a:lnTo>
                      <a:pt x="611" y="192"/>
                    </a:lnTo>
                    <a:lnTo>
                      <a:pt x="613" y="192"/>
                    </a:lnTo>
                    <a:lnTo>
                      <a:pt x="613" y="192"/>
                    </a:lnTo>
                    <a:lnTo>
                      <a:pt x="613" y="192"/>
                    </a:lnTo>
                    <a:lnTo>
                      <a:pt x="613" y="192"/>
                    </a:lnTo>
                    <a:lnTo>
                      <a:pt x="613" y="192"/>
                    </a:lnTo>
                    <a:lnTo>
                      <a:pt x="615" y="194"/>
                    </a:lnTo>
                    <a:lnTo>
                      <a:pt x="615" y="194"/>
                    </a:lnTo>
                    <a:lnTo>
                      <a:pt x="615" y="194"/>
                    </a:lnTo>
                    <a:lnTo>
                      <a:pt x="615" y="194"/>
                    </a:lnTo>
                    <a:lnTo>
                      <a:pt x="615" y="196"/>
                    </a:lnTo>
                    <a:lnTo>
                      <a:pt x="615" y="196"/>
                    </a:lnTo>
                    <a:lnTo>
                      <a:pt x="615" y="196"/>
                    </a:lnTo>
                    <a:lnTo>
                      <a:pt x="613" y="198"/>
                    </a:lnTo>
                    <a:lnTo>
                      <a:pt x="613" y="198"/>
                    </a:lnTo>
                    <a:lnTo>
                      <a:pt x="613" y="199"/>
                    </a:lnTo>
                    <a:lnTo>
                      <a:pt x="613" y="199"/>
                    </a:lnTo>
                    <a:lnTo>
                      <a:pt x="613" y="199"/>
                    </a:lnTo>
                    <a:lnTo>
                      <a:pt x="613" y="201"/>
                    </a:lnTo>
                    <a:lnTo>
                      <a:pt x="617" y="201"/>
                    </a:lnTo>
                    <a:lnTo>
                      <a:pt x="617" y="201"/>
                    </a:lnTo>
                    <a:lnTo>
                      <a:pt x="619" y="203"/>
                    </a:lnTo>
                    <a:lnTo>
                      <a:pt x="619" y="203"/>
                    </a:lnTo>
                    <a:lnTo>
                      <a:pt x="619" y="203"/>
                    </a:lnTo>
                    <a:lnTo>
                      <a:pt x="621" y="203"/>
                    </a:lnTo>
                    <a:lnTo>
                      <a:pt x="622" y="203"/>
                    </a:lnTo>
                    <a:lnTo>
                      <a:pt x="622" y="203"/>
                    </a:lnTo>
                    <a:lnTo>
                      <a:pt x="622" y="203"/>
                    </a:lnTo>
                    <a:lnTo>
                      <a:pt x="624" y="203"/>
                    </a:lnTo>
                    <a:lnTo>
                      <a:pt x="624" y="203"/>
                    </a:lnTo>
                    <a:lnTo>
                      <a:pt x="624" y="203"/>
                    </a:lnTo>
                    <a:lnTo>
                      <a:pt x="626" y="205"/>
                    </a:lnTo>
                    <a:lnTo>
                      <a:pt x="626" y="205"/>
                    </a:lnTo>
                    <a:lnTo>
                      <a:pt x="628" y="205"/>
                    </a:lnTo>
                    <a:lnTo>
                      <a:pt x="628" y="205"/>
                    </a:lnTo>
                    <a:lnTo>
                      <a:pt x="628" y="205"/>
                    </a:lnTo>
                    <a:lnTo>
                      <a:pt x="630" y="207"/>
                    </a:lnTo>
                    <a:lnTo>
                      <a:pt x="631" y="208"/>
                    </a:lnTo>
                    <a:lnTo>
                      <a:pt x="631" y="208"/>
                    </a:lnTo>
                    <a:lnTo>
                      <a:pt x="631" y="208"/>
                    </a:lnTo>
                    <a:lnTo>
                      <a:pt x="631" y="208"/>
                    </a:lnTo>
                    <a:lnTo>
                      <a:pt x="631" y="210"/>
                    </a:lnTo>
                    <a:lnTo>
                      <a:pt x="631" y="210"/>
                    </a:lnTo>
                    <a:lnTo>
                      <a:pt x="631" y="210"/>
                    </a:lnTo>
                    <a:lnTo>
                      <a:pt x="631" y="212"/>
                    </a:lnTo>
                    <a:lnTo>
                      <a:pt x="631" y="212"/>
                    </a:lnTo>
                    <a:lnTo>
                      <a:pt x="631" y="212"/>
                    </a:lnTo>
                    <a:lnTo>
                      <a:pt x="631" y="214"/>
                    </a:lnTo>
                    <a:lnTo>
                      <a:pt x="631" y="214"/>
                    </a:lnTo>
                    <a:lnTo>
                      <a:pt x="631" y="216"/>
                    </a:lnTo>
                    <a:lnTo>
                      <a:pt x="631" y="216"/>
                    </a:lnTo>
                    <a:lnTo>
                      <a:pt x="630" y="218"/>
                    </a:lnTo>
                    <a:lnTo>
                      <a:pt x="630" y="219"/>
                    </a:lnTo>
                    <a:lnTo>
                      <a:pt x="631" y="221"/>
                    </a:lnTo>
                    <a:lnTo>
                      <a:pt x="631" y="223"/>
                    </a:lnTo>
                    <a:lnTo>
                      <a:pt x="631" y="223"/>
                    </a:lnTo>
                    <a:lnTo>
                      <a:pt x="631" y="225"/>
                    </a:lnTo>
                    <a:lnTo>
                      <a:pt x="631" y="225"/>
                    </a:lnTo>
                    <a:lnTo>
                      <a:pt x="631" y="225"/>
                    </a:lnTo>
                    <a:lnTo>
                      <a:pt x="631" y="227"/>
                    </a:lnTo>
                    <a:lnTo>
                      <a:pt x="631" y="228"/>
                    </a:lnTo>
                    <a:lnTo>
                      <a:pt x="631" y="230"/>
                    </a:lnTo>
                    <a:lnTo>
                      <a:pt x="631" y="230"/>
                    </a:lnTo>
                    <a:lnTo>
                      <a:pt x="631" y="230"/>
                    </a:lnTo>
                    <a:lnTo>
                      <a:pt x="631" y="232"/>
                    </a:lnTo>
                    <a:lnTo>
                      <a:pt x="633" y="232"/>
                    </a:lnTo>
                    <a:lnTo>
                      <a:pt x="633" y="234"/>
                    </a:lnTo>
                    <a:lnTo>
                      <a:pt x="633" y="234"/>
                    </a:lnTo>
                    <a:lnTo>
                      <a:pt x="635" y="236"/>
                    </a:lnTo>
                    <a:lnTo>
                      <a:pt x="637" y="236"/>
                    </a:lnTo>
                    <a:lnTo>
                      <a:pt x="637" y="237"/>
                    </a:lnTo>
                    <a:lnTo>
                      <a:pt x="637" y="239"/>
                    </a:lnTo>
                    <a:lnTo>
                      <a:pt x="639" y="239"/>
                    </a:lnTo>
                    <a:lnTo>
                      <a:pt x="639" y="239"/>
                    </a:lnTo>
                    <a:lnTo>
                      <a:pt x="639" y="241"/>
                    </a:lnTo>
                    <a:lnTo>
                      <a:pt x="639" y="241"/>
                    </a:lnTo>
                    <a:lnTo>
                      <a:pt x="640" y="241"/>
                    </a:lnTo>
                    <a:lnTo>
                      <a:pt x="640" y="241"/>
                    </a:lnTo>
                    <a:lnTo>
                      <a:pt x="640" y="243"/>
                    </a:lnTo>
                    <a:lnTo>
                      <a:pt x="640" y="243"/>
                    </a:lnTo>
                    <a:lnTo>
                      <a:pt x="642" y="243"/>
                    </a:lnTo>
                    <a:lnTo>
                      <a:pt x="642" y="243"/>
                    </a:lnTo>
                    <a:lnTo>
                      <a:pt x="644" y="243"/>
                    </a:lnTo>
                    <a:lnTo>
                      <a:pt x="646" y="243"/>
                    </a:lnTo>
                    <a:lnTo>
                      <a:pt x="648" y="243"/>
                    </a:lnTo>
                    <a:lnTo>
                      <a:pt x="649" y="243"/>
                    </a:lnTo>
                    <a:lnTo>
                      <a:pt x="649" y="243"/>
                    </a:lnTo>
                    <a:lnTo>
                      <a:pt x="651" y="241"/>
                    </a:lnTo>
                    <a:lnTo>
                      <a:pt x="651" y="241"/>
                    </a:lnTo>
                    <a:lnTo>
                      <a:pt x="653" y="241"/>
                    </a:lnTo>
                    <a:lnTo>
                      <a:pt x="653" y="241"/>
                    </a:lnTo>
                    <a:lnTo>
                      <a:pt x="653" y="241"/>
                    </a:lnTo>
                    <a:lnTo>
                      <a:pt x="653" y="239"/>
                    </a:lnTo>
                    <a:lnTo>
                      <a:pt x="655" y="239"/>
                    </a:lnTo>
                    <a:lnTo>
                      <a:pt x="655" y="239"/>
                    </a:lnTo>
                    <a:lnTo>
                      <a:pt x="657" y="239"/>
                    </a:lnTo>
                    <a:lnTo>
                      <a:pt x="657" y="239"/>
                    </a:lnTo>
                    <a:lnTo>
                      <a:pt x="657" y="237"/>
                    </a:lnTo>
                    <a:lnTo>
                      <a:pt x="657" y="236"/>
                    </a:lnTo>
                    <a:lnTo>
                      <a:pt x="657" y="236"/>
                    </a:lnTo>
                    <a:lnTo>
                      <a:pt x="659" y="234"/>
                    </a:lnTo>
                    <a:lnTo>
                      <a:pt x="659" y="232"/>
                    </a:lnTo>
                    <a:lnTo>
                      <a:pt x="659" y="232"/>
                    </a:lnTo>
                    <a:lnTo>
                      <a:pt x="659" y="232"/>
                    </a:lnTo>
                    <a:lnTo>
                      <a:pt x="659" y="230"/>
                    </a:lnTo>
                    <a:lnTo>
                      <a:pt x="659" y="230"/>
                    </a:lnTo>
                    <a:lnTo>
                      <a:pt x="659" y="228"/>
                    </a:lnTo>
                    <a:lnTo>
                      <a:pt x="659" y="228"/>
                    </a:lnTo>
                    <a:lnTo>
                      <a:pt x="660" y="228"/>
                    </a:lnTo>
                    <a:lnTo>
                      <a:pt x="660" y="228"/>
                    </a:lnTo>
                    <a:lnTo>
                      <a:pt x="660" y="228"/>
                    </a:lnTo>
                    <a:lnTo>
                      <a:pt x="662" y="227"/>
                    </a:lnTo>
                    <a:lnTo>
                      <a:pt x="662" y="227"/>
                    </a:lnTo>
                    <a:lnTo>
                      <a:pt x="662" y="227"/>
                    </a:lnTo>
                    <a:lnTo>
                      <a:pt x="662" y="227"/>
                    </a:lnTo>
                    <a:lnTo>
                      <a:pt x="664" y="227"/>
                    </a:lnTo>
                    <a:lnTo>
                      <a:pt x="664" y="227"/>
                    </a:lnTo>
                    <a:lnTo>
                      <a:pt x="666" y="227"/>
                    </a:lnTo>
                    <a:lnTo>
                      <a:pt x="668" y="227"/>
                    </a:lnTo>
                    <a:lnTo>
                      <a:pt x="668" y="227"/>
                    </a:lnTo>
                    <a:lnTo>
                      <a:pt x="669" y="225"/>
                    </a:lnTo>
                    <a:lnTo>
                      <a:pt x="669" y="225"/>
                    </a:lnTo>
                    <a:lnTo>
                      <a:pt x="671" y="225"/>
                    </a:lnTo>
                    <a:lnTo>
                      <a:pt x="673" y="225"/>
                    </a:lnTo>
                    <a:lnTo>
                      <a:pt x="675" y="223"/>
                    </a:lnTo>
                    <a:lnTo>
                      <a:pt x="675" y="223"/>
                    </a:lnTo>
                    <a:lnTo>
                      <a:pt x="675" y="223"/>
                    </a:lnTo>
                    <a:lnTo>
                      <a:pt x="677" y="223"/>
                    </a:lnTo>
                    <a:lnTo>
                      <a:pt x="675" y="219"/>
                    </a:lnTo>
                    <a:lnTo>
                      <a:pt x="675" y="216"/>
                    </a:lnTo>
                    <a:lnTo>
                      <a:pt x="675" y="216"/>
                    </a:lnTo>
                    <a:lnTo>
                      <a:pt x="675" y="216"/>
                    </a:lnTo>
                    <a:lnTo>
                      <a:pt x="677" y="216"/>
                    </a:lnTo>
                    <a:lnTo>
                      <a:pt x="677" y="216"/>
                    </a:lnTo>
                    <a:lnTo>
                      <a:pt x="677" y="216"/>
                    </a:lnTo>
                    <a:lnTo>
                      <a:pt x="678" y="216"/>
                    </a:lnTo>
                    <a:lnTo>
                      <a:pt x="678" y="216"/>
                    </a:lnTo>
                    <a:lnTo>
                      <a:pt x="680" y="216"/>
                    </a:lnTo>
                    <a:lnTo>
                      <a:pt x="680" y="216"/>
                    </a:lnTo>
                    <a:lnTo>
                      <a:pt x="680" y="216"/>
                    </a:lnTo>
                    <a:lnTo>
                      <a:pt x="680" y="214"/>
                    </a:lnTo>
                    <a:lnTo>
                      <a:pt x="682" y="214"/>
                    </a:lnTo>
                    <a:lnTo>
                      <a:pt x="682" y="214"/>
                    </a:lnTo>
                    <a:lnTo>
                      <a:pt x="682" y="214"/>
                    </a:lnTo>
                    <a:lnTo>
                      <a:pt x="682" y="214"/>
                    </a:lnTo>
                    <a:lnTo>
                      <a:pt x="684" y="214"/>
                    </a:lnTo>
                    <a:lnTo>
                      <a:pt x="684" y="212"/>
                    </a:lnTo>
                    <a:lnTo>
                      <a:pt x="686" y="212"/>
                    </a:lnTo>
                    <a:lnTo>
                      <a:pt x="686" y="212"/>
                    </a:lnTo>
                    <a:lnTo>
                      <a:pt x="686" y="212"/>
                    </a:lnTo>
                    <a:lnTo>
                      <a:pt x="687" y="212"/>
                    </a:lnTo>
                    <a:lnTo>
                      <a:pt x="687" y="212"/>
                    </a:lnTo>
                    <a:lnTo>
                      <a:pt x="687" y="210"/>
                    </a:lnTo>
                    <a:lnTo>
                      <a:pt x="689" y="210"/>
                    </a:lnTo>
                    <a:lnTo>
                      <a:pt x="689" y="210"/>
                    </a:lnTo>
                    <a:lnTo>
                      <a:pt x="689" y="208"/>
                    </a:lnTo>
                    <a:lnTo>
                      <a:pt x="689" y="208"/>
                    </a:lnTo>
                    <a:lnTo>
                      <a:pt x="689" y="208"/>
                    </a:lnTo>
                    <a:lnTo>
                      <a:pt x="687" y="208"/>
                    </a:lnTo>
                    <a:lnTo>
                      <a:pt x="686" y="207"/>
                    </a:lnTo>
                    <a:lnTo>
                      <a:pt x="684" y="207"/>
                    </a:lnTo>
                    <a:lnTo>
                      <a:pt x="684" y="207"/>
                    </a:lnTo>
                    <a:lnTo>
                      <a:pt x="684" y="205"/>
                    </a:lnTo>
                    <a:lnTo>
                      <a:pt x="684" y="205"/>
                    </a:lnTo>
                    <a:lnTo>
                      <a:pt x="684" y="205"/>
                    </a:lnTo>
                    <a:lnTo>
                      <a:pt x="684" y="203"/>
                    </a:lnTo>
                    <a:lnTo>
                      <a:pt x="686" y="201"/>
                    </a:lnTo>
                    <a:lnTo>
                      <a:pt x="686" y="201"/>
                    </a:lnTo>
                    <a:lnTo>
                      <a:pt x="686" y="199"/>
                    </a:lnTo>
                    <a:lnTo>
                      <a:pt x="686" y="199"/>
                    </a:lnTo>
                    <a:lnTo>
                      <a:pt x="686" y="198"/>
                    </a:lnTo>
                    <a:lnTo>
                      <a:pt x="687" y="198"/>
                    </a:lnTo>
                    <a:lnTo>
                      <a:pt x="687" y="198"/>
                    </a:lnTo>
                    <a:lnTo>
                      <a:pt x="687" y="198"/>
                    </a:lnTo>
                    <a:lnTo>
                      <a:pt x="687" y="196"/>
                    </a:lnTo>
                    <a:lnTo>
                      <a:pt x="687" y="196"/>
                    </a:lnTo>
                    <a:lnTo>
                      <a:pt x="689" y="196"/>
                    </a:lnTo>
                    <a:lnTo>
                      <a:pt x="689" y="196"/>
                    </a:lnTo>
                    <a:lnTo>
                      <a:pt x="689" y="194"/>
                    </a:lnTo>
                    <a:lnTo>
                      <a:pt x="689" y="194"/>
                    </a:lnTo>
                    <a:lnTo>
                      <a:pt x="691" y="194"/>
                    </a:lnTo>
                    <a:lnTo>
                      <a:pt x="693" y="194"/>
                    </a:lnTo>
                    <a:lnTo>
                      <a:pt x="693" y="194"/>
                    </a:lnTo>
                    <a:lnTo>
                      <a:pt x="695" y="192"/>
                    </a:lnTo>
                    <a:lnTo>
                      <a:pt x="696" y="192"/>
                    </a:lnTo>
                    <a:lnTo>
                      <a:pt x="696" y="192"/>
                    </a:lnTo>
                    <a:lnTo>
                      <a:pt x="698" y="192"/>
                    </a:lnTo>
                    <a:lnTo>
                      <a:pt x="698" y="192"/>
                    </a:lnTo>
                    <a:lnTo>
                      <a:pt x="698" y="192"/>
                    </a:lnTo>
                    <a:lnTo>
                      <a:pt x="696" y="192"/>
                    </a:lnTo>
                    <a:lnTo>
                      <a:pt x="696" y="194"/>
                    </a:lnTo>
                    <a:lnTo>
                      <a:pt x="696" y="194"/>
                    </a:lnTo>
                    <a:lnTo>
                      <a:pt x="696" y="194"/>
                    </a:lnTo>
                    <a:lnTo>
                      <a:pt x="698" y="194"/>
                    </a:lnTo>
                    <a:lnTo>
                      <a:pt x="698" y="196"/>
                    </a:lnTo>
                    <a:lnTo>
                      <a:pt x="700" y="196"/>
                    </a:lnTo>
                    <a:lnTo>
                      <a:pt x="700" y="196"/>
                    </a:lnTo>
                    <a:lnTo>
                      <a:pt x="702" y="196"/>
                    </a:lnTo>
                    <a:lnTo>
                      <a:pt x="702" y="196"/>
                    </a:lnTo>
                    <a:lnTo>
                      <a:pt x="704" y="196"/>
                    </a:lnTo>
                    <a:lnTo>
                      <a:pt x="704" y="196"/>
                    </a:lnTo>
                    <a:lnTo>
                      <a:pt x="704" y="196"/>
                    </a:lnTo>
                    <a:lnTo>
                      <a:pt x="706" y="198"/>
                    </a:lnTo>
                    <a:lnTo>
                      <a:pt x="706" y="198"/>
                    </a:lnTo>
                    <a:lnTo>
                      <a:pt x="706" y="198"/>
                    </a:lnTo>
                    <a:lnTo>
                      <a:pt x="707" y="198"/>
                    </a:lnTo>
                    <a:lnTo>
                      <a:pt x="707" y="199"/>
                    </a:lnTo>
                    <a:lnTo>
                      <a:pt x="709" y="199"/>
                    </a:lnTo>
                    <a:lnTo>
                      <a:pt x="709" y="199"/>
                    </a:lnTo>
                    <a:lnTo>
                      <a:pt x="711" y="201"/>
                    </a:lnTo>
                    <a:lnTo>
                      <a:pt x="711" y="201"/>
                    </a:lnTo>
                    <a:lnTo>
                      <a:pt x="711" y="201"/>
                    </a:lnTo>
                    <a:lnTo>
                      <a:pt x="713" y="201"/>
                    </a:lnTo>
                    <a:lnTo>
                      <a:pt x="713" y="203"/>
                    </a:lnTo>
                    <a:lnTo>
                      <a:pt x="713" y="203"/>
                    </a:lnTo>
                    <a:lnTo>
                      <a:pt x="713" y="203"/>
                    </a:lnTo>
                    <a:lnTo>
                      <a:pt x="713" y="203"/>
                    </a:lnTo>
                    <a:lnTo>
                      <a:pt x="713" y="205"/>
                    </a:lnTo>
                    <a:lnTo>
                      <a:pt x="715" y="205"/>
                    </a:lnTo>
                    <a:lnTo>
                      <a:pt x="715" y="205"/>
                    </a:lnTo>
                    <a:lnTo>
                      <a:pt x="715" y="207"/>
                    </a:lnTo>
                    <a:lnTo>
                      <a:pt x="715" y="207"/>
                    </a:lnTo>
                    <a:lnTo>
                      <a:pt x="715" y="208"/>
                    </a:lnTo>
                    <a:lnTo>
                      <a:pt x="715" y="210"/>
                    </a:lnTo>
                    <a:lnTo>
                      <a:pt x="715" y="212"/>
                    </a:lnTo>
                    <a:lnTo>
                      <a:pt x="713" y="212"/>
                    </a:lnTo>
                    <a:lnTo>
                      <a:pt x="713" y="212"/>
                    </a:lnTo>
                    <a:lnTo>
                      <a:pt x="713" y="212"/>
                    </a:lnTo>
                    <a:lnTo>
                      <a:pt x="713" y="212"/>
                    </a:lnTo>
                    <a:lnTo>
                      <a:pt x="713" y="212"/>
                    </a:lnTo>
                    <a:lnTo>
                      <a:pt x="713" y="214"/>
                    </a:lnTo>
                    <a:lnTo>
                      <a:pt x="713" y="214"/>
                    </a:lnTo>
                    <a:lnTo>
                      <a:pt x="713" y="214"/>
                    </a:lnTo>
                    <a:lnTo>
                      <a:pt x="713" y="214"/>
                    </a:lnTo>
                    <a:lnTo>
                      <a:pt x="713" y="214"/>
                    </a:lnTo>
                    <a:lnTo>
                      <a:pt x="713" y="214"/>
                    </a:lnTo>
                    <a:lnTo>
                      <a:pt x="713" y="214"/>
                    </a:lnTo>
                    <a:lnTo>
                      <a:pt x="713" y="216"/>
                    </a:lnTo>
                    <a:lnTo>
                      <a:pt x="713" y="216"/>
                    </a:lnTo>
                    <a:lnTo>
                      <a:pt x="715" y="218"/>
                    </a:lnTo>
                    <a:lnTo>
                      <a:pt x="715" y="218"/>
                    </a:lnTo>
                    <a:lnTo>
                      <a:pt x="715" y="218"/>
                    </a:lnTo>
                    <a:lnTo>
                      <a:pt x="715" y="219"/>
                    </a:lnTo>
                    <a:lnTo>
                      <a:pt x="715" y="221"/>
                    </a:lnTo>
                    <a:lnTo>
                      <a:pt x="715" y="221"/>
                    </a:lnTo>
                    <a:lnTo>
                      <a:pt x="716" y="221"/>
                    </a:lnTo>
                    <a:lnTo>
                      <a:pt x="716" y="221"/>
                    </a:lnTo>
                    <a:lnTo>
                      <a:pt x="716" y="221"/>
                    </a:lnTo>
                    <a:lnTo>
                      <a:pt x="716" y="221"/>
                    </a:lnTo>
                    <a:lnTo>
                      <a:pt x="718" y="221"/>
                    </a:lnTo>
                    <a:lnTo>
                      <a:pt x="718" y="223"/>
                    </a:lnTo>
                    <a:lnTo>
                      <a:pt x="718" y="223"/>
                    </a:lnTo>
                    <a:lnTo>
                      <a:pt x="718" y="223"/>
                    </a:lnTo>
                    <a:lnTo>
                      <a:pt x="720" y="223"/>
                    </a:lnTo>
                    <a:lnTo>
                      <a:pt x="720" y="223"/>
                    </a:lnTo>
                    <a:lnTo>
                      <a:pt x="720" y="223"/>
                    </a:lnTo>
                    <a:lnTo>
                      <a:pt x="722" y="223"/>
                    </a:lnTo>
                    <a:lnTo>
                      <a:pt x="722" y="223"/>
                    </a:lnTo>
                    <a:lnTo>
                      <a:pt x="722" y="225"/>
                    </a:lnTo>
                    <a:lnTo>
                      <a:pt x="724" y="225"/>
                    </a:lnTo>
                    <a:lnTo>
                      <a:pt x="724" y="225"/>
                    </a:lnTo>
                    <a:lnTo>
                      <a:pt x="724" y="227"/>
                    </a:lnTo>
                    <a:lnTo>
                      <a:pt x="724" y="227"/>
                    </a:lnTo>
                    <a:lnTo>
                      <a:pt x="725" y="227"/>
                    </a:lnTo>
                    <a:lnTo>
                      <a:pt x="725" y="227"/>
                    </a:lnTo>
                    <a:lnTo>
                      <a:pt x="725" y="227"/>
                    </a:lnTo>
                    <a:lnTo>
                      <a:pt x="727" y="227"/>
                    </a:lnTo>
                    <a:lnTo>
                      <a:pt x="727" y="227"/>
                    </a:lnTo>
                    <a:lnTo>
                      <a:pt x="727" y="228"/>
                    </a:lnTo>
                    <a:lnTo>
                      <a:pt x="729" y="228"/>
                    </a:lnTo>
                    <a:lnTo>
                      <a:pt x="729" y="230"/>
                    </a:lnTo>
                    <a:lnTo>
                      <a:pt x="729" y="230"/>
                    </a:lnTo>
                    <a:lnTo>
                      <a:pt x="729" y="232"/>
                    </a:lnTo>
                    <a:lnTo>
                      <a:pt x="729" y="232"/>
                    </a:lnTo>
                    <a:lnTo>
                      <a:pt x="729" y="232"/>
                    </a:lnTo>
                    <a:lnTo>
                      <a:pt x="729" y="232"/>
                    </a:lnTo>
                    <a:lnTo>
                      <a:pt x="729" y="232"/>
                    </a:lnTo>
                    <a:lnTo>
                      <a:pt x="729" y="232"/>
                    </a:lnTo>
                    <a:lnTo>
                      <a:pt x="729" y="232"/>
                    </a:lnTo>
                    <a:lnTo>
                      <a:pt x="729" y="234"/>
                    </a:lnTo>
                    <a:lnTo>
                      <a:pt x="729" y="234"/>
                    </a:lnTo>
                    <a:lnTo>
                      <a:pt x="727" y="234"/>
                    </a:lnTo>
                    <a:lnTo>
                      <a:pt x="727" y="234"/>
                    </a:lnTo>
                    <a:lnTo>
                      <a:pt x="727" y="236"/>
                    </a:lnTo>
                    <a:lnTo>
                      <a:pt x="727" y="236"/>
                    </a:lnTo>
                    <a:lnTo>
                      <a:pt x="727" y="236"/>
                    </a:lnTo>
                    <a:lnTo>
                      <a:pt x="727" y="236"/>
                    </a:lnTo>
                    <a:lnTo>
                      <a:pt x="727" y="236"/>
                    </a:lnTo>
                    <a:lnTo>
                      <a:pt x="727" y="236"/>
                    </a:lnTo>
                    <a:lnTo>
                      <a:pt x="727" y="237"/>
                    </a:lnTo>
                    <a:lnTo>
                      <a:pt x="727" y="237"/>
                    </a:lnTo>
                    <a:lnTo>
                      <a:pt x="727" y="237"/>
                    </a:lnTo>
                    <a:lnTo>
                      <a:pt x="727" y="237"/>
                    </a:lnTo>
                    <a:lnTo>
                      <a:pt x="727" y="237"/>
                    </a:lnTo>
                    <a:lnTo>
                      <a:pt x="727" y="237"/>
                    </a:lnTo>
                    <a:lnTo>
                      <a:pt x="727" y="239"/>
                    </a:lnTo>
                    <a:lnTo>
                      <a:pt x="729" y="239"/>
                    </a:lnTo>
                    <a:lnTo>
                      <a:pt x="729" y="239"/>
                    </a:lnTo>
                    <a:lnTo>
                      <a:pt x="729" y="239"/>
                    </a:lnTo>
                    <a:lnTo>
                      <a:pt x="729" y="241"/>
                    </a:lnTo>
                    <a:lnTo>
                      <a:pt x="729" y="241"/>
                    </a:lnTo>
                    <a:lnTo>
                      <a:pt x="731" y="241"/>
                    </a:lnTo>
                    <a:lnTo>
                      <a:pt x="731" y="243"/>
                    </a:lnTo>
                    <a:lnTo>
                      <a:pt x="731" y="243"/>
                    </a:lnTo>
                    <a:lnTo>
                      <a:pt x="733" y="243"/>
                    </a:lnTo>
                    <a:lnTo>
                      <a:pt x="733" y="243"/>
                    </a:lnTo>
                    <a:lnTo>
                      <a:pt x="733" y="243"/>
                    </a:lnTo>
                    <a:lnTo>
                      <a:pt x="734" y="243"/>
                    </a:lnTo>
                    <a:lnTo>
                      <a:pt x="734" y="243"/>
                    </a:lnTo>
                    <a:lnTo>
                      <a:pt x="734" y="243"/>
                    </a:lnTo>
                    <a:lnTo>
                      <a:pt x="738" y="243"/>
                    </a:lnTo>
                    <a:lnTo>
                      <a:pt x="738" y="243"/>
                    </a:lnTo>
                    <a:lnTo>
                      <a:pt x="738" y="241"/>
                    </a:lnTo>
                    <a:lnTo>
                      <a:pt x="740" y="241"/>
                    </a:lnTo>
                    <a:lnTo>
                      <a:pt x="740" y="241"/>
                    </a:lnTo>
                    <a:lnTo>
                      <a:pt x="742" y="241"/>
                    </a:lnTo>
                    <a:lnTo>
                      <a:pt x="742" y="241"/>
                    </a:lnTo>
                    <a:lnTo>
                      <a:pt x="742" y="241"/>
                    </a:lnTo>
                    <a:lnTo>
                      <a:pt x="744" y="241"/>
                    </a:lnTo>
                    <a:lnTo>
                      <a:pt x="744" y="241"/>
                    </a:lnTo>
                    <a:lnTo>
                      <a:pt x="745" y="243"/>
                    </a:lnTo>
                    <a:lnTo>
                      <a:pt x="745" y="243"/>
                    </a:lnTo>
                    <a:lnTo>
                      <a:pt x="747" y="243"/>
                    </a:lnTo>
                    <a:lnTo>
                      <a:pt x="749" y="243"/>
                    </a:lnTo>
                    <a:lnTo>
                      <a:pt x="749" y="243"/>
                    </a:lnTo>
                    <a:lnTo>
                      <a:pt x="753" y="243"/>
                    </a:lnTo>
                    <a:lnTo>
                      <a:pt x="754" y="245"/>
                    </a:lnTo>
                    <a:lnTo>
                      <a:pt x="754" y="246"/>
                    </a:lnTo>
                    <a:lnTo>
                      <a:pt x="754" y="246"/>
                    </a:lnTo>
                    <a:lnTo>
                      <a:pt x="754" y="246"/>
                    </a:lnTo>
                    <a:lnTo>
                      <a:pt x="756" y="246"/>
                    </a:lnTo>
                    <a:lnTo>
                      <a:pt x="756" y="246"/>
                    </a:lnTo>
                    <a:lnTo>
                      <a:pt x="756" y="246"/>
                    </a:lnTo>
                    <a:lnTo>
                      <a:pt x="756" y="246"/>
                    </a:lnTo>
                    <a:lnTo>
                      <a:pt x="758" y="246"/>
                    </a:lnTo>
                    <a:lnTo>
                      <a:pt x="758" y="246"/>
                    </a:lnTo>
                    <a:lnTo>
                      <a:pt x="758" y="246"/>
                    </a:lnTo>
                    <a:lnTo>
                      <a:pt x="758" y="246"/>
                    </a:lnTo>
                    <a:lnTo>
                      <a:pt x="758" y="246"/>
                    </a:lnTo>
                    <a:lnTo>
                      <a:pt x="760" y="245"/>
                    </a:lnTo>
                    <a:lnTo>
                      <a:pt x="760" y="245"/>
                    </a:lnTo>
                    <a:lnTo>
                      <a:pt x="758" y="245"/>
                    </a:lnTo>
                    <a:lnTo>
                      <a:pt x="758" y="245"/>
                    </a:lnTo>
                    <a:lnTo>
                      <a:pt x="758" y="245"/>
                    </a:lnTo>
                    <a:lnTo>
                      <a:pt x="758" y="243"/>
                    </a:lnTo>
                    <a:lnTo>
                      <a:pt x="760" y="243"/>
                    </a:lnTo>
                    <a:lnTo>
                      <a:pt x="760" y="243"/>
                    </a:lnTo>
                    <a:lnTo>
                      <a:pt x="760" y="243"/>
                    </a:lnTo>
                    <a:lnTo>
                      <a:pt x="760" y="243"/>
                    </a:lnTo>
                    <a:lnTo>
                      <a:pt x="762" y="243"/>
                    </a:lnTo>
                    <a:lnTo>
                      <a:pt x="762" y="243"/>
                    </a:lnTo>
                    <a:lnTo>
                      <a:pt x="763" y="243"/>
                    </a:lnTo>
                    <a:lnTo>
                      <a:pt x="763" y="243"/>
                    </a:lnTo>
                    <a:lnTo>
                      <a:pt x="763" y="243"/>
                    </a:lnTo>
                    <a:lnTo>
                      <a:pt x="765" y="243"/>
                    </a:lnTo>
                    <a:lnTo>
                      <a:pt x="767" y="243"/>
                    </a:lnTo>
                    <a:lnTo>
                      <a:pt x="767" y="243"/>
                    </a:lnTo>
                    <a:lnTo>
                      <a:pt x="767" y="243"/>
                    </a:lnTo>
                    <a:lnTo>
                      <a:pt x="769" y="245"/>
                    </a:lnTo>
                    <a:lnTo>
                      <a:pt x="771" y="245"/>
                    </a:lnTo>
                    <a:lnTo>
                      <a:pt x="772" y="245"/>
                    </a:lnTo>
                    <a:lnTo>
                      <a:pt x="772" y="245"/>
                    </a:lnTo>
                    <a:lnTo>
                      <a:pt x="772" y="246"/>
                    </a:lnTo>
                    <a:lnTo>
                      <a:pt x="774" y="246"/>
                    </a:lnTo>
                    <a:lnTo>
                      <a:pt x="776" y="246"/>
                    </a:lnTo>
                    <a:lnTo>
                      <a:pt x="776" y="246"/>
                    </a:lnTo>
                    <a:lnTo>
                      <a:pt x="776" y="246"/>
                    </a:lnTo>
                    <a:lnTo>
                      <a:pt x="776" y="246"/>
                    </a:lnTo>
                    <a:lnTo>
                      <a:pt x="778" y="246"/>
                    </a:lnTo>
                    <a:lnTo>
                      <a:pt x="780" y="248"/>
                    </a:lnTo>
                    <a:lnTo>
                      <a:pt x="780" y="248"/>
                    </a:lnTo>
                    <a:lnTo>
                      <a:pt x="781" y="248"/>
                    </a:lnTo>
                    <a:lnTo>
                      <a:pt x="783" y="248"/>
                    </a:lnTo>
                    <a:lnTo>
                      <a:pt x="783" y="248"/>
                    </a:lnTo>
                    <a:lnTo>
                      <a:pt x="785" y="248"/>
                    </a:lnTo>
                    <a:lnTo>
                      <a:pt x="785" y="248"/>
                    </a:lnTo>
                    <a:lnTo>
                      <a:pt x="785" y="248"/>
                    </a:lnTo>
                    <a:lnTo>
                      <a:pt x="785" y="248"/>
                    </a:lnTo>
                    <a:lnTo>
                      <a:pt x="785" y="248"/>
                    </a:lnTo>
                    <a:lnTo>
                      <a:pt x="783" y="248"/>
                    </a:lnTo>
                    <a:lnTo>
                      <a:pt x="783" y="248"/>
                    </a:lnTo>
                    <a:lnTo>
                      <a:pt x="783" y="248"/>
                    </a:lnTo>
                    <a:lnTo>
                      <a:pt x="783" y="248"/>
                    </a:lnTo>
                    <a:lnTo>
                      <a:pt x="783" y="250"/>
                    </a:lnTo>
                    <a:lnTo>
                      <a:pt x="783" y="250"/>
                    </a:lnTo>
                    <a:lnTo>
                      <a:pt x="783" y="250"/>
                    </a:lnTo>
                    <a:lnTo>
                      <a:pt x="783" y="250"/>
                    </a:lnTo>
                    <a:lnTo>
                      <a:pt x="783" y="250"/>
                    </a:lnTo>
                    <a:lnTo>
                      <a:pt x="781" y="250"/>
                    </a:lnTo>
                    <a:lnTo>
                      <a:pt x="781" y="252"/>
                    </a:lnTo>
                    <a:lnTo>
                      <a:pt x="783" y="252"/>
                    </a:lnTo>
                    <a:lnTo>
                      <a:pt x="783" y="252"/>
                    </a:lnTo>
                    <a:lnTo>
                      <a:pt x="781" y="252"/>
                    </a:lnTo>
                    <a:lnTo>
                      <a:pt x="781" y="252"/>
                    </a:lnTo>
                    <a:lnTo>
                      <a:pt x="781" y="252"/>
                    </a:lnTo>
                    <a:lnTo>
                      <a:pt x="781" y="252"/>
                    </a:lnTo>
                    <a:lnTo>
                      <a:pt x="780" y="252"/>
                    </a:lnTo>
                    <a:lnTo>
                      <a:pt x="780" y="254"/>
                    </a:lnTo>
                    <a:lnTo>
                      <a:pt x="778" y="254"/>
                    </a:lnTo>
                    <a:lnTo>
                      <a:pt x="778" y="254"/>
                    </a:lnTo>
                    <a:lnTo>
                      <a:pt x="778" y="254"/>
                    </a:lnTo>
                    <a:lnTo>
                      <a:pt x="780" y="256"/>
                    </a:lnTo>
                    <a:lnTo>
                      <a:pt x="780" y="256"/>
                    </a:lnTo>
                    <a:lnTo>
                      <a:pt x="780" y="256"/>
                    </a:lnTo>
                    <a:lnTo>
                      <a:pt x="780" y="256"/>
                    </a:lnTo>
                    <a:lnTo>
                      <a:pt x="781" y="257"/>
                    </a:lnTo>
                    <a:lnTo>
                      <a:pt x="781" y="257"/>
                    </a:lnTo>
                    <a:lnTo>
                      <a:pt x="781" y="257"/>
                    </a:lnTo>
                    <a:lnTo>
                      <a:pt x="781" y="259"/>
                    </a:lnTo>
                    <a:lnTo>
                      <a:pt x="783" y="259"/>
                    </a:lnTo>
                    <a:lnTo>
                      <a:pt x="783" y="259"/>
                    </a:lnTo>
                    <a:lnTo>
                      <a:pt x="783" y="261"/>
                    </a:lnTo>
                    <a:lnTo>
                      <a:pt x="783" y="261"/>
                    </a:lnTo>
                    <a:lnTo>
                      <a:pt x="783" y="261"/>
                    </a:lnTo>
                    <a:lnTo>
                      <a:pt x="785" y="261"/>
                    </a:lnTo>
                    <a:lnTo>
                      <a:pt x="785" y="263"/>
                    </a:lnTo>
                    <a:lnTo>
                      <a:pt x="785" y="263"/>
                    </a:lnTo>
                    <a:lnTo>
                      <a:pt x="785" y="263"/>
                    </a:lnTo>
                    <a:lnTo>
                      <a:pt x="785" y="263"/>
                    </a:lnTo>
                    <a:lnTo>
                      <a:pt x="785" y="263"/>
                    </a:lnTo>
                    <a:lnTo>
                      <a:pt x="785" y="263"/>
                    </a:lnTo>
                    <a:lnTo>
                      <a:pt x="783" y="263"/>
                    </a:lnTo>
                    <a:lnTo>
                      <a:pt x="783" y="263"/>
                    </a:lnTo>
                    <a:lnTo>
                      <a:pt x="783" y="263"/>
                    </a:lnTo>
                    <a:lnTo>
                      <a:pt x="783" y="263"/>
                    </a:lnTo>
                    <a:lnTo>
                      <a:pt x="783" y="265"/>
                    </a:lnTo>
                    <a:lnTo>
                      <a:pt x="783" y="265"/>
                    </a:lnTo>
                    <a:lnTo>
                      <a:pt x="783" y="265"/>
                    </a:lnTo>
                    <a:lnTo>
                      <a:pt x="783" y="265"/>
                    </a:lnTo>
                    <a:lnTo>
                      <a:pt x="783" y="265"/>
                    </a:lnTo>
                    <a:lnTo>
                      <a:pt x="783" y="266"/>
                    </a:lnTo>
                    <a:lnTo>
                      <a:pt x="783" y="266"/>
                    </a:lnTo>
                    <a:lnTo>
                      <a:pt x="783" y="268"/>
                    </a:lnTo>
                    <a:lnTo>
                      <a:pt x="783" y="268"/>
                    </a:lnTo>
                    <a:lnTo>
                      <a:pt x="783" y="268"/>
                    </a:lnTo>
                    <a:lnTo>
                      <a:pt x="783" y="268"/>
                    </a:lnTo>
                    <a:lnTo>
                      <a:pt x="783" y="270"/>
                    </a:lnTo>
                    <a:lnTo>
                      <a:pt x="783" y="270"/>
                    </a:lnTo>
                    <a:lnTo>
                      <a:pt x="781" y="270"/>
                    </a:lnTo>
                    <a:lnTo>
                      <a:pt x="781" y="270"/>
                    </a:lnTo>
                    <a:lnTo>
                      <a:pt x="781" y="272"/>
                    </a:lnTo>
                    <a:lnTo>
                      <a:pt x="780" y="274"/>
                    </a:lnTo>
                    <a:lnTo>
                      <a:pt x="780" y="274"/>
                    </a:lnTo>
                    <a:lnTo>
                      <a:pt x="780" y="275"/>
                    </a:lnTo>
                    <a:lnTo>
                      <a:pt x="780" y="275"/>
                    </a:lnTo>
                    <a:lnTo>
                      <a:pt x="780" y="275"/>
                    </a:lnTo>
                    <a:lnTo>
                      <a:pt x="781" y="277"/>
                    </a:lnTo>
                    <a:lnTo>
                      <a:pt x="781" y="277"/>
                    </a:lnTo>
                    <a:lnTo>
                      <a:pt x="781" y="277"/>
                    </a:lnTo>
                    <a:lnTo>
                      <a:pt x="781" y="277"/>
                    </a:lnTo>
                    <a:lnTo>
                      <a:pt x="781" y="277"/>
                    </a:lnTo>
                    <a:lnTo>
                      <a:pt x="783" y="277"/>
                    </a:lnTo>
                    <a:lnTo>
                      <a:pt x="783" y="279"/>
                    </a:lnTo>
                    <a:lnTo>
                      <a:pt x="783" y="279"/>
                    </a:lnTo>
                    <a:lnTo>
                      <a:pt x="785" y="279"/>
                    </a:lnTo>
                    <a:lnTo>
                      <a:pt x="787" y="279"/>
                    </a:lnTo>
                    <a:lnTo>
                      <a:pt x="789" y="279"/>
                    </a:lnTo>
                    <a:lnTo>
                      <a:pt x="789" y="279"/>
                    </a:lnTo>
                    <a:lnTo>
                      <a:pt x="791" y="279"/>
                    </a:lnTo>
                    <a:lnTo>
                      <a:pt x="791" y="279"/>
                    </a:lnTo>
                    <a:lnTo>
                      <a:pt x="791" y="279"/>
                    </a:lnTo>
                    <a:lnTo>
                      <a:pt x="792" y="279"/>
                    </a:lnTo>
                    <a:lnTo>
                      <a:pt x="792" y="277"/>
                    </a:lnTo>
                    <a:lnTo>
                      <a:pt x="792" y="277"/>
                    </a:lnTo>
                    <a:lnTo>
                      <a:pt x="794" y="277"/>
                    </a:lnTo>
                    <a:lnTo>
                      <a:pt x="794" y="277"/>
                    </a:lnTo>
                    <a:lnTo>
                      <a:pt x="794" y="277"/>
                    </a:lnTo>
                    <a:lnTo>
                      <a:pt x="794" y="275"/>
                    </a:lnTo>
                    <a:lnTo>
                      <a:pt x="794" y="275"/>
                    </a:lnTo>
                    <a:lnTo>
                      <a:pt x="796" y="275"/>
                    </a:lnTo>
                    <a:lnTo>
                      <a:pt x="796" y="275"/>
                    </a:lnTo>
                    <a:lnTo>
                      <a:pt x="796" y="275"/>
                    </a:lnTo>
                    <a:lnTo>
                      <a:pt x="796" y="274"/>
                    </a:lnTo>
                    <a:lnTo>
                      <a:pt x="798" y="274"/>
                    </a:lnTo>
                    <a:lnTo>
                      <a:pt x="798" y="274"/>
                    </a:lnTo>
                    <a:lnTo>
                      <a:pt x="798" y="274"/>
                    </a:lnTo>
                    <a:lnTo>
                      <a:pt x="798" y="274"/>
                    </a:lnTo>
                    <a:lnTo>
                      <a:pt x="798" y="274"/>
                    </a:lnTo>
                    <a:lnTo>
                      <a:pt x="798" y="274"/>
                    </a:lnTo>
                    <a:lnTo>
                      <a:pt x="800" y="275"/>
                    </a:lnTo>
                    <a:lnTo>
                      <a:pt x="801" y="275"/>
                    </a:lnTo>
                    <a:lnTo>
                      <a:pt x="801" y="275"/>
                    </a:lnTo>
                    <a:lnTo>
                      <a:pt x="801" y="275"/>
                    </a:lnTo>
                    <a:lnTo>
                      <a:pt x="803" y="277"/>
                    </a:lnTo>
                    <a:lnTo>
                      <a:pt x="805" y="277"/>
                    </a:lnTo>
                    <a:lnTo>
                      <a:pt x="805" y="275"/>
                    </a:lnTo>
                    <a:lnTo>
                      <a:pt x="805" y="275"/>
                    </a:lnTo>
                    <a:lnTo>
                      <a:pt x="807" y="275"/>
                    </a:lnTo>
                    <a:lnTo>
                      <a:pt x="807" y="275"/>
                    </a:lnTo>
                    <a:lnTo>
                      <a:pt x="807" y="275"/>
                    </a:lnTo>
                    <a:lnTo>
                      <a:pt x="809" y="275"/>
                    </a:lnTo>
                    <a:lnTo>
                      <a:pt x="810" y="275"/>
                    </a:lnTo>
                    <a:lnTo>
                      <a:pt x="810" y="275"/>
                    </a:lnTo>
                    <a:lnTo>
                      <a:pt x="810" y="277"/>
                    </a:lnTo>
                    <a:lnTo>
                      <a:pt x="810" y="277"/>
                    </a:lnTo>
                    <a:lnTo>
                      <a:pt x="810" y="277"/>
                    </a:lnTo>
                    <a:lnTo>
                      <a:pt x="812" y="279"/>
                    </a:lnTo>
                    <a:lnTo>
                      <a:pt x="812" y="279"/>
                    </a:lnTo>
                    <a:lnTo>
                      <a:pt x="814" y="281"/>
                    </a:lnTo>
                    <a:lnTo>
                      <a:pt x="816" y="281"/>
                    </a:lnTo>
                    <a:lnTo>
                      <a:pt x="816" y="281"/>
                    </a:lnTo>
                    <a:lnTo>
                      <a:pt x="816" y="281"/>
                    </a:lnTo>
                    <a:lnTo>
                      <a:pt x="818" y="283"/>
                    </a:lnTo>
                    <a:lnTo>
                      <a:pt x="818" y="283"/>
                    </a:lnTo>
                    <a:lnTo>
                      <a:pt x="818" y="283"/>
                    </a:lnTo>
                    <a:lnTo>
                      <a:pt x="819" y="284"/>
                    </a:lnTo>
                    <a:lnTo>
                      <a:pt x="819" y="284"/>
                    </a:lnTo>
                    <a:lnTo>
                      <a:pt x="819" y="286"/>
                    </a:lnTo>
                    <a:lnTo>
                      <a:pt x="819" y="286"/>
                    </a:lnTo>
                    <a:lnTo>
                      <a:pt x="819" y="288"/>
                    </a:lnTo>
                    <a:lnTo>
                      <a:pt x="819" y="288"/>
                    </a:lnTo>
                    <a:lnTo>
                      <a:pt x="819" y="288"/>
                    </a:lnTo>
                    <a:lnTo>
                      <a:pt x="821" y="288"/>
                    </a:lnTo>
                    <a:lnTo>
                      <a:pt x="821" y="290"/>
                    </a:lnTo>
                    <a:lnTo>
                      <a:pt x="821" y="290"/>
                    </a:lnTo>
                    <a:lnTo>
                      <a:pt x="821" y="292"/>
                    </a:lnTo>
                    <a:lnTo>
                      <a:pt x="821" y="292"/>
                    </a:lnTo>
                    <a:lnTo>
                      <a:pt x="821" y="292"/>
                    </a:lnTo>
                    <a:lnTo>
                      <a:pt x="823" y="292"/>
                    </a:lnTo>
                    <a:lnTo>
                      <a:pt x="823" y="292"/>
                    </a:lnTo>
                    <a:lnTo>
                      <a:pt x="825" y="293"/>
                    </a:lnTo>
                    <a:lnTo>
                      <a:pt x="825" y="293"/>
                    </a:lnTo>
                    <a:lnTo>
                      <a:pt x="829" y="293"/>
                    </a:lnTo>
                    <a:lnTo>
                      <a:pt x="829" y="293"/>
                    </a:lnTo>
                    <a:lnTo>
                      <a:pt x="830" y="293"/>
                    </a:lnTo>
                    <a:lnTo>
                      <a:pt x="832" y="293"/>
                    </a:lnTo>
                    <a:lnTo>
                      <a:pt x="832" y="295"/>
                    </a:lnTo>
                    <a:lnTo>
                      <a:pt x="834" y="295"/>
                    </a:lnTo>
                    <a:lnTo>
                      <a:pt x="834" y="295"/>
                    </a:lnTo>
                    <a:lnTo>
                      <a:pt x="834" y="295"/>
                    </a:lnTo>
                    <a:lnTo>
                      <a:pt x="834" y="295"/>
                    </a:lnTo>
                    <a:lnTo>
                      <a:pt x="836" y="297"/>
                    </a:lnTo>
                    <a:lnTo>
                      <a:pt x="836" y="297"/>
                    </a:lnTo>
                    <a:lnTo>
                      <a:pt x="836" y="297"/>
                    </a:lnTo>
                    <a:lnTo>
                      <a:pt x="836" y="297"/>
                    </a:lnTo>
                    <a:lnTo>
                      <a:pt x="836" y="297"/>
                    </a:lnTo>
                    <a:lnTo>
                      <a:pt x="838" y="299"/>
                    </a:lnTo>
                    <a:lnTo>
                      <a:pt x="839" y="301"/>
                    </a:lnTo>
                    <a:lnTo>
                      <a:pt x="839" y="301"/>
                    </a:lnTo>
                    <a:lnTo>
                      <a:pt x="839" y="301"/>
                    </a:lnTo>
                    <a:lnTo>
                      <a:pt x="839" y="301"/>
                    </a:lnTo>
                    <a:lnTo>
                      <a:pt x="841" y="303"/>
                    </a:lnTo>
                    <a:lnTo>
                      <a:pt x="841" y="303"/>
                    </a:lnTo>
                    <a:lnTo>
                      <a:pt x="843" y="304"/>
                    </a:lnTo>
                    <a:lnTo>
                      <a:pt x="843" y="304"/>
                    </a:lnTo>
                    <a:lnTo>
                      <a:pt x="843" y="304"/>
                    </a:lnTo>
                    <a:lnTo>
                      <a:pt x="845" y="306"/>
                    </a:lnTo>
                    <a:lnTo>
                      <a:pt x="847" y="306"/>
                    </a:lnTo>
                    <a:lnTo>
                      <a:pt x="847" y="308"/>
                    </a:lnTo>
                    <a:lnTo>
                      <a:pt x="847" y="308"/>
                    </a:lnTo>
                    <a:lnTo>
                      <a:pt x="848" y="308"/>
                    </a:lnTo>
                    <a:lnTo>
                      <a:pt x="848" y="308"/>
                    </a:lnTo>
                    <a:lnTo>
                      <a:pt x="848" y="308"/>
                    </a:lnTo>
                    <a:lnTo>
                      <a:pt x="848" y="308"/>
                    </a:lnTo>
                    <a:lnTo>
                      <a:pt x="848" y="310"/>
                    </a:lnTo>
                    <a:lnTo>
                      <a:pt x="850" y="310"/>
                    </a:lnTo>
                    <a:lnTo>
                      <a:pt x="850" y="310"/>
                    </a:lnTo>
                    <a:lnTo>
                      <a:pt x="852" y="312"/>
                    </a:lnTo>
                    <a:lnTo>
                      <a:pt x="852" y="312"/>
                    </a:lnTo>
                    <a:lnTo>
                      <a:pt x="852" y="312"/>
                    </a:lnTo>
                    <a:lnTo>
                      <a:pt x="854" y="313"/>
                    </a:lnTo>
                    <a:lnTo>
                      <a:pt x="854" y="313"/>
                    </a:lnTo>
                    <a:lnTo>
                      <a:pt x="856" y="313"/>
                    </a:lnTo>
                    <a:lnTo>
                      <a:pt x="857" y="315"/>
                    </a:lnTo>
                    <a:lnTo>
                      <a:pt x="857" y="315"/>
                    </a:lnTo>
                    <a:lnTo>
                      <a:pt x="859" y="315"/>
                    </a:lnTo>
                    <a:lnTo>
                      <a:pt x="859" y="315"/>
                    </a:lnTo>
                    <a:lnTo>
                      <a:pt x="859" y="317"/>
                    </a:lnTo>
                    <a:lnTo>
                      <a:pt x="861" y="317"/>
                    </a:lnTo>
                    <a:lnTo>
                      <a:pt x="861" y="317"/>
                    </a:lnTo>
                    <a:lnTo>
                      <a:pt x="863" y="317"/>
                    </a:lnTo>
                    <a:lnTo>
                      <a:pt x="863" y="319"/>
                    </a:lnTo>
                    <a:lnTo>
                      <a:pt x="863" y="319"/>
                    </a:lnTo>
                    <a:lnTo>
                      <a:pt x="863" y="321"/>
                    </a:lnTo>
                    <a:lnTo>
                      <a:pt x="865" y="321"/>
                    </a:lnTo>
                    <a:lnTo>
                      <a:pt x="865" y="321"/>
                    </a:lnTo>
                    <a:lnTo>
                      <a:pt x="865" y="322"/>
                    </a:lnTo>
                    <a:lnTo>
                      <a:pt x="865" y="322"/>
                    </a:lnTo>
                    <a:lnTo>
                      <a:pt x="867" y="322"/>
                    </a:lnTo>
                    <a:lnTo>
                      <a:pt x="867" y="322"/>
                    </a:lnTo>
                    <a:lnTo>
                      <a:pt x="867" y="322"/>
                    </a:lnTo>
                    <a:lnTo>
                      <a:pt x="867" y="324"/>
                    </a:lnTo>
                    <a:lnTo>
                      <a:pt x="867" y="324"/>
                    </a:lnTo>
                    <a:lnTo>
                      <a:pt x="867" y="324"/>
                    </a:lnTo>
                    <a:lnTo>
                      <a:pt x="867" y="324"/>
                    </a:lnTo>
                    <a:lnTo>
                      <a:pt x="867" y="324"/>
                    </a:lnTo>
                    <a:lnTo>
                      <a:pt x="867" y="324"/>
                    </a:lnTo>
                    <a:lnTo>
                      <a:pt x="867" y="324"/>
                    </a:lnTo>
                    <a:lnTo>
                      <a:pt x="865" y="324"/>
                    </a:lnTo>
                    <a:lnTo>
                      <a:pt x="865" y="324"/>
                    </a:lnTo>
                    <a:lnTo>
                      <a:pt x="865" y="324"/>
                    </a:lnTo>
                    <a:lnTo>
                      <a:pt x="863" y="324"/>
                    </a:lnTo>
                    <a:lnTo>
                      <a:pt x="863" y="324"/>
                    </a:lnTo>
                    <a:lnTo>
                      <a:pt x="863" y="324"/>
                    </a:lnTo>
                    <a:lnTo>
                      <a:pt x="863" y="326"/>
                    </a:lnTo>
                    <a:lnTo>
                      <a:pt x="861" y="326"/>
                    </a:lnTo>
                    <a:lnTo>
                      <a:pt x="861" y="326"/>
                    </a:lnTo>
                    <a:lnTo>
                      <a:pt x="861" y="324"/>
                    </a:lnTo>
                    <a:lnTo>
                      <a:pt x="861" y="324"/>
                    </a:lnTo>
                    <a:lnTo>
                      <a:pt x="861" y="324"/>
                    </a:lnTo>
                    <a:lnTo>
                      <a:pt x="861" y="324"/>
                    </a:lnTo>
                    <a:lnTo>
                      <a:pt x="859" y="324"/>
                    </a:lnTo>
                    <a:lnTo>
                      <a:pt x="859" y="324"/>
                    </a:lnTo>
                    <a:lnTo>
                      <a:pt x="859" y="324"/>
                    </a:lnTo>
                    <a:lnTo>
                      <a:pt x="857" y="324"/>
                    </a:lnTo>
                    <a:lnTo>
                      <a:pt x="857" y="324"/>
                    </a:lnTo>
                    <a:lnTo>
                      <a:pt x="857" y="326"/>
                    </a:lnTo>
                    <a:lnTo>
                      <a:pt x="857" y="326"/>
                    </a:lnTo>
                    <a:lnTo>
                      <a:pt x="857" y="326"/>
                    </a:lnTo>
                    <a:lnTo>
                      <a:pt x="857" y="326"/>
                    </a:lnTo>
                    <a:lnTo>
                      <a:pt x="856" y="326"/>
                    </a:lnTo>
                    <a:lnTo>
                      <a:pt x="856" y="326"/>
                    </a:lnTo>
                    <a:lnTo>
                      <a:pt x="856" y="326"/>
                    </a:lnTo>
                    <a:lnTo>
                      <a:pt x="856" y="326"/>
                    </a:lnTo>
                    <a:lnTo>
                      <a:pt x="857" y="328"/>
                    </a:lnTo>
                    <a:lnTo>
                      <a:pt x="857" y="328"/>
                    </a:lnTo>
                    <a:lnTo>
                      <a:pt x="857" y="328"/>
                    </a:lnTo>
                    <a:lnTo>
                      <a:pt x="857" y="328"/>
                    </a:lnTo>
                    <a:lnTo>
                      <a:pt x="857" y="328"/>
                    </a:lnTo>
                    <a:lnTo>
                      <a:pt x="857" y="328"/>
                    </a:lnTo>
                    <a:lnTo>
                      <a:pt x="857" y="328"/>
                    </a:lnTo>
                    <a:lnTo>
                      <a:pt x="857" y="330"/>
                    </a:lnTo>
                    <a:lnTo>
                      <a:pt x="857" y="330"/>
                    </a:lnTo>
                    <a:lnTo>
                      <a:pt x="857" y="331"/>
                    </a:lnTo>
                    <a:lnTo>
                      <a:pt x="856" y="331"/>
                    </a:lnTo>
                    <a:lnTo>
                      <a:pt x="856" y="331"/>
                    </a:lnTo>
                    <a:lnTo>
                      <a:pt x="856" y="333"/>
                    </a:lnTo>
                    <a:lnTo>
                      <a:pt x="857" y="333"/>
                    </a:lnTo>
                    <a:lnTo>
                      <a:pt x="857" y="333"/>
                    </a:lnTo>
                    <a:lnTo>
                      <a:pt x="857" y="335"/>
                    </a:lnTo>
                    <a:lnTo>
                      <a:pt x="857" y="335"/>
                    </a:lnTo>
                    <a:lnTo>
                      <a:pt x="857" y="335"/>
                    </a:lnTo>
                    <a:lnTo>
                      <a:pt x="857" y="335"/>
                    </a:lnTo>
                    <a:lnTo>
                      <a:pt x="857" y="337"/>
                    </a:lnTo>
                    <a:lnTo>
                      <a:pt x="859" y="337"/>
                    </a:lnTo>
                    <a:lnTo>
                      <a:pt x="859" y="339"/>
                    </a:lnTo>
                    <a:lnTo>
                      <a:pt x="859" y="339"/>
                    </a:lnTo>
                    <a:lnTo>
                      <a:pt x="857" y="339"/>
                    </a:lnTo>
                    <a:lnTo>
                      <a:pt x="857" y="341"/>
                    </a:lnTo>
                    <a:lnTo>
                      <a:pt x="857" y="341"/>
                    </a:lnTo>
                    <a:lnTo>
                      <a:pt x="857" y="341"/>
                    </a:lnTo>
                    <a:lnTo>
                      <a:pt x="859" y="341"/>
                    </a:lnTo>
                    <a:lnTo>
                      <a:pt x="859" y="341"/>
                    </a:lnTo>
                    <a:lnTo>
                      <a:pt x="859" y="341"/>
                    </a:lnTo>
                    <a:lnTo>
                      <a:pt x="859" y="341"/>
                    </a:lnTo>
                    <a:lnTo>
                      <a:pt x="859" y="341"/>
                    </a:lnTo>
                    <a:lnTo>
                      <a:pt x="861" y="342"/>
                    </a:lnTo>
                    <a:lnTo>
                      <a:pt x="861" y="342"/>
                    </a:lnTo>
                    <a:lnTo>
                      <a:pt x="861" y="342"/>
                    </a:lnTo>
                    <a:lnTo>
                      <a:pt x="863" y="342"/>
                    </a:lnTo>
                    <a:lnTo>
                      <a:pt x="863" y="342"/>
                    </a:lnTo>
                    <a:lnTo>
                      <a:pt x="863" y="342"/>
                    </a:lnTo>
                    <a:lnTo>
                      <a:pt x="865" y="344"/>
                    </a:lnTo>
                    <a:lnTo>
                      <a:pt x="867" y="344"/>
                    </a:lnTo>
                    <a:lnTo>
                      <a:pt x="867" y="344"/>
                    </a:lnTo>
                    <a:lnTo>
                      <a:pt x="867" y="346"/>
                    </a:lnTo>
                    <a:lnTo>
                      <a:pt x="867" y="346"/>
                    </a:lnTo>
                    <a:lnTo>
                      <a:pt x="868" y="348"/>
                    </a:lnTo>
                    <a:lnTo>
                      <a:pt x="870" y="348"/>
                    </a:lnTo>
                    <a:lnTo>
                      <a:pt x="870" y="348"/>
                    </a:lnTo>
                    <a:lnTo>
                      <a:pt x="870" y="348"/>
                    </a:lnTo>
                    <a:lnTo>
                      <a:pt x="870" y="348"/>
                    </a:lnTo>
                    <a:lnTo>
                      <a:pt x="870" y="348"/>
                    </a:lnTo>
                    <a:lnTo>
                      <a:pt x="872" y="348"/>
                    </a:lnTo>
                    <a:lnTo>
                      <a:pt x="872" y="348"/>
                    </a:lnTo>
                    <a:lnTo>
                      <a:pt x="874" y="348"/>
                    </a:lnTo>
                    <a:lnTo>
                      <a:pt x="874" y="346"/>
                    </a:lnTo>
                    <a:lnTo>
                      <a:pt x="876" y="346"/>
                    </a:lnTo>
                    <a:lnTo>
                      <a:pt x="876" y="346"/>
                    </a:lnTo>
                    <a:lnTo>
                      <a:pt x="877" y="346"/>
                    </a:lnTo>
                    <a:lnTo>
                      <a:pt x="877" y="344"/>
                    </a:lnTo>
                    <a:lnTo>
                      <a:pt x="877" y="344"/>
                    </a:lnTo>
                    <a:lnTo>
                      <a:pt x="877" y="344"/>
                    </a:lnTo>
                    <a:lnTo>
                      <a:pt x="877" y="344"/>
                    </a:lnTo>
                    <a:lnTo>
                      <a:pt x="876" y="344"/>
                    </a:lnTo>
                    <a:lnTo>
                      <a:pt x="876" y="344"/>
                    </a:lnTo>
                    <a:lnTo>
                      <a:pt x="876" y="344"/>
                    </a:lnTo>
                    <a:lnTo>
                      <a:pt x="876" y="344"/>
                    </a:lnTo>
                    <a:lnTo>
                      <a:pt x="876" y="342"/>
                    </a:lnTo>
                    <a:lnTo>
                      <a:pt x="876" y="342"/>
                    </a:lnTo>
                    <a:lnTo>
                      <a:pt x="876" y="341"/>
                    </a:lnTo>
                    <a:lnTo>
                      <a:pt x="876" y="341"/>
                    </a:lnTo>
                    <a:lnTo>
                      <a:pt x="877" y="341"/>
                    </a:lnTo>
                    <a:lnTo>
                      <a:pt x="877" y="341"/>
                    </a:lnTo>
                    <a:lnTo>
                      <a:pt x="877" y="341"/>
                    </a:lnTo>
                    <a:lnTo>
                      <a:pt x="877" y="341"/>
                    </a:lnTo>
                    <a:lnTo>
                      <a:pt x="877" y="341"/>
                    </a:lnTo>
                    <a:lnTo>
                      <a:pt x="879" y="341"/>
                    </a:lnTo>
                    <a:lnTo>
                      <a:pt x="879" y="341"/>
                    </a:lnTo>
                    <a:lnTo>
                      <a:pt x="881" y="342"/>
                    </a:lnTo>
                    <a:lnTo>
                      <a:pt x="881" y="342"/>
                    </a:lnTo>
                    <a:lnTo>
                      <a:pt x="881" y="342"/>
                    </a:lnTo>
                    <a:lnTo>
                      <a:pt x="881" y="342"/>
                    </a:lnTo>
                    <a:lnTo>
                      <a:pt x="881" y="344"/>
                    </a:lnTo>
                    <a:lnTo>
                      <a:pt x="881" y="344"/>
                    </a:lnTo>
                    <a:lnTo>
                      <a:pt x="883" y="344"/>
                    </a:lnTo>
                    <a:lnTo>
                      <a:pt x="883" y="346"/>
                    </a:lnTo>
                    <a:lnTo>
                      <a:pt x="885" y="346"/>
                    </a:lnTo>
                    <a:lnTo>
                      <a:pt x="885" y="346"/>
                    </a:lnTo>
                    <a:lnTo>
                      <a:pt x="886" y="346"/>
                    </a:lnTo>
                    <a:lnTo>
                      <a:pt x="886" y="348"/>
                    </a:lnTo>
                    <a:lnTo>
                      <a:pt x="886" y="348"/>
                    </a:lnTo>
                    <a:lnTo>
                      <a:pt x="886" y="348"/>
                    </a:lnTo>
                    <a:lnTo>
                      <a:pt x="886" y="348"/>
                    </a:lnTo>
                    <a:lnTo>
                      <a:pt x="888" y="348"/>
                    </a:lnTo>
                    <a:lnTo>
                      <a:pt x="888" y="348"/>
                    </a:lnTo>
                    <a:lnTo>
                      <a:pt x="888" y="348"/>
                    </a:lnTo>
                    <a:lnTo>
                      <a:pt x="890" y="348"/>
                    </a:lnTo>
                    <a:lnTo>
                      <a:pt x="890" y="350"/>
                    </a:lnTo>
                    <a:lnTo>
                      <a:pt x="892" y="350"/>
                    </a:lnTo>
                    <a:lnTo>
                      <a:pt x="892" y="350"/>
                    </a:lnTo>
                    <a:lnTo>
                      <a:pt x="894" y="351"/>
                    </a:lnTo>
                    <a:lnTo>
                      <a:pt x="894" y="351"/>
                    </a:lnTo>
                    <a:lnTo>
                      <a:pt x="895" y="351"/>
                    </a:lnTo>
                    <a:lnTo>
                      <a:pt x="895" y="351"/>
                    </a:lnTo>
                    <a:lnTo>
                      <a:pt x="895" y="351"/>
                    </a:lnTo>
                    <a:lnTo>
                      <a:pt x="895" y="351"/>
                    </a:lnTo>
                    <a:lnTo>
                      <a:pt x="897" y="351"/>
                    </a:lnTo>
                    <a:lnTo>
                      <a:pt x="897" y="353"/>
                    </a:lnTo>
                    <a:lnTo>
                      <a:pt x="899" y="353"/>
                    </a:lnTo>
                    <a:lnTo>
                      <a:pt x="899" y="353"/>
                    </a:lnTo>
                    <a:lnTo>
                      <a:pt x="899" y="353"/>
                    </a:lnTo>
                    <a:lnTo>
                      <a:pt x="897" y="353"/>
                    </a:lnTo>
                    <a:lnTo>
                      <a:pt x="897" y="353"/>
                    </a:lnTo>
                    <a:lnTo>
                      <a:pt x="897" y="353"/>
                    </a:lnTo>
                    <a:lnTo>
                      <a:pt x="895" y="353"/>
                    </a:lnTo>
                    <a:lnTo>
                      <a:pt x="895" y="353"/>
                    </a:lnTo>
                    <a:lnTo>
                      <a:pt x="895" y="353"/>
                    </a:lnTo>
                    <a:lnTo>
                      <a:pt x="894" y="353"/>
                    </a:lnTo>
                    <a:lnTo>
                      <a:pt x="894" y="355"/>
                    </a:lnTo>
                    <a:lnTo>
                      <a:pt x="895" y="355"/>
                    </a:lnTo>
                    <a:lnTo>
                      <a:pt x="895" y="355"/>
                    </a:lnTo>
                    <a:lnTo>
                      <a:pt x="895" y="355"/>
                    </a:lnTo>
                    <a:lnTo>
                      <a:pt x="895" y="355"/>
                    </a:lnTo>
                    <a:lnTo>
                      <a:pt x="895" y="355"/>
                    </a:lnTo>
                    <a:lnTo>
                      <a:pt x="895" y="355"/>
                    </a:lnTo>
                    <a:lnTo>
                      <a:pt x="897" y="355"/>
                    </a:lnTo>
                    <a:lnTo>
                      <a:pt x="897" y="355"/>
                    </a:lnTo>
                    <a:lnTo>
                      <a:pt x="899" y="355"/>
                    </a:lnTo>
                    <a:lnTo>
                      <a:pt x="899" y="357"/>
                    </a:lnTo>
                    <a:lnTo>
                      <a:pt x="899" y="357"/>
                    </a:lnTo>
                    <a:lnTo>
                      <a:pt x="899" y="357"/>
                    </a:lnTo>
                    <a:lnTo>
                      <a:pt x="899" y="357"/>
                    </a:lnTo>
                    <a:lnTo>
                      <a:pt x="899" y="359"/>
                    </a:lnTo>
                    <a:lnTo>
                      <a:pt x="899" y="360"/>
                    </a:lnTo>
                    <a:lnTo>
                      <a:pt x="901" y="360"/>
                    </a:lnTo>
                    <a:lnTo>
                      <a:pt x="901" y="362"/>
                    </a:lnTo>
                    <a:lnTo>
                      <a:pt x="901" y="362"/>
                    </a:lnTo>
                    <a:lnTo>
                      <a:pt x="901" y="364"/>
                    </a:lnTo>
                    <a:lnTo>
                      <a:pt x="901" y="366"/>
                    </a:lnTo>
                    <a:lnTo>
                      <a:pt x="901" y="366"/>
                    </a:lnTo>
                    <a:lnTo>
                      <a:pt x="903" y="368"/>
                    </a:lnTo>
                    <a:lnTo>
                      <a:pt x="903" y="368"/>
                    </a:lnTo>
                    <a:lnTo>
                      <a:pt x="904" y="369"/>
                    </a:lnTo>
                    <a:lnTo>
                      <a:pt x="904" y="369"/>
                    </a:lnTo>
                    <a:lnTo>
                      <a:pt x="904" y="369"/>
                    </a:lnTo>
                    <a:lnTo>
                      <a:pt x="904" y="369"/>
                    </a:lnTo>
                    <a:lnTo>
                      <a:pt x="906" y="369"/>
                    </a:lnTo>
                    <a:lnTo>
                      <a:pt x="906" y="371"/>
                    </a:lnTo>
                    <a:lnTo>
                      <a:pt x="908" y="373"/>
                    </a:lnTo>
                    <a:lnTo>
                      <a:pt x="908" y="373"/>
                    </a:lnTo>
                    <a:lnTo>
                      <a:pt x="910" y="373"/>
                    </a:lnTo>
                    <a:lnTo>
                      <a:pt x="910" y="375"/>
                    </a:lnTo>
                    <a:lnTo>
                      <a:pt x="910" y="375"/>
                    </a:lnTo>
                    <a:lnTo>
                      <a:pt x="910" y="375"/>
                    </a:lnTo>
                    <a:lnTo>
                      <a:pt x="910" y="375"/>
                    </a:lnTo>
                    <a:lnTo>
                      <a:pt x="912" y="375"/>
                    </a:lnTo>
                    <a:lnTo>
                      <a:pt x="912" y="377"/>
                    </a:lnTo>
                    <a:lnTo>
                      <a:pt x="914" y="375"/>
                    </a:lnTo>
                    <a:lnTo>
                      <a:pt x="915" y="375"/>
                    </a:lnTo>
                    <a:lnTo>
                      <a:pt x="915" y="375"/>
                    </a:lnTo>
                    <a:lnTo>
                      <a:pt x="915" y="375"/>
                    </a:lnTo>
                    <a:lnTo>
                      <a:pt x="917" y="375"/>
                    </a:lnTo>
                    <a:lnTo>
                      <a:pt x="917" y="375"/>
                    </a:lnTo>
                    <a:lnTo>
                      <a:pt x="919" y="375"/>
                    </a:lnTo>
                    <a:lnTo>
                      <a:pt x="919" y="375"/>
                    </a:lnTo>
                    <a:lnTo>
                      <a:pt x="921" y="375"/>
                    </a:lnTo>
                    <a:lnTo>
                      <a:pt x="921" y="373"/>
                    </a:lnTo>
                    <a:lnTo>
                      <a:pt x="921" y="373"/>
                    </a:lnTo>
                    <a:lnTo>
                      <a:pt x="921" y="373"/>
                    </a:lnTo>
                    <a:lnTo>
                      <a:pt x="923" y="373"/>
                    </a:lnTo>
                    <a:lnTo>
                      <a:pt x="924" y="373"/>
                    </a:lnTo>
                    <a:lnTo>
                      <a:pt x="926" y="375"/>
                    </a:lnTo>
                    <a:lnTo>
                      <a:pt x="926" y="375"/>
                    </a:lnTo>
                    <a:lnTo>
                      <a:pt x="926" y="375"/>
                    </a:lnTo>
                    <a:lnTo>
                      <a:pt x="928" y="375"/>
                    </a:lnTo>
                    <a:lnTo>
                      <a:pt x="928" y="375"/>
                    </a:lnTo>
                    <a:lnTo>
                      <a:pt x="935" y="373"/>
                    </a:lnTo>
                    <a:lnTo>
                      <a:pt x="937" y="373"/>
                    </a:lnTo>
                    <a:lnTo>
                      <a:pt x="937" y="373"/>
                    </a:lnTo>
                    <a:lnTo>
                      <a:pt x="939" y="375"/>
                    </a:lnTo>
                    <a:lnTo>
                      <a:pt x="939" y="375"/>
                    </a:lnTo>
                    <a:lnTo>
                      <a:pt x="941" y="375"/>
                    </a:lnTo>
                    <a:lnTo>
                      <a:pt x="941" y="375"/>
                    </a:lnTo>
                    <a:lnTo>
                      <a:pt x="941" y="377"/>
                    </a:lnTo>
                    <a:lnTo>
                      <a:pt x="941" y="377"/>
                    </a:lnTo>
                    <a:lnTo>
                      <a:pt x="942" y="377"/>
                    </a:lnTo>
                    <a:lnTo>
                      <a:pt x="942" y="377"/>
                    </a:lnTo>
                    <a:lnTo>
                      <a:pt x="942" y="379"/>
                    </a:lnTo>
                    <a:lnTo>
                      <a:pt x="942" y="379"/>
                    </a:lnTo>
                    <a:lnTo>
                      <a:pt x="944" y="380"/>
                    </a:lnTo>
                    <a:lnTo>
                      <a:pt x="944" y="380"/>
                    </a:lnTo>
                    <a:lnTo>
                      <a:pt x="944" y="382"/>
                    </a:lnTo>
                    <a:lnTo>
                      <a:pt x="944" y="382"/>
                    </a:lnTo>
                    <a:lnTo>
                      <a:pt x="946" y="382"/>
                    </a:lnTo>
                    <a:lnTo>
                      <a:pt x="946" y="382"/>
                    </a:lnTo>
                    <a:lnTo>
                      <a:pt x="946" y="384"/>
                    </a:lnTo>
                    <a:lnTo>
                      <a:pt x="946" y="384"/>
                    </a:lnTo>
                    <a:lnTo>
                      <a:pt x="946" y="384"/>
                    </a:lnTo>
                    <a:lnTo>
                      <a:pt x="946" y="384"/>
                    </a:lnTo>
                    <a:lnTo>
                      <a:pt x="946" y="384"/>
                    </a:lnTo>
                    <a:lnTo>
                      <a:pt x="946" y="384"/>
                    </a:lnTo>
                    <a:lnTo>
                      <a:pt x="946" y="384"/>
                    </a:lnTo>
                    <a:lnTo>
                      <a:pt x="946" y="386"/>
                    </a:lnTo>
                    <a:lnTo>
                      <a:pt x="946" y="386"/>
                    </a:lnTo>
                    <a:lnTo>
                      <a:pt x="944" y="386"/>
                    </a:lnTo>
                    <a:lnTo>
                      <a:pt x="944" y="386"/>
                    </a:lnTo>
                    <a:lnTo>
                      <a:pt x="944" y="386"/>
                    </a:lnTo>
                    <a:lnTo>
                      <a:pt x="944" y="388"/>
                    </a:lnTo>
                    <a:lnTo>
                      <a:pt x="944" y="388"/>
                    </a:lnTo>
                    <a:lnTo>
                      <a:pt x="944" y="388"/>
                    </a:lnTo>
                    <a:lnTo>
                      <a:pt x="944" y="388"/>
                    </a:lnTo>
                    <a:lnTo>
                      <a:pt x="946" y="388"/>
                    </a:lnTo>
                    <a:lnTo>
                      <a:pt x="948" y="389"/>
                    </a:lnTo>
                    <a:lnTo>
                      <a:pt x="948" y="389"/>
                    </a:lnTo>
                    <a:lnTo>
                      <a:pt x="948" y="389"/>
                    </a:lnTo>
                    <a:lnTo>
                      <a:pt x="948" y="389"/>
                    </a:lnTo>
                    <a:lnTo>
                      <a:pt x="948" y="391"/>
                    </a:lnTo>
                    <a:lnTo>
                      <a:pt x="950" y="389"/>
                    </a:lnTo>
                    <a:lnTo>
                      <a:pt x="952" y="389"/>
                    </a:lnTo>
                    <a:lnTo>
                      <a:pt x="952" y="391"/>
                    </a:lnTo>
                    <a:lnTo>
                      <a:pt x="952" y="391"/>
                    </a:lnTo>
                    <a:lnTo>
                      <a:pt x="952" y="391"/>
                    </a:lnTo>
                    <a:lnTo>
                      <a:pt x="953" y="391"/>
                    </a:lnTo>
                    <a:lnTo>
                      <a:pt x="953" y="391"/>
                    </a:lnTo>
                    <a:lnTo>
                      <a:pt x="953" y="393"/>
                    </a:lnTo>
                    <a:lnTo>
                      <a:pt x="953" y="393"/>
                    </a:lnTo>
                    <a:lnTo>
                      <a:pt x="953" y="393"/>
                    </a:lnTo>
                    <a:lnTo>
                      <a:pt x="953" y="393"/>
                    </a:lnTo>
                    <a:lnTo>
                      <a:pt x="955" y="393"/>
                    </a:lnTo>
                    <a:lnTo>
                      <a:pt x="955" y="395"/>
                    </a:lnTo>
                    <a:lnTo>
                      <a:pt x="955" y="395"/>
                    </a:lnTo>
                    <a:lnTo>
                      <a:pt x="957" y="395"/>
                    </a:lnTo>
                    <a:lnTo>
                      <a:pt x="957" y="395"/>
                    </a:lnTo>
                    <a:lnTo>
                      <a:pt x="959" y="393"/>
                    </a:lnTo>
                    <a:lnTo>
                      <a:pt x="961" y="393"/>
                    </a:lnTo>
                    <a:lnTo>
                      <a:pt x="961" y="393"/>
                    </a:lnTo>
                    <a:lnTo>
                      <a:pt x="961" y="393"/>
                    </a:lnTo>
                    <a:lnTo>
                      <a:pt x="961" y="393"/>
                    </a:lnTo>
                    <a:lnTo>
                      <a:pt x="964" y="393"/>
                    </a:lnTo>
                    <a:lnTo>
                      <a:pt x="964" y="393"/>
                    </a:lnTo>
                    <a:lnTo>
                      <a:pt x="964" y="393"/>
                    </a:lnTo>
                    <a:lnTo>
                      <a:pt x="966" y="393"/>
                    </a:lnTo>
                    <a:lnTo>
                      <a:pt x="966" y="393"/>
                    </a:lnTo>
                    <a:lnTo>
                      <a:pt x="966" y="393"/>
                    </a:lnTo>
                    <a:lnTo>
                      <a:pt x="966" y="393"/>
                    </a:lnTo>
                    <a:lnTo>
                      <a:pt x="968" y="393"/>
                    </a:lnTo>
                    <a:lnTo>
                      <a:pt x="968" y="391"/>
                    </a:lnTo>
                    <a:lnTo>
                      <a:pt x="968" y="391"/>
                    </a:lnTo>
                    <a:lnTo>
                      <a:pt x="968" y="391"/>
                    </a:lnTo>
                    <a:lnTo>
                      <a:pt x="968" y="391"/>
                    </a:lnTo>
                    <a:lnTo>
                      <a:pt x="968" y="391"/>
                    </a:lnTo>
                    <a:lnTo>
                      <a:pt x="970" y="391"/>
                    </a:lnTo>
                    <a:lnTo>
                      <a:pt x="971" y="391"/>
                    </a:lnTo>
                    <a:lnTo>
                      <a:pt x="971" y="391"/>
                    </a:lnTo>
                    <a:lnTo>
                      <a:pt x="971" y="391"/>
                    </a:lnTo>
                    <a:lnTo>
                      <a:pt x="973" y="391"/>
                    </a:lnTo>
                    <a:lnTo>
                      <a:pt x="973" y="393"/>
                    </a:lnTo>
                    <a:lnTo>
                      <a:pt x="973" y="393"/>
                    </a:lnTo>
                    <a:lnTo>
                      <a:pt x="975" y="393"/>
                    </a:lnTo>
                    <a:lnTo>
                      <a:pt x="977" y="395"/>
                    </a:lnTo>
                    <a:lnTo>
                      <a:pt x="977" y="395"/>
                    </a:lnTo>
                    <a:lnTo>
                      <a:pt x="977" y="395"/>
                    </a:lnTo>
                    <a:lnTo>
                      <a:pt x="977" y="395"/>
                    </a:lnTo>
                    <a:lnTo>
                      <a:pt x="979" y="395"/>
                    </a:lnTo>
                    <a:lnTo>
                      <a:pt x="979" y="395"/>
                    </a:lnTo>
                    <a:lnTo>
                      <a:pt x="979" y="395"/>
                    </a:lnTo>
                    <a:lnTo>
                      <a:pt x="980" y="397"/>
                    </a:lnTo>
                    <a:lnTo>
                      <a:pt x="980" y="397"/>
                    </a:lnTo>
                    <a:lnTo>
                      <a:pt x="980" y="397"/>
                    </a:lnTo>
                    <a:lnTo>
                      <a:pt x="980" y="397"/>
                    </a:lnTo>
                    <a:lnTo>
                      <a:pt x="980" y="397"/>
                    </a:lnTo>
                    <a:lnTo>
                      <a:pt x="980" y="398"/>
                    </a:lnTo>
                    <a:lnTo>
                      <a:pt x="982" y="398"/>
                    </a:lnTo>
                    <a:lnTo>
                      <a:pt x="982" y="398"/>
                    </a:lnTo>
                    <a:lnTo>
                      <a:pt x="982" y="398"/>
                    </a:lnTo>
                    <a:lnTo>
                      <a:pt x="982" y="400"/>
                    </a:lnTo>
                    <a:lnTo>
                      <a:pt x="982" y="400"/>
                    </a:lnTo>
                    <a:lnTo>
                      <a:pt x="982" y="400"/>
                    </a:lnTo>
                    <a:lnTo>
                      <a:pt x="984" y="400"/>
                    </a:lnTo>
                    <a:lnTo>
                      <a:pt x="982" y="400"/>
                    </a:lnTo>
                    <a:lnTo>
                      <a:pt x="982" y="402"/>
                    </a:lnTo>
                    <a:lnTo>
                      <a:pt x="984" y="402"/>
                    </a:lnTo>
                    <a:lnTo>
                      <a:pt x="984" y="404"/>
                    </a:lnTo>
                    <a:lnTo>
                      <a:pt x="984" y="404"/>
                    </a:lnTo>
                    <a:lnTo>
                      <a:pt x="986" y="404"/>
                    </a:lnTo>
                    <a:lnTo>
                      <a:pt x="986" y="404"/>
                    </a:lnTo>
                    <a:lnTo>
                      <a:pt x="986" y="406"/>
                    </a:lnTo>
                    <a:lnTo>
                      <a:pt x="988" y="406"/>
                    </a:lnTo>
                    <a:lnTo>
                      <a:pt x="988" y="406"/>
                    </a:lnTo>
                    <a:lnTo>
                      <a:pt x="988" y="406"/>
                    </a:lnTo>
                    <a:lnTo>
                      <a:pt x="989" y="406"/>
                    </a:lnTo>
                    <a:lnTo>
                      <a:pt x="991" y="407"/>
                    </a:lnTo>
                    <a:lnTo>
                      <a:pt x="991" y="407"/>
                    </a:lnTo>
                    <a:lnTo>
                      <a:pt x="991" y="407"/>
                    </a:lnTo>
                    <a:lnTo>
                      <a:pt x="991" y="407"/>
                    </a:lnTo>
                    <a:lnTo>
                      <a:pt x="993" y="407"/>
                    </a:lnTo>
                    <a:lnTo>
                      <a:pt x="993" y="409"/>
                    </a:lnTo>
                    <a:lnTo>
                      <a:pt x="995" y="409"/>
                    </a:lnTo>
                    <a:lnTo>
                      <a:pt x="995" y="409"/>
                    </a:lnTo>
                    <a:lnTo>
                      <a:pt x="995" y="409"/>
                    </a:lnTo>
                    <a:lnTo>
                      <a:pt x="995" y="411"/>
                    </a:lnTo>
                    <a:lnTo>
                      <a:pt x="995" y="411"/>
                    </a:lnTo>
                    <a:lnTo>
                      <a:pt x="995" y="411"/>
                    </a:lnTo>
                    <a:lnTo>
                      <a:pt x="997" y="411"/>
                    </a:lnTo>
                    <a:lnTo>
                      <a:pt x="997" y="413"/>
                    </a:lnTo>
                    <a:lnTo>
                      <a:pt x="997" y="413"/>
                    </a:lnTo>
                    <a:lnTo>
                      <a:pt x="997" y="415"/>
                    </a:lnTo>
                    <a:lnTo>
                      <a:pt x="997" y="415"/>
                    </a:lnTo>
                    <a:lnTo>
                      <a:pt x="997" y="415"/>
                    </a:lnTo>
                    <a:lnTo>
                      <a:pt x="997" y="415"/>
                    </a:lnTo>
                    <a:lnTo>
                      <a:pt x="997" y="417"/>
                    </a:lnTo>
                    <a:lnTo>
                      <a:pt x="997" y="417"/>
                    </a:lnTo>
                    <a:lnTo>
                      <a:pt x="999" y="417"/>
                    </a:lnTo>
                    <a:lnTo>
                      <a:pt x="999" y="417"/>
                    </a:lnTo>
                    <a:lnTo>
                      <a:pt x="999" y="418"/>
                    </a:lnTo>
                    <a:lnTo>
                      <a:pt x="997" y="418"/>
                    </a:lnTo>
                    <a:lnTo>
                      <a:pt x="997" y="418"/>
                    </a:lnTo>
                    <a:lnTo>
                      <a:pt x="997" y="420"/>
                    </a:lnTo>
                    <a:lnTo>
                      <a:pt x="997" y="420"/>
                    </a:lnTo>
                    <a:lnTo>
                      <a:pt x="997" y="420"/>
                    </a:lnTo>
                    <a:lnTo>
                      <a:pt x="995" y="422"/>
                    </a:lnTo>
                    <a:lnTo>
                      <a:pt x="995" y="422"/>
                    </a:lnTo>
                    <a:lnTo>
                      <a:pt x="995" y="422"/>
                    </a:lnTo>
                    <a:lnTo>
                      <a:pt x="995" y="422"/>
                    </a:lnTo>
                    <a:lnTo>
                      <a:pt x="993" y="422"/>
                    </a:lnTo>
                    <a:lnTo>
                      <a:pt x="991" y="424"/>
                    </a:lnTo>
                    <a:lnTo>
                      <a:pt x="991" y="424"/>
                    </a:lnTo>
                    <a:lnTo>
                      <a:pt x="989" y="424"/>
                    </a:lnTo>
                    <a:lnTo>
                      <a:pt x="989" y="424"/>
                    </a:lnTo>
                    <a:lnTo>
                      <a:pt x="989" y="424"/>
                    </a:lnTo>
                    <a:lnTo>
                      <a:pt x="989" y="426"/>
                    </a:lnTo>
                    <a:lnTo>
                      <a:pt x="988" y="426"/>
                    </a:lnTo>
                    <a:lnTo>
                      <a:pt x="988" y="426"/>
                    </a:lnTo>
                    <a:lnTo>
                      <a:pt x="988" y="426"/>
                    </a:lnTo>
                    <a:lnTo>
                      <a:pt x="988" y="427"/>
                    </a:lnTo>
                    <a:lnTo>
                      <a:pt x="988" y="427"/>
                    </a:lnTo>
                    <a:lnTo>
                      <a:pt x="988" y="427"/>
                    </a:lnTo>
                    <a:lnTo>
                      <a:pt x="989" y="427"/>
                    </a:lnTo>
                    <a:lnTo>
                      <a:pt x="989" y="427"/>
                    </a:lnTo>
                    <a:lnTo>
                      <a:pt x="989" y="429"/>
                    </a:lnTo>
                    <a:lnTo>
                      <a:pt x="989" y="429"/>
                    </a:lnTo>
                    <a:lnTo>
                      <a:pt x="989" y="429"/>
                    </a:lnTo>
                    <a:lnTo>
                      <a:pt x="989" y="429"/>
                    </a:lnTo>
                    <a:lnTo>
                      <a:pt x="991" y="429"/>
                    </a:lnTo>
                    <a:lnTo>
                      <a:pt x="991" y="431"/>
                    </a:lnTo>
                    <a:lnTo>
                      <a:pt x="991" y="431"/>
                    </a:lnTo>
                    <a:lnTo>
                      <a:pt x="991" y="431"/>
                    </a:lnTo>
                    <a:lnTo>
                      <a:pt x="991" y="433"/>
                    </a:lnTo>
                    <a:lnTo>
                      <a:pt x="991" y="433"/>
                    </a:lnTo>
                    <a:lnTo>
                      <a:pt x="991" y="435"/>
                    </a:lnTo>
                    <a:lnTo>
                      <a:pt x="991" y="435"/>
                    </a:lnTo>
                    <a:lnTo>
                      <a:pt x="989" y="436"/>
                    </a:lnTo>
                    <a:lnTo>
                      <a:pt x="989" y="436"/>
                    </a:lnTo>
                    <a:lnTo>
                      <a:pt x="989" y="436"/>
                    </a:lnTo>
                    <a:lnTo>
                      <a:pt x="989" y="438"/>
                    </a:lnTo>
                    <a:lnTo>
                      <a:pt x="989" y="438"/>
                    </a:lnTo>
                    <a:lnTo>
                      <a:pt x="989" y="438"/>
                    </a:lnTo>
                    <a:lnTo>
                      <a:pt x="989" y="438"/>
                    </a:lnTo>
                    <a:lnTo>
                      <a:pt x="989" y="440"/>
                    </a:lnTo>
                    <a:lnTo>
                      <a:pt x="989" y="440"/>
                    </a:lnTo>
                    <a:lnTo>
                      <a:pt x="989" y="440"/>
                    </a:lnTo>
                    <a:lnTo>
                      <a:pt x="989" y="440"/>
                    </a:lnTo>
                    <a:lnTo>
                      <a:pt x="991" y="440"/>
                    </a:lnTo>
                    <a:lnTo>
                      <a:pt x="991" y="442"/>
                    </a:lnTo>
                    <a:lnTo>
                      <a:pt x="993" y="442"/>
                    </a:lnTo>
                    <a:lnTo>
                      <a:pt x="993" y="442"/>
                    </a:lnTo>
                    <a:lnTo>
                      <a:pt x="993" y="442"/>
                    </a:lnTo>
                    <a:lnTo>
                      <a:pt x="993" y="444"/>
                    </a:lnTo>
                    <a:lnTo>
                      <a:pt x="995" y="444"/>
                    </a:lnTo>
                    <a:lnTo>
                      <a:pt x="997" y="444"/>
                    </a:lnTo>
                    <a:lnTo>
                      <a:pt x="997" y="444"/>
                    </a:lnTo>
                    <a:lnTo>
                      <a:pt x="999" y="442"/>
                    </a:lnTo>
                    <a:lnTo>
                      <a:pt x="999" y="442"/>
                    </a:lnTo>
                    <a:lnTo>
                      <a:pt x="999" y="442"/>
                    </a:lnTo>
                    <a:lnTo>
                      <a:pt x="1000" y="442"/>
                    </a:lnTo>
                    <a:lnTo>
                      <a:pt x="1000" y="442"/>
                    </a:lnTo>
                    <a:lnTo>
                      <a:pt x="1002" y="442"/>
                    </a:lnTo>
                    <a:lnTo>
                      <a:pt x="1002" y="444"/>
                    </a:lnTo>
                    <a:lnTo>
                      <a:pt x="1002" y="444"/>
                    </a:lnTo>
                    <a:lnTo>
                      <a:pt x="1006" y="444"/>
                    </a:lnTo>
                    <a:lnTo>
                      <a:pt x="1006" y="444"/>
                    </a:lnTo>
                    <a:lnTo>
                      <a:pt x="1006" y="444"/>
                    </a:lnTo>
                    <a:lnTo>
                      <a:pt x="1008" y="444"/>
                    </a:lnTo>
                    <a:lnTo>
                      <a:pt x="1008" y="444"/>
                    </a:lnTo>
                    <a:lnTo>
                      <a:pt x="1009" y="444"/>
                    </a:lnTo>
                    <a:lnTo>
                      <a:pt x="1009" y="445"/>
                    </a:lnTo>
                    <a:lnTo>
                      <a:pt x="1009" y="447"/>
                    </a:lnTo>
                    <a:lnTo>
                      <a:pt x="1011" y="447"/>
                    </a:lnTo>
                    <a:lnTo>
                      <a:pt x="1011" y="447"/>
                    </a:lnTo>
                    <a:lnTo>
                      <a:pt x="1011" y="447"/>
                    </a:lnTo>
                    <a:lnTo>
                      <a:pt x="1011" y="449"/>
                    </a:lnTo>
                    <a:lnTo>
                      <a:pt x="1011" y="449"/>
                    </a:lnTo>
                    <a:lnTo>
                      <a:pt x="1011" y="449"/>
                    </a:lnTo>
                    <a:lnTo>
                      <a:pt x="1013" y="449"/>
                    </a:lnTo>
                    <a:lnTo>
                      <a:pt x="1013" y="451"/>
                    </a:lnTo>
                    <a:lnTo>
                      <a:pt x="1013" y="451"/>
                    </a:lnTo>
                    <a:lnTo>
                      <a:pt x="1013" y="451"/>
                    </a:lnTo>
                    <a:lnTo>
                      <a:pt x="1013" y="451"/>
                    </a:lnTo>
                    <a:lnTo>
                      <a:pt x="1015" y="453"/>
                    </a:lnTo>
                    <a:lnTo>
                      <a:pt x="1015" y="454"/>
                    </a:lnTo>
                    <a:lnTo>
                      <a:pt x="1015" y="454"/>
                    </a:lnTo>
                    <a:lnTo>
                      <a:pt x="1017" y="456"/>
                    </a:lnTo>
                    <a:lnTo>
                      <a:pt x="1017" y="456"/>
                    </a:lnTo>
                    <a:lnTo>
                      <a:pt x="1017" y="456"/>
                    </a:lnTo>
                    <a:lnTo>
                      <a:pt x="1017" y="456"/>
                    </a:lnTo>
                    <a:lnTo>
                      <a:pt x="1017" y="456"/>
                    </a:lnTo>
                    <a:lnTo>
                      <a:pt x="1017" y="458"/>
                    </a:lnTo>
                    <a:lnTo>
                      <a:pt x="1017" y="458"/>
                    </a:lnTo>
                    <a:lnTo>
                      <a:pt x="1017" y="460"/>
                    </a:lnTo>
                    <a:lnTo>
                      <a:pt x="1017" y="460"/>
                    </a:lnTo>
                    <a:lnTo>
                      <a:pt x="1017" y="460"/>
                    </a:lnTo>
                    <a:lnTo>
                      <a:pt x="1017" y="460"/>
                    </a:lnTo>
                    <a:lnTo>
                      <a:pt x="1017" y="460"/>
                    </a:lnTo>
                    <a:lnTo>
                      <a:pt x="1017" y="462"/>
                    </a:lnTo>
                    <a:lnTo>
                      <a:pt x="1017" y="462"/>
                    </a:lnTo>
                    <a:lnTo>
                      <a:pt x="1015" y="462"/>
                    </a:lnTo>
                    <a:lnTo>
                      <a:pt x="1015" y="462"/>
                    </a:lnTo>
                    <a:lnTo>
                      <a:pt x="1015" y="462"/>
                    </a:lnTo>
                    <a:lnTo>
                      <a:pt x="1015" y="462"/>
                    </a:lnTo>
                    <a:lnTo>
                      <a:pt x="1015" y="464"/>
                    </a:lnTo>
                    <a:lnTo>
                      <a:pt x="1013" y="464"/>
                    </a:lnTo>
                    <a:lnTo>
                      <a:pt x="1013" y="464"/>
                    </a:lnTo>
                    <a:lnTo>
                      <a:pt x="1011" y="464"/>
                    </a:lnTo>
                    <a:lnTo>
                      <a:pt x="1011" y="465"/>
                    </a:lnTo>
                    <a:lnTo>
                      <a:pt x="1011" y="465"/>
                    </a:lnTo>
                    <a:lnTo>
                      <a:pt x="1013" y="465"/>
                    </a:lnTo>
                    <a:lnTo>
                      <a:pt x="1013" y="467"/>
                    </a:lnTo>
                    <a:lnTo>
                      <a:pt x="1015" y="467"/>
                    </a:lnTo>
                    <a:lnTo>
                      <a:pt x="1015" y="467"/>
                    </a:lnTo>
                    <a:lnTo>
                      <a:pt x="1015" y="469"/>
                    </a:lnTo>
                    <a:lnTo>
                      <a:pt x="1017" y="469"/>
                    </a:lnTo>
                    <a:lnTo>
                      <a:pt x="1017" y="469"/>
                    </a:lnTo>
                    <a:lnTo>
                      <a:pt x="1017" y="471"/>
                    </a:lnTo>
                    <a:lnTo>
                      <a:pt x="1018" y="471"/>
                    </a:lnTo>
                    <a:lnTo>
                      <a:pt x="1018" y="473"/>
                    </a:lnTo>
                    <a:lnTo>
                      <a:pt x="1020" y="473"/>
                    </a:lnTo>
                    <a:lnTo>
                      <a:pt x="1022" y="474"/>
                    </a:lnTo>
                    <a:lnTo>
                      <a:pt x="1022" y="474"/>
                    </a:lnTo>
                    <a:lnTo>
                      <a:pt x="1024" y="476"/>
                    </a:lnTo>
                    <a:lnTo>
                      <a:pt x="1026" y="476"/>
                    </a:lnTo>
                    <a:lnTo>
                      <a:pt x="1026" y="478"/>
                    </a:lnTo>
                    <a:lnTo>
                      <a:pt x="1026" y="478"/>
                    </a:lnTo>
                    <a:lnTo>
                      <a:pt x="1027" y="478"/>
                    </a:lnTo>
                    <a:lnTo>
                      <a:pt x="1027" y="480"/>
                    </a:lnTo>
                    <a:lnTo>
                      <a:pt x="1029" y="480"/>
                    </a:lnTo>
                    <a:lnTo>
                      <a:pt x="1029" y="480"/>
                    </a:lnTo>
                    <a:lnTo>
                      <a:pt x="1031" y="480"/>
                    </a:lnTo>
                    <a:lnTo>
                      <a:pt x="1031" y="482"/>
                    </a:lnTo>
                    <a:lnTo>
                      <a:pt x="1031" y="482"/>
                    </a:lnTo>
                    <a:lnTo>
                      <a:pt x="1031" y="482"/>
                    </a:lnTo>
                    <a:lnTo>
                      <a:pt x="1031" y="482"/>
                    </a:lnTo>
                    <a:lnTo>
                      <a:pt x="1033" y="483"/>
                    </a:lnTo>
                    <a:lnTo>
                      <a:pt x="1033" y="483"/>
                    </a:lnTo>
                    <a:lnTo>
                      <a:pt x="1033" y="483"/>
                    </a:lnTo>
                    <a:lnTo>
                      <a:pt x="1033" y="485"/>
                    </a:lnTo>
                    <a:lnTo>
                      <a:pt x="1035" y="485"/>
                    </a:lnTo>
                    <a:lnTo>
                      <a:pt x="1035" y="485"/>
                    </a:lnTo>
                    <a:lnTo>
                      <a:pt x="1037" y="485"/>
                    </a:lnTo>
                    <a:lnTo>
                      <a:pt x="1038" y="485"/>
                    </a:lnTo>
                    <a:lnTo>
                      <a:pt x="1038" y="485"/>
                    </a:lnTo>
                    <a:lnTo>
                      <a:pt x="1038" y="487"/>
                    </a:lnTo>
                    <a:lnTo>
                      <a:pt x="1040" y="487"/>
                    </a:lnTo>
                    <a:lnTo>
                      <a:pt x="1040" y="487"/>
                    </a:lnTo>
                    <a:lnTo>
                      <a:pt x="1040" y="487"/>
                    </a:lnTo>
                    <a:lnTo>
                      <a:pt x="1040" y="487"/>
                    </a:lnTo>
                    <a:lnTo>
                      <a:pt x="1042" y="489"/>
                    </a:lnTo>
                    <a:lnTo>
                      <a:pt x="1042" y="489"/>
                    </a:lnTo>
                    <a:lnTo>
                      <a:pt x="1044" y="491"/>
                    </a:lnTo>
                    <a:lnTo>
                      <a:pt x="1044" y="491"/>
                    </a:lnTo>
                    <a:lnTo>
                      <a:pt x="1044" y="491"/>
                    </a:lnTo>
                    <a:lnTo>
                      <a:pt x="1046" y="491"/>
                    </a:lnTo>
                    <a:lnTo>
                      <a:pt x="1046" y="492"/>
                    </a:lnTo>
                    <a:lnTo>
                      <a:pt x="1046" y="492"/>
                    </a:lnTo>
                    <a:lnTo>
                      <a:pt x="1047" y="492"/>
                    </a:lnTo>
                    <a:lnTo>
                      <a:pt x="1047" y="492"/>
                    </a:lnTo>
                    <a:lnTo>
                      <a:pt x="1047" y="492"/>
                    </a:lnTo>
                    <a:lnTo>
                      <a:pt x="1049" y="494"/>
                    </a:lnTo>
                    <a:lnTo>
                      <a:pt x="1051" y="494"/>
                    </a:lnTo>
                    <a:lnTo>
                      <a:pt x="1051" y="494"/>
                    </a:lnTo>
                    <a:lnTo>
                      <a:pt x="1051" y="496"/>
                    </a:lnTo>
                    <a:lnTo>
                      <a:pt x="1051" y="496"/>
                    </a:lnTo>
                    <a:lnTo>
                      <a:pt x="1051" y="500"/>
                    </a:lnTo>
                    <a:lnTo>
                      <a:pt x="1051" y="500"/>
                    </a:lnTo>
                    <a:lnTo>
                      <a:pt x="1051" y="500"/>
                    </a:lnTo>
                    <a:lnTo>
                      <a:pt x="1051" y="500"/>
                    </a:lnTo>
                    <a:lnTo>
                      <a:pt x="1051" y="502"/>
                    </a:lnTo>
                    <a:lnTo>
                      <a:pt x="1051" y="503"/>
                    </a:lnTo>
                    <a:lnTo>
                      <a:pt x="1053" y="503"/>
                    </a:lnTo>
                    <a:lnTo>
                      <a:pt x="1053" y="505"/>
                    </a:lnTo>
                    <a:lnTo>
                      <a:pt x="1053" y="505"/>
                    </a:lnTo>
                    <a:lnTo>
                      <a:pt x="1053" y="507"/>
                    </a:lnTo>
                    <a:lnTo>
                      <a:pt x="1055" y="507"/>
                    </a:lnTo>
                    <a:lnTo>
                      <a:pt x="1055" y="507"/>
                    </a:lnTo>
                    <a:lnTo>
                      <a:pt x="1055" y="507"/>
                    </a:lnTo>
                    <a:lnTo>
                      <a:pt x="1056" y="507"/>
                    </a:lnTo>
                    <a:lnTo>
                      <a:pt x="1058" y="507"/>
                    </a:lnTo>
                    <a:lnTo>
                      <a:pt x="1060" y="507"/>
                    </a:lnTo>
                    <a:lnTo>
                      <a:pt x="1060" y="505"/>
                    </a:lnTo>
                    <a:lnTo>
                      <a:pt x="1060" y="505"/>
                    </a:lnTo>
                    <a:lnTo>
                      <a:pt x="1062" y="505"/>
                    </a:lnTo>
                    <a:lnTo>
                      <a:pt x="1062" y="505"/>
                    </a:lnTo>
                    <a:lnTo>
                      <a:pt x="1062" y="505"/>
                    </a:lnTo>
                    <a:lnTo>
                      <a:pt x="1064" y="505"/>
                    </a:lnTo>
                    <a:lnTo>
                      <a:pt x="1064" y="505"/>
                    </a:lnTo>
                    <a:lnTo>
                      <a:pt x="1064" y="503"/>
                    </a:lnTo>
                    <a:lnTo>
                      <a:pt x="1064" y="503"/>
                    </a:lnTo>
                    <a:lnTo>
                      <a:pt x="1065" y="503"/>
                    </a:lnTo>
                    <a:lnTo>
                      <a:pt x="1065" y="503"/>
                    </a:lnTo>
                    <a:lnTo>
                      <a:pt x="1065" y="502"/>
                    </a:lnTo>
                    <a:lnTo>
                      <a:pt x="1065" y="502"/>
                    </a:lnTo>
                    <a:lnTo>
                      <a:pt x="1065" y="500"/>
                    </a:lnTo>
                    <a:lnTo>
                      <a:pt x="1065" y="500"/>
                    </a:lnTo>
                    <a:lnTo>
                      <a:pt x="1065" y="500"/>
                    </a:lnTo>
                    <a:lnTo>
                      <a:pt x="1065" y="500"/>
                    </a:lnTo>
                    <a:lnTo>
                      <a:pt x="1067" y="500"/>
                    </a:lnTo>
                    <a:lnTo>
                      <a:pt x="1067" y="498"/>
                    </a:lnTo>
                    <a:lnTo>
                      <a:pt x="1067" y="498"/>
                    </a:lnTo>
                    <a:lnTo>
                      <a:pt x="1067" y="498"/>
                    </a:lnTo>
                    <a:lnTo>
                      <a:pt x="1067" y="498"/>
                    </a:lnTo>
                    <a:lnTo>
                      <a:pt x="1069" y="498"/>
                    </a:lnTo>
                    <a:lnTo>
                      <a:pt x="1069" y="498"/>
                    </a:lnTo>
                    <a:lnTo>
                      <a:pt x="1069" y="498"/>
                    </a:lnTo>
                    <a:lnTo>
                      <a:pt x="1069" y="496"/>
                    </a:lnTo>
                    <a:lnTo>
                      <a:pt x="1069" y="496"/>
                    </a:lnTo>
                    <a:lnTo>
                      <a:pt x="1071" y="496"/>
                    </a:lnTo>
                    <a:lnTo>
                      <a:pt x="1071" y="496"/>
                    </a:lnTo>
                    <a:lnTo>
                      <a:pt x="1071" y="496"/>
                    </a:lnTo>
                    <a:lnTo>
                      <a:pt x="1071" y="494"/>
                    </a:lnTo>
                    <a:lnTo>
                      <a:pt x="1073" y="494"/>
                    </a:lnTo>
                    <a:lnTo>
                      <a:pt x="1074" y="492"/>
                    </a:lnTo>
                    <a:lnTo>
                      <a:pt x="1074" y="492"/>
                    </a:lnTo>
                    <a:lnTo>
                      <a:pt x="1076" y="491"/>
                    </a:lnTo>
                    <a:lnTo>
                      <a:pt x="1078" y="491"/>
                    </a:lnTo>
                    <a:lnTo>
                      <a:pt x="1078" y="491"/>
                    </a:lnTo>
                    <a:lnTo>
                      <a:pt x="1080" y="491"/>
                    </a:lnTo>
                    <a:lnTo>
                      <a:pt x="1082" y="489"/>
                    </a:lnTo>
                    <a:lnTo>
                      <a:pt x="1082" y="489"/>
                    </a:lnTo>
                    <a:lnTo>
                      <a:pt x="1082" y="489"/>
                    </a:lnTo>
                    <a:lnTo>
                      <a:pt x="1084" y="489"/>
                    </a:lnTo>
                    <a:lnTo>
                      <a:pt x="1084" y="489"/>
                    </a:lnTo>
                    <a:lnTo>
                      <a:pt x="1085" y="487"/>
                    </a:lnTo>
                    <a:lnTo>
                      <a:pt x="1087" y="487"/>
                    </a:lnTo>
                    <a:lnTo>
                      <a:pt x="1087" y="485"/>
                    </a:lnTo>
                    <a:lnTo>
                      <a:pt x="1087" y="485"/>
                    </a:lnTo>
                    <a:lnTo>
                      <a:pt x="1089" y="485"/>
                    </a:lnTo>
                    <a:lnTo>
                      <a:pt x="1089" y="483"/>
                    </a:lnTo>
                    <a:lnTo>
                      <a:pt x="1089" y="483"/>
                    </a:lnTo>
                    <a:lnTo>
                      <a:pt x="1091" y="483"/>
                    </a:lnTo>
                    <a:lnTo>
                      <a:pt x="1091" y="483"/>
                    </a:lnTo>
                    <a:lnTo>
                      <a:pt x="1091" y="483"/>
                    </a:lnTo>
                    <a:lnTo>
                      <a:pt x="1091" y="483"/>
                    </a:lnTo>
                    <a:lnTo>
                      <a:pt x="1093" y="483"/>
                    </a:lnTo>
                    <a:lnTo>
                      <a:pt x="1093" y="483"/>
                    </a:lnTo>
                    <a:lnTo>
                      <a:pt x="1093" y="485"/>
                    </a:lnTo>
                    <a:lnTo>
                      <a:pt x="1094" y="485"/>
                    </a:lnTo>
                    <a:lnTo>
                      <a:pt x="1094" y="485"/>
                    </a:lnTo>
                    <a:lnTo>
                      <a:pt x="1096" y="485"/>
                    </a:lnTo>
                    <a:lnTo>
                      <a:pt x="1096" y="485"/>
                    </a:lnTo>
                    <a:lnTo>
                      <a:pt x="1098" y="485"/>
                    </a:lnTo>
                    <a:lnTo>
                      <a:pt x="1098" y="485"/>
                    </a:lnTo>
                    <a:lnTo>
                      <a:pt x="1098" y="485"/>
                    </a:lnTo>
                    <a:lnTo>
                      <a:pt x="1098" y="485"/>
                    </a:lnTo>
                    <a:lnTo>
                      <a:pt x="1100" y="485"/>
                    </a:lnTo>
                    <a:lnTo>
                      <a:pt x="1100" y="485"/>
                    </a:lnTo>
                    <a:lnTo>
                      <a:pt x="1102" y="485"/>
                    </a:lnTo>
                    <a:lnTo>
                      <a:pt x="1103" y="483"/>
                    </a:lnTo>
                    <a:lnTo>
                      <a:pt x="1105" y="483"/>
                    </a:lnTo>
                    <a:lnTo>
                      <a:pt x="1105" y="483"/>
                    </a:lnTo>
                    <a:lnTo>
                      <a:pt x="1105" y="483"/>
                    </a:lnTo>
                    <a:lnTo>
                      <a:pt x="1107" y="483"/>
                    </a:lnTo>
                    <a:lnTo>
                      <a:pt x="1107" y="483"/>
                    </a:lnTo>
                    <a:lnTo>
                      <a:pt x="1107" y="483"/>
                    </a:lnTo>
                    <a:lnTo>
                      <a:pt x="1109" y="483"/>
                    </a:lnTo>
                    <a:lnTo>
                      <a:pt x="1109" y="485"/>
                    </a:lnTo>
                    <a:lnTo>
                      <a:pt x="1109" y="485"/>
                    </a:lnTo>
                    <a:lnTo>
                      <a:pt x="1111" y="485"/>
                    </a:lnTo>
                    <a:lnTo>
                      <a:pt x="1111" y="485"/>
                    </a:lnTo>
                    <a:lnTo>
                      <a:pt x="1112" y="485"/>
                    </a:lnTo>
                    <a:lnTo>
                      <a:pt x="1112" y="487"/>
                    </a:lnTo>
                    <a:lnTo>
                      <a:pt x="1114" y="487"/>
                    </a:lnTo>
                    <a:lnTo>
                      <a:pt x="1118" y="485"/>
                    </a:lnTo>
                    <a:lnTo>
                      <a:pt x="1120" y="485"/>
                    </a:lnTo>
                    <a:lnTo>
                      <a:pt x="1122" y="485"/>
                    </a:lnTo>
                    <a:lnTo>
                      <a:pt x="1123" y="485"/>
                    </a:lnTo>
                    <a:lnTo>
                      <a:pt x="1125" y="485"/>
                    </a:lnTo>
                    <a:lnTo>
                      <a:pt x="1125" y="485"/>
                    </a:lnTo>
                    <a:lnTo>
                      <a:pt x="1125" y="485"/>
                    </a:lnTo>
                    <a:lnTo>
                      <a:pt x="1125" y="485"/>
                    </a:lnTo>
                    <a:lnTo>
                      <a:pt x="1127" y="485"/>
                    </a:lnTo>
                    <a:lnTo>
                      <a:pt x="1127" y="485"/>
                    </a:lnTo>
                    <a:lnTo>
                      <a:pt x="1127" y="485"/>
                    </a:lnTo>
                    <a:lnTo>
                      <a:pt x="1129" y="485"/>
                    </a:lnTo>
                    <a:lnTo>
                      <a:pt x="1129" y="485"/>
                    </a:lnTo>
                    <a:lnTo>
                      <a:pt x="1129" y="487"/>
                    </a:lnTo>
                    <a:lnTo>
                      <a:pt x="1129" y="487"/>
                    </a:lnTo>
                    <a:lnTo>
                      <a:pt x="1131" y="487"/>
                    </a:lnTo>
                    <a:lnTo>
                      <a:pt x="1131" y="485"/>
                    </a:lnTo>
                    <a:lnTo>
                      <a:pt x="1131" y="485"/>
                    </a:lnTo>
                    <a:lnTo>
                      <a:pt x="1132" y="485"/>
                    </a:lnTo>
                    <a:lnTo>
                      <a:pt x="1132" y="485"/>
                    </a:lnTo>
                    <a:lnTo>
                      <a:pt x="1132" y="485"/>
                    </a:lnTo>
                    <a:lnTo>
                      <a:pt x="1132" y="485"/>
                    </a:lnTo>
                    <a:lnTo>
                      <a:pt x="1132" y="485"/>
                    </a:lnTo>
                    <a:lnTo>
                      <a:pt x="1134" y="485"/>
                    </a:lnTo>
                    <a:lnTo>
                      <a:pt x="1134" y="485"/>
                    </a:lnTo>
                    <a:lnTo>
                      <a:pt x="1134" y="485"/>
                    </a:lnTo>
                    <a:lnTo>
                      <a:pt x="1134" y="485"/>
                    </a:lnTo>
                    <a:lnTo>
                      <a:pt x="1136" y="485"/>
                    </a:lnTo>
                    <a:lnTo>
                      <a:pt x="1136" y="487"/>
                    </a:lnTo>
                    <a:lnTo>
                      <a:pt x="1136" y="487"/>
                    </a:lnTo>
                    <a:lnTo>
                      <a:pt x="1136" y="487"/>
                    </a:lnTo>
                    <a:lnTo>
                      <a:pt x="1138" y="489"/>
                    </a:lnTo>
                    <a:lnTo>
                      <a:pt x="1138" y="489"/>
                    </a:lnTo>
                    <a:lnTo>
                      <a:pt x="1138" y="489"/>
                    </a:lnTo>
                    <a:lnTo>
                      <a:pt x="1140" y="489"/>
                    </a:lnTo>
                    <a:lnTo>
                      <a:pt x="1140" y="489"/>
                    </a:lnTo>
                    <a:lnTo>
                      <a:pt x="1140" y="489"/>
                    </a:lnTo>
                    <a:lnTo>
                      <a:pt x="1141" y="489"/>
                    </a:lnTo>
                    <a:lnTo>
                      <a:pt x="1141" y="491"/>
                    </a:lnTo>
                    <a:lnTo>
                      <a:pt x="1141" y="491"/>
                    </a:lnTo>
                    <a:lnTo>
                      <a:pt x="1141" y="491"/>
                    </a:lnTo>
                    <a:lnTo>
                      <a:pt x="1141" y="492"/>
                    </a:lnTo>
                    <a:lnTo>
                      <a:pt x="1141" y="492"/>
                    </a:lnTo>
                    <a:lnTo>
                      <a:pt x="1141" y="494"/>
                    </a:lnTo>
                    <a:lnTo>
                      <a:pt x="1141" y="494"/>
                    </a:lnTo>
                    <a:lnTo>
                      <a:pt x="1141" y="494"/>
                    </a:lnTo>
                    <a:lnTo>
                      <a:pt x="1141" y="496"/>
                    </a:lnTo>
                    <a:lnTo>
                      <a:pt x="1141" y="496"/>
                    </a:lnTo>
                    <a:lnTo>
                      <a:pt x="1141" y="496"/>
                    </a:lnTo>
                    <a:lnTo>
                      <a:pt x="1141" y="496"/>
                    </a:lnTo>
                    <a:lnTo>
                      <a:pt x="1143" y="496"/>
                    </a:lnTo>
                    <a:lnTo>
                      <a:pt x="1143" y="498"/>
                    </a:lnTo>
                    <a:lnTo>
                      <a:pt x="1143" y="498"/>
                    </a:lnTo>
                    <a:lnTo>
                      <a:pt x="1143" y="498"/>
                    </a:lnTo>
                    <a:lnTo>
                      <a:pt x="1145" y="500"/>
                    </a:lnTo>
                    <a:lnTo>
                      <a:pt x="1145" y="502"/>
                    </a:lnTo>
                    <a:lnTo>
                      <a:pt x="1145" y="502"/>
                    </a:lnTo>
                    <a:lnTo>
                      <a:pt x="1147" y="503"/>
                    </a:lnTo>
                    <a:lnTo>
                      <a:pt x="1147" y="503"/>
                    </a:lnTo>
                    <a:lnTo>
                      <a:pt x="1147" y="503"/>
                    </a:lnTo>
                    <a:lnTo>
                      <a:pt x="1149" y="505"/>
                    </a:lnTo>
                    <a:lnTo>
                      <a:pt x="1149" y="505"/>
                    </a:lnTo>
                    <a:lnTo>
                      <a:pt x="1149" y="505"/>
                    </a:lnTo>
                    <a:lnTo>
                      <a:pt x="1150" y="507"/>
                    </a:lnTo>
                    <a:lnTo>
                      <a:pt x="1150" y="507"/>
                    </a:lnTo>
                    <a:lnTo>
                      <a:pt x="1150" y="507"/>
                    </a:lnTo>
                    <a:lnTo>
                      <a:pt x="1152" y="509"/>
                    </a:lnTo>
                    <a:lnTo>
                      <a:pt x="1152" y="509"/>
                    </a:lnTo>
                    <a:lnTo>
                      <a:pt x="1154" y="509"/>
                    </a:lnTo>
                    <a:lnTo>
                      <a:pt x="1156" y="511"/>
                    </a:lnTo>
                    <a:lnTo>
                      <a:pt x="1156" y="512"/>
                    </a:lnTo>
                    <a:lnTo>
                      <a:pt x="1156" y="512"/>
                    </a:lnTo>
                    <a:lnTo>
                      <a:pt x="1158" y="514"/>
                    </a:lnTo>
                    <a:lnTo>
                      <a:pt x="1158" y="514"/>
                    </a:lnTo>
                    <a:lnTo>
                      <a:pt x="1159" y="514"/>
                    </a:lnTo>
                    <a:lnTo>
                      <a:pt x="1159" y="514"/>
                    </a:lnTo>
                    <a:lnTo>
                      <a:pt x="1159" y="514"/>
                    </a:lnTo>
                    <a:lnTo>
                      <a:pt x="1159" y="516"/>
                    </a:lnTo>
                    <a:lnTo>
                      <a:pt x="1159" y="516"/>
                    </a:lnTo>
                    <a:lnTo>
                      <a:pt x="1159" y="516"/>
                    </a:lnTo>
                    <a:lnTo>
                      <a:pt x="1161" y="516"/>
                    </a:lnTo>
                    <a:lnTo>
                      <a:pt x="1161" y="518"/>
                    </a:lnTo>
                    <a:lnTo>
                      <a:pt x="1161" y="518"/>
                    </a:lnTo>
                    <a:lnTo>
                      <a:pt x="1161" y="518"/>
                    </a:lnTo>
                    <a:lnTo>
                      <a:pt x="1161" y="518"/>
                    </a:lnTo>
                    <a:lnTo>
                      <a:pt x="1159" y="520"/>
                    </a:lnTo>
                    <a:lnTo>
                      <a:pt x="1159" y="520"/>
                    </a:lnTo>
                    <a:lnTo>
                      <a:pt x="1159" y="520"/>
                    </a:lnTo>
                    <a:lnTo>
                      <a:pt x="1159" y="520"/>
                    </a:lnTo>
                    <a:lnTo>
                      <a:pt x="1159" y="521"/>
                    </a:lnTo>
                    <a:lnTo>
                      <a:pt x="1163" y="521"/>
                    </a:lnTo>
                    <a:lnTo>
                      <a:pt x="1163" y="521"/>
                    </a:lnTo>
                    <a:lnTo>
                      <a:pt x="1163" y="521"/>
                    </a:lnTo>
                    <a:lnTo>
                      <a:pt x="1167" y="523"/>
                    </a:lnTo>
                    <a:lnTo>
                      <a:pt x="1167" y="523"/>
                    </a:lnTo>
                    <a:lnTo>
                      <a:pt x="1169" y="525"/>
                    </a:lnTo>
                    <a:lnTo>
                      <a:pt x="1169" y="525"/>
                    </a:lnTo>
                    <a:lnTo>
                      <a:pt x="1169" y="525"/>
                    </a:lnTo>
                    <a:lnTo>
                      <a:pt x="1170" y="525"/>
                    </a:lnTo>
                    <a:lnTo>
                      <a:pt x="1170" y="525"/>
                    </a:lnTo>
                    <a:lnTo>
                      <a:pt x="1170" y="525"/>
                    </a:lnTo>
                    <a:lnTo>
                      <a:pt x="1170" y="525"/>
                    </a:lnTo>
                    <a:lnTo>
                      <a:pt x="1170" y="527"/>
                    </a:lnTo>
                    <a:lnTo>
                      <a:pt x="1172" y="527"/>
                    </a:lnTo>
                    <a:lnTo>
                      <a:pt x="1172" y="527"/>
                    </a:lnTo>
                    <a:lnTo>
                      <a:pt x="1172" y="527"/>
                    </a:lnTo>
                    <a:lnTo>
                      <a:pt x="1174" y="529"/>
                    </a:lnTo>
                    <a:lnTo>
                      <a:pt x="1176" y="529"/>
                    </a:lnTo>
                    <a:lnTo>
                      <a:pt x="1178" y="530"/>
                    </a:lnTo>
                    <a:lnTo>
                      <a:pt x="1178" y="530"/>
                    </a:lnTo>
                    <a:lnTo>
                      <a:pt x="1178" y="530"/>
                    </a:lnTo>
                    <a:lnTo>
                      <a:pt x="1178" y="530"/>
                    </a:lnTo>
                    <a:lnTo>
                      <a:pt x="1178" y="532"/>
                    </a:lnTo>
                    <a:lnTo>
                      <a:pt x="1179" y="532"/>
                    </a:lnTo>
                    <a:lnTo>
                      <a:pt x="1179" y="534"/>
                    </a:lnTo>
                    <a:lnTo>
                      <a:pt x="1179" y="534"/>
                    </a:lnTo>
                    <a:lnTo>
                      <a:pt x="1179" y="534"/>
                    </a:lnTo>
                    <a:lnTo>
                      <a:pt x="1179" y="536"/>
                    </a:lnTo>
                    <a:lnTo>
                      <a:pt x="1179" y="536"/>
                    </a:lnTo>
                    <a:lnTo>
                      <a:pt x="1179" y="536"/>
                    </a:lnTo>
                    <a:lnTo>
                      <a:pt x="1183" y="538"/>
                    </a:lnTo>
                    <a:lnTo>
                      <a:pt x="1185" y="538"/>
                    </a:lnTo>
                    <a:lnTo>
                      <a:pt x="1185" y="538"/>
                    </a:lnTo>
                    <a:lnTo>
                      <a:pt x="1185" y="538"/>
                    </a:lnTo>
                    <a:lnTo>
                      <a:pt x="1185" y="538"/>
                    </a:lnTo>
                    <a:lnTo>
                      <a:pt x="1185" y="540"/>
                    </a:lnTo>
                    <a:lnTo>
                      <a:pt x="1185" y="540"/>
                    </a:lnTo>
                    <a:lnTo>
                      <a:pt x="1187" y="541"/>
                    </a:lnTo>
                    <a:lnTo>
                      <a:pt x="1188" y="543"/>
                    </a:lnTo>
                    <a:lnTo>
                      <a:pt x="1188" y="543"/>
                    </a:lnTo>
                    <a:lnTo>
                      <a:pt x="1190" y="543"/>
                    </a:lnTo>
                    <a:lnTo>
                      <a:pt x="1190" y="545"/>
                    </a:lnTo>
                    <a:lnTo>
                      <a:pt x="1190" y="545"/>
                    </a:lnTo>
                    <a:lnTo>
                      <a:pt x="1190" y="545"/>
                    </a:lnTo>
                    <a:lnTo>
                      <a:pt x="1190" y="545"/>
                    </a:lnTo>
                    <a:lnTo>
                      <a:pt x="1192" y="545"/>
                    </a:lnTo>
                    <a:lnTo>
                      <a:pt x="1192" y="545"/>
                    </a:lnTo>
                    <a:lnTo>
                      <a:pt x="1192" y="547"/>
                    </a:lnTo>
                    <a:lnTo>
                      <a:pt x="1192" y="547"/>
                    </a:lnTo>
                    <a:lnTo>
                      <a:pt x="1192" y="547"/>
                    </a:lnTo>
                    <a:lnTo>
                      <a:pt x="1192" y="547"/>
                    </a:lnTo>
                    <a:lnTo>
                      <a:pt x="1194" y="547"/>
                    </a:lnTo>
                    <a:lnTo>
                      <a:pt x="1194" y="549"/>
                    </a:lnTo>
                    <a:lnTo>
                      <a:pt x="1196" y="549"/>
                    </a:lnTo>
                    <a:lnTo>
                      <a:pt x="1196" y="549"/>
                    </a:lnTo>
                    <a:lnTo>
                      <a:pt x="1196" y="549"/>
                    </a:lnTo>
                    <a:lnTo>
                      <a:pt x="1196" y="549"/>
                    </a:lnTo>
                    <a:lnTo>
                      <a:pt x="1196" y="549"/>
                    </a:lnTo>
                    <a:lnTo>
                      <a:pt x="1197" y="550"/>
                    </a:lnTo>
                    <a:lnTo>
                      <a:pt x="1196" y="550"/>
                    </a:lnTo>
                    <a:lnTo>
                      <a:pt x="1196" y="550"/>
                    </a:lnTo>
                    <a:lnTo>
                      <a:pt x="1196" y="550"/>
                    </a:lnTo>
                    <a:lnTo>
                      <a:pt x="1196" y="550"/>
                    </a:lnTo>
                    <a:lnTo>
                      <a:pt x="1196" y="550"/>
                    </a:lnTo>
                    <a:lnTo>
                      <a:pt x="1196" y="550"/>
                    </a:lnTo>
                    <a:lnTo>
                      <a:pt x="1196" y="550"/>
                    </a:lnTo>
                    <a:lnTo>
                      <a:pt x="1196" y="550"/>
                    </a:lnTo>
                    <a:lnTo>
                      <a:pt x="1196" y="550"/>
                    </a:lnTo>
                    <a:lnTo>
                      <a:pt x="1196" y="552"/>
                    </a:lnTo>
                    <a:lnTo>
                      <a:pt x="1196" y="552"/>
                    </a:lnTo>
                    <a:lnTo>
                      <a:pt x="1196" y="552"/>
                    </a:lnTo>
                    <a:lnTo>
                      <a:pt x="1196" y="552"/>
                    </a:lnTo>
                    <a:lnTo>
                      <a:pt x="1197" y="552"/>
                    </a:lnTo>
                    <a:lnTo>
                      <a:pt x="1197" y="554"/>
                    </a:lnTo>
                    <a:lnTo>
                      <a:pt x="1197" y="554"/>
                    </a:lnTo>
                    <a:lnTo>
                      <a:pt x="1199" y="556"/>
                    </a:lnTo>
                    <a:lnTo>
                      <a:pt x="1199" y="556"/>
                    </a:lnTo>
                    <a:lnTo>
                      <a:pt x="1201" y="556"/>
                    </a:lnTo>
                    <a:lnTo>
                      <a:pt x="1201" y="556"/>
                    </a:lnTo>
                    <a:lnTo>
                      <a:pt x="1201" y="558"/>
                    </a:lnTo>
                    <a:lnTo>
                      <a:pt x="1203" y="558"/>
                    </a:lnTo>
                    <a:lnTo>
                      <a:pt x="1203" y="558"/>
                    </a:lnTo>
                    <a:lnTo>
                      <a:pt x="1203" y="558"/>
                    </a:lnTo>
                    <a:lnTo>
                      <a:pt x="1203" y="559"/>
                    </a:lnTo>
                    <a:lnTo>
                      <a:pt x="1205" y="559"/>
                    </a:lnTo>
                    <a:lnTo>
                      <a:pt x="1205" y="559"/>
                    </a:lnTo>
                    <a:lnTo>
                      <a:pt x="1205" y="561"/>
                    </a:lnTo>
                    <a:lnTo>
                      <a:pt x="1205" y="561"/>
                    </a:lnTo>
                    <a:lnTo>
                      <a:pt x="1207" y="561"/>
                    </a:lnTo>
                    <a:lnTo>
                      <a:pt x="1205" y="563"/>
                    </a:lnTo>
                    <a:lnTo>
                      <a:pt x="1205" y="563"/>
                    </a:lnTo>
                    <a:lnTo>
                      <a:pt x="1205" y="563"/>
                    </a:lnTo>
                    <a:lnTo>
                      <a:pt x="1205" y="563"/>
                    </a:lnTo>
                    <a:lnTo>
                      <a:pt x="1205" y="565"/>
                    </a:lnTo>
                    <a:lnTo>
                      <a:pt x="1205" y="565"/>
                    </a:lnTo>
                    <a:lnTo>
                      <a:pt x="1205" y="565"/>
                    </a:lnTo>
                    <a:lnTo>
                      <a:pt x="1205" y="567"/>
                    </a:lnTo>
                    <a:lnTo>
                      <a:pt x="1205" y="567"/>
                    </a:lnTo>
                    <a:lnTo>
                      <a:pt x="1203" y="567"/>
                    </a:lnTo>
                    <a:lnTo>
                      <a:pt x="1203" y="568"/>
                    </a:lnTo>
                    <a:lnTo>
                      <a:pt x="1203" y="568"/>
                    </a:lnTo>
                    <a:lnTo>
                      <a:pt x="1203" y="568"/>
                    </a:lnTo>
                    <a:lnTo>
                      <a:pt x="1203" y="568"/>
                    </a:lnTo>
                    <a:lnTo>
                      <a:pt x="1205" y="570"/>
                    </a:lnTo>
                    <a:lnTo>
                      <a:pt x="1205" y="570"/>
                    </a:lnTo>
                    <a:lnTo>
                      <a:pt x="1205" y="570"/>
                    </a:lnTo>
                    <a:lnTo>
                      <a:pt x="1207" y="572"/>
                    </a:lnTo>
                    <a:lnTo>
                      <a:pt x="1207" y="572"/>
                    </a:lnTo>
                    <a:lnTo>
                      <a:pt x="1207" y="572"/>
                    </a:lnTo>
                    <a:lnTo>
                      <a:pt x="1207" y="572"/>
                    </a:lnTo>
                    <a:lnTo>
                      <a:pt x="1208" y="572"/>
                    </a:lnTo>
                    <a:lnTo>
                      <a:pt x="1208" y="572"/>
                    </a:lnTo>
                    <a:lnTo>
                      <a:pt x="1208" y="574"/>
                    </a:lnTo>
                    <a:lnTo>
                      <a:pt x="1208" y="574"/>
                    </a:lnTo>
                    <a:lnTo>
                      <a:pt x="1208" y="574"/>
                    </a:lnTo>
                    <a:lnTo>
                      <a:pt x="1208" y="576"/>
                    </a:lnTo>
                    <a:lnTo>
                      <a:pt x="1207" y="576"/>
                    </a:lnTo>
                    <a:lnTo>
                      <a:pt x="1207" y="576"/>
                    </a:lnTo>
                    <a:lnTo>
                      <a:pt x="1207" y="576"/>
                    </a:lnTo>
                    <a:lnTo>
                      <a:pt x="1207" y="576"/>
                    </a:lnTo>
                    <a:lnTo>
                      <a:pt x="1207" y="576"/>
                    </a:lnTo>
                    <a:lnTo>
                      <a:pt x="1205" y="576"/>
                    </a:lnTo>
                    <a:lnTo>
                      <a:pt x="1205" y="578"/>
                    </a:lnTo>
                    <a:lnTo>
                      <a:pt x="1203" y="578"/>
                    </a:lnTo>
                    <a:lnTo>
                      <a:pt x="1203" y="578"/>
                    </a:lnTo>
                    <a:lnTo>
                      <a:pt x="1203" y="578"/>
                    </a:lnTo>
                    <a:lnTo>
                      <a:pt x="1203" y="578"/>
                    </a:lnTo>
                    <a:lnTo>
                      <a:pt x="1203" y="579"/>
                    </a:lnTo>
                    <a:lnTo>
                      <a:pt x="1205" y="579"/>
                    </a:lnTo>
                    <a:lnTo>
                      <a:pt x="1205" y="581"/>
                    </a:lnTo>
                    <a:lnTo>
                      <a:pt x="1205" y="581"/>
                    </a:lnTo>
                    <a:lnTo>
                      <a:pt x="1205" y="583"/>
                    </a:lnTo>
                    <a:lnTo>
                      <a:pt x="1205" y="583"/>
                    </a:lnTo>
                    <a:lnTo>
                      <a:pt x="1205" y="585"/>
                    </a:lnTo>
                    <a:lnTo>
                      <a:pt x="1205" y="585"/>
                    </a:lnTo>
                    <a:lnTo>
                      <a:pt x="1205" y="587"/>
                    </a:lnTo>
                    <a:lnTo>
                      <a:pt x="1205" y="587"/>
                    </a:lnTo>
                    <a:lnTo>
                      <a:pt x="1203" y="587"/>
                    </a:lnTo>
                    <a:lnTo>
                      <a:pt x="1203" y="587"/>
                    </a:lnTo>
                    <a:lnTo>
                      <a:pt x="1203" y="587"/>
                    </a:lnTo>
                    <a:lnTo>
                      <a:pt x="1203" y="587"/>
                    </a:lnTo>
                    <a:lnTo>
                      <a:pt x="1203" y="588"/>
                    </a:lnTo>
                    <a:lnTo>
                      <a:pt x="1203" y="588"/>
                    </a:lnTo>
                    <a:lnTo>
                      <a:pt x="1201" y="590"/>
                    </a:lnTo>
                    <a:lnTo>
                      <a:pt x="1201" y="590"/>
                    </a:lnTo>
                    <a:lnTo>
                      <a:pt x="1201" y="592"/>
                    </a:lnTo>
                    <a:lnTo>
                      <a:pt x="1201" y="592"/>
                    </a:lnTo>
                    <a:lnTo>
                      <a:pt x="1203" y="592"/>
                    </a:lnTo>
                    <a:lnTo>
                      <a:pt x="1203" y="592"/>
                    </a:lnTo>
                    <a:lnTo>
                      <a:pt x="1203" y="592"/>
                    </a:lnTo>
                    <a:lnTo>
                      <a:pt x="1203" y="594"/>
                    </a:lnTo>
                    <a:lnTo>
                      <a:pt x="1203" y="594"/>
                    </a:lnTo>
                    <a:lnTo>
                      <a:pt x="1203" y="594"/>
                    </a:lnTo>
                    <a:lnTo>
                      <a:pt x="1203" y="594"/>
                    </a:lnTo>
                    <a:lnTo>
                      <a:pt x="1203" y="594"/>
                    </a:lnTo>
                    <a:lnTo>
                      <a:pt x="1201" y="594"/>
                    </a:lnTo>
                    <a:lnTo>
                      <a:pt x="1199" y="596"/>
                    </a:lnTo>
                    <a:lnTo>
                      <a:pt x="1199" y="596"/>
                    </a:lnTo>
                    <a:lnTo>
                      <a:pt x="1197" y="596"/>
                    </a:lnTo>
                    <a:lnTo>
                      <a:pt x="1197" y="594"/>
                    </a:lnTo>
                    <a:lnTo>
                      <a:pt x="1196" y="594"/>
                    </a:lnTo>
                    <a:lnTo>
                      <a:pt x="1196" y="596"/>
                    </a:lnTo>
                    <a:lnTo>
                      <a:pt x="1196" y="596"/>
                    </a:lnTo>
                    <a:lnTo>
                      <a:pt x="1196" y="596"/>
                    </a:lnTo>
                    <a:lnTo>
                      <a:pt x="1194" y="596"/>
                    </a:lnTo>
                    <a:lnTo>
                      <a:pt x="1194" y="597"/>
                    </a:lnTo>
                    <a:lnTo>
                      <a:pt x="1194" y="597"/>
                    </a:lnTo>
                    <a:lnTo>
                      <a:pt x="1192" y="597"/>
                    </a:lnTo>
                    <a:lnTo>
                      <a:pt x="1192" y="597"/>
                    </a:lnTo>
                    <a:lnTo>
                      <a:pt x="1190" y="597"/>
                    </a:lnTo>
                    <a:lnTo>
                      <a:pt x="1190" y="599"/>
                    </a:lnTo>
                    <a:lnTo>
                      <a:pt x="1190" y="599"/>
                    </a:lnTo>
                    <a:lnTo>
                      <a:pt x="1190" y="599"/>
                    </a:lnTo>
                    <a:lnTo>
                      <a:pt x="1188" y="601"/>
                    </a:lnTo>
                    <a:lnTo>
                      <a:pt x="1187" y="601"/>
                    </a:lnTo>
                    <a:lnTo>
                      <a:pt x="1187" y="601"/>
                    </a:lnTo>
                    <a:lnTo>
                      <a:pt x="1187" y="603"/>
                    </a:lnTo>
                    <a:lnTo>
                      <a:pt x="1187" y="603"/>
                    </a:lnTo>
                    <a:lnTo>
                      <a:pt x="1187" y="603"/>
                    </a:lnTo>
                    <a:lnTo>
                      <a:pt x="1187" y="603"/>
                    </a:lnTo>
                    <a:lnTo>
                      <a:pt x="1188" y="605"/>
                    </a:lnTo>
                    <a:lnTo>
                      <a:pt x="1188" y="605"/>
                    </a:lnTo>
                    <a:lnTo>
                      <a:pt x="1188" y="605"/>
                    </a:lnTo>
                    <a:lnTo>
                      <a:pt x="1188" y="605"/>
                    </a:lnTo>
                    <a:lnTo>
                      <a:pt x="1188" y="605"/>
                    </a:lnTo>
                    <a:lnTo>
                      <a:pt x="1190" y="606"/>
                    </a:lnTo>
                    <a:lnTo>
                      <a:pt x="1190" y="606"/>
                    </a:lnTo>
                    <a:lnTo>
                      <a:pt x="1190" y="606"/>
                    </a:lnTo>
                    <a:lnTo>
                      <a:pt x="1190" y="608"/>
                    </a:lnTo>
                    <a:lnTo>
                      <a:pt x="1192" y="608"/>
                    </a:lnTo>
                    <a:lnTo>
                      <a:pt x="1192" y="610"/>
                    </a:lnTo>
                    <a:lnTo>
                      <a:pt x="1192" y="610"/>
                    </a:lnTo>
                    <a:lnTo>
                      <a:pt x="1194" y="610"/>
                    </a:lnTo>
                    <a:lnTo>
                      <a:pt x="1194" y="610"/>
                    </a:lnTo>
                    <a:lnTo>
                      <a:pt x="1194" y="612"/>
                    </a:lnTo>
                    <a:lnTo>
                      <a:pt x="1194" y="612"/>
                    </a:lnTo>
                    <a:lnTo>
                      <a:pt x="1194" y="612"/>
                    </a:lnTo>
                    <a:lnTo>
                      <a:pt x="1194" y="614"/>
                    </a:lnTo>
                    <a:lnTo>
                      <a:pt x="1194" y="614"/>
                    </a:lnTo>
                    <a:lnTo>
                      <a:pt x="1196" y="614"/>
                    </a:lnTo>
                    <a:lnTo>
                      <a:pt x="1196" y="616"/>
                    </a:lnTo>
                    <a:lnTo>
                      <a:pt x="1196" y="616"/>
                    </a:lnTo>
                    <a:lnTo>
                      <a:pt x="1196" y="616"/>
                    </a:lnTo>
                    <a:lnTo>
                      <a:pt x="1196" y="617"/>
                    </a:lnTo>
                    <a:lnTo>
                      <a:pt x="1194" y="617"/>
                    </a:lnTo>
                    <a:lnTo>
                      <a:pt x="1194" y="617"/>
                    </a:lnTo>
                    <a:lnTo>
                      <a:pt x="1194" y="617"/>
                    </a:lnTo>
                    <a:lnTo>
                      <a:pt x="1192" y="619"/>
                    </a:lnTo>
                    <a:lnTo>
                      <a:pt x="1192" y="619"/>
                    </a:lnTo>
                    <a:lnTo>
                      <a:pt x="1192" y="619"/>
                    </a:lnTo>
                    <a:lnTo>
                      <a:pt x="1192" y="619"/>
                    </a:lnTo>
                    <a:lnTo>
                      <a:pt x="1192" y="619"/>
                    </a:lnTo>
                    <a:lnTo>
                      <a:pt x="1192" y="619"/>
                    </a:lnTo>
                    <a:lnTo>
                      <a:pt x="1194" y="621"/>
                    </a:lnTo>
                    <a:lnTo>
                      <a:pt x="1194" y="621"/>
                    </a:lnTo>
                    <a:lnTo>
                      <a:pt x="1194" y="621"/>
                    </a:lnTo>
                    <a:lnTo>
                      <a:pt x="1194" y="623"/>
                    </a:lnTo>
                    <a:lnTo>
                      <a:pt x="1194" y="623"/>
                    </a:lnTo>
                    <a:lnTo>
                      <a:pt x="1192" y="623"/>
                    </a:lnTo>
                    <a:lnTo>
                      <a:pt x="1192" y="625"/>
                    </a:lnTo>
                    <a:lnTo>
                      <a:pt x="1192" y="625"/>
                    </a:lnTo>
                    <a:lnTo>
                      <a:pt x="1192" y="625"/>
                    </a:lnTo>
                    <a:lnTo>
                      <a:pt x="1192" y="625"/>
                    </a:lnTo>
                    <a:lnTo>
                      <a:pt x="1192" y="625"/>
                    </a:lnTo>
                    <a:lnTo>
                      <a:pt x="1192" y="626"/>
                    </a:lnTo>
                    <a:lnTo>
                      <a:pt x="1192" y="626"/>
                    </a:lnTo>
                    <a:lnTo>
                      <a:pt x="1192" y="626"/>
                    </a:lnTo>
                    <a:lnTo>
                      <a:pt x="1192" y="626"/>
                    </a:lnTo>
                    <a:lnTo>
                      <a:pt x="1192" y="628"/>
                    </a:lnTo>
                    <a:lnTo>
                      <a:pt x="1192" y="630"/>
                    </a:lnTo>
                    <a:lnTo>
                      <a:pt x="1192" y="630"/>
                    </a:lnTo>
                    <a:lnTo>
                      <a:pt x="1192" y="632"/>
                    </a:lnTo>
                    <a:lnTo>
                      <a:pt x="1192" y="632"/>
                    </a:lnTo>
                    <a:lnTo>
                      <a:pt x="1192" y="632"/>
                    </a:lnTo>
                    <a:lnTo>
                      <a:pt x="1192" y="632"/>
                    </a:lnTo>
                    <a:lnTo>
                      <a:pt x="1192" y="634"/>
                    </a:lnTo>
                    <a:lnTo>
                      <a:pt x="1190" y="634"/>
                    </a:lnTo>
                    <a:lnTo>
                      <a:pt x="1190" y="634"/>
                    </a:lnTo>
                    <a:lnTo>
                      <a:pt x="1190" y="634"/>
                    </a:lnTo>
                    <a:lnTo>
                      <a:pt x="1188" y="635"/>
                    </a:lnTo>
                    <a:lnTo>
                      <a:pt x="1188" y="635"/>
                    </a:lnTo>
                    <a:lnTo>
                      <a:pt x="1188" y="635"/>
                    </a:lnTo>
                    <a:lnTo>
                      <a:pt x="1188" y="635"/>
                    </a:lnTo>
                    <a:lnTo>
                      <a:pt x="1188" y="635"/>
                    </a:lnTo>
                    <a:lnTo>
                      <a:pt x="1188" y="637"/>
                    </a:lnTo>
                    <a:lnTo>
                      <a:pt x="1188" y="639"/>
                    </a:lnTo>
                    <a:lnTo>
                      <a:pt x="1188" y="643"/>
                    </a:lnTo>
                    <a:lnTo>
                      <a:pt x="1188" y="646"/>
                    </a:lnTo>
                    <a:lnTo>
                      <a:pt x="1188" y="650"/>
                    </a:lnTo>
                    <a:lnTo>
                      <a:pt x="1188" y="650"/>
                    </a:lnTo>
                    <a:lnTo>
                      <a:pt x="1188" y="652"/>
                    </a:lnTo>
                    <a:lnTo>
                      <a:pt x="1188" y="653"/>
                    </a:lnTo>
                    <a:lnTo>
                      <a:pt x="1188" y="653"/>
                    </a:lnTo>
                    <a:lnTo>
                      <a:pt x="1188" y="653"/>
                    </a:lnTo>
                    <a:lnTo>
                      <a:pt x="1190" y="653"/>
                    </a:lnTo>
                    <a:lnTo>
                      <a:pt x="1190" y="655"/>
                    </a:lnTo>
                    <a:lnTo>
                      <a:pt x="1190" y="655"/>
                    </a:lnTo>
                    <a:lnTo>
                      <a:pt x="1190" y="655"/>
                    </a:lnTo>
                    <a:lnTo>
                      <a:pt x="1190" y="655"/>
                    </a:lnTo>
                    <a:lnTo>
                      <a:pt x="1190" y="655"/>
                    </a:lnTo>
                    <a:lnTo>
                      <a:pt x="1192" y="657"/>
                    </a:lnTo>
                    <a:lnTo>
                      <a:pt x="1192" y="657"/>
                    </a:lnTo>
                    <a:lnTo>
                      <a:pt x="1194" y="657"/>
                    </a:lnTo>
                    <a:lnTo>
                      <a:pt x="1194" y="657"/>
                    </a:lnTo>
                    <a:lnTo>
                      <a:pt x="1196" y="659"/>
                    </a:lnTo>
                    <a:lnTo>
                      <a:pt x="1196" y="659"/>
                    </a:lnTo>
                    <a:lnTo>
                      <a:pt x="1196" y="659"/>
                    </a:lnTo>
                    <a:lnTo>
                      <a:pt x="1197" y="661"/>
                    </a:lnTo>
                    <a:lnTo>
                      <a:pt x="1197" y="661"/>
                    </a:lnTo>
                    <a:lnTo>
                      <a:pt x="1199" y="661"/>
                    </a:lnTo>
                    <a:lnTo>
                      <a:pt x="1199" y="661"/>
                    </a:lnTo>
                    <a:lnTo>
                      <a:pt x="1199" y="661"/>
                    </a:lnTo>
                    <a:lnTo>
                      <a:pt x="1199" y="663"/>
                    </a:lnTo>
                    <a:lnTo>
                      <a:pt x="1199" y="663"/>
                    </a:lnTo>
                    <a:lnTo>
                      <a:pt x="1201" y="663"/>
                    </a:lnTo>
                    <a:lnTo>
                      <a:pt x="1203" y="663"/>
                    </a:lnTo>
                    <a:lnTo>
                      <a:pt x="1205" y="663"/>
                    </a:lnTo>
                    <a:lnTo>
                      <a:pt x="1205" y="664"/>
                    </a:lnTo>
                    <a:lnTo>
                      <a:pt x="1205" y="664"/>
                    </a:lnTo>
                    <a:lnTo>
                      <a:pt x="1207" y="664"/>
                    </a:lnTo>
                    <a:lnTo>
                      <a:pt x="1207" y="664"/>
                    </a:lnTo>
                    <a:lnTo>
                      <a:pt x="1207" y="666"/>
                    </a:lnTo>
                    <a:lnTo>
                      <a:pt x="1207" y="666"/>
                    </a:lnTo>
                    <a:lnTo>
                      <a:pt x="1207" y="666"/>
                    </a:lnTo>
                    <a:lnTo>
                      <a:pt x="1207" y="668"/>
                    </a:lnTo>
                    <a:lnTo>
                      <a:pt x="1208" y="668"/>
                    </a:lnTo>
                    <a:lnTo>
                      <a:pt x="1208" y="670"/>
                    </a:lnTo>
                    <a:lnTo>
                      <a:pt x="1208" y="670"/>
                    </a:lnTo>
                    <a:lnTo>
                      <a:pt x="1208" y="670"/>
                    </a:lnTo>
                    <a:lnTo>
                      <a:pt x="1208" y="672"/>
                    </a:lnTo>
                    <a:lnTo>
                      <a:pt x="1208" y="672"/>
                    </a:lnTo>
                    <a:lnTo>
                      <a:pt x="1208" y="673"/>
                    </a:lnTo>
                    <a:lnTo>
                      <a:pt x="1208" y="675"/>
                    </a:lnTo>
                    <a:lnTo>
                      <a:pt x="1208" y="675"/>
                    </a:lnTo>
                    <a:lnTo>
                      <a:pt x="1208" y="675"/>
                    </a:lnTo>
                    <a:lnTo>
                      <a:pt x="1210" y="677"/>
                    </a:lnTo>
                    <a:lnTo>
                      <a:pt x="1210" y="677"/>
                    </a:lnTo>
                    <a:lnTo>
                      <a:pt x="1210" y="677"/>
                    </a:lnTo>
                    <a:lnTo>
                      <a:pt x="1212" y="677"/>
                    </a:lnTo>
                    <a:lnTo>
                      <a:pt x="1212" y="677"/>
                    </a:lnTo>
                    <a:lnTo>
                      <a:pt x="1216" y="679"/>
                    </a:lnTo>
                    <a:lnTo>
                      <a:pt x="1216" y="679"/>
                    </a:lnTo>
                    <a:lnTo>
                      <a:pt x="1216" y="679"/>
                    </a:lnTo>
                    <a:lnTo>
                      <a:pt x="1217" y="679"/>
                    </a:lnTo>
                    <a:lnTo>
                      <a:pt x="1217" y="679"/>
                    </a:lnTo>
                    <a:lnTo>
                      <a:pt x="1219" y="679"/>
                    </a:lnTo>
                    <a:lnTo>
                      <a:pt x="1219" y="679"/>
                    </a:lnTo>
                    <a:lnTo>
                      <a:pt x="1221" y="679"/>
                    </a:lnTo>
                    <a:lnTo>
                      <a:pt x="1221" y="679"/>
                    </a:lnTo>
                    <a:lnTo>
                      <a:pt x="1225" y="679"/>
                    </a:lnTo>
                    <a:lnTo>
                      <a:pt x="1225" y="679"/>
                    </a:lnTo>
                    <a:lnTo>
                      <a:pt x="1226" y="679"/>
                    </a:lnTo>
                    <a:lnTo>
                      <a:pt x="1226" y="679"/>
                    </a:lnTo>
                    <a:lnTo>
                      <a:pt x="1226" y="679"/>
                    </a:lnTo>
                    <a:lnTo>
                      <a:pt x="1228" y="679"/>
                    </a:lnTo>
                    <a:lnTo>
                      <a:pt x="1232" y="677"/>
                    </a:lnTo>
                    <a:lnTo>
                      <a:pt x="1234" y="677"/>
                    </a:lnTo>
                    <a:lnTo>
                      <a:pt x="1235" y="677"/>
                    </a:lnTo>
                    <a:lnTo>
                      <a:pt x="1235" y="677"/>
                    </a:lnTo>
                    <a:lnTo>
                      <a:pt x="1235" y="677"/>
                    </a:lnTo>
                    <a:lnTo>
                      <a:pt x="1237" y="677"/>
                    </a:lnTo>
                    <a:lnTo>
                      <a:pt x="1237" y="675"/>
                    </a:lnTo>
                    <a:lnTo>
                      <a:pt x="1239" y="675"/>
                    </a:lnTo>
                    <a:lnTo>
                      <a:pt x="1239" y="675"/>
                    </a:lnTo>
                    <a:lnTo>
                      <a:pt x="1239" y="675"/>
                    </a:lnTo>
                    <a:lnTo>
                      <a:pt x="1239" y="675"/>
                    </a:lnTo>
                    <a:lnTo>
                      <a:pt x="1241" y="675"/>
                    </a:lnTo>
                    <a:lnTo>
                      <a:pt x="1241" y="675"/>
                    </a:lnTo>
                    <a:lnTo>
                      <a:pt x="1243" y="673"/>
                    </a:lnTo>
                    <a:lnTo>
                      <a:pt x="1243" y="673"/>
                    </a:lnTo>
                    <a:lnTo>
                      <a:pt x="1243" y="673"/>
                    </a:lnTo>
                    <a:lnTo>
                      <a:pt x="1243" y="673"/>
                    </a:lnTo>
                    <a:lnTo>
                      <a:pt x="1244" y="673"/>
                    </a:lnTo>
                    <a:lnTo>
                      <a:pt x="1244" y="673"/>
                    </a:lnTo>
                    <a:lnTo>
                      <a:pt x="1246" y="675"/>
                    </a:lnTo>
                    <a:lnTo>
                      <a:pt x="1248" y="677"/>
                    </a:lnTo>
                    <a:lnTo>
                      <a:pt x="1248" y="677"/>
                    </a:lnTo>
                    <a:lnTo>
                      <a:pt x="1248" y="677"/>
                    </a:lnTo>
                    <a:lnTo>
                      <a:pt x="1250" y="677"/>
                    </a:lnTo>
                    <a:lnTo>
                      <a:pt x="1250" y="677"/>
                    </a:lnTo>
                    <a:lnTo>
                      <a:pt x="1252" y="679"/>
                    </a:lnTo>
                    <a:lnTo>
                      <a:pt x="1254" y="679"/>
                    </a:lnTo>
                    <a:lnTo>
                      <a:pt x="1254" y="679"/>
                    </a:lnTo>
                    <a:lnTo>
                      <a:pt x="1254" y="679"/>
                    </a:lnTo>
                    <a:lnTo>
                      <a:pt x="1254" y="679"/>
                    </a:lnTo>
                    <a:lnTo>
                      <a:pt x="1255" y="679"/>
                    </a:lnTo>
                    <a:lnTo>
                      <a:pt x="1255" y="679"/>
                    </a:lnTo>
                    <a:lnTo>
                      <a:pt x="1257" y="679"/>
                    </a:lnTo>
                    <a:lnTo>
                      <a:pt x="1261" y="679"/>
                    </a:lnTo>
                    <a:lnTo>
                      <a:pt x="1264" y="681"/>
                    </a:lnTo>
                    <a:lnTo>
                      <a:pt x="1268" y="682"/>
                    </a:lnTo>
                    <a:lnTo>
                      <a:pt x="1273" y="682"/>
                    </a:lnTo>
                    <a:lnTo>
                      <a:pt x="1275" y="684"/>
                    </a:lnTo>
                    <a:lnTo>
                      <a:pt x="1277" y="686"/>
                    </a:lnTo>
                    <a:lnTo>
                      <a:pt x="1279" y="686"/>
                    </a:lnTo>
                    <a:lnTo>
                      <a:pt x="1281" y="686"/>
                    </a:lnTo>
                    <a:lnTo>
                      <a:pt x="1281" y="688"/>
                    </a:lnTo>
                    <a:lnTo>
                      <a:pt x="1282" y="688"/>
                    </a:lnTo>
                    <a:lnTo>
                      <a:pt x="1282" y="688"/>
                    </a:lnTo>
                    <a:lnTo>
                      <a:pt x="1282" y="688"/>
                    </a:lnTo>
                    <a:lnTo>
                      <a:pt x="1284" y="690"/>
                    </a:lnTo>
                    <a:lnTo>
                      <a:pt x="1284" y="690"/>
                    </a:lnTo>
                    <a:lnTo>
                      <a:pt x="1284" y="690"/>
                    </a:lnTo>
                    <a:lnTo>
                      <a:pt x="1284" y="690"/>
                    </a:lnTo>
                    <a:lnTo>
                      <a:pt x="1284" y="690"/>
                    </a:lnTo>
                    <a:lnTo>
                      <a:pt x="1286" y="690"/>
                    </a:lnTo>
                    <a:lnTo>
                      <a:pt x="1286" y="690"/>
                    </a:lnTo>
                    <a:lnTo>
                      <a:pt x="1286" y="690"/>
                    </a:lnTo>
                    <a:lnTo>
                      <a:pt x="1286" y="691"/>
                    </a:lnTo>
                    <a:lnTo>
                      <a:pt x="1286" y="691"/>
                    </a:lnTo>
                    <a:lnTo>
                      <a:pt x="1286" y="693"/>
                    </a:lnTo>
                    <a:lnTo>
                      <a:pt x="1288" y="693"/>
                    </a:lnTo>
                    <a:lnTo>
                      <a:pt x="1288" y="693"/>
                    </a:lnTo>
                    <a:lnTo>
                      <a:pt x="1288" y="693"/>
                    </a:lnTo>
                    <a:lnTo>
                      <a:pt x="1288" y="695"/>
                    </a:lnTo>
                    <a:lnTo>
                      <a:pt x="1288" y="695"/>
                    </a:lnTo>
                    <a:lnTo>
                      <a:pt x="1288" y="697"/>
                    </a:lnTo>
                    <a:lnTo>
                      <a:pt x="1290" y="697"/>
                    </a:lnTo>
                    <a:lnTo>
                      <a:pt x="1290" y="697"/>
                    </a:lnTo>
                    <a:lnTo>
                      <a:pt x="1290" y="699"/>
                    </a:lnTo>
                    <a:lnTo>
                      <a:pt x="1290" y="701"/>
                    </a:lnTo>
                    <a:lnTo>
                      <a:pt x="1290" y="701"/>
                    </a:lnTo>
                    <a:lnTo>
                      <a:pt x="1292" y="702"/>
                    </a:lnTo>
                    <a:lnTo>
                      <a:pt x="1293" y="702"/>
                    </a:lnTo>
                    <a:lnTo>
                      <a:pt x="1293" y="702"/>
                    </a:lnTo>
                    <a:lnTo>
                      <a:pt x="1293" y="704"/>
                    </a:lnTo>
                    <a:lnTo>
                      <a:pt x="1293" y="704"/>
                    </a:lnTo>
                    <a:lnTo>
                      <a:pt x="1293" y="704"/>
                    </a:lnTo>
                    <a:lnTo>
                      <a:pt x="1295" y="706"/>
                    </a:lnTo>
                    <a:lnTo>
                      <a:pt x="1295" y="706"/>
                    </a:lnTo>
                    <a:lnTo>
                      <a:pt x="1295" y="706"/>
                    </a:lnTo>
                    <a:lnTo>
                      <a:pt x="1295" y="706"/>
                    </a:lnTo>
                    <a:lnTo>
                      <a:pt x="1293" y="708"/>
                    </a:lnTo>
                    <a:lnTo>
                      <a:pt x="1293" y="708"/>
                    </a:lnTo>
                    <a:lnTo>
                      <a:pt x="1293" y="708"/>
                    </a:lnTo>
                    <a:lnTo>
                      <a:pt x="1292" y="708"/>
                    </a:lnTo>
                    <a:lnTo>
                      <a:pt x="1292" y="708"/>
                    </a:lnTo>
                    <a:lnTo>
                      <a:pt x="1292" y="708"/>
                    </a:lnTo>
                    <a:lnTo>
                      <a:pt x="1292" y="708"/>
                    </a:lnTo>
                    <a:lnTo>
                      <a:pt x="1290" y="706"/>
                    </a:lnTo>
                    <a:lnTo>
                      <a:pt x="1290" y="706"/>
                    </a:lnTo>
                    <a:lnTo>
                      <a:pt x="1290" y="706"/>
                    </a:lnTo>
                    <a:lnTo>
                      <a:pt x="1290" y="706"/>
                    </a:lnTo>
                    <a:lnTo>
                      <a:pt x="1288" y="706"/>
                    </a:lnTo>
                    <a:lnTo>
                      <a:pt x="1288" y="706"/>
                    </a:lnTo>
                    <a:lnTo>
                      <a:pt x="1288" y="706"/>
                    </a:lnTo>
                    <a:lnTo>
                      <a:pt x="1288" y="706"/>
                    </a:lnTo>
                    <a:lnTo>
                      <a:pt x="1288" y="706"/>
                    </a:lnTo>
                    <a:lnTo>
                      <a:pt x="1286" y="708"/>
                    </a:lnTo>
                    <a:lnTo>
                      <a:pt x="1286" y="708"/>
                    </a:lnTo>
                    <a:lnTo>
                      <a:pt x="1286" y="708"/>
                    </a:lnTo>
                    <a:lnTo>
                      <a:pt x="1286" y="710"/>
                    </a:lnTo>
                    <a:lnTo>
                      <a:pt x="1286" y="710"/>
                    </a:lnTo>
                    <a:lnTo>
                      <a:pt x="1284" y="710"/>
                    </a:lnTo>
                    <a:lnTo>
                      <a:pt x="1284" y="710"/>
                    </a:lnTo>
                    <a:lnTo>
                      <a:pt x="1284" y="711"/>
                    </a:lnTo>
                    <a:lnTo>
                      <a:pt x="1284" y="713"/>
                    </a:lnTo>
                    <a:lnTo>
                      <a:pt x="1282" y="715"/>
                    </a:lnTo>
                    <a:lnTo>
                      <a:pt x="1282" y="715"/>
                    </a:lnTo>
                    <a:lnTo>
                      <a:pt x="1282" y="715"/>
                    </a:lnTo>
                    <a:lnTo>
                      <a:pt x="1282" y="715"/>
                    </a:lnTo>
                    <a:lnTo>
                      <a:pt x="1282" y="715"/>
                    </a:lnTo>
                    <a:lnTo>
                      <a:pt x="1284" y="715"/>
                    </a:lnTo>
                    <a:lnTo>
                      <a:pt x="1284" y="715"/>
                    </a:lnTo>
                    <a:lnTo>
                      <a:pt x="1284" y="717"/>
                    </a:lnTo>
                    <a:lnTo>
                      <a:pt x="1284" y="717"/>
                    </a:lnTo>
                    <a:lnTo>
                      <a:pt x="1286" y="717"/>
                    </a:lnTo>
                    <a:lnTo>
                      <a:pt x="1290" y="717"/>
                    </a:lnTo>
                    <a:lnTo>
                      <a:pt x="1292" y="719"/>
                    </a:lnTo>
                    <a:lnTo>
                      <a:pt x="1293" y="719"/>
                    </a:lnTo>
                    <a:lnTo>
                      <a:pt x="1295" y="720"/>
                    </a:lnTo>
                    <a:lnTo>
                      <a:pt x="1297" y="720"/>
                    </a:lnTo>
                    <a:lnTo>
                      <a:pt x="1297" y="720"/>
                    </a:lnTo>
                    <a:lnTo>
                      <a:pt x="1297" y="720"/>
                    </a:lnTo>
                    <a:lnTo>
                      <a:pt x="1299" y="720"/>
                    </a:lnTo>
                    <a:lnTo>
                      <a:pt x="1299" y="722"/>
                    </a:lnTo>
                    <a:lnTo>
                      <a:pt x="1299" y="722"/>
                    </a:lnTo>
                    <a:lnTo>
                      <a:pt x="1299" y="722"/>
                    </a:lnTo>
                    <a:lnTo>
                      <a:pt x="1299" y="724"/>
                    </a:lnTo>
                    <a:lnTo>
                      <a:pt x="1299" y="724"/>
                    </a:lnTo>
                    <a:lnTo>
                      <a:pt x="1299" y="724"/>
                    </a:lnTo>
                    <a:lnTo>
                      <a:pt x="1299" y="724"/>
                    </a:lnTo>
                    <a:lnTo>
                      <a:pt x="1299" y="724"/>
                    </a:lnTo>
                    <a:lnTo>
                      <a:pt x="1299" y="724"/>
                    </a:lnTo>
                    <a:lnTo>
                      <a:pt x="1299" y="726"/>
                    </a:lnTo>
                    <a:lnTo>
                      <a:pt x="1299" y="726"/>
                    </a:lnTo>
                    <a:lnTo>
                      <a:pt x="1299" y="726"/>
                    </a:lnTo>
                    <a:lnTo>
                      <a:pt x="1299" y="726"/>
                    </a:lnTo>
                    <a:lnTo>
                      <a:pt x="1299" y="726"/>
                    </a:lnTo>
                    <a:lnTo>
                      <a:pt x="1301" y="728"/>
                    </a:lnTo>
                    <a:lnTo>
                      <a:pt x="1301" y="728"/>
                    </a:lnTo>
                    <a:lnTo>
                      <a:pt x="1301" y="728"/>
                    </a:lnTo>
                    <a:lnTo>
                      <a:pt x="1302" y="728"/>
                    </a:lnTo>
                    <a:lnTo>
                      <a:pt x="1302" y="728"/>
                    </a:lnTo>
                    <a:lnTo>
                      <a:pt x="1302" y="728"/>
                    </a:lnTo>
                    <a:lnTo>
                      <a:pt x="1304" y="728"/>
                    </a:lnTo>
                    <a:lnTo>
                      <a:pt x="1304" y="728"/>
                    </a:lnTo>
                    <a:lnTo>
                      <a:pt x="1304" y="728"/>
                    </a:lnTo>
                    <a:lnTo>
                      <a:pt x="1304" y="729"/>
                    </a:lnTo>
                    <a:lnTo>
                      <a:pt x="1306" y="729"/>
                    </a:lnTo>
                    <a:lnTo>
                      <a:pt x="1306" y="729"/>
                    </a:lnTo>
                    <a:lnTo>
                      <a:pt x="1306" y="729"/>
                    </a:lnTo>
                    <a:lnTo>
                      <a:pt x="1306" y="731"/>
                    </a:lnTo>
                    <a:lnTo>
                      <a:pt x="1308" y="733"/>
                    </a:lnTo>
                    <a:lnTo>
                      <a:pt x="1308" y="733"/>
                    </a:lnTo>
                    <a:lnTo>
                      <a:pt x="1308" y="733"/>
                    </a:lnTo>
                    <a:lnTo>
                      <a:pt x="1308" y="733"/>
                    </a:lnTo>
                    <a:lnTo>
                      <a:pt x="1308" y="735"/>
                    </a:lnTo>
                    <a:lnTo>
                      <a:pt x="1308" y="735"/>
                    </a:lnTo>
                    <a:lnTo>
                      <a:pt x="1310" y="735"/>
                    </a:lnTo>
                    <a:lnTo>
                      <a:pt x="1310" y="735"/>
                    </a:lnTo>
                    <a:lnTo>
                      <a:pt x="1310" y="737"/>
                    </a:lnTo>
                    <a:lnTo>
                      <a:pt x="1310" y="737"/>
                    </a:lnTo>
                    <a:lnTo>
                      <a:pt x="1310" y="737"/>
                    </a:lnTo>
                    <a:lnTo>
                      <a:pt x="1310" y="737"/>
                    </a:lnTo>
                    <a:lnTo>
                      <a:pt x="1310" y="739"/>
                    </a:lnTo>
                    <a:lnTo>
                      <a:pt x="1310" y="739"/>
                    </a:lnTo>
                    <a:lnTo>
                      <a:pt x="1310" y="739"/>
                    </a:lnTo>
                    <a:lnTo>
                      <a:pt x="1310" y="740"/>
                    </a:lnTo>
                    <a:lnTo>
                      <a:pt x="1310" y="740"/>
                    </a:lnTo>
                    <a:lnTo>
                      <a:pt x="1310" y="742"/>
                    </a:lnTo>
                    <a:lnTo>
                      <a:pt x="1310" y="744"/>
                    </a:lnTo>
                    <a:lnTo>
                      <a:pt x="1310" y="744"/>
                    </a:lnTo>
                    <a:lnTo>
                      <a:pt x="1310" y="744"/>
                    </a:lnTo>
                    <a:lnTo>
                      <a:pt x="1311" y="746"/>
                    </a:lnTo>
                    <a:lnTo>
                      <a:pt x="1311" y="746"/>
                    </a:lnTo>
                    <a:lnTo>
                      <a:pt x="1311" y="746"/>
                    </a:lnTo>
                    <a:lnTo>
                      <a:pt x="1311" y="746"/>
                    </a:lnTo>
                    <a:lnTo>
                      <a:pt x="1311" y="746"/>
                    </a:lnTo>
                    <a:lnTo>
                      <a:pt x="1311" y="748"/>
                    </a:lnTo>
                    <a:lnTo>
                      <a:pt x="1311" y="748"/>
                    </a:lnTo>
                    <a:lnTo>
                      <a:pt x="1310" y="748"/>
                    </a:lnTo>
                    <a:lnTo>
                      <a:pt x="1310" y="748"/>
                    </a:lnTo>
                    <a:lnTo>
                      <a:pt x="1310" y="749"/>
                    </a:lnTo>
                    <a:lnTo>
                      <a:pt x="1310" y="749"/>
                    </a:lnTo>
                    <a:lnTo>
                      <a:pt x="1310" y="749"/>
                    </a:lnTo>
                    <a:lnTo>
                      <a:pt x="1310" y="749"/>
                    </a:lnTo>
                    <a:lnTo>
                      <a:pt x="1308" y="749"/>
                    </a:lnTo>
                    <a:lnTo>
                      <a:pt x="1308" y="749"/>
                    </a:lnTo>
                    <a:lnTo>
                      <a:pt x="1308" y="751"/>
                    </a:lnTo>
                    <a:lnTo>
                      <a:pt x="1308" y="751"/>
                    </a:lnTo>
                    <a:lnTo>
                      <a:pt x="1306" y="751"/>
                    </a:lnTo>
                    <a:lnTo>
                      <a:pt x="1306" y="751"/>
                    </a:lnTo>
                    <a:lnTo>
                      <a:pt x="1306" y="751"/>
                    </a:lnTo>
                    <a:lnTo>
                      <a:pt x="1302" y="751"/>
                    </a:lnTo>
                    <a:lnTo>
                      <a:pt x="1302" y="751"/>
                    </a:lnTo>
                    <a:lnTo>
                      <a:pt x="1301" y="751"/>
                    </a:lnTo>
                    <a:lnTo>
                      <a:pt x="1301" y="751"/>
                    </a:lnTo>
                    <a:lnTo>
                      <a:pt x="1301" y="753"/>
                    </a:lnTo>
                    <a:lnTo>
                      <a:pt x="1301" y="753"/>
                    </a:lnTo>
                    <a:lnTo>
                      <a:pt x="1301" y="757"/>
                    </a:lnTo>
                    <a:lnTo>
                      <a:pt x="1301" y="757"/>
                    </a:lnTo>
                    <a:lnTo>
                      <a:pt x="1301" y="758"/>
                    </a:lnTo>
                    <a:lnTo>
                      <a:pt x="1301" y="758"/>
                    </a:lnTo>
                    <a:lnTo>
                      <a:pt x="1301" y="758"/>
                    </a:lnTo>
                    <a:lnTo>
                      <a:pt x="1301" y="760"/>
                    </a:lnTo>
                    <a:lnTo>
                      <a:pt x="1301" y="760"/>
                    </a:lnTo>
                    <a:lnTo>
                      <a:pt x="1301" y="760"/>
                    </a:lnTo>
                    <a:lnTo>
                      <a:pt x="1301" y="762"/>
                    </a:lnTo>
                    <a:lnTo>
                      <a:pt x="1302" y="762"/>
                    </a:lnTo>
                    <a:lnTo>
                      <a:pt x="1302" y="762"/>
                    </a:lnTo>
                    <a:lnTo>
                      <a:pt x="1302" y="762"/>
                    </a:lnTo>
                    <a:lnTo>
                      <a:pt x="1306" y="762"/>
                    </a:lnTo>
                    <a:lnTo>
                      <a:pt x="1308" y="762"/>
                    </a:lnTo>
                    <a:lnTo>
                      <a:pt x="1308" y="762"/>
                    </a:lnTo>
                    <a:lnTo>
                      <a:pt x="1310" y="762"/>
                    </a:lnTo>
                    <a:lnTo>
                      <a:pt x="1310" y="762"/>
                    </a:lnTo>
                    <a:lnTo>
                      <a:pt x="1311" y="762"/>
                    </a:lnTo>
                    <a:lnTo>
                      <a:pt x="1311" y="762"/>
                    </a:lnTo>
                    <a:lnTo>
                      <a:pt x="1313" y="762"/>
                    </a:lnTo>
                    <a:lnTo>
                      <a:pt x="1313" y="762"/>
                    </a:lnTo>
                    <a:lnTo>
                      <a:pt x="1313" y="762"/>
                    </a:lnTo>
                    <a:lnTo>
                      <a:pt x="1315" y="762"/>
                    </a:lnTo>
                    <a:lnTo>
                      <a:pt x="1315" y="762"/>
                    </a:lnTo>
                    <a:lnTo>
                      <a:pt x="1315" y="762"/>
                    </a:lnTo>
                    <a:lnTo>
                      <a:pt x="1315" y="764"/>
                    </a:lnTo>
                    <a:lnTo>
                      <a:pt x="1317" y="762"/>
                    </a:lnTo>
                    <a:lnTo>
                      <a:pt x="1317" y="764"/>
                    </a:lnTo>
                    <a:lnTo>
                      <a:pt x="1319" y="764"/>
                    </a:lnTo>
                    <a:lnTo>
                      <a:pt x="1319" y="764"/>
                    </a:lnTo>
                    <a:lnTo>
                      <a:pt x="1319" y="764"/>
                    </a:lnTo>
                    <a:lnTo>
                      <a:pt x="1320" y="766"/>
                    </a:lnTo>
                    <a:lnTo>
                      <a:pt x="1324" y="766"/>
                    </a:lnTo>
                    <a:lnTo>
                      <a:pt x="1324" y="766"/>
                    </a:lnTo>
                    <a:lnTo>
                      <a:pt x="1324" y="766"/>
                    </a:lnTo>
                    <a:lnTo>
                      <a:pt x="1324" y="767"/>
                    </a:lnTo>
                    <a:lnTo>
                      <a:pt x="1326" y="767"/>
                    </a:lnTo>
                    <a:lnTo>
                      <a:pt x="1326" y="767"/>
                    </a:lnTo>
                    <a:lnTo>
                      <a:pt x="1326" y="767"/>
                    </a:lnTo>
                    <a:lnTo>
                      <a:pt x="1326" y="767"/>
                    </a:lnTo>
                    <a:lnTo>
                      <a:pt x="1328" y="767"/>
                    </a:lnTo>
                    <a:lnTo>
                      <a:pt x="1328" y="769"/>
                    </a:lnTo>
                    <a:lnTo>
                      <a:pt x="1328" y="769"/>
                    </a:lnTo>
                    <a:lnTo>
                      <a:pt x="1328" y="769"/>
                    </a:lnTo>
                    <a:lnTo>
                      <a:pt x="1328" y="769"/>
                    </a:lnTo>
                    <a:lnTo>
                      <a:pt x="1330" y="769"/>
                    </a:lnTo>
                    <a:lnTo>
                      <a:pt x="1330" y="771"/>
                    </a:lnTo>
                    <a:lnTo>
                      <a:pt x="1330" y="771"/>
                    </a:lnTo>
                    <a:lnTo>
                      <a:pt x="1330" y="771"/>
                    </a:lnTo>
                    <a:lnTo>
                      <a:pt x="1331" y="771"/>
                    </a:lnTo>
                    <a:lnTo>
                      <a:pt x="1331" y="773"/>
                    </a:lnTo>
                    <a:lnTo>
                      <a:pt x="1331" y="773"/>
                    </a:lnTo>
                    <a:lnTo>
                      <a:pt x="1331" y="775"/>
                    </a:lnTo>
                    <a:lnTo>
                      <a:pt x="1331" y="775"/>
                    </a:lnTo>
                    <a:lnTo>
                      <a:pt x="1331" y="775"/>
                    </a:lnTo>
                    <a:lnTo>
                      <a:pt x="1333" y="775"/>
                    </a:lnTo>
                    <a:lnTo>
                      <a:pt x="1333" y="778"/>
                    </a:lnTo>
                    <a:lnTo>
                      <a:pt x="1333" y="778"/>
                    </a:lnTo>
                    <a:lnTo>
                      <a:pt x="1331" y="778"/>
                    </a:lnTo>
                    <a:lnTo>
                      <a:pt x="1331" y="778"/>
                    </a:lnTo>
                    <a:lnTo>
                      <a:pt x="1331" y="780"/>
                    </a:lnTo>
                    <a:lnTo>
                      <a:pt x="1333" y="780"/>
                    </a:lnTo>
                    <a:lnTo>
                      <a:pt x="1333" y="780"/>
                    </a:lnTo>
                    <a:lnTo>
                      <a:pt x="1333" y="780"/>
                    </a:lnTo>
                    <a:lnTo>
                      <a:pt x="1333" y="782"/>
                    </a:lnTo>
                    <a:lnTo>
                      <a:pt x="1333" y="782"/>
                    </a:lnTo>
                    <a:lnTo>
                      <a:pt x="1333" y="784"/>
                    </a:lnTo>
                    <a:lnTo>
                      <a:pt x="1333" y="784"/>
                    </a:lnTo>
                    <a:lnTo>
                      <a:pt x="1333" y="784"/>
                    </a:lnTo>
                    <a:lnTo>
                      <a:pt x="1331" y="784"/>
                    </a:lnTo>
                    <a:lnTo>
                      <a:pt x="1331" y="786"/>
                    </a:lnTo>
                    <a:lnTo>
                      <a:pt x="1331" y="786"/>
                    </a:lnTo>
                    <a:lnTo>
                      <a:pt x="1331" y="786"/>
                    </a:lnTo>
                    <a:lnTo>
                      <a:pt x="1331" y="786"/>
                    </a:lnTo>
                    <a:lnTo>
                      <a:pt x="1331" y="787"/>
                    </a:lnTo>
                    <a:lnTo>
                      <a:pt x="1331" y="787"/>
                    </a:lnTo>
                    <a:lnTo>
                      <a:pt x="1331" y="787"/>
                    </a:lnTo>
                    <a:lnTo>
                      <a:pt x="1331" y="789"/>
                    </a:lnTo>
                    <a:lnTo>
                      <a:pt x="1331" y="789"/>
                    </a:lnTo>
                    <a:lnTo>
                      <a:pt x="1331" y="791"/>
                    </a:lnTo>
                    <a:lnTo>
                      <a:pt x="1331" y="791"/>
                    </a:lnTo>
                    <a:lnTo>
                      <a:pt x="1331" y="791"/>
                    </a:lnTo>
                    <a:lnTo>
                      <a:pt x="1330" y="791"/>
                    </a:lnTo>
                    <a:lnTo>
                      <a:pt x="1330" y="791"/>
                    </a:lnTo>
                    <a:lnTo>
                      <a:pt x="1330" y="793"/>
                    </a:lnTo>
                    <a:lnTo>
                      <a:pt x="1328" y="793"/>
                    </a:lnTo>
                    <a:lnTo>
                      <a:pt x="1328" y="793"/>
                    </a:lnTo>
                    <a:lnTo>
                      <a:pt x="1326" y="793"/>
                    </a:lnTo>
                    <a:lnTo>
                      <a:pt x="1326" y="793"/>
                    </a:lnTo>
                    <a:lnTo>
                      <a:pt x="1326" y="795"/>
                    </a:lnTo>
                    <a:lnTo>
                      <a:pt x="1326" y="795"/>
                    </a:lnTo>
                    <a:lnTo>
                      <a:pt x="1326" y="795"/>
                    </a:lnTo>
                    <a:lnTo>
                      <a:pt x="1326" y="796"/>
                    </a:lnTo>
                    <a:lnTo>
                      <a:pt x="1326" y="796"/>
                    </a:lnTo>
                    <a:lnTo>
                      <a:pt x="1326" y="796"/>
                    </a:lnTo>
                    <a:lnTo>
                      <a:pt x="1326" y="798"/>
                    </a:lnTo>
                    <a:lnTo>
                      <a:pt x="1326" y="798"/>
                    </a:lnTo>
                    <a:lnTo>
                      <a:pt x="1326" y="800"/>
                    </a:lnTo>
                    <a:lnTo>
                      <a:pt x="1326" y="800"/>
                    </a:lnTo>
                    <a:lnTo>
                      <a:pt x="1326" y="800"/>
                    </a:lnTo>
                    <a:lnTo>
                      <a:pt x="1326" y="800"/>
                    </a:lnTo>
                    <a:lnTo>
                      <a:pt x="1326" y="800"/>
                    </a:lnTo>
                    <a:lnTo>
                      <a:pt x="1328" y="802"/>
                    </a:lnTo>
                    <a:lnTo>
                      <a:pt x="1328" y="802"/>
                    </a:lnTo>
                    <a:lnTo>
                      <a:pt x="1328" y="804"/>
                    </a:lnTo>
                    <a:lnTo>
                      <a:pt x="1330" y="804"/>
                    </a:lnTo>
                    <a:lnTo>
                      <a:pt x="1330" y="805"/>
                    </a:lnTo>
                    <a:lnTo>
                      <a:pt x="1331" y="805"/>
                    </a:lnTo>
                    <a:lnTo>
                      <a:pt x="1331" y="805"/>
                    </a:lnTo>
                    <a:lnTo>
                      <a:pt x="1331" y="807"/>
                    </a:lnTo>
                    <a:lnTo>
                      <a:pt x="1333" y="807"/>
                    </a:lnTo>
                    <a:lnTo>
                      <a:pt x="1333" y="807"/>
                    </a:lnTo>
                    <a:lnTo>
                      <a:pt x="1333" y="807"/>
                    </a:lnTo>
                    <a:lnTo>
                      <a:pt x="1333" y="809"/>
                    </a:lnTo>
                    <a:lnTo>
                      <a:pt x="1333" y="811"/>
                    </a:lnTo>
                    <a:lnTo>
                      <a:pt x="1331" y="811"/>
                    </a:lnTo>
                    <a:lnTo>
                      <a:pt x="1331" y="811"/>
                    </a:lnTo>
                    <a:lnTo>
                      <a:pt x="1331" y="811"/>
                    </a:lnTo>
                    <a:lnTo>
                      <a:pt x="1331" y="811"/>
                    </a:lnTo>
                    <a:lnTo>
                      <a:pt x="1331" y="813"/>
                    </a:lnTo>
                    <a:lnTo>
                      <a:pt x="1331" y="813"/>
                    </a:lnTo>
                    <a:lnTo>
                      <a:pt x="1331" y="813"/>
                    </a:lnTo>
                    <a:lnTo>
                      <a:pt x="1331" y="814"/>
                    </a:lnTo>
                    <a:lnTo>
                      <a:pt x="1333" y="814"/>
                    </a:lnTo>
                    <a:lnTo>
                      <a:pt x="1333" y="814"/>
                    </a:lnTo>
                    <a:lnTo>
                      <a:pt x="1335" y="814"/>
                    </a:lnTo>
                    <a:lnTo>
                      <a:pt x="1335" y="816"/>
                    </a:lnTo>
                    <a:lnTo>
                      <a:pt x="1335" y="816"/>
                    </a:lnTo>
                    <a:lnTo>
                      <a:pt x="1335" y="816"/>
                    </a:lnTo>
                    <a:lnTo>
                      <a:pt x="1335" y="816"/>
                    </a:lnTo>
                    <a:lnTo>
                      <a:pt x="1335" y="818"/>
                    </a:lnTo>
                    <a:lnTo>
                      <a:pt x="1337" y="818"/>
                    </a:lnTo>
                    <a:lnTo>
                      <a:pt x="1337" y="818"/>
                    </a:lnTo>
                    <a:lnTo>
                      <a:pt x="1339" y="820"/>
                    </a:lnTo>
                    <a:lnTo>
                      <a:pt x="1339" y="820"/>
                    </a:lnTo>
                    <a:lnTo>
                      <a:pt x="1339" y="820"/>
                    </a:lnTo>
                    <a:lnTo>
                      <a:pt x="1339" y="820"/>
                    </a:lnTo>
                    <a:lnTo>
                      <a:pt x="1339" y="822"/>
                    </a:lnTo>
                    <a:lnTo>
                      <a:pt x="1339" y="822"/>
                    </a:lnTo>
                    <a:lnTo>
                      <a:pt x="1339" y="822"/>
                    </a:lnTo>
                    <a:lnTo>
                      <a:pt x="1339" y="822"/>
                    </a:lnTo>
                    <a:lnTo>
                      <a:pt x="1339" y="822"/>
                    </a:lnTo>
                    <a:lnTo>
                      <a:pt x="1339" y="824"/>
                    </a:lnTo>
                    <a:lnTo>
                      <a:pt x="1339" y="824"/>
                    </a:lnTo>
                    <a:lnTo>
                      <a:pt x="1339" y="825"/>
                    </a:lnTo>
                    <a:lnTo>
                      <a:pt x="1339" y="825"/>
                    </a:lnTo>
                    <a:lnTo>
                      <a:pt x="1337" y="825"/>
                    </a:lnTo>
                    <a:lnTo>
                      <a:pt x="1337" y="825"/>
                    </a:lnTo>
                    <a:lnTo>
                      <a:pt x="1337" y="825"/>
                    </a:lnTo>
                    <a:lnTo>
                      <a:pt x="1337" y="825"/>
                    </a:lnTo>
                    <a:lnTo>
                      <a:pt x="1335" y="825"/>
                    </a:lnTo>
                    <a:lnTo>
                      <a:pt x="1335" y="825"/>
                    </a:lnTo>
                    <a:lnTo>
                      <a:pt x="1333" y="827"/>
                    </a:lnTo>
                    <a:lnTo>
                      <a:pt x="1333" y="827"/>
                    </a:lnTo>
                    <a:lnTo>
                      <a:pt x="1333" y="827"/>
                    </a:lnTo>
                    <a:lnTo>
                      <a:pt x="1333" y="827"/>
                    </a:lnTo>
                    <a:lnTo>
                      <a:pt x="1331" y="829"/>
                    </a:lnTo>
                    <a:lnTo>
                      <a:pt x="1331" y="829"/>
                    </a:lnTo>
                    <a:lnTo>
                      <a:pt x="1331" y="829"/>
                    </a:lnTo>
                    <a:lnTo>
                      <a:pt x="1331" y="831"/>
                    </a:lnTo>
                    <a:lnTo>
                      <a:pt x="1331" y="833"/>
                    </a:lnTo>
                    <a:lnTo>
                      <a:pt x="1331" y="833"/>
                    </a:lnTo>
                    <a:lnTo>
                      <a:pt x="1331" y="833"/>
                    </a:lnTo>
                    <a:lnTo>
                      <a:pt x="1331" y="834"/>
                    </a:lnTo>
                    <a:lnTo>
                      <a:pt x="1331" y="834"/>
                    </a:lnTo>
                    <a:lnTo>
                      <a:pt x="1331" y="834"/>
                    </a:lnTo>
                    <a:lnTo>
                      <a:pt x="1330" y="836"/>
                    </a:lnTo>
                    <a:lnTo>
                      <a:pt x="1330" y="836"/>
                    </a:lnTo>
                    <a:lnTo>
                      <a:pt x="1330" y="836"/>
                    </a:lnTo>
                    <a:lnTo>
                      <a:pt x="1330" y="836"/>
                    </a:lnTo>
                    <a:lnTo>
                      <a:pt x="1331" y="838"/>
                    </a:lnTo>
                    <a:lnTo>
                      <a:pt x="1331" y="838"/>
                    </a:lnTo>
                    <a:lnTo>
                      <a:pt x="1333" y="838"/>
                    </a:lnTo>
                    <a:lnTo>
                      <a:pt x="1333" y="838"/>
                    </a:lnTo>
                    <a:lnTo>
                      <a:pt x="1333" y="838"/>
                    </a:lnTo>
                    <a:lnTo>
                      <a:pt x="1333" y="840"/>
                    </a:lnTo>
                    <a:lnTo>
                      <a:pt x="1335" y="840"/>
                    </a:lnTo>
                    <a:lnTo>
                      <a:pt x="1337" y="840"/>
                    </a:lnTo>
                    <a:lnTo>
                      <a:pt x="1337" y="840"/>
                    </a:lnTo>
                    <a:lnTo>
                      <a:pt x="1337" y="842"/>
                    </a:lnTo>
                    <a:lnTo>
                      <a:pt x="1337" y="842"/>
                    </a:lnTo>
                    <a:lnTo>
                      <a:pt x="1335" y="842"/>
                    </a:lnTo>
                    <a:lnTo>
                      <a:pt x="1335" y="842"/>
                    </a:lnTo>
                    <a:lnTo>
                      <a:pt x="1335" y="842"/>
                    </a:lnTo>
                    <a:lnTo>
                      <a:pt x="1337" y="842"/>
                    </a:lnTo>
                    <a:lnTo>
                      <a:pt x="1337" y="843"/>
                    </a:lnTo>
                    <a:lnTo>
                      <a:pt x="1337" y="843"/>
                    </a:lnTo>
                    <a:lnTo>
                      <a:pt x="1337" y="843"/>
                    </a:lnTo>
                    <a:lnTo>
                      <a:pt x="1337" y="843"/>
                    </a:lnTo>
                    <a:lnTo>
                      <a:pt x="1335" y="843"/>
                    </a:lnTo>
                    <a:lnTo>
                      <a:pt x="1335" y="843"/>
                    </a:lnTo>
                    <a:lnTo>
                      <a:pt x="1335" y="843"/>
                    </a:lnTo>
                    <a:lnTo>
                      <a:pt x="1335" y="843"/>
                    </a:lnTo>
                    <a:lnTo>
                      <a:pt x="1337" y="843"/>
                    </a:lnTo>
                    <a:lnTo>
                      <a:pt x="1337" y="843"/>
                    </a:lnTo>
                    <a:lnTo>
                      <a:pt x="1337" y="843"/>
                    </a:lnTo>
                    <a:lnTo>
                      <a:pt x="1337" y="843"/>
                    </a:lnTo>
                    <a:lnTo>
                      <a:pt x="1339" y="843"/>
                    </a:lnTo>
                    <a:lnTo>
                      <a:pt x="1339" y="843"/>
                    </a:lnTo>
                    <a:lnTo>
                      <a:pt x="1339" y="845"/>
                    </a:lnTo>
                    <a:lnTo>
                      <a:pt x="1340" y="845"/>
                    </a:lnTo>
                    <a:lnTo>
                      <a:pt x="1340" y="845"/>
                    </a:lnTo>
                    <a:lnTo>
                      <a:pt x="1342" y="845"/>
                    </a:lnTo>
                    <a:lnTo>
                      <a:pt x="1342" y="845"/>
                    </a:lnTo>
                    <a:lnTo>
                      <a:pt x="1342" y="847"/>
                    </a:lnTo>
                    <a:lnTo>
                      <a:pt x="1344" y="847"/>
                    </a:lnTo>
                    <a:lnTo>
                      <a:pt x="1344" y="847"/>
                    </a:lnTo>
                    <a:lnTo>
                      <a:pt x="1344" y="847"/>
                    </a:lnTo>
                    <a:lnTo>
                      <a:pt x="1344" y="849"/>
                    </a:lnTo>
                    <a:lnTo>
                      <a:pt x="1344" y="849"/>
                    </a:lnTo>
                    <a:lnTo>
                      <a:pt x="1344" y="851"/>
                    </a:lnTo>
                    <a:lnTo>
                      <a:pt x="1344" y="851"/>
                    </a:lnTo>
                    <a:lnTo>
                      <a:pt x="1344" y="851"/>
                    </a:lnTo>
                    <a:lnTo>
                      <a:pt x="1344" y="851"/>
                    </a:lnTo>
                    <a:lnTo>
                      <a:pt x="1344" y="852"/>
                    </a:lnTo>
                    <a:lnTo>
                      <a:pt x="1344" y="852"/>
                    </a:lnTo>
                    <a:lnTo>
                      <a:pt x="1346" y="852"/>
                    </a:lnTo>
                    <a:lnTo>
                      <a:pt x="1346" y="852"/>
                    </a:lnTo>
                    <a:lnTo>
                      <a:pt x="1346" y="854"/>
                    </a:lnTo>
                    <a:lnTo>
                      <a:pt x="1346" y="854"/>
                    </a:lnTo>
                    <a:lnTo>
                      <a:pt x="1348" y="854"/>
                    </a:lnTo>
                    <a:lnTo>
                      <a:pt x="1348" y="854"/>
                    </a:lnTo>
                    <a:lnTo>
                      <a:pt x="1349" y="854"/>
                    </a:lnTo>
                    <a:lnTo>
                      <a:pt x="1349" y="854"/>
                    </a:lnTo>
                    <a:lnTo>
                      <a:pt x="1349" y="854"/>
                    </a:lnTo>
                    <a:lnTo>
                      <a:pt x="1349" y="854"/>
                    </a:lnTo>
                    <a:lnTo>
                      <a:pt x="1349" y="854"/>
                    </a:lnTo>
                    <a:lnTo>
                      <a:pt x="1349" y="856"/>
                    </a:lnTo>
                    <a:lnTo>
                      <a:pt x="1349" y="856"/>
                    </a:lnTo>
                    <a:lnTo>
                      <a:pt x="1349" y="856"/>
                    </a:lnTo>
                    <a:lnTo>
                      <a:pt x="1349" y="856"/>
                    </a:lnTo>
                    <a:lnTo>
                      <a:pt x="1349" y="858"/>
                    </a:lnTo>
                    <a:lnTo>
                      <a:pt x="1349" y="858"/>
                    </a:lnTo>
                    <a:lnTo>
                      <a:pt x="1351" y="858"/>
                    </a:lnTo>
                    <a:lnTo>
                      <a:pt x="1351" y="858"/>
                    </a:lnTo>
                    <a:lnTo>
                      <a:pt x="1351" y="860"/>
                    </a:lnTo>
                    <a:lnTo>
                      <a:pt x="1351" y="860"/>
                    </a:lnTo>
                    <a:lnTo>
                      <a:pt x="1351" y="860"/>
                    </a:lnTo>
                    <a:lnTo>
                      <a:pt x="1353" y="860"/>
                    </a:lnTo>
                    <a:lnTo>
                      <a:pt x="1353" y="860"/>
                    </a:lnTo>
                    <a:lnTo>
                      <a:pt x="1353" y="860"/>
                    </a:lnTo>
                    <a:lnTo>
                      <a:pt x="1353" y="860"/>
                    </a:lnTo>
                    <a:lnTo>
                      <a:pt x="1353" y="862"/>
                    </a:lnTo>
                    <a:lnTo>
                      <a:pt x="1353" y="862"/>
                    </a:lnTo>
                    <a:lnTo>
                      <a:pt x="1353" y="862"/>
                    </a:lnTo>
                    <a:lnTo>
                      <a:pt x="1353" y="862"/>
                    </a:lnTo>
                    <a:lnTo>
                      <a:pt x="1353" y="863"/>
                    </a:lnTo>
                    <a:lnTo>
                      <a:pt x="1353" y="865"/>
                    </a:lnTo>
                    <a:lnTo>
                      <a:pt x="1353" y="867"/>
                    </a:lnTo>
                    <a:lnTo>
                      <a:pt x="1353" y="867"/>
                    </a:lnTo>
                    <a:lnTo>
                      <a:pt x="1353" y="867"/>
                    </a:lnTo>
                    <a:lnTo>
                      <a:pt x="1353" y="867"/>
                    </a:lnTo>
                    <a:lnTo>
                      <a:pt x="1353" y="867"/>
                    </a:lnTo>
                    <a:lnTo>
                      <a:pt x="1353" y="869"/>
                    </a:lnTo>
                    <a:lnTo>
                      <a:pt x="1355" y="869"/>
                    </a:lnTo>
                    <a:lnTo>
                      <a:pt x="1355" y="869"/>
                    </a:lnTo>
                    <a:lnTo>
                      <a:pt x="1355" y="869"/>
                    </a:lnTo>
                    <a:lnTo>
                      <a:pt x="1355" y="869"/>
                    </a:lnTo>
                    <a:lnTo>
                      <a:pt x="1355" y="871"/>
                    </a:lnTo>
                    <a:lnTo>
                      <a:pt x="1357" y="871"/>
                    </a:lnTo>
                    <a:lnTo>
                      <a:pt x="1357" y="871"/>
                    </a:lnTo>
                    <a:lnTo>
                      <a:pt x="1357" y="872"/>
                    </a:lnTo>
                    <a:lnTo>
                      <a:pt x="1357" y="872"/>
                    </a:lnTo>
                    <a:lnTo>
                      <a:pt x="1357" y="874"/>
                    </a:lnTo>
                    <a:lnTo>
                      <a:pt x="1357" y="874"/>
                    </a:lnTo>
                    <a:lnTo>
                      <a:pt x="1357" y="876"/>
                    </a:lnTo>
                    <a:lnTo>
                      <a:pt x="1357" y="876"/>
                    </a:lnTo>
                    <a:lnTo>
                      <a:pt x="1357" y="878"/>
                    </a:lnTo>
                    <a:lnTo>
                      <a:pt x="1357" y="878"/>
                    </a:lnTo>
                    <a:lnTo>
                      <a:pt x="1357" y="878"/>
                    </a:lnTo>
                    <a:lnTo>
                      <a:pt x="1357" y="880"/>
                    </a:lnTo>
                    <a:lnTo>
                      <a:pt x="1357" y="880"/>
                    </a:lnTo>
                    <a:lnTo>
                      <a:pt x="1357" y="880"/>
                    </a:lnTo>
                    <a:lnTo>
                      <a:pt x="1357" y="881"/>
                    </a:lnTo>
                    <a:lnTo>
                      <a:pt x="1357" y="881"/>
                    </a:lnTo>
                    <a:lnTo>
                      <a:pt x="1358" y="881"/>
                    </a:lnTo>
                    <a:lnTo>
                      <a:pt x="1358" y="881"/>
                    </a:lnTo>
                    <a:lnTo>
                      <a:pt x="1358" y="883"/>
                    </a:lnTo>
                    <a:lnTo>
                      <a:pt x="1358" y="883"/>
                    </a:lnTo>
                    <a:lnTo>
                      <a:pt x="1358" y="883"/>
                    </a:lnTo>
                    <a:lnTo>
                      <a:pt x="1358" y="883"/>
                    </a:lnTo>
                    <a:lnTo>
                      <a:pt x="1358" y="883"/>
                    </a:lnTo>
                    <a:lnTo>
                      <a:pt x="1358" y="885"/>
                    </a:lnTo>
                    <a:lnTo>
                      <a:pt x="1358" y="885"/>
                    </a:lnTo>
                    <a:lnTo>
                      <a:pt x="1358" y="885"/>
                    </a:lnTo>
                    <a:lnTo>
                      <a:pt x="1358" y="885"/>
                    </a:lnTo>
                    <a:lnTo>
                      <a:pt x="1357" y="885"/>
                    </a:lnTo>
                    <a:lnTo>
                      <a:pt x="1357" y="885"/>
                    </a:lnTo>
                    <a:lnTo>
                      <a:pt x="1355" y="885"/>
                    </a:lnTo>
                    <a:lnTo>
                      <a:pt x="1355" y="885"/>
                    </a:lnTo>
                    <a:lnTo>
                      <a:pt x="1355" y="885"/>
                    </a:lnTo>
                    <a:lnTo>
                      <a:pt x="1355" y="885"/>
                    </a:lnTo>
                    <a:lnTo>
                      <a:pt x="1353" y="885"/>
                    </a:lnTo>
                    <a:lnTo>
                      <a:pt x="1353" y="885"/>
                    </a:lnTo>
                    <a:lnTo>
                      <a:pt x="1353" y="885"/>
                    </a:lnTo>
                    <a:lnTo>
                      <a:pt x="1351" y="885"/>
                    </a:lnTo>
                    <a:lnTo>
                      <a:pt x="1351" y="885"/>
                    </a:lnTo>
                    <a:lnTo>
                      <a:pt x="1349" y="885"/>
                    </a:lnTo>
                    <a:lnTo>
                      <a:pt x="1349" y="887"/>
                    </a:lnTo>
                    <a:lnTo>
                      <a:pt x="1349" y="887"/>
                    </a:lnTo>
                    <a:lnTo>
                      <a:pt x="1349" y="887"/>
                    </a:lnTo>
                    <a:lnTo>
                      <a:pt x="1348" y="887"/>
                    </a:lnTo>
                    <a:lnTo>
                      <a:pt x="1348" y="889"/>
                    </a:lnTo>
                    <a:lnTo>
                      <a:pt x="1348" y="889"/>
                    </a:lnTo>
                    <a:lnTo>
                      <a:pt x="1346" y="889"/>
                    </a:lnTo>
                    <a:lnTo>
                      <a:pt x="1346" y="889"/>
                    </a:lnTo>
                    <a:lnTo>
                      <a:pt x="1346" y="889"/>
                    </a:lnTo>
                    <a:lnTo>
                      <a:pt x="1346" y="889"/>
                    </a:lnTo>
                    <a:lnTo>
                      <a:pt x="1344" y="889"/>
                    </a:lnTo>
                    <a:lnTo>
                      <a:pt x="1342" y="889"/>
                    </a:lnTo>
                    <a:lnTo>
                      <a:pt x="1340" y="889"/>
                    </a:lnTo>
                    <a:lnTo>
                      <a:pt x="1340" y="889"/>
                    </a:lnTo>
                    <a:lnTo>
                      <a:pt x="1340" y="889"/>
                    </a:lnTo>
                    <a:lnTo>
                      <a:pt x="1340" y="889"/>
                    </a:lnTo>
                    <a:lnTo>
                      <a:pt x="1339" y="890"/>
                    </a:lnTo>
                    <a:lnTo>
                      <a:pt x="1339" y="890"/>
                    </a:lnTo>
                    <a:lnTo>
                      <a:pt x="1339" y="890"/>
                    </a:lnTo>
                    <a:lnTo>
                      <a:pt x="1339" y="890"/>
                    </a:lnTo>
                    <a:lnTo>
                      <a:pt x="1339" y="890"/>
                    </a:lnTo>
                    <a:lnTo>
                      <a:pt x="1337" y="890"/>
                    </a:lnTo>
                    <a:lnTo>
                      <a:pt x="1337" y="890"/>
                    </a:lnTo>
                    <a:lnTo>
                      <a:pt x="1337" y="892"/>
                    </a:lnTo>
                    <a:lnTo>
                      <a:pt x="1335" y="892"/>
                    </a:lnTo>
                    <a:lnTo>
                      <a:pt x="1335" y="892"/>
                    </a:lnTo>
                    <a:lnTo>
                      <a:pt x="1335" y="892"/>
                    </a:lnTo>
                    <a:lnTo>
                      <a:pt x="1337" y="894"/>
                    </a:lnTo>
                    <a:lnTo>
                      <a:pt x="1337" y="894"/>
                    </a:lnTo>
                    <a:lnTo>
                      <a:pt x="1337" y="896"/>
                    </a:lnTo>
                    <a:lnTo>
                      <a:pt x="1337" y="896"/>
                    </a:lnTo>
                    <a:lnTo>
                      <a:pt x="1337" y="898"/>
                    </a:lnTo>
                    <a:lnTo>
                      <a:pt x="1337" y="898"/>
                    </a:lnTo>
                    <a:lnTo>
                      <a:pt x="1339" y="898"/>
                    </a:lnTo>
                    <a:lnTo>
                      <a:pt x="1339" y="900"/>
                    </a:lnTo>
                    <a:lnTo>
                      <a:pt x="1339" y="900"/>
                    </a:lnTo>
                    <a:lnTo>
                      <a:pt x="1339" y="900"/>
                    </a:lnTo>
                    <a:lnTo>
                      <a:pt x="1339" y="900"/>
                    </a:lnTo>
                    <a:lnTo>
                      <a:pt x="1337" y="900"/>
                    </a:lnTo>
                    <a:lnTo>
                      <a:pt x="1337" y="900"/>
                    </a:lnTo>
                    <a:lnTo>
                      <a:pt x="1337" y="901"/>
                    </a:lnTo>
                    <a:lnTo>
                      <a:pt x="1337" y="901"/>
                    </a:lnTo>
                    <a:lnTo>
                      <a:pt x="1337" y="901"/>
                    </a:lnTo>
                    <a:lnTo>
                      <a:pt x="1337" y="901"/>
                    </a:lnTo>
                    <a:lnTo>
                      <a:pt x="1337" y="903"/>
                    </a:lnTo>
                    <a:lnTo>
                      <a:pt x="1335" y="903"/>
                    </a:lnTo>
                    <a:lnTo>
                      <a:pt x="1335" y="903"/>
                    </a:lnTo>
                    <a:lnTo>
                      <a:pt x="1335" y="905"/>
                    </a:lnTo>
                    <a:lnTo>
                      <a:pt x="1333" y="907"/>
                    </a:lnTo>
                    <a:lnTo>
                      <a:pt x="1333" y="907"/>
                    </a:lnTo>
                    <a:lnTo>
                      <a:pt x="1333" y="907"/>
                    </a:lnTo>
                    <a:lnTo>
                      <a:pt x="1333" y="907"/>
                    </a:lnTo>
                    <a:lnTo>
                      <a:pt x="1335" y="909"/>
                    </a:lnTo>
                    <a:lnTo>
                      <a:pt x="1335" y="909"/>
                    </a:lnTo>
                    <a:lnTo>
                      <a:pt x="1335" y="910"/>
                    </a:lnTo>
                    <a:lnTo>
                      <a:pt x="1335" y="912"/>
                    </a:lnTo>
                    <a:lnTo>
                      <a:pt x="1335" y="912"/>
                    </a:lnTo>
                    <a:lnTo>
                      <a:pt x="1335" y="912"/>
                    </a:lnTo>
                    <a:lnTo>
                      <a:pt x="1337" y="914"/>
                    </a:lnTo>
                    <a:lnTo>
                      <a:pt x="1337" y="914"/>
                    </a:lnTo>
                    <a:lnTo>
                      <a:pt x="1337" y="916"/>
                    </a:lnTo>
                    <a:lnTo>
                      <a:pt x="1337" y="916"/>
                    </a:lnTo>
                    <a:lnTo>
                      <a:pt x="1337" y="918"/>
                    </a:lnTo>
                    <a:lnTo>
                      <a:pt x="1337" y="918"/>
                    </a:lnTo>
                    <a:lnTo>
                      <a:pt x="1337" y="918"/>
                    </a:lnTo>
                    <a:lnTo>
                      <a:pt x="1339" y="918"/>
                    </a:lnTo>
                    <a:lnTo>
                      <a:pt x="1339" y="919"/>
                    </a:lnTo>
                    <a:lnTo>
                      <a:pt x="1339" y="919"/>
                    </a:lnTo>
                    <a:lnTo>
                      <a:pt x="1339" y="919"/>
                    </a:lnTo>
                    <a:lnTo>
                      <a:pt x="1339" y="921"/>
                    </a:lnTo>
                    <a:lnTo>
                      <a:pt x="1339" y="921"/>
                    </a:lnTo>
                    <a:lnTo>
                      <a:pt x="1339" y="921"/>
                    </a:lnTo>
                    <a:lnTo>
                      <a:pt x="1339" y="921"/>
                    </a:lnTo>
                    <a:lnTo>
                      <a:pt x="1339" y="921"/>
                    </a:lnTo>
                    <a:lnTo>
                      <a:pt x="1340" y="923"/>
                    </a:lnTo>
                    <a:lnTo>
                      <a:pt x="1340" y="923"/>
                    </a:lnTo>
                    <a:lnTo>
                      <a:pt x="1342" y="923"/>
                    </a:lnTo>
                    <a:lnTo>
                      <a:pt x="1342" y="923"/>
                    </a:lnTo>
                    <a:lnTo>
                      <a:pt x="1344" y="923"/>
                    </a:lnTo>
                    <a:lnTo>
                      <a:pt x="1344" y="923"/>
                    </a:lnTo>
                    <a:lnTo>
                      <a:pt x="1346" y="925"/>
                    </a:lnTo>
                    <a:lnTo>
                      <a:pt x="1346" y="925"/>
                    </a:lnTo>
                    <a:lnTo>
                      <a:pt x="1346" y="927"/>
                    </a:lnTo>
                    <a:lnTo>
                      <a:pt x="1346" y="928"/>
                    </a:lnTo>
                    <a:lnTo>
                      <a:pt x="1346" y="928"/>
                    </a:lnTo>
                    <a:lnTo>
                      <a:pt x="1346" y="928"/>
                    </a:lnTo>
                    <a:lnTo>
                      <a:pt x="1346" y="928"/>
                    </a:lnTo>
                    <a:lnTo>
                      <a:pt x="1346" y="930"/>
                    </a:lnTo>
                    <a:lnTo>
                      <a:pt x="1348" y="930"/>
                    </a:lnTo>
                    <a:lnTo>
                      <a:pt x="1348" y="930"/>
                    </a:lnTo>
                    <a:lnTo>
                      <a:pt x="1346" y="932"/>
                    </a:lnTo>
                    <a:lnTo>
                      <a:pt x="1346" y="934"/>
                    </a:lnTo>
                    <a:lnTo>
                      <a:pt x="1346" y="934"/>
                    </a:lnTo>
                    <a:lnTo>
                      <a:pt x="1348" y="934"/>
                    </a:lnTo>
                    <a:lnTo>
                      <a:pt x="1348" y="936"/>
                    </a:lnTo>
                    <a:lnTo>
                      <a:pt x="1348" y="936"/>
                    </a:lnTo>
                    <a:lnTo>
                      <a:pt x="1348" y="936"/>
                    </a:lnTo>
                    <a:lnTo>
                      <a:pt x="1346" y="936"/>
                    </a:lnTo>
                    <a:lnTo>
                      <a:pt x="1346" y="936"/>
                    </a:lnTo>
                    <a:lnTo>
                      <a:pt x="1346" y="936"/>
                    </a:lnTo>
                    <a:lnTo>
                      <a:pt x="1344" y="938"/>
                    </a:lnTo>
                    <a:lnTo>
                      <a:pt x="1344" y="938"/>
                    </a:lnTo>
                    <a:lnTo>
                      <a:pt x="1344" y="938"/>
                    </a:lnTo>
                    <a:lnTo>
                      <a:pt x="1344" y="938"/>
                    </a:lnTo>
                    <a:lnTo>
                      <a:pt x="1344" y="938"/>
                    </a:lnTo>
                    <a:lnTo>
                      <a:pt x="1342" y="938"/>
                    </a:lnTo>
                    <a:lnTo>
                      <a:pt x="1342" y="939"/>
                    </a:lnTo>
                    <a:lnTo>
                      <a:pt x="1342" y="939"/>
                    </a:lnTo>
                    <a:lnTo>
                      <a:pt x="1342" y="939"/>
                    </a:lnTo>
                    <a:lnTo>
                      <a:pt x="1342" y="941"/>
                    </a:lnTo>
                    <a:lnTo>
                      <a:pt x="1342" y="941"/>
                    </a:lnTo>
                    <a:lnTo>
                      <a:pt x="1340" y="941"/>
                    </a:lnTo>
                    <a:lnTo>
                      <a:pt x="1340" y="941"/>
                    </a:lnTo>
                    <a:lnTo>
                      <a:pt x="1340" y="941"/>
                    </a:lnTo>
                    <a:lnTo>
                      <a:pt x="1339" y="941"/>
                    </a:lnTo>
                    <a:lnTo>
                      <a:pt x="1339" y="941"/>
                    </a:lnTo>
                    <a:lnTo>
                      <a:pt x="1339" y="941"/>
                    </a:lnTo>
                    <a:lnTo>
                      <a:pt x="1339" y="943"/>
                    </a:lnTo>
                    <a:lnTo>
                      <a:pt x="1337" y="943"/>
                    </a:lnTo>
                    <a:lnTo>
                      <a:pt x="1337" y="943"/>
                    </a:lnTo>
                    <a:lnTo>
                      <a:pt x="1337" y="943"/>
                    </a:lnTo>
                    <a:lnTo>
                      <a:pt x="1337" y="943"/>
                    </a:lnTo>
                    <a:lnTo>
                      <a:pt x="1337" y="945"/>
                    </a:lnTo>
                    <a:lnTo>
                      <a:pt x="1335" y="945"/>
                    </a:lnTo>
                    <a:lnTo>
                      <a:pt x="1335" y="945"/>
                    </a:lnTo>
                    <a:lnTo>
                      <a:pt x="1335" y="945"/>
                    </a:lnTo>
                    <a:lnTo>
                      <a:pt x="1335" y="945"/>
                    </a:lnTo>
                    <a:lnTo>
                      <a:pt x="1335" y="947"/>
                    </a:lnTo>
                    <a:lnTo>
                      <a:pt x="1333" y="947"/>
                    </a:lnTo>
                    <a:lnTo>
                      <a:pt x="1333" y="947"/>
                    </a:lnTo>
                    <a:lnTo>
                      <a:pt x="1333" y="948"/>
                    </a:lnTo>
                    <a:lnTo>
                      <a:pt x="1331" y="948"/>
                    </a:lnTo>
                    <a:lnTo>
                      <a:pt x="1331" y="948"/>
                    </a:lnTo>
                    <a:lnTo>
                      <a:pt x="1331" y="948"/>
                    </a:lnTo>
                    <a:lnTo>
                      <a:pt x="1330" y="948"/>
                    </a:lnTo>
                    <a:lnTo>
                      <a:pt x="1330" y="950"/>
                    </a:lnTo>
                    <a:lnTo>
                      <a:pt x="1330" y="950"/>
                    </a:lnTo>
                    <a:lnTo>
                      <a:pt x="1330" y="950"/>
                    </a:lnTo>
                    <a:lnTo>
                      <a:pt x="1330" y="950"/>
                    </a:lnTo>
                    <a:lnTo>
                      <a:pt x="1330" y="950"/>
                    </a:lnTo>
                    <a:lnTo>
                      <a:pt x="1330" y="950"/>
                    </a:lnTo>
                    <a:lnTo>
                      <a:pt x="1328" y="950"/>
                    </a:lnTo>
                    <a:lnTo>
                      <a:pt x="1328" y="952"/>
                    </a:lnTo>
                    <a:lnTo>
                      <a:pt x="1328" y="952"/>
                    </a:lnTo>
                    <a:lnTo>
                      <a:pt x="1328" y="952"/>
                    </a:lnTo>
                    <a:lnTo>
                      <a:pt x="1326" y="952"/>
                    </a:lnTo>
                    <a:lnTo>
                      <a:pt x="1326" y="952"/>
                    </a:lnTo>
                    <a:lnTo>
                      <a:pt x="1326" y="952"/>
                    </a:lnTo>
                    <a:lnTo>
                      <a:pt x="1326" y="954"/>
                    </a:lnTo>
                    <a:lnTo>
                      <a:pt x="1326" y="954"/>
                    </a:lnTo>
                    <a:lnTo>
                      <a:pt x="1328" y="954"/>
                    </a:lnTo>
                    <a:lnTo>
                      <a:pt x="1328" y="954"/>
                    </a:lnTo>
                    <a:lnTo>
                      <a:pt x="1328" y="954"/>
                    </a:lnTo>
                    <a:lnTo>
                      <a:pt x="1328" y="956"/>
                    </a:lnTo>
                    <a:lnTo>
                      <a:pt x="1328" y="956"/>
                    </a:lnTo>
                    <a:lnTo>
                      <a:pt x="1328" y="956"/>
                    </a:lnTo>
                    <a:lnTo>
                      <a:pt x="1328" y="957"/>
                    </a:lnTo>
                    <a:lnTo>
                      <a:pt x="1328" y="957"/>
                    </a:lnTo>
                    <a:lnTo>
                      <a:pt x="1326" y="957"/>
                    </a:lnTo>
                    <a:lnTo>
                      <a:pt x="1326" y="957"/>
                    </a:lnTo>
                    <a:lnTo>
                      <a:pt x="1328" y="959"/>
                    </a:lnTo>
                    <a:lnTo>
                      <a:pt x="1328" y="959"/>
                    </a:lnTo>
                    <a:lnTo>
                      <a:pt x="1328" y="959"/>
                    </a:lnTo>
                    <a:lnTo>
                      <a:pt x="1328" y="961"/>
                    </a:lnTo>
                    <a:lnTo>
                      <a:pt x="1328" y="961"/>
                    </a:lnTo>
                    <a:lnTo>
                      <a:pt x="1328" y="961"/>
                    </a:lnTo>
                    <a:lnTo>
                      <a:pt x="1328" y="961"/>
                    </a:lnTo>
                    <a:lnTo>
                      <a:pt x="1328" y="963"/>
                    </a:lnTo>
                    <a:lnTo>
                      <a:pt x="1328" y="963"/>
                    </a:lnTo>
                    <a:lnTo>
                      <a:pt x="1328" y="963"/>
                    </a:lnTo>
                    <a:lnTo>
                      <a:pt x="1328" y="963"/>
                    </a:lnTo>
                    <a:lnTo>
                      <a:pt x="1328" y="965"/>
                    </a:lnTo>
                    <a:lnTo>
                      <a:pt x="1330" y="965"/>
                    </a:lnTo>
                    <a:lnTo>
                      <a:pt x="1330" y="965"/>
                    </a:lnTo>
                    <a:lnTo>
                      <a:pt x="1330" y="965"/>
                    </a:lnTo>
                    <a:lnTo>
                      <a:pt x="1330" y="966"/>
                    </a:lnTo>
                    <a:lnTo>
                      <a:pt x="1328" y="966"/>
                    </a:lnTo>
                    <a:lnTo>
                      <a:pt x="1328" y="966"/>
                    </a:lnTo>
                    <a:lnTo>
                      <a:pt x="1328" y="966"/>
                    </a:lnTo>
                    <a:lnTo>
                      <a:pt x="1326" y="966"/>
                    </a:lnTo>
                    <a:lnTo>
                      <a:pt x="1326" y="968"/>
                    </a:lnTo>
                    <a:lnTo>
                      <a:pt x="1324" y="968"/>
                    </a:lnTo>
                    <a:lnTo>
                      <a:pt x="1324" y="968"/>
                    </a:lnTo>
                    <a:lnTo>
                      <a:pt x="1324" y="968"/>
                    </a:lnTo>
                    <a:lnTo>
                      <a:pt x="1322" y="968"/>
                    </a:lnTo>
                    <a:lnTo>
                      <a:pt x="1320" y="968"/>
                    </a:lnTo>
                    <a:lnTo>
                      <a:pt x="1320" y="968"/>
                    </a:lnTo>
                    <a:lnTo>
                      <a:pt x="1320" y="968"/>
                    </a:lnTo>
                    <a:lnTo>
                      <a:pt x="1319" y="968"/>
                    </a:lnTo>
                    <a:lnTo>
                      <a:pt x="1319" y="968"/>
                    </a:lnTo>
                    <a:lnTo>
                      <a:pt x="1319" y="968"/>
                    </a:lnTo>
                    <a:lnTo>
                      <a:pt x="1317" y="968"/>
                    </a:lnTo>
                    <a:lnTo>
                      <a:pt x="1317" y="968"/>
                    </a:lnTo>
                    <a:lnTo>
                      <a:pt x="1317" y="968"/>
                    </a:lnTo>
                    <a:lnTo>
                      <a:pt x="1315" y="968"/>
                    </a:lnTo>
                    <a:lnTo>
                      <a:pt x="1315" y="968"/>
                    </a:lnTo>
                    <a:lnTo>
                      <a:pt x="1315" y="968"/>
                    </a:lnTo>
                    <a:lnTo>
                      <a:pt x="1315" y="968"/>
                    </a:lnTo>
                    <a:lnTo>
                      <a:pt x="1315" y="968"/>
                    </a:lnTo>
                    <a:lnTo>
                      <a:pt x="1315" y="968"/>
                    </a:lnTo>
                    <a:lnTo>
                      <a:pt x="1313" y="968"/>
                    </a:lnTo>
                    <a:lnTo>
                      <a:pt x="1313" y="968"/>
                    </a:lnTo>
                    <a:lnTo>
                      <a:pt x="1313" y="968"/>
                    </a:lnTo>
                    <a:lnTo>
                      <a:pt x="1313" y="968"/>
                    </a:lnTo>
                    <a:lnTo>
                      <a:pt x="1313" y="968"/>
                    </a:lnTo>
                    <a:lnTo>
                      <a:pt x="1311" y="968"/>
                    </a:lnTo>
                    <a:lnTo>
                      <a:pt x="1311" y="968"/>
                    </a:lnTo>
                    <a:lnTo>
                      <a:pt x="1311" y="968"/>
                    </a:lnTo>
                    <a:lnTo>
                      <a:pt x="1311" y="968"/>
                    </a:lnTo>
                    <a:lnTo>
                      <a:pt x="1311" y="968"/>
                    </a:lnTo>
                    <a:lnTo>
                      <a:pt x="1310" y="968"/>
                    </a:lnTo>
                    <a:lnTo>
                      <a:pt x="1310" y="968"/>
                    </a:lnTo>
                    <a:lnTo>
                      <a:pt x="1308" y="968"/>
                    </a:lnTo>
                    <a:lnTo>
                      <a:pt x="1308" y="968"/>
                    </a:lnTo>
                    <a:lnTo>
                      <a:pt x="1308" y="968"/>
                    </a:lnTo>
                    <a:lnTo>
                      <a:pt x="1308" y="968"/>
                    </a:lnTo>
                    <a:lnTo>
                      <a:pt x="1306" y="968"/>
                    </a:lnTo>
                    <a:lnTo>
                      <a:pt x="1306" y="968"/>
                    </a:lnTo>
                    <a:lnTo>
                      <a:pt x="1306" y="968"/>
                    </a:lnTo>
                    <a:lnTo>
                      <a:pt x="1304" y="968"/>
                    </a:lnTo>
                    <a:lnTo>
                      <a:pt x="1304" y="968"/>
                    </a:lnTo>
                    <a:lnTo>
                      <a:pt x="1302" y="968"/>
                    </a:lnTo>
                    <a:lnTo>
                      <a:pt x="1302" y="968"/>
                    </a:lnTo>
                    <a:lnTo>
                      <a:pt x="1302" y="968"/>
                    </a:lnTo>
                    <a:lnTo>
                      <a:pt x="1302" y="968"/>
                    </a:lnTo>
                    <a:lnTo>
                      <a:pt x="1302" y="968"/>
                    </a:lnTo>
                    <a:lnTo>
                      <a:pt x="1302" y="970"/>
                    </a:lnTo>
                    <a:lnTo>
                      <a:pt x="1302" y="970"/>
                    </a:lnTo>
                    <a:lnTo>
                      <a:pt x="1302" y="970"/>
                    </a:lnTo>
                    <a:lnTo>
                      <a:pt x="1302" y="970"/>
                    </a:lnTo>
                    <a:lnTo>
                      <a:pt x="1302" y="972"/>
                    </a:lnTo>
                    <a:lnTo>
                      <a:pt x="1302" y="972"/>
                    </a:lnTo>
                    <a:lnTo>
                      <a:pt x="1301" y="972"/>
                    </a:lnTo>
                    <a:lnTo>
                      <a:pt x="1301" y="974"/>
                    </a:lnTo>
                    <a:lnTo>
                      <a:pt x="1301" y="974"/>
                    </a:lnTo>
                    <a:lnTo>
                      <a:pt x="1301" y="974"/>
                    </a:lnTo>
                    <a:lnTo>
                      <a:pt x="1301" y="974"/>
                    </a:lnTo>
                    <a:lnTo>
                      <a:pt x="1301" y="976"/>
                    </a:lnTo>
                    <a:lnTo>
                      <a:pt x="1301" y="976"/>
                    </a:lnTo>
                    <a:lnTo>
                      <a:pt x="1301" y="976"/>
                    </a:lnTo>
                    <a:lnTo>
                      <a:pt x="1301" y="977"/>
                    </a:lnTo>
                    <a:lnTo>
                      <a:pt x="1301" y="977"/>
                    </a:lnTo>
                    <a:lnTo>
                      <a:pt x="1301" y="983"/>
                    </a:lnTo>
                    <a:lnTo>
                      <a:pt x="1301" y="983"/>
                    </a:lnTo>
                    <a:lnTo>
                      <a:pt x="1301" y="985"/>
                    </a:lnTo>
                    <a:lnTo>
                      <a:pt x="1301" y="985"/>
                    </a:lnTo>
                    <a:lnTo>
                      <a:pt x="1301" y="986"/>
                    </a:lnTo>
                    <a:lnTo>
                      <a:pt x="1302" y="986"/>
                    </a:lnTo>
                    <a:lnTo>
                      <a:pt x="1302" y="988"/>
                    </a:lnTo>
                    <a:lnTo>
                      <a:pt x="1302" y="988"/>
                    </a:lnTo>
                    <a:lnTo>
                      <a:pt x="1302" y="988"/>
                    </a:lnTo>
                    <a:lnTo>
                      <a:pt x="1304" y="990"/>
                    </a:lnTo>
                    <a:lnTo>
                      <a:pt x="1304" y="990"/>
                    </a:lnTo>
                    <a:lnTo>
                      <a:pt x="1306" y="992"/>
                    </a:lnTo>
                    <a:lnTo>
                      <a:pt x="1306" y="992"/>
                    </a:lnTo>
                    <a:lnTo>
                      <a:pt x="1306" y="992"/>
                    </a:lnTo>
                    <a:lnTo>
                      <a:pt x="1306" y="994"/>
                    </a:lnTo>
                    <a:lnTo>
                      <a:pt x="1306" y="994"/>
                    </a:lnTo>
                    <a:lnTo>
                      <a:pt x="1306" y="995"/>
                    </a:lnTo>
                    <a:lnTo>
                      <a:pt x="1306" y="995"/>
                    </a:lnTo>
                    <a:lnTo>
                      <a:pt x="1304" y="997"/>
                    </a:lnTo>
                    <a:lnTo>
                      <a:pt x="1304" y="997"/>
                    </a:lnTo>
                    <a:lnTo>
                      <a:pt x="1304" y="997"/>
                    </a:lnTo>
                    <a:lnTo>
                      <a:pt x="1304" y="999"/>
                    </a:lnTo>
                    <a:lnTo>
                      <a:pt x="1302" y="999"/>
                    </a:lnTo>
                    <a:lnTo>
                      <a:pt x="1302" y="999"/>
                    </a:lnTo>
                    <a:lnTo>
                      <a:pt x="1302" y="999"/>
                    </a:lnTo>
                    <a:lnTo>
                      <a:pt x="1301" y="999"/>
                    </a:lnTo>
                    <a:lnTo>
                      <a:pt x="1299" y="999"/>
                    </a:lnTo>
                    <a:lnTo>
                      <a:pt x="1299" y="999"/>
                    </a:lnTo>
                    <a:lnTo>
                      <a:pt x="1299" y="999"/>
                    </a:lnTo>
                    <a:lnTo>
                      <a:pt x="1297" y="999"/>
                    </a:lnTo>
                    <a:lnTo>
                      <a:pt x="1297" y="999"/>
                    </a:lnTo>
                    <a:lnTo>
                      <a:pt x="1295" y="999"/>
                    </a:lnTo>
                    <a:lnTo>
                      <a:pt x="1295" y="999"/>
                    </a:lnTo>
                    <a:lnTo>
                      <a:pt x="1295" y="999"/>
                    </a:lnTo>
                    <a:lnTo>
                      <a:pt x="1295" y="999"/>
                    </a:lnTo>
                    <a:lnTo>
                      <a:pt x="1293" y="999"/>
                    </a:lnTo>
                    <a:lnTo>
                      <a:pt x="1293" y="999"/>
                    </a:lnTo>
                    <a:lnTo>
                      <a:pt x="1293" y="999"/>
                    </a:lnTo>
                    <a:lnTo>
                      <a:pt x="1293" y="999"/>
                    </a:lnTo>
                    <a:lnTo>
                      <a:pt x="1292" y="999"/>
                    </a:lnTo>
                    <a:lnTo>
                      <a:pt x="1292" y="999"/>
                    </a:lnTo>
                    <a:lnTo>
                      <a:pt x="1290" y="999"/>
                    </a:lnTo>
                    <a:lnTo>
                      <a:pt x="1290" y="999"/>
                    </a:lnTo>
                    <a:lnTo>
                      <a:pt x="1290" y="999"/>
                    </a:lnTo>
                    <a:lnTo>
                      <a:pt x="1288" y="999"/>
                    </a:lnTo>
                    <a:lnTo>
                      <a:pt x="1286" y="1001"/>
                    </a:lnTo>
                    <a:lnTo>
                      <a:pt x="1286" y="1001"/>
                    </a:lnTo>
                    <a:lnTo>
                      <a:pt x="1286" y="1001"/>
                    </a:lnTo>
                    <a:lnTo>
                      <a:pt x="1284" y="1003"/>
                    </a:lnTo>
                    <a:lnTo>
                      <a:pt x="1282" y="1004"/>
                    </a:lnTo>
                    <a:lnTo>
                      <a:pt x="1282" y="1004"/>
                    </a:lnTo>
                    <a:lnTo>
                      <a:pt x="1282" y="1004"/>
                    </a:lnTo>
                    <a:lnTo>
                      <a:pt x="1282" y="1004"/>
                    </a:lnTo>
                    <a:lnTo>
                      <a:pt x="1282" y="1006"/>
                    </a:lnTo>
                    <a:lnTo>
                      <a:pt x="1282" y="1006"/>
                    </a:lnTo>
                    <a:lnTo>
                      <a:pt x="1281" y="1006"/>
                    </a:lnTo>
                    <a:lnTo>
                      <a:pt x="1281" y="1008"/>
                    </a:lnTo>
                    <a:lnTo>
                      <a:pt x="1281" y="1008"/>
                    </a:lnTo>
                    <a:lnTo>
                      <a:pt x="1281" y="1008"/>
                    </a:lnTo>
                    <a:lnTo>
                      <a:pt x="1281" y="1008"/>
                    </a:lnTo>
                    <a:lnTo>
                      <a:pt x="1281" y="1010"/>
                    </a:lnTo>
                    <a:lnTo>
                      <a:pt x="1281" y="1010"/>
                    </a:lnTo>
                    <a:lnTo>
                      <a:pt x="1281" y="1010"/>
                    </a:lnTo>
                    <a:lnTo>
                      <a:pt x="1281" y="1012"/>
                    </a:lnTo>
                    <a:lnTo>
                      <a:pt x="1281" y="1012"/>
                    </a:lnTo>
                    <a:lnTo>
                      <a:pt x="1279" y="1012"/>
                    </a:lnTo>
                    <a:lnTo>
                      <a:pt x="1279" y="1012"/>
                    </a:lnTo>
                    <a:lnTo>
                      <a:pt x="1279" y="1012"/>
                    </a:lnTo>
                    <a:lnTo>
                      <a:pt x="1279" y="1013"/>
                    </a:lnTo>
                    <a:lnTo>
                      <a:pt x="1277" y="1015"/>
                    </a:lnTo>
                    <a:lnTo>
                      <a:pt x="1277" y="1015"/>
                    </a:lnTo>
                    <a:lnTo>
                      <a:pt x="1277" y="1017"/>
                    </a:lnTo>
                    <a:lnTo>
                      <a:pt x="1275" y="1017"/>
                    </a:lnTo>
                    <a:lnTo>
                      <a:pt x="1275" y="1019"/>
                    </a:lnTo>
                    <a:lnTo>
                      <a:pt x="1275" y="1019"/>
                    </a:lnTo>
                    <a:lnTo>
                      <a:pt x="1275" y="1021"/>
                    </a:lnTo>
                    <a:lnTo>
                      <a:pt x="1275" y="1021"/>
                    </a:lnTo>
                    <a:lnTo>
                      <a:pt x="1275" y="1023"/>
                    </a:lnTo>
                    <a:lnTo>
                      <a:pt x="1275" y="1023"/>
                    </a:lnTo>
                    <a:lnTo>
                      <a:pt x="1275" y="1024"/>
                    </a:lnTo>
                    <a:lnTo>
                      <a:pt x="1273" y="1024"/>
                    </a:lnTo>
                    <a:lnTo>
                      <a:pt x="1273" y="1026"/>
                    </a:lnTo>
                    <a:lnTo>
                      <a:pt x="1273" y="1026"/>
                    </a:lnTo>
                    <a:lnTo>
                      <a:pt x="1273" y="1026"/>
                    </a:lnTo>
                    <a:lnTo>
                      <a:pt x="1273" y="1026"/>
                    </a:lnTo>
                    <a:lnTo>
                      <a:pt x="1273" y="1028"/>
                    </a:lnTo>
                    <a:lnTo>
                      <a:pt x="1273" y="1028"/>
                    </a:lnTo>
                    <a:lnTo>
                      <a:pt x="1273" y="1028"/>
                    </a:lnTo>
                    <a:lnTo>
                      <a:pt x="1273" y="1030"/>
                    </a:lnTo>
                    <a:lnTo>
                      <a:pt x="1275" y="1030"/>
                    </a:lnTo>
                    <a:lnTo>
                      <a:pt x="1275" y="1032"/>
                    </a:lnTo>
                    <a:lnTo>
                      <a:pt x="1275" y="1032"/>
                    </a:lnTo>
                    <a:lnTo>
                      <a:pt x="1275" y="1032"/>
                    </a:lnTo>
                    <a:lnTo>
                      <a:pt x="1277" y="1032"/>
                    </a:lnTo>
                    <a:lnTo>
                      <a:pt x="1277" y="1032"/>
                    </a:lnTo>
                    <a:lnTo>
                      <a:pt x="1277" y="1033"/>
                    </a:lnTo>
                    <a:lnTo>
                      <a:pt x="1277" y="1033"/>
                    </a:lnTo>
                    <a:lnTo>
                      <a:pt x="1277" y="1033"/>
                    </a:lnTo>
                    <a:lnTo>
                      <a:pt x="1277" y="1035"/>
                    </a:lnTo>
                    <a:lnTo>
                      <a:pt x="1279" y="1035"/>
                    </a:lnTo>
                    <a:lnTo>
                      <a:pt x="1279" y="1035"/>
                    </a:lnTo>
                    <a:lnTo>
                      <a:pt x="1279" y="1037"/>
                    </a:lnTo>
                    <a:lnTo>
                      <a:pt x="1279" y="1037"/>
                    </a:lnTo>
                    <a:lnTo>
                      <a:pt x="1279" y="1037"/>
                    </a:lnTo>
                    <a:lnTo>
                      <a:pt x="1277" y="1039"/>
                    </a:lnTo>
                    <a:lnTo>
                      <a:pt x="1277" y="1039"/>
                    </a:lnTo>
                    <a:lnTo>
                      <a:pt x="1277" y="1041"/>
                    </a:lnTo>
                    <a:lnTo>
                      <a:pt x="1277" y="1041"/>
                    </a:lnTo>
                    <a:lnTo>
                      <a:pt x="1277" y="1041"/>
                    </a:lnTo>
                    <a:lnTo>
                      <a:pt x="1275" y="1041"/>
                    </a:lnTo>
                    <a:lnTo>
                      <a:pt x="1275" y="1041"/>
                    </a:lnTo>
                    <a:lnTo>
                      <a:pt x="1273" y="1041"/>
                    </a:lnTo>
                    <a:lnTo>
                      <a:pt x="1273" y="1041"/>
                    </a:lnTo>
                    <a:lnTo>
                      <a:pt x="1273" y="1041"/>
                    </a:lnTo>
                    <a:lnTo>
                      <a:pt x="1272" y="1042"/>
                    </a:lnTo>
                    <a:lnTo>
                      <a:pt x="1272" y="1042"/>
                    </a:lnTo>
                    <a:lnTo>
                      <a:pt x="1272" y="1042"/>
                    </a:lnTo>
                    <a:lnTo>
                      <a:pt x="1272" y="1044"/>
                    </a:lnTo>
                    <a:lnTo>
                      <a:pt x="1272" y="1044"/>
                    </a:lnTo>
                    <a:lnTo>
                      <a:pt x="1272" y="1044"/>
                    </a:lnTo>
                    <a:lnTo>
                      <a:pt x="1272" y="1044"/>
                    </a:lnTo>
                    <a:lnTo>
                      <a:pt x="1272" y="1044"/>
                    </a:lnTo>
                    <a:lnTo>
                      <a:pt x="1272" y="1044"/>
                    </a:lnTo>
                    <a:lnTo>
                      <a:pt x="1270" y="1044"/>
                    </a:lnTo>
                    <a:lnTo>
                      <a:pt x="1270" y="1044"/>
                    </a:lnTo>
                    <a:lnTo>
                      <a:pt x="1270" y="1044"/>
                    </a:lnTo>
                    <a:lnTo>
                      <a:pt x="1270" y="1044"/>
                    </a:lnTo>
                    <a:lnTo>
                      <a:pt x="1268" y="1044"/>
                    </a:lnTo>
                    <a:lnTo>
                      <a:pt x="1268" y="1044"/>
                    </a:lnTo>
                    <a:lnTo>
                      <a:pt x="1266" y="1044"/>
                    </a:lnTo>
                    <a:lnTo>
                      <a:pt x="1266" y="1046"/>
                    </a:lnTo>
                    <a:lnTo>
                      <a:pt x="1266" y="1046"/>
                    </a:lnTo>
                    <a:lnTo>
                      <a:pt x="1266" y="1048"/>
                    </a:lnTo>
                    <a:lnTo>
                      <a:pt x="1264" y="1048"/>
                    </a:lnTo>
                    <a:lnTo>
                      <a:pt x="1264" y="1048"/>
                    </a:lnTo>
                    <a:lnTo>
                      <a:pt x="1264" y="1050"/>
                    </a:lnTo>
                    <a:lnTo>
                      <a:pt x="1263" y="1050"/>
                    </a:lnTo>
                    <a:lnTo>
                      <a:pt x="1263" y="1051"/>
                    </a:lnTo>
                    <a:lnTo>
                      <a:pt x="1261" y="1051"/>
                    </a:lnTo>
                    <a:lnTo>
                      <a:pt x="1261" y="1051"/>
                    </a:lnTo>
                    <a:lnTo>
                      <a:pt x="1259" y="1051"/>
                    </a:lnTo>
                    <a:lnTo>
                      <a:pt x="1257" y="1051"/>
                    </a:lnTo>
                    <a:lnTo>
                      <a:pt x="1257" y="1051"/>
                    </a:lnTo>
                    <a:lnTo>
                      <a:pt x="1257" y="1051"/>
                    </a:lnTo>
                    <a:lnTo>
                      <a:pt x="1257" y="1051"/>
                    </a:lnTo>
                    <a:lnTo>
                      <a:pt x="1255" y="1051"/>
                    </a:lnTo>
                    <a:lnTo>
                      <a:pt x="1255" y="1051"/>
                    </a:lnTo>
                    <a:lnTo>
                      <a:pt x="1254" y="1051"/>
                    </a:lnTo>
                    <a:lnTo>
                      <a:pt x="1254" y="1051"/>
                    </a:lnTo>
                    <a:lnTo>
                      <a:pt x="1254" y="1053"/>
                    </a:lnTo>
                    <a:lnTo>
                      <a:pt x="1254" y="1053"/>
                    </a:lnTo>
                    <a:lnTo>
                      <a:pt x="1254" y="1053"/>
                    </a:lnTo>
                    <a:lnTo>
                      <a:pt x="1254" y="1055"/>
                    </a:lnTo>
                    <a:lnTo>
                      <a:pt x="1254" y="1057"/>
                    </a:lnTo>
                    <a:lnTo>
                      <a:pt x="1254" y="1057"/>
                    </a:lnTo>
                    <a:lnTo>
                      <a:pt x="1254" y="1057"/>
                    </a:lnTo>
                    <a:lnTo>
                      <a:pt x="1254" y="1059"/>
                    </a:lnTo>
                    <a:lnTo>
                      <a:pt x="1252" y="1057"/>
                    </a:lnTo>
                    <a:lnTo>
                      <a:pt x="1252" y="1057"/>
                    </a:lnTo>
                    <a:lnTo>
                      <a:pt x="1252" y="1057"/>
                    </a:lnTo>
                    <a:lnTo>
                      <a:pt x="1250" y="1057"/>
                    </a:lnTo>
                    <a:lnTo>
                      <a:pt x="1250" y="1057"/>
                    </a:lnTo>
                    <a:lnTo>
                      <a:pt x="1248" y="1057"/>
                    </a:lnTo>
                    <a:lnTo>
                      <a:pt x="1248" y="1057"/>
                    </a:lnTo>
                    <a:lnTo>
                      <a:pt x="1248" y="1059"/>
                    </a:lnTo>
                    <a:lnTo>
                      <a:pt x="1248" y="1059"/>
                    </a:lnTo>
                    <a:lnTo>
                      <a:pt x="1248" y="1059"/>
                    </a:lnTo>
                    <a:lnTo>
                      <a:pt x="1246" y="1059"/>
                    </a:lnTo>
                    <a:lnTo>
                      <a:pt x="1246" y="1059"/>
                    </a:lnTo>
                    <a:lnTo>
                      <a:pt x="1246" y="1059"/>
                    </a:lnTo>
                    <a:lnTo>
                      <a:pt x="1246" y="1059"/>
                    </a:lnTo>
                    <a:lnTo>
                      <a:pt x="1246" y="1059"/>
                    </a:lnTo>
                    <a:lnTo>
                      <a:pt x="1244" y="1057"/>
                    </a:lnTo>
                    <a:lnTo>
                      <a:pt x="1244" y="1057"/>
                    </a:lnTo>
                    <a:lnTo>
                      <a:pt x="1243" y="1057"/>
                    </a:lnTo>
                    <a:lnTo>
                      <a:pt x="1243" y="1057"/>
                    </a:lnTo>
                    <a:lnTo>
                      <a:pt x="1243" y="1055"/>
                    </a:lnTo>
                    <a:lnTo>
                      <a:pt x="1241" y="1055"/>
                    </a:lnTo>
                    <a:lnTo>
                      <a:pt x="1241" y="1055"/>
                    </a:lnTo>
                    <a:lnTo>
                      <a:pt x="1241" y="1055"/>
                    </a:lnTo>
                    <a:lnTo>
                      <a:pt x="1237" y="1055"/>
                    </a:lnTo>
                    <a:lnTo>
                      <a:pt x="1237" y="1055"/>
                    </a:lnTo>
                    <a:lnTo>
                      <a:pt x="1237" y="1057"/>
                    </a:lnTo>
                    <a:lnTo>
                      <a:pt x="1237" y="1057"/>
                    </a:lnTo>
                    <a:lnTo>
                      <a:pt x="1235" y="1057"/>
                    </a:lnTo>
                    <a:lnTo>
                      <a:pt x="1235" y="1059"/>
                    </a:lnTo>
                    <a:lnTo>
                      <a:pt x="1235" y="1059"/>
                    </a:lnTo>
                    <a:lnTo>
                      <a:pt x="1235" y="1059"/>
                    </a:lnTo>
                    <a:lnTo>
                      <a:pt x="1235" y="1059"/>
                    </a:lnTo>
                    <a:lnTo>
                      <a:pt x="1235" y="1061"/>
                    </a:lnTo>
                    <a:lnTo>
                      <a:pt x="1235" y="1061"/>
                    </a:lnTo>
                    <a:lnTo>
                      <a:pt x="1235" y="1061"/>
                    </a:lnTo>
                    <a:lnTo>
                      <a:pt x="1235" y="1062"/>
                    </a:lnTo>
                    <a:lnTo>
                      <a:pt x="1235" y="1062"/>
                    </a:lnTo>
                    <a:lnTo>
                      <a:pt x="1235" y="1062"/>
                    </a:lnTo>
                    <a:lnTo>
                      <a:pt x="1235" y="1064"/>
                    </a:lnTo>
                    <a:lnTo>
                      <a:pt x="1235" y="1064"/>
                    </a:lnTo>
                    <a:lnTo>
                      <a:pt x="1234" y="1066"/>
                    </a:lnTo>
                    <a:lnTo>
                      <a:pt x="1234" y="1066"/>
                    </a:lnTo>
                    <a:lnTo>
                      <a:pt x="1234" y="1066"/>
                    </a:lnTo>
                    <a:lnTo>
                      <a:pt x="1234" y="1066"/>
                    </a:lnTo>
                    <a:lnTo>
                      <a:pt x="1234" y="1068"/>
                    </a:lnTo>
                    <a:lnTo>
                      <a:pt x="1234" y="1068"/>
                    </a:lnTo>
                    <a:lnTo>
                      <a:pt x="1232" y="1068"/>
                    </a:lnTo>
                    <a:lnTo>
                      <a:pt x="1232" y="1068"/>
                    </a:lnTo>
                    <a:lnTo>
                      <a:pt x="1230" y="1070"/>
                    </a:lnTo>
                    <a:lnTo>
                      <a:pt x="1230" y="1070"/>
                    </a:lnTo>
                    <a:lnTo>
                      <a:pt x="1228" y="1070"/>
                    </a:lnTo>
                    <a:lnTo>
                      <a:pt x="1228" y="1070"/>
                    </a:lnTo>
                    <a:lnTo>
                      <a:pt x="1228" y="1070"/>
                    </a:lnTo>
                    <a:lnTo>
                      <a:pt x="1226" y="1070"/>
                    </a:lnTo>
                    <a:lnTo>
                      <a:pt x="1226" y="1070"/>
                    </a:lnTo>
                    <a:lnTo>
                      <a:pt x="1226" y="1070"/>
                    </a:lnTo>
                    <a:lnTo>
                      <a:pt x="1226" y="1071"/>
                    </a:lnTo>
                    <a:lnTo>
                      <a:pt x="1226" y="1071"/>
                    </a:lnTo>
                    <a:lnTo>
                      <a:pt x="1228" y="1071"/>
                    </a:lnTo>
                    <a:lnTo>
                      <a:pt x="1228" y="1071"/>
                    </a:lnTo>
                    <a:lnTo>
                      <a:pt x="1228" y="1071"/>
                    </a:lnTo>
                    <a:lnTo>
                      <a:pt x="1228" y="1071"/>
                    </a:lnTo>
                    <a:lnTo>
                      <a:pt x="1228" y="1071"/>
                    </a:lnTo>
                    <a:lnTo>
                      <a:pt x="1228" y="1073"/>
                    </a:lnTo>
                    <a:lnTo>
                      <a:pt x="1228" y="1073"/>
                    </a:lnTo>
                    <a:lnTo>
                      <a:pt x="1228" y="1075"/>
                    </a:lnTo>
                    <a:lnTo>
                      <a:pt x="1228" y="1075"/>
                    </a:lnTo>
                    <a:lnTo>
                      <a:pt x="1228" y="1075"/>
                    </a:lnTo>
                    <a:lnTo>
                      <a:pt x="1228" y="1075"/>
                    </a:lnTo>
                    <a:lnTo>
                      <a:pt x="1226" y="1077"/>
                    </a:lnTo>
                    <a:lnTo>
                      <a:pt x="1226" y="1077"/>
                    </a:lnTo>
                    <a:lnTo>
                      <a:pt x="1225" y="1077"/>
                    </a:lnTo>
                    <a:lnTo>
                      <a:pt x="1223" y="1075"/>
                    </a:lnTo>
                    <a:lnTo>
                      <a:pt x="1223" y="1077"/>
                    </a:lnTo>
                    <a:lnTo>
                      <a:pt x="1223" y="1077"/>
                    </a:lnTo>
                    <a:lnTo>
                      <a:pt x="1223" y="1077"/>
                    </a:lnTo>
                    <a:lnTo>
                      <a:pt x="1225" y="1077"/>
                    </a:lnTo>
                    <a:lnTo>
                      <a:pt x="1226" y="1079"/>
                    </a:lnTo>
                    <a:lnTo>
                      <a:pt x="1226" y="1079"/>
                    </a:lnTo>
                    <a:lnTo>
                      <a:pt x="1226" y="1080"/>
                    </a:lnTo>
                    <a:lnTo>
                      <a:pt x="1226" y="1080"/>
                    </a:lnTo>
                    <a:lnTo>
                      <a:pt x="1226" y="1080"/>
                    </a:lnTo>
                    <a:lnTo>
                      <a:pt x="1225" y="1080"/>
                    </a:lnTo>
                    <a:lnTo>
                      <a:pt x="1223" y="1080"/>
                    </a:lnTo>
                    <a:lnTo>
                      <a:pt x="1223" y="1080"/>
                    </a:lnTo>
                    <a:lnTo>
                      <a:pt x="1223" y="1080"/>
                    </a:lnTo>
                    <a:lnTo>
                      <a:pt x="1223" y="1082"/>
                    </a:lnTo>
                    <a:lnTo>
                      <a:pt x="1221" y="1082"/>
                    </a:lnTo>
                    <a:lnTo>
                      <a:pt x="1221" y="1082"/>
                    </a:lnTo>
                    <a:lnTo>
                      <a:pt x="1219" y="1082"/>
                    </a:lnTo>
                    <a:lnTo>
                      <a:pt x="1219" y="1080"/>
                    </a:lnTo>
                    <a:lnTo>
                      <a:pt x="1219" y="1080"/>
                    </a:lnTo>
                    <a:lnTo>
                      <a:pt x="1219" y="1080"/>
                    </a:lnTo>
                    <a:lnTo>
                      <a:pt x="1217" y="1080"/>
                    </a:lnTo>
                    <a:lnTo>
                      <a:pt x="1217" y="1079"/>
                    </a:lnTo>
                    <a:lnTo>
                      <a:pt x="1217" y="1079"/>
                    </a:lnTo>
                    <a:lnTo>
                      <a:pt x="1217" y="1079"/>
                    </a:lnTo>
                    <a:lnTo>
                      <a:pt x="1216" y="1079"/>
                    </a:lnTo>
                    <a:lnTo>
                      <a:pt x="1216" y="1079"/>
                    </a:lnTo>
                    <a:lnTo>
                      <a:pt x="1214" y="1079"/>
                    </a:lnTo>
                    <a:lnTo>
                      <a:pt x="1214" y="1079"/>
                    </a:lnTo>
                    <a:lnTo>
                      <a:pt x="1212" y="1079"/>
                    </a:lnTo>
                    <a:lnTo>
                      <a:pt x="1212" y="1079"/>
                    </a:lnTo>
                    <a:lnTo>
                      <a:pt x="1210" y="1079"/>
                    </a:lnTo>
                    <a:lnTo>
                      <a:pt x="1208" y="1079"/>
                    </a:lnTo>
                    <a:lnTo>
                      <a:pt x="1208" y="1079"/>
                    </a:lnTo>
                    <a:lnTo>
                      <a:pt x="1208" y="1079"/>
                    </a:lnTo>
                    <a:lnTo>
                      <a:pt x="1207" y="1079"/>
                    </a:lnTo>
                    <a:lnTo>
                      <a:pt x="1207" y="1079"/>
                    </a:lnTo>
                    <a:lnTo>
                      <a:pt x="1205" y="1079"/>
                    </a:lnTo>
                    <a:lnTo>
                      <a:pt x="1205" y="1079"/>
                    </a:lnTo>
                    <a:lnTo>
                      <a:pt x="1205" y="1079"/>
                    </a:lnTo>
                    <a:lnTo>
                      <a:pt x="1205" y="1079"/>
                    </a:lnTo>
                    <a:lnTo>
                      <a:pt x="1207" y="1079"/>
                    </a:lnTo>
                    <a:lnTo>
                      <a:pt x="1207" y="1079"/>
                    </a:lnTo>
                    <a:lnTo>
                      <a:pt x="1207" y="1079"/>
                    </a:lnTo>
                    <a:lnTo>
                      <a:pt x="1205" y="1077"/>
                    </a:lnTo>
                    <a:lnTo>
                      <a:pt x="1203" y="1077"/>
                    </a:lnTo>
                    <a:lnTo>
                      <a:pt x="1203" y="1077"/>
                    </a:lnTo>
                    <a:lnTo>
                      <a:pt x="1203" y="1077"/>
                    </a:lnTo>
                    <a:lnTo>
                      <a:pt x="1203" y="1077"/>
                    </a:lnTo>
                    <a:lnTo>
                      <a:pt x="1201" y="1077"/>
                    </a:lnTo>
                    <a:lnTo>
                      <a:pt x="1201" y="1077"/>
                    </a:lnTo>
                    <a:lnTo>
                      <a:pt x="1199" y="1075"/>
                    </a:lnTo>
                    <a:lnTo>
                      <a:pt x="1199" y="1075"/>
                    </a:lnTo>
                    <a:lnTo>
                      <a:pt x="1197" y="1075"/>
                    </a:lnTo>
                    <a:lnTo>
                      <a:pt x="1197" y="1075"/>
                    </a:lnTo>
                    <a:lnTo>
                      <a:pt x="1196" y="1075"/>
                    </a:lnTo>
                    <a:lnTo>
                      <a:pt x="1196" y="1075"/>
                    </a:lnTo>
                    <a:lnTo>
                      <a:pt x="1196" y="1073"/>
                    </a:lnTo>
                    <a:lnTo>
                      <a:pt x="1194" y="1073"/>
                    </a:lnTo>
                    <a:lnTo>
                      <a:pt x="1194" y="1073"/>
                    </a:lnTo>
                    <a:lnTo>
                      <a:pt x="1194" y="1073"/>
                    </a:lnTo>
                    <a:lnTo>
                      <a:pt x="1192" y="1073"/>
                    </a:lnTo>
                    <a:lnTo>
                      <a:pt x="1192" y="1073"/>
                    </a:lnTo>
                    <a:lnTo>
                      <a:pt x="1192" y="1071"/>
                    </a:lnTo>
                    <a:lnTo>
                      <a:pt x="1190" y="1071"/>
                    </a:lnTo>
                    <a:lnTo>
                      <a:pt x="1190" y="1071"/>
                    </a:lnTo>
                    <a:lnTo>
                      <a:pt x="1190" y="1071"/>
                    </a:lnTo>
                    <a:lnTo>
                      <a:pt x="1190" y="1071"/>
                    </a:lnTo>
                    <a:lnTo>
                      <a:pt x="1190" y="1071"/>
                    </a:lnTo>
                    <a:lnTo>
                      <a:pt x="1188" y="1071"/>
                    </a:lnTo>
                    <a:lnTo>
                      <a:pt x="1188" y="1071"/>
                    </a:lnTo>
                    <a:lnTo>
                      <a:pt x="1188" y="1071"/>
                    </a:lnTo>
                    <a:lnTo>
                      <a:pt x="1188" y="1071"/>
                    </a:lnTo>
                    <a:lnTo>
                      <a:pt x="1188" y="1071"/>
                    </a:lnTo>
                    <a:lnTo>
                      <a:pt x="1188" y="1073"/>
                    </a:lnTo>
                    <a:lnTo>
                      <a:pt x="1188" y="1073"/>
                    </a:lnTo>
                    <a:lnTo>
                      <a:pt x="1188" y="1073"/>
                    </a:lnTo>
                    <a:lnTo>
                      <a:pt x="1188" y="1073"/>
                    </a:lnTo>
                    <a:lnTo>
                      <a:pt x="1188" y="1073"/>
                    </a:lnTo>
                    <a:lnTo>
                      <a:pt x="1188" y="1073"/>
                    </a:lnTo>
                    <a:lnTo>
                      <a:pt x="1188" y="1073"/>
                    </a:lnTo>
                    <a:lnTo>
                      <a:pt x="1187" y="1073"/>
                    </a:lnTo>
                    <a:lnTo>
                      <a:pt x="1187" y="1073"/>
                    </a:lnTo>
                    <a:lnTo>
                      <a:pt x="1187" y="1073"/>
                    </a:lnTo>
                    <a:lnTo>
                      <a:pt x="1187" y="1073"/>
                    </a:lnTo>
                    <a:lnTo>
                      <a:pt x="1187" y="1073"/>
                    </a:lnTo>
                    <a:lnTo>
                      <a:pt x="1187" y="1073"/>
                    </a:lnTo>
                    <a:lnTo>
                      <a:pt x="1187" y="1073"/>
                    </a:lnTo>
                    <a:lnTo>
                      <a:pt x="1187" y="1073"/>
                    </a:lnTo>
                    <a:lnTo>
                      <a:pt x="1185" y="1075"/>
                    </a:lnTo>
                    <a:lnTo>
                      <a:pt x="1185" y="1075"/>
                    </a:lnTo>
                    <a:lnTo>
                      <a:pt x="1185" y="1075"/>
                    </a:lnTo>
                    <a:lnTo>
                      <a:pt x="1185" y="1075"/>
                    </a:lnTo>
                    <a:lnTo>
                      <a:pt x="1185" y="1075"/>
                    </a:lnTo>
                    <a:lnTo>
                      <a:pt x="1183" y="1075"/>
                    </a:lnTo>
                    <a:lnTo>
                      <a:pt x="1183" y="1077"/>
                    </a:lnTo>
                    <a:lnTo>
                      <a:pt x="1183" y="1077"/>
                    </a:lnTo>
                    <a:lnTo>
                      <a:pt x="1183" y="1077"/>
                    </a:lnTo>
                    <a:lnTo>
                      <a:pt x="1181" y="1077"/>
                    </a:lnTo>
                    <a:lnTo>
                      <a:pt x="1181" y="1079"/>
                    </a:lnTo>
                    <a:lnTo>
                      <a:pt x="1181" y="1079"/>
                    </a:lnTo>
                    <a:lnTo>
                      <a:pt x="1181" y="1079"/>
                    </a:lnTo>
                    <a:lnTo>
                      <a:pt x="1181" y="1079"/>
                    </a:lnTo>
                    <a:lnTo>
                      <a:pt x="1181" y="1080"/>
                    </a:lnTo>
                    <a:lnTo>
                      <a:pt x="1181" y="1080"/>
                    </a:lnTo>
                    <a:lnTo>
                      <a:pt x="1181" y="1082"/>
                    </a:lnTo>
                    <a:lnTo>
                      <a:pt x="1181" y="1082"/>
                    </a:lnTo>
                    <a:lnTo>
                      <a:pt x="1179" y="1082"/>
                    </a:lnTo>
                    <a:lnTo>
                      <a:pt x="1179" y="1082"/>
                    </a:lnTo>
                    <a:lnTo>
                      <a:pt x="1179" y="1082"/>
                    </a:lnTo>
                    <a:lnTo>
                      <a:pt x="1179" y="1082"/>
                    </a:lnTo>
                    <a:lnTo>
                      <a:pt x="1179" y="1082"/>
                    </a:lnTo>
                    <a:lnTo>
                      <a:pt x="1178" y="1082"/>
                    </a:lnTo>
                    <a:lnTo>
                      <a:pt x="1178" y="1082"/>
                    </a:lnTo>
                    <a:lnTo>
                      <a:pt x="1178" y="1082"/>
                    </a:lnTo>
                    <a:lnTo>
                      <a:pt x="1178" y="1082"/>
                    </a:lnTo>
                    <a:lnTo>
                      <a:pt x="1178" y="1082"/>
                    </a:lnTo>
                    <a:lnTo>
                      <a:pt x="1176" y="1082"/>
                    </a:lnTo>
                    <a:lnTo>
                      <a:pt x="1176" y="1082"/>
                    </a:lnTo>
                    <a:lnTo>
                      <a:pt x="1176" y="1082"/>
                    </a:lnTo>
                    <a:lnTo>
                      <a:pt x="1174" y="1082"/>
                    </a:lnTo>
                    <a:lnTo>
                      <a:pt x="1174" y="1082"/>
                    </a:lnTo>
                    <a:lnTo>
                      <a:pt x="1172" y="1082"/>
                    </a:lnTo>
                    <a:lnTo>
                      <a:pt x="1172" y="1082"/>
                    </a:lnTo>
                    <a:lnTo>
                      <a:pt x="1172" y="1082"/>
                    </a:lnTo>
                    <a:lnTo>
                      <a:pt x="1172" y="1082"/>
                    </a:lnTo>
                    <a:lnTo>
                      <a:pt x="1170" y="1082"/>
                    </a:lnTo>
                    <a:lnTo>
                      <a:pt x="1170" y="1082"/>
                    </a:lnTo>
                    <a:lnTo>
                      <a:pt x="1170" y="1082"/>
                    </a:lnTo>
                    <a:lnTo>
                      <a:pt x="1170" y="1082"/>
                    </a:lnTo>
                    <a:lnTo>
                      <a:pt x="1169" y="1082"/>
                    </a:lnTo>
                    <a:lnTo>
                      <a:pt x="1169" y="1082"/>
                    </a:lnTo>
                    <a:lnTo>
                      <a:pt x="1169" y="1082"/>
                    </a:lnTo>
                    <a:lnTo>
                      <a:pt x="1169" y="1084"/>
                    </a:lnTo>
                    <a:lnTo>
                      <a:pt x="1169" y="1084"/>
                    </a:lnTo>
                    <a:lnTo>
                      <a:pt x="1167" y="1082"/>
                    </a:lnTo>
                    <a:lnTo>
                      <a:pt x="1167" y="1082"/>
                    </a:lnTo>
                    <a:lnTo>
                      <a:pt x="1167" y="1082"/>
                    </a:lnTo>
                    <a:lnTo>
                      <a:pt x="1165" y="1082"/>
                    </a:lnTo>
                    <a:lnTo>
                      <a:pt x="1165" y="1082"/>
                    </a:lnTo>
                    <a:lnTo>
                      <a:pt x="1165" y="1080"/>
                    </a:lnTo>
                    <a:lnTo>
                      <a:pt x="1163" y="1080"/>
                    </a:lnTo>
                    <a:lnTo>
                      <a:pt x="1163" y="1080"/>
                    </a:lnTo>
                    <a:lnTo>
                      <a:pt x="1163" y="1080"/>
                    </a:lnTo>
                    <a:lnTo>
                      <a:pt x="1161" y="1082"/>
                    </a:lnTo>
                    <a:lnTo>
                      <a:pt x="1161" y="1082"/>
                    </a:lnTo>
                    <a:lnTo>
                      <a:pt x="1161" y="1082"/>
                    </a:lnTo>
                    <a:lnTo>
                      <a:pt x="1161" y="1084"/>
                    </a:lnTo>
                    <a:lnTo>
                      <a:pt x="1161" y="1084"/>
                    </a:lnTo>
                    <a:lnTo>
                      <a:pt x="1159" y="1086"/>
                    </a:lnTo>
                    <a:lnTo>
                      <a:pt x="1159" y="1086"/>
                    </a:lnTo>
                    <a:lnTo>
                      <a:pt x="1159" y="1086"/>
                    </a:lnTo>
                    <a:lnTo>
                      <a:pt x="1158" y="1086"/>
                    </a:lnTo>
                    <a:lnTo>
                      <a:pt x="1158" y="1086"/>
                    </a:lnTo>
                    <a:lnTo>
                      <a:pt x="1156" y="1086"/>
                    </a:lnTo>
                    <a:lnTo>
                      <a:pt x="1156" y="1086"/>
                    </a:lnTo>
                    <a:lnTo>
                      <a:pt x="1156" y="1086"/>
                    </a:lnTo>
                    <a:lnTo>
                      <a:pt x="1156" y="1086"/>
                    </a:lnTo>
                    <a:lnTo>
                      <a:pt x="1156" y="1086"/>
                    </a:lnTo>
                    <a:lnTo>
                      <a:pt x="1154" y="1088"/>
                    </a:lnTo>
                    <a:lnTo>
                      <a:pt x="1154" y="1088"/>
                    </a:lnTo>
                    <a:lnTo>
                      <a:pt x="1152" y="1089"/>
                    </a:lnTo>
                    <a:lnTo>
                      <a:pt x="1152" y="1089"/>
                    </a:lnTo>
                    <a:lnTo>
                      <a:pt x="1152" y="1089"/>
                    </a:lnTo>
                    <a:lnTo>
                      <a:pt x="1152" y="1091"/>
                    </a:lnTo>
                    <a:lnTo>
                      <a:pt x="1152" y="1091"/>
                    </a:lnTo>
                    <a:lnTo>
                      <a:pt x="1152" y="1091"/>
                    </a:lnTo>
                    <a:lnTo>
                      <a:pt x="1152" y="1093"/>
                    </a:lnTo>
                    <a:lnTo>
                      <a:pt x="1152" y="1093"/>
                    </a:lnTo>
                    <a:lnTo>
                      <a:pt x="1152" y="1095"/>
                    </a:lnTo>
                    <a:lnTo>
                      <a:pt x="1152" y="1095"/>
                    </a:lnTo>
                    <a:lnTo>
                      <a:pt x="1152" y="1095"/>
                    </a:lnTo>
                    <a:lnTo>
                      <a:pt x="1152" y="1097"/>
                    </a:lnTo>
                    <a:lnTo>
                      <a:pt x="1154" y="1097"/>
                    </a:lnTo>
                    <a:lnTo>
                      <a:pt x="1154" y="1097"/>
                    </a:lnTo>
                    <a:lnTo>
                      <a:pt x="1154" y="1097"/>
                    </a:lnTo>
                    <a:lnTo>
                      <a:pt x="1154" y="1099"/>
                    </a:lnTo>
                    <a:lnTo>
                      <a:pt x="1154" y="1099"/>
                    </a:lnTo>
                    <a:lnTo>
                      <a:pt x="1156" y="1099"/>
                    </a:lnTo>
                    <a:lnTo>
                      <a:pt x="1156" y="1100"/>
                    </a:lnTo>
                    <a:lnTo>
                      <a:pt x="1156" y="1100"/>
                    </a:lnTo>
                    <a:lnTo>
                      <a:pt x="1156" y="1100"/>
                    </a:lnTo>
                    <a:lnTo>
                      <a:pt x="1156" y="1102"/>
                    </a:lnTo>
                    <a:lnTo>
                      <a:pt x="1156" y="1102"/>
                    </a:lnTo>
                    <a:lnTo>
                      <a:pt x="1156" y="1102"/>
                    </a:lnTo>
                    <a:lnTo>
                      <a:pt x="1158" y="1102"/>
                    </a:lnTo>
                    <a:lnTo>
                      <a:pt x="1156" y="1104"/>
                    </a:lnTo>
                    <a:lnTo>
                      <a:pt x="1158" y="1104"/>
                    </a:lnTo>
                    <a:lnTo>
                      <a:pt x="1158" y="1106"/>
                    </a:lnTo>
                    <a:lnTo>
                      <a:pt x="1158" y="1108"/>
                    </a:lnTo>
                    <a:lnTo>
                      <a:pt x="1158" y="1108"/>
                    </a:lnTo>
                    <a:lnTo>
                      <a:pt x="1156" y="1108"/>
                    </a:lnTo>
                    <a:lnTo>
                      <a:pt x="1156" y="1108"/>
                    </a:lnTo>
                    <a:lnTo>
                      <a:pt x="1156" y="1108"/>
                    </a:lnTo>
                    <a:lnTo>
                      <a:pt x="1156" y="1108"/>
                    </a:lnTo>
                    <a:lnTo>
                      <a:pt x="1154" y="1108"/>
                    </a:lnTo>
                    <a:lnTo>
                      <a:pt x="1154" y="1108"/>
                    </a:lnTo>
                    <a:lnTo>
                      <a:pt x="1154" y="1108"/>
                    </a:lnTo>
                    <a:lnTo>
                      <a:pt x="1150" y="1108"/>
                    </a:lnTo>
                    <a:lnTo>
                      <a:pt x="1150" y="1108"/>
                    </a:lnTo>
                    <a:lnTo>
                      <a:pt x="1150" y="1108"/>
                    </a:lnTo>
                    <a:lnTo>
                      <a:pt x="1149" y="1108"/>
                    </a:lnTo>
                    <a:lnTo>
                      <a:pt x="1149" y="1108"/>
                    </a:lnTo>
                    <a:lnTo>
                      <a:pt x="1147" y="1108"/>
                    </a:lnTo>
                    <a:lnTo>
                      <a:pt x="1147" y="1108"/>
                    </a:lnTo>
                    <a:lnTo>
                      <a:pt x="1147" y="1108"/>
                    </a:lnTo>
                    <a:lnTo>
                      <a:pt x="1145" y="1108"/>
                    </a:lnTo>
                    <a:lnTo>
                      <a:pt x="1145" y="1106"/>
                    </a:lnTo>
                    <a:lnTo>
                      <a:pt x="1145" y="1106"/>
                    </a:lnTo>
                    <a:lnTo>
                      <a:pt x="1143" y="1106"/>
                    </a:lnTo>
                    <a:lnTo>
                      <a:pt x="1143" y="1106"/>
                    </a:lnTo>
                    <a:lnTo>
                      <a:pt x="1143" y="1106"/>
                    </a:lnTo>
                    <a:lnTo>
                      <a:pt x="1141" y="1106"/>
                    </a:lnTo>
                    <a:lnTo>
                      <a:pt x="1141" y="1106"/>
                    </a:lnTo>
                    <a:lnTo>
                      <a:pt x="1141" y="1106"/>
                    </a:lnTo>
                    <a:lnTo>
                      <a:pt x="1141" y="1106"/>
                    </a:lnTo>
                    <a:lnTo>
                      <a:pt x="1140" y="1106"/>
                    </a:lnTo>
                    <a:lnTo>
                      <a:pt x="1140" y="1106"/>
                    </a:lnTo>
                    <a:lnTo>
                      <a:pt x="1138" y="1104"/>
                    </a:lnTo>
                    <a:lnTo>
                      <a:pt x="1138" y="1104"/>
                    </a:lnTo>
                    <a:lnTo>
                      <a:pt x="1138" y="1104"/>
                    </a:lnTo>
                    <a:lnTo>
                      <a:pt x="1136" y="1104"/>
                    </a:lnTo>
                    <a:lnTo>
                      <a:pt x="1136" y="1104"/>
                    </a:lnTo>
                    <a:lnTo>
                      <a:pt x="1134" y="1104"/>
                    </a:lnTo>
                    <a:lnTo>
                      <a:pt x="1134" y="1102"/>
                    </a:lnTo>
                    <a:lnTo>
                      <a:pt x="1134" y="1102"/>
                    </a:lnTo>
                    <a:lnTo>
                      <a:pt x="1134" y="1102"/>
                    </a:lnTo>
                    <a:lnTo>
                      <a:pt x="1132" y="1100"/>
                    </a:lnTo>
                    <a:lnTo>
                      <a:pt x="1132" y="1100"/>
                    </a:lnTo>
                    <a:lnTo>
                      <a:pt x="1131" y="1100"/>
                    </a:lnTo>
                    <a:lnTo>
                      <a:pt x="1131" y="1099"/>
                    </a:lnTo>
                    <a:lnTo>
                      <a:pt x="1131" y="1099"/>
                    </a:lnTo>
                    <a:lnTo>
                      <a:pt x="1129" y="1100"/>
                    </a:lnTo>
                    <a:lnTo>
                      <a:pt x="1129" y="1100"/>
                    </a:lnTo>
                    <a:lnTo>
                      <a:pt x="1129" y="1100"/>
                    </a:lnTo>
                    <a:lnTo>
                      <a:pt x="1129" y="1100"/>
                    </a:lnTo>
                    <a:lnTo>
                      <a:pt x="1129" y="1100"/>
                    </a:lnTo>
                    <a:lnTo>
                      <a:pt x="1129" y="1100"/>
                    </a:lnTo>
                    <a:lnTo>
                      <a:pt x="1127" y="1100"/>
                    </a:lnTo>
                    <a:lnTo>
                      <a:pt x="1127" y="1100"/>
                    </a:lnTo>
                    <a:lnTo>
                      <a:pt x="1127" y="1102"/>
                    </a:lnTo>
                    <a:lnTo>
                      <a:pt x="1127" y="1102"/>
                    </a:lnTo>
                    <a:lnTo>
                      <a:pt x="1125" y="1102"/>
                    </a:lnTo>
                    <a:lnTo>
                      <a:pt x="1125" y="1102"/>
                    </a:lnTo>
                    <a:lnTo>
                      <a:pt x="1125" y="1102"/>
                    </a:lnTo>
                    <a:lnTo>
                      <a:pt x="1125" y="1102"/>
                    </a:lnTo>
                    <a:lnTo>
                      <a:pt x="1123" y="1104"/>
                    </a:lnTo>
                    <a:lnTo>
                      <a:pt x="1123" y="1104"/>
                    </a:lnTo>
                    <a:lnTo>
                      <a:pt x="1122" y="1104"/>
                    </a:lnTo>
                    <a:lnTo>
                      <a:pt x="1122" y="1104"/>
                    </a:lnTo>
                    <a:lnTo>
                      <a:pt x="1120" y="1104"/>
                    </a:lnTo>
                    <a:lnTo>
                      <a:pt x="1120" y="1104"/>
                    </a:lnTo>
                    <a:lnTo>
                      <a:pt x="1120" y="1104"/>
                    </a:lnTo>
                    <a:lnTo>
                      <a:pt x="1118" y="1104"/>
                    </a:lnTo>
                    <a:lnTo>
                      <a:pt x="1118" y="1104"/>
                    </a:lnTo>
                    <a:lnTo>
                      <a:pt x="1118" y="1104"/>
                    </a:lnTo>
                    <a:lnTo>
                      <a:pt x="1118" y="1106"/>
                    </a:lnTo>
                    <a:lnTo>
                      <a:pt x="1118" y="1106"/>
                    </a:lnTo>
                    <a:lnTo>
                      <a:pt x="1118" y="1106"/>
                    </a:lnTo>
                    <a:lnTo>
                      <a:pt x="1118" y="1106"/>
                    </a:lnTo>
                    <a:lnTo>
                      <a:pt x="1118" y="1106"/>
                    </a:lnTo>
                    <a:lnTo>
                      <a:pt x="1116" y="1106"/>
                    </a:lnTo>
                    <a:lnTo>
                      <a:pt x="1116" y="1106"/>
                    </a:lnTo>
                    <a:lnTo>
                      <a:pt x="1116" y="1108"/>
                    </a:lnTo>
                    <a:lnTo>
                      <a:pt x="1114" y="1108"/>
                    </a:lnTo>
                    <a:lnTo>
                      <a:pt x="1114" y="1108"/>
                    </a:lnTo>
                    <a:lnTo>
                      <a:pt x="1114" y="1108"/>
                    </a:lnTo>
                    <a:lnTo>
                      <a:pt x="1114" y="1108"/>
                    </a:lnTo>
                    <a:lnTo>
                      <a:pt x="1114" y="1109"/>
                    </a:lnTo>
                    <a:lnTo>
                      <a:pt x="1114" y="1111"/>
                    </a:lnTo>
                    <a:lnTo>
                      <a:pt x="1114" y="1113"/>
                    </a:lnTo>
                    <a:lnTo>
                      <a:pt x="1114" y="1113"/>
                    </a:lnTo>
                    <a:lnTo>
                      <a:pt x="1114" y="1115"/>
                    </a:lnTo>
                    <a:lnTo>
                      <a:pt x="1116" y="1115"/>
                    </a:lnTo>
                    <a:lnTo>
                      <a:pt x="1116" y="1117"/>
                    </a:lnTo>
                    <a:lnTo>
                      <a:pt x="1116" y="1117"/>
                    </a:lnTo>
                    <a:lnTo>
                      <a:pt x="1116" y="1117"/>
                    </a:lnTo>
                    <a:lnTo>
                      <a:pt x="1118" y="1117"/>
                    </a:lnTo>
                    <a:lnTo>
                      <a:pt x="1118" y="1118"/>
                    </a:lnTo>
                    <a:lnTo>
                      <a:pt x="1120" y="1120"/>
                    </a:lnTo>
                    <a:lnTo>
                      <a:pt x="1120" y="1120"/>
                    </a:lnTo>
                    <a:lnTo>
                      <a:pt x="1120" y="1120"/>
                    </a:lnTo>
                    <a:lnTo>
                      <a:pt x="1122" y="1122"/>
                    </a:lnTo>
                    <a:lnTo>
                      <a:pt x="1122" y="1122"/>
                    </a:lnTo>
                    <a:lnTo>
                      <a:pt x="1122" y="1124"/>
                    </a:lnTo>
                    <a:lnTo>
                      <a:pt x="1123" y="1124"/>
                    </a:lnTo>
                    <a:lnTo>
                      <a:pt x="1123" y="1126"/>
                    </a:lnTo>
                    <a:lnTo>
                      <a:pt x="1123" y="1126"/>
                    </a:lnTo>
                    <a:lnTo>
                      <a:pt x="1125" y="1126"/>
                    </a:lnTo>
                    <a:lnTo>
                      <a:pt x="1125" y="1126"/>
                    </a:lnTo>
                    <a:lnTo>
                      <a:pt x="1125" y="1127"/>
                    </a:lnTo>
                    <a:lnTo>
                      <a:pt x="1127" y="1129"/>
                    </a:lnTo>
                    <a:lnTo>
                      <a:pt x="1129" y="1129"/>
                    </a:lnTo>
                    <a:lnTo>
                      <a:pt x="1129" y="1129"/>
                    </a:lnTo>
                    <a:lnTo>
                      <a:pt x="1129" y="1131"/>
                    </a:lnTo>
                    <a:lnTo>
                      <a:pt x="1129" y="1133"/>
                    </a:lnTo>
                    <a:lnTo>
                      <a:pt x="1129" y="1133"/>
                    </a:lnTo>
                    <a:lnTo>
                      <a:pt x="1129" y="1133"/>
                    </a:lnTo>
                    <a:lnTo>
                      <a:pt x="1131" y="1133"/>
                    </a:lnTo>
                    <a:lnTo>
                      <a:pt x="1131" y="1133"/>
                    </a:lnTo>
                    <a:lnTo>
                      <a:pt x="1131" y="1135"/>
                    </a:lnTo>
                    <a:lnTo>
                      <a:pt x="1131" y="1135"/>
                    </a:lnTo>
                    <a:lnTo>
                      <a:pt x="1131" y="1135"/>
                    </a:lnTo>
                    <a:lnTo>
                      <a:pt x="1131" y="1137"/>
                    </a:lnTo>
                    <a:lnTo>
                      <a:pt x="1131" y="1137"/>
                    </a:lnTo>
                    <a:lnTo>
                      <a:pt x="1131" y="1138"/>
                    </a:lnTo>
                    <a:lnTo>
                      <a:pt x="1131" y="1138"/>
                    </a:lnTo>
                    <a:lnTo>
                      <a:pt x="1132" y="1138"/>
                    </a:lnTo>
                    <a:lnTo>
                      <a:pt x="1132" y="1138"/>
                    </a:lnTo>
                    <a:lnTo>
                      <a:pt x="1132" y="1140"/>
                    </a:lnTo>
                    <a:lnTo>
                      <a:pt x="1132" y="1140"/>
                    </a:lnTo>
                    <a:lnTo>
                      <a:pt x="1132" y="1140"/>
                    </a:lnTo>
                    <a:lnTo>
                      <a:pt x="1132" y="1142"/>
                    </a:lnTo>
                    <a:lnTo>
                      <a:pt x="1132" y="1142"/>
                    </a:lnTo>
                    <a:lnTo>
                      <a:pt x="1132" y="1142"/>
                    </a:lnTo>
                    <a:lnTo>
                      <a:pt x="1132" y="1144"/>
                    </a:lnTo>
                    <a:lnTo>
                      <a:pt x="1132" y="1144"/>
                    </a:lnTo>
                    <a:lnTo>
                      <a:pt x="1132" y="1144"/>
                    </a:lnTo>
                    <a:lnTo>
                      <a:pt x="1134" y="1144"/>
                    </a:lnTo>
                    <a:lnTo>
                      <a:pt x="1134" y="1146"/>
                    </a:lnTo>
                    <a:lnTo>
                      <a:pt x="1134" y="1146"/>
                    </a:lnTo>
                    <a:lnTo>
                      <a:pt x="1134" y="1147"/>
                    </a:lnTo>
                    <a:lnTo>
                      <a:pt x="1134" y="1147"/>
                    </a:lnTo>
                    <a:lnTo>
                      <a:pt x="1134" y="1147"/>
                    </a:lnTo>
                    <a:lnTo>
                      <a:pt x="1132" y="1147"/>
                    </a:lnTo>
                    <a:lnTo>
                      <a:pt x="1131" y="1149"/>
                    </a:lnTo>
                    <a:lnTo>
                      <a:pt x="1131" y="1149"/>
                    </a:lnTo>
                    <a:lnTo>
                      <a:pt x="1129" y="1149"/>
                    </a:lnTo>
                    <a:lnTo>
                      <a:pt x="1129" y="1149"/>
                    </a:lnTo>
                    <a:lnTo>
                      <a:pt x="1129" y="1149"/>
                    </a:lnTo>
                    <a:lnTo>
                      <a:pt x="1127" y="1151"/>
                    </a:lnTo>
                    <a:lnTo>
                      <a:pt x="1127" y="1151"/>
                    </a:lnTo>
                    <a:lnTo>
                      <a:pt x="1127" y="1151"/>
                    </a:lnTo>
                    <a:lnTo>
                      <a:pt x="1125" y="1151"/>
                    </a:lnTo>
                    <a:lnTo>
                      <a:pt x="1125" y="1151"/>
                    </a:lnTo>
                    <a:lnTo>
                      <a:pt x="1125" y="1151"/>
                    </a:lnTo>
                    <a:lnTo>
                      <a:pt x="1123" y="1151"/>
                    </a:lnTo>
                    <a:lnTo>
                      <a:pt x="1123" y="1153"/>
                    </a:lnTo>
                    <a:lnTo>
                      <a:pt x="1123" y="1153"/>
                    </a:lnTo>
                    <a:lnTo>
                      <a:pt x="1123" y="1153"/>
                    </a:lnTo>
                    <a:lnTo>
                      <a:pt x="1122" y="1153"/>
                    </a:lnTo>
                    <a:lnTo>
                      <a:pt x="1122" y="1153"/>
                    </a:lnTo>
                    <a:lnTo>
                      <a:pt x="1120" y="1153"/>
                    </a:lnTo>
                    <a:lnTo>
                      <a:pt x="1120" y="1153"/>
                    </a:lnTo>
                    <a:lnTo>
                      <a:pt x="1118" y="1153"/>
                    </a:lnTo>
                    <a:lnTo>
                      <a:pt x="1118" y="1155"/>
                    </a:lnTo>
                    <a:lnTo>
                      <a:pt x="1116" y="1155"/>
                    </a:lnTo>
                    <a:lnTo>
                      <a:pt x="1116" y="1155"/>
                    </a:lnTo>
                    <a:lnTo>
                      <a:pt x="1116" y="1156"/>
                    </a:lnTo>
                    <a:lnTo>
                      <a:pt x="1118" y="1156"/>
                    </a:lnTo>
                    <a:lnTo>
                      <a:pt x="1118" y="1156"/>
                    </a:lnTo>
                    <a:lnTo>
                      <a:pt x="1118" y="1158"/>
                    </a:lnTo>
                    <a:lnTo>
                      <a:pt x="1120" y="1158"/>
                    </a:lnTo>
                    <a:lnTo>
                      <a:pt x="1120" y="1158"/>
                    </a:lnTo>
                    <a:lnTo>
                      <a:pt x="1122" y="1158"/>
                    </a:lnTo>
                    <a:lnTo>
                      <a:pt x="1122" y="1158"/>
                    </a:lnTo>
                    <a:lnTo>
                      <a:pt x="1123" y="1160"/>
                    </a:lnTo>
                    <a:lnTo>
                      <a:pt x="1123" y="1160"/>
                    </a:lnTo>
                    <a:lnTo>
                      <a:pt x="1125" y="1162"/>
                    </a:lnTo>
                    <a:lnTo>
                      <a:pt x="1125" y="1162"/>
                    </a:lnTo>
                    <a:lnTo>
                      <a:pt x="1125" y="1162"/>
                    </a:lnTo>
                    <a:lnTo>
                      <a:pt x="1127" y="1164"/>
                    </a:lnTo>
                    <a:lnTo>
                      <a:pt x="1127" y="1164"/>
                    </a:lnTo>
                    <a:lnTo>
                      <a:pt x="1129" y="1165"/>
                    </a:lnTo>
                    <a:lnTo>
                      <a:pt x="1129" y="1165"/>
                    </a:lnTo>
                    <a:lnTo>
                      <a:pt x="1129" y="1167"/>
                    </a:lnTo>
                    <a:lnTo>
                      <a:pt x="1131" y="1169"/>
                    </a:lnTo>
                    <a:lnTo>
                      <a:pt x="1131" y="1169"/>
                    </a:lnTo>
                    <a:lnTo>
                      <a:pt x="1131" y="1171"/>
                    </a:lnTo>
                    <a:lnTo>
                      <a:pt x="1132" y="1173"/>
                    </a:lnTo>
                    <a:lnTo>
                      <a:pt x="1132" y="1173"/>
                    </a:lnTo>
                    <a:lnTo>
                      <a:pt x="1132" y="1174"/>
                    </a:lnTo>
                    <a:lnTo>
                      <a:pt x="1132" y="1174"/>
                    </a:lnTo>
                    <a:lnTo>
                      <a:pt x="1132" y="1174"/>
                    </a:lnTo>
                    <a:lnTo>
                      <a:pt x="1134" y="1174"/>
                    </a:lnTo>
                    <a:lnTo>
                      <a:pt x="1134" y="1174"/>
                    </a:lnTo>
                    <a:lnTo>
                      <a:pt x="1134" y="1174"/>
                    </a:lnTo>
                    <a:lnTo>
                      <a:pt x="1134" y="1174"/>
                    </a:lnTo>
                    <a:lnTo>
                      <a:pt x="1134" y="1174"/>
                    </a:lnTo>
                    <a:lnTo>
                      <a:pt x="1136" y="1174"/>
                    </a:lnTo>
                    <a:lnTo>
                      <a:pt x="1136" y="1176"/>
                    </a:lnTo>
                    <a:lnTo>
                      <a:pt x="1136" y="1176"/>
                    </a:lnTo>
                    <a:lnTo>
                      <a:pt x="1136" y="1176"/>
                    </a:lnTo>
                    <a:lnTo>
                      <a:pt x="1136" y="1176"/>
                    </a:lnTo>
                    <a:lnTo>
                      <a:pt x="1136" y="1176"/>
                    </a:lnTo>
                    <a:lnTo>
                      <a:pt x="1136" y="1178"/>
                    </a:lnTo>
                    <a:lnTo>
                      <a:pt x="1138" y="1176"/>
                    </a:lnTo>
                    <a:lnTo>
                      <a:pt x="1138" y="1176"/>
                    </a:lnTo>
                    <a:lnTo>
                      <a:pt x="1138" y="1176"/>
                    </a:lnTo>
                    <a:lnTo>
                      <a:pt x="1138" y="1176"/>
                    </a:lnTo>
                    <a:lnTo>
                      <a:pt x="1140" y="1178"/>
                    </a:lnTo>
                    <a:lnTo>
                      <a:pt x="1140" y="1178"/>
                    </a:lnTo>
                    <a:lnTo>
                      <a:pt x="1140" y="1178"/>
                    </a:lnTo>
                    <a:lnTo>
                      <a:pt x="1141" y="1178"/>
                    </a:lnTo>
                    <a:lnTo>
                      <a:pt x="1141" y="1178"/>
                    </a:lnTo>
                    <a:lnTo>
                      <a:pt x="1141" y="1180"/>
                    </a:lnTo>
                    <a:lnTo>
                      <a:pt x="1141" y="1180"/>
                    </a:lnTo>
                    <a:lnTo>
                      <a:pt x="1141" y="1180"/>
                    </a:lnTo>
                    <a:lnTo>
                      <a:pt x="1140" y="1182"/>
                    </a:lnTo>
                    <a:lnTo>
                      <a:pt x="1141" y="1182"/>
                    </a:lnTo>
                    <a:lnTo>
                      <a:pt x="1141" y="1185"/>
                    </a:lnTo>
                    <a:lnTo>
                      <a:pt x="1141" y="1185"/>
                    </a:lnTo>
                    <a:lnTo>
                      <a:pt x="1141" y="1185"/>
                    </a:lnTo>
                    <a:lnTo>
                      <a:pt x="1141" y="1187"/>
                    </a:lnTo>
                    <a:lnTo>
                      <a:pt x="1141" y="1187"/>
                    </a:lnTo>
                    <a:lnTo>
                      <a:pt x="1143" y="1191"/>
                    </a:lnTo>
                    <a:lnTo>
                      <a:pt x="1143" y="1193"/>
                    </a:lnTo>
                    <a:lnTo>
                      <a:pt x="1143" y="1193"/>
                    </a:lnTo>
                    <a:lnTo>
                      <a:pt x="1141" y="1194"/>
                    </a:lnTo>
                    <a:lnTo>
                      <a:pt x="1141" y="1194"/>
                    </a:lnTo>
                    <a:lnTo>
                      <a:pt x="1141" y="1194"/>
                    </a:lnTo>
                    <a:lnTo>
                      <a:pt x="1141" y="1194"/>
                    </a:lnTo>
                    <a:lnTo>
                      <a:pt x="1140" y="1194"/>
                    </a:lnTo>
                    <a:lnTo>
                      <a:pt x="1140" y="1194"/>
                    </a:lnTo>
                    <a:lnTo>
                      <a:pt x="1138" y="1194"/>
                    </a:lnTo>
                    <a:lnTo>
                      <a:pt x="1138" y="1194"/>
                    </a:lnTo>
                    <a:lnTo>
                      <a:pt x="1136" y="1194"/>
                    </a:lnTo>
                    <a:lnTo>
                      <a:pt x="1136" y="1196"/>
                    </a:lnTo>
                    <a:lnTo>
                      <a:pt x="1136" y="1196"/>
                    </a:lnTo>
                    <a:lnTo>
                      <a:pt x="1136" y="1198"/>
                    </a:lnTo>
                    <a:lnTo>
                      <a:pt x="1136" y="1198"/>
                    </a:lnTo>
                    <a:lnTo>
                      <a:pt x="1134" y="1200"/>
                    </a:lnTo>
                    <a:lnTo>
                      <a:pt x="1134" y="1200"/>
                    </a:lnTo>
                    <a:lnTo>
                      <a:pt x="1134" y="1202"/>
                    </a:lnTo>
                    <a:lnTo>
                      <a:pt x="1132" y="1202"/>
                    </a:lnTo>
                    <a:lnTo>
                      <a:pt x="1132" y="1202"/>
                    </a:lnTo>
                    <a:lnTo>
                      <a:pt x="1132" y="1203"/>
                    </a:lnTo>
                    <a:lnTo>
                      <a:pt x="1132" y="1203"/>
                    </a:lnTo>
                    <a:lnTo>
                      <a:pt x="1131" y="1203"/>
                    </a:lnTo>
                    <a:lnTo>
                      <a:pt x="1131" y="1205"/>
                    </a:lnTo>
                    <a:lnTo>
                      <a:pt x="1131" y="1205"/>
                    </a:lnTo>
                    <a:lnTo>
                      <a:pt x="1131" y="1205"/>
                    </a:lnTo>
                    <a:lnTo>
                      <a:pt x="1131" y="1205"/>
                    </a:lnTo>
                    <a:lnTo>
                      <a:pt x="1131" y="1205"/>
                    </a:lnTo>
                    <a:lnTo>
                      <a:pt x="1129" y="1205"/>
                    </a:lnTo>
                    <a:lnTo>
                      <a:pt x="1129" y="1205"/>
                    </a:lnTo>
                    <a:lnTo>
                      <a:pt x="1129" y="1205"/>
                    </a:lnTo>
                    <a:lnTo>
                      <a:pt x="1127" y="1205"/>
                    </a:lnTo>
                    <a:lnTo>
                      <a:pt x="1127" y="1205"/>
                    </a:lnTo>
                    <a:lnTo>
                      <a:pt x="1127" y="1205"/>
                    </a:lnTo>
                    <a:lnTo>
                      <a:pt x="1125" y="1205"/>
                    </a:lnTo>
                    <a:lnTo>
                      <a:pt x="1125" y="1205"/>
                    </a:lnTo>
                    <a:lnTo>
                      <a:pt x="1125" y="1207"/>
                    </a:lnTo>
                    <a:lnTo>
                      <a:pt x="1125" y="1207"/>
                    </a:lnTo>
                    <a:lnTo>
                      <a:pt x="1125" y="1209"/>
                    </a:lnTo>
                    <a:lnTo>
                      <a:pt x="1125" y="1209"/>
                    </a:lnTo>
                    <a:lnTo>
                      <a:pt x="1123" y="1211"/>
                    </a:lnTo>
                    <a:lnTo>
                      <a:pt x="1123" y="1211"/>
                    </a:lnTo>
                    <a:lnTo>
                      <a:pt x="1123" y="1211"/>
                    </a:lnTo>
                    <a:lnTo>
                      <a:pt x="1123" y="1212"/>
                    </a:lnTo>
                    <a:lnTo>
                      <a:pt x="1123" y="1214"/>
                    </a:lnTo>
                    <a:lnTo>
                      <a:pt x="1123" y="1214"/>
                    </a:lnTo>
                    <a:lnTo>
                      <a:pt x="1122" y="1214"/>
                    </a:lnTo>
                    <a:lnTo>
                      <a:pt x="1122" y="1214"/>
                    </a:lnTo>
                    <a:lnTo>
                      <a:pt x="1122" y="1216"/>
                    </a:lnTo>
                    <a:lnTo>
                      <a:pt x="1122" y="1216"/>
                    </a:lnTo>
                    <a:lnTo>
                      <a:pt x="1120" y="1218"/>
                    </a:lnTo>
                    <a:lnTo>
                      <a:pt x="1120" y="1220"/>
                    </a:lnTo>
                    <a:lnTo>
                      <a:pt x="1118" y="1220"/>
                    </a:lnTo>
                    <a:lnTo>
                      <a:pt x="1116" y="1222"/>
                    </a:lnTo>
                    <a:lnTo>
                      <a:pt x="1116" y="1222"/>
                    </a:lnTo>
                    <a:lnTo>
                      <a:pt x="1116" y="1222"/>
                    </a:lnTo>
                    <a:lnTo>
                      <a:pt x="1116" y="1222"/>
                    </a:lnTo>
                    <a:lnTo>
                      <a:pt x="1114" y="1222"/>
                    </a:lnTo>
                    <a:lnTo>
                      <a:pt x="1114" y="1222"/>
                    </a:lnTo>
                    <a:lnTo>
                      <a:pt x="1114" y="1223"/>
                    </a:lnTo>
                    <a:lnTo>
                      <a:pt x="1114" y="1223"/>
                    </a:lnTo>
                    <a:lnTo>
                      <a:pt x="1114" y="1223"/>
                    </a:lnTo>
                    <a:lnTo>
                      <a:pt x="1114" y="1223"/>
                    </a:lnTo>
                    <a:lnTo>
                      <a:pt x="1114" y="1223"/>
                    </a:lnTo>
                    <a:lnTo>
                      <a:pt x="1114" y="1223"/>
                    </a:lnTo>
                    <a:lnTo>
                      <a:pt x="1114" y="1225"/>
                    </a:lnTo>
                    <a:lnTo>
                      <a:pt x="1112" y="1225"/>
                    </a:lnTo>
                    <a:lnTo>
                      <a:pt x="1112" y="1225"/>
                    </a:lnTo>
                    <a:lnTo>
                      <a:pt x="1112" y="1225"/>
                    </a:lnTo>
                    <a:lnTo>
                      <a:pt x="1112" y="1225"/>
                    </a:lnTo>
                    <a:lnTo>
                      <a:pt x="1112" y="1225"/>
                    </a:lnTo>
                    <a:lnTo>
                      <a:pt x="1112" y="1225"/>
                    </a:lnTo>
                    <a:lnTo>
                      <a:pt x="1112" y="1225"/>
                    </a:lnTo>
                    <a:lnTo>
                      <a:pt x="1112" y="1227"/>
                    </a:lnTo>
                    <a:lnTo>
                      <a:pt x="1112" y="1227"/>
                    </a:lnTo>
                    <a:lnTo>
                      <a:pt x="1112" y="1227"/>
                    </a:lnTo>
                    <a:lnTo>
                      <a:pt x="1112" y="1227"/>
                    </a:lnTo>
                    <a:lnTo>
                      <a:pt x="1112" y="1227"/>
                    </a:lnTo>
                    <a:lnTo>
                      <a:pt x="1112" y="1227"/>
                    </a:lnTo>
                    <a:lnTo>
                      <a:pt x="1112" y="1227"/>
                    </a:lnTo>
                    <a:lnTo>
                      <a:pt x="1112" y="1227"/>
                    </a:lnTo>
                    <a:lnTo>
                      <a:pt x="1112" y="1227"/>
                    </a:lnTo>
                    <a:lnTo>
                      <a:pt x="1111" y="1227"/>
                    </a:lnTo>
                    <a:lnTo>
                      <a:pt x="1111" y="1227"/>
                    </a:lnTo>
                    <a:lnTo>
                      <a:pt x="1111" y="1227"/>
                    </a:lnTo>
                    <a:lnTo>
                      <a:pt x="1111" y="1227"/>
                    </a:lnTo>
                    <a:lnTo>
                      <a:pt x="1111" y="1227"/>
                    </a:lnTo>
                    <a:lnTo>
                      <a:pt x="1111" y="1227"/>
                    </a:lnTo>
                    <a:lnTo>
                      <a:pt x="1109" y="1227"/>
                    </a:lnTo>
                    <a:lnTo>
                      <a:pt x="1109" y="1229"/>
                    </a:lnTo>
                    <a:lnTo>
                      <a:pt x="1109" y="1229"/>
                    </a:lnTo>
                    <a:lnTo>
                      <a:pt x="1109" y="1229"/>
                    </a:lnTo>
                    <a:lnTo>
                      <a:pt x="1109" y="1229"/>
                    </a:lnTo>
                    <a:lnTo>
                      <a:pt x="1107" y="1227"/>
                    </a:lnTo>
                    <a:lnTo>
                      <a:pt x="1107" y="1227"/>
                    </a:lnTo>
                    <a:lnTo>
                      <a:pt x="1107" y="1227"/>
                    </a:lnTo>
                    <a:lnTo>
                      <a:pt x="1107" y="1227"/>
                    </a:lnTo>
                    <a:lnTo>
                      <a:pt x="1107" y="1227"/>
                    </a:lnTo>
                    <a:lnTo>
                      <a:pt x="1103" y="1227"/>
                    </a:lnTo>
                    <a:lnTo>
                      <a:pt x="1103" y="1227"/>
                    </a:lnTo>
                    <a:lnTo>
                      <a:pt x="1103" y="1227"/>
                    </a:lnTo>
                    <a:lnTo>
                      <a:pt x="1103" y="1227"/>
                    </a:lnTo>
                    <a:lnTo>
                      <a:pt x="1103" y="1227"/>
                    </a:lnTo>
                    <a:lnTo>
                      <a:pt x="1103" y="1227"/>
                    </a:lnTo>
                    <a:lnTo>
                      <a:pt x="1102" y="1227"/>
                    </a:lnTo>
                    <a:lnTo>
                      <a:pt x="1102" y="1227"/>
                    </a:lnTo>
                    <a:lnTo>
                      <a:pt x="1102" y="1225"/>
                    </a:lnTo>
                    <a:lnTo>
                      <a:pt x="1102" y="1225"/>
                    </a:lnTo>
                    <a:lnTo>
                      <a:pt x="1102" y="1225"/>
                    </a:lnTo>
                    <a:lnTo>
                      <a:pt x="1102" y="1225"/>
                    </a:lnTo>
                    <a:lnTo>
                      <a:pt x="1100" y="1225"/>
                    </a:lnTo>
                    <a:lnTo>
                      <a:pt x="1100" y="1225"/>
                    </a:lnTo>
                    <a:lnTo>
                      <a:pt x="1100" y="1225"/>
                    </a:lnTo>
                    <a:lnTo>
                      <a:pt x="1100" y="1225"/>
                    </a:lnTo>
                    <a:lnTo>
                      <a:pt x="1100" y="1225"/>
                    </a:lnTo>
                    <a:lnTo>
                      <a:pt x="1098" y="1225"/>
                    </a:lnTo>
                    <a:lnTo>
                      <a:pt x="1098" y="1225"/>
                    </a:lnTo>
                    <a:lnTo>
                      <a:pt x="1098" y="1227"/>
                    </a:lnTo>
                    <a:lnTo>
                      <a:pt x="1098" y="1227"/>
                    </a:lnTo>
                    <a:lnTo>
                      <a:pt x="1098" y="1227"/>
                    </a:lnTo>
                    <a:lnTo>
                      <a:pt x="1096" y="1227"/>
                    </a:lnTo>
                    <a:lnTo>
                      <a:pt x="1096" y="1225"/>
                    </a:lnTo>
                    <a:lnTo>
                      <a:pt x="1096" y="1225"/>
                    </a:lnTo>
                    <a:lnTo>
                      <a:pt x="1096" y="1227"/>
                    </a:lnTo>
                    <a:lnTo>
                      <a:pt x="1096" y="1225"/>
                    </a:lnTo>
                    <a:lnTo>
                      <a:pt x="1096" y="1225"/>
                    </a:lnTo>
                    <a:lnTo>
                      <a:pt x="1094" y="1225"/>
                    </a:lnTo>
                    <a:lnTo>
                      <a:pt x="1094" y="1225"/>
                    </a:lnTo>
                    <a:lnTo>
                      <a:pt x="1094" y="1225"/>
                    </a:lnTo>
                    <a:lnTo>
                      <a:pt x="1094" y="1225"/>
                    </a:lnTo>
                    <a:lnTo>
                      <a:pt x="1094" y="1225"/>
                    </a:lnTo>
                    <a:lnTo>
                      <a:pt x="1094" y="1227"/>
                    </a:lnTo>
                    <a:lnTo>
                      <a:pt x="1093" y="1225"/>
                    </a:lnTo>
                    <a:lnTo>
                      <a:pt x="1093" y="1225"/>
                    </a:lnTo>
                    <a:lnTo>
                      <a:pt x="1091" y="1227"/>
                    </a:lnTo>
                    <a:lnTo>
                      <a:pt x="1091" y="1227"/>
                    </a:lnTo>
                    <a:lnTo>
                      <a:pt x="1091" y="1227"/>
                    </a:lnTo>
                    <a:lnTo>
                      <a:pt x="1091" y="1227"/>
                    </a:lnTo>
                    <a:lnTo>
                      <a:pt x="1091" y="1227"/>
                    </a:lnTo>
                    <a:lnTo>
                      <a:pt x="1091" y="1227"/>
                    </a:lnTo>
                    <a:lnTo>
                      <a:pt x="1091" y="1227"/>
                    </a:lnTo>
                    <a:lnTo>
                      <a:pt x="1091" y="1227"/>
                    </a:lnTo>
                    <a:lnTo>
                      <a:pt x="1089" y="1227"/>
                    </a:lnTo>
                    <a:lnTo>
                      <a:pt x="1089" y="1227"/>
                    </a:lnTo>
                    <a:lnTo>
                      <a:pt x="1089" y="1227"/>
                    </a:lnTo>
                    <a:lnTo>
                      <a:pt x="1089" y="1227"/>
                    </a:lnTo>
                    <a:lnTo>
                      <a:pt x="1089" y="1227"/>
                    </a:lnTo>
                    <a:lnTo>
                      <a:pt x="1087" y="1227"/>
                    </a:lnTo>
                    <a:lnTo>
                      <a:pt x="1087" y="1227"/>
                    </a:lnTo>
                    <a:lnTo>
                      <a:pt x="1087" y="1227"/>
                    </a:lnTo>
                    <a:lnTo>
                      <a:pt x="1087" y="1227"/>
                    </a:lnTo>
                    <a:lnTo>
                      <a:pt x="1087" y="1227"/>
                    </a:lnTo>
                    <a:lnTo>
                      <a:pt x="1087" y="1227"/>
                    </a:lnTo>
                    <a:lnTo>
                      <a:pt x="1085" y="1227"/>
                    </a:lnTo>
                    <a:lnTo>
                      <a:pt x="1085" y="1227"/>
                    </a:lnTo>
                    <a:lnTo>
                      <a:pt x="1085" y="1225"/>
                    </a:lnTo>
                    <a:lnTo>
                      <a:pt x="1085" y="1225"/>
                    </a:lnTo>
                    <a:lnTo>
                      <a:pt x="1085" y="1225"/>
                    </a:lnTo>
                    <a:lnTo>
                      <a:pt x="1085" y="1225"/>
                    </a:lnTo>
                    <a:lnTo>
                      <a:pt x="1084" y="1225"/>
                    </a:lnTo>
                    <a:lnTo>
                      <a:pt x="1084" y="1225"/>
                    </a:lnTo>
                    <a:lnTo>
                      <a:pt x="1084" y="1225"/>
                    </a:lnTo>
                    <a:lnTo>
                      <a:pt x="1082" y="1225"/>
                    </a:lnTo>
                    <a:lnTo>
                      <a:pt x="1082" y="1225"/>
                    </a:lnTo>
                    <a:lnTo>
                      <a:pt x="1082" y="1225"/>
                    </a:lnTo>
                    <a:lnTo>
                      <a:pt x="1082" y="1225"/>
                    </a:lnTo>
                    <a:lnTo>
                      <a:pt x="1082" y="1225"/>
                    </a:lnTo>
                    <a:lnTo>
                      <a:pt x="1082" y="1225"/>
                    </a:lnTo>
                    <a:lnTo>
                      <a:pt x="1082" y="1225"/>
                    </a:lnTo>
                    <a:lnTo>
                      <a:pt x="1082" y="1225"/>
                    </a:lnTo>
                    <a:lnTo>
                      <a:pt x="1082" y="1223"/>
                    </a:lnTo>
                    <a:lnTo>
                      <a:pt x="1082" y="1223"/>
                    </a:lnTo>
                    <a:lnTo>
                      <a:pt x="1082" y="1222"/>
                    </a:lnTo>
                    <a:lnTo>
                      <a:pt x="1082" y="1222"/>
                    </a:lnTo>
                    <a:lnTo>
                      <a:pt x="1082" y="1222"/>
                    </a:lnTo>
                    <a:lnTo>
                      <a:pt x="1082" y="1222"/>
                    </a:lnTo>
                    <a:lnTo>
                      <a:pt x="1082" y="1222"/>
                    </a:lnTo>
                    <a:lnTo>
                      <a:pt x="1082" y="1220"/>
                    </a:lnTo>
                    <a:lnTo>
                      <a:pt x="1082" y="1220"/>
                    </a:lnTo>
                    <a:lnTo>
                      <a:pt x="1082" y="1220"/>
                    </a:lnTo>
                    <a:lnTo>
                      <a:pt x="1082" y="1220"/>
                    </a:lnTo>
                    <a:lnTo>
                      <a:pt x="1082" y="122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4" name="Rectangle 39">
                <a:extLst>
                  <a:ext uri="{FF2B5EF4-FFF2-40B4-BE49-F238E27FC236}">
                    <a16:creationId xmlns:a16="http://schemas.microsoft.com/office/drawing/2014/main" id="{B998D412-369E-B8C3-87ED-E8600DF022B1}"/>
                  </a:ext>
                </a:extLst>
              </p:cNvPr>
              <p:cNvSpPr>
                <a:spLocks noChangeArrowheads="1"/>
              </p:cNvSpPr>
              <p:nvPr/>
            </p:nvSpPr>
            <p:spPr bwMode="auto">
              <a:xfrm>
                <a:off x="5082" y="1574"/>
                <a:ext cx="1" cy="1"/>
              </a:xfrm>
              <a:prstGeom prst="rect">
                <a:avLst/>
              </a:prstGeom>
              <a:solidFill>
                <a:srgbClr val="C87BE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5" name="Freeform 40">
                <a:extLst>
                  <a:ext uri="{FF2B5EF4-FFF2-40B4-BE49-F238E27FC236}">
                    <a16:creationId xmlns:a16="http://schemas.microsoft.com/office/drawing/2014/main" id="{67AA004B-5B7E-F91B-9773-559EEDC54D46}"/>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6" name="Freeform 41">
                <a:extLst>
                  <a:ext uri="{FF2B5EF4-FFF2-40B4-BE49-F238E27FC236}">
                    <a16:creationId xmlns:a16="http://schemas.microsoft.com/office/drawing/2014/main" id="{FD073B5B-94A8-8B18-2FB4-B158C26085FD}"/>
                  </a:ext>
                </a:extLst>
              </p:cNvPr>
              <p:cNvSpPr>
                <a:spLocks/>
              </p:cNvSpPr>
              <p:nvPr/>
            </p:nvSpPr>
            <p:spPr bwMode="auto">
              <a:xfrm>
                <a:off x="5082" y="1574"/>
                <a:ext cx="0" cy="0"/>
              </a:xfrm>
              <a:custGeom>
                <a:avLst/>
                <a:gdLst/>
                <a:ahLst/>
                <a:cxnLst>
                  <a:cxn ang="0">
                    <a:pos x="0" y="0"/>
                  </a:cxn>
                  <a:cxn ang="0">
                    <a:pos x="0" y="0"/>
                  </a:cxn>
                  <a:cxn ang="0">
                    <a:pos x="0" y="0"/>
                  </a:cxn>
                  <a:cxn ang="0">
                    <a:pos x="0" y="0"/>
                  </a:cxn>
                </a:cxnLst>
                <a:rect l="0" t="0" r="r" b="b"/>
                <a:pathLst>
                  <a:path>
                    <a:moveTo>
                      <a:pt x="0" y="0"/>
                    </a:moveTo>
                    <a:lnTo>
                      <a:pt x="0" y="0"/>
                    </a:lnTo>
                    <a:lnTo>
                      <a:pt x="0" y="0"/>
                    </a:lnTo>
                    <a:lnTo>
                      <a:pt x="0" y="0"/>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7" name="Freeform 42">
                <a:extLst>
                  <a:ext uri="{FF2B5EF4-FFF2-40B4-BE49-F238E27FC236}">
                    <a16:creationId xmlns:a16="http://schemas.microsoft.com/office/drawing/2014/main" id="{A1312FA6-12F0-E6FE-FC55-6BEA020C1DC0}"/>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close/>
                  </a:path>
                </a:pathLst>
              </a:custGeom>
              <a:solidFill>
                <a:srgbClr val="85A3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8" name="Freeform 43">
                <a:extLst>
                  <a:ext uri="{FF2B5EF4-FFF2-40B4-BE49-F238E27FC236}">
                    <a16:creationId xmlns:a16="http://schemas.microsoft.com/office/drawing/2014/main" id="{35F5B065-D41E-6866-9577-4FC641603651}"/>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49" name="Freeform 44">
                <a:extLst>
                  <a:ext uri="{FF2B5EF4-FFF2-40B4-BE49-F238E27FC236}">
                    <a16:creationId xmlns:a16="http://schemas.microsoft.com/office/drawing/2014/main" id="{0DE6BF85-B06C-9731-1717-DBD0411676BD}"/>
                  </a:ext>
                </a:extLst>
              </p:cNvPr>
              <p:cNvSpPr>
                <a:spLocks/>
              </p:cNvSpPr>
              <p:nvPr/>
            </p:nvSpPr>
            <p:spPr bwMode="auto">
              <a:xfrm>
                <a:off x="3651" y="2307"/>
                <a:ext cx="1423" cy="694"/>
              </a:xfrm>
              <a:custGeom>
                <a:avLst/>
                <a:gdLst>
                  <a:gd name="T0" fmla="*/ 163 w 1423"/>
                  <a:gd name="T1" fmla="*/ 673 h 694"/>
                  <a:gd name="T2" fmla="*/ 60 w 1423"/>
                  <a:gd name="T3" fmla="*/ 653 h 694"/>
                  <a:gd name="T4" fmla="*/ 5 w 1423"/>
                  <a:gd name="T5" fmla="*/ 615 h 694"/>
                  <a:gd name="T6" fmla="*/ 22 w 1423"/>
                  <a:gd name="T7" fmla="*/ 551 h 694"/>
                  <a:gd name="T8" fmla="*/ 54 w 1423"/>
                  <a:gd name="T9" fmla="*/ 550 h 694"/>
                  <a:gd name="T10" fmla="*/ 72 w 1423"/>
                  <a:gd name="T11" fmla="*/ 531 h 694"/>
                  <a:gd name="T12" fmla="*/ 121 w 1423"/>
                  <a:gd name="T13" fmla="*/ 548 h 694"/>
                  <a:gd name="T14" fmla="*/ 139 w 1423"/>
                  <a:gd name="T15" fmla="*/ 526 h 694"/>
                  <a:gd name="T16" fmla="*/ 92 w 1423"/>
                  <a:gd name="T17" fmla="*/ 488 h 694"/>
                  <a:gd name="T18" fmla="*/ 136 w 1423"/>
                  <a:gd name="T19" fmla="*/ 441 h 694"/>
                  <a:gd name="T20" fmla="*/ 221 w 1423"/>
                  <a:gd name="T21" fmla="*/ 483 h 694"/>
                  <a:gd name="T22" fmla="*/ 280 w 1423"/>
                  <a:gd name="T23" fmla="*/ 530 h 694"/>
                  <a:gd name="T24" fmla="*/ 300 w 1423"/>
                  <a:gd name="T25" fmla="*/ 475 h 694"/>
                  <a:gd name="T26" fmla="*/ 365 w 1423"/>
                  <a:gd name="T27" fmla="*/ 428 h 694"/>
                  <a:gd name="T28" fmla="*/ 405 w 1423"/>
                  <a:gd name="T29" fmla="*/ 383 h 694"/>
                  <a:gd name="T30" fmla="*/ 481 w 1423"/>
                  <a:gd name="T31" fmla="*/ 347 h 694"/>
                  <a:gd name="T32" fmla="*/ 541 w 1423"/>
                  <a:gd name="T33" fmla="*/ 307 h 694"/>
                  <a:gd name="T34" fmla="*/ 519 w 1423"/>
                  <a:gd name="T35" fmla="*/ 235 h 694"/>
                  <a:gd name="T36" fmla="*/ 541 w 1423"/>
                  <a:gd name="T37" fmla="*/ 162 h 694"/>
                  <a:gd name="T38" fmla="*/ 510 w 1423"/>
                  <a:gd name="T39" fmla="*/ 117 h 694"/>
                  <a:gd name="T40" fmla="*/ 552 w 1423"/>
                  <a:gd name="T41" fmla="*/ 90 h 694"/>
                  <a:gd name="T42" fmla="*/ 588 w 1423"/>
                  <a:gd name="T43" fmla="*/ 97 h 694"/>
                  <a:gd name="T44" fmla="*/ 626 w 1423"/>
                  <a:gd name="T45" fmla="*/ 112 h 694"/>
                  <a:gd name="T46" fmla="*/ 671 w 1423"/>
                  <a:gd name="T47" fmla="*/ 135 h 694"/>
                  <a:gd name="T48" fmla="*/ 707 w 1423"/>
                  <a:gd name="T49" fmla="*/ 152 h 694"/>
                  <a:gd name="T50" fmla="*/ 736 w 1423"/>
                  <a:gd name="T51" fmla="*/ 186 h 694"/>
                  <a:gd name="T52" fmla="*/ 727 w 1423"/>
                  <a:gd name="T53" fmla="*/ 229 h 694"/>
                  <a:gd name="T54" fmla="*/ 745 w 1423"/>
                  <a:gd name="T55" fmla="*/ 262 h 694"/>
                  <a:gd name="T56" fmla="*/ 859 w 1423"/>
                  <a:gd name="T57" fmla="*/ 206 h 694"/>
                  <a:gd name="T58" fmla="*/ 863 w 1423"/>
                  <a:gd name="T59" fmla="*/ 139 h 694"/>
                  <a:gd name="T60" fmla="*/ 904 w 1423"/>
                  <a:gd name="T61" fmla="*/ 150 h 694"/>
                  <a:gd name="T62" fmla="*/ 948 w 1423"/>
                  <a:gd name="T63" fmla="*/ 146 h 694"/>
                  <a:gd name="T64" fmla="*/ 989 w 1423"/>
                  <a:gd name="T65" fmla="*/ 179 h 694"/>
                  <a:gd name="T66" fmla="*/ 1031 w 1423"/>
                  <a:gd name="T67" fmla="*/ 208 h 694"/>
                  <a:gd name="T68" fmla="*/ 1071 w 1423"/>
                  <a:gd name="T69" fmla="*/ 220 h 694"/>
                  <a:gd name="T70" fmla="*/ 1123 w 1423"/>
                  <a:gd name="T71" fmla="*/ 253 h 694"/>
                  <a:gd name="T72" fmla="*/ 1098 w 1423"/>
                  <a:gd name="T73" fmla="*/ 162 h 694"/>
                  <a:gd name="T74" fmla="*/ 1143 w 1423"/>
                  <a:gd name="T75" fmla="*/ 101 h 694"/>
                  <a:gd name="T76" fmla="*/ 1174 w 1423"/>
                  <a:gd name="T77" fmla="*/ 41 h 694"/>
                  <a:gd name="T78" fmla="*/ 1255 w 1423"/>
                  <a:gd name="T79" fmla="*/ 7 h 694"/>
                  <a:gd name="T80" fmla="*/ 1371 w 1423"/>
                  <a:gd name="T81" fmla="*/ 43 h 694"/>
                  <a:gd name="T82" fmla="*/ 1364 w 1423"/>
                  <a:gd name="T83" fmla="*/ 101 h 694"/>
                  <a:gd name="T84" fmla="*/ 1366 w 1423"/>
                  <a:gd name="T85" fmla="*/ 171 h 694"/>
                  <a:gd name="T86" fmla="*/ 1337 w 1423"/>
                  <a:gd name="T87" fmla="*/ 217 h 694"/>
                  <a:gd name="T88" fmla="*/ 1385 w 1423"/>
                  <a:gd name="T89" fmla="*/ 253 h 694"/>
                  <a:gd name="T90" fmla="*/ 1409 w 1423"/>
                  <a:gd name="T91" fmla="*/ 320 h 694"/>
                  <a:gd name="T92" fmla="*/ 1331 w 1423"/>
                  <a:gd name="T93" fmla="*/ 342 h 694"/>
                  <a:gd name="T94" fmla="*/ 1297 w 1423"/>
                  <a:gd name="T95" fmla="*/ 380 h 694"/>
                  <a:gd name="T96" fmla="*/ 1237 w 1423"/>
                  <a:gd name="T97" fmla="*/ 412 h 694"/>
                  <a:gd name="T98" fmla="*/ 1170 w 1423"/>
                  <a:gd name="T99" fmla="*/ 450 h 694"/>
                  <a:gd name="T100" fmla="*/ 1085 w 1423"/>
                  <a:gd name="T101" fmla="*/ 493 h 694"/>
                  <a:gd name="T102" fmla="*/ 1009 w 1423"/>
                  <a:gd name="T103" fmla="*/ 541 h 694"/>
                  <a:gd name="T104" fmla="*/ 953 w 1423"/>
                  <a:gd name="T105" fmla="*/ 571 h 694"/>
                  <a:gd name="T106" fmla="*/ 884 w 1423"/>
                  <a:gd name="T107" fmla="*/ 586 h 694"/>
                  <a:gd name="T108" fmla="*/ 803 w 1423"/>
                  <a:gd name="T109" fmla="*/ 597 h 694"/>
                  <a:gd name="T110" fmla="*/ 745 w 1423"/>
                  <a:gd name="T111" fmla="*/ 617 h 694"/>
                  <a:gd name="T112" fmla="*/ 696 w 1423"/>
                  <a:gd name="T113" fmla="*/ 636 h 694"/>
                  <a:gd name="T114" fmla="*/ 642 w 1423"/>
                  <a:gd name="T115" fmla="*/ 640 h 694"/>
                  <a:gd name="T116" fmla="*/ 550 w 1423"/>
                  <a:gd name="T117" fmla="*/ 629 h 694"/>
                  <a:gd name="T118" fmla="*/ 465 w 1423"/>
                  <a:gd name="T119" fmla="*/ 633 h 694"/>
                  <a:gd name="T120" fmla="*/ 392 w 1423"/>
                  <a:gd name="T121" fmla="*/ 662 h 694"/>
                  <a:gd name="T122" fmla="*/ 322 w 1423"/>
                  <a:gd name="T123" fmla="*/ 671 h 694"/>
                  <a:gd name="T124" fmla="*/ 262 w 1423"/>
                  <a:gd name="T125" fmla="*/ 656 h 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23" h="694">
                    <a:moveTo>
                      <a:pt x="233" y="694"/>
                    </a:moveTo>
                    <a:lnTo>
                      <a:pt x="232" y="694"/>
                    </a:lnTo>
                    <a:lnTo>
                      <a:pt x="232" y="694"/>
                    </a:lnTo>
                    <a:lnTo>
                      <a:pt x="232" y="694"/>
                    </a:lnTo>
                    <a:lnTo>
                      <a:pt x="230" y="694"/>
                    </a:lnTo>
                    <a:lnTo>
                      <a:pt x="230" y="694"/>
                    </a:lnTo>
                    <a:lnTo>
                      <a:pt x="228" y="694"/>
                    </a:lnTo>
                    <a:lnTo>
                      <a:pt x="228" y="694"/>
                    </a:lnTo>
                    <a:lnTo>
                      <a:pt x="226" y="694"/>
                    </a:lnTo>
                    <a:lnTo>
                      <a:pt x="226" y="694"/>
                    </a:lnTo>
                    <a:lnTo>
                      <a:pt x="226" y="694"/>
                    </a:lnTo>
                    <a:lnTo>
                      <a:pt x="224" y="694"/>
                    </a:lnTo>
                    <a:lnTo>
                      <a:pt x="224" y="694"/>
                    </a:lnTo>
                    <a:lnTo>
                      <a:pt x="224" y="694"/>
                    </a:lnTo>
                    <a:lnTo>
                      <a:pt x="222" y="694"/>
                    </a:lnTo>
                    <a:lnTo>
                      <a:pt x="222" y="694"/>
                    </a:lnTo>
                    <a:lnTo>
                      <a:pt x="221" y="694"/>
                    </a:lnTo>
                    <a:lnTo>
                      <a:pt x="219" y="694"/>
                    </a:lnTo>
                    <a:lnTo>
                      <a:pt x="219" y="694"/>
                    </a:lnTo>
                    <a:lnTo>
                      <a:pt x="217" y="692"/>
                    </a:lnTo>
                    <a:lnTo>
                      <a:pt x="217" y="692"/>
                    </a:lnTo>
                    <a:lnTo>
                      <a:pt x="217" y="692"/>
                    </a:lnTo>
                    <a:lnTo>
                      <a:pt x="217" y="692"/>
                    </a:lnTo>
                    <a:lnTo>
                      <a:pt x="217" y="692"/>
                    </a:lnTo>
                    <a:lnTo>
                      <a:pt x="217" y="692"/>
                    </a:lnTo>
                    <a:lnTo>
                      <a:pt x="217" y="692"/>
                    </a:lnTo>
                    <a:lnTo>
                      <a:pt x="217" y="691"/>
                    </a:lnTo>
                    <a:lnTo>
                      <a:pt x="217" y="691"/>
                    </a:lnTo>
                    <a:lnTo>
                      <a:pt x="217" y="691"/>
                    </a:lnTo>
                    <a:lnTo>
                      <a:pt x="217" y="691"/>
                    </a:lnTo>
                    <a:lnTo>
                      <a:pt x="219" y="691"/>
                    </a:lnTo>
                    <a:lnTo>
                      <a:pt x="219" y="691"/>
                    </a:lnTo>
                    <a:lnTo>
                      <a:pt x="219" y="691"/>
                    </a:lnTo>
                    <a:lnTo>
                      <a:pt x="219" y="689"/>
                    </a:lnTo>
                    <a:lnTo>
                      <a:pt x="219" y="689"/>
                    </a:lnTo>
                    <a:lnTo>
                      <a:pt x="219" y="689"/>
                    </a:lnTo>
                    <a:lnTo>
                      <a:pt x="219" y="687"/>
                    </a:lnTo>
                    <a:lnTo>
                      <a:pt x="219" y="687"/>
                    </a:lnTo>
                    <a:lnTo>
                      <a:pt x="219" y="687"/>
                    </a:lnTo>
                    <a:lnTo>
                      <a:pt x="219" y="685"/>
                    </a:lnTo>
                    <a:lnTo>
                      <a:pt x="219" y="685"/>
                    </a:lnTo>
                    <a:lnTo>
                      <a:pt x="219" y="685"/>
                    </a:lnTo>
                    <a:lnTo>
                      <a:pt x="219" y="683"/>
                    </a:lnTo>
                    <a:lnTo>
                      <a:pt x="217" y="682"/>
                    </a:lnTo>
                    <a:lnTo>
                      <a:pt x="217" y="682"/>
                    </a:lnTo>
                    <a:lnTo>
                      <a:pt x="217" y="682"/>
                    </a:lnTo>
                    <a:lnTo>
                      <a:pt x="217" y="682"/>
                    </a:lnTo>
                    <a:lnTo>
                      <a:pt x="217" y="680"/>
                    </a:lnTo>
                    <a:lnTo>
                      <a:pt x="215" y="680"/>
                    </a:lnTo>
                    <a:lnTo>
                      <a:pt x="215" y="680"/>
                    </a:lnTo>
                    <a:lnTo>
                      <a:pt x="215" y="680"/>
                    </a:lnTo>
                    <a:lnTo>
                      <a:pt x="215" y="680"/>
                    </a:lnTo>
                    <a:lnTo>
                      <a:pt x="215" y="678"/>
                    </a:lnTo>
                    <a:lnTo>
                      <a:pt x="215" y="676"/>
                    </a:lnTo>
                    <a:lnTo>
                      <a:pt x="215" y="676"/>
                    </a:lnTo>
                    <a:lnTo>
                      <a:pt x="215" y="676"/>
                    </a:lnTo>
                    <a:lnTo>
                      <a:pt x="215" y="676"/>
                    </a:lnTo>
                    <a:lnTo>
                      <a:pt x="215" y="676"/>
                    </a:lnTo>
                    <a:lnTo>
                      <a:pt x="213" y="676"/>
                    </a:lnTo>
                    <a:lnTo>
                      <a:pt x="213" y="676"/>
                    </a:lnTo>
                    <a:lnTo>
                      <a:pt x="212" y="676"/>
                    </a:lnTo>
                    <a:lnTo>
                      <a:pt x="210" y="676"/>
                    </a:lnTo>
                    <a:lnTo>
                      <a:pt x="210" y="674"/>
                    </a:lnTo>
                    <a:lnTo>
                      <a:pt x="210" y="674"/>
                    </a:lnTo>
                    <a:lnTo>
                      <a:pt x="208" y="674"/>
                    </a:lnTo>
                    <a:lnTo>
                      <a:pt x="206" y="674"/>
                    </a:lnTo>
                    <a:lnTo>
                      <a:pt x="206" y="674"/>
                    </a:lnTo>
                    <a:lnTo>
                      <a:pt x="204" y="674"/>
                    </a:lnTo>
                    <a:lnTo>
                      <a:pt x="203" y="674"/>
                    </a:lnTo>
                    <a:lnTo>
                      <a:pt x="203" y="674"/>
                    </a:lnTo>
                    <a:lnTo>
                      <a:pt x="201" y="674"/>
                    </a:lnTo>
                    <a:lnTo>
                      <a:pt x="201" y="676"/>
                    </a:lnTo>
                    <a:lnTo>
                      <a:pt x="199" y="676"/>
                    </a:lnTo>
                    <a:lnTo>
                      <a:pt x="199" y="676"/>
                    </a:lnTo>
                    <a:lnTo>
                      <a:pt x="197" y="676"/>
                    </a:lnTo>
                    <a:lnTo>
                      <a:pt x="197" y="676"/>
                    </a:lnTo>
                    <a:lnTo>
                      <a:pt x="197" y="676"/>
                    </a:lnTo>
                    <a:lnTo>
                      <a:pt x="197" y="676"/>
                    </a:lnTo>
                    <a:lnTo>
                      <a:pt x="197" y="678"/>
                    </a:lnTo>
                    <a:lnTo>
                      <a:pt x="197" y="678"/>
                    </a:lnTo>
                    <a:lnTo>
                      <a:pt x="197" y="680"/>
                    </a:lnTo>
                    <a:lnTo>
                      <a:pt x="197" y="680"/>
                    </a:lnTo>
                    <a:lnTo>
                      <a:pt x="197" y="680"/>
                    </a:lnTo>
                    <a:lnTo>
                      <a:pt x="197" y="680"/>
                    </a:lnTo>
                    <a:lnTo>
                      <a:pt x="195" y="680"/>
                    </a:lnTo>
                    <a:lnTo>
                      <a:pt x="195" y="682"/>
                    </a:lnTo>
                    <a:lnTo>
                      <a:pt x="194" y="682"/>
                    </a:lnTo>
                    <a:lnTo>
                      <a:pt x="192" y="682"/>
                    </a:lnTo>
                    <a:lnTo>
                      <a:pt x="192" y="682"/>
                    </a:lnTo>
                    <a:lnTo>
                      <a:pt x="192" y="682"/>
                    </a:lnTo>
                    <a:lnTo>
                      <a:pt x="190" y="682"/>
                    </a:lnTo>
                    <a:lnTo>
                      <a:pt x="190" y="682"/>
                    </a:lnTo>
                    <a:lnTo>
                      <a:pt x="188" y="682"/>
                    </a:lnTo>
                    <a:lnTo>
                      <a:pt x="188" y="680"/>
                    </a:lnTo>
                    <a:lnTo>
                      <a:pt x="188" y="680"/>
                    </a:lnTo>
                    <a:lnTo>
                      <a:pt x="186" y="680"/>
                    </a:lnTo>
                    <a:lnTo>
                      <a:pt x="186" y="680"/>
                    </a:lnTo>
                    <a:lnTo>
                      <a:pt x="184" y="678"/>
                    </a:lnTo>
                    <a:lnTo>
                      <a:pt x="183" y="678"/>
                    </a:lnTo>
                    <a:lnTo>
                      <a:pt x="183" y="678"/>
                    </a:lnTo>
                    <a:lnTo>
                      <a:pt x="183" y="678"/>
                    </a:lnTo>
                    <a:lnTo>
                      <a:pt x="183" y="678"/>
                    </a:lnTo>
                    <a:lnTo>
                      <a:pt x="183" y="678"/>
                    </a:lnTo>
                    <a:lnTo>
                      <a:pt x="181" y="676"/>
                    </a:lnTo>
                    <a:lnTo>
                      <a:pt x="181" y="676"/>
                    </a:lnTo>
                    <a:lnTo>
                      <a:pt x="179" y="676"/>
                    </a:lnTo>
                    <a:lnTo>
                      <a:pt x="179" y="676"/>
                    </a:lnTo>
                    <a:lnTo>
                      <a:pt x="179" y="676"/>
                    </a:lnTo>
                    <a:lnTo>
                      <a:pt x="179" y="674"/>
                    </a:lnTo>
                    <a:lnTo>
                      <a:pt x="179" y="674"/>
                    </a:lnTo>
                    <a:lnTo>
                      <a:pt x="179" y="674"/>
                    </a:lnTo>
                    <a:lnTo>
                      <a:pt x="179" y="674"/>
                    </a:lnTo>
                    <a:lnTo>
                      <a:pt x="179" y="673"/>
                    </a:lnTo>
                    <a:lnTo>
                      <a:pt x="179" y="673"/>
                    </a:lnTo>
                    <a:lnTo>
                      <a:pt x="177" y="673"/>
                    </a:lnTo>
                    <a:lnTo>
                      <a:pt x="177" y="671"/>
                    </a:lnTo>
                    <a:lnTo>
                      <a:pt x="175" y="671"/>
                    </a:lnTo>
                    <a:lnTo>
                      <a:pt x="175" y="671"/>
                    </a:lnTo>
                    <a:lnTo>
                      <a:pt x="175" y="671"/>
                    </a:lnTo>
                    <a:lnTo>
                      <a:pt x="174" y="671"/>
                    </a:lnTo>
                    <a:lnTo>
                      <a:pt x="174" y="671"/>
                    </a:lnTo>
                    <a:lnTo>
                      <a:pt x="174" y="671"/>
                    </a:lnTo>
                    <a:lnTo>
                      <a:pt x="172" y="671"/>
                    </a:lnTo>
                    <a:lnTo>
                      <a:pt x="172" y="671"/>
                    </a:lnTo>
                    <a:lnTo>
                      <a:pt x="170" y="671"/>
                    </a:lnTo>
                    <a:lnTo>
                      <a:pt x="170" y="671"/>
                    </a:lnTo>
                    <a:lnTo>
                      <a:pt x="170" y="673"/>
                    </a:lnTo>
                    <a:lnTo>
                      <a:pt x="168" y="673"/>
                    </a:lnTo>
                    <a:lnTo>
                      <a:pt x="166" y="673"/>
                    </a:lnTo>
                    <a:lnTo>
                      <a:pt x="166" y="673"/>
                    </a:lnTo>
                    <a:lnTo>
                      <a:pt x="163" y="673"/>
                    </a:lnTo>
                    <a:lnTo>
                      <a:pt x="163" y="673"/>
                    </a:lnTo>
                    <a:lnTo>
                      <a:pt x="161" y="673"/>
                    </a:lnTo>
                    <a:lnTo>
                      <a:pt x="159" y="673"/>
                    </a:lnTo>
                    <a:lnTo>
                      <a:pt x="157" y="673"/>
                    </a:lnTo>
                    <a:lnTo>
                      <a:pt x="157" y="673"/>
                    </a:lnTo>
                    <a:lnTo>
                      <a:pt x="156" y="673"/>
                    </a:lnTo>
                    <a:lnTo>
                      <a:pt x="156" y="673"/>
                    </a:lnTo>
                    <a:lnTo>
                      <a:pt x="154" y="673"/>
                    </a:lnTo>
                    <a:lnTo>
                      <a:pt x="154" y="674"/>
                    </a:lnTo>
                    <a:lnTo>
                      <a:pt x="152" y="674"/>
                    </a:lnTo>
                    <a:lnTo>
                      <a:pt x="150" y="674"/>
                    </a:lnTo>
                    <a:lnTo>
                      <a:pt x="150" y="673"/>
                    </a:lnTo>
                    <a:lnTo>
                      <a:pt x="148" y="673"/>
                    </a:lnTo>
                    <a:lnTo>
                      <a:pt x="148" y="673"/>
                    </a:lnTo>
                    <a:lnTo>
                      <a:pt x="147" y="673"/>
                    </a:lnTo>
                    <a:lnTo>
                      <a:pt x="147" y="673"/>
                    </a:lnTo>
                    <a:lnTo>
                      <a:pt x="147" y="673"/>
                    </a:lnTo>
                    <a:lnTo>
                      <a:pt x="145" y="674"/>
                    </a:lnTo>
                    <a:lnTo>
                      <a:pt x="145" y="674"/>
                    </a:lnTo>
                    <a:lnTo>
                      <a:pt x="145" y="674"/>
                    </a:lnTo>
                    <a:lnTo>
                      <a:pt x="143" y="674"/>
                    </a:lnTo>
                    <a:lnTo>
                      <a:pt x="143" y="674"/>
                    </a:lnTo>
                    <a:lnTo>
                      <a:pt x="141" y="673"/>
                    </a:lnTo>
                    <a:lnTo>
                      <a:pt x="141" y="673"/>
                    </a:lnTo>
                    <a:lnTo>
                      <a:pt x="141" y="673"/>
                    </a:lnTo>
                    <a:lnTo>
                      <a:pt x="141" y="673"/>
                    </a:lnTo>
                    <a:lnTo>
                      <a:pt x="139" y="673"/>
                    </a:lnTo>
                    <a:lnTo>
                      <a:pt x="139" y="671"/>
                    </a:lnTo>
                    <a:lnTo>
                      <a:pt x="137" y="671"/>
                    </a:lnTo>
                    <a:lnTo>
                      <a:pt x="136" y="673"/>
                    </a:lnTo>
                    <a:lnTo>
                      <a:pt x="136" y="673"/>
                    </a:lnTo>
                    <a:lnTo>
                      <a:pt x="134" y="673"/>
                    </a:lnTo>
                    <a:lnTo>
                      <a:pt x="134" y="673"/>
                    </a:lnTo>
                    <a:lnTo>
                      <a:pt x="134" y="671"/>
                    </a:lnTo>
                    <a:lnTo>
                      <a:pt x="134" y="671"/>
                    </a:lnTo>
                    <a:lnTo>
                      <a:pt x="134" y="671"/>
                    </a:lnTo>
                    <a:lnTo>
                      <a:pt x="132" y="671"/>
                    </a:lnTo>
                    <a:lnTo>
                      <a:pt x="132" y="669"/>
                    </a:lnTo>
                    <a:lnTo>
                      <a:pt x="132" y="669"/>
                    </a:lnTo>
                    <a:lnTo>
                      <a:pt x="130" y="669"/>
                    </a:lnTo>
                    <a:lnTo>
                      <a:pt x="128" y="667"/>
                    </a:lnTo>
                    <a:lnTo>
                      <a:pt x="128" y="667"/>
                    </a:lnTo>
                    <a:lnTo>
                      <a:pt x="127" y="667"/>
                    </a:lnTo>
                    <a:lnTo>
                      <a:pt x="127" y="667"/>
                    </a:lnTo>
                    <a:lnTo>
                      <a:pt x="127" y="667"/>
                    </a:lnTo>
                    <a:lnTo>
                      <a:pt x="125" y="665"/>
                    </a:lnTo>
                    <a:lnTo>
                      <a:pt x="125" y="665"/>
                    </a:lnTo>
                    <a:lnTo>
                      <a:pt x="123" y="665"/>
                    </a:lnTo>
                    <a:lnTo>
                      <a:pt x="123" y="665"/>
                    </a:lnTo>
                    <a:lnTo>
                      <a:pt x="121" y="665"/>
                    </a:lnTo>
                    <a:lnTo>
                      <a:pt x="119" y="667"/>
                    </a:lnTo>
                    <a:lnTo>
                      <a:pt x="119" y="667"/>
                    </a:lnTo>
                    <a:lnTo>
                      <a:pt x="118" y="667"/>
                    </a:lnTo>
                    <a:lnTo>
                      <a:pt x="116" y="667"/>
                    </a:lnTo>
                    <a:lnTo>
                      <a:pt x="116" y="669"/>
                    </a:lnTo>
                    <a:lnTo>
                      <a:pt x="114" y="669"/>
                    </a:lnTo>
                    <a:lnTo>
                      <a:pt x="114" y="669"/>
                    </a:lnTo>
                    <a:lnTo>
                      <a:pt x="112" y="669"/>
                    </a:lnTo>
                    <a:lnTo>
                      <a:pt x="112" y="669"/>
                    </a:lnTo>
                    <a:lnTo>
                      <a:pt x="109" y="669"/>
                    </a:lnTo>
                    <a:lnTo>
                      <a:pt x="109" y="669"/>
                    </a:lnTo>
                    <a:lnTo>
                      <a:pt x="109" y="669"/>
                    </a:lnTo>
                    <a:lnTo>
                      <a:pt x="107" y="669"/>
                    </a:lnTo>
                    <a:lnTo>
                      <a:pt x="105" y="667"/>
                    </a:lnTo>
                    <a:lnTo>
                      <a:pt x="105" y="667"/>
                    </a:lnTo>
                    <a:lnTo>
                      <a:pt x="105" y="667"/>
                    </a:lnTo>
                    <a:lnTo>
                      <a:pt x="105" y="667"/>
                    </a:lnTo>
                    <a:lnTo>
                      <a:pt x="105" y="667"/>
                    </a:lnTo>
                    <a:lnTo>
                      <a:pt x="105" y="665"/>
                    </a:lnTo>
                    <a:lnTo>
                      <a:pt x="103" y="665"/>
                    </a:lnTo>
                    <a:lnTo>
                      <a:pt x="103" y="665"/>
                    </a:lnTo>
                    <a:lnTo>
                      <a:pt x="103" y="665"/>
                    </a:lnTo>
                    <a:lnTo>
                      <a:pt x="101" y="665"/>
                    </a:lnTo>
                    <a:lnTo>
                      <a:pt x="101" y="665"/>
                    </a:lnTo>
                    <a:lnTo>
                      <a:pt x="101" y="664"/>
                    </a:lnTo>
                    <a:lnTo>
                      <a:pt x="99" y="664"/>
                    </a:lnTo>
                    <a:lnTo>
                      <a:pt x="99" y="664"/>
                    </a:lnTo>
                    <a:lnTo>
                      <a:pt x="98" y="664"/>
                    </a:lnTo>
                    <a:lnTo>
                      <a:pt x="98" y="664"/>
                    </a:lnTo>
                    <a:lnTo>
                      <a:pt x="96" y="664"/>
                    </a:lnTo>
                    <a:lnTo>
                      <a:pt x="94" y="664"/>
                    </a:lnTo>
                    <a:lnTo>
                      <a:pt x="92" y="662"/>
                    </a:lnTo>
                    <a:lnTo>
                      <a:pt x="92" y="662"/>
                    </a:lnTo>
                    <a:lnTo>
                      <a:pt x="92" y="662"/>
                    </a:lnTo>
                    <a:lnTo>
                      <a:pt x="92" y="662"/>
                    </a:lnTo>
                    <a:lnTo>
                      <a:pt x="92" y="662"/>
                    </a:lnTo>
                    <a:lnTo>
                      <a:pt x="90" y="660"/>
                    </a:lnTo>
                    <a:lnTo>
                      <a:pt x="90" y="660"/>
                    </a:lnTo>
                    <a:lnTo>
                      <a:pt x="90" y="660"/>
                    </a:lnTo>
                    <a:lnTo>
                      <a:pt x="90" y="660"/>
                    </a:lnTo>
                    <a:lnTo>
                      <a:pt x="89" y="660"/>
                    </a:lnTo>
                    <a:lnTo>
                      <a:pt x="89" y="660"/>
                    </a:lnTo>
                    <a:lnTo>
                      <a:pt x="87" y="660"/>
                    </a:lnTo>
                    <a:lnTo>
                      <a:pt x="87" y="658"/>
                    </a:lnTo>
                    <a:lnTo>
                      <a:pt x="87" y="658"/>
                    </a:lnTo>
                    <a:lnTo>
                      <a:pt x="87" y="658"/>
                    </a:lnTo>
                    <a:lnTo>
                      <a:pt x="87" y="658"/>
                    </a:lnTo>
                    <a:lnTo>
                      <a:pt x="85" y="658"/>
                    </a:lnTo>
                    <a:lnTo>
                      <a:pt x="85" y="656"/>
                    </a:lnTo>
                    <a:lnTo>
                      <a:pt x="85" y="656"/>
                    </a:lnTo>
                    <a:lnTo>
                      <a:pt x="83" y="656"/>
                    </a:lnTo>
                    <a:lnTo>
                      <a:pt x="83" y="656"/>
                    </a:lnTo>
                    <a:lnTo>
                      <a:pt x="83" y="656"/>
                    </a:lnTo>
                    <a:lnTo>
                      <a:pt x="81" y="656"/>
                    </a:lnTo>
                    <a:lnTo>
                      <a:pt x="81" y="656"/>
                    </a:lnTo>
                    <a:lnTo>
                      <a:pt x="81" y="654"/>
                    </a:lnTo>
                    <a:lnTo>
                      <a:pt x="80" y="654"/>
                    </a:lnTo>
                    <a:lnTo>
                      <a:pt x="80" y="654"/>
                    </a:lnTo>
                    <a:lnTo>
                      <a:pt x="80" y="654"/>
                    </a:lnTo>
                    <a:lnTo>
                      <a:pt x="80" y="654"/>
                    </a:lnTo>
                    <a:lnTo>
                      <a:pt x="80" y="653"/>
                    </a:lnTo>
                    <a:lnTo>
                      <a:pt x="80" y="653"/>
                    </a:lnTo>
                    <a:lnTo>
                      <a:pt x="78" y="653"/>
                    </a:lnTo>
                    <a:lnTo>
                      <a:pt x="78" y="653"/>
                    </a:lnTo>
                    <a:lnTo>
                      <a:pt x="74" y="653"/>
                    </a:lnTo>
                    <a:lnTo>
                      <a:pt x="72" y="653"/>
                    </a:lnTo>
                    <a:lnTo>
                      <a:pt x="69" y="653"/>
                    </a:lnTo>
                    <a:lnTo>
                      <a:pt x="69" y="653"/>
                    </a:lnTo>
                    <a:lnTo>
                      <a:pt x="69" y="653"/>
                    </a:lnTo>
                    <a:lnTo>
                      <a:pt x="69" y="653"/>
                    </a:lnTo>
                    <a:lnTo>
                      <a:pt x="67" y="653"/>
                    </a:lnTo>
                    <a:lnTo>
                      <a:pt x="67" y="653"/>
                    </a:lnTo>
                    <a:lnTo>
                      <a:pt x="65" y="653"/>
                    </a:lnTo>
                    <a:lnTo>
                      <a:pt x="65" y="653"/>
                    </a:lnTo>
                    <a:lnTo>
                      <a:pt x="65" y="653"/>
                    </a:lnTo>
                    <a:lnTo>
                      <a:pt x="63" y="653"/>
                    </a:lnTo>
                    <a:lnTo>
                      <a:pt x="63" y="653"/>
                    </a:lnTo>
                    <a:lnTo>
                      <a:pt x="63" y="654"/>
                    </a:lnTo>
                    <a:lnTo>
                      <a:pt x="61" y="654"/>
                    </a:lnTo>
                    <a:lnTo>
                      <a:pt x="61" y="654"/>
                    </a:lnTo>
                    <a:lnTo>
                      <a:pt x="60" y="653"/>
                    </a:lnTo>
                    <a:lnTo>
                      <a:pt x="58" y="653"/>
                    </a:lnTo>
                    <a:lnTo>
                      <a:pt x="58" y="653"/>
                    </a:lnTo>
                    <a:lnTo>
                      <a:pt x="56" y="653"/>
                    </a:lnTo>
                    <a:lnTo>
                      <a:pt x="56" y="653"/>
                    </a:lnTo>
                    <a:lnTo>
                      <a:pt x="56" y="653"/>
                    </a:lnTo>
                    <a:lnTo>
                      <a:pt x="56" y="653"/>
                    </a:lnTo>
                    <a:lnTo>
                      <a:pt x="54" y="654"/>
                    </a:lnTo>
                    <a:lnTo>
                      <a:pt x="54" y="656"/>
                    </a:lnTo>
                    <a:lnTo>
                      <a:pt x="54" y="656"/>
                    </a:lnTo>
                    <a:lnTo>
                      <a:pt x="54" y="656"/>
                    </a:lnTo>
                    <a:lnTo>
                      <a:pt x="52" y="656"/>
                    </a:lnTo>
                    <a:lnTo>
                      <a:pt x="51" y="656"/>
                    </a:lnTo>
                    <a:lnTo>
                      <a:pt x="51" y="656"/>
                    </a:lnTo>
                    <a:lnTo>
                      <a:pt x="49" y="656"/>
                    </a:lnTo>
                    <a:lnTo>
                      <a:pt x="49" y="656"/>
                    </a:lnTo>
                    <a:lnTo>
                      <a:pt x="47" y="656"/>
                    </a:lnTo>
                    <a:lnTo>
                      <a:pt x="47" y="656"/>
                    </a:lnTo>
                    <a:lnTo>
                      <a:pt x="45" y="656"/>
                    </a:lnTo>
                    <a:lnTo>
                      <a:pt x="45" y="656"/>
                    </a:lnTo>
                    <a:lnTo>
                      <a:pt x="43" y="656"/>
                    </a:lnTo>
                    <a:lnTo>
                      <a:pt x="42" y="656"/>
                    </a:lnTo>
                    <a:lnTo>
                      <a:pt x="40" y="656"/>
                    </a:lnTo>
                    <a:lnTo>
                      <a:pt x="36" y="656"/>
                    </a:lnTo>
                    <a:lnTo>
                      <a:pt x="33" y="656"/>
                    </a:lnTo>
                    <a:lnTo>
                      <a:pt x="29" y="656"/>
                    </a:lnTo>
                    <a:lnTo>
                      <a:pt x="29" y="654"/>
                    </a:lnTo>
                    <a:lnTo>
                      <a:pt x="27" y="654"/>
                    </a:lnTo>
                    <a:lnTo>
                      <a:pt x="27" y="654"/>
                    </a:lnTo>
                    <a:lnTo>
                      <a:pt x="27" y="654"/>
                    </a:lnTo>
                    <a:lnTo>
                      <a:pt x="25" y="653"/>
                    </a:lnTo>
                    <a:lnTo>
                      <a:pt x="25" y="653"/>
                    </a:lnTo>
                    <a:lnTo>
                      <a:pt x="25" y="653"/>
                    </a:lnTo>
                    <a:lnTo>
                      <a:pt x="25" y="653"/>
                    </a:lnTo>
                    <a:lnTo>
                      <a:pt x="25" y="653"/>
                    </a:lnTo>
                    <a:lnTo>
                      <a:pt x="25" y="653"/>
                    </a:lnTo>
                    <a:lnTo>
                      <a:pt x="24" y="651"/>
                    </a:lnTo>
                    <a:lnTo>
                      <a:pt x="24" y="651"/>
                    </a:lnTo>
                    <a:lnTo>
                      <a:pt x="22" y="649"/>
                    </a:lnTo>
                    <a:lnTo>
                      <a:pt x="20" y="647"/>
                    </a:lnTo>
                    <a:lnTo>
                      <a:pt x="20" y="647"/>
                    </a:lnTo>
                    <a:lnTo>
                      <a:pt x="20" y="647"/>
                    </a:lnTo>
                    <a:lnTo>
                      <a:pt x="20" y="645"/>
                    </a:lnTo>
                    <a:lnTo>
                      <a:pt x="18" y="645"/>
                    </a:lnTo>
                    <a:lnTo>
                      <a:pt x="18" y="644"/>
                    </a:lnTo>
                    <a:lnTo>
                      <a:pt x="18" y="644"/>
                    </a:lnTo>
                    <a:lnTo>
                      <a:pt x="18" y="644"/>
                    </a:lnTo>
                    <a:lnTo>
                      <a:pt x="18" y="644"/>
                    </a:lnTo>
                    <a:lnTo>
                      <a:pt x="16" y="642"/>
                    </a:lnTo>
                    <a:lnTo>
                      <a:pt x="16" y="642"/>
                    </a:lnTo>
                    <a:lnTo>
                      <a:pt x="16" y="642"/>
                    </a:lnTo>
                    <a:lnTo>
                      <a:pt x="16" y="642"/>
                    </a:lnTo>
                    <a:lnTo>
                      <a:pt x="16" y="642"/>
                    </a:lnTo>
                    <a:lnTo>
                      <a:pt x="14" y="640"/>
                    </a:lnTo>
                    <a:lnTo>
                      <a:pt x="14" y="640"/>
                    </a:lnTo>
                    <a:lnTo>
                      <a:pt x="14" y="640"/>
                    </a:lnTo>
                    <a:lnTo>
                      <a:pt x="14" y="638"/>
                    </a:lnTo>
                    <a:lnTo>
                      <a:pt x="14" y="638"/>
                    </a:lnTo>
                    <a:lnTo>
                      <a:pt x="14" y="638"/>
                    </a:lnTo>
                    <a:lnTo>
                      <a:pt x="13" y="638"/>
                    </a:lnTo>
                    <a:lnTo>
                      <a:pt x="13" y="638"/>
                    </a:lnTo>
                    <a:lnTo>
                      <a:pt x="13" y="638"/>
                    </a:lnTo>
                    <a:lnTo>
                      <a:pt x="13" y="638"/>
                    </a:lnTo>
                    <a:lnTo>
                      <a:pt x="13" y="638"/>
                    </a:lnTo>
                    <a:lnTo>
                      <a:pt x="11" y="638"/>
                    </a:lnTo>
                    <a:lnTo>
                      <a:pt x="11" y="638"/>
                    </a:lnTo>
                    <a:lnTo>
                      <a:pt x="11" y="638"/>
                    </a:lnTo>
                    <a:lnTo>
                      <a:pt x="11" y="638"/>
                    </a:lnTo>
                    <a:lnTo>
                      <a:pt x="11" y="638"/>
                    </a:lnTo>
                    <a:lnTo>
                      <a:pt x="11" y="636"/>
                    </a:lnTo>
                    <a:lnTo>
                      <a:pt x="11" y="636"/>
                    </a:lnTo>
                    <a:lnTo>
                      <a:pt x="11" y="636"/>
                    </a:lnTo>
                    <a:lnTo>
                      <a:pt x="11" y="636"/>
                    </a:lnTo>
                    <a:lnTo>
                      <a:pt x="9" y="636"/>
                    </a:lnTo>
                    <a:lnTo>
                      <a:pt x="9" y="636"/>
                    </a:lnTo>
                    <a:lnTo>
                      <a:pt x="9" y="636"/>
                    </a:lnTo>
                    <a:lnTo>
                      <a:pt x="9" y="636"/>
                    </a:lnTo>
                    <a:lnTo>
                      <a:pt x="7" y="635"/>
                    </a:lnTo>
                    <a:lnTo>
                      <a:pt x="5" y="635"/>
                    </a:lnTo>
                    <a:lnTo>
                      <a:pt x="5" y="635"/>
                    </a:lnTo>
                    <a:lnTo>
                      <a:pt x="5" y="635"/>
                    </a:lnTo>
                    <a:lnTo>
                      <a:pt x="5" y="635"/>
                    </a:lnTo>
                    <a:lnTo>
                      <a:pt x="4" y="635"/>
                    </a:lnTo>
                    <a:lnTo>
                      <a:pt x="4" y="635"/>
                    </a:lnTo>
                    <a:lnTo>
                      <a:pt x="4" y="633"/>
                    </a:lnTo>
                    <a:lnTo>
                      <a:pt x="4" y="633"/>
                    </a:lnTo>
                    <a:lnTo>
                      <a:pt x="4" y="633"/>
                    </a:lnTo>
                    <a:lnTo>
                      <a:pt x="4" y="633"/>
                    </a:lnTo>
                    <a:lnTo>
                      <a:pt x="4" y="633"/>
                    </a:lnTo>
                    <a:lnTo>
                      <a:pt x="2" y="633"/>
                    </a:lnTo>
                    <a:lnTo>
                      <a:pt x="2" y="631"/>
                    </a:lnTo>
                    <a:lnTo>
                      <a:pt x="2" y="631"/>
                    </a:lnTo>
                    <a:lnTo>
                      <a:pt x="2" y="631"/>
                    </a:lnTo>
                    <a:lnTo>
                      <a:pt x="2" y="631"/>
                    </a:lnTo>
                    <a:lnTo>
                      <a:pt x="2" y="631"/>
                    </a:lnTo>
                    <a:lnTo>
                      <a:pt x="2" y="631"/>
                    </a:lnTo>
                    <a:lnTo>
                      <a:pt x="0" y="629"/>
                    </a:lnTo>
                    <a:lnTo>
                      <a:pt x="0" y="629"/>
                    </a:lnTo>
                    <a:lnTo>
                      <a:pt x="0" y="629"/>
                    </a:lnTo>
                    <a:lnTo>
                      <a:pt x="0" y="629"/>
                    </a:lnTo>
                    <a:lnTo>
                      <a:pt x="0" y="629"/>
                    </a:lnTo>
                    <a:lnTo>
                      <a:pt x="0" y="627"/>
                    </a:lnTo>
                    <a:lnTo>
                      <a:pt x="0" y="627"/>
                    </a:lnTo>
                    <a:lnTo>
                      <a:pt x="0" y="627"/>
                    </a:lnTo>
                    <a:lnTo>
                      <a:pt x="0" y="627"/>
                    </a:lnTo>
                    <a:lnTo>
                      <a:pt x="0" y="626"/>
                    </a:lnTo>
                    <a:lnTo>
                      <a:pt x="2" y="626"/>
                    </a:lnTo>
                    <a:lnTo>
                      <a:pt x="2" y="626"/>
                    </a:lnTo>
                    <a:lnTo>
                      <a:pt x="2" y="624"/>
                    </a:lnTo>
                    <a:lnTo>
                      <a:pt x="2" y="624"/>
                    </a:lnTo>
                    <a:lnTo>
                      <a:pt x="4" y="624"/>
                    </a:lnTo>
                    <a:lnTo>
                      <a:pt x="4" y="622"/>
                    </a:lnTo>
                    <a:lnTo>
                      <a:pt x="4" y="622"/>
                    </a:lnTo>
                    <a:lnTo>
                      <a:pt x="4" y="622"/>
                    </a:lnTo>
                    <a:lnTo>
                      <a:pt x="4" y="622"/>
                    </a:lnTo>
                    <a:lnTo>
                      <a:pt x="4" y="622"/>
                    </a:lnTo>
                    <a:lnTo>
                      <a:pt x="4" y="620"/>
                    </a:lnTo>
                    <a:lnTo>
                      <a:pt x="4" y="620"/>
                    </a:lnTo>
                    <a:lnTo>
                      <a:pt x="4" y="620"/>
                    </a:lnTo>
                    <a:lnTo>
                      <a:pt x="4" y="620"/>
                    </a:lnTo>
                    <a:lnTo>
                      <a:pt x="4" y="620"/>
                    </a:lnTo>
                    <a:lnTo>
                      <a:pt x="4" y="618"/>
                    </a:lnTo>
                    <a:lnTo>
                      <a:pt x="4" y="618"/>
                    </a:lnTo>
                    <a:lnTo>
                      <a:pt x="4" y="618"/>
                    </a:lnTo>
                    <a:lnTo>
                      <a:pt x="4" y="618"/>
                    </a:lnTo>
                    <a:lnTo>
                      <a:pt x="4" y="618"/>
                    </a:lnTo>
                    <a:lnTo>
                      <a:pt x="4" y="617"/>
                    </a:lnTo>
                    <a:lnTo>
                      <a:pt x="4" y="617"/>
                    </a:lnTo>
                    <a:lnTo>
                      <a:pt x="5" y="617"/>
                    </a:lnTo>
                    <a:lnTo>
                      <a:pt x="5" y="617"/>
                    </a:lnTo>
                    <a:lnTo>
                      <a:pt x="5" y="615"/>
                    </a:lnTo>
                    <a:lnTo>
                      <a:pt x="5" y="615"/>
                    </a:lnTo>
                    <a:lnTo>
                      <a:pt x="5" y="615"/>
                    </a:lnTo>
                    <a:lnTo>
                      <a:pt x="5" y="615"/>
                    </a:lnTo>
                    <a:lnTo>
                      <a:pt x="5" y="615"/>
                    </a:lnTo>
                    <a:lnTo>
                      <a:pt x="5" y="613"/>
                    </a:lnTo>
                    <a:lnTo>
                      <a:pt x="5" y="613"/>
                    </a:lnTo>
                    <a:lnTo>
                      <a:pt x="5" y="613"/>
                    </a:lnTo>
                    <a:lnTo>
                      <a:pt x="5" y="613"/>
                    </a:lnTo>
                    <a:lnTo>
                      <a:pt x="5" y="611"/>
                    </a:lnTo>
                    <a:lnTo>
                      <a:pt x="5" y="609"/>
                    </a:lnTo>
                    <a:lnTo>
                      <a:pt x="5" y="609"/>
                    </a:lnTo>
                    <a:lnTo>
                      <a:pt x="5" y="607"/>
                    </a:lnTo>
                    <a:lnTo>
                      <a:pt x="4" y="607"/>
                    </a:lnTo>
                    <a:lnTo>
                      <a:pt x="4" y="606"/>
                    </a:lnTo>
                    <a:lnTo>
                      <a:pt x="4" y="606"/>
                    </a:lnTo>
                    <a:lnTo>
                      <a:pt x="4" y="606"/>
                    </a:lnTo>
                    <a:lnTo>
                      <a:pt x="4" y="606"/>
                    </a:lnTo>
                    <a:lnTo>
                      <a:pt x="2" y="606"/>
                    </a:lnTo>
                    <a:lnTo>
                      <a:pt x="2" y="604"/>
                    </a:lnTo>
                    <a:lnTo>
                      <a:pt x="2" y="604"/>
                    </a:lnTo>
                    <a:lnTo>
                      <a:pt x="2" y="604"/>
                    </a:lnTo>
                    <a:lnTo>
                      <a:pt x="0" y="604"/>
                    </a:lnTo>
                    <a:lnTo>
                      <a:pt x="0" y="604"/>
                    </a:lnTo>
                    <a:lnTo>
                      <a:pt x="0" y="604"/>
                    </a:lnTo>
                    <a:lnTo>
                      <a:pt x="0" y="604"/>
                    </a:lnTo>
                    <a:lnTo>
                      <a:pt x="0" y="604"/>
                    </a:lnTo>
                    <a:lnTo>
                      <a:pt x="0" y="602"/>
                    </a:lnTo>
                    <a:lnTo>
                      <a:pt x="0" y="602"/>
                    </a:lnTo>
                    <a:lnTo>
                      <a:pt x="0" y="602"/>
                    </a:lnTo>
                    <a:lnTo>
                      <a:pt x="0" y="602"/>
                    </a:lnTo>
                    <a:lnTo>
                      <a:pt x="0" y="602"/>
                    </a:lnTo>
                    <a:lnTo>
                      <a:pt x="0" y="602"/>
                    </a:lnTo>
                    <a:lnTo>
                      <a:pt x="0" y="600"/>
                    </a:lnTo>
                    <a:lnTo>
                      <a:pt x="0" y="600"/>
                    </a:lnTo>
                    <a:lnTo>
                      <a:pt x="0" y="600"/>
                    </a:lnTo>
                    <a:lnTo>
                      <a:pt x="0" y="598"/>
                    </a:lnTo>
                    <a:lnTo>
                      <a:pt x="0" y="598"/>
                    </a:lnTo>
                    <a:lnTo>
                      <a:pt x="0" y="598"/>
                    </a:lnTo>
                    <a:lnTo>
                      <a:pt x="0" y="597"/>
                    </a:lnTo>
                    <a:lnTo>
                      <a:pt x="0" y="597"/>
                    </a:lnTo>
                    <a:lnTo>
                      <a:pt x="0" y="597"/>
                    </a:lnTo>
                    <a:lnTo>
                      <a:pt x="0" y="595"/>
                    </a:lnTo>
                    <a:lnTo>
                      <a:pt x="0" y="595"/>
                    </a:lnTo>
                    <a:lnTo>
                      <a:pt x="0" y="595"/>
                    </a:lnTo>
                    <a:lnTo>
                      <a:pt x="0" y="595"/>
                    </a:lnTo>
                    <a:lnTo>
                      <a:pt x="2" y="593"/>
                    </a:lnTo>
                    <a:lnTo>
                      <a:pt x="2" y="593"/>
                    </a:lnTo>
                    <a:lnTo>
                      <a:pt x="2" y="593"/>
                    </a:lnTo>
                    <a:lnTo>
                      <a:pt x="2" y="591"/>
                    </a:lnTo>
                    <a:lnTo>
                      <a:pt x="2" y="591"/>
                    </a:lnTo>
                    <a:lnTo>
                      <a:pt x="4" y="591"/>
                    </a:lnTo>
                    <a:lnTo>
                      <a:pt x="4" y="591"/>
                    </a:lnTo>
                    <a:lnTo>
                      <a:pt x="4" y="591"/>
                    </a:lnTo>
                    <a:lnTo>
                      <a:pt x="4" y="591"/>
                    </a:lnTo>
                    <a:lnTo>
                      <a:pt x="4" y="589"/>
                    </a:lnTo>
                    <a:lnTo>
                      <a:pt x="4" y="589"/>
                    </a:lnTo>
                    <a:lnTo>
                      <a:pt x="4" y="589"/>
                    </a:lnTo>
                    <a:lnTo>
                      <a:pt x="5" y="589"/>
                    </a:lnTo>
                    <a:lnTo>
                      <a:pt x="5" y="589"/>
                    </a:lnTo>
                    <a:lnTo>
                      <a:pt x="5" y="588"/>
                    </a:lnTo>
                    <a:lnTo>
                      <a:pt x="5" y="588"/>
                    </a:lnTo>
                    <a:lnTo>
                      <a:pt x="7" y="588"/>
                    </a:lnTo>
                    <a:lnTo>
                      <a:pt x="7" y="588"/>
                    </a:lnTo>
                    <a:lnTo>
                      <a:pt x="7" y="588"/>
                    </a:lnTo>
                    <a:lnTo>
                      <a:pt x="9" y="588"/>
                    </a:lnTo>
                    <a:lnTo>
                      <a:pt x="9" y="586"/>
                    </a:lnTo>
                    <a:lnTo>
                      <a:pt x="9" y="586"/>
                    </a:lnTo>
                    <a:lnTo>
                      <a:pt x="9" y="586"/>
                    </a:lnTo>
                    <a:lnTo>
                      <a:pt x="9" y="586"/>
                    </a:lnTo>
                    <a:lnTo>
                      <a:pt x="9" y="586"/>
                    </a:lnTo>
                    <a:lnTo>
                      <a:pt x="9" y="586"/>
                    </a:lnTo>
                    <a:lnTo>
                      <a:pt x="9" y="584"/>
                    </a:lnTo>
                    <a:lnTo>
                      <a:pt x="9" y="582"/>
                    </a:lnTo>
                    <a:lnTo>
                      <a:pt x="9" y="582"/>
                    </a:lnTo>
                    <a:lnTo>
                      <a:pt x="9" y="582"/>
                    </a:lnTo>
                    <a:lnTo>
                      <a:pt x="9" y="582"/>
                    </a:lnTo>
                    <a:lnTo>
                      <a:pt x="9" y="580"/>
                    </a:lnTo>
                    <a:lnTo>
                      <a:pt x="9" y="580"/>
                    </a:lnTo>
                    <a:lnTo>
                      <a:pt x="9" y="580"/>
                    </a:lnTo>
                    <a:lnTo>
                      <a:pt x="9" y="577"/>
                    </a:lnTo>
                    <a:lnTo>
                      <a:pt x="9" y="577"/>
                    </a:lnTo>
                    <a:lnTo>
                      <a:pt x="9" y="577"/>
                    </a:lnTo>
                    <a:lnTo>
                      <a:pt x="9" y="577"/>
                    </a:lnTo>
                    <a:lnTo>
                      <a:pt x="9" y="575"/>
                    </a:lnTo>
                    <a:lnTo>
                      <a:pt x="9" y="575"/>
                    </a:lnTo>
                    <a:lnTo>
                      <a:pt x="7" y="575"/>
                    </a:lnTo>
                    <a:lnTo>
                      <a:pt x="7" y="573"/>
                    </a:lnTo>
                    <a:lnTo>
                      <a:pt x="7" y="571"/>
                    </a:lnTo>
                    <a:lnTo>
                      <a:pt x="7" y="569"/>
                    </a:lnTo>
                    <a:lnTo>
                      <a:pt x="7" y="569"/>
                    </a:lnTo>
                    <a:lnTo>
                      <a:pt x="9" y="569"/>
                    </a:lnTo>
                    <a:lnTo>
                      <a:pt x="9" y="568"/>
                    </a:lnTo>
                    <a:lnTo>
                      <a:pt x="9" y="568"/>
                    </a:lnTo>
                    <a:lnTo>
                      <a:pt x="9" y="568"/>
                    </a:lnTo>
                    <a:lnTo>
                      <a:pt x="9" y="568"/>
                    </a:lnTo>
                    <a:lnTo>
                      <a:pt x="9" y="566"/>
                    </a:lnTo>
                    <a:lnTo>
                      <a:pt x="9" y="566"/>
                    </a:lnTo>
                    <a:lnTo>
                      <a:pt x="9" y="566"/>
                    </a:lnTo>
                    <a:lnTo>
                      <a:pt x="9" y="566"/>
                    </a:lnTo>
                    <a:lnTo>
                      <a:pt x="9" y="566"/>
                    </a:lnTo>
                    <a:lnTo>
                      <a:pt x="7" y="564"/>
                    </a:lnTo>
                    <a:lnTo>
                      <a:pt x="7" y="564"/>
                    </a:lnTo>
                    <a:lnTo>
                      <a:pt x="7" y="564"/>
                    </a:lnTo>
                    <a:lnTo>
                      <a:pt x="7" y="560"/>
                    </a:lnTo>
                    <a:lnTo>
                      <a:pt x="7" y="560"/>
                    </a:lnTo>
                    <a:lnTo>
                      <a:pt x="9" y="560"/>
                    </a:lnTo>
                    <a:lnTo>
                      <a:pt x="9" y="560"/>
                    </a:lnTo>
                    <a:lnTo>
                      <a:pt x="9" y="560"/>
                    </a:lnTo>
                    <a:lnTo>
                      <a:pt x="9" y="559"/>
                    </a:lnTo>
                    <a:lnTo>
                      <a:pt x="9" y="559"/>
                    </a:lnTo>
                    <a:lnTo>
                      <a:pt x="9" y="559"/>
                    </a:lnTo>
                    <a:lnTo>
                      <a:pt x="11" y="559"/>
                    </a:lnTo>
                    <a:lnTo>
                      <a:pt x="11" y="559"/>
                    </a:lnTo>
                    <a:lnTo>
                      <a:pt x="13" y="559"/>
                    </a:lnTo>
                    <a:lnTo>
                      <a:pt x="14" y="557"/>
                    </a:lnTo>
                    <a:lnTo>
                      <a:pt x="14" y="557"/>
                    </a:lnTo>
                    <a:lnTo>
                      <a:pt x="14" y="557"/>
                    </a:lnTo>
                    <a:lnTo>
                      <a:pt x="14" y="557"/>
                    </a:lnTo>
                    <a:lnTo>
                      <a:pt x="16" y="557"/>
                    </a:lnTo>
                    <a:lnTo>
                      <a:pt x="16" y="555"/>
                    </a:lnTo>
                    <a:lnTo>
                      <a:pt x="16" y="555"/>
                    </a:lnTo>
                    <a:lnTo>
                      <a:pt x="16" y="555"/>
                    </a:lnTo>
                    <a:lnTo>
                      <a:pt x="16" y="555"/>
                    </a:lnTo>
                    <a:lnTo>
                      <a:pt x="16" y="555"/>
                    </a:lnTo>
                    <a:lnTo>
                      <a:pt x="18" y="553"/>
                    </a:lnTo>
                    <a:lnTo>
                      <a:pt x="18" y="553"/>
                    </a:lnTo>
                    <a:lnTo>
                      <a:pt x="18" y="553"/>
                    </a:lnTo>
                    <a:lnTo>
                      <a:pt x="20" y="553"/>
                    </a:lnTo>
                    <a:lnTo>
                      <a:pt x="20" y="551"/>
                    </a:lnTo>
                    <a:lnTo>
                      <a:pt x="22" y="551"/>
                    </a:lnTo>
                    <a:lnTo>
                      <a:pt x="22" y="551"/>
                    </a:lnTo>
                    <a:lnTo>
                      <a:pt x="22" y="551"/>
                    </a:lnTo>
                    <a:lnTo>
                      <a:pt x="24" y="550"/>
                    </a:lnTo>
                    <a:lnTo>
                      <a:pt x="24" y="550"/>
                    </a:lnTo>
                    <a:lnTo>
                      <a:pt x="24" y="550"/>
                    </a:lnTo>
                    <a:lnTo>
                      <a:pt x="25" y="550"/>
                    </a:lnTo>
                    <a:lnTo>
                      <a:pt x="25" y="551"/>
                    </a:lnTo>
                    <a:lnTo>
                      <a:pt x="25" y="551"/>
                    </a:lnTo>
                    <a:lnTo>
                      <a:pt x="25" y="551"/>
                    </a:lnTo>
                    <a:lnTo>
                      <a:pt x="25" y="551"/>
                    </a:lnTo>
                    <a:lnTo>
                      <a:pt x="25" y="551"/>
                    </a:lnTo>
                    <a:lnTo>
                      <a:pt x="25" y="553"/>
                    </a:lnTo>
                    <a:lnTo>
                      <a:pt x="25" y="553"/>
                    </a:lnTo>
                    <a:lnTo>
                      <a:pt x="25" y="553"/>
                    </a:lnTo>
                    <a:lnTo>
                      <a:pt x="25" y="555"/>
                    </a:lnTo>
                    <a:lnTo>
                      <a:pt x="25" y="555"/>
                    </a:lnTo>
                    <a:lnTo>
                      <a:pt x="25" y="557"/>
                    </a:lnTo>
                    <a:lnTo>
                      <a:pt x="25" y="557"/>
                    </a:lnTo>
                    <a:lnTo>
                      <a:pt x="25" y="557"/>
                    </a:lnTo>
                    <a:lnTo>
                      <a:pt x="25" y="559"/>
                    </a:lnTo>
                    <a:lnTo>
                      <a:pt x="25" y="559"/>
                    </a:lnTo>
                    <a:lnTo>
                      <a:pt x="27" y="559"/>
                    </a:lnTo>
                    <a:lnTo>
                      <a:pt x="27" y="559"/>
                    </a:lnTo>
                    <a:lnTo>
                      <a:pt x="27" y="559"/>
                    </a:lnTo>
                    <a:lnTo>
                      <a:pt x="27" y="559"/>
                    </a:lnTo>
                    <a:lnTo>
                      <a:pt x="27" y="559"/>
                    </a:lnTo>
                    <a:lnTo>
                      <a:pt x="29" y="559"/>
                    </a:lnTo>
                    <a:lnTo>
                      <a:pt x="29" y="557"/>
                    </a:lnTo>
                    <a:lnTo>
                      <a:pt x="29" y="557"/>
                    </a:lnTo>
                    <a:lnTo>
                      <a:pt x="29" y="557"/>
                    </a:lnTo>
                    <a:lnTo>
                      <a:pt x="31" y="557"/>
                    </a:lnTo>
                    <a:lnTo>
                      <a:pt x="31" y="555"/>
                    </a:lnTo>
                    <a:lnTo>
                      <a:pt x="31" y="555"/>
                    </a:lnTo>
                    <a:lnTo>
                      <a:pt x="31" y="555"/>
                    </a:lnTo>
                    <a:lnTo>
                      <a:pt x="31" y="555"/>
                    </a:lnTo>
                    <a:lnTo>
                      <a:pt x="31" y="555"/>
                    </a:lnTo>
                    <a:lnTo>
                      <a:pt x="31" y="555"/>
                    </a:lnTo>
                    <a:lnTo>
                      <a:pt x="31" y="555"/>
                    </a:lnTo>
                    <a:lnTo>
                      <a:pt x="31" y="553"/>
                    </a:lnTo>
                    <a:lnTo>
                      <a:pt x="33" y="553"/>
                    </a:lnTo>
                    <a:lnTo>
                      <a:pt x="33" y="553"/>
                    </a:lnTo>
                    <a:lnTo>
                      <a:pt x="33" y="553"/>
                    </a:lnTo>
                    <a:lnTo>
                      <a:pt x="33" y="553"/>
                    </a:lnTo>
                    <a:lnTo>
                      <a:pt x="33" y="553"/>
                    </a:lnTo>
                    <a:lnTo>
                      <a:pt x="33" y="551"/>
                    </a:lnTo>
                    <a:lnTo>
                      <a:pt x="33" y="551"/>
                    </a:lnTo>
                    <a:lnTo>
                      <a:pt x="34" y="551"/>
                    </a:lnTo>
                    <a:lnTo>
                      <a:pt x="34" y="550"/>
                    </a:lnTo>
                    <a:lnTo>
                      <a:pt x="34" y="550"/>
                    </a:lnTo>
                    <a:lnTo>
                      <a:pt x="34" y="550"/>
                    </a:lnTo>
                    <a:lnTo>
                      <a:pt x="34" y="548"/>
                    </a:lnTo>
                    <a:lnTo>
                      <a:pt x="36" y="548"/>
                    </a:lnTo>
                    <a:lnTo>
                      <a:pt x="36" y="548"/>
                    </a:lnTo>
                    <a:lnTo>
                      <a:pt x="36" y="548"/>
                    </a:lnTo>
                    <a:lnTo>
                      <a:pt x="36" y="548"/>
                    </a:lnTo>
                    <a:lnTo>
                      <a:pt x="36" y="550"/>
                    </a:lnTo>
                    <a:lnTo>
                      <a:pt x="36" y="550"/>
                    </a:lnTo>
                    <a:lnTo>
                      <a:pt x="36" y="550"/>
                    </a:lnTo>
                    <a:lnTo>
                      <a:pt x="38" y="553"/>
                    </a:lnTo>
                    <a:lnTo>
                      <a:pt x="38" y="555"/>
                    </a:lnTo>
                    <a:lnTo>
                      <a:pt x="38" y="555"/>
                    </a:lnTo>
                    <a:lnTo>
                      <a:pt x="38" y="555"/>
                    </a:lnTo>
                    <a:lnTo>
                      <a:pt x="38" y="557"/>
                    </a:lnTo>
                    <a:lnTo>
                      <a:pt x="40" y="557"/>
                    </a:lnTo>
                    <a:lnTo>
                      <a:pt x="40" y="557"/>
                    </a:lnTo>
                    <a:lnTo>
                      <a:pt x="40" y="557"/>
                    </a:lnTo>
                    <a:lnTo>
                      <a:pt x="42" y="559"/>
                    </a:lnTo>
                    <a:lnTo>
                      <a:pt x="42" y="559"/>
                    </a:lnTo>
                    <a:lnTo>
                      <a:pt x="42" y="560"/>
                    </a:lnTo>
                    <a:lnTo>
                      <a:pt x="43" y="560"/>
                    </a:lnTo>
                    <a:lnTo>
                      <a:pt x="43" y="560"/>
                    </a:lnTo>
                    <a:lnTo>
                      <a:pt x="43" y="560"/>
                    </a:lnTo>
                    <a:lnTo>
                      <a:pt x="43" y="562"/>
                    </a:lnTo>
                    <a:lnTo>
                      <a:pt x="45" y="562"/>
                    </a:lnTo>
                    <a:lnTo>
                      <a:pt x="45" y="562"/>
                    </a:lnTo>
                    <a:lnTo>
                      <a:pt x="47" y="562"/>
                    </a:lnTo>
                    <a:lnTo>
                      <a:pt x="47" y="562"/>
                    </a:lnTo>
                    <a:lnTo>
                      <a:pt x="47" y="562"/>
                    </a:lnTo>
                    <a:lnTo>
                      <a:pt x="47" y="562"/>
                    </a:lnTo>
                    <a:lnTo>
                      <a:pt x="47" y="562"/>
                    </a:lnTo>
                    <a:lnTo>
                      <a:pt x="49" y="562"/>
                    </a:lnTo>
                    <a:lnTo>
                      <a:pt x="49" y="562"/>
                    </a:lnTo>
                    <a:lnTo>
                      <a:pt x="51" y="562"/>
                    </a:lnTo>
                    <a:lnTo>
                      <a:pt x="51" y="562"/>
                    </a:lnTo>
                    <a:lnTo>
                      <a:pt x="51" y="562"/>
                    </a:lnTo>
                    <a:lnTo>
                      <a:pt x="51" y="562"/>
                    </a:lnTo>
                    <a:lnTo>
                      <a:pt x="51" y="560"/>
                    </a:lnTo>
                    <a:lnTo>
                      <a:pt x="51" y="560"/>
                    </a:lnTo>
                    <a:lnTo>
                      <a:pt x="51" y="560"/>
                    </a:lnTo>
                    <a:lnTo>
                      <a:pt x="49" y="559"/>
                    </a:lnTo>
                    <a:lnTo>
                      <a:pt x="49" y="559"/>
                    </a:lnTo>
                    <a:lnTo>
                      <a:pt x="49" y="559"/>
                    </a:lnTo>
                    <a:lnTo>
                      <a:pt x="47" y="559"/>
                    </a:lnTo>
                    <a:lnTo>
                      <a:pt x="47" y="559"/>
                    </a:lnTo>
                    <a:lnTo>
                      <a:pt x="47" y="557"/>
                    </a:lnTo>
                    <a:lnTo>
                      <a:pt x="45" y="557"/>
                    </a:lnTo>
                    <a:lnTo>
                      <a:pt x="45" y="557"/>
                    </a:lnTo>
                    <a:lnTo>
                      <a:pt x="45" y="555"/>
                    </a:lnTo>
                    <a:lnTo>
                      <a:pt x="45" y="555"/>
                    </a:lnTo>
                    <a:lnTo>
                      <a:pt x="45" y="553"/>
                    </a:lnTo>
                    <a:lnTo>
                      <a:pt x="45" y="553"/>
                    </a:lnTo>
                    <a:lnTo>
                      <a:pt x="47" y="553"/>
                    </a:lnTo>
                    <a:lnTo>
                      <a:pt x="47" y="553"/>
                    </a:lnTo>
                    <a:lnTo>
                      <a:pt x="47" y="553"/>
                    </a:lnTo>
                    <a:lnTo>
                      <a:pt x="49" y="553"/>
                    </a:lnTo>
                    <a:lnTo>
                      <a:pt x="49" y="553"/>
                    </a:lnTo>
                    <a:lnTo>
                      <a:pt x="49" y="553"/>
                    </a:lnTo>
                    <a:lnTo>
                      <a:pt x="51" y="553"/>
                    </a:lnTo>
                    <a:lnTo>
                      <a:pt x="51" y="553"/>
                    </a:lnTo>
                    <a:lnTo>
                      <a:pt x="51" y="553"/>
                    </a:lnTo>
                    <a:lnTo>
                      <a:pt x="52" y="553"/>
                    </a:lnTo>
                    <a:lnTo>
                      <a:pt x="52" y="553"/>
                    </a:lnTo>
                    <a:lnTo>
                      <a:pt x="52" y="555"/>
                    </a:lnTo>
                    <a:lnTo>
                      <a:pt x="52" y="555"/>
                    </a:lnTo>
                    <a:lnTo>
                      <a:pt x="54" y="555"/>
                    </a:lnTo>
                    <a:lnTo>
                      <a:pt x="54" y="555"/>
                    </a:lnTo>
                    <a:lnTo>
                      <a:pt x="54" y="557"/>
                    </a:lnTo>
                    <a:lnTo>
                      <a:pt x="54" y="557"/>
                    </a:lnTo>
                    <a:lnTo>
                      <a:pt x="54" y="557"/>
                    </a:lnTo>
                    <a:lnTo>
                      <a:pt x="56" y="557"/>
                    </a:lnTo>
                    <a:lnTo>
                      <a:pt x="56" y="557"/>
                    </a:lnTo>
                    <a:lnTo>
                      <a:pt x="56" y="557"/>
                    </a:lnTo>
                    <a:lnTo>
                      <a:pt x="56" y="557"/>
                    </a:lnTo>
                    <a:lnTo>
                      <a:pt x="58" y="557"/>
                    </a:lnTo>
                    <a:lnTo>
                      <a:pt x="58" y="557"/>
                    </a:lnTo>
                    <a:lnTo>
                      <a:pt x="58" y="557"/>
                    </a:lnTo>
                    <a:lnTo>
                      <a:pt x="58" y="557"/>
                    </a:lnTo>
                    <a:lnTo>
                      <a:pt x="58" y="555"/>
                    </a:lnTo>
                    <a:lnTo>
                      <a:pt x="58" y="555"/>
                    </a:lnTo>
                    <a:lnTo>
                      <a:pt x="56" y="553"/>
                    </a:lnTo>
                    <a:lnTo>
                      <a:pt x="56" y="551"/>
                    </a:lnTo>
                    <a:lnTo>
                      <a:pt x="56" y="551"/>
                    </a:lnTo>
                    <a:lnTo>
                      <a:pt x="54" y="550"/>
                    </a:lnTo>
                    <a:lnTo>
                      <a:pt x="54" y="550"/>
                    </a:lnTo>
                    <a:lnTo>
                      <a:pt x="54" y="550"/>
                    </a:lnTo>
                    <a:lnTo>
                      <a:pt x="52" y="548"/>
                    </a:lnTo>
                    <a:lnTo>
                      <a:pt x="52" y="548"/>
                    </a:lnTo>
                    <a:lnTo>
                      <a:pt x="52" y="548"/>
                    </a:lnTo>
                    <a:lnTo>
                      <a:pt x="52" y="548"/>
                    </a:lnTo>
                    <a:lnTo>
                      <a:pt x="52" y="546"/>
                    </a:lnTo>
                    <a:lnTo>
                      <a:pt x="52" y="546"/>
                    </a:lnTo>
                    <a:lnTo>
                      <a:pt x="52" y="544"/>
                    </a:lnTo>
                    <a:lnTo>
                      <a:pt x="54" y="544"/>
                    </a:lnTo>
                    <a:lnTo>
                      <a:pt x="54" y="544"/>
                    </a:lnTo>
                    <a:lnTo>
                      <a:pt x="54" y="544"/>
                    </a:lnTo>
                    <a:lnTo>
                      <a:pt x="54" y="544"/>
                    </a:lnTo>
                    <a:lnTo>
                      <a:pt x="56" y="544"/>
                    </a:lnTo>
                    <a:lnTo>
                      <a:pt x="56" y="544"/>
                    </a:lnTo>
                    <a:lnTo>
                      <a:pt x="56" y="544"/>
                    </a:lnTo>
                    <a:lnTo>
                      <a:pt x="58" y="544"/>
                    </a:lnTo>
                    <a:lnTo>
                      <a:pt x="58" y="544"/>
                    </a:lnTo>
                    <a:lnTo>
                      <a:pt x="58" y="544"/>
                    </a:lnTo>
                    <a:lnTo>
                      <a:pt x="58" y="544"/>
                    </a:lnTo>
                    <a:lnTo>
                      <a:pt x="60" y="544"/>
                    </a:lnTo>
                    <a:lnTo>
                      <a:pt x="60" y="544"/>
                    </a:lnTo>
                    <a:lnTo>
                      <a:pt x="60" y="542"/>
                    </a:lnTo>
                    <a:lnTo>
                      <a:pt x="60" y="542"/>
                    </a:lnTo>
                    <a:lnTo>
                      <a:pt x="61" y="542"/>
                    </a:lnTo>
                    <a:lnTo>
                      <a:pt x="61" y="542"/>
                    </a:lnTo>
                    <a:lnTo>
                      <a:pt x="61" y="541"/>
                    </a:lnTo>
                    <a:lnTo>
                      <a:pt x="61" y="541"/>
                    </a:lnTo>
                    <a:lnTo>
                      <a:pt x="61" y="541"/>
                    </a:lnTo>
                    <a:lnTo>
                      <a:pt x="60" y="541"/>
                    </a:lnTo>
                    <a:lnTo>
                      <a:pt x="60" y="541"/>
                    </a:lnTo>
                    <a:lnTo>
                      <a:pt x="60" y="539"/>
                    </a:lnTo>
                    <a:lnTo>
                      <a:pt x="58" y="539"/>
                    </a:lnTo>
                    <a:lnTo>
                      <a:pt x="58" y="539"/>
                    </a:lnTo>
                    <a:lnTo>
                      <a:pt x="58" y="539"/>
                    </a:lnTo>
                    <a:lnTo>
                      <a:pt x="58" y="537"/>
                    </a:lnTo>
                    <a:lnTo>
                      <a:pt x="58" y="537"/>
                    </a:lnTo>
                    <a:lnTo>
                      <a:pt x="58" y="535"/>
                    </a:lnTo>
                    <a:lnTo>
                      <a:pt x="58" y="535"/>
                    </a:lnTo>
                    <a:lnTo>
                      <a:pt x="58" y="535"/>
                    </a:lnTo>
                    <a:lnTo>
                      <a:pt x="58" y="535"/>
                    </a:lnTo>
                    <a:lnTo>
                      <a:pt x="58" y="535"/>
                    </a:lnTo>
                    <a:lnTo>
                      <a:pt x="58" y="533"/>
                    </a:lnTo>
                    <a:lnTo>
                      <a:pt x="58" y="533"/>
                    </a:lnTo>
                    <a:lnTo>
                      <a:pt x="58" y="533"/>
                    </a:lnTo>
                    <a:lnTo>
                      <a:pt x="60" y="533"/>
                    </a:lnTo>
                    <a:lnTo>
                      <a:pt x="60" y="533"/>
                    </a:lnTo>
                    <a:lnTo>
                      <a:pt x="60" y="533"/>
                    </a:lnTo>
                    <a:lnTo>
                      <a:pt x="61" y="533"/>
                    </a:lnTo>
                    <a:lnTo>
                      <a:pt x="61" y="535"/>
                    </a:lnTo>
                    <a:lnTo>
                      <a:pt x="61" y="535"/>
                    </a:lnTo>
                    <a:lnTo>
                      <a:pt x="63" y="535"/>
                    </a:lnTo>
                    <a:lnTo>
                      <a:pt x="63" y="535"/>
                    </a:lnTo>
                    <a:lnTo>
                      <a:pt x="63" y="535"/>
                    </a:lnTo>
                    <a:lnTo>
                      <a:pt x="63" y="535"/>
                    </a:lnTo>
                    <a:lnTo>
                      <a:pt x="65" y="537"/>
                    </a:lnTo>
                    <a:lnTo>
                      <a:pt x="65" y="537"/>
                    </a:lnTo>
                    <a:lnTo>
                      <a:pt x="65" y="539"/>
                    </a:lnTo>
                    <a:lnTo>
                      <a:pt x="65" y="539"/>
                    </a:lnTo>
                    <a:lnTo>
                      <a:pt x="65" y="541"/>
                    </a:lnTo>
                    <a:lnTo>
                      <a:pt x="65" y="541"/>
                    </a:lnTo>
                    <a:lnTo>
                      <a:pt x="65" y="542"/>
                    </a:lnTo>
                    <a:lnTo>
                      <a:pt x="65" y="542"/>
                    </a:lnTo>
                    <a:lnTo>
                      <a:pt x="67" y="542"/>
                    </a:lnTo>
                    <a:lnTo>
                      <a:pt x="67" y="542"/>
                    </a:lnTo>
                    <a:lnTo>
                      <a:pt x="67" y="542"/>
                    </a:lnTo>
                    <a:lnTo>
                      <a:pt x="67" y="544"/>
                    </a:lnTo>
                    <a:lnTo>
                      <a:pt x="67" y="544"/>
                    </a:lnTo>
                    <a:lnTo>
                      <a:pt x="67" y="544"/>
                    </a:lnTo>
                    <a:lnTo>
                      <a:pt x="67" y="544"/>
                    </a:lnTo>
                    <a:lnTo>
                      <a:pt x="67" y="544"/>
                    </a:lnTo>
                    <a:lnTo>
                      <a:pt x="69" y="546"/>
                    </a:lnTo>
                    <a:lnTo>
                      <a:pt x="69" y="546"/>
                    </a:lnTo>
                    <a:lnTo>
                      <a:pt x="69" y="546"/>
                    </a:lnTo>
                    <a:lnTo>
                      <a:pt x="71" y="546"/>
                    </a:lnTo>
                    <a:lnTo>
                      <a:pt x="71" y="546"/>
                    </a:lnTo>
                    <a:lnTo>
                      <a:pt x="71" y="546"/>
                    </a:lnTo>
                    <a:lnTo>
                      <a:pt x="71" y="548"/>
                    </a:lnTo>
                    <a:lnTo>
                      <a:pt x="72" y="548"/>
                    </a:lnTo>
                    <a:lnTo>
                      <a:pt x="72" y="548"/>
                    </a:lnTo>
                    <a:lnTo>
                      <a:pt x="72" y="548"/>
                    </a:lnTo>
                    <a:lnTo>
                      <a:pt x="72" y="548"/>
                    </a:lnTo>
                    <a:lnTo>
                      <a:pt x="74" y="548"/>
                    </a:lnTo>
                    <a:lnTo>
                      <a:pt x="74" y="548"/>
                    </a:lnTo>
                    <a:lnTo>
                      <a:pt x="74" y="548"/>
                    </a:lnTo>
                    <a:lnTo>
                      <a:pt x="76" y="548"/>
                    </a:lnTo>
                    <a:lnTo>
                      <a:pt x="76" y="548"/>
                    </a:lnTo>
                    <a:lnTo>
                      <a:pt x="76" y="546"/>
                    </a:lnTo>
                    <a:lnTo>
                      <a:pt x="76" y="546"/>
                    </a:lnTo>
                    <a:lnTo>
                      <a:pt x="76" y="546"/>
                    </a:lnTo>
                    <a:lnTo>
                      <a:pt x="76" y="544"/>
                    </a:lnTo>
                    <a:lnTo>
                      <a:pt x="76" y="544"/>
                    </a:lnTo>
                    <a:lnTo>
                      <a:pt x="76" y="544"/>
                    </a:lnTo>
                    <a:lnTo>
                      <a:pt x="74" y="542"/>
                    </a:lnTo>
                    <a:lnTo>
                      <a:pt x="74" y="542"/>
                    </a:lnTo>
                    <a:lnTo>
                      <a:pt x="72" y="542"/>
                    </a:lnTo>
                    <a:lnTo>
                      <a:pt x="72" y="542"/>
                    </a:lnTo>
                    <a:lnTo>
                      <a:pt x="71" y="544"/>
                    </a:lnTo>
                    <a:lnTo>
                      <a:pt x="71" y="542"/>
                    </a:lnTo>
                    <a:lnTo>
                      <a:pt x="71" y="542"/>
                    </a:lnTo>
                    <a:lnTo>
                      <a:pt x="69" y="542"/>
                    </a:lnTo>
                    <a:lnTo>
                      <a:pt x="69" y="542"/>
                    </a:lnTo>
                    <a:lnTo>
                      <a:pt x="69" y="541"/>
                    </a:lnTo>
                    <a:lnTo>
                      <a:pt x="69" y="539"/>
                    </a:lnTo>
                    <a:lnTo>
                      <a:pt x="69" y="539"/>
                    </a:lnTo>
                    <a:lnTo>
                      <a:pt x="71" y="539"/>
                    </a:lnTo>
                    <a:lnTo>
                      <a:pt x="71" y="539"/>
                    </a:lnTo>
                    <a:lnTo>
                      <a:pt x="71" y="537"/>
                    </a:lnTo>
                    <a:lnTo>
                      <a:pt x="72" y="537"/>
                    </a:lnTo>
                    <a:lnTo>
                      <a:pt x="72" y="537"/>
                    </a:lnTo>
                    <a:lnTo>
                      <a:pt x="72" y="537"/>
                    </a:lnTo>
                    <a:lnTo>
                      <a:pt x="74" y="537"/>
                    </a:lnTo>
                    <a:lnTo>
                      <a:pt x="74" y="537"/>
                    </a:lnTo>
                    <a:lnTo>
                      <a:pt x="74" y="537"/>
                    </a:lnTo>
                    <a:lnTo>
                      <a:pt x="74" y="537"/>
                    </a:lnTo>
                    <a:lnTo>
                      <a:pt x="74" y="535"/>
                    </a:lnTo>
                    <a:lnTo>
                      <a:pt x="74" y="535"/>
                    </a:lnTo>
                    <a:lnTo>
                      <a:pt x="72" y="535"/>
                    </a:lnTo>
                    <a:lnTo>
                      <a:pt x="72" y="535"/>
                    </a:lnTo>
                    <a:lnTo>
                      <a:pt x="72" y="535"/>
                    </a:lnTo>
                    <a:lnTo>
                      <a:pt x="72" y="535"/>
                    </a:lnTo>
                    <a:lnTo>
                      <a:pt x="74" y="535"/>
                    </a:lnTo>
                    <a:lnTo>
                      <a:pt x="74" y="535"/>
                    </a:lnTo>
                    <a:lnTo>
                      <a:pt x="74" y="535"/>
                    </a:lnTo>
                    <a:lnTo>
                      <a:pt x="74" y="535"/>
                    </a:lnTo>
                    <a:lnTo>
                      <a:pt x="74" y="533"/>
                    </a:lnTo>
                    <a:lnTo>
                      <a:pt x="74" y="533"/>
                    </a:lnTo>
                    <a:lnTo>
                      <a:pt x="72" y="533"/>
                    </a:lnTo>
                    <a:lnTo>
                      <a:pt x="72" y="533"/>
                    </a:lnTo>
                    <a:lnTo>
                      <a:pt x="72" y="533"/>
                    </a:lnTo>
                    <a:lnTo>
                      <a:pt x="72" y="531"/>
                    </a:lnTo>
                    <a:lnTo>
                      <a:pt x="72" y="531"/>
                    </a:lnTo>
                    <a:lnTo>
                      <a:pt x="72" y="531"/>
                    </a:lnTo>
                    <a:lnTo>
                      <a:pt x="72" y="531"/>
                    </a:lnTo>
                    <a:lnTo>
                      <a:pt x="72" y="530"/>
                    </a:lnTo>
                    <a:lnTo>
                      <a:pt x="72" y="530"/>
                    </a:lnTo>
                    <a:lnTo>
                      <a:pt x="72" y="530"/>
                    </a:lnTo>
                    <a:lnTo>
                      <a:pt x="72" y="528"/>
                    </a:lnTo>
                    <a:lnTo>
                      <a:pt x="72" y="526"/>
                    </a:lnTo>
                    <a:lnTo>
                      <a:pt x="72" y="526"/>
                    </a:lnTo>
                    <a:lnTo>
                      <a:pt x="72" y="526"/>
                    </a:lnTo>
                    <a:lnTo>
                      <a:pt x="72" y="526"/>
                    </a:lnTo>
                    <a:lnTo>
                      <a:pt x="74" y="526"/>
                    </a:lnTo>
                    <a:lnTo>
                      <a:pt x="74" y="526"/>
                    </a:lnTo>
                    <a:lnTo>
                      <a:pt x="74" y="526"/>
                    </a:lnTo>
                    <a:lnTo>
                      <a:pt x="74" y="526"/>
                    </a:lnTo>
                    <a:lnTo>
                      <a:pt x="76" y="526"/>
                    </a:lnTo>
                    <a:lnTo>
                      <a:pt x="76" y="526"/>
                    </a:lnTo>
                    <a:lnTo>
                      <a:pt x="78" y="526"/>
                    </a:lnTo>
                    <a:lnTo>
                      <a:pt x="78" y="526"/>
                    </a:lnTo>
                    <a:lnTo>
                      <a:pt x="78" y="528"/>
                    </a:lnTo>
                    <a:lnTo>
                      <a:pt x="78" y="528"/>
                    </a:lnTo>
                    <a:lnTo>
                      <a:pt x="80" y="528"/>
                    </a:lnTo>
                    <a:lnTo>
                      <a:pt x="80" y="528"/>
                    </a:lnTo>
                    <a:lnTo>
                      <a:pt x="80" y="530"/>
                    </a:lnTo>
                    <a:lnTo>
                      <a:pt x="80" y="531"/>
                    </a:lnTo>
                    <a:lnTo>
                      <a:pt x="80" y="531"/>
                    </a:lnTo>
                    <a:lnTo>
                      <a:pt x="80" y="533"/>
                    </a:lnTo>
                    <a:lnTo>
                      <a:pt x="80" y="535"/>
                    </a:lnTo>
                    <a:lnTo>
                      <a:pt x="81" y="535"/>
                    </a:lnTo>
                    <a:lnTo>
                      <a:pt x="81" y="537"/>
                    </a:lnTo>
                    <a:lnTo>
                      <a:pt x="81" y="537"/>
                    </a:lnTo>
                    <a:lnTo>
                      <a:pt x="81" y="537"/>
                    </a:lnTo>
                    <a:lnTo>
                      <a:pt x="83" y="537"/>
                    </a:lnTo>
                    <a:lnTo>
                      <a:pt x="83" y="537"/>
                    </a:lnTo>
                    <a:lnTo>
                      <a:pt x="83" y="537"/>
                    </a:lnTo>
                    <a:lnTo>
                      <a:pt x="85" y="539"/>
                    </a:lnTo>
                    <a:lnTo>
                      <a:pt x="85" y="539"/>
                    </a:lnTo>
                    <a:lnTo>
                      <a:pt x="87" y="539"/>
                    </a:lnTo>
                    <a:lnTo>
                      <a:pt x="87" y="539"/>
                    </a:lnTo>
                    <a:lnTo>
                      <a:pt x="89" y="539"/>
                    </a:lnTo>
                    <a:lnTo>
                      <a:pt x="89" y="539"/>
                    </a:lnTo>
                    <a:lnTo>
                      <a:pt x="89" y="539"/>
                    </a:lnTo>
                    <a:lnTo>
                      <a:pt x="89" y="537"/>
                    </a:lnTo>
                    <a:lnTo>
                      <a:pt x="89" y="537"/>
                    </a:lnTo>
                    <a:lnTo>
                      <a:pt x="89" y="537"/>
                    </a:lnTo>
                    <a:lnTo>
                      <a:pt x="90" y="537"/>
                    </a:lnTo>
                    <a:lnTo>
                      <a:pt x="90" y="537"/>
                    </a:lnTo>
                    <a:lnTo>
                      <a:pt x="92" y="537"/>
                    </a:lnTo>
                    <a:lnTo>
                      <a:pt x="92" y="537"/>
                    </a:lnTo>
                    <a:lnTo>
                      <a:pt x="92" y="537"/>
                    </a:lnTo>
                    <a:lnTo>
                      <a:pt x="92" y="537"/>
                    </a:lnTo>
                    <a:lnTo>
                      <a:pt x="92" y="537"/>
                    </a:lnTo>
                    <a:lnTo>
                      <a:pt x="94" y="537"/>
                    </a:lnTo>
                    <a:lnTo>
                      <a:pt x="94" y="539"/>
                    </a:lnTo>
                    <a:lnTo>
                      <a:pt x="94" y="539"/>
                    </a:lnTo>
                    <a:lnTo>
                      <a:pt x="94" y="539"/>
                    </a:lnTo>
                    <a:lnTo>
                      <a:pt x="94" y="541"/>
                    </a:lnTo>
                    <a:lnTo>
                      <a:pt x="96" y="541"/>
                    </a:lnTo>
                    <a:lnTo>
                      <a:pt x="96" y="542"/>
                    </a:lnTo>
                    <a:lnTo>
                      <a:pt x="96" y="542"/>
                    </a:lnTo>
                    <a:lnTo>
                      <a:pt x="96" y="542"/>
                    </a:lnTo>
                    <a:lnTo>
                      <a:pt x="98" y="544"/>
                    </a:lnTo>
                    <a:lnTo>
                      <a:pt x="98" y="544"/>
                    </a:lnTo>
                    <a:lnTo>
                      <a:pt x="98" y="544"/>
                    </a:lnTo>
                    <a:lnTo>
                      <a:pt x="98" y="544"/>
                    </a:lnTo>
                    <a:lnTo>
                      <a:pt x="98" y="546"/>
                    </a:lnTo>
                    <a:lnTo>
                      <a:pt x="99" y="546"/>
                    </a:lnTo>
                    <a:lnTo>
                      <a:pt x="99" y="546"/>
                    </a:lnTo>
                    <a:lnTo>
                      <a:pt x="99" y="546"/>
                    </a:lnTo>
                    <a:lnTo>
                      <a:pt x="101" y="548"/>
                    </a:lnTo>
                    <a:lnTo>
                      <a:pt x="101" y="548"/>
                    </a:lnTo>
                    <a:lnTo>
                      <a:pt x="103" y="546"/>
                    </a:lnTo>
                    <a:lnTo>
                      <a:pt x="103" y="546"/>
                    </a:lnTo>
                    <a:lnTo>
                      <a:pt x="103" y="546"/>
                    </a:lnTo>
                    <a:lnTo>
                      <a:pt x="105" y="546"/>
                    </a:lnTo>
                    <a:lnTo>
                      <a:pt x="105" y="546"/>
                    </a:lnTo>
                    <a:lnTo>
                      <a:pt x="105" y="546"/>
                    </a:lnTo>
                    <a:lnTo>
                      <a:pt x="105" y="546"/>
                    </a:lnTo>
                    <a:lnTo>
                      <a:pt x="105" y="546"/>
                    </a:lnTo>
                    <a:lnTo>
                      <a:pt x="105" y="546"/>
                    </a:lnTo>
                    <a:lnTo>
                      <a:pt x="105" y="546"/>
                    </a:lnTo>
                    <a:lnTo>
                      <a:pt x="105" y="546"/>
                    </a:lnTo>
                    <a:lnTo>
                      <a:pt x="105" y="546"/>
                    </a:lnTo>
                    <a:lnTo>
                      <a:pt x="105" y="544"/>
                    </a:lnTo>
                    <a:lnTo>
                      <a:pt x="107" y="544"/>
                    </a:lnTo>
                    <a:lnTo>
                      <a:pt x="107" y="544"/>
                    </a:lnTo>
                    <a:lnTo>
                      <a:pt x="107" y="544"/>
                    </a:lnTo>
                    <a:lnTo>
                      <a:pt x="107" y="544"/>
                    </a:lnTo>
                    <a:lnTo>
                      <a:pt x="107" y="542"/>
                    </a:lnTo>
                    <a:lnTo>
                      <a:pt x="107" y="542"/>
                    </a:lnTo>
                    <a:lnTo>
                      <a:pt x="109" y="541"/>
                    </a:lnTo>
                    <a:lnTo>
                      <a:pt x="109" y="541"/>
                    </a:lnTo>
                    <a:lnTo>
                      <a:pt x="109" y="539"/>
                    </a:lnTo>
                    <a:lnTo>
                      <a:pt x="109" y="539"/>
                    </a:lnTo>
                    <a:lnTo>
                      <a:pt x="109" y="537"/>
                    </a:lnTo>
                    <a:lnTo>
                      <a:pt x="109" y="537"/>
                    </a:lnTo>
                    <a:lnTo>
                      <a:pt x="109" y="537"/>
                    </a:lnTo>
                    <a:lnTo>
                      <a:pt x="109" y="537"/>
                    </a:lnTo>
                    <a:lnTo>
                      <a:pt x="109" y="535"/>
                    </a:lnTo>
                    <a:lnTo>
                      <a:pt x="109" y="535"/>
                    </a:lnTo>
                    <a:lnTo>
                      <a:pt x="110" y="535"/>
                    </a:lnTo>
                    <a:lnTo>
                      <a:pt x="110" y="535"/>
                    </a:lnTo>
                    <a:lnTo>
                      <a:pt x="110" y="535"/>
                    </a:lnTo>
                    <a:lnTo>
                      <a:pt x="110" y="535"/>
                    </a:lnTo>
                    <a:lnTo>
                      <a:pt x="110" y="535"/>
                    </a:lnTo>
                    <a:lnTo>
                      <a:pt x="112" y="537"/>
                    </a:lnTo>
                    <a:lnTo>
                      <a:pt x="112" y="537"/>
                    </a:lnTo>
                    <a:lnTo>
                      <a:pt x="112" y="539"/>
                    </a:lnTo>
                    <a:lnTo>
                      <a:pt x="114" y="539"/>
                    </a:lnTo>
                    <a:lnTo>
                      <a:pt x="114" y="541"/>
                    </a:lnTo>
                    <a:lnTo>
                      <a:pt x="114" y="541"/>
                    </a:lnTo>
                    <a:lnTo>
                      <a:pt x="114" y="541"/>
                    </a:lnTo>
                    <a:lnTo>
                      <a:pt x="114" y="541"/>
                    </a:lnTo>
                    <a:lnTo>
                      <a:pt x="114" y="542"/>
                    </a:lnTo>
                    <a:lnTo>
                      <a:pt x="116" y="542"/>
                    </a:lnTo>
                    <a:lnTo>
                      <a:pt x="116" y="542"/>
                    </a:lnTo>
                    <a:lnTo>
                      <a:pt x="116" y="542"/>
                    </a:lnTo>
                    <a:lnTo>
                      <a:pt x="118" y="542"/>
                    </a:lnTo>
                    <a:lnTo>
                      <a:pt x="118" y="542"/>
                    </a:lnTo>
                    <a:lnTo>
                      <a:pt x="118" y="544"/>
                    </a:lnTo>
                    <a:lnTo>
                      <a:pt x="118" y="544"/>
                    </a:lnTo>
                    <a:lnTo>
                      <a:pt x="118" y="544"/>
                    </a:lnTo>
                    <a:lnTo>
                      <a:pt x="118" y="544"/>
                    </a:lnTo>
                    <a:lnTo>
                      <a:pt x="118" y="546"/>
                    </a:lnTo>
                    <a:lnTo>
                      <a:pt x="118" y="546"/>
                    </a:lnTo>
                    <a:lnTo>
                      <a:pt x="119" y="546"/>
                    </a:lnTo>
                    <a:lnTo>
                      <a:pt x="119" y="546"/>
                    </a:lnTo>
                    <a:lnTo>
                      <a:pt x="119" y="546"/>
                    </a:lnTo>
                    <a:lnTo>
                      <a:pt x="119" y="546"/>
                    </a:lnTo>
                    <a:lnTo>
                      <a:pt x="119" y="548"/>
                    </a:lnTo>
                    <a:lnTo>
                      <a:pt x="121" y="548"/>
                    </a:lnTo>
                    <a:lnTo>
                      <a:pt x="121" y="548"/>
                    </a:lnTo>
                    <a:lnTo>
                      <a:pt x="121" y="550"/>
                    </a:lnTo>
                    <a:lnTo>
                      <a:pt x="119" y="550"/>
                    </a:lnTo>
                    <a:lnTo>
                      <a:pt x="119" y="550"/>
                    </a:lnTo>
                    <a:lnTo>
                      <a:pt x="119" y="550"/>
                    </a:lnTo>
                    <a:lnTo>
                      <a:pt x="119" y="550"/>
                    </a:lnTo>
                    <a:lnTo>
                      <a:pt x="119" y="550"/>
                    </a:lnTo>
                    <a:lnTo>
                      <a:pt x="119" y="551"/>
                    </a:lnTo>
                    <a:lnTo>
                      <a:pt x="119" y="551"/>
                    </a:lnTo>
                    <a:lnTo>
                      <a:pt x="119" y="551"/>
                    </a:lnTo>
                    <a:lnTo>
                      <a:pt x="121" y="551"/>
                    </a:lnTo>
                    <a:lnTo>
                      <a:pt x="121" y="551"/>
                    </a:lnTo>
                    <a:lnTo>
                      <a:pt x="121" y="553"/>
                    </a:lnTo>
                    <a:lnTo>
                      <a:pt x="123" y="553"/>
                    </a:lnTo>
                    <a:lnTo>
                      <a:pt x="123" y="553"/>
                    </a:lnTo>
                    <a:lnTo>
                      <a:pt x="125" y="553"/>
                    </a:lnTo>
                    <a:lnTo>
                      <a:pt x="125" y="553"/>
                    </a:lnTo>
                    <a:lnTo>
                      <a:pt x="125" y="553"/>
                    </a:lnTo>
                    <a:lnTo>
                      <a:pt x="125" y="553"/>
                    </a:lnTo>
                    <a:lnTo>
                      <a:pt x="127" y="553"/>
                    </a:lnTo>
                    <a:lnTo>
                      <a:pt x="128" y="553"/>
                    </a:lnTo>
                    <a:lnTo>
                      <a:pt x="128" y="553"/>
                    </a:lnTo>
                    <a:lnTo>
                      <a:pt x="128" y="551"/>
                    </a:lnTo>
                    <a:lnTo>
                      <a:pt x="128" y="551"/>
                    </a:lnTo>
                    <a:lnTo>
                      <a:pt x="128" y="551"/>
                    </a:lnTo>
                    <a:lnTo>
                      <a:pt x="128" y="551"/>
                    </a:lnTo>
                    <a:lnTo>
                      <a:pt x="128" y="550"/>
                    </a:lnTo>
                    <a:lnTo>
                      <a:pt x="128" y="550"/>
                    </a:lnTo>
                    <a:lnTo>
                      <a:pt x="130" y="550"/>
                    </a:lnTo>
                    <a:lnTo>
                      <a:pt x="130" y="550"/>
                    </a:lnTo>
                    <a:lnTo>
                      <a:pt x="130" y="550"/>
                    </a:lnTo>
                    <a:lnTo>
                      <a:pt x="130" y="550"/>
                    </a:lnTo>
                    <a:lnTo>
                      <a:pt x="132" y="550"/>
                    </a:lnTo>
                    <a:lnTo>
                      <a:pt x="132" y="550"/>
                    </a:lnTo>
                    <a:lnTo>
                      <a:pt x="132" y="551"/>
                    </a:lnTo>
                    <a:lnTo>
                      <a:pt x="132" y="551"/>
                    </a:lnTo>
                    <a:lnTo>
                      <a:pt x="132" y="551"/>
                    </a:lnTo>
                    <a:lnTo>
                      <a:pt x="132" y="551"/>
                    </a:lnTo>
                    <a:lnTo>
                      <a:pt x="132" y="551"/>
                    </a:lnTo>
                    <a:lnTo>
                      <a:pt x="134" y="551"/>
                    </a:lnTo>
                    <a:lnTo>
                      <a:pt x="134" y="551"/>
                    </a:lnTo>
                    <a:lnTo>
                      <a:pt x="134" y="553"/>
                    </a:lnTo>
                    <a:lnTo>
                      <a:pt x="136" y="553"/>
                    </a:lnTo>
                    <a:lnTo>
                      <a:pt x="136" y="553"/>
                    </a:lnTo>
                    <a:lnTo>
                      <a:pt x="137" y="553"/>
                    </a:lnTo>
                    <a:lnTo>
                      <a:pt x="137" y="553"/>
                    </a:lnTo>
                    <a:lnTo>
                      <a:pt x="139" y="553"/>
                    </a:lnTo>
                    <a:lnTo>
                      <a:pt x="139" y="553"/>
                    </a:lnTo>
                    <a:lnTo>
                      <a:pt x="139" y="555"/>
                    </a:lnTo>
                    <a:lnTo>
                      <a:pt x="141" y="555"/>
                    </a:lnTo>
                    <a:lnTo>
                      <a:pt x="141" y="555"/>
                    </a:lnTo>
                    <a:lnTo>
                      <a:pt x="141" y="555"/>
                    </a:lnTo>
                    <a:lnTo>
                      <a:pt x="143" y="555"/>
                    </a:lnTo>
                    <a:lnTo>
                      <a:pt x="143" y="555"/>
                    </a:lnTo>
                    <a:lnTo>
                      <a:pt x="143" y="555"/>
                    </a:lnTo>
                    <a:lnTo>
                      <a:pt x="145" y="555"/>
                    </a:lnTo>
                    <a:lnTo>
                      <a:pt x="145" y="557"/>
                    </a:lnTo>
                    <a:lnTo>
                      <a:pt x="145" y="557"/>
                    </a:lnTo>
                    <a:lnTo>
                      <a:pt x="145" y="557"/>
                    </a:lnTo>
                    <a:lnTo>
                      <a:pt x="147" y="557"/>
                    </a:lnTo>
                    <a:lnTo>
                      <a:pt x="147" y="555"/>
                    </a:lnTo>
                    <a:lnTo>
                      <a:pt x="147" y="555"/>
                    </a:lnTo>
                    <a:lnTo>
                      <a:pt x="148" y="555"/>
                    </a:lnTo>
                    <a:lnTo>
                      <a:pt x="148" y="555"/>
                    </a:lnTo>
                    <a:lnTo>
                      <a:pt x="148" y="555"/>
                    </a:lnTo>
                    <a:lnTo>
                      <a:pt x="148" y="555"/>
                    </a:lnTo>
                    <a:lnTo>
                      <a:pt x="148" y="555"/>
                    </a:lnTo>
                    <a:lnTo>
                      <a:pt x="150" y="555"/>
                    </a:lnTo>
                    <a:lnTo>
                      <a:pt x="150" y="555"/>
                    </a:lnTo>
                    <a:lnTo>
                      <a:pt x="150" y="555"/>
                    </a:lnTo>
                    <a:lnTo>
                      <a:pt x="150" y="553"/>
                    </a:lnTo>
                    <a:lnTo>
                      <a:pt x="148" y="553"/>
                    </a:lnTo>
                    <a:lnTo>
                      <a:pt x="148" y="553"/>
                    </a:lnTo>
                    <a:lnTo>
                      <a:pt x="148" y="553"/>
                    </a:lnTo>
                    <a:lnTo>
                      <a:pt x="148" y="553"/>
                    </a:lnTo>
                    <a:lnTo>
                      <a:pt x="148" y="553"/>
                    </a:lnTo>
                    <a:lnTo>
                      <a:pt x="148" y="553"/>
                    </a:lnTo>
                    <a:lnTo>
                      <a:pt x="148" y="553"/>
                    </a:lnTo>
                    <a:lnTo>
                      <a:pt x="148" y="553"/>
                    </a:lnTo>
                    <a:lnTo>
                      <a:pt x="148" y="553"/>
                    </a:lnTo>
                    <a:lnTo>
                      <a:pt x="148" y="551"/>
                    </a:lnTo>
                    <a:lnTo>
                      <a:pt x="148" y="551"/>
                    </a:lnTo>
                    <a:lnTo>
                      <a:pt x="150" y="551"/>
                    </a:lnTo>
                    <a:lnTo>
                      <a:pt x="150" y="551"/>
                    </a:lnTo>
                    <a:lnTo>
                      <a:pt x="150" y="550"/>
                    </a:lnTo>
                    <a:lnTo>
                      <a:pt x="150" y="550"/>
                    </a:lnTo>
                    <a:lnTo>
                      <a:pt x="150" y="550"/>
                    </a:lnTo>
                    <a:lnTo>
                      <a:pt x="150" y="548"/>
                    </a:lnTo>
                    <a:lnTo>
                      <a:pt x="150" y="548"/>
                    </a:lnTo>
                    <a:lnTo>
                      <a:pt x="152" y="548"/>
                    </a:lnTo>
                    <a:lnTo>
                      <a:pt x="152" y="548"/>
                    </a:lnTo>
                    <a:lnTo>
                      <a:pt x="152" y="546"/>
                    </a:lnTo>
                    <a:lnTo>
                      <a:pt x="152" y="546"/>
                    </a:lnTo>
                    <a:lnTo>
                      <a:pt x="150" y="546"/>
                    </a:lnTo>
                    <a:lnTo>
                      <a:pt x="150" y="546"/>
                    </a:lnTo>
                    <a:lnTo>
                      <a:pt x="150" y="544"/>
                    </a:lnTo>
                    <a:lnTo>
                      <a:pt x="150" y="544"/>
                    </a:lnTo>
                    <a:lnTo>
                      <a:pt x="150" y="544"/>
                    </a:lnTo>
                    <a:lnTo>
                      <a:pt x="150" y="544"/>
                    </a:lnTo>
                    <a:lnTo>
                      <a:pt x="148" y="542"/>
                    </a:lnTo>
                    <a:lnTo>
                      <a:pt x="148" y="542"/>
                    </a:lnTo>
                    <a:lnTo>
                      <a:pt x="148" y="542"/>
                    </a:lnTo>
                    <a:lnTo>
                      <a:pt x="148" y="542"/>
                    </a:lnTo>
                    <a:lnTo>
                      <a:pt x="148" y="541"/>
                    </a:lnTo>
                    <a:lnTo>
                      <a:pt x="148" y="541"/>
                    </a:lnTo>
                    <a:lnTo>
                      <a:pt x="148" y="541"/>
                    </a:lnTo>
                    <a:lnTo>
                      <a:pt x="147" y="541"/>
                    </a:lnTo>
                    <a:lnTo>
                      <a:pt x="147" y="539"/>
                    </a:lnTo>
                    <a:lnTo>
                      <a:pt x="147" y="539"/>
                    </a:lnTo>
                    <a:lnTo>
                      <a:pt x="145" y="539"/>
                    </a:lnTo>
                    <a:lnTo>
                      <a:pt x="145" y="537"/>
                    </a:lnTo>
                    <a:lnTo>
                      <a:pt x="145" y="537"/>
                    </a:lnTo>
                    <a:lnTo>
                      <a:pt x="145" y="535"/>
                    </a:lnTo>
                    <a:lnTo>
                      <a:pt x="145" y="535"/>
                    </a:lnTo>
                    <a:lnTo>
                      <a:pt x="145" y="535"/>
                    </a:lnTo>
                    <a:lnTo>
                      <a:pt x="145" y="535"/>
                    </a:lnTo>
                    <a:lnTo>
                      <a:pt x="143" y="535"/>
                    </a:lnTo>
                    <a:lnTo>
                      <a:pt x="143" y="533"/>
                    </a:lnTo>
                    <a:lnTo>
                      <a:pt x="143" y="533"/>
                    </a:lnTo>
                    <a:lnTo>
                      <a:pt x="143" y="533"/>
                    </a:lnTo>
                    <a:lnTo>
                      <a:pt x="143" y="533"/>
                    </a:lnTo>
                    <a:lnTo>
                      <a:pt x="141" y="531"/>
                    </a:lnTo>
                    <a:lnTo>
                      <a:pt x="139" y="531"/>
                    </a:lnTo>
                    <a:lnTo>
                      <a:pt x="139" y="531"/>
                    </a:lnTo>
                    <a:lnTo>
                      <a:pt x="139" y="531"/>
                    </a:lnTo>
                    <a:lnTo>
                      <a:pt x="139" y="531"/>
                    </a:lnTo>
                    <a:lnTo>
                      <a:pt x="139" y="531"/>
                    </a:lnTo>
                    <a:lnTo>
                      <a:pt x="139" y="528"/>
                    </a:lnTo>
                    <a:lnTo>
                      <a:pt x="139" y="528"/>
                    </a:lnTo>
                    <a:lnTo>
                      <a:pt x="139" y="526"/>
                    </a:lnTo>
                    <a:lnTo>
                      <a:pt x="139" y="526"/>
                    </a:lnTo>
                    <a:lnTo>
                      <a:pt x="139" y="526"/>
                    </a:lnTo>
                    <a:lnTo>
                      <a:pt x="141" y="526"/>
                    </a:lnTo>
                    <a:lnTo>
                      <a:pt x="141" y="524"/>
                    </a:lnTo>
                    <a:lnTo>
                      <a:pt x="139" y="524"/>
                    </a:lnTo>
                    <a:lnTo>
                      <a:pt x="139" y="524"/>
                    </a:lnTo>
                    <a:lnTo>
                      <a:pt x="139" y="524"/>
                    </a:lnTo>
                    <a:lnTo>
                      <a:pt x="139" y="524"/>
                    </a:lnTo>
                    <a:lnTo>
                      <a:pt x="139" y="524"/>
                    </a:lnTo>
                    <a:lnTo>
                      <a:pt x="139" y="524"/>
                    </a:lnTo>
                    <a:lnTo>
                      <a:pt x="137" y="524"/>
                    </a:lnTo>
                    <a:lnTo>
                      <a:pt x="137" y="522"/>
                    </a:lnTo>
                    <a:lnTo>
                      <a:pt x="137" y="522"/>
                    </a:lnTo>
                    <a:lnTo>
                      <a:pt x="136" y="522"/>
                    </a:lnTo>
                    <a:lnTo>
                      <a:pt x="136" y="522"/>
                    </a:lnTo>
                    <a:lnTo>
                      <a:pt x="136" y="521"/>
                    </a:lnTo>
                    <a:lnTo>
                      <a:pt x="136" y="521"/>
                    </a:lnTo>
                    <a:lnTo>
                      <a:pt x="136" y="521"/>
                    </a:lnTo>
                    <a:lnTo>
                      <a:pt x="134" y="519"/>
                    </a:lnTo>
                    <a:lnTo>
                      <a:pt x="134" y="519"/>
                    </a:lnTo>
                    <a:lnTo>
                      <a:pt x="134" y="519"/>
                    </a:lnTo>
                    <a:lnTo>
                      <a:pt x="134" y="519"/>
                    </a:lnTo>
                    <a:lnTo>
                      <a:pt x="134" y="519"/>
                    </a:lnTo>
                    <a:lnTo>
                      <a:pt x="132" y="517"/>
                    </a:lnTo>
                    <a:lnTo>
                      <a:pt x="132" y="517"/>
                    </a:lnTo>
                    <a:lnTo>
                      <a:pt x="132" y="517"/>
                    </a:lnTo>
                    <a:lnTo>
                      <a:pt x="132" y="517"/>
                    </a:lnTo>
                    <a:lnTo>
                      <a:pt x="132" y="517"/>
                    </a:lnTo>
                    <a:lnTo>
                      <a:pt x="132" y="517"/>
                    </a:lnTo>
                    <a:lnTo>
                      <a:pt x="132" y="515"/>
                    </a:lnTo>
                    <a:lnTo>
                      <a:pt x="132" y="515"/>
                    </a:lnTo>
                    <a:lnTo>
                      <a:pt x="132" y="515"/>
                    </a:lnTo>
                    <a:lnTo>
                      <a:pt x="132" y="513"/>
                    </a:lnTo>
                    <a:lnTo>
                      <a:pt x="132" y="513"/>
                    </a:lnTo>
                    <a:lnTo>
                      <a:pt x="132" y="513"/>
                    </a:lnTo>
                    <a:lnTo>
                      <a:pt x="132" y="513"/>
                    </a:lnTo>
                    <a:lnTo>
                      <a:pt x="132" y="513"/>
                    </a:lnTo>
                    <a:lnTo>
                      <a:pt x="132" y="513"/>
                    </a:lnTo>
                    <a:lnTo>
                      <a:pt x="134" y="512"/>
                    </a:lnTo>
                    <a:lnTo>
                      <a:pt x="134" y="512"/>
                    </a:lnTo>
                    <a:lnTo>
                      <a:pt x="134" y="510"/>
                    </a:lnTo>
                    <a:lnTo>
                      <a:pt x="134" y="510"/>
                    </a:lnTo>
                    <a:lnTo>
                      <a:pt x="134" y="508"/>
                    </a:lnTo>
                    <a:lnTo>
                      <a:pt x="134" y="508"/>
                    </a:lnTo>
                    <a:lnTo>
                      <a:pt x="134" y="508"/>
                    </a:lnTo>
                    <a:lnTo>
                      <a:pt x="134" y="506"/>
                    </a:lnTo>
                    <a:lnTo>
                      <a:pt x="134" y="506"/>
                    </a:lnTo>
                    <a:lnTo>
                      <a:pt x="134" y="506"/>
                    </a:lnTo>
                    <a:lnTo>
                      <a:pt x="134" y="506"/>
                    </a:lnTo>
                    <a:lnTo>
                      <a:pt x="134" y="506"/>
                    </a:lnTo>
                    <a:lnTo>
                      <a:pt x="134" y="504"/>
                    </a:lnTo>
                    <a:lnTo>
                      <a:pt x="134" y="504"/>
                    </a:lnTo>
                    <a:lnTo>
                      <a:pt x="134" y="504"/>
                    </a:lnTo>
                    <a:lnTo>
                      <a:pt x="134" y="503"/>
                    </a:lnTo>
                    <a:lnTo>
                      <a:pt x="134" y="503"/>
                    </a:lnTo>
                    <a:lnTo>
                      <a:pt x="134" y="503"/>
                    </a:lnTo>
                    <a:lnTo>
                      <a:pt x="134" y="503"/>
                    </a:lnTo>
                    <a:lnTo>
                      <a:pt x="132" y="503"/>
                    </a:lnTo>
                    <a:lnTo>
                      <a:pt x="130" y="501"/>
                    </a:lnTo>
                    <a:lnTo>
                      <a:pt x="130" y="501"/>
                    </a:lnTo>
                    <a:lnTo>
                      <a:pt x="130" y="501"/>
                    </a:lnTo>
                    <a:lnTo>
                      <a:pt x="130" y="499"/>
                    </a:lnTo>
                    <a:lnTo>
                      <a:pt x="130" y="499"/>
                    </a:lnTo>
                    <a:lnTo>
                      <a:pt x="130" y="499"/>
                    </a:lnTo>
                    <a:lnTo>
                      <a:pt x="128" y="499"/>
                    </a:lnTo>
                    <a:lnTo>
                      <a:pt x="128" y="499"/>
                    </a:lnTo>
                    <a:lnTo>
                      <a:pt x="128" y="497"/>
                    </a:lnTo>
                    <a:lnTo>
                      <a:pt x="128" y="497"/>
                    </a:lnTo>
                    <a:lnTo>
                      <a:pt x="128" y="497"/>
                    </a:lnTo>
                    <a:lnTo>
                      <a:pt x="128" y="495"/>
                    </a:lnTo>
                    <a:lnTo>
                      <a:pt x="128" y="495"/>
                    </a:lnTo>
                    <a:lnTo>
                      <a:pt x="127" y="495"/>
                    </a:lnTo>
                    <a:lnTo>
                      <a:pt x="127" y="493"/>
                    </a:lnTo>
                    <a:lnTo>
                      <a:pt x="127" y="493"/>
                    </a:lnTo>
                    <a:lnTo>
                      <a:pt x="125" y="492"/>
                    </a:lnTo>
                    <a:lnTo>
                      <a:pt x="125" y="492"/>
                    </a:lnTo>
                    <a:lnTo>
                      <a:pt x="125" y="492"/>
                    </a:lnTo>
                    <a:lnTo>
                      <a:pt x="125" y="492"/>
                    </a:lnTo>
                    <a:lnTo>
                      <a:pt x="125" y="490"/>
                    </a:lnTo>
                    <a:lnTo>
                      <a:pt x="125" y="490"/>
                    </a:lnTo>
                    <a:lnTo>
                      <a:pt x="125" y="490"/>
                    </a:lnTo>
                    <a:lnTo>
                      <a:pt x="125" y="490"/>
                    </a:lnTo>
                    <a:lnTo>
                      <a:pt x="123" y="490"/>
                    </a:lnTo>
                    <a:lnTo>
                      <a:pt x="123" y="488"/>
                    </a:lnTo>
                    <a:lnTo>
                      <a:pt x="123" y="490"/>
                    </a:lnTo>
                    <a:lnTo>
                      <a:pt x="123" y="488"/>
                    </a:lnTo>
                    <a:lnTo>
                      <a:pt x="121" y="488"/>
                    </a:lnTo>
                    <a:lnTo>
                      <a:pt x="121" y="488"/>
                    </a:lnTo>
                    <a:lnTo>
                      <a:pt x="121" y="488"/>
                    </a:lnTo>
                    <a:lnTo>
                      <a:pt x="119" y="488"/>
                    </a:lnTo>
                    <a:lnTo>
                      <a:pt x="119" y="488"/>
                    </a:lnTo>
                    <a:lnTo>
                      <a:pt x="119" y="488"/>
                    </a:lnTo>
                    <a:lnTo>
                      <a:pt x="118" y="488"/>
                    </a:lnTo>
                    <a:lnTo>
                      <a:pt x="118" y="488"/>
                    </a:lnTo>
                    <a:lnTo>
                      <a:pt x="118" y="488"/>
                    </a:lnTo>
                    <a:lnTo>
                      <a:pt x="118" y="488"/>
                    </a:lnTo>
                    <a:lnTo>
                      <a:pt x="116" y="488"/>
                    </a:lnTo>
                    <a:lnTo>
                      <a:pt x="116" y="488"/>
                    </a:lnTo>
                    <a:lnTo>
                      <a:pt x="114" y="488"/>
                    </a:lnTo>
                    <a:lnTo>
                      <a:pt x="114" y="488"/>
                    </a:lnTo>
                    <a:lnTo>
                      <a:pt x="114" y="488"/>
                    </a:lnTo>
                    <a:lnTo>
                      <a:pt x="114" y="488"/>
                    </a:lnTo>
                    <a:lnTo>
                      <a:pt x="114" y="486"/>
                    </a:lnTo>
                    <a:lnTo>
                      <a:pt x="114" y="486"/>
                    </a:lnTo>
                    <a:lnTo>
                      <a:pt x="112" y="486"/>
                    </a:lnTo>
                    <a:lnTo>
                      <a:pt x="112" y="486"/>
                    </a:lnTo>
                    <a:lnTo>
                      <a:pt x="110" y="486"/>
                    </a:lnTo>
                    <a:lnTo>
                      <a:pt x="110" y="486"/>
                    </a:lnTo>
                    <a:lnTo>
                      <a:pt x="110" y="486"/>
                    </a:lnTo>
                    <a:lnTo>
                      <a:pt x="110" y="488"/>
                    </a:lnTo>
                    <a:lnTo>
                      <a:pt x="109" y="488"/>
                    </a:lnTo>
                    <a:lnTo>
                      <a:pt x="109" y="488"/>
                    </a:lnTo>
                    <a:lnTo>
                      <a:pt x="107" y="488"/>
                    </a:lnTo>
                    <a:lnTo>
                      <a:pt x="107" y="490"/>
                    </a:lnTo>
                    <a:lnTo>
                      <a:pt x="107" y="490"/>
                    </a:lnTo>
                    <a:lnTo>
                      <a:pt x="107" y="490"/>
                    </a:lnTo>
                    <a:lnTo>
                      <a:pt x="105" y="490"/>
                    </a:lnTo>
                    <a:lnTo>
                      <a:pt x="103" y="490"/>
                    </a:lnTo>
                    <a:lnTo>
                      <a:pt x="103" y="490"/>
                    </a:lnTo>
                    <a:lnTo>
                      <a:pt x="101" y="490"/>
                    </a:lnTo>
                    <a:lnTo>
                      <a:pt x="101" y="490"/>
                    </a:lnTo>
                    <a:lnTo>
                      <a:pt x="99" y="490"/>
                    </a:lnTo>
                    <a:lnTo>
                      <a:pt x="99" y="490"/>
                    </a:lnTo>
                    <a:lnTo>
                      <a:pt x="98" y="490"/>
                    </a:lnTo>
                    <a:lnTo>
                      <a:pt x="98" y="488"/>
                    </a:lnTo>
                    <a:lnTo>
                      <a:pt x="98" y="488"/>
                    </a:lnTo>
                    <a:lnTo>
                      <a:pt x="98" y="488"/>
                    </a:lnTo>
                    <a:lnTo>
                      <a:pt x="96" y="488"/>
                    </a:lnTo>
                    <a:lnTo>
                      <a:pt x="96" y="488"/>
                    </a:lnTo>
                    <a:lnTo>
                      <a:pt x="94" y="488"/>
                    </a:lnTo>
                    <a:lnTo>
                      <a:pt x="94" y="488"/>
                    </a:lnTo>
                    <a:lnTo>
                      <a:pt x="92" y="488"/>
                    </a:lnTo>
                    <a:lnTo>
                      <a:pt x="92" y="488"/>
                    </a:lnTo>
                    <a:lnTo>
                      <a:pt x="90" y="488"/>
                    </a:lnTo>
                    <a:lnTo>
                      <a:pt x="90" y="486"/>
                    </a:lnTo>
                    <a:lnTo>
                      <a:pt x="89" y="486"/>
                    </a:lnTo>
                    <a:lnTo>
                      <a:pt x="89" y="486"/>
                    </a:lnTo>
                    <a:lnTo>
                      <a:pt x="89" y="486"/>
                    </a:lnTo>
                    <a:lnTo>
                      <a:pt x="89" y="486"/>
                    </a:lnTo>
                    <a:lnTo>
                      <a:pt x="87" y="486"/>
                    </a:lnTo>
                    <a:lnTo>
                      <a:pt x="87" y="488"/>
                    </a:lnTo>
                    <a:lnTo>
                      <a:pt x="87" y="488"/>
                    </a:lnTo>
                    <a:lnTo>
                      <a:pt x="87" y="488"/>
                    </a:lnTo>
                    <a:lnTo>
                      <a:pt x="87" y="488"/>
                    </a:lnTo>
                    <a:lnTo>
                      <a:pt x="85" y="488"/>
                    </a:lnTo>
                    <a:lnTo>
                      <a:pt x="85" y="488"/>
                    </a:lnTo>
                    <a:lnTo>
                      <a:pt x="83" y="488"/>
                    </a:lnTo>
                    <a:lnTo>
                      <a:pt x="83" y="488"/>
                    </a:lnTo>
                    <a:lnTo>
                      <a:pt x="83" y="486"/>
                    </a:lnTo>
                    <a:lnTo>
                      <a:pt x="81" y="486"/>
                    </a:lnTo>
                    <a:lnTo>
                      <a:pt x="81" y="486"/>
                    </a:lnTo>
                    <a:lnTo>
                      <a:pt x="81" y="486"/>
                    </a:lnTo>
                    <a:lnTo>
                      <a:pt x="80" y="486"/>
                    </a:lnTo>
                    <a:lnTo>
                      <a:pt x="80" y="486"/>
                    </a:lnTo>
                    <a:lnTo>
                      <a:pt x="80" y="486"/>
                    </a:lnTo>
                    <a:lnTo>
                      <a:pt x="80" y="484"/>
                    </a:lnTo>
                    <a:lnTo>
                      <a:pt x="80" y="484"/>
                    </a:lnTo>
                    <a:lnTo>
                      <a:pt x="80" y="484"/>
                    </a:lnTo>
                    <a:lnTo>
                      <a:pt x="80" y="484"/>
                    </a:lnTo>
                    <a:lnTo>
                      <a:pt x="78" y="483"/>
                    </a:lnTo>
                    <a:lnTo>
                      <a:pt x="78" y="481"/>
                    </a:lnTo>
                    <a:lnTo>
                      <a:pt x="78" y="481"/>
                    </a:lnTo>
                    <a:lnTo>
                      <a:pt x="78" y="481"/>
                    </a:lnTo>
                    <a:lnTo>
                      <a:pt x="80" y="481"/>
                    </a:lnTo>
                    <a:lnTo>
                      <a:pt x="80" y="481"/>
                    </a:lnTo>
                    <a:lnTo>
                      <a:pt x="78" y="479"/>
                    </a:lnTo>
                    <a:lnTo>
                      <a:pt x="78" y="479"/>
                    </a:lnTo>
                    <a:lnTo>
                      <a:pt x="78" y="479"/>
                    </a:lnTo>
                    <a:lnTo>
                      <a:pt x="80" y="479"/>
                    </a:lnTo>
                    <a:lnTo>
                      <a:pt x="80" y="479"/>
                    </a:lnTo>
                    <a:lnTo>
                      <a:pt x="81" y="479"/>
                    </a:lnTo>
                    <a:lnTo>
                      <a:pt x="85" y="479"/>
                    </a:lnTo>
                    <a:lnTo>
                      <a:pt x="89" y="479"/>
                    </a:lnTo>
                    <a:lnTo>
                      <a:pt x="90" y="479"/>
                    </a:lnTo>
                    <a:lnTo>
                      <a:pt x="92" y="477"/>
                    </a:lnTo>
                    <a:lnTo>
                      <a:pt x="94" y="475"/>
                    </a:lnTo>
                    <a:lnTo>
                      <a:pt x="96" y="474"/>
                    </a:lnTo>
                    <a:lnTo>
                      <a:pt x="96" y="472"/>
                    </a:lnTo>
                    <a:lnTo>
                      <a:pt x="96" y="472"/>
                    </a:lnTo>
                    <a:lnTo>
                      <a:pt x="96" y="472"/>
                    </a:lnTo>
                    <a:lnTo>
                      <a:pt x="96" y="470"/>
                    </a:lnTo>
                    <a:lnTo>
                      <a:pt x="94" y="468"/>
                    </a:lnTo>
                    <a:lnTo>
                      <a:pt x="92" y="466"/>
                    </a:lnTo>
                    <a:lnTo>
                      <a:pt x="89" y="463"/>
                    </a:lnTo>
                    <a:lnTo>
                      <a:pt x="89" y="461"/>
                    </a:lnTo>
                    <a:lnTo>
                      <a:pt x="87" y="461"/>
                    </a:lnTo>
                    <a:lnTo>
                      <a:pt x="87" y="461"/>
                    </a:lnTo>
                    <a:lnTo>
                      <a:pt x="87" y="459"/>
                    </a:lnTo>
                    <a:lnTo>
                      <a:pt x="87" y="459"/>
                    </a:lnTo>
                    <a:lnTo>
                      <a:pt x="87" y="459"/>
                    </a:lnTo>
                    <a:lnTo>
                      <a:pt x="85" y="459"/>
                    </a:lnTo>
                    <a:lnTo>
                      <a:pt x="85" y="459"/>
                    </a:lnTo>
                    <a:lnTo>
                      <a:pt x="83" y="457"/>
                    </a:lnTo>
                    <a:lnTo>
                      <a:pt x="83" y="457"/>
                    </a:lnTo>
                    <a:lnTo>
                      <a:pt x="80" y="455"/>
                    </a:lnTo>
                    <a:lnTo>
                      <a:pt x="80" y="455"/>
                    </a:lnTo>
                    <a:lnTo>
                      <a:pt x="80" y="454"/>
                    </a:lnTo>
                    <a:lnTo>
                      <a:pt x="80" y="450"/>
                    </a:lnTo>
                    <a:lnTo>
                      <a:pt x="80" y="446"/>
                    </a:lnTo>
                    <a:lnTo>
                      <a:pt x="80" y="445"/>
                    </a:lnTo>
                    <a:lnTo>
                      <a:pt x="81" y="443"/>
                    </a:lnTo>
                    <a:lnTo>
                      <a:pt x="81" y="441"/>
                    </a:lnTo>
                    <a:lnTo>
                      <a:pt x="83" y="441"/>
                    </a:lnTo>
                    <a:lnTo>
                      <a:pt x="85" y="439"/>
                    </a:lnTo>
                    <a:lnTo>
                      <a:pt x="85" y="437"/>
                    </a:lnTo>
                    <a:lnTo>
                      <a:pt x="87" y="437"/>
                    </a:lnTo>
                    <a:lnTo>
                      <a:pt x="87" y="437"/>
                    </a:lnTo>
                    <a:lnTo>
                      <a:pt x="87" y="437"/>
                    </a:lnTo>
                    <a:lnTo>
                      <a:pt x="87" y="436"/>
                    </a:lnTo>
                    <a:lnTo>
                      <a:pt x="87" y="436"/>
                    </a:lnTo>
                    <a:lnTo>
                      <a:pt x="87" y="436"/>
                    </a:lnTo>
                    <a:lnTo>
                      <a:pt x="89" y="436"/>
                    </a:lnTo>
                    <a:lnTo>
                      <a:pt x="89" y="436"/>
                    </a:lnTo>
                    <a:lnTo>
                      <a:pt x="89" y="434"/>
                    </a:lnTo>
                    <a:lnTo>
                      <a:pt x="89" y="434"/>
                    </a:lnTo>
                    <a:lnTo>
                      <a:pt x="89" y="432"/>
                    </a:lnTo>
                    <a:lnTo>
                      <a:pt x="90" y="432"/>
                    </a:lnTo>
                    <a:lnTo>
                      <a:pt x="90" y="432"/>
                    </a:lnTo>
                    <a:lnTo>
                      <a:pt x="92" y="432"/>
                    </a:lnTo>
                    <a:lnTo>
                      <a:pt x="92" y="432"/>
                    </a:lnTo>
                    <a:lnTo>
                      <a:pt x="94" y="434"/>
                    </a:lnTo>
                    <a:lnTo>
                      <a:pt x="94" y="434"/>
                    </a:lnTo>
                    <a:lnTo>
                      <a:pt x="96" y="436"/>
                    </a:lnTo>
                    <a:lnTo>
                      <a:pt x="96" y="436"/>
                    </a:lnTo>
                    <a:lnTo>
                      <a:pt x="98" y="437"/>
                    </a:lnTo>
                    <a:lnTo>
                      <a:pt x="99" y="439"/>
                    </a:lnTo>
                    <a:lnTo>
                      <a:pt x="101" y="439"/>
                    </a:lnTo>
                    <a:lnTo>
                      <a:pt x="105" y="439"/>
                    </a:lnTo>
                    <a:lnTo>
                      <a:pt x="107" y="439"/>
                    </a:lnTo>
                    <a:lnTo>
                      <a:pt x="112" y="439"/>
                    </a:lnTo>
                    <a:lnTo>
                      <a:pt x="116" y="439"/>
                    </a:lnTo>
                    <a:lnTo>
                      <a:pt x="118" y="439"/>
                    </a:lnTo>
                    <a:lnTo>
                      <a:pt x="119" y="437"/>
                    </a:lnTo>
                    <a:lnTo>
                      <a:pt x="119" y="437"/>
                    </a:lnTo>
                    <a:lnTo>
                      <a:pt x="119" y="437"/>
                    </a:lnTo>
                    <a:lnTo>
                      <a:pt x="119" y="437"/>
                    </a:lnTo>
                    <a:lnTo>
                      <a:pt x="121" y="437"/>
                    </a:lnTo>
                    <a:lnTo>
                      <a:pt x="121" y="437"/>
                    </a:lnTo>
                    <a:lnTo>
                      <a:pt x="121" y="437"/>
                    </a:lnTo>
                    <a:lnTo>
                      <a:pt x="123" y="437"/>
                    </a:lnTo>
                    <a:lnTo>
                      <a:pt x="123" y="437"/>
                    </a:lnTo>
                    <a:lnTo>
                      <a:pt x="123" y="437"/>
                    </a:lnTo>
                    <a:lnTo>
                      <a:pt x="125" y="437"/>
                    </a:lnTo>
                    <a:lnTo>
                      <a:pt x="125" y="437"/>
                    </a:lnTo>
                    <a:lnTo>
                      <a:pt x="125" y="437"/>
                    </a:lnTo>
                    <a:lnTo>
                      <a:pt x="127" y="437"/>
                    </a:lnTo>
                    <a:lnTo>
                      <a:pt x="127" y="437"/>
                    </a:lnTo>
                    <a:lnTo>
                      <a:pt x="127" y="437"/>
                    </a:lnTo>
                    <a:lnTo>
                      <a:pt x="127" y="437"/>
                    </a:lnTo>
                    <a:lnTo>
                      <a:pt x="127" y="437"/>
                    </a:lnTo>
                    <a:lnTo>
                      <a:pt x="127" y="437"/>
                    </a:lnTo>
                    <a:lnTo>
                      <a:pt x="128" y="437"/>
                    </a:lnTo>
                    <a:lnTo>
                      <a:pt x="128" y="439"/>
                    </a:lnTo>
                    <a:lnTo>
                      <a:pt x="130" y="441"/>
                    </a:lnTo>
                    <a:lnTo>
                      <a:pt x="132" y="441"/>
                    </a:lnTo>
                    <a:lnTo>
                      <a:pt x="132" y="441"/>
                    </a:lnTo>
                    <a:lnTo>
                      <a:pt x="132" y="441"/>
                    </a:lnTo>
                    <a:lnTo>
                      <a:pt x="134" y="441"/>
                    </a:lnTo>
                    <a:lnTo>
                      <a:pt x="134" y="441"/>
                    </a:lnTo>
                    <a:lnTo>
                      <a:pt x="134" y="441"/>
                    </a:lnTo>
                    <a:lnTo>
                      <a:pt x="134" y="441"/>
                    </a:lnTo>
                    <a:lnTo>
                      <a:pt x="136" y="441"/>
                    </a:lnTo>
                    <a:lnTo>
                      <a:pt x="136" y="441"/>
                    </a:lnTo>
                    <a:lnTo>
                      <a:pt x="136" y="441"/>
                    </a:lnTo>
                    <a:lnTo>
                      <a:pt x="137" y="441"/>
                    </a:lnTo>
                    <a:lnTo>
                      <a:pt x="137" y="441"/>
                    </a:lnTo>
                    <a:lnTo>
                      <a:pt x="137" y="441"/>
                    </a:lnTo>
                    <a:lnTo>
                      <a:pt x="139" y="441"/>
                    </a:lnTo>
                    <a:lnTo>
                      <a:pt x="139" y="441"/>
                    </a:lnTo>
                    <a:lnTo>
                      <a:pt x="139" y="441"/>
                    </a:lnTo>
                    <a:lnTo>
                      <a:pt x="139" y="441"/>
                    </a:lnTo>
                    <a:lnTo>
                      <a:pt x="141" y="441"/>
                    </a:lnTo>
                    <a:lnTo>
                      <a:pt x="141" y="441"/>
                    </a:lnTo>
                    <a:lnTo>
                      <a:pt x="141" y="441"/>
                    </a:lnTo>
                    <a:lnTo>
                      <a:pt x="141" y="441"/>
                    </a:lnTo>
                    <a:lnTo>
                      <a:pt x="141" y="441"/>
                    </a:lnTo>
                    <a:lnTo>
                      <a:pt x="143" y="441"/>
                    </a:lnTo>
                    <a:lnTo>
                      <a:pt x="143" y="441"/>
                    </a:lnTo>
                    <a:lnTo>
                      <a:pt x="143" y="441"/>
                    </a:lnTo>
                    <a:lnTo>
                      <a:pt x="143" y="441"/>
                    </a:lnTo>
                    <a:lnTo>
                      <a:pt x="143" y="441"/>
                    </a:lnTo>
                    <a:lnTo>
                      <a:pt x="143" y="441"/>
                    </a:lnTo>
                    <a:lnTo>
                      <a:pt x="143" y="441"/>
                    </a:lnTo>
                    <a:lnTo>
                      <a:pt x="143" y="439"/>
                    </a:lnTo>
                    <a:lnTo>
                      <a:pt x="145" y="439"/>
                    </a:lnTo>
                    <a:lnTo>
                      <a:pt x="145" y="439"/>
                    </a:lnTo>
                    <a:lnTo>
                      <a:pt x="147" y="441"/>
                    </a:lnTo>
                    <a:lnTo>
                      <a:pt x="148" y="441"/>
                    </a:lnTo>
                    <a:lnTo>
                      <a:pt x="148" y="441"/>
                    </a:lnTo>
                    <a:lnTo>
                      <a:pt x="150" y="441"/>
                    </a:lnTo>
                    <a:lnTo>
                      <a:pt x="152" y="441"/>
                    </a:lnTo>
                    <a:lnTo>
                      <a:pt x="154" y="441"/>
                    </a:lnTo>
                    <a:lnTo>
                      <a:pt x="157" y="441"/>
                    </a:lnTo>
                    <a:lnTo>
                      <a:pt x="161" y="443"/>
                    </a:lnTo>
                    <a:lnTo>
                      <a:pt x="165" y="445"/>
                    </a:lnTo>
                    <a:lnTo>
                      <a:pt x="170" y="445"/>
                    </a:lnTo>
                    <a:lnTo>
                      <a:pt x="172" y="446"/>
                    </a:lnTo>
                    <a:lnTo>
                      <a:pt x="175" y="446"/>
                    </a:lnTo>
                    <a:lnTo>
                      <a:pt x="177" y="446"/>
                    </a:lnTo>
                    <a:lnTo>
                      <a:pt x="181" y="446"/>
                    </a:lnTo>
                    <a:lnTo>
                      <a:pt x="183" y="448"/>
                    </a:lnTo>
                    <a:lnTo>
                      <a:pt x="183" y="450"/>
                    </a:lnTo>
                    <a:lnTo>
                      <a:pt x="184" y="452"/>
                    </a:lnTo>
                    <a:lnTo>
                      <a:pt x="188" y="454"/>
                    </a:lnTo>
                    <a:lnTo>
                      <a:pt x="190" y="455"/>
                    </a:lnTo>
                    <a:lnTo>
                      <a:pt x="192" y="457"/>
                    </a:lnTo>
                    <a:lnTo>
                      <a:pt x="192" y="459"/>
                    </a:lnTo>
                    <a:lnTo>
                      <a:pt x="192" y="459"/>
                    </a:lnTo>
                    <a:lnTo>
                      <a:pt x="190" y="461"/>
                    </a:lnTo>
                    <a:lnTo>
                      <a:pt x="188" y="463"/>
                    </a:lnTo>
                    <a:lnTo>
                      <a:pt x="186" y="465"/>
                    </a:lnTo>
                    <a:lnTo>
                      <a:pt x="184" y="466"/>
                    </a:lnTo>
                    <a:lnTo>
                      <a:pt x="184" y="466"/>
                    </a:lnTo>
                    <a:lnTo>
                      <a:pt x="184" y="466"/>
                    </a:lnTo>
                    <a:lnTo>
                      <a:pt x="184" y="466"/>
                    </a:lnTo>
                    <a:lnTo>
                      <a:pt x="183" y="466"/>
                    </a:lnTo>
                    <a:lnTo>
                      <a:pt x="183" y="466"/>
                    </a:lnTo>
                    <a:lnTo>
                      <a:pt x="183" y="466"/>
                    </a:lnTo>
                    <a:lnTo>
                      <a:pt x="181" y="466"/>
                    </a:lnTo>
                    <a:lnTo>
                      <a:pt x="181" y="466"/>
                    </a:lnTo>
                    <a:lnTo>
                      <a:pt x="181" y="466"/>
                    </a:lnTo>
                    <a:lnTo>
                      <a:pt x="179" y="465"/>
                    </a:lnTo>
                    <a:lnTo>
                      <a:pt x="179" y="465"/>
                    </a:lnTo>
                    <a:lnTo>
                      <a:pt x="179" y="465"/>
                    </a:lnTo>
                    <a:lnTo>
                      <a:pt x="179" y="465"/>
                    </a:lnTo>
                    <a:lnTo>
                      <a:pt x="179" y="465"/>
                    </a:lnTo>
                    <a:lnTo>
                      <a:pt x="179" y="465"/>
                    </a:lnTo>
                    <a:lnTo>
                      <a:pt x="177" y="465"/>
                    </a:lnTo>
                    <a:lnTo>
                      <a:pt x="177" y="463"/>
                    </a:lnTo>
                    <a:lnTo>
                      <a:pt x="177" y="463"/>
                    </a:lnTo>
                    <a:lnTo>
                      <a:pt x="175" y="463"/>
                    </a:lnTo>
                    <a:lnTo>
                      <a:pt x="175" y="463"/>
                    </a:lnTo>
                    <a:lnTo>
                      <a:pt x="175" y="463"/>
                    </a:lnTo>
                    <a:lnTo>
                      <a:pt x="174" y="461"/>
                    </a:lnTo>
                    <a:lnTo>
                      <a:pt x="172" y="461"/>
                    </a:lnTo>
                    <a:lnTo>
                      <a:pt x="172" y="463"/>
                    </a:lnTo>
                    <a:lnTo>
                      <a:pt x="170" y="463"/>
                    </a:lnTo>
                    <a:lnTo>
                      <a:pt x="170" y="463"/>
                    </a:lnTo>
                    <a:lnTo>
                      <a:pt x="170" y="463"/>
                    </a:lnTo>
                    <a:lnTo>
                      <a:pt x="170" y="463"/>
                    </a:lnTo>
                    <a:lnTo>
                      <a:pt x="168" y="463"/>
                    </a:lnTo>
                    <a:lnTo>
                      <a:pt x="168" y="463"/>
                    </a:lnTo>
                    <a:lnTo>
                      <a:pt x="166" y="463"/>
                    </a:lnTo>
                    <a:lnTo>
                      <a:pt x="166" y="463"/>
                    </a:lnTo>
                    <a:lnTo>
                      <a:pt x="166" y="466"/>
                    </a:lnTo>
                    <a:lnTo>
                      <a:pt x="168" y="466"/>
                    </a:lnTo>
                    <a:lnTo>
                      <a:pt x="168" y="466"/>
                    </a:lnTo>
                    <a:lnTo>
                      <a:pt x="168" y="466"/>
                    </a:lnTo>
                    <a:lnTo>
                      <a:pt x="172" y="468"/>
                    </a:lnTo>
                    <a:lnTo>
                      <a:pt x="175" y="468"/>
                    </a:lnTo>
                    <a:lnTo>
                      <a:pt x="179" y="470"/>
                    </a:lnTo>
                    <a:lnTo>
                      <a:pt x="181" y="470"/>
                    </a:lnTo>
                    <a:lnTo>
                      <a:pt x="183" y="470"/>
                    </a:lnTo>
                    <a:lnTo>
                      <a:pt x="184" y="472"/>
                    </a:lnTo>
                    <a:lnTo>
                      <a:pt x="186" y="474"/>
                    </a:lnTo>
                    <a:lnTo>
                      <a:pt x="186" y="475"/>
                    </a:lnTo>
                    <a:lnTo>
                      <a:pt x="186" y="475"/>
                    </a:lnTo>
                    <a:lnTo>
                      <a:pt x="186" y="477"/>
                    </a:lnTo>
                    <a:lnTo>
                      <a:pt x="188" y="477"/>
                    </a:lnTo>
                    <a:lnTo>
                      <a:pt x="186" y="481"/>
                    </a:lnTo>
                    <a:lnTo>
                      <a:pt x="188" y="481"/>
                    </a:lnTo>
                    <a:lnTo>
                      <a:pt x="188" y="483"/>
                    </a:lnTo>
                    <a:lnTo>
                      <a:pt x="188" y="483"/>
                    </a:lnTo>
                    <a:lnTo>
                      <a:pt x="192" y="484"/>
                    </a:lnTo>
                    <a:lnTo>
                      <a:pt x="192" y="484"/>
                    </a:lnTo>
                    <a:lnTo>
                      <a:pt x="194" y="486"/>
                    </a:lnTo>
                    <a:lnTo>
                      <a:pt x="194" y="486"/>
                    </a:lnTo>
                    <a:lnTo>
                      <a:pt x="194" y="486"/>
                    </a:lnTo>
                    <a:lnTo>
                      <a:pt x="197" y="486"/>
                    </a:lnTo>
                    <a:lnTo>
                      <a:pt x="199" y="486"/>
                    </a:lnTo>
                    <a:lnTo>
                      <a:pt x="201" y="486"/>
                    </a:lnTo>
                    <a:lnTo>
                      <a:pt x="203" y="486"/>
                    </a:lnTo>
                    <a:lnTo>
                      <a:pt x="204" y="484"/>
                    </a:lnTo>
                    <a:lnTo>
                      <a:pt x="206" y="483"/>
                    </a:lnTo>
                    <a:lnTo>
                      <a:pt x="208" y="481"/>
                    </a:lnTo>
                    <a:lnTo>
                      <a:pt x="208" y="481"/>
                    </a:lnTo>
                    <a:lnTo>
                      <a:pt x="210" y="481"/>
                    </a:lnTo>
                    <a:lnTo>
                      <a:pt x="210" y="481"/>
                    </a:lnTo>
                    <a:lnTo>
                      <a:pt x="212" y="481"/>
                    </a:lnTo>
                    <a:lnTo>
                      <a:pt x="212" y="481"/>
                    </a:lnTo>
                    <a:lnTo>
                      <a:pt x="213" y="481"/>
                    </a:lnTo>
                    <a:lnTo>
                      <a:pt x="213" y="483"/>
                    </a:lnTo>
                    <a:lnTo>
                      <a:pt x="213" y="483"/>
                    </a:lnTo>
                    <a:lnTo>
                      <a:pt x="215" y="483"/>
                    </a:lnTo>
                    <a:lnTo>
                      <a:pt x="215" y="483"/>
                    </a:lnTo>
                    <a:lnTo>
                      <a:pt x="215" y="483"/>
                    </a:lnTo>
                    <a:lnTo>
                      <a:pt x="217" y="483"/>
                    </a:lnTo>
                    <a:lnTo>
                      <a:pt x="217" y="483"/>
                    </a:lnTo>
                    <a:lnTo>
                      <a:pt x="219" y="483"/>
                    </a:lnTo>
                    <a:lnTo>
                      <a:pt x="219" y="484"/>
                    </a:lnTo>
                    <a:lnTo>
                      <a:pt x="221" y="484"/>
                    </a:lnTo>
                    <a:lnTo>
                      <a:pt x="221" y="484"/>
                    </a:lnTo>
                    <a:lnTo>
                      <a:pt x="221" y="483"/>
                    </a:lnTo>
                    <a:lnTo>
                      <a:pt x="221" y="483"/>
                    </a:lnTo>
                    <a:lnTo>
                      <a:pt x="221" y="483"/>
                    </a:lnTo>
                    <a:lnTo>
                      <a:pt x="221" y="481"/>
                    </a:lnTo>
                    <a:lnTo>
                      <a:pt x="222" y="481"/>
                    </a:lnTo>
                    <a:lnTo>
                      <a:pt x="222" y="481"/>
                    </a:lnTo>
                    <a:lnTo>
                      <a:pt x="222" y="481"/>
                    </a:lnTo>
                    <a:lnTo>
                      <a:pt x="222" y="481"/>
                    </a:lnTo>
                    <a:lnTo>
                      <a:pt x="222" y="481"/>
                    </a:lnTo>
                    <a:lnTo>
                      <a:pt x="224" y="481"/>
                    </a:lnTo>
                    <a:lnTo>
                      <a:pt x="224" y="481"/>
                    </a:lnTo>
                    <a:lnTo>
                      <a:pt x="226" y="481"/>
                    </a:lnTo>
                    <a:lnTo>
                      <a:pt x="228" y="483"/>
                    </a:lnTo>
                    <a:lnTo>
                      <a:pt x="228" y="484"/>
                    </a:lnTo>
                    <a:lnTo>
                      <a:pt x="230" y="486"/>
                    </a:lnTo>
                    <a:lnTo>
                      <a:pt x="230" y="486"/>
                    </a:lnTo>
                    <a:lnTo>
                      <a:pt x="230" y="488"/>
                    </a:lnTo>
                    <a:lnTo>
                      <a:pt x="230" y="490"/>
                    </a:lnTo>
                    <a:lnTo>
                      <a:pt x="230" y="493"/>
                    </a:lnTo>
                    <a:lnTo>
                      <a:pt x="232" y="493"/>
                    </a:lnTo>
                    <a:lnTo>
                      <a:pt x="232" y="495"/>
                    </a:lnTo>
                    <a:lnTo>
                      <a:pt x="235" y="497"/>
                    </a:lnTo>
                    <a:lnTo>
                      <a:pt x="237" y="499"/>
                    </a:lnTo>
                    <a:lnTo>
                      <a:pt x="237" y="499"/>
                    </a:lnTo>
                    <a:lnTo>
                      <a:pt x="239" y="501"/>
                    </a:lnTo>
                    <a:lnTo>
                      <a:pt x="239" y="501"/>
                    </a:lnTo>
                    <a:lnTo>
                      <a:pt x="239" y="501"/>
                    </a:lnTo>
                    <a:lnTo>
                      <a:pt x="241" y="501"/>
                    </a:lnTo>
                    <a:lnTo>
                      <a:pt x="241" y="501"/>
                    </a:lnTo>
                    <a:lnTo>
                      <a:pt x="241" y="503"/>
                    </a:lnTo>
                    <a:lnTo>
                      <a:pt x="241" y="503"/>
                    </a:lnTo>
                    <a:lnTo>
                      <a:pt x="241" y="503"/>
                    </a:lnTo>
                    <a:lnTo>
                      <a:pt x="242" y="503"/>
                    </a:lnTo>
                    <a:lnTo>
                      <a:pt x="242" y="503"/>
                    </a:lnTo>
                    <a:lnTo>
                      <a:pt x="242" y="504"/>
                    </a:lnTo>
                    <a:lnTo>
                      <a:pt x="242" y="504"/>
                    </a:lnTo>
                    <a:lnTo>
                      <a:pt x="242" y="506"/>
                    </a:lnTo>
                    <a:lnTo>
                      <a:pt x="244" y="506"/>
                    </a:lnTo>
                    <a:lnTo>
                      <a:pt x="244" y="506"/>
                    </a:lnTo>
                    <a:lnTo>
                      <a:pt x="244" y="506"/>
                    </a:lnTo>
                    <a:lnTo>
                      <a:pt x="244" y="508"/>
                    </a:lnTo>
                    <a:lnTo>
                      <a:pt x="246" y="508"/>
                    </a:lnTo>
                    <a:lnTo>
                      <a:pt x="246" y="508"/>
                    </a:lnTo>
                    <a:lnTo>
                      <a:pt x="246" y="508"/>
                    </a:lnTo>
                    <a:lnTo>
                      <a:pt x="246" y="510"/>
                    </a:lnTo>
                    <a:lnTo>
                      <a:pt x="246" y="510"/>
                    </a:lnTo>
                    <a:lnTo>
                      <a:pt x="246" y="510"/>
                    </a:lnTo>
                    <a:lnTo>
                      <a:pt x="246" y="510"/>
                    </a:lnTo>
                    <a:lnTo>
                      <a:pt x="248" y="510"/>
                    </a:lnTo>
                    <a:lnTo>
                      <a:pt x="248" y="512"/>
                    </a:lnTo>
                    <a:lnTo>
                      <a:pt x="248" y="513"/>
                    </a:lnTo>
                    <a:lnTo>
                      <a:pt x="248" y="515"/>
                    </a:lnTo>
                    <a:lnTo>
                      <a:pt x="246" y="515"/>
                    </a:lnTo>
                    <a:lnTo>
                      <a:pt x="246" y="519"/>
                    </a:lnTo>
                    <a:lnTo>
                      <a:pt x="246" y="521"/>
                    </a:lnTo>
                    <a:lnTo>
                      <a:pt x="246" y="524"/>
                    </a:lnTo>
                    <a:lnTo>
                      <a:pt x="246" y="524"/>
                    </a:lnTo>
                    <a:lnTo>
                      <a:pt x="246" y="524"/>
                    </a:lnTo>
                    <a:lnTo>
                      <a:pt x="246" y="524"/>
                    </a:lnTo>
                    <a:lnTo>
                      <a:pt x="246" y="526"/>
                    </a:lnTo>
                    <a:lnTo>
                      <a:pt x="248" y="526"/>
                    </a:lnTo>
                    <a:lnTo>
                      <a:pt x="248" y="528"/>
                    </a:lnTo>
                    <a:lnTo>
                      <a:pt x="248" y="528"/>
                    </a:lnTo>
                    <a:lnTo>
                      <a:pt x="248" y="528"/>
                    </a:lnTo>
                    <a:lnTo>
                      <a:pt x="250" y="528"/>
                    </a:lnTo>
                    <a:lnTo>
                      <a:pt x="250" y="530"/>
                    </a:lnTo>
                    <a:lnTo>
                      <a:pt x="250" y="530"/>
                    </a:lnTo>
                    <a:lnTo>
                      <a:pt x="250" y="530"/>
                    </a:lnTo>
                    <a:lnTo>
                      <a:pt x="250" y="530"/>
                    </a:lnTo>
                    <a:lnTo>
                      <a:pt x="250" y="531"/>
                    </a:lnTo>
                    <a:lnTo>
                      <a:pt x="250" y="531"/>
                    </a:lnTo>
                    <a:lnTo>
                      <a:pt x="250" y="531"/>
                    </a:lnTo>
                    <a:lnTo>
                      <a:pt x="250" y="531"/>
                    </a:lnTo>
                    <a:lnTo>
                      <a:pt x="250" y="531"/>
                    </a:lnTo>
                    <a:lnTo>
                      <a:pt x="250" y="533"/>
                    </a:lnTo>
                    <a:lnTo>
                      <a:pt x="251" y="533"/>
                    </a:lnTo>
                    <a:lnTo>
                      <a:pt x="251" y="533"/>
                    </a:lnTo>
                    <a:lnTo>
                      <a:pt x="253" y="533"/>
                    </a:lnTo>
                    <a:lnTo>
                      <a:pt x="257" y="531"/>
                    </a:lnTo>
                    <a:lnTo>
                      <a:pt x="260" y="531"/>
                    </a:lnTo>
                    <a:lnTo>
                      <a:pt x="262" y="531"/>
                    </a:lnTo>
                    <a:lnTo>
                      <a:pt x="266" y="530"/>
                    </a:lnTo>
                    <a:lnTo>
                      <a:pt x="266" y="530"/>
                    </a:lnTo>
                    <a:lnTo>
                      <a:pt x="268" y="530"/>
                    </a:lnTo>
                    <a:lnTo>
                      <a:pt x="269" y="530"/>
                    </a:lnTo>
                    <a:lnTo>
                      <a:pt x="269" y="530"/>
                    </a:lnTo>
                    <a:lnTo>
                      <a:pt x="269" y="530"/>
                    </a:lnTo>
                    <a:lnTo>
                      <a:pt x="269" y="530"/>
                    </a:lnTo>
                    <a:lnTo>
                      <a:pt x="269" y="530"/>
                    </a:lnTo>
                    <a:lnTo>
                      <a:pt x="269" y="530"/>
                    </a:lnTo>
                    <a:lnTo>
                      <a:pt x="271" y="530"/>
                    </a:lnTo>
                    <a:lnTo>
                      <a:pt x="271" y="530"/>
                    </a:lnTo>
                    <a:lnTo>
                      <a:pt x="271" y="531"/>
                    </a:lnTo>
                    <a:lnTo>
                      <a:pt x="271" y="531"/>
                    </a:lnTo>
                    <a:lnTo>
                      <a:pt x="273" y="531"/>
                    </a:lnTo>
                    <a:lnTo>
                      <a:pt x="273" y="533"/>
                    </a:lnTo>
                    <a:lnTo>
                      <a:pt x="273" y="533"/>
                    </a:lnTo>
                    <a:lnTo>
                      <a:pt x="273" y="533"/>
                    </a:lnTo>
                    <a:lnTo>
                      <a:pt x="273" y="535"/>
                    </a:lnTo>
                    <a:lnTo>
                      <a:pt x="273" y="535"/>
                    </a:lnTo>
                    <a:lnTo>
                      <a:pt x="273" y="535"/>
                    </a:lnTo>
                    <a:lnTo>
                      <a:pt x="273" y="535"/>
                    </a:lnTo>
                    <a:lnTo>
                      <a:pt x="275" y="535"/>
                    </a:lnTo>
                    <a:lnTo>
                      <a:pt x="275" y="535"/>
                    </a:lnTo>
                    <a:lnTo>
                      <a:pt x="275" y="535"/>
                    </a:lnTo>
                    <a:lnTo>
                      <a:pt x="275" y="535"/>
                    </a:lnTo>
                    <a:lnTo>
                      <a:pt x="275" y="535"/>
                    </a:lnTo>
                    <a:lnTo>
                      <a:pt x="277" y="537"/>
                    </a:lnTo>
                    <a:lnTo>
                      <a:pt x="279" y="535"/>
                    </a:lnTo>
                    <a:lnTo>
                      <a:pt x="279" y="535"/>
                    </a:lnTo>
                    <a:lnTo>
                      <a:pt x="279" y="535"/>
                    </a:lnTo>
                    <a:lnTo>
                      <a:pt x="279" y="535"/>
                    </a:lnTo>
                    <a:lnTo>
                      <a:pt x="279" y="535"/>
                    </a:lnTo>
                    <a:lnTo>
                      <a:pt x="279" y="535"/>
                    </a:lnTo>
                    <a:lnTo>
                      <a:pt x="279" y="535"/>
                    </a:lnTo>
                    <a:lnTo>
                      <a:pt x="279" y="535"/>
                    </a:lnTo>
                    <a:lnTo>
                      <a:pt x="279" y="535"/>
                    </a:lnTo>
                    <a:lnTo>
                      <a:pt x="279" y="533"/>
                    </a:lnTo>
                    <a:lnTo>
                      <a:pt x="280" y="533"/>
                    </a:lnTo>
                    <a:lnTo>
                      <a:pt x="280" y="533"/>
                    </a:lnTo>
                    <a:lnTo>
                      <a:pt x="280" y="533"/>
                    </a:lnTo>
                    <a:lnTo>
                      <a:pt x="280" y="533"/>
                    </a:lnTo>
                    <a:lnTo>
                      <a:pt x="280" y="533"/>
                    </a:lnTo>
                    <a:lnTo>
                      <a:pt x="280" y="533"/>
                    </a:lnTo>
                    <a:lnTo>
                      <a:pt x="280" y="533"/>
                    </a:lnTo>
                    <a:lnTo>
                      <a:pt x="280" y="533"/>
                    </a:lnTo>
                    <a:lnTo>
                      <a:pt x="280" y="531"/>
                    </a:lnTo>
                    <a:lnTo>
                      <a:pt x="280" y="531"/>
                    </a:lnTo>
                    <a:lnTo>
                      <a:pt x="280" y="531"/>
                    </a:lnTo>
                    <a:lnTo>
                      <a:pt x="280" y="531"/>
                    </a:lnTo>
                    <a:lnTo>
                      <a:pt x="280" y="530"/>
                    </a:lnTo>
                    <a:lnTo>
                      <a:pt x="280" y="530"/>
                    </a:lnTo>
                    <a:lnTo>
                      <a:pt x="280" y="530"/>
                    </a:lnTo>
                    <a:lnTo>
                      <a:pt x="279" y="530"/>
                    </a:lnTo>
                    <a:lnTo>
                      <a:pt x="279" y="528"/>
                    </a:lnTo>
                    <a:lnTo>
                      <a:pt x="279" y="528"/>
                    </a:lnTo>
                    <a:lnTo>
                      <a:pt x="279" y="528"/>
                    </a:lnTo>
                    <a:lnTo>
                      <a:pt x="279" y="528"/>
                    </a:lnTo>
                    <a:lnTo>
                      <a:pt x="279" y="528"/>
                    </a:lnTo>
                    <a:lnTo>
                      <a:pt x="279" y="528"/>
                    </a:lnTo>
                    <a:lnTo>
                      <a:pt x="279" y="526"/>
                    </a:lnTo>
                    <a:lnTo>
                      <a:pt x="279" y="524"/>
                    </a:lnTo>
                    <a:lnTo>
                      <a:pt x="279" y="524"/>
                    </a:lnTo>
                    <a:lnTo>
                      <a:pt x="279" y="524"/>
                    </a:lnTo>
                    <a:lnTo>
                      <a:pt x="279" y="524"/>
                    </a:lnTo>
                    <a:lnTo>
                      <a:pt x="279" y="524"/>
                    </a:lnTo>
                    <a:lnTo>
                      <a:pt x="279" y="522"/>
                    </a:lnTo>
                    <a:lnTo>
                      <a:pt x="279" y="522"/>
                    </a:lnTo>
                    <a:lnTo>
                      <a:pt x="279" y="522"/>
                    </a:lnTo>
                    <a:lnTo>
                      <a:pt x="279" y="522"/>
                    </a:lnTo>
                    <a:lnTo>
                      <a:pt x="279" y="522"/>
                    </a:lnTo>
                    <a:lnTo>
                      <a:pt x="279" y="522"/>
                    </a:lnTo>
                    <a:lnTo>
                      <a:pt x="279" y="522"/>
                    </a:lnTo>
                    <a:lnTo>
                      <a:pt x="279" y="522"/>
                    </a:lnTo>
                    <a:lnTo>
                      <a:pt x="279" y="522"/>
                    </a:lnTo>
                    <a:lnTo>
                      <a:pt x="279" y="522"/>
                    </a:lnTo>
                    <a:lnTo>
                      <a:pt x="279" y="521"/>
                    </a:lnTo>
                    <a:lnTo>
                      <a:pt x="279" y="521"/>
                    </a:lnTo>
                    <a:lnTo>
                      <a:pt x="279" y="521"/>
                    </a:lnTo>
                    <a:lnTo>
                      <a:pt x="279" y="521"/>
                    </a:lnTo>
                    <a:lnTo>
                      <a:pt x="277" y="521"/>
                    </a:lnTo>
                    <a:lnTo>
                      <a:pt x="277" y="521"/>
                    </a:lnTo>
                    <a:lnTo>
                      <a:pt x="277" y="521"/>
                    </a:lnTo>
                    <a:lnTo>
                      <a:pt x="277" y="521"/>
                    </a:lnTo>
                    <a:lnTo>
                      <a:pt x="277" y="519"/>
                    </a:lnTo>
                    <a:lnTo>
                      <a:pt x="277" y="519"/>
                    </a:lnTo>
                    <a:lnTo>
                      <a:pt x="277" y="519"/>
                    </a:lnTo>
                    <a:lnTo>
                      <a:pt x="277" y="519"/>
                    </a:lnTo>
                    <a:lnTo>
                      <a:pt x="277" y="519"/>
                    </a:lnTo>
                    <a:lnTo>
                      <a:pt x="277" y="519"/>
                    </a:lnTo>
                    <a:lnTo>
                      <a:pt x="277" y="519"/>
                    </a:lnTo>
                    <a:lnTo>
                      <a:pt x="277" y="519"/>
                    </a:lnTo>
                    <a:lnTo>
                      <a:pt x="277" y="517"/>
                    </a:lnTo>
                    <a:lnTo>
                      <a:pt x="277" y="517"/>
                    </a:lnTo>
                    <a:lnTo>
                      <a:pt x="275" y="517"/>
                    </a:lnTo>
                    <a:lnTo>
                      <a:pt x="275" y="517"/>
                    </a:lnTo>
                    <a:lnTo>
                      <a:pt x="275" y="515"/>
                    </a:lnTo>
                    <a:lnTo>
                      <a:pt x="275" y="512"/>
                    </a:lnTo>
                    <a:lnTo>
                      <a:pt x="275" y="512"/>
                    </a:lnTo>
                    <a:lnTo>
                      <a:pt x="277" y="512"/>
                    </a:lnTo>
                    <a:lnTo>
                      <a:pt x="277" y="512"/>
                    </a:lnTo>
                    <a:lnTo>
                      <a:pt x="277" y="512"/>
                    </a:lnTo>
                    <a:lnTo>
                      <a:pt x="279" y="512"/>
                    </a:lnTo>
                    <a:lnTo>
                      <a:pt x="279" y="512"/>
                    </a:lnTo>
                    <a:lnTo>
                      <a:pt x="279" y="512"/>
                    </a:lnTo>
                    <a:lnTo>
                      <a:pt x="279" y="512"/>
                    </a:lnTo>
                    <a:lnTo>
                      <a:pt x="279" y="512"/>
                    </a:lnTo>
                    <a:lnTo>
                      <a:pt x="279" y="510"/>
                    </a:lnTo>
                    <a:lnTo>
                      <a:pt x="279" y="510"/>
                    </a:lnTo>
                    <a:lnTo>
                      <a:pt x="279" y="508"/>
                    </a:lnTo>
                    <a:lnTo>
                      <a:pt x="279" y="508"/>
                    </a:lnTo>
                    <a:lnTo>
                      <a:pt x="280" y="506"/>
                    </a:lnTo>
                    <a:lnTo>
                      <a:pt x="280" y="506"/>
                    </a:lnTo>
                    <a:lnTo>
                      <a:pt x="280" y="504"/>
                    </a:lnTo>
                    <a:lnTo>
                      <a:pt x="280" y="504"/>
                    </a:lnTo>
                    <a:lnTo>
                      <a:pt x="280" y="504"/>
                    </a:lnTo>
                    <a:lnTo>
                      <a:pt x="280" y="504"/>
                    </a:lnTo>
                    <a:lnTo>
                      <a:pt x="280" y="503"/>
                    </a:lnTo>
                    <a:lnTo>
                      <a:pt x="280" y="503"/>
                    </a:lnTo>
                    <a:lnTo>
                      <a:pt x="280" y="503"/>
                    </a:lnTo>
                    <a:lnTo>
                      <a:pt x="280" y="503"/>
                    </a:lnTo>
                    <a:lnTo>
                      <a:pt x="280" y="503"/>
                    </a:lnTo>
                    <a:lnTo>
                      <a:pt x="282" y="503"/>
                    </a:lnTo>
                    <a:lnTo>
                      <a:pt x="282" y="503"/>
                    </a:lnTo>
                    <a:lnTo>
                      <a:pt x="282" y="501"/>
                    </a:lnTo>
                    <a:lnTo>
                      <a:pt x="282" y="501"/>
                    </a:lnTo>
                    <a:lnTo>
                      <a:pt x="282" y="501"/>
                    </a:lnTo>
                    <a:lnTo>
                      <a:pt x="284" y="501"/>
                    </a:lnTo>
                    <a:lnTo>
                      <a:pt x="284" y="501"/>
                    </a:lnTo>
                    <a:lnTo>
                      <a:pt x="284" y="499"/>
                    </a:lnTo>
                    <a:lnTo>
                      <a:pt x="284" y="499"/>
                    </a:lnTo>
                    <a:lnTo>
                      <a:pt x="284" y="497"/>
                    </a:lnTo>
                    <a:lnTo>
                      <a:pt x="284" y="497"/>
                    </a:lnTo>
                    <a:lnTo>
                      <a:pt x="284" y="495"/>
                    </a:lnTo>
                    <a:lnTo>
                      <a:pt x="284" y="493"/>
                    </a:lnTo>
                    <a:lnTo>
                      <a:pt x="284" y="493"/>
                    </a:lnTo>
                    <a:lnTo>
                      <a:pt x="286" y="493"/>
                    </a:lnTo>
                    <a:lnTo>
                      <a:pt x="284" y="490"/>
                    </a:lnTo>
                    <a:lnTo>
                      <a:pt x="284" y="490"/>
                    </a:lnTo>
                    <a:lnTo>
                      <a:pt x="284" y="490"/>
                    </a:lnTo>
                    <a:lnTo>
                      <a:pt x="284" y="488"/>
                    </a:lnTo>
                    <a:lnTo>
                      <a:pt x="284" y="488"/>
                    </a:lnTo>
                    <a:lnTo>
                      <a:pt x="284" y="488"/>
                    </a:lnTo>
                    <a:lnTo>
                      <a:pt x="284" y="488"/>
                    </a:lnTo>
                    <a:lnTo>
                      <a:pt x="284" y="486"/>
                    </a:lnTo>
                    <a:lnTo>
                      <a:pt x="284" y="486"/>
                    </a:lnTo>
                    <a:lnTo>
                      <a:pt x="284" y="484"/>
                    </a:lnTo>
                    <a:lnTo>
                      <a:pt x="284" y="484"/>
                    </a:lnTo>
                    <a:lnTo>
                      <a:pt x="286" y="484"/>
                    </a:lnTo>
                    <a:lnTo>
                      <a:pt x="286" y="484"/>
                    </a:lnTo>
                    <a:lnTo>
                      <a:pt x="286" y="484"/>
                    </a:lnTo>
                    <a:lnTo>
                      <a:pt x="288" y="484"/>
                    </a:lnTo>
                    <a:lnTo>
                      <a:pt x="289" y="484"/>
                    </a:lnTo>
                    <a:lnTo>
                      <a:pt x="289" y="484"/>
                    </a:lnTo>
                    <a:lnTo>
                      <a:pt x="289" y="484"/>
                    </a:lnTo>
                    <a:lnTo>
                      <a:pt x="291" y="484"/>
                    </a:lnTo>
                    <a:lnTo>
                      <a:pt x="291" y="484"/>
                    </a:lnTo>
                    <a:lnTo>
                      <a:pt x="291" y="484"/>
                    </a:lnTo>
                    <a:lnTo>
                      <a:pt x="293" y="484"/>
                    </a:lnTo>
                    <a:lnTo>
                      <a:pt x="293" y="484"/>
                    </a:lnTo>
                    <a:lnTo>
                      <a:pt x="293" y="484"/>
                    </a:lnTo>
                    <a:lnTo>
                      <a:pt x="293" y="483"/>
                    </a:lnTo>
                    <a:lnTo>
                      <a:pt x="293" y="483"/>
                    </a:lnTo>
                    <a:lnTo>
                      <a:pt x="293" y="481"/>
                    </a:lnTo>
                    <a:lnTo>
                      <a:pt x="293" y="481"/>
                    </a:lnTo>
                    <a:lnTo>
                      <a:pt x="293" y="481"/>
                    </a:lnTo>
                    <a:lnTo>
                      <a:pt x="293" y="479"/>
                    </a:lnTo>
                    <a:lnTo>
                      <a:pt x="293" y="479"/>
                    </a:lnTo>
                    <a:lnTo>
                      <a:pt x="295" y="479"/>
                    </a:lnTo>
                    <a:lnTo>
                      <a:pt x="295" y="479"/>
                    </a:lnTo>
                    <a:lnTo>
                      <a:pt x="295" y="477"/>
                    </a:lnTo>
                    <a:lnTo>
                      <a:pt x="297" y="477"/>
                    </a:lnTo>
                    <a:lnTo>
                      <a:pt x="297" y="477"/>
                    </a:lnTo>
                    <a:lnTo>
                      <a:pt x="297" y="477"/>
                    </a:lnTo>
                    <a:lnTo>
                      <a:pt x="297" y="477"/>
                    </a:lnTo>
                    <a:lnTo>
                      <a:pt x="297" y="477"/>
                    </a:lnTo>
                    <a:lnTo>
                      <a:pt x="297" y="477"/>
                    </a:lnTo>
                    <a:lnTo>
                      <a:pt x="297" y="477"/>
                    </a:lnTo>
                    <a:lnTo>
                      <a:pt x="298" y="477"/>
                    </a:lnTo>
                    <a:lnTo>
                      <a:pt x="298" y="477"/>
                    </a:lnTo>
                    <a:lnTo>
                      <a:pt x="298" y="475"/>
                    </a:lnTo>
                    <a:lnTo>
                      <a:pt x="300" y="475"/>
                    </a:lnTo>
                    <a:lnTo>
                      <a:pt x="300" y="475"/>
                    </a:lnTo>
                    <a:lnTo>
                      <a:pt x="300" y="475"/>
                    </a:lnTo>
                    <a:lnTo>
                      <a:pt x="302" y="475"/>
                    </a:lnTo>
                    <a:lnTo>
                      <a:pt x="302" y="474"/>
                    </a:lnTo>
                    <a:lnTo>
                      <a:pt x="302" y="474"/>
                    </a:lnTo>
                    <a:lnTo>
                      <a:pt x="304" y="474"/>
                    </a:lnTo>
                    <a:lnTo>
                      <a:pt x="304" y="474"/>
                    </a:lnTo>
                    <a:lnTo>
                      <a:pt x="304" y="474"/>
                    </a:lnTo>
                    <a:lnTo>
                      <a:pt x="304" y="474"/>
                    </a:lnTo>
                    <a:lnTo>
                      <a:pt x="304" y="474"/>
                    </a:lnTo>
                    <a:lnTo>
                      <a:pt x="306" y="474"/>
                    </a:lnTo>
                    <a:lnTo>
                      <a:pt x="306" y="474"/>
                    </a:lnTo>
                    <a:lnTo>
                      <a:pt x="306" y="474"/>
                    </a:lnTo>
                    <a:lnTo>
                      <a:pt x="306" y="472"/>
                    </a:lnTo>
                    <a:lnTo>
                      <a:pt x="307" y="472"/>
                    </a:lnTo>
                    <a:lnTo>
                      <a:pt x="307" y="472"/>
                    </a:lnTo>
                    <a:lnTo>
                      <a:pt x="307" y="470"/>
                    </a:lnTo>
                    <a:lnTo>
                      <a:pt x="307" y="470"/>
                    </a:lnTo>
                    <a:lnTo>
                      <a:pt x="307" y="468"/>
                    </a:lnTo>
                    <a:lnTo>
                      <a:pt x="309" y="468"/>
                    </a:lnTo>
                    <a:lnTo>
                      <a:pt x="309" y="468"/>
                    </a:lnTo>
                    <a:lnTo>
                      <a:pt x="309" y="468"/>
                    </a:lnTo>
                    <a:lnTo>
                      <a:pt x="311" y="468"/>
                    </a:lnTo>
                    <a:lnTo>
                      <a:pt x="311" y="468"/>
                    </a:lnTo>
                    <a:lnTo>
                      <a:pt x="311" y="468"/>
                    </a:lnTo>
                    <a:lnTo>
                      <a:pt x="313" y="468"/>
                    </a:lnTo>
                    <a:lnTo>
                      <a:pt x="313" y="468"/>
                    </a:lnTo>
                    <a:lnTo>
                      <a:pt x="313" y="468"/>
                    </a:lnTo>
                    <a:lnTo>
                      <a:pt x="313" y="468"/>
                    </a:lnTo>
                    <a:lnTo>
                      <a:pt x="315" y="468"/>
                    </a:lnTo>
                    <a:lnTo>
                      <a:pt x="315" y="468"/>
                    </a:lnTo>
                    <a:lnTo>
                      <a:pt x="317" y="468"/>
                    </a:lnTo>
                    <a:lnTo>
                      <a:pt x="317" y="466"/>
                    </a:lnTo>
                    <a:lnTo>
                      <a:pt x="317" y="466"/>
                    </a:lnTo>
                    <a:lnTo>
                      <a:pt x="318" y="466"/>
                    </a:lnTo>
                    <a:lnTo>
                      <a:pt x="320" y="466"/>
                    </a:lnTo>
                    <a:lnTo>
                      <a:pt x="320" y="466"/>
                    </a:lnTo>
                    <a:lnTo>
                      <a:pt x="320" y="465"/>
                    </a:lnTo>
                    <a:lnTo>
                      <a:pt x="320" y="465"/>
                    </a:lnTo>
                    <a:lnTo>
                      <a:pt x="320" y="463"/>
                    </a:lnTo>
                    <a:lnTo>
                      <a:pt x="320" y="463"/>
                    </a:lnTo>
                    <a:lnTo>
                      <a:pt x="320" y="461"/>
                    </a:lnTo>
                    <a:lnTo>
                      <a:pt x="320" y="461"/>
                    </a:lnTo>
                    <a:lnTo>
                      <a:pt x="322" y="461"/>
                    </a:lnTo>
                    <a:lnTo>
                      <a:pt x="322" y="461"/>
                    </a:lnTo>
                    <a:lnTo>
                      <a:pt x="322" y="459"/>
                    </a:lnTo>
                    <a:lnTo>
                      <a:pt x="322" y="459"/>
                    </a:lnTo>
                    <a:lnTo>
                      <a:pt x="322" y="459"/>
                    </a:lnTo>
                    <a:lnTo>
                      <a:pt x="322" y="459"/>
                    </a:lnTo>
                    <a:lnTo>
                      <a:pt x="322" y="459"/>
                    </a:lnTo>
                    <a:lnTo>
                      <a:pt x="322" y="459"/>
                    </a:lnTo>
                    <a:lnTo>
                      <a:pt x="322" y="457"/>
                    </a:lnTo>
                    <a:lnTo>
                      <a:pt x="322" y="457"/>
                    </a:lnTo>
                    <a:lnTo>
                      <a:pt x="322" y="454"/>
                    </a:lnTo>
                    <a:lnTo>
                      <a:pt x="322" y="454"/>
                    </a:lnTo>
                    <a:lnTo>
                      <a:pt x="322" y="454"/>
                    </a:lnTo>
                    <a:lnTo>
                      <a:pt x="322" y="454"/>
                    </a:lnTo>
                    <a:lnTo>
                      <a:pt x="324" y="452"/>
                    </a:lnTo>
                    <a:lnTo>
                      <a:pt x="324" y="452"/>
                    </a:lnTo>
                    <a:lnTo>
                      <a:pt x="324" y="452"/>
                    </a:lnTo>
                    <a:lnTo>
                      <a:pt x="322" y="452"/>
                    </a:lnTo>
                    <a:lnTo>
                      <a:pt x="322" y="452"/>
                    </a:lnTo>
                    <a:lnTo>
                      <a:pt x="322" y="452"/>
                    </a:lnTo>
                    <a:lnTo>
                      <a:pt x="322" y="450"/>
                    </a:lnTo>
                    <a:lnTo>
                      <a:pt x="322" y="450"/>
                    </a:lnTo>
                    <a:lnTo>
                      <a:pt x="322" y="450"/>
                    </a:lnTo>
                    <a:lnTo>
                      <a:pt x="322" y="450"/>
                    </a:lnTo>
                    <a:lnTo>
                      <a:pt x="322" y="450"/>
                    </a:lnTo>
                    <a:lnTo>
                      <a:pt x="322" y="448"/>
                    </a:lnTo>
                    <a:lnTo>
                      <a:pt x="322" y="448"/>
                    </a:lnTo>
                    <a:lnTo>
                      <a:pt x="322" y="448"/>
                    </a:lnTo>
                    <a:lnTo>
                      <a:pt x="324" y="448"/>
                    </a:lnTo>
                    <a:lnTo>
                      <a:pt x="324" y="448"/>
                    </a:lnTo>
                    <a:lnTo>
                      <a:pt x="324" y="448"/>
                    </a:lnTo>
                    <a:lnTo>
                      <a:pt x="327" y="448"/>
                    </a:lnTo>
                    <a:lnTo>
                      <a:pt x="329" y="448"/>
                    </a:lnTo>
                    <a:lnTo>
                      <a:pt x="333" y="448"/>
                    </a:lnTo>
                    <a:lnTo>
                      <a:pt x="333" y="448"/>
                    </a:lnTo>
                    <a:lnTo>
                      <a:pt x="336" y="448"/>
                    </a:lnTo>
                    <a:lnTo>
                      <a:pt x="338" y="448"/>
                    </a:lnTo>
                    <a:lnTo>
                      <a:pt x="340" y="448"/>
                    </a:lnTo>
                    <a:lnTo>
                      <a:pt x="340" y="448"/>
                    </a:lnTo>
                    <a:lnTo>
                      <a:pt x="340" y="448"/>
                    </a:lnTo>
                    <a:lnTo>
                      <a:pt x="342" y="448"/>
                    </a:lnTo>
                    <a:lnTo>
                      <a:pt x="342" y="448"/>
                    </a:lnTo>
                    <a:lnTo>
                      <a:pt x="344" y="446"/>
                    </a:lnTo>
                    <a:lnTo>
                      <a:pt x="344" y="445"/>
                    </a:lnTo>
                    <a:lnTo>
                      <a:pt x="344" y="443"/>
                    </a:lnTo>
                    <a:lnTo>
                      <a:pt x="344" y="443"/>
                    </a:lnTo>
                    <a:lnTo>
                      <a:pt x="344" y="443"/>
                    </a:lnTo>
                    <a:lnTo>
                      <a:pt x="344" y="443"/>
                    </a:lnTo>
                    <a:lnTo>
                      <a:pt x="345" y="441"/>
                    </a:lnTo>
                    <a:lnTo>
                      <a:pt x="345" y="441"/>
                    </a:lnTo>
                    <a:lnTo>
                      <a:pt x="345" y="439"/>
                    </a:lnTo>
                    <a:lnTo>
                      <a:pt x="345" y="439"/>
                    </a:lnTo>
                    <a:lnTo>
                      <a:pt x="347" y="439"/>
                    </a:lnTo>
                    <a:lnTo>
                      <a:pt x="347" y="439"/>
                    </a:lnTo>
                    <a:lnTo>
                      <a:pt x="347" y="439"/>
                    </a:lnTo>
                    <a:lnTo>
                      <a:pt x="347" y="439"/>
                    </a:lnTo>
                    <a:lnTo>
                      <a:pt x="347" y="437"/>
                    </a:lnTo>
                    <a:lnTo>
                      <a:pt x="347" y="437"/>
                    </a:lnTo>
                    <a:lnTo>
                      <a:pt x="347" y="437"/>
                    </a:lnTo>
                    <a:lnTo>
                      <a:pt x="347" y="436"/>
                    </a:lnTo>
                    <a:lnTo>
                      <a:pt x="347" y="436"/>
                    </a:lnTo>
                    <a:lnTo>
                      <a:pt x="347" y="436"/>
                    </a:lnTo>
                    <a:lnTo>
                      <a:pt x="347" y="436"/>
                    </a:lnTo>
                    <a:lnTo>
                      <a:pt x="347" y="436"/>
                    </a:lnTo>
                    <a:lnTo>
                      <a:pt x="347" y="436"/>
                    </a:lnTo>
                    <a:lnTo>
                      <a:pt x="347" y="434"/>
                    </a:lnTo>
                    <a:lnTo>
                      <a:pt x="347" y="434"/>
                    </a:lnTo>
                    <a:lnTo>
                      <a:pt x="347" y="432"/>
                    </a:lnTo>
                    <a:lnTo>
                      <a:pt x="347" y="432"/>
                    </a:lnTo>
                    <a:lnTo>
                      <a:pt x="347" y="430"/>
                    </a:lnTo>
                    <a:lnTo>
                      <a:pt x="347" y="430"/>
                    </a:lnTo>
                    <a:lnTo>
                      <a:pt x="349" y="430"/>
                    </a:lnTo>
                    <a:lnTo>
                      <a:pt x="349" y="430"/>
                    </a:lnTo>
                    <a:lnTo>
                      <a:pt x="349" y="430"/>
                    </a:lnTo>
                    <a:lnTo>
                      <a:pt x="349" y="430"/>
                    </a:lnTo>
                    <a:lnTo>
                      <a:pt x="351" y="430"/>
                    </a:lnTo>
                    <a:lnTo>
                      <a:pt x="353" y="430"/>
                    </a:lnTo>
                    <a:lnTo>
                      <a:pt x="354" y="430"/>
                    </a:lnTo>
                    <a:lnTo>
                      <a:pt x="354" y="430"/>
                    </a:lnTo>
                    <a:lnTo>
                      <a:pt x="354" y="430"/>
                    </a:lnTo>
                    <a:lnTo>
                      <a:pt x="354" y="430"/>
                    </a:lnTo>
                    <a:lnTo>
                      <a:pt x="356" y="428"/>
                    </a:lnTo>
                    <a:lnTo>
                      <a:pt x="356" y="428"/>
                    </a:lnTo>
                    <a:lnTo>
                      <a:pt x="356" y="428"/>
                    </a:lnTo>
                    <a:lnTo>
                      <a:pt x="358" y="428"/>
                    </a:lnTo>
                    <a:lnTo>
                      <a:pt x="358" y="428"/>
                    </a:lnTo>
                    <a:lnTo>
                      <a:pt x="360" y="428"/>
                    </a:lnTo>
                    <a:lnTo>
                      <a:pt x="360" y="428"/>
                    </a:lnTo>
                    <a:lnTo>
                      <a:pt x="364" y="428"/>
                    </a:lnTo>
                    <a:lnTo>
                      <a:pt x="365" y="428"/>
                    </a:lnTo>
                    <a:lnTo>
                      <a:pt x="365" y="428"/>
                    </a:lnTo>
                    <a:lnTo>
                      <a:pt x="365" y="428"/>
                    </a:lnTo>
                    <a:lnTo>
                      <a:pt x="367" y="428"/>
                    </a:lnTo>
                    <a:lnTo>
                      <a:pt x="369" y="428"/>
                    </a:lnTo>
                    <a:lnTo>
                      <a:pt x="369" y="428"/>
                    </a:lnTo>
                    <a:lnTo>
                      <a:pt x="371" y="427"/>
                    </a:lnTo>
                    <a:lnTo>
                      <a:pt x="371" y="427"/>
                    </a:lnTo>
                    <a:lnTo>
                      <a:pt x="371" y="427"/>
                    </a:lnTo>
                    <a:lnTo>
                      <a:pt x="371" y="427"/>
                    </a:lnTo>
                    <a:lnTo>
                      <a:pt x="371" y="427"/>
                    </a:lnTo>
                    <a:lnTo>
                      <a:pt x="373" y="427"/>
                    </a:lnTo>
                    <a:lnTo>
                      <a:pt x="373" y="425"/>
                    </a:lnTo>
                    <a:lnTo>
                      <a:pt x="373" y="425"/>
                    </a:lnTo>
                    <a:lnTo>
                      <a:pt x="373" y="425"/>
                    </a:lnTo>
                    <a:lnTo>
                      <a:pt x="373" y="423"/>
                    </a:lnTo>
                    <a:lnTo>
                      <a:pt x="373" y="423"/>
                    </a:lnTo>
                    <a:lnTo>
                      <a:pt x="373" y="421"/>
                    </a:lnTo>
                    <a:lnTo>
                      <a:pt x="374" y="419"/>
                    </a:lnTo>
                    <a:lnTo>
                      <a:pt x="376" y="419"/>
                    </a:lnTo>
                    <a:lnTo>
                      <a:pt x="376" y="418"/>
                    </a:lnTo>
                    <a:lnTo>
                      <a:pt x="376" y="418"/>
                    </a:lnTo>
                    <a:lnTo>
                      <a:pt x="378" y="418"/>
                    </a:lnTo>
                    <a:lnTo>
                      <a:pt x="378" y="418"/>
                    </a:lnTo>
                    <a:lnTo>
                      <a:pt x="378" y="418"/>
                    </a:lnTo>
                    <a:lnTo>
                      <a:pt x="378" y="418"/>
                    </a:lnTo>
                    <a:lnTo>
                      <a:pt x="378" y="418"/>
                    </a:lnTo>
                    <a:lnTo>
                      <a:pt x="380" y="419"/>
                    </a:lnTo>
                    <a:lnTo>
                      <a:pt x="380" y="419"/>
                    </a:lnTo>
                    <a:lnTo>
                      <a:pt x="382" y="419"/>
                    </a:lnTo>
                    <a:lnTo>
                      <a:pt x="382" y="419"/>
                    </a:lnTo>
                    <a:lnTo>
                      <a:pt x="382" y="421"/>
                    </a:lnTo>
                    <a:lnTo>
                      <a:pt x="382" y="421"/>
                    </a:lnTo>
                    <a:lnTo>
                      <a:pt x="383" y="421"/>
                    </a:lnTo>
                    <a:lnTo>
                      <a:pt x="383" y="421"/>
                    </a:lnTo>
                    <a:lnTo>
                      <a:pt x="383" y="421"/>
                    </a:lnTo>
                    <a:lnTo>
                      <a:pt x="385" y="421"/>
                    </a:lnTo>
                    <a:lnTo>
                      <a:pt x="385" y="421"/>
                    </a:lnTo>
                    <a:lnTo>
                      <a:pt x="385" y="421"/>
                    </a:lnTo>
                    <a:lnTo>
                      <a:pt x="385" y="421"/>
                    </a:lnTo>
                    <a:lnTo>
                      <a:pt x="385" y="421"/>
                    </a:lnTo>
                    <a:lnTo>
                      <a:pt x="387" y="423"/>
                    </a:lnTo>
                    <a:lnTo>
                      <a:pt x="387" y="423"/>
                    </a:lnTo>
                    <a:lnTo>
                      <a:pt x="387" y="421"/>
                    </a:lnTo>
                    <a:lnTo>
                      <a:pt x="387" y="421"/>
                    </a:lnTo>
                    <a:lnTo>
                      <a:pt x="387" y="421"/>
                    </a:lnTo>
                    <a:lnTo>
                      <a:pt x="389" y="421"/>
                    </a:lnTo>
                    <a:lnTo>
                      <a:pt x="389" y="421"/>
                    </a:lnTo>
                    <a:lnTo>
                      <a:pt x="389" y="421"/>
                    </a:lnTo>
                    <a:lnTo>
                      <a:pt x="389" y="421"/>
                    </a:lnTo>
                    <a:lnTo>
                      <a:pt x="389" y="421"/>
                    </a:lnTo>
                    <a:lnTo>
                      <a:pt x="389" y="421"/>
                    </a:lnTo>
                    <a:lnTo>
                      <a:pt x="391" y="419"/>
                    </a:lnTo>
                    <a:lnTo>
                      <a:pt x="391" y="419"/>
                    </a:lnTo>
                    <a:lnTo>
                      <a:pt x="391" y="418"/>
                    </a:lnTo>
                    <a:lnTo>
                      <a:pt x="391" y="416"/>
                    </a:lnTo>
                    <a:lnTo>
                      <a:pt x="391" y="416"/>
                    </a:lnTo>
                    <a:lnTo>
                      <a:pt x="391" y="416"/>
                    </a:lnTo>
                    <a:lnTo>
                      <a:pt x="391" y="414"/>
                    </a:lnTo>
                    <a:lnTo>
                      <a:pt x="391" y="414"/>
                    </a:lnTo>
                    <a:lnTo>
                      <a:pt x="391" y="414"/>
                    </a:lnTo>
                    <a:lnTo>
                      <a:pt x="391" y="414"/>
                    </a:lnTo>
                    <a:lnTo>
                      <a:pt x="392" y="412"/>
                    </a:lnTo>
                    <a:lnTo>
                      <a:pt x="392" y="412"/>
                    </a:lnTo>
                    <a:lnTo>
                      <a:pt x="392" y="412"/>
                    </a:lnTo>
                    <a:lnTo>
                      <a:pt x="392" y="412"/>
                    </a:lnTo>
                    <a:lnTo>
                      <a:pt x="392" y="412"/>
                    </a:lnTo>
                    <a:lnTo>
                      <a:pt x="392" y="410"/>
                    </a:lnTo>
                    <a:lnTo>
                      <a:pt x="392" y="410"/>
                    </a:lnTo>
                    <a:lnTo>
                      <a:pt x="394" y="410"/>
                    </a:lnTo>
                    <a:lnTo>
                      <a:pt x="394" y="408"/>
                    </a:lnTo>
                    <a:lnTo>
                      <a:pt x="394" y="408"/>
                    </a:lnTo>
                    <a:lnTo>
                      <a:pt x="394" y="408"/>
                    </a:lnTo>
                    <a:lnTo>
                      <a:pt x="394" y="407"/>
                    </a:lnTo>
                    <a:lnTo>
                      <a:pt x="394" y="405"/>
                    </a:lnTo>
                    <a:lnTo>
                      <a:pt x="394" y="405"/>
                    </a:lnTo>
                    <a:lnTo>
                      <a:pt x="394" y="403"/>
                    </a:lnTo>
                    <a:lnTo>
                      <a:pt x="394" y="403"/>
                    </a:lnTo>
                    <a:lnTo>
                      <a:pt x="394" y="403"/>
                    </a:lnTo>
                    <a:lnTo>
                      <a:pt x="394" y="401"/>
                    </a:lnTo>
                    <a:lnTo>
                      <a:pt x="394" y="401"/>
                    </a:lnTo>
                    <a:lnTo>
                      <a:pt x="394" y="401"/>
                    </a:lnTo>
                    <a:lnTo>
                      <a:pt x="394" y="401"/>
                    </a:lnTo>
                    <a:lnTo>
                      <a:pt x="394" y="401"/>
                    </a:lnTo>
                    <a:lnTo>
                      <a:pt x="396" y="399"/>
                    </a:lnTo>
                    <a:lnTo>
                      <a:pt x="396" y="399"/>
                    </a:lnTo>
                    <a:lnTo>
                      <a:pt x="396" y="398"/>
                    </a:lnTo>
                    <a:lnTo>
                      <a:pt x="396" y="398"/>
                    </a:lnTo>
                    <a:lnTo>
                      <a:pt x="396" y="398"/>
                    </a:lnTo>
                    <a:lnTo>
                      <a:pt x="396" y="398"/>
                    </a:lnTo>
                    <a:lnTo>
                      <a:pt x="396" y="398"/>
                    </a:lnTo>
                    <a:lnTo>
                      <a:pt x="396" y="398"/>
                    </a:lnTo>
                    <a:lnTo>
                      <a:pt x="396" y="398"/>
                    </a:lnTo>
                    <a:lnTo>
                      <a:pt x="396" y="396"/>
                    </a:lnTo>
                    <a:lnTo>
                      <a:pt x="396" y="396"/>
                    </a:lnTo>
                    <a:lnTo>
                      <a:pt x="398" y="396"/>
                    </a:lnTo>
                    <a:lnTo>
                      <a:pt x="398" y="394"/>
                    </a:lnTo>
                    <a:lnTo>
                      <a:pt x="398" y="394"/>
                    </a:lnTo>
                    <a:lnTo>
                      <a:pt x="398" y="394"/>
                    </a:lnTo>
                    <a:lnTo>
                      <a:pt x="400" y="394"/>
                    </a:lnTo>
                    <a:lnTo>
                      <a:pt x="400" y="394"/>
                    </a:lnTo>
                    <a:lnTo>
                      <a:pt x="400" y="394"/>
                    </a:lnTo>
                    <a:lnTo>
                      <a:pt x="400" y="394"/>
                    </a:lnTo>
                    <a:lnTo>
                      <a:pt x="400" y="394"/>
                    </a:lnTo>
                    <a:lnTo>
                      <a:pt x="402" y="394"/>
                    </a:lnTo>
                    <a:lnTo>
                      <a:pt x="402" y="392"/>
                    </a:lnTo>
                    <a:lnTo>
                      <a:pt x="402" y="392"/>
                    </a:lnTo>
                    <a:lnTo>
                      <a:pt x="402" y="390"/>
                    </a:lnTo>
                    <a:lnTo>
                      <a:pt x="402" y="390"/>
                    </a:lnTo>
                    <a:lnTo>
                      <a:pt x="402" y="390"/>
                    </a:lnTo>
                    <a:lnTo>
                      <a:pt x="402" y="390"/>
                    </a:lnTo>
                    <a:lnTo>
                      <a:pt x="402" y="390"/>
                    </a:lnTo>
                    <a:lnTo>
                      <a:pt x="402" y="389"/>
                    </a:lnTo>
                    <a:lnTo>
                      <a:pt x="402" y="389"/>
                    </a:lnTo>
                    <a:lnTo>
                      <a:pt x="402" y="389"/>
                    </a:lnTo>
                    <a:lnTo>
                      <a:pt x="402" y="389"/>
                    </a:lnTo>
                    <a:lnTo>
                      <a:pt x="402" y="389"/>
                    </a:lnTo>
                    <a:lnTo>
                      <a:pt x="402" y="387"/>
                    </a:lnTo>
                    <a:lnTo>
                      <a:pt x="402" y="387"/>
                    </a:lnTo>
                    <a:lnTo>
                      <a:pt x="402" y="387"/>
                    </a:lnTo>
                    <a:lnTo>
                      <a:pt x="403" y="387"/>
                    </a:lnTo>
                    <a:lnTo>
                      <a:pt x="403" y="387"/>
                    </a:lnTo>
                    <a:lnTo>
                      <a:pt x="403" y="387"/>
                    </a:lnTo>
                    <a:lnTo>
                      <a:pt x="403" y="385"/>
                    </a:lnTo>
                    <a:lnTo>
                      <a:pt x="405" y="385"/>
                    </a:lnTo>
                    <a:lnTo>
                      <a:pt x="405" y="385"/>
                    </a:lnTo>
                    <a:lnTo>
                      <a:pt x="405" y="385"/>
                    </a:lnTo>
                    <a:lnTo>
                      <a:pt x="405" y="383"/>
                    </a:lnTo>
                    <a:lnTo>
                      <a:pt x="405" y="383"/>
                    </a:lnTo>
                    <a:lnTo>
                      <a:pt x="405" y="383"/>
                    </a:lnTo>
                    <a:lnTo>
                      <a:pt x="405" y="383"/>
                    </a:lnTo>
                    <a:lnTo>
                      <a:pt x="405" y="383"/>
                    </a:lnTo>
                    <a:lnTo>
                      <a:pt x="407" y="381"/>
                    </a:lnTo>
                    <a:lnTo>
                      <a:pt x="407" y="381"/>
                    </a:lnTo>
                    <a:lnTo>
                      <a:pt x="407" y="381"/>
                    </a:lnTo>
                    <a:lnTo>
                      <a:pt x="407" y="381"/>
                    </a:lnTo>
                    <a:lnTo>
                      <a:pt x="409" y="381"/>
                    </a:lnTo>
                    <a:lnTo>
                      <a:pt x="409" y="381"/>
                    </a:lnTo>
                    <a:lnTo>
                      <a:pt x="411" y="381"/>
                    </a:lnTo>
                    <a:lnTo>
                      <a:pt x="411" y="381"/>
                    </a:lnTo>
                    <a:lnTo>
                      <a:pt x="412" y="380"/>
                    </a:lnTo>
                    <a:lnTo>
                      <a:pt x="412" y="380"/>
                    </a:lnTo>
                    <a:lnTo>
                      <a:pt x="414" y="380"/>
                    </a:lnTo>
                    <a:lnTo>
                      <a:pt x="414" y="380"/>
                    </a:lnTo>
                    <a:lnTo>
                      <a:pt x="416" y="380"/>
                    </a:lnTo>
                    <a:lnTo>
                      <a:pt x="416" y="380"/>
                    </a:lnTo>
                    <a:lnTo>
                      <a:pt x="418" y="380"/>
                    </a:lnTo>
                    <a:lnTo>
                      <a:pt x="420" y="378"/>
                    </a:lnTo>
                    <a:lnTo>
                      <a:pt x="420" y="378"/>
                    </a:lnTo>
                    <a:lnTo>
                      <a:pt x="420" y="378"/>
                    </a:lnTo>
                    <a:lnTo>
                      <a:pt x="421" y="378"/>
                    </a:lnTo>
                    <a:lnTo>
                      <a:pt x="421" y="378"/>
                    </a:lnTo>
                    <a:lnTo>
                      <a:pt x="421" y="378"/>
                    </a:lnTo>
                    <a:lnTo>
                      <a:pt x="423" y="376"/>
                    </a:lnTo>
                    <a:lnTo>
                      <a:pt x="423" y="376"/>
                    </a:lnTo>
                    <a:lnTo>
                      <a:pt x="423" y="376"/>
                    </a:lnTo>
                    <a:lnTo>
                      <a:pt x="423" y="376"/>
                    </a:lnTo>
                    <a:lnTo>
                      <a:pt x="425" y="376"/>
                    </a:lnTo>
                    <a:lnTo>
                      <a:pt x="425" y="376"/>
                    </a:lnTo>
                    <a:lnTo>
                      <a:pt x="425" y="376"/>
                    </a:lnTo>
                    <a:lnTo>
                      <a:pt x="427" y="376"/>
                    </a:lnTo>
                    <a:lnTo>
                      <a:pt x="429" y="376"/>
                    </a:lnTo>
                    <a:lnTo>
                      <a:pt x="429" y="376"/>
                    </a:lnTo>
                    <a:lnTo>
                      <a:pt x="432" y="374"/>
                    </a:lnTo>
                    <a:lnTo>
                      <a:pt x="432" y="374"/>
                    </a:lnTo>
                    <a:lnTo>
                      <a:pt x="432" y="374"/>
                    </a:lnTo>
                    <a:lnTo>
                      <a:pt x="434" y="372"/>
                    </a:lnTo>
                    <a:lnTo>
                      <a:pt x="434" y="372"/>
                    </a:lnTo>
                    <a:lnTo>
                      <a:pt x="434" y="372"/>
                    </a:lnTo>
                    <a:lnTo>
                      <a:pt x="434" y="372"/>
                    </a:lnTo>
                    <a:lnTo>
                      <a:pt x="434" y="370"/>
                    </a:lnTo>
                    <a:lnTo>
                      <a:pt x="434" y="370"/>
                    </a:lnTo>
                    <a:lnTo>
                      <a:pt x="434" y="370"/>
                    </a:lnTo>
                    <a:lnTo>
                      <a:pt x="434" y="370"/>
                    </a:lnTo>
                    <a:lnTo>
                      <a:pt x="436" y="370"/>
                    </a:lnTo>
                    <a:lnTo>
                      <a:pt x="436" y="370"/>
                    </a:lnTo>
                    <a:lnTo>
                      <a:pt x="436" y="369"/>
                    </a:lnTo>
                    <a:lnTo>
                      <a:pt x="436" y="369"/>
                    </a:lnTo>
                    <a:lnTo>
                      <a:pt x="436" y="369"/>
                    </a:lnTo>
                    <a:lnTo>
                      <a:pt x="436" y="369"/>
                    </a:lnTo>
                    <a:lnTo>
                      <a:pt x="436" y="367"/>
                    </a:lnTo>
                    <a:lnTo>
                      <a:pt x="436" y="367"/>
                    </a:lnTo>
                    <a:lnTo>
                      <a:pt x="436" y="367"/>
                    </a:lnTo>
                    <a:lnTo>
                      <a:pt x="438" y="367"/>
                    </a:lnTo>
                    <a:lnTo>
                      <a:pt x="438" y="367"/>
                    </a:lnTo>
                    <a:lnTo>
                      <a:pt x="438" y="365"/>
                    </a:lnTo>
                    <a:lnTo>
                      <a:pt x="438" y="365"/>
                    </a:lnTo>
                    <a:lnTo>
                      <a:pt x="438" y="365"/>
                    </a:lnTo>
                    <a:lnTo>
                      <a:pt x="438" y="363"/>
                    </a:lnTo>
                    <a:lnTo>
                      <a:pt x="438" y="363"/>
                    </a:lnTo>
                    <a:lnTo>
                      <a:pt x="439" y="363"/>
                    </a:lnTo>
                    <a:lnTo>
                      <a:pt x="439" y="363"/>
                    </a:lnTo>
                    <a:lnTo>
                      <a:pt x="439" y="363"/>
                    </a:lnTo>
                    <a:lnTo>
                      <a:pt x="439" y="361"/>
                    </a:lnTo>
                    <a:lnTo>
                      <a:pt x="439" y="361"/>
                    </a:lnTo>
                    <a:lnTo>
                      <a:pt x="439" y="361"/>
                    </a:lnTo>
                    <a:lnTo>
                      <a:pt x="441" y="361"/>
                    </a:lnTo>
                    <a:lnTo>
                      <a:pt x="441" y="361"/>
                    </a:lnTo>
                    <a:lnTo>
                      <a:pt x="443" y="361"/>
                    </a:lnTo>
                    <a:lnTo>
                      <a:pt x="445" y="361"/>
                    </a:lnTo>
                    <a:lnTo>
                      <a:pt x="445" y="361"/>
                    </a:lnTo>
                    <a:lnTo>
                      <a:pt x="445" y="361"/>
                    </a:lnTo>
                    <a:lnTo>
                      <a:pt x="447" y="360"/>
                    </a:lnTo>
                    <a:lnTo>
                      <a:pt x="450" y="360"/>
                    </a:lnTo>
                    <a:lnTo>
                      <a:pt x="450" y="361"/>
                    </a:lnTo>
                    <a:lnTo>
                      <a:pt x="452" y="361"/>
                    </a:lnTo>
                    <a:lnTo>
                      <a:pt x="452" y="361"/>
                    </a:lnTo>
                    <a:lnTo>
                      <a:pt x="452" y="360"/>
                    </a:lnTo>
                    <a:lnTo>
                      <a:pt x="454" y="360"/>
                    </a:lnTo>
                    <a:lnTo>
                      <a:pt x="454" y="360"/>
                    </a:lnTo>
                    <a:lnTo>
                      <a:pt x="454" y="360"/>
                    </a:lnTo>
                    <a:lnTo>
                      <a:pt x="454" y="360"/>
                    </a:lnTo>
                    <a:lnTo>
                      <a:pt x="454" y="360"/>
                    </a:lnTo>
                    <a:lnTo>
                      <a:pt x="456" y="360"/>
                    </a:lnTo>
                    <a:lnTo>
                      <a:pt x="456" y="360"/>
                    </a:lnTo>
                    <a:lnTo>
                      <a:pt x="456" y="360"/>
                    </a:lnTo>
                    <a:lnTo>
                      <a:pt x="458" y="360"/>
                    </a:lnTo>
                    <a:lnTo>
                      <a:pt x="458" y="360"/>
                    </a:lnTo>
                    <a:lnTo>
                      <a:pt x="459" y="360"/>
                    </a:lnTo>
                    <a:lnTo>
                      <a:pt x="459" y="358"/>
                    </a:lnTo>
                    <a:lnTo>
                      <a:pt x="461" y="358"/>
                    </a:lnTo>
                    <a:lnTo>
                      <a:pt x="461" y="358"/>
                    </a:lnTo>
                    <a:lnTo>
                      <a:pt x="461" y="356"/>
                    </a:lnTo>
                    <a:lnTo>
                      <a:pt x="463" y="356"/>
                    </a:lnTo>
                    <a:lnTo>
                      <a:pt x="463" y="356"/>
                    </a:lnTo>
                    <a:lnTo>
                      <a:pt x="463" y="356"/>
                    </a:lnTo>
                    <a:lnTo>
                      <a:pt x="463" y="356"/>
                    </a:lnTo>
                    <a:lnTo>
                      <a:pt x="463" y="356"/>
                    </a:lnTo>
                    <a:lnTo>
                      <a:pt x="463" y="356"/>
                    </a:lnTo>
                    <a:lnTo>
                      <a:pt x="467" y="354"/>
                    </a:lnTo>
                    <a:lnTo>
                      <a:pt x="467" y="354"/>
                    </a:lnTo>
                    <a:lnTo>
                      <a:pt x="468" y="354"/>
                    </a:lnTo>
                    <a:lnTo>
                      <a:pt x="468" y="354"/>
                    </a:lnTo>
                    <a:lnTo>
                      <a:pt x="468" y="354"/>
                    </a:lnTo>
                    <a:lnTo>
                      <a:pt x="470" y="354"/>
                    </a:lnTo>
                    <a:lnTo>
                      <a:pt x="470" y="354"/>
                    </a:lnTo>
                    <a:lnTo>
                      <a:pt x="470" y="354"/>
                    </a:lnTo>
                    <a:lnTo>
                      <a:pt x="470" y="354"/>
                    </a:lnTo>
                    <a:lnTo>
                      <a:pt x="470" y="352"/>
                    </a:lnTo>
                    <a:lnTo>
                      <a:pt x="472" y="352"/>
                    </a:lnTo>
                    <a:lnTo>
                      <a:pt x="472" y="352"/>
                    </a:lnTo>
                    <a:lnTo>
                      <a:pt x="472" y="352"/>
                    </a:lnTo>
                    <a:lnTo>
                      <a:pt x="474" y="352"/>
                    </a:lnTo>
                    <a:lnTo>
                      <a:pt x="474" y="352"/>
                    </a:lnTo>
                    <a:lnTo>
                      <a:pt x="474" y="352"/>
                    </a:lnTo>
                    <a:lnTo>
                      <a:pt x="476" y="352"/>
                    </a:lnTo>
                    <a:lnTo>
                      <a:pt x="476" y="352"/>
                    </a:lnTo>
                    <a:lnTo>
                      <a:pt x="477" y="352"/>
                    </a:lnTo>
                    <a:lnTo>
                      <a:pt x="477" y="352"/>
                    </a:lnTo>
                    <a:lnTo>
                      <a:pt x="477" y="351"/>
                    </a:lnTo>
                    <a:lnTo>
                      <a:pt x="477" y="351"/>
                    </a:lnTo>
                    <a:lnTo>
                      <a:pt x="479" y="351"/>
                    </a:lnTo>
                    <a:lnTo>
                      <a:pt x="479" y="351"/>
                    </a:lnTo>
                    <a:lnTo>
                      <a:pt x="479" y="351"/>
                    </a:lnTo>
                    <a:lnTo>
                      <a:pt x="479" y="351"/>
                    </a:lnTo>
                    <a:lnTo>
                      <a:pt x="479" y="351"/>
                    </a:lnTo>
                    <a:lnTo>
                      <a:pt x="479" y="351"/>
                    </a:lnTo>
                    <a:lnTo>
                      <a:pt x="481" y="349"/>
                    </a:lnTo>
                    <a:lnTo>
                      <a:pt x="481" y="349"/>
                    </a:lnTo>
                    <a:lnTo>
                      <a:pt x="481" y="347"/>
                    </a:lnTo>
                    <a:lnTo>
                      <a:pt x="481" y="347"/>
                    </a:lnTo>
                    <a:lnTo>
                      <a:pt x="481" y="347"/>
                    </a:lnTo>
                    <a:lnTo>
                      <a:pt x="481" y="347"/>
                    </a:lnTo>
                    <a:lnTo>
                      <a:pt x="481" y="345"/>
                    </a:lnTo>
                    <a:lnTo>
                      <a:pt x="481" y="345"/>
                    </a:lnTo>
                    <a:lnTo>
                      <a:pt x="481" y="345"/>
                    </a:lnTo>
                    <a:lnTo>
                      <a:pt x="481" y="345"/>
                    </a:lnTo>
                    <a:lnTo>
                      <a:pt x="483" y="345"/>
                    </a:lnTo>
                    <a:lnTo>
                      <a:pt x="483" y="345"/>
                    </a:lnTo>
                    <a:lnTo>
                      <a:pt x="483" y="345"/>
                    </a:lnTo>
                    <a:lnTo>
                      <a:pt x="485" y="343"/>
                    </a:lnTo>
                    <a:lnTo>
                      <a:pt x="485" y="343"/>
                    </a:lnTo>
                    <a:lnTo>
                      <a:pt x="485" y="343"/>
                    </a:lnTo>
                    <a:lnTo>
                      <a:pt x="485" y="343"/>
                    </a:lnTo>
                    <a:lnTo>
                      <a:pt x="485" y="342"/>
                    </a:lnTo>
                    <a:lnTo>
                      <a:pt x="485" y="342"/>
                    </a:lnTo>
                    <a:lnTo>
                      <a:pt x="485" y="342"/>
                    </a:lnTo>
                    <a:lnTo>
                      <a:pt x="485" y="342"/>
                    </a:lnTo>
                    <a:lnTo>
                      <a:pt x="487" y="340"/>
                    </a:lnTo>
                    <a:lnTo>
                      <a:pt x="487" y="340"/>
                    </a:lnTo>
                    <a:lnTo>
                      <a:pt x="487" y="340"/>
                    </a:lnTo>
                    <a:lnTo>
                      <a:pt x="487" y="338"/>
                    </a:lnTo>
                    <a:lnTo>
                      <a:pt x="487" y="338"/>
                    </a:lnTo>
                    <a:lnTo>
                      <a:pt x="485" y="338"/>
                    </a:lnTo>
                    <a:lnTo>
                      <a:pt x="485" y="338"/>
                    </a:lnTo>
                    <a:lnTo>
                      <a:pt x="485" y="338"/>
                    </a:lnTo>
                    <a:lnTo>
                      <a:pt x="485" y="338"/>
                    </a:lnTo>
                    <a:lnTo>
                      <a:pt x="485" y="338"/>
                    </a:lnTo>
                    <a:lnTo>
                      <a:pt x="487" y="338"/>
                    </a:lnTo>
                    <a:lnTo>
                      <a:pt x="487" y="338"/>
                    </a:lnTo>
                    <a:lnTo>
                      <a:pt x="488" y="338"/>
                    </a:lnTo>
                    <a:lnTo>
                      <a:pt x="488" y="338"/>
                    </a:lnTo>
                    <a:lnTo>
                      <a:pt x="490" y="338"/>
                    </a:lnTo>
                    <a:lnTo>
                      <a:pt x="490" y="338"/>
                    </a:lnTo>
                    <a:lnTo>
                      <a:pt x="492" y="338"/>
                    </a:lnTo>
                    <a:lnTo>
                      <a:pt x="492" y="340"/>
                    </a:lnTo>
                    <a:lnTo>
                      <a:pt x="492" y="340"/>
                    </a:lnTo>
                    <a:lnTo>
                      <a:pt x="494" y="340"/>
                    </a:lnTo>
                    <a:lnTo>
                      <a:pt x="494" y="340"/>
                    </a:lnTo>
                    <a:lnTo>
                      <a:pt x="494" y="340"/>
                    </a:lnTo>
                    <a:lnTo>
                      <a:pt x="496" y="340"/>
                    </a:lnTo>
                    <a:lnTo>
                      <a:pt x="496" y="342"/>
                    </a:lnTo>
                    <a:lnTo>
                      <a:pt x="497" y="342"/>
                    </a:lnTo>
                    <a:lnTo>
                      <a:pt x="497" y="342"/>
                    </a:lnTo>
                    <a:lnTo>
                      <a:pt x="499" y="342"/>
                    </a:lnTo>
                    <a:lnTo>
                      <a:pt x="499" y="343"/>
                    </a:lnTo>
                    <a:lnTo>
                      <a:pt x="499" y="343"/>
                    </a:lnTo>
                    <a:lnTo>
                      <a:pt x="501" y="345"/>
                    </a:lnTo>
                    <a:lnTo>
                      <a:pt x="501" y="345"/>
                    </a:lnTo>
                    <a:lnTo>
                      <a:pt x="501" y="345"/>
                    </a:lnTo>
                    <a:lnTo>
                      <a:pt x="503" y="345"/>
                    </a:lnTo>
                    <a:lnTo>
                      <a:pt x="506" y="345"/>
                    </a:lnTo>
                    <a:lnTo>
                      <a:pt x="506" y="345"/>
                    </a:lnTo>
                    <a:lnTo>
                      <a:pt x="506" y="345"/>
                    </a:lnTo>
                    <a:lnTo>
                      <a:pt x="506" y="345"/>
                    </a:lnTo>
                    <a:lnTo>
                      <a:pt x="510" y="343"/>
                    </a:lnTo>
                    <a:lnTo>
                      <a:pt x="510" y="343"/>
                    </a:lnTo>
                    <a:lnTo>
                      <a:pt x="512" y="343"/>
                    </a:lnTo>
                    <a:lnTo>
                      <a:pt x="512" y="343"/>
                    </a:lnTo>
                    <a:lnTo>
                      <a:pt x="514" y="345"/>
                    </a:lnTo>
                    <a:lnTo>
                      <a:pt x="514" y="345"/>
                    </a:lnTo>
                    <a:lnTo>
                      <a:pt x="514" y="345"/>
                    </a:lnTo>
                    <a:lnTo>
                      <a:pt x="514" y="345"/>
                    </a:lnTo>
                    <a:lnTo>
                      <a:pt x="515" y="345"/>
                    </a:lnTo>
                    <a:lnTo>
                      <a:pt x="517" y="345"/>
                    </a:lnTo>
                    <a:lnTo>
                      <a:pt x="517" y="345"/>
                    </a:lnTo>
                    <a:lnTo>
                      <a:pt x="517" y="345"/>
                    </a:lnTo>
                    <a:lnTo>
                      <a:pt x="517" y="345"/>
                    </a:lnTo>
                    <a:lnTo>
                      <a:pt x="517" y="345"/>
                    </a:lnTo>
                    <a:lnTo>
                      <a:pt x="517" y="345"/>
                    </a:lnTo>
                    <a:lnTo>
                      <a:pt x="519" y="345"/>
                    </a:lnTo>
                    <a:lnTo>
                      <a:pt x="519" y="345"/>
                    </a:lnTo>
                    <a:lnTo>
                      <a:pt x="519" y="345"/>
                    </a:lnTo>
                    <a:lnTo>
                      <a:pt x="519" y="345"/>
                    </a:lnTo>
                    <a:lnTo>
                      <a:pt x="521" y="343"/>
                    </a:lnTo>
                    <a:lnTo>
                      <a:pt x="521" y="343"/>
                    </a:lnTo>
                    <a:lnTo>
                      <a:pt x="523" y="343"/>
                    </a:lnTo>
                    <a:lnTo>
                      <a:pt x="523" y="343"/>
                    </a:lnTo>
                    <a:lnTo>
                      <a:pt x="523" y="343"/>
                    </a:lnTo>
                    <a:lnTo>
                      <a:pt x="523" y="343"/>
                    </a:lnTo>
                    <a:lnTo>
                      <a:pt x="523" y="343"/>
                    </a:lnTo>
                    <a:lnTo>
                      <a:pt x="524" y="343"/>
                    </a:lnTo>
                    <a:lnTo>
                      <a:pt x="524" y="343"/>
                    </a:lnTo>
                    <a:lnTo>
                      <a:pt x="524" y="342"/>
                    </a:lnTo>
                    <a:lnTo>
                      <a:pt x="524" y="342"/>
                    </a:lnTo>
                    <a:lnTo>
                      <a:pt x="524" y="342"/>
                    </a:lnTo>
                    <a:lnTo>
                      <a:pt x="526" y="340"/>
                    </a:lnTo>
                    <a:lnTo>
                      <a:pt x="528" y="340"/>
                    </a:lnTo>
                    <a:lnTo>
                      <a:pt x="528" y="338"/>
                    </a:lnTo>
                    <a:lnTo>
                      <a:pt x="528" y="338"/>
                    </a:lnTo>
                    <a:lnTo>
                      <a:pt x="530" y="334"/>
                    </a:lnTo>
                    <a:lnTo>
                      <a:pt x="530" y="334"/>
                    </a:lnTo>
                    <a:lnTo>
                      <a:pt x="530" y="334"/>
                    </a:lnTo>
                    <a:lnTo>
                      <a:pt x="530" y="334"/>
                    </a:lnTo>
                    <a:lnTo>
                      <a:pt x="530" y="334"/>
                    </a:lnTo>
                    <a:lnTo>
                      <a:pt x="532" y="332"/>
                    </a:lnTo>
                    <a:lnTo>
                      <a:pt x="532" y="332"/>
                    </a:lnTo>
                    <a:lnTo>
                      <a:pt x="532" y="331"/>
                    </a:lnTo>
                    <a:lnTo>
                      <a:pt x="534" y="331"/>
                    </a:lnTo>
                    <a:lnTo>
                      <a:pt x="534" y="331"/>
                    </a:lnTo>
                    <a:lnTo>
                      <a:pt x="534" y="331"/>
                    </a:lnTo>
                    <a:lnTo>
                      <a:pt x="535" y="331"/>
                    </a:lnTo>
                    <a:lnTo>
                      <a:pt x="535" y="331"/>
                    </a:lnTo>
                    <a:lnTo>
                      <a:pt x="537" y="331"/>
                    </a:lnTo>
                    <a:lnTo>
                      <a:pt x="537" y="331"/>
                    </a:lnTo>
                    <a:lnTo>
                      <a:pt x="537" y="331"/>
                    </a:lnTo>
                    <a:lnTo>
                      <a:pt x="537" y="331"/>
                    </a:lnTo>
                    <a:lnTo>
                      <a:pt x="537" y="331"/>
                    </a:lnTo>
                    <a:lnTo>
                      <a:pt x="537" y="329"/>
                    </a:lnTo>
                    <a:lnTo>
                      <a:pt x="537" y="329"/>
                    </a:lnTo>
                    <a:lnTo>
                      <a:pt x="539" y="327"/>
                    </a:lnTo>
                    <a:lnTo>
                      <a:pt x="539" y="325"/>
                    </a:lnTo>
                    <a:lnTo>
                      <a:pt x="539" y="323"/>
                    </a:lnTo>
                    <a:lnTo>
                      <a:pt x="539" y="322"/>
                    </a:lnTo>
                    <a:lnTo>
                      <a:pt x="539" y="322"/>
                    </a:lnTo>
                    <a:lnTo>
                      <a:pt x="539" y="320"/>
                    </a:lnTo>
                    <a:lnTo>
                      <a:pt x="541" y="320"/>
                    </a:lnTo>
                    <a:lnTo>
                      <a:pt x="541" y="320"/>
                    </a:lnTo>
                    <a:lnTo>
                      <a:pt x="541" y="318"/>
                    </a:lnTo>
                    <a:lnTo>
                      <a:pt x="541" y="318"/>
                    </a:lnTo>
                    <a:lnTo>
                      <a:pt x="539" y="318"/>
                    </a:lnTo>
                    <a:lnTo>
                      <a:pt x="539" y="318"/>
                    </a:lnTo>
                    <a:lnTo>
                      <a:pt x="539" y="318"/>
                    </a:lnTo>
                    <a:lnTo>
                      <a:pt x="539" y="316"/>
                    </a:lnTo>
                    <a:lnTo>
                      <a:pt x="537" y="316"/>
                    </a:lnTo>
                    <a:lnTo>
                      <a:pt x="537" y="316"/>
                    </a:lnTo>
                    <a:lnTo>
                      <a:pt x="537" y="316"/>
                    </a:lnTo>
                    <a:lnTo>
                      <a:pt x="537" y="314"/>
                    </a:lnTo>
                    <a:lnTo>
                      <a:pt x="537" y="314"/>
                    </a:lnTo>
                    <a:lnTo>
                      <a:pt x="539" y="313"/>
                    </a:lnTo>
                    <a:lnTo>
                      <a:pt x="539" y="313"/>
                    </a:lnTo>
                    <a:lnTo>
                      <a:pt x="541" y="311"/>
                    </a:lnTo>
                    <a:lnTo>
                      <a:pt x="541" y="309"/>
                    </a:lnTo>
                    <a:lnTo>
                      <a:pt x="541" y="307"/>
                    </a:lnTo>
                    <a:lnTo>
                      <a:pt x="541" y="307"/>
                    </a:lnTo>
                    <a:lnTo>
                      <a:pt x="541" y="307"/>
                    </a:lnTo>
                    <a:lnTo>
                      <a:pt x="541" y="305"/>
                    </a:lnTo>
                    <a:lnTo>
                      <a:pt x="541" y="305"/>
                    </a:lnTo>
                    <a:lnTo>
                      <a:pt x="543" y="304"/>
                    </a:lnTo>
                    <a:lnTo>
                      <a:pt x="544" y="302"/>
                    </a:lnTo>
                    <a:lnTo>
                      <a:pt x="544" y="302"/>
                    </a:lnTo>
                    <a:lnTo>
                      <a:pt x="546" y="302"/>
                    </a:lnTo>
                    <a:lnTo>
                      <a:pt x="546" y="300"/>
                    </a:lnTo>
                    <a:lnTo>
                      <a:pt x="546" y="300"/>
                    </a:lnTo>
                    <a:lnTo>
                      <a:pt x="548" y="300"/>
                    </a:lnTo>
                    <a:lnTo>
                      <a:pt x="548" y="300"/>
                    </a:lnTo>
                    <a:lnTo>
                      <a:pt x="548" y="300"/>
                    </a:lnTo>
                    <a:lnTo>
                      <a:pt x="548" y="300"/>
                    </a:lnTo>
                    <a:lnTo>
                      <a:pt x="548" y="298"/>
                    </a:lnTo>
                    <a:lnTo>
                      <a:pt x="550" y="298"/>
                    </a:lnTo>
                    <a:lnTo>
                      <a:pt x="550" y="296"/>
                    </a:lnTo>
                    <a:lnTo>
                      <a:pt x="550" y="294"/>
                    </a:lnTo>
                    <a:lnTo>
                      <a:pt x="550" y="294"/>
                    </a:lnTo>
                    <a:lnTo>
                      <a:pt x="550" y="294"/>
                    </a:lnTo>
                    <a:lnTo>
                      <a:pt x="550" y="293"/>
                    </a:lnTo>
                    <a:lnTo>
                      <a:pt x="550" y="293"/>
                    </a:lnTo>
                    <a:lnTo>
                      <a:pt x="550" y="293"/>
                    </a:lnTo>
                    <a:lnTo>
                      <a:pt x="548" y="291"/>
                    </a:lnTo>
                    <a:lnTo>
                      <a:pt x="548" y="291"/>
                    </a:lnTo>
                    <a:lnTo>
                      <a:pt x="548" y="291"/>
                    </a:lnTo>
                    <a:lnTo>
                      <a:pt x="546" y="289"/>
                    </a:lnTo>
                    <a:lnTo>
                      <a:pt x="546" y="289"/>
                    </a:lnTo>
                    <a:lnTo>
                      <a:pt x="546" y="287"/>
                    </a:lnTo>
                    <a:lnTo>
                      <a:pt x="544" y="287"/>
                    </a:lnTo>
                    <a:lnTo>
                      <a:pt x="544" y="287"/>
                    </a:lnTo>
                    <a:lnTo>
                      <a:pt x="544" y="287"/>
                    </a:lnTo>
                    <a:lnTo>
                      <a:pt x="543" y="285"/>
                    </a:lnTo>
                    <a:lnTo>
                      <a:pt x="543" y="285"/>
                    </a:lnTo>
                    <a:lnTo>
                      <a:pt x="543" y="284"/>
                    </a:lnTo>
                    <a:lnTo>
                      <a:pt x="543" y="284"/>
                    </a:lnTo>
                    <a:lnTo>
                      <a:pt x="543" y="282"/>
                    </a:lnTo>
                    <a:lnTo>
                      <a:pt x="543" y="282"/>
                    </a:lnTo>
                    <a:lnTo>
                      <a:pt x="541" y="282"/>
                    </a:lnTo>
                    <a:lnTo>
                      <a:pt x="541" y="280"/>
                    </a:lnTo>
                    <a:lnTo>
                      <a:pt x="541" y="280"/>
                    </a:lnTo>
                    <a:lnTo>
                      <a:pt x="541" y="280"/>
                    </a:lnTo>
                    <a:lnTo>
                      <a:pt x="541" y="280"/>
                    </a:lnTo>
                    <a:lnTo>
                      <a:pt x="541" y="280"/>
                    </a:lnTo>
                    <a:lnTo>
                      <a:pt x="541" y="278"/>
                    </a:lnTo>
                    <a:lnTo>
                      <a:pt x="541" y="278"/>
                    </a:lnTo>
                    <a:lnTo>
                      <a:pt x="539" y="278"/>
                    </a:lnTo>
                    <a:lnTo>
                      <a:pt x="539" y="278"/>
                    </a:lnTo>
                    <a:lnTo>
                      <a:pt x="539" y="278"/>
                    </a:lnTo>
                    <a:lnTo>
                      <a:pt x="539" y="278"/>
                    </a:lnTo>
                    <a:lnTo>
                      <a:pt x="537" y="278"/>
                    </a:lnTo>
                    <a:lnTo>
                      <a:pt x="537" y="276"/>
                    </a:lnTo>
                    <a:lnTo>
                      <a:pt x="537" y="276"/>
                    </a:lnTo>
                    <a:lnTo>
                      <a:pt x="537" y="276"/>
                    </a:lnTo>
                    <a:lnTo>
                      <a:pt x="535" y="276"/>
                    </a:lnTo>
                    <a:lnTo>
                      <a:pt x="535" y="276"/>
                    </a:lnTo>
                    <a:lnTo>
                      <a:pt x="535" y="276"/>
                    </a:lnTo>
                    <a:lnTo>
                      <a:pt x="534" y="276"/>
                    </a:lnTo>
                    <a:lnTo>
                      <a:pt x="534" y="275"/>
                    </a:lnTo>
                    <a:lnTo>
                      <a:pt x="532" y="275"/>
                    </a:lnTo>
                    <a:lnTo>
                      <a:pt x="532" y="275"/>
                    </a:lnTo>
                    <a:lnTo>
                      <a:pt x="532" y="273"/>
                    </a:lnTo>
                    <a:lnTo>
                      <a:pt x="532" y="273"/>
                    </a:lnTo>
                    <a:lnTo>
                      <a:pt x="532" y="273"/>
                    </a:lnTo>
                    <a:lnTo>
                      <a:pt x="530" y="273"/>
                    </a:lnTo>
                    <a:lnTo>
                      <a:pt x="530" y="273"/>
                    </a:lnTo>
                    <a:lnTo>
                      <a:pt x="528" y="271"/>
                    </a:lnTo>
                    <a:lnTo>
                      <a:pt x="528" y="271"/>
                    </a:lnTo>
                    <a:lnTo>
                      <a:pt x="526" y="269"/>
                    </a:lnTo>
                    <a:lnTo>
                      <a:pt x="526" y="267"/>
                    </a:lnTo>
                    <a:lnTo>
                      <a:pt x="524" y="266"/>
                    </a:lnTo>
                    <a:lnTo>
                      <a:pt x="524" y="266"/>
                    </a:lnTo>
                    <a:lnTo>
                      <a:pt x="523" y="266"/>
                    </a:lnTo>
                    <a:lnTo>
                      <a:pt x="523" y="266"/>
                    </a:lnTo>
                    <a:lnTo>
                      <a:pt x="521" y="264"/>
                    </a:lnTo>
                    <a:lnTo>
                      <a:pt x="521" y="264"/>
                    </a:lnTo>
                    <a:lnTo>
                      <a:pt x="519" y="264"/>
                    </a:lnTo>
                    <a:lnTo>
                      <a:pt x="519" y="264"/>
                    </a:lnTo>
                    <a:lnTo>
                      <a:pt x="519" y="264"/>
                    </a:lnTo>
                    <a:lnTo>
                      <a:pt x="517" y="264"/>
                    </a:lnTo>
                    <a:lnTo>
                      <a:pt x="517" y="264"/>
                    </a:lnTo>
                    <a:lnTo>
                      <a:pt x="515" y="262"/>
                    </a:lnTo>
                    <a:lnTo>
                      <a:pt x="515" y="262"/>
                    </a:lnTo>
                    <a:lnTo>
                      <a:pt x="515" y="262"/>
                    </a:lnTo>
                    <a:lnTo>
                      <a:pt x="515" y="262"/>
                    </a:lnTo>
                    <a:lnTo>
                      <a:pt x="515" y="262"/>
                    </a:lnTo>
                    <a:lnTo>
                      <a:pt x="515" y="262"/>
                    </a:lnTo>
                    <a:lnTo>
                      <a:pt x="515" y="260"/>
                    </a:lnTo>
                    <a:lnTo>
                      <a:pt x="515" y="260"/>
                    </a:lnTo>
                    <a:lnTo>
                      <a:pt x="515" y="260"/>
                    </a:lnTo>
                    <a:lnTo>
                      <a:pt x="515" y="260"/>
                    </a:lnTo>
                    <a:lnTo>
                      <a:pt x="515" y="260"/>
                    </a:lnTo>
                    <a:lnTo>
                      <a:pt x="515" y="258"/>
                    </a:lnTo>
                    <a:lnTo>
                      <a:pt x="515" y="258"/>
                    </a:lnTo>
                    <a:lnTo>
                      <a:pt x="515" y="257"/>
                    </a:lnTo>
                    <a:lnTo>
                      <a:pt x="515" y="257"/>
                    </a:lnTo>
                    <a:lnTo>
                      <a:pt x="515" y="257"/>
                    </a:lnTo>
                    <a:lnTo>
                      <a:pt x="517" y="257"/>
                    </a:lnTo>
                    <a:lnTo>
                      <a:pt x="517" y="255"/>
                    </a:lnTo>
                    <a:lnTo>
                      <a:pt x="517" y="255"/>
                    </a:lnTo>
                    <a:lnTo>
                      <a:pt x="517" y="255"/>
                    </a:lnTo>
                    <a:lnTo>
                      <a:pt x="517" y="253"/>
                    </a:lnTo>
                    <a:lnTo>
                      <a:pt x="519" y="253"/>
                    </a:lnTo>
                    <a:lnTo>
                      <a:pt x="519" y="253"/>
                    </a:lnTo>
                    <a:lnTo>
                      <a:pt x="519" y="251"/>
                    </a:lnTo>
                    <a:lnTo>
                      <a:pt x="519" y="251"/>
                    </a:lnTo>
                    <a:lnTo>
                      <a:pt x="519" y="251"/>
                    </a:lnTo>
                    <a:lnTo>
                      <a:pt x="519" y="251"/>
                    </a:lnTo>
                    <a:lnTo>
                      <a:pt x="519" y="249"/>
                    </a:lnTo>
                    <a:lnTo>
                      <a:pt x="519" y="249"/>
                    </a:lnTo>
                    <a:lnTo>
                      <a:pt x="519" y="247"/>
                    </a:lnTo>
                    <a:lnTo>
                      <a:pt x="519" y="247"/>
                    </a:lnTo>
                    <a:lnTo>
                      <a:pt x="519" y="246"/>
                    </a:lnTo>
                    <a:lnTo>
                      <a:pt x="517" y="246"/>
                    </a:lnTo>
                    <a:lnTo>
                      <a:pt x="517" y="246"/>
                    </a:lnTo>
                    <a:lnTo>
                      <a:pt x="517" y="244"/>
                    </a:lnTo>
                    <a:lnTo>
                      <a:pt x="517" y="244"/>
                    </a:lnTo>
                    <a:lnTo>
                      <a:pt x="515" y="242"/>
                    </a:lnTo>
                    <a:lnTo>
                      <a:pt x="515" y="242"/>
                    </a:lnTo>
                    <a:lnTo>
                      <a:pt x="515" y="240"/>
                    </a:lnTo>
                    <a:lnTo>
                      <a:pt x="515" y="240"/>
                    </a:lnTo>
                    <a:lnTo>
                      <a:pt x="515" y="240"/>
                    </a:lnTo>
                    <a:lnTo>
                      <a:pt x="515" y="240"/>
                    </a:lnTo>
                    <a:lnTo>
                      <a:pt x="515" y="238"/>
                    </a:lnTo>
                    <a:lnTo>
                      <a:pt x="515" y="238"/>
                    </a:lnTo>
                    <a:lnTo>
                      <a:pt x="517" y="237"/>
                    </a:lnTo>
                    <a:lnTo>
                      <a:pt x="517" y="237"/>
                    </a:lnTo>
                    <a:lnTo>
                      <a:pt x="517" y="237"/>
                    </a:lnTo>
                    <a:lnTo>
                      <a:pt x="517" y="235"/>
                    </a:lnTo>
                    <a:lnTo>
                      <a:pt x="519" y="235"/>
                    </a:lnTo>
                    <a:lnTo>
                      <a:pt x="519" y="235"/>
                    </a:lnTo>
                    <a:lnTo>
                      <a:pt x="521" y="235"/>
                    </a:lnTo>
                    <a:lnTo>
                      <a:pt x="521" y="235"/>
                    </a:lnTo>
                    <a:lnTo>
                      <a:pt x="521" y="235"/>
                    </a:lnTo>
                    <a:lnTo>
                      <a:pt x="523" y="233"/>
                    </a:lnTo>
                    <a:lnTo>
                      <a:pt x="523" y="233"/>
                    </a:lnTo>
                    <a:lnTo>
                      <a:pt x="524" y="233"/>
                    </a:lnTo>
                    <a:lnTo>
                      <a:pt x="524" y="233"/>
                    </a:lnTo>
                    <a:lnTo>
                      <a:pt x="528" y="233"/>
                    </a:lnTo>
                    <a:lnTo>
                      <a:pt x="528" y="231"/>
                    </a:lnTo>
                    <a:lnTo>
                      <a:pt x="530" y="231"/>
                    </a:lnTo>
                    <a:lnTo>
                      <a:pt x="530" y="231"/>
                    </a:lnTo>
                    <a:lnTo>
                      <a:pt x="530" y="231"/>
                    </a:lnTo>
                    <a:lnTo>
                      <a:pt x="532" y="229"/>
                    </a:lnTo>
                    <a:lnTo>
                      <a:pt x="532" y="229"/>
                    </a:lnTo>
                    <a:lnTo>
                      <a:pt x="532" y="229"/>
                    </a:lnTo>
                    <a:lnTo>
                      <a:pt x="532" y="229"/>
                    </a:lnTo>
                    <a:lnTo>
                      <a:pt x="532" y="229"/>
                    </a:lnTo>
                    <a:lnTo>
                      <a:pt x="530" y="228"/>
                    </a:lnTo>
                    <a:lnTo>
                      <a:pt x="530" y="226"/>
                    </a:lnTo>
                    <a:lnTo>
                      <a:pt x="530" y="226"/>
                    </a:lnTo>
                    <a:lnTo>
                      <a:pt x="530" y="226"/>
                    </a:lnTo>
                    <a:lnTo>
                      <a:pt x="530" y="224"/>
                    </a:lnTo>
                    <a:lnTo>
                      <a:pt x="530" y="224"/>
                    </a:lnTo>
                    <a:lnTo>
                      <a:pt x="532" y="222"/>
                    </a:lnTo>
                    <a:lnTo>
                      <a:pt x="530" y="220"/>
                    </a:lnTo>
                    <a:lnTo>
                      <a:pt x="530" y="220"/>
                    </a:lnTo>
                    <a:lnTo>
                      <a:pt x="530" y="220"/>
                    </a:lnTo>
                    <a:lnTo>
                      <a:pt x="530" y="220"/>
                    </a:lnTo>
                    <a:lnTo>
                      <a:pt x="530" y="219"/>
                    </a:lnTo>
                    <a:lnTo>
                      <a:pt x="530" y="219"/>
                    </a:lnTo>
                    <a:lnTo>
                      <a:pt x="530" y="219"/>
                    </a:lnTo>
                    <a:lnTo>
                      <a:pt x="532" y="219"/>
                    </a:lnTo>
                    <a:lnTo>
                      <a:pt x="532" y="217"/>
                    </a:lnTo>
                    <a:lnTo>
                      <a:pt x="532" y="217"/>
                    </a:lnTo>
                    <a:lnTo>
                      <a:pt x="532" y="217"/>
                    </a:lnTo>
                    <a:lnTo>
                      <a:pt x="532" y="215"/>
                    </a:lnTo>
                    <a:lnTo>
                      <a:pt x="532" y="215"/>
                    </a:lnTo>
                    <a:lnTo>
                      <a:pt x="532" y="215"/>
                    </a:lnTo>
                    <a:lnTo>
                      <a:pt x="534" y="213"/>
                    </a:lnTo>
                    <a:lnTo>
                      <a:pt x="534" y="211"/>
                    </a:lnTo>
                    <a:lnTo>
                      <a:pt x="532" y="211"/>
                    </a:lnTo>
                    <a:lnTo>
                      <a:pt x="532" y="211"/>
                    </a:lnTo>
                    <a:lnTo>
                      <a:pt x="532" y="211"/>
                    </a:lnTo>
                    <a:lnTo>
                      <a:pt x="530" y="211"/>
                    </a:lnTo>
                    <a:lnTo>
                      <a:pt x="530" y="211"/>
                    </a:lnTo>
                    <a:lnTo>
                      <a:pt x="530" y="209"/>
                    </a:lnTo>
                    <a:lnTo>
                      <a:pt x="530" y="209"/>
                    </a:lnTo>
                    <a:lnTo>
                      <a:pt x="528" y="209"/>
                    </a:lnTo>
                    <a:lnTo>
                      <a:pt x="528" y="208"/>
                    </a:lnTo>
                    <a:lnTo>
                      <a:pt x="528" y="208"/>
                    </a:lnTo>
                    <a:lnTo>
                      <a:pt x="528" y="208"/>
                    </a:lnTo>
                    <a:lnTo>
                      <a:pt x="528" y="206"/>
                    </a:lnTo>
                    <a:lnTo>
                      <a:pt x="528" y="206"/>
                    </a:lnTo>
                    <a:lnTo>
                      <a:pt x="528" y="206"/>
                    </a:lnTo>
                    <a:lnTo>
                      <a:pt x="528" y="204"/>
                    </a:lnTo>
                    <a:lnTo>
                      <a:pt x="528" y="204"/>
                    </a:lnTo>
                    <a:lnTo>
                      <a:pt x="528" y="202"/>
                    </a:lnTo>
                    <a:lnTo>
                      <a:pt x="526" y="202"/>
                    </a:lnTo>
                    <a:lnTo>
                      <a:pt x="526" y="202"/>
                    </a:lnTo>
                    <a:lnTo>
                      <a:pt x="526" y="202"/>
                    </a:lnTo>
                    <a:lnTo>
                      <a:pt x="526" y="202"/>
                    </a:lnTo>
                    <a:lnTo>
                      <a:pt x="526" y="202"/>
                    </a:lnTo>
                    <a:lnTo>
                      <a:pt x="526" y="200"/>
                    </a:lnTo>
                    <a:lnTo>
                      <a:pt x="526" y="200"/>
                    </a:lnTo>
                    <a:lnTo>
                      <a:pt x="528" y="200"/>
                    </a:lnTo>
                    <a:lnTo>
                      <a:pt x="528" y="199"/>
                    </a:lnTo>
                    <a:lnTo>
                      <a:pt x="528" y="199"/>
                    </a:lnTo>
                    <a:lnTo>
                      <a:pt x="528" y="199"/>
                    </a:lnTo>
                    <a:lnTo>
                      <a:pt x="528" y="197"/>
                    </a:lnTo>
                    <a:lnTo>
                      <a:pt x="530" y="197"/>
                    </a:lnTo>
                    <a:lnTo>
                      <a:pt x="530" y="197"/>
                    </a:lnTo>
                    <a:lnTo>
                      <a:pt x="530" y="195"/>
                    </a:lnTo>
                    <a:lnTo>
                      <a:pt x="532" y="195"/>
                    </a:lnTo>
                    <a:lnTo>
                      <a:pt x="532" y="193"/>
                    </a:lnTo>
                    <a:lnTo>
                      <a:pt x="532" y="193"/>
                    </a:lnTo>
                    <a:lnTo>
                      <a:pt x="532" y="193"/>
                    </a:lnTo>
                    <a:lnTo>
                      <a:pt x="532" y="193"/>
                    </a:lnTo>
                    <a:lnTo>
                      <a:pt x="532" y="193"/>
                    </a:lnTo>
                    <a:lnTo>
                      <a:pt x="532" y="191"/>
                    </a:lnTo>
                    <a:lnTo>
                      <a:pt x="532" y="191"/>
                    </a:lnTo>
                    <a:lnTo>
                      <a:pt x="532" y="191"/>
                    </a:lnTo>
                    <a:lnTo>
                      <a:pt x="534" y="190"/>
                    </a:lnTo>
                    <a:lnTo>
                      <a:pt x="534" y="190"/>
                    </a:lnTo>
                    <a:lnTo>
                      <a:pt x="535" y="190"/>
                    </a:lnTo>
                    <a:lnTo>
                      <a:pt x="535" y="188"/>
                    </a:lnTo>
                    <a:lnTo>
                      <a:pt x="535" y="188"/>
                    </a:lnTo>
                    <a:lnTo>
                      <a:pt x="535" y="188"/>
                    </a:lnTo>
                    <a:lnTo>
                      <a:pt x="539" y="188"/>
                    </a:lnTo>
                    <a:lnTo>
                      <a:pt x="539" y="188"/>
                    </a:lnTo>
                    <a:lnTo>
                      <a:pt x="541" y="186"/>
                    </a:lnTo>
                    <a:lnTo>
                      <a:pt x="541" y="186"/>
                    </a:lnTo>
                    <a:lnTo>
                      <a:pt x="541" y="186"/>
                    </a:lnTo>
                    <a:lnTo>
                      <a:pt x="541" y="186"/>
                    </a:lnTo>
                    <a:lnTo>
                      <a:pt x="541" y="186"/>
                    </a:lnTo>
                    <a:lnTo>
                      <a:pt x="543" y="186"/>
                    </a:lnTo>
                    <a:lnTo>
                      <a:pt x="543" y="184"/>
                    </a:lnTo>
                    <a:lnTo>
                      <a:pt x="543" y="184"/>
                    </a:lnTo>
                    <a:lnTo>
                      <a:pt x="544" y="184"/>
                    </a:lnTo>
                    <a:lnTo>
                      <a:pt x="544" y="182"/>
                    </a:lnTo>
                    <a:lnTo>
                      <a:pt x="544" y="182"/>
                    </a:lnTo>
                    <a:lnTo>
                      <a:pt x="544" y="181"/>
                    </a:lnTo>
                    <a:lnTo>
                      <a:pt x="544" y="181"/>
                    </a:lnTo>
                    <a:lnTo>
                      <a:pt x="546" y="181"/>
                    </a:lnTo>
                    <a:lnTo>
                      <a:pt x="546" y="181"/>
                    </a:lnTo>
                    <a:lnTo>
                      <a:pt x="546" y="181"/>
                    </a:lnTo>
                    <a:lnTo>
                      <a:pt x="548" y="181"/>
                    </a:lnTo>
                    <a:lnTo>
                      <a:pt x="548" y="179"/>
                    </a:lnTo>
                    <a:lnTo>
                      <a:pt x="548" y="179"/>
                    </a:lnTo>
                    <a:lnTo>
                      <a:pt x="548" y="177"/>
                    </a:lnTo>
                    <a:lnTo>
                      <a:pt x="548" y="177"/>
                    </a:lnTo>
                    <a:lnTo>
                      <a:pt x="548" y="175"/>
                    </a:lnTo>
                    <a:lnTo>
                      <a:pt x="546" y="175"/>
                    </a:lnTo>
                    <a:lnTo>
                      <a:pt x="546" y="175"/>
                    </a:lnTo>
                    <a:lnTo>
                      <a:pt x="544" y="173"/>
                    </a:lnTo>
                    <a:lnTo>
                      <a:pt x="544" y="173"/>
                    </a:lnTo>
                    <a:lnTo>
                      <a:pt x="544" y="173"/>
                    </a:lnTo>
                    <a:lnTo>
                      <a:pt x="543" y="173"/>
                    </a:lnTo>
                    <a:lnTo>
                      <a:pt x="543" y="173"/>
                    </a:lnTo>
                    <a:lnTo>
                      <a:pt x="543" y="171"/>
                    </a:lnTo>
                    <a:lnTo>
                      <a:pt x="541" y="171"/>
                    </a:lnTo>
                    <a:lnTo>
                      <a:pt x="541" y="170"/>
                    </a:lnTo>
                    <a:lnTo>
                      <a:pt x="541" y="170"/>
                    </a:lnTo>
                    <a:lnTo>
                      <a:pt x="541" y="170"/>
                    </a:lnTo>
                    <a:lnTo>
                      <a:pt x="541" y="168"/>
                    </a:lnTo>
                    <a:lnTo>
                      <a:pt x="541" y="168"/>
                    </a:lnTo>
                    <a:lnTo>
                      <a:pt x="541" y="166"/>
                    </a:lnTo>
                    <a:lnTo>
                      <a:pt x="541" y="166"/>
                    </a:lnTo>
                    <a:lnTo>
                      <a:pt x="541" y="164"/>
                    </a:lnTo>
                    <a:lnTo>
                      <a:pt x="541" y="162"/>
                    </a:lnTo>
                    <a:lnTo>
                      <a:pt x="541" y="162"/>
                    </a:lnTo>
                    <a:lnTo>
                      <a:pt x="541" y="162"/>
                    </a:lnTo>
                    <a:lnTo>
                      <a:pt x="541" y="161"/>
                    </a:lnTo>
                    <a:lnTo>
                      <a:pt x="541" y="161"/>
                    </a:lnTo>
                    <a:lnTo>
                      <a:pt x="541" y="161"/>
                    </a:lnTo>
                    <a:lnTo>
                      <a:pt x="541" y="161"/>
                    </a:lnTo>
                    <a:lnTo>
                      <a:pt x="543" y="161"/>
                    </a:lnTo>
                    <a:lnTo>
                      <a:pt x="543" y="159"/>
                    </a:lnTo>
                    <a:lnTo>
                      <a:pt x="543" y="159"/>
                    </a:lnTo>
                    <a:lnTo>
                      <a:pt x="543" y="159"/>
                    </a:lnTo>
                    <a:lnTo>
                      <a:pt x="544" y="159"/>
                    </a:lnTo>
                    <a:lnTo>
                      <a:pt x="544" y="159"/>
                    </a:lnTo>
                    <a:lnTo>
                      <a:pt x="546" y="159"/>
                    </a:lnTo>
                    <a:lnTo>
                      <a:pt x="546" y="159"/>
                    </a:lnTo>
                    <a:lnTo>
                      <a:pt x="546" y="159"/>
                    </a:lnTo>
                    <a:lnTo>
                      <a:pt x="546" y="159"/>
                    </a:lnTo>
                    <a:lnTo>
                      <a:pt x="548" y="159"/>
                    </a:lnTo>
                    <a:lnTo>
                      <a:pt x="548" y="159"/>
                    </a:lnTo>
                    <a:lnTo>
                      <a:pt x="550" y="157"/>
                    </a:lnTo>
                    <a:lnTo>
                      <a:pt x="550" y="157"/>
                    </a:lnTo>
                    <a:lnTo>
                      <a:pt x="550" y="157"/>
                    </a:lnTo>
                    <a:lnTo>
                      <a:pt x="552" y="157"/>
                    </a:lnTo>
                    <a:lnTo>
                      <a:pt x="552" y="155"/>
                    </a:lnTo>
                    <a:lnTo>
                      <a:pt x="553" y="155"/>
                    </a:lnTo>
                    <a:lnTo>
                      <a:pt x="553" y="153"/>
                    </a:lnTo>
                    <a:lnTo>
                      <a:pt x="555" y="153"/>
                    </a:lnTo>
                    <a:lnTo>
                      <a:pt x="555" y="152"/>
                    </a:lnTo>
                    <a:lnTo>
                      <a:pt x="555" y="152"/>
                    </a:lnTo>
                    <a:lnTo>
                      <a:pt x="557" y="152"/>
                    </a:lnTo>
                    <a:lnTo>
                      <a:pt x="557" y="152"/>
                    </a:lnTo>
                    <a:lnTo>
                      <a:pt x="557" y="152"/>
                    </a:lnTo>
                    <a:lnTo>
                      <a:pt x="557" y="152"/>
                    </a:lnTo>
                    <a:lnTo>
                      <a:pt x="557" y="150"/>
                    </a:lnTo>
                    <a:lnTo>
                      <a:pt x="559" y="150"/>
                    </a:lnTo>
                    <a:lnTo>
                      <a:pt x="559" y="150"/>
                    </a:lnTo>
                    <a:lnTo>
                      <a:pt x="559" y="150"/>
                    </a:lnTo>
                    <a:lnTo>
                      <a:pt x="559" y="150"/>
                    </a:lnTo>
                    <a:lnTo>
                      <a:pt x="561" y="150"/>
                    </a:lnTo>
                    <a:lnTo>
                      <a:pt x="561" y="150"/>
                    </a:lnTo>
                    <a:lnTo>
                      <a:pt x="561" y="150"/>
                    </a:lnTo>
                    <a:lnTo>
                      <a:pt x="562" y="150"/>
                    </a:lnTo>
                    <a:lnTo>
                      <a:pt x="562" y="148"/>
                    </a:lnTo>
                    <a:lnTo>
                      <a:pt x="562" y="148"/>
                    </a:lnTo>
                    <a:lnTo>
                      <a:pt x="561" y="148"/>
                    </a:lnTo>
                    <a:lnTo>
                      <a:pt x="561" y="148"/>
                    </a:lnTo>
                    <a:lnTo>
                      <a:pt x="561" y="148"/>
                    </a:lnTo>
                    <a:lnTo>
                      <a:pt x="561" y="146"/>
                    </a:lnTo>
                    <a:lnTo>
                      <a:pt x="559" y="146"/>
                    </a:lnTo>
                    <a:lnTo>
                      <a:pt x="559" y="146"/>
                    </a:lnTo>
                    <a:lnTo>
                      <a:pt x="557" y="146"/>
                    </a:lnTo>
                    <a:lnTo>
                      <a:pt x="555" y="144"/>
                    </a:lnTo>
                    <a:lnTo>
                      <a:pt x="555" y="144"/>
                    </a:lnTo>
                    <a:lnTo>
                      <a:pt x="553" y="144"/>
                    </a:lnTo>
                    <a:lnTo>
                      <a:pt x="553" y="143"/>
                    </a:lnTo>
                    <a:lnTo>
                      <a:pt x="552" y="143"/>
                    </a:lnTo>
                    <a:lnTo>
                      <a:pt x="552" y="143"/>
                    </a:lnTo>
                    <a:lnTo>
                      <a:pt x="552" y="143"/>
                    </a:lnTo>
                    <a:lnTo>
                      <a:pt x="552" y="141"/>
                    </a:lnTo>
                    <a:lnTo>
                      <a:pt x="550" y="141"/>
                    </a:lnTo>
                    <a:lnTo>
                      <a:pt x="550" y="141"/>
                    </a:lnTo>
                    <a:lnTo>
                      <a:pt x="550" y="141"/>
                    </a:lnTo>
                    <a:lnTo>
                      <a:pt x="550" y="139"/>
                    </a:lnTo>
                    <a:lnTo>
                      <a:pt x="548" y="139"/>
                    </a:lnTo>
                    <a:lnTo>
                      <a:pt x="548" y="139"/>
                    </a:lnTo>
                    <a:lnTo>
                      <a:pt x="546" y="139"/>
                    </a:lnTo>
                    <a:lnTo>
                      <a:pt x="546" y="139"/>
                    </a:lnTo>
                    <a:lnTo>
                      <a:pt x="546" y="139"/>
                    </a:lnTo>
                    <a:lnTo>
                      <a:pt x="544" y="139"/>
                    </a:lnTo>
                    <a:lnTo>
                      <a:pt x="544" y="139"/>
                    </a:lnTo>
                    <a:lnTo>
                      <a:pt x="544" y="139"/>
                    </a:lnTo>
                    <a:lnTo>
                      <a:pt x="543" y="139"/>
                    </a:lnTo>
                    <a:lnTo>
                      <a:pt x="543" y="139"/>
                    </a:lnTo>
                    <a:lnTo>
                      <a:pt x="541" y="137"/>
                    </a:lnTo>
                    <a:lnTo>
                      <a:pt x="539" y="137"/>
                    </a:lnTo>
                    <a:lnTo>
                      <a:pt x="539" y="137"/>
                    </a:lnTo>
                    <a:lnTo>
                      <a:pt x="539" y="135"/>
                    </a:lnTo>
                    <a:lnTo>
                      <a:pt x="537" y="135"/>
                    </a:lnTo>
                    <a:lnTo>
                      <a:pt x="537" y="135"/>
                    </a:lnTo>
                    <a:lnTo>
                      <a:pt x="535" y="135"/>
                    </a:lnTo>
                    <a:lnTo>
                      <a:pt x="535" y="135"/>
                    </a:lnTo>
                    <a:lnTo>
                      <a:pt x="535" y="135"/>
                    </a:lnTo>
                    <a:lnTo>
                      <a:pt x="534" y="135"/>
                    </a:lnTo>
                    <a:lnTo>
                      <a:pt x="534" y="133"/>
                    </a:lnTo>
                    <a:lnTo>
                      <a:pt x="534" y="133"/>
                    </a:lnTo>
                    <a:lnTo>
                      <a:pt x="532" y="133"/>
                    </a:lnTo>
                    <a:lnTo>
                      <a:pt x="532" y="132"/>
                    </a:lnTo>
                    <a:lnTo>
                      <a:pt x="532" y="132"/>
                    </a:lnTo>
                    <a:lnTo>
                      <a:pt x="532" y="132"/>
                    </a:lnTo>
                    <a:lnTo>
                      <a:pt x="530" y="130"/>
                    </a:lnTo>
                    <a:lnTo>
                      <a:pt x="530" y="128"/>
                    </a:lnTo>
                    <a:lnTo>
                      <a:pt x="530" y="128"/>
                    </a:lnTo>
                    <a:lnTo>
                      <a:pt x="530" y="126"/>
                    </a:lnTo>
                    <a:lnTo>
                      <a:pt x="530" y="126"/>
                    </a:lnTo>
                    <a:lnTo>
                      <a:pt x="530" y="126"/>
                    </a:lnTo>
                    <a:lnTo>
                      <a:pt x="528" y="126"/>
                    </a:lnTo>
                    <a:lnTo>
                      <a:pt x="528" y="124"/>
                    </a:lnTo>
                    <a:lnTo>
                      <a:pt x="528" y="124"/>
                    </a:lnTo>
                    <a:lnTo>
                      <a:pt x="526" y="124"/>
                    </a:lnTo>
                    <a:lnTo>
                      <a:pt x="526" y="124"/>
                    </a:lnTo>
                    <a:lnTo>
                      <a:pt x="526" y="123"/>
                    </a:lnTo>
                    <a:lnTo>
                      <a:pt x="524" y="123"/>
                    </a:lnTo>
                    <a:lnTo>
                      <a:pt x="524" y="124"/>
                    </a:lnTo>
                    <a:lnTo>
                      <a:pt x="523" y="124"/>
                    </a:lnTo>
                    <a:lnTo>
                      <a:pt x="521" y="124"/>
                    </a:lnTo>
                    <a:lnTo>
                      <a:pt x="521" y="124"/>
                    </a:lnTo>
                    <a:lnTo>
                      <a:pt x="521" y="124"/>
                    </a:lnTo>
                    <a:lnTo>
                      <a:pt x="519" y="124"/>
                    </a:lnTo>
                    <a:lnTo>
                      <a:pt x="519" y="126"/>
                    </a:lnTo>
                    <a:lnTo>
                      <a:pt x="517" y="126"/>
                    </a:lnTo>
                    <a:lnTo>
                      <a:pt x="517" y="124"/>
                    </a:lnTo>
                    <a:lnTo>
                      <a:pt x="515" y="124"/>
                    </a:lnTo>
                    <a:lnTo>
                      <a:pt x="514" y="124"/>
                    </a:lnTo>
                    <a:lnTo>
                      <a:pt x="514" y="124"/>
                    </a:lnTo>
                    <a:lnTo>
                      <a:pt x="514" y="124"/>
                    </a:lnTo>
                    <a:lnTo>
                      <a:pt x="512" y="123"/>
                    </a:lnTo>
                    <a:lnTo>
                      <a:pt x="512" y="123"/>
                    </a:lnTo>
                    <a:lnTo>
                      <a:pt x="512" y="123"/>
                    </a:lnTo>
                    <a:lnTo>
                      <a:pt x="512" y="123"/>
                    </a:lnTo>
                    <a:lnTo>
                      <a:pt x="512" y="123"/>
                    </a:lnTo>
                    <a:lnTo>
                      <a:pt x="512" y="121"/>
                    </a:lnTo>
                    <a:lnTo>
                      <a:pt x="512" y="121"/>
                    </a:lnTo>
                    <a:lnTo>
                      <a:pt x="512" y="121"/>
                    </a:lnTo>
                    <a:lnTo>
                      <a:pt x="510" y="121"/>
                    </a:lnTo>
                    <a:lnTo>
                      <a:pt x="510" y="119"/>
                    </a:lnTo>
                    <a:lnTo>
                      <a:pt x="510" y="119"/>
                    </a:lnTo>
                    <a:lnTo>
                      <a:pt x="510" y="119"/>
                    </a:lnTo>
                    <a:lnTo>
                      <a:pt x="510" y="119"/>
                    </a:lnTo>
                    <a:lnTo>
                      <a:pt x="510" y="119"/>
                    </a:lnTo>
                    <a:lnTo>
                      <a:pt x="510" y="117"/>
                    </a:lnTo>
                    <a:lnTo>
                      <a:pt x="510" y="117"/>
                    </a:lnTo>
                    <a:lnTo>
                      <a:pt x="510" y="117"/>
                    </a:lnTo>
                    <a:lnTo>
                      <a:pt x="510" y="117"/>
                    </a:lnTo>
                    <a:lnTo>
                      <a:pt x="510" y="117"/>
                    </a:lnTo>
                    <a:lnTo>
                      <a:pt x="510" y="115"/>
                    </a:lnTo>
                    <a:lnTo>
                      <a:pt x="510" y="115"/>
                    </a:lnTo>
                    <a:lnTo>
                      <a:pt x="510" y="115"/>
                    </a:lnTo>
                    <a:lnTo>
                      <a:pt x="508" y="114"/>
                    </a:lnTo>
                    <a:lnTo>
                      <a:pt x="508" y="114"/>
                    </a:lnTo>
                    <a:lnTo>
                      <a:pt x="508" y="114"/>
                    </a:lnTo>
                    <a:lnTo>
                      <a:pt x="508" y="114"/>
                    </a:lnTo>
                    <a:lnTo>
                      <a:pt x="508" y="114"/>
                    </a:lnTo>
                    <a:lnTo>
                      <a:pt x="506" y="114"/>
                    </a:lnTo>
                    <a:lnTo>
                      <a:pt x="506" y="114"/>
                    </a:lnTo>
                    <a:lnTo>
                      <a:pt x="506" y="112"/>
                    </a:lnTo>
                    <a:lnTo>
                      <a:pt x="506" y="112"/>
                    </a:lnTo>
                    <a:lnTo>
                      <a:pt x="506" y="112"/>
                    </a:lnTo>
                    <a:lnTo>
                      <a:pt x="506" y="112"/>
                    </a:lnTo>
                    <a:lnTo>
                      <a:pt x="506" y="112"/>
                    </a:lnTo>
                    <a:lnTo>
                      <a:pt x="506" y="112"/>
                    </a:lnTo>
                    <a:lnTo>
                      <a:pt x="506" y="112"/>
                    </a:lnTo>
                    <a:lnTo>
                      <a:pt x="510" y="112"/>
                    </a:lnTo>
                    <a:lnTo>
                      <a:pt x="510" y="112"/>
                    </a:lnTo>
                    <a:lnTo>
                      <a:pt x="514" y="112"/>
                    </a:lnTo>
                    <a:lnTo>
                      <a:pt x="515" y="112"/>
                    </a:lnTo>
                    <a:lnTo>
                      <a:pt x="515" y="112"/>
                    </a:lnTo>
                    <a:lnTo>
                      <a:pt x="515" y="112"/>
                    </a:lnTo>
                    <a:lnTo>
                      <a:pt x="515" y="112"/>
                    </a:lnTo>
                    <a:lnTo>
                      <a:pt x="517" y="112"/>
                    </a:lnTo>
                    <a:lnTo>
                      <a:pt x="517" y="112"/>
                    </a:lnTo>
                    <a:lnTo>
                      <a:pt x="517" y="112"/>
                    </a:lnTo>
                    <a:lnTo>
                      <a:pt x="519" y="112"/>
                    </a:lnTo>
                    <a:lnTo>
                      <a:pt x="519" y="110"/>
                    </a:lnTo>
                    <a:lnTo>
                      <a:pt x="521" y="110"/>
                    </a:lnTo>
                    <a:lnTo>
                      <a:pt x="521" y="110"/>
                    </a:lnTo>
                    <a:lnTo>
                      <a:pt x="523" y="110"/>
                    </a:lnTo>
                    <a:lnTo>
                      <a:pt x="523" y="110"/>
                    </a:lnTo>
                    <a:lnTo>
                      <a:pt x="523" y="108"/>
                    </a:lnTo>
                    <a:lnTo>
                      <a:pt x="523" y="108"/>
                    </a:lnTo>
                    <a:lnTo>
                      <a:pt x="524" y="108"/>
                    </a:lnTo>
                    <a:lnTo>
                      <a:pt x="524" y="108"/>
                    </a:lnTo>
                    <a:lnTo>
                      <a:pt x="524" y="108"/>
                    </a:lnTo>
                    <a:lnTo>
                      <a:pt x="524" y="108"/>
                    </a:lnTo>
                    <a:lnTo>
                      <a:pt x="526" y="106"/>
                    </a:lnTo>
                    <a:lnTo>
                      <a:pt x="526" y="106"/>
                    </a:lnTo>
                    <a:lnTo>
                      <a:pt x="526" y="106"/>
                    </a:lnTo>
                    <a:lnTo>
                      <a:pt x="526" y="106"/>
                    </a:lnTo>
                    <a:lnTo>
                      <a:pt x="526" y="106"/>
                    </a:lnTo>
                    <a:lnTo>
                      <a:pt x="526" y="106"/>
                    </a:lnTo>
                    <a:lnTo>
                      <a:pt x="526" y="106"/>
                    </a:lnTo>
                    <a:lnTo>
                      <a:pt x="528" y="106"/>
                    </a:lnTo>
                    <a:lnTo>
                      <a:pt x="528" y="105"/>
                    </a:lnTo>
                    <a:lnTo>
                      <a:pt x="528" y="105"/>
                    </a:lnTo>
                    <a:lnTo>
                      <a:pt x="528" y="105"/>
                    </a:lnTo>
                    <a:lnTo>
                      <a:pt x="528" y="105"/>
                    </a:lnTo>
                    <a:lnTo>
                      <a:pt x="530" y="105"/>
                    </a:lnTo>
                    <a:lnTo>
                      <a:pt x="530" y="105"/>
                    </a:lnTo>
                    <a:lnTo>
                      <a:pt x="530" y="105"/>
                    </a:lnTo>
                    <a:lnTo>
                      <a:pt x="530" y="105"/>
                    </a:lnTo>
                    <a:lnTo>
                      <a:pt x="530" y="105"/>
                    </a:lnTo>
                    <a:lnTo>
                      <a:pt x="530" y="103"/>
                    </a:lnTo>
                    <a:lnTo>
                      <a:pt x="532" y="103"/>
                    </a:lnTo>
                    <a:lnTo>
                      <a:pt x="532" y="103"/>
                    </a:lnTo>
                    <a:lnTo>
                      <a:pt x="532" y="103"/>
                    </a:lnTo>
                    <a:lnTo>
                      <a:pt x="534" y="103"/>
                    </a:lnTo>
                    <a:lnTo>
                      <a:pt x="534" y="103"/>
                    </a:lnTo>
                    <a:lnTo>
                      <a:pt x="534" y="103"/>
                    </a:lnTo>
                    <a:lnTo>
                      <a:pt x="534" y="103"/>
                    </a:lnTo>
                    <a:lnTo>
                      <a:pt x="534" y="103"/>
                    </a:lnTo>
                    <a:lnTo>
                      <a:pt x="534" y="103"/>
                    </a:lnTo>
                    <a:lnTo>
                      <a:pt x="535" y="103"/>
                    </a:lnTo>
                    <a:lnTo>
                      <a:pt x="535" y="103"/>
                    </a:lnTo>
                    <a:lnTo>
                      <a:pt x="535" y="103"/>
                    </a:lnTo>
                    <a:lnTo>
                      <a:pt x="535" y="101"/>
                    </a:lnTo>
                    <a:lnTo>
                      <a:pt x="537" y="101"/>
                    </a:lnTo>
                    <a:lnTo>
                      <a:pt x="537" y="101"/>
                    </a:lnTo>
                    <a:lnTo>
                      <a:pt x="537" y="101"/>
                    </a:lnTo>
                    <a:lnTo>
                      <a:pt x="537" y="101"/>
                    </a:lnTo>
                    <a:lnTo>
                      <a:pt x="537" y="101"/>
                    </a:lnTo>
                    <a:lnTo>
                      <a:pt x="537" y="101"/>
                    </a:lnTo>
                    <a:lnTo>
                      <a:pt x="537" y="99"/>
                    </a:lnTo>
                    <a:lnTo>
                      <a:pt x="537" y="99"/>
                    </a:lnTo>
                    <a:lnTo>
                      <a:pt x="537" y="99"/>
                    </a:lnTo>
                    <a:lnTo>
                      <a:pt x="537" y="99"/>
                    </a:lnTo>
                    <a:lnTo>
                      <a:pt x="537" y="99"/>
                    </a:lnTo>
                    <a:lnTo>
                      <a:pt x="537" y="99"/>
                    </a:lnTo>
                    <a:lnTo>
                      <a:pt x="537" y="99"/>
                    </a:lnTo>
                    <a:lnTo>
                      <a:pt x="537" y="99"/>
                    </a:lnTo>
                    <a:lnTo>
                      <a:pt x="537" y="97"/>
                    </a:lnTo>
                    <a:lnTo>
                      <a:pt x="537" y="97"/>
                    </a:lnTo>
                    <a:lnTo>
                      <a:pt x="537" y="97"/>
                    </a:lnTo>
                    <a:lnTo>
                      <a:pt x="539" y="97"/>
                    </a:lnTo>
                    <a:lnTo>
                      <a:pt x="539" y="97"/>
                    </a:lnTo>
                    <a:lnTo>
                      <a:pt x="539" y="97"/>
                    </a:lnTo>
                    <a:lnTo>
                      <a:pt x="539" y="95"/>
                    </a:lnTo>
                    <a:lnTo>
                      <a:pt x="539" y="95"/>
                    </a:lnTo>
                    <a:lnTo>
                      <a:pt x="541" y="95"/>
                    </a:lnTo>
                    <a:lnTo>
                      <a:pt x="541" y="95"/>
                    </a:lnTo>
                    <a:lnTo>
                      <a:pt x="541" y="95"/>
                    </a:lnTo>
                    <a:lnTo>
                      <a:pt x="543" y="95"/>
                    </a:lnTo>
                    <a:lnTo>
                      <a:pt x="543" y="95"/>
                    </a:lnTo>
                    <a:lnTo>
                      <a:pt x="543" y="95"/>
                    </a:lnTo>
                    <a:lnTo>
                      <a:pt x="543" y="95"/>
                    </a:lnTo>
                    <a:lnTo>
                      <a:pt x="543" y="95"/>
                    </a:lnTo>
                    <a:lnTo>
                      <a:pt x="544" y="95"/>
                    </a:lnTo>
                    <a:lnTo>
                      <a:pt x="544" y="95"/>
                    </a:lnTo>
                    <a:lnTo>
                      <a:pt x="544" y="95"/>
                    </a:lnTo>
                    <a:lnTo>
                      <a:pt x="544" y="95"/>
                    </a:lnTo>
                    <a:lnTo>
                      <a:pt x="544" y="94"/>
                    </a:lnTo>
                    <a:lnTo>
                      <a:pt x="544" y="94"/>
                    </a:lnTo>
                    <a:lnTo>
                      <a:pt x="544" y="94"/>
                    </a:lnTo>
                    <a:lnTo>
                      <a:pt x="544" y="94"/>
                    </a:lnTo>
                    <a:lnTo>
                      <a:pt x="544" y="92"/>
                    </a:lnTo>
                    <a:lnTo>
                      <a:pt x="544" y="92"/>
                    </a:lnTo>
                    <a:lnTo>
                      <a:pt x="544" y="92"/>
                    </a:lnTo>
                    <a:lnTo>
                      <a:pt x="544" y="92"/>
                    </a:lnTo>
                    <a:lnTo>
                      <a:pt x="546" y="92"/>
                    </a:lnTo>
                    <a:lnTo>
                      <a:pt x="546" y="92"/>
                    </a:lnTo>
                    <a:lnTo>
                      <a:pt x="546" y="92"/>
                    </a:lnTo>
                    <a:lnTo>
                      <a:pt x="546" y="92"/>
                    </a:lnTo>
                    <a:lnTo>
                      <a:pt x="546" y="92"/>
                    </a:lnTo>
                    <a:lnTo>
                      <a:pt x="548" y="92"/>
                    </a:lnTo>
                    <a:lnTo>
                      <a:pt x="548" y="92"/>
                    </a:lnTo>
                    <a:lnTo>
                      <a:pt x="548" y="92"/>
                    </a:lnTo>
                    <a:lnTo>
                      <a:pt x="548" y="92"/>
                    </a:lnTo>
                    <a:lnTo>
                      <a:pt x="548" y="90"/>
                    </a:lnTo>
                    <a:lnTo>
                      <a:pt x="550" y="90"/>
                    </a:lnTo>
                    <a:lnTo>
                      <a:pt x="550" y="90"/>
                    </a:lnTo>
                    <a:lnTo>
                      <a:pt x="550" y="90"/>
                    </a:lnTo>
                    <a:lnTo>
                      <a:pt x="550" y="90"/>
                    </a:lnTo>
                    <a:lnTo>
                      <a:pt x="550" y="90"/>
                    </a:lnTo>
                    <a:lnTo>
                      <a:pt x="550" y="90"/>
                    </a:lnTo>
                    <a:lnTo>
                      <a:pt x="550" y="90"/>
                    </a:lnTo>
                    <a:lnTo>
                      <a:pt x="552" y="90"/>
                    </a:lnTo>
                    <a:lnTo>
                      <a:pt x="552" y="90"/>
                    </a:lnTo>
                    <a:lnTo>
                      <a:pt x="552" y="90"/>
                    </a:lnTo>
                    <a:lnTo>
                      <a:pt x="552" y="90"/>
                    </a:lnTo>
                    <a:lnTo>
                      <a:pt x="552" y="90"/>
                    </a:lnTo>
                    <a:lnTo>
                      <a:pt x="552" y="90"/>
                    </a:lnTo>
                    <a:lnTo>
                      <a:pt x="553" y="90"/>
                    </a:lnTo>
                    <a:lnTo>
                      <a:pt x="553" y="90"/>
                    </a:lnTo>
                    <a:lnTo>
                      <a:pt x="553" y="90"/>
                    </a:lnTo>
                    <a:lnTo>
                      <a:pt x="553" y="90"/>
                    </a:lnTo>
                    <a:lnTo>
                      <a:pt x="555" y="90"/>
                    </a:lnTo>
                    <a:lnTo>
                      <a:pt x="555" y="90"/>
                    </a:lnTo>
                    <a:lnTo>
                      <a:pt x="555" y="90"/>
                    </a:lnTo>
                    <a:lnTo>
                      <a:pt x="557" y="88"/>
                    </a:lnTo>
                    <a:lnTo>
                      <a:pt x="557" y="88"/>
                    </a:lnTo>
                    <a:lnTo>
                      <a:pt x="557" y="88"/>
                    </a:lnTo>
                    <a:lnTo>
                      <a:pt x="557" y="88"/>
                    </a:lnTo>
                    <a:lnTo>
                      <a:pt x="555" y="88"/>
                    </a:lnTo>
                    <a:lnTo>
                      <a:pt x="555" y="88"/>
                    </a:lnTo>
                    <a:lnTo>
                      <a:pt x="555" y="88"/>
                    </a:lnTo>
                    <a:lnTo>
                      <a:pt x="555" y="88"/>
                    </a:lnTo>
                    <a:lnTo>
                      <a:pt x="555" y="86"/>
                    </a:lnTo>
                    <a:lnTo>
                      <a:pt x="555" y="86"/>
                    </a:lnTo>
                    <a:lnTo>
                      <a:pt x="555" y="86"/>
                    </a:lnTo>
                    <a:lnTo>
                      <a:pt x="557" y="86"/>
                    </a:lnTo>
                    <a:lnTo>
                      <a:pt x="557" y="86"/>
                    </a:lnTo>
                    <a:lnTo>
                      <a:pt x="557" y="86"/>
                    </a:lnTo>
                    <a:lnTo>
                      <a:pt x="557" y="86"/>
                    </a:lnTo>
                    <a:lnTo>
                      <a:pt x="559" y="85"/>
                    </a:lnTo>
                    <a:lnTo>
                      <a:pt x="559" y="86"/>
                    </a:lnTo>
                    <a:lnTo>
                      <a:pt x="559" y="85"/>
                    </a:lnTo>
                    <a:lnTo>
                      <a:pt x="561" y="85"/>
                    </a:lnTo>
                    <a:lnTo>
                      <a:pt x="561" y="85"/>
                    </a:lnTo>
                    <a:lnTo>
                      <a:pt x="561" y="85"/>
                    </a:lnTo>
                    <a:lnTo>
                      <a:pt x="561" y="85"/>
                    </a:lnTo>
                    <a:lnTo>
                      <a:pt x="561" y="85"/>
                    </a:lnTo>
                    <a:lnTo>
                      <a:pt x="562" y="86"/>
                    </a:lnTo>
                    <a:lnTo>
                      <a:pt x="562" y="86"/>
                    </a:lnTo>
                    <a:lnTo>
                      <a:pt x="562" y="86"/>
                    </a:lnTo>
                    <a:lnTo>
                      <a:pt x="562" y="86"/>
                    </a:lnTo>
                    <a:lnTo>
                      <a:pt x="561" y="86"/>
                    </a:lnTo>
                    <a:lnTo>
                      <a:pt x="562" y="88"/>
                    </a:lnTo>
                    <a:lnTo>
                      <a:pt x="562" y="88"/>
                    </a:lnTo>
                    <a:lnTo>
                      <a:pt x="562" y="88"/>
                    </a:lnTo>
                    <a:lnTo>
                      <a:pt x="562" y="88"/>
                    </a:lnTo>
                    <a:lnTo>
                      <a:pt x="564" y="88"/>
                    </a:lnTo>
                    <a:lnTo>
                      <a:pt x="564" y="88"/>
                    </a:lnTo>
                    <a:lnTo>
                      <a:pt x="564" y="88"/>
                    </a:lnTo>
                    <a:lnTo>
                      <a:pt x="564" y="88"/>
                    </a:lnTo>
                    <a:lnTo>
                      <a:pt x="564" y="88"/>
                    </a:lnTo>
                    <a:lnTo>
                      <a:pt x="566" y="88"/>
                    </a:lnTo>
                    <a:lnTo>
                      <a:pt x="566" y="88"/>
                    </a:lnTo>
                    <a:lnTo>
                      <a:pt x="566" y="88"/>
                    </a:lnTo>
                    <a:lnTo>
                      <a:pt x="566" y="88"/>
                    </a:lnTo>
                    <a:lnTo>
                      <a:pt x="566" y="88"/>
                    </a:lnTo>
                    <a:lnTo>
                      <a:pt x="566" y="88"/>
                    </a:lnTo>
                    <a:lnTo>
                      <a:pt x="566" y="88"/>
                    </a:lnTo>
                    <a:lnTo>
                      <a:pt x="568" y="88"/>
                    </a:lnTo>
                    <a:lnTo>
                      <a:pt x="568" y="88"/>
                    </a:lnTo>
                    <a:lnTo>
                      <a:pt x="568" y="90"/>
                    </a:lnTo>
                    <a:lnTo>
                      <a:pt x="570" y="90"/>
                    </a:lnTo>
                    <a:lnTo>
                      <a:pt x="570" y="90"/>
                    </a:lnTo>
                    <a:lnTo>
                      <a:pt x="570" y="90"/>
                    </a:lnTo>
                    <a:lnTo>
                      <a:pt x="570" y="90"/>
                    </a:lnTo>
                    <a:lnTo>
                      <a:pt x="570" y="90"/>
                    </a:lnTo>
                    <a:lnTo>
                      <a:pt x="572" y="90"/>
                    </a:lnTo>
                    <a:lnTo>
                      <a:pt x="572" y="90"/>
                    </a:lnTo>
                    <a:lnTo>
                      <a:pt x="572" y="90"/>
                    </a:lnTo>
                    <a:lnTo>
                      <a:pt x="572" y="90"/>
                    </a:lnTo>
                    <a:lnTo>
                      <a:pt x="572" y="90"/>
                    </a:lnTo>
                    <a:lnTo>
                      <a:pt x="572" y="92"/>
                    </a:lnTo>
                    <a:lnTo>
                      <a:pt x="572" y="92"/>
                    </a:lnTo>
                    <a:lnTo>
                      <a:pt x="572" y="92"/>
                    </a:lnTo>
                    <a:lnTo>
                      <a:pt x="572" y="92"/>
                    </a:lnTo>
                    <a:lnTo>
                      <a:pt x="572" y="92"/>
                    </a:lnTo>
                    <a:lnTo>
                      <a:pt x="573" y="92"/>
                    </a:lnTo>
                    <a:lnTo>
                      <a:pt x="573" y="92"/>
                    </a:lnTo>
                    <a:lnTo>
                      <a:pt x="573" y="92"/>
                    </a:lnTo>
                    <a:lnTo>
                      <a:pt x="573" y="92"/>
                    </a:lnTo>
                    <a:lnTo>
                      <a:pt x="575" y="92"/>
                    </a:lnTo>
                    <a:lnTo>
                      <a:pt x="575" y="92"/>
                    </a:lnTo>
                    <a:lnTo>
                      <a:pt x="575" y="92"/>
                    </a:lnTo>
                    <a:lnTo>
                      <a:pt x="575" y="92"/>
                    </a:lnTo>
                    <a:lnTo>
                      <a:pt x="575" y="92"/>
                    </a:lnTo>
                    <a:lnTo>
                      <a:pt x="575" y="92"/>
                    </a:lnTo>
                    <a:lnTo>
                      <a:pt x="575" y="92"/>
                    </a:lnTo>
                    <a:lnTo>
                      <a:pt x="575" y="92"/>
                    </a:lnTo>
                    <a:lnTo>
                      <a:pt x="575" y="92"/>
                    </a:lnTo>
                    <a:lnTo>
                      <a:pt x="577" y="92"/>
                    </a:lnTo>
                    <a:lnTo>
                      <a:pt x="577" y="94"/>
                    </a:lnTo>
                    <a:lnTo>
                      <a:pt x="577" y="94"/>
                    </a:lnTo>
                    <a:lnTo>
                      <a:pt x="577" y="94"/>
                    </a:lnTo>
                    <a:lnTo>
                      <a:pt x="577" y="95"/>
                    </a:lnTo>
                    <a:lnTo>
                      <a:pt x="577" y="95"/>
                    </a:lnTo>
                    <a:lnTo>
                      <a:pt x="577" y="95"/>
                    </a:lnTo>
                    <a:lnTo>
                      <a:pt x="579" y="95"/>
                    </a:lnTo>
                    <a:lnTo>
                      <a:pt x="579" y="95"/>
                    </a:lnTo>
                    <a:lnTo>
                      <a:pt x="579" y="95"/>
                    </a:lnTo>
                    <a:lnTo>
                      <a:pt x="579" y="95"/>
                    </a:lnTo>
                    <a:lnTo>
                      <a:pt x="579" y="95"/>
                    </a:lnTo>
                    <a:lnTo>
                      <a:pt x="579" y="95"/>
                    </a:lnTo>
                    <a:lnTo>
                      <a:pt x="581" y="95"/>
                    </a:lnTo>
                    <a:lnTo>
                      <a:pt x="581" y="95"/>
                    </a:lnTo>
                    <a:lnTo>
                      <a:pt x="581" y="95"/>
                    </a:lnTo>
                    <a:lnTo>
                      <a:pt x="581" y="95"/>
                    </a:lnTo>
                    <a:lnTo>
                      <a:pt x="581" y="95"/>
                    </a:lnTo>
                    <a:lnTo>
                      <a:pt x="581" y="95"/>
                    </a:lnTo>
                    <a:lnTo>
                      <a:pt x="581" y="95"/>
                    </a:lnTo>
                    <a:lnTo>
                      <a:pt x="581" y="97"/>
                    </a:lnTo>
                    <a:lnTo>
                      <a:pt x="581" y="97"/>
                    </a:lnTo>
                    <a:lnTo>
                      <a:pt x="581" y="97"/>
                    </a:lnTo>
                    <a:lnTo>
                      <a:pt x="582" y="97"/>
                    </a:lnTo>
                    <a:lnTo>
                      <a:pt x="582" y="97"/>
                    </a:lnTo>
                    <a:lnTo>
                      <a:pt x="582" y="97"/>
                    </a:lnTo>
                    <a:lnTo>
                      <a:pt x="582" y="97"/>
                    </a:lnTo>
                    <a:lnTo>
                      <a:pt x="582" y="97"/>
                    </a:lnTo>
                    <a:lnTo>
                      <a:pt x="584" y="97"/>
                    </a:lnTo>
                    <a:lnTo>
                      <a:pt x="584" y="95"/>
                    </a:lnTo>
                    <a:lnTo>
                      <a:pt x="584" y="95"/>
                    </a:lnTo>
                    <a:lnTo>
                      <a:pt x="584" y="95"/>
                    </a:lnTo>
                    <a:lnTo>
                      <a:pt x="584" y="95"/>
                    </a:lnTo>
                    <a:lnTo>
                      <a:pt x="584" y="95"/>
                    </a:lnTo>
                    <a:lnTo>
                      <a:pt x="586" y="95"/>
                    </a:lnTo>
                    <a:lnTo>
                      <a:pt x="586" y="97"/>
                    </a:lnTo>
                    <a:lnTo>
                      <a:pt x="586" y="97"/>
                    </a:lnTo>
                    <a:lnTo>
                      <a:pt x="586" y="97"/>
                    </a:lnTo>
                    <a:lnTo>
                      <a:pt x="588" y="97"/>
                    </a:lnTo>
                    <a:lnTo>
                      <a:pt x="588" y="97"/>
                    </a:lnTo>
                    <a:lnTo>
                      <a:pt x="588" y="97"/>
                    </a:lnTo>
                    <a:lnTo>
                      <a:pt x="588" y="97"/>
                    </a:lnTo>
                    <a:lnTo>
                      <a:pt x="588" y="97"/>
                    </a:lnTo>
                    <a:lnTo>
                      <a:pt x="588" y="97"/>
                    </a:lnTo>
                    <a:lnTo>
                      <a:pt x="588" y="97"/>
                    </a:lnTo>
                    <a:lnTo>
                      <a:pt x="588" y="97"/>
                    </a:lnTo>
                    <a:lnTo>
                      <a:pt x="588" y="97"/>
                    </a:lnTo>
                    <a:lnTo>
                      <a:pt x="590" y="97"/>
                    </a:lnTo>
                    <a:lnTo>
                      <a:pt x="590" y="97"/>
                    </a:lnTo>
                    <a:lnTo>
                      <a:pt x="590" y="97"/>
                    </a:lnTo>
                    <a:lnTo>
                      <a:pt x="590" y="97"/>
                    </a:lnTo>
                    <a:lnTo>
                      <a:pt x="590" y="97"/>
                    </a:lnTo>
                    <a:lnTo>
                      <a:pt x="590" y="97"/>
                    </a:lnTo>
                    <a:lnTo>
                      <a:pt x="590" y="97"/>
                    </a:lnTo>
                    <a:lnTo>
                      <a:pt x="591" y="97"/>
                    </a:lnTo>
                    <a:lnTo>
                      <a:pt x="591" y="97"/>
                    </a:lnTo>
                    <a:lnTo>
                      <a:pt x="591" y="97"/>
                    </a:lnTo>
                    <a:lnTo>
                      <a:pt x="591" y="99"/>
                    </a:lnTo>
                    <a:lnTo>
                      <a:pt x="591" y="99"/>
                    </a:lnTo>
                    <a:lnTo>
                      <a:pt x="591" y="99"/>
                    </a:lnTo>
                    <a:lnTo>
                      <a:pt x="591" y="99"/>
                    </a:lnTo>
                    <a:lnTo>
                      <a:pt x="591" y="99"/>
                    </a:lnTo>
                    <a:lnTo>
                      <a:pt x="591" y="99"/>
                    </a:lnTo>
                    <a:lnTo>
                      <a:pt x="591" y="99"/>
                    </a:lnTo>
                    <a:lnTo>
                      <a:pt x="593" y="99"/>
                    </a:lnTo>
                    <a:lnTo>
                      <a:pt x="593" y="99"/>
                    </a:lnTo>
                    <a:lnTo>
                      <a:pt x="593" y="99"/>
                    </a:lnTo>
                    <a:lnTo>
                      <a:pt x="593" y="99"/>
                    </a:lnTo>
                    <a:lnTo>
                      <a:pt x="593" y="99"/>
                    </a:lnTo>
                    <a:lnTo>
                      <a:pt x="593" y="99"/>
                    </a:lnTo>
                    <a:lnTo>
                      <a:pt x="593" y="99"/>
                    </a:lnTo>
                    <a:lnTo>
                      <a:pt x="593" y="99"/>
                    </a:lnTo>
                    <a:lnTo>
                      <a:pt x="593" y="99"/>
                    </a:lnTo>
                    <a:lnTo>
                      <a:pt x="593" y="101"/>
                    </a:lnTo>
                    <a:lnTo>
                      <a:pt x="593" y="101"/>
                    </a:lnTo>
                    <a:lnTo>
                      <a:pt x="593" y="101"/>
                    </a:lnTo>
                    <a:lnTo>
                      <a:pt x="593" y="101"/>
                    </a:lnTo>
                    <a:lnTo>
                      <a:pt x="595" y="101"/>
                    </a:lnTo>
                    <a:lnTo>
                      <a:pt x="595" y="101"/>
                    </a:lnTo>
                    <a:lnTo>
                      <a:pt x="595" y="101"/>
                    </a:lnTo>
                    <a:lnTo>
                      <a:pt x="595" y="101"/>
                    </a:lnTo>
                    <a:lnTo>
                      <a:pt x="597" y="101"/>
                    </a:lnTo>
                    <a:lnTo>
                      <a:pt x="597" y="101"/>
                    </a:lnTo>
                    <a:lnTo>
                      <a:pt x="597" y="101"/>
                    </a:lnTo>
                    <a:lnTo>
                      <a:pt x="597" y="101"/>
                    </a:lnTo>
                    <a:lnTo>
                      <a:pt x="597" y="103"/>
                    </a:lnTo>
                    <a:lnTo>
                      <a:pt x="597" y="103"/>
                    </a:lnTo>
                    <a:lnTo>
                      <a:pt x="599" y="103"/>
                    </a:lnTo>
                    <a:lnTo>
                      <a:pt x="599" y="103"/>
                    </a:lnTo>
                    <a:lnTo>
                      <a:pt x="599" y="103"/>
                    </a:lnTo>
                    <a:lnTo>
                      <a:pt x="599" y="103"/>
                    </a:lnTo>
                    <a:lnTo>
                      <a:pt x="599" y="103"/>
                    </a:lnTo>
                    <a:lnTo>
                      <a:pt x="599" y="103"/>
                    </a:lnTo>
                    <a:lnTo>
                      <a:pt x="600" y="105"/>
                    </a:lnTo>
                    <a:lnTo>
                      <a:pt x="600" y="105"/>
                    </a:lnTo>
                    <a:lnTo>
                      <a:pt x="600" y="105"/>
                    </a:lnTo>
                    <a:lnTo>
                      <a:pt x="600" y="105"/>
                    </a:lnTo>
                    <a:lnTo>
                      <a:pt x="600" y="105"/>
                    </a:lnTo>
                    <a:lnTo>
                      <a:pt x="600" y="105"/>
                    </a:lnTo>
                    <a:lnTo>
                      <a:pt x="600" y="105"/>
                    </a:lnTo>
                    <a:lnTo>
                      <a:pt x="602" y="105"/>
                    </a:lnTo>
                    <a:lnTo>
                      <a:pt x="602" y="106"/>
                    </a:lnTo>
                    <a:lnTo>
                      <a:pt x="602" y="106"/>
                    </a:lnTo>
                    <a:lnTo>
                      <a:pt x="602" y="105"/>
                    </a:lnTo>
                    <a:lnTo>
                      <a:pt x="602" y="105"/>
                    </a:lnTo>
                    <a:lnTo>
                      <a:pt x="602" y="105"/>
                    </a:lnTo>
                    <a:lnTo>
                      <a:pt x="604" y="106"/>
                    </a:lnTo>
                    <a:lnTo>
                      <a:pt x="604" y="106"/>
                    </a:lnTo>
                    <a:lnTo>
                      <a:pt x="604" y="106"/>
                    </a:lnTo>
                    <a:lnTo>
                      <a:pt x="604" y="106"/>
                    </a:lnTo>
                    <a:lnTo>
                      <a:pt x="604" y="106"/>
                    </a:lnTo>
                    <a:lnTo>
                      <a:pt x="604" y="106"/>
                    </a:lnTo>
                    <a:lnTo>
                      <a:pt x="606" y="106"/>
                    </a:lnTo>
                    <a:lnTo>
                      <a:pt x="606" y="106"/>
                    </a:lnTo>
                    <a:lnTo>
                      <a:pt x="606" y="106"/>
                    </a:lnTo>
                    <a:lnTo>
                      <a:pt x="606" y="108"/>
                    </a:lnTo>
                    <a:lnTo>
                      <a:pt x="606" y="108"/>
                    </a:lnTo>
                    <a:lnTo>
                      <a:pt x="606" y="108"/>
                    </a:lnTo>
                    <a:lnTo>
                      <a:pt x="608" y="108"/>
                    </a:lnTo>
                    <a:lnTo>
                      <a:pt x="608" y="108"/>
                    </a:lnTo>
                    <a:lnTo>
                      <a:pt x="608" y="108"/>
                    </a:lnTo>
                    <a:lnTo>
                      <a:pt x="608" y="108"/>
                    </a:lnTo>
                    <a:lnTo>
                      <a:pt x="608" y="108"/>
                    </a:lnTo>
                    <a:lnTo>
                      <a:pt x="608" y="108"/>
                    </a:lnTo>
                    <a:lnTo>
                      <a:pt x="610" y="108"/>
                    </a:lnTo>
                    <a:lnTo>
                      <a:pt x="610" y="108"/>
                    </a:lnTo>
                    <a:lnTo>
                      <a:pt x="610" y="108"/>
                    </a:lnTo>
                    <a:lnTo>
                      <a:pt x="610" y="108"/>
                    </a:lnTo>
                    <a:lnTo>
                      <a:pt x="610" y="108"/>
                    </a:lnTo>
                    <a:lnTo>
                      <a:pt x="610" y="108"/>
                    </a:lnTo>
                    <a:lnTo>
                      <a:pt x="610" y="108"/>
                    </a:lnTo>
                    <a:lnTo>
                      <a:pt x="610" y="108"/>
                    </a:lnTo>
                    <a:lnTo>
                      <a:pt x="610" y="108"/>
                    </a:lnTo>
                    <a:lnTo>
                      <a:pt x="611" y="108"/>
                    </a:lnTo>
                    <a:lnTo>
                      <a:pt x="611" y="108"/>
                    </a:lnTo>
                    <a:lnTo>
                      <a:pt x="611" y="108"/>
                    </a:lnTo>
                    <a:lnTo>
                      <a:pt x="611" y="108"/>
                    </a:lnTo>
                    <a:lnTo>
                      <a:pt x="611" y="108"/>
                    </a:lnTo>
                    <a:lnTo>
                      <a:pt x="613" y="110"/>
                    </a:lnTo>
                    <a:lnTo>
                      <a:pt x="613" y="110"/>
                    </a:lnTo>
                    <a:lnTo>
                      <a:pt x="615" y="110"/>
                    </a:lnTo>
                    <a:lnTo>
                      <a:pt x="615" y="110"/>
                    </a:lnTo>
                    <a:lnTo>
                      <a:pt x="615" y="110"/>
                    </a:lnTo>
                    <a:lnTo>
                      <a:pt x="615" y="110"/>
                    </a:lnTo>
                    <a:lnTo>
                      <a:pt x="615" y="110"/>
                    </a:lnTo>
                    <a:lnTo>
                      <a:pt x="617" y="110"/>
                    </a:lnTo>
                    <a:lnTo>
                      <a:pt x="617" y="110"/>
                    </a:lnTo>
                    <a:lnTo>
                      <a:pt x="617" y="110"/>
                    </a:lnTo>
                    <a:lnTo>
                      <a:pt x="617" y="110"/>
                    </a:lnTo>
                    <a:lnTo>
                      <a:pt x="619" y="110"/>
                    </a:lnTo>
                    <a:lnTo>
                      <a:pt x="619" y="110"/>
                    </a:lnTo>
                    <a:lnTo>
                      <a:pt x="619" y="110"/>
                    </a:lnTo>
                    <a:lnTo>
                      <a:pt x="619" y="112"/>
                    </a:lnTo>
                    <a:lnTo>
                      <a:pt x="619" y="112"/>
                    </a:lnTo>
                    <a:lnTo>
                      <a:pt x="619" y="110"/>
                    </a:lnTo>
                    <a:lnTo>
                      <a:pt x="619" y="110"/>
                    </a:lnTo>
                    <a:lnTo>
                      <a:pt x="619" y="110"/>
                    </a:lnTo>
                    <a:lnTo>
                      <a:pt x="620" y="110"/>
                    </a:lnTo>
                    <a:lnTo>
                      <a:pt x="620" y="110"/>
                    </a:lnTo>
                    <a:lnTo>
                      <a:pt x="620" y="110"/>
                    </a:lnTo>
                    <a:lnTo>
                      <a:pt x="620" y="110"/>
                    </a:lnTo>
                    <a:lnTo>
                      <a:pt x="620" y="112"/>
                    </a:lnTo>
                    <a:lnTo>
                      <a:pt x="620" y="112"/>
                    </a:lnTo>
                    <a:lnTo>
                      <a:pt x="620" y="112"/>
                    </a:lnTo>
                    <a:lnTo>
                      <a:pt x="620" y="112"/>
                    </a:lnTo>
                    <a:lnTo>
                      <a:pt x="620" y="112"/>
                    </a:lnTo>
                    <a:lnTo>
                      <a:pt x="622" y="112"/>
                    </a:lnTo>
                    <a:lnTo>
                      <a:pt x="622" y="110"/>
                    </a:lnTo>
                    <a:lnTo>
                      <a:pt x="622" y="110"/>
                    </a:lnTo>
                    <a:lnTo>
                      <a:pt x="622" y="110"/>
                    </a:lnTo>
                    <a:lnTo>
                      <a:pt x="622" y="110"/>
                    </a:lnTo>
                    <a:lnTo>
                      <a:pt x="624" y="110"/>
                    </a:lnTo>
                    <a:lnTo>
                      <a:pt x="624" y="112"/>
                    </a:lnTo>
                    <a:lnTo>
                      <a:pt x="626" y="112"/>
                    </a:lnTo>
                    <a:lnTo>
                      <a:pt x="626" y="112"/>
                    </a:lnTo>
                    <a:lnTo>
                      <a:pt x="626" y="112"/>
                    </a:lnTo>
                    <a:lnTo>
                      <a:pt x="628" y="112"/>
                    </a:lnTo>
                    <a:lnTo>
                      <a:pt x="628" y="112"/>
                    </a:lnTo>
                    <a:lnTo>
                      <a:pt x="628" y="112"/>
                    </a:lnTo>
                    <a:lnTo>
                      <a:pt x="628" y="114"/>
                    </a:lnTo>
                    <a:lnTo>
                      <a:pt x="628" y="114"/>
                    </a:lnTo>
                    <a:lnTo>
                      <a:pt x="628" y="114"/>
                    </a:lnTo>
                    <a:lnTo>
                      <a:pt x="628" y="114"/>
                    </a:lnTo>
                    <a:lnTo>
                      <a:pt x="629" y="112"/>
                    </a:lnTo>
                    <a:lnTo>
                      <a:pt x="629" y="114"/>
                    </a:lnTo>
                    <a:lnTo>
                      <a:pt x="629" y="114"/>
                    </a:lnTo>
                    <a:lnTo>
                      <a:pt x="631" y="114"/>
                    </a:lnTo>
                    <a:lnTo>
                      <a:pt x="631" y="114"/>
                    </a:lnTo>
                    <a:lnTo>
                      <a:pt x="631" y="114"/>
                    </a:lnTo>
                    <a:lnTo>
                      <a:pt x="631" y="114"/>
                    </a:lnTo>
                    <a:lnTo>
                      <a:pt x="631" y="114"/>
                    </a:lnTo>
                    <a:lnTo>
                      <a:pt x="631" y="114"/>
                    </a:lnTo>
                    <a:lnTo>
                      <a:pt x="631" y="114"/>
                    </a:lnTo>
                    <a:lnTo>
                      <a:pt x="633" y="114"/>
                    </a:lnTo>
                    <a:lnTo>
                      <a:pt x="633" y="114"/>
                    </a:lnTo>
                    <a:lnTo>
                      <a:pt x="633" y="114"/>
                    </a:lnTo>
                    <a:lnTo>
                      <a:pt x="633" y="114"/>
                    </a:lnTo>
                    <a:lnTo>
                      <a:pt x="635" y="114"/>
                    </a:lnTo>
                    <a:lnTo>
                      <a:pt x="635" y="115"/>
                    </a:lnTo>
                    <a:lnTo>
                      <a:pt x="635" y="115"/>
                    </a:lnTo>
                    <a:lnTo>
                      <a:pt x="635" y="115"/>
                    </a:lnTo>
                    <a:lnTo>
                      <a:pt x="635" y="115"/>
                    </a:lnTo>
                    <a:lnTo>
                      <a:pt x="635" y="115"/>
                    </a:lnTo>
                    <a:lnTo>
                      <a:pt x="635" y="115"/>
                    </a:lnTo>
                    <a:lnTo>
                      <a:pt x="635" y="115"/>
                    </a:lnTo>
                    <a:lnTo>
                      <a:pt x="635" y="117"/>
                    </a:lnTo>
                    <a:lnTo>
                      <a:pt x="637" y="117"/>
                    </a:lnTo>
                    <a:lnTo>
                      <a:pt x="637" y="117"/>
                    </a:lnTo>
                    <a:lnTo>
                      <a:pt x="637" y="117"/>
                    </a:lnTo>
                    <a:lnTo>
                      <a:pt x="637" y="117"/>
                    </a:lnTo>
                    <a:lnTo>
                      <a:pt x="637" y="119"/>
                    </a:lnTo>
                    <a:lnTo>
                      <a:pt x="638" y="119"/>
                    </a:lnTo>
                    <a:lnTo>
                      <a:pt x="638" y="119"/>
                    </a:lnTo>
                    <a:lnTo>
                      <a:pt x="638" y="119"/>
                    </a:lnTo>
                    <a:lnTo>
                      <a:pt x="638" y="121"/>
                    </a:lnTo>
                    <a:lnTo>
                      <a:pt x="638" y="121"/>
                    </a:lnTo>
                    <a:lnTo>
                      <a:pt x="638" y="121"/>
                    </a:lnTo>
                    <a:lnTo>
                      <a:pt x="638" y="121"/>
                    </a:lnTo>
                    <a:lnTo>
                      <a:pt x="640" y="121"/>
                    </a:lnTo>
                    <a:lnTo>
                      <a:pt x="640" y="121"/>
                    </a:lnTo>
                    <a:lnTo>
                      <a:pt x="640" y="121"/>
                    </a:lnTo>
                    <a:lnTo>
                      <a:pt x="640" y="121"/>
                    </a:lnTo>
                    <a:lnTo>
                      <a:pt x="642" y="121"/>
                    </a:lnTo>
                    <a:lnTo>
                      <a:pt x="642" y="121"/>
                    </a:lnTo>
                    <a:lnTo>
                      <a:pt x="644" y="121"/>
                    </a:lnTo>
                    <a:lnTo>
                      <a:pt x="644" y="121"/>
                    </a:lnTo>
                    <a:lnTo>
                      <a:pt x="644" y="121"/>
                    </a:lnTo>
                    <a:lnTo>
                      <a:pt x="644" y="121"/>
                    </a:lnTo>
                    <a:lnTo>
                      <a:pt x="644" y="123"/>
                    </a:lnTo>
                    <a:lnTo>
                      <a:pt x="646" y="123"/>
                    </a:lnTo>
                    <a:lnTo>
                      <a:pt x="646" y="123"/>
                    </a:lnTo>
                    <a:lnTo>
                      <a:pt x="646" y="123"/>
                    </a:lnTo>
                    <a:lnTo>
                      <a:pt x="646" y="123"/>
                    </a:lnTo>
                    <a:lnTo>
                      <a:pt x="646" y="124"/>
                    </a:lnTo>
                    <a:lnTo>
                      <a:pt x="647" y="124"/>
                    </a:lnTo>
                    <a:lnTo>
                      <a:pt x="647" y="124"/>
                    </a:lnTo>
                    <a:lnTo>
                      <a:pt x="647" y="124"/>
                    </a:lnTo>
                    <a:lnTo>
                      <a:pt x="647" y="124"/>
                    </a:lnTo>
                    <a:lnTo>
                      <a:pt x="647" y="124"/>
                    </a:lnTo>
                    <a:lnTo>
                      <a:pt x="647" y="124"/>
                    </a:lnTo>
                    <a:lnTo>
                      <a:pt x="647" y="126"/>
                    </a:lnTo>
                    <a:lnTo>
                      <a:pt x="647" y="126"/>
                    </a:lnTo>
                    <a:lnTo>
                      <a:pt x="649" y="126"/>
                    </a:lnTo>
                    <a:lnTo>
                      <a:pt x="649" y="126"/>
                    </a:lnTo>
                    <a:lnTo>
                      <a:pt x="649" y="128"/>
                    </a:lnTo>
                    <a:lnTo>
                      <a:pt x="649" y="128"/>
                    </a:lnTo>
                    <a:lnTo>
                      <a:pt x="649" y="128"/>
                    </a:lnTo>
                    <a:lnTo>
                      <a:pt x="649" y="126"/>
                    </a:lnTo>
                    <a:lnTo>
                      <a:pt x="649" y="126"/>
                    </a:lnTo>
                    <a:lnTo>
                      <a:pt x="649" y="126"/>
                    </a:lnTo>
                    <a:lnTo>
                      <a:pt x="649" y="126"/>
                    </a:lnTo>
                    <a:lnTo>
                      <a:pt x="649" y="126"/>
                    </a:lnTo>
                    <a:lnTo>
                      <a:pt x="651" y="126"/>
                    </a:lnTo>
                    <a:lnTo>
                      <a:pt x="651" y="126"/>
                    </a:lnTo>
                    <a:lnTo>
                      <a:pt x="651" y="126"/>
                    </a:lnTo>
                    <a:lnTo>
                      <a:pt x="651" y="126"/>
                    </a:lnTo>
                    <a:lnTo>
                      <a:pt x="651" y="126"/>
                    </a:lnTo>
                    <a:lnTo>
                      <a:pt x="651" y="126"/>
                    </a:lnTo>
                    <a:lnTo>
                      <a:pt x="651" y="126"/>
                    </a:lnTo>
                    <a:lnTo>
                      <a:pt x="653" y="128"/>
                    </a:lnTo>
                    <a:lnTo>
                      <a:pt x="653" y="128"/>
                    </a:lnTo>
                    <a:lnTo>
                      <a:pt x="653" y="128"/>
                    </a:lnTo>
                    <a:lnTo>
                      <a:pt x="653" y="126"/>
                    </a:lnTo>
                    <a:lnTo>
                      <a:pt x="653" y="126"/>
                    </a:lnTo>
                    <a:lnTo>
                      <a:pt x="653" y="126"/>
                    </a:lnTo>
                    <a:lnTo>
                      <a:pt x="655" y="128"/>
                    </a:lnTo>
                    <a:lnTo>
                      <a:pt x="655" y="128"/>
                    </a:lnTo>
                    <a:lnTo>
                      <a:pt x="657" y="128"/>
                    </a:lnTo>
                    <a:lnTo>
                      <a:pt x="657" y="128"/>
                    </a:lnTo>
                    <a:lnTo>
                      <a:pt x="657" y="128"/>
                    </a:lnTo>
                    <a:lnTo>
                      <a:pt x="657" y="128"/>
                    </a:lnTo>
                    <a:lnTo>
                      <a:pt x="658" y="128"/>
                    </a:lnTo>
                    <a:lnTo>
                      <a:pt x="658" y="128"/>
                    </a:lnTo>
                    <a:lnTo>
                      <a:pt x="658" y="128"/>
                    </a:lnTo>
                    <a:lnTo>
                      <a:pt x="658" y="128"/>
                    </a:lnTo>
                    <a:lnTo>
                      <a:pt x="658" y="128"/>
                    </a:lnTo>
                    <a:lnTo>
                      <a:pt x="658" y="128"/>
                    </a:lnTo>
                    <a:lnTo>
                      <a:pt x="660" y="128"/>
                    </a:lnTo>
                    <a:lnTo>
                      <a:pt x="660" y="128"/>
                    </a:lnTo>
                    <a:lnTo>
                      <a:pt x="660" y="128"/>
                    </a:lnTo>
                    <a:lnTo>
                      <a:pt x="660" y="128"/>
                    </a:lnTo>
                    <a:lnTo>
                      <a:pt x="662" y="128"/>
                    </a:lnTo>
                    <a:lnTo>
                      <a:pt x="662" y="128"/>
                    </a:lnTo>
                    <a:lnTo>
                      <a:pt x="662" y="128"/>
                    </a:lnTo>
                    <a:lnTo>
                      <a:pt x="662" y="128"/>
                    </a:lnTo>
                    <a:lnTo>
                      <a:pt x="662" y="128"/>
                    </a:lnTo>
                    <a:lnTo>
                      <a:pt x="664" y="128"/>
                    </a:lnTo>
                    <a:lnTo>
                      <a:pt x="664" y="128"/>
                    </a:lnTo>
                    <a:lnTo>
                      <a:pt x="664" y="128"/>
                    </a:lnTo>
                    <a:lnTo>
                      <a:pt x="666" y="128"/>
                    </a:lnTo>
                    <a:lnTo>
                      <a:pt x="666" y="128"/>
                    </a:lnTo>
                    <a:lnTo>
                      <a:pt x="666" y="128"/>
                    </a:lnTo>
                    <a:lnTo>
                      <a:pt x="667" y="128"/>
                    </a:lnTo>
                    <a:lnTo>
                      <a:pt x="667" y="128"/>
                    </a:lnTo>
                    <a:lnTo>
                      <a:pt x="667" y="128"/>
                    </a:lnTo>
                    <a:lnTo>
                      <a:pt x="667" y="130"/>
                    </a:lnTo>
                    <a:lnTo>
                      <a:pt x="667" y="130"/>
                    </a:lnTo>
                    <a:lnTo>
                      <a:pt x="669" y="130"/>
                    </a:lnTo>
                    <a:lnTo>
                      <a:pt x="669" y="130"/>
                    </a:lnTo>
                    <a:lnTo>
                      <a:pt x="669" y="132"/>
                    </a:lnTo>
                    <a:lnTo>
                      <a:pt x="669" y="132"/>
                    </a:lnTo>
                    <a:lnTo>
                      <a:pt x="671" y="132"/>
                    </a:lnTo>
                    <a:lnTo>
                      <a:pt x="671" y="133"/>
                    </a:lnTo>
                    <a:lnTo>
                      <a:pt x="671" y="133"/>
                    </a:lnTo>
                    <a:lnTo>
                      <a:pt x="671" y="133"/>
                    </a:lnTo>
                    <a:lnTo>
                      <a:pt x="671" y="133"/>
                    </a:lnTo>
                    <a:lnTo>
                      <a:pt x="671" y="135"/>
                    </a:lnTo>
                    <a:lnTo>
                      <a:pt x="673" y="135"/>
                    </a:lnTo>
                    <a:lnTo>
                      <a:pt x="673" y="135"/>
                    </a:lnTo>
                    <a:lnTo>
                      <a:pt x="673" y="135"/>
                    </a:lnTo>
                    <a:lnTo>
                      <a:pt x="673" y="135"/>
                    </a:lnTo>
                    <a:lnTo>
                      <a:pt x="673" y="135"/>
                    </a:lnTo>
                    <a:lnTo>
                      <a:pt x="673" y="135"/>
                    </a:lnTo>
                    <a:lnTo>
                      <a:pt x="675" y="135"/>
                    </a:lnTo>
                    <a:lnTo>
                      <a:pt x="675" y="135"/>
                    </a:lnTo>
                    <a:lnTo>
                      <a:pt x="675" y="135"/>
                    </a:lnTo>
                    <a:lnTo>
                      <a:pt x="675" y="135"/>
                    </a:lnTo>
                    <a:lnTo>
                      <a:pt x="675" y="135"/>
                    </a:lnTo>
                    <a:lnTo>
                      <a:pt x="675" y="135"/>
                    </a:lnTo>
                    <a:lnTo>
                      <a:pt x="675" y="135"/>
                    </a:lnTo>
                    <a:lnTo>
                      <a:pt x="675" y="133"/>
                    </a:lnTo>
                    <a:lnTo>
                      <a:pt x="676" y="133"/>
                    </a:lnTo>
                    <a:lnTo>
                      <a:pt x="676" y="133"/>
                    </a:lnTo>
                    <a:lnTo>
                      <a:pt x="676" y="133"/>
                    </a:lnTo>
                    <a:lnTo>
                      <a:pt x="676" y="133"/>
                    </a:lnTo>
                    <a:lnTo>
                      <a:pt x="676" y="133"/>
                    </a:lnTo>
                    <a:lnTo>
                      <a:pt x="676" y="133"/>
                    </a:lnTo>
                    <a:lnTo>
                      <a:pt x="678" y="133"/>
                    </a:lnTo>
                    <a:lnTo>
                      <a:pt x="678" y="133"/>
                    </a:lnTo>
                    <a:lnTo>
                      <a:pt x="678" y="133"/>
                    </a:lnTo>
                    <a:lnTo>
                      <a:pt x="678" y="133"/>
                    </a:lnTo>
                    <a:lnTo>
                      <a:pt x="678" y="135"/>
                    </a:lnTo>
                    <a:lnTo>
                      <a:pt x="680" y="135"/>
                    </a:lnTo>
                    <a:lnTo>
                      <a:pt x="680" y="135"/>
                    </a:lnTo>
                    <a:lnTo>
                      <a:pt x="680" y="135"/>
                    </a:lnTo>
                    <a:lnTo>
                      <a:pt x="680" y="135"/>
                    </a:lnTo>
                    <a:lnTo>
                      <a:pt x="680" y="135"/>
                    </a:lnTo>
                    <a:lnTo>
                      <a:pt x="680" y="135"/>
                    </a:lnTo>
                    <a:lnTo>
                      <a:pt x="682" y="135"/>
                    </a:lnTo>
                    <a:lnTo>
                      <a:pt x="682" y="135"/>
                    </a:lnTo>
                    <a:lnTo>
                      <a:pt x="682" y="137"/>
                    </a:lnTo>
                    <a:lnTo>
                      <a:pt x="682" y="137"/>
                    </a:lnTo>
                    <a:lnTo>
                      <a:pt x="682" y="137"/>
                    </a:lnTo>
                    <a:lnTo>
                      <a:pt x="682" y="137"/>
                    </a:lnTo>
                    <a:lnTo>
                      <a:pt x="682" y="137"/>
                    </a:lnTo>
                    <a:lnTo>
                      <a:pt x="682" y="137"/>
                    </a:lnTo>
                    <a:lnTo>
                      <a:pt x="684" y="137"/>
                    </a:lnTo>
                    <a:lnTo>
                      <a:pt x="684" y="139"/>
                    </a:lnTo>
                    <a:lnTo>
                      <a:pt x="684" y="139"/>
                    </a:lnTo>
                    <a:lnTo>
                      <a:pt x="684" y="139"/>
                    </a:lnTo>
                    <a:lnTo>
                      <a:pt x="684" y="139"/>
                    </a:lnTo>
                    <a:lnTo>
                      <a:pt x="684" y="139"/>
                    </a:lnTo>
                    <a:lnTo>
                      <a:pt x="684" y="139"/>
                    </a:lnTo>
                    <a:lnTo>
                      <a:pt x="685" y="139"/>
                    </a:lnTo>
                    <a:lnTo>
                      <a:pt x="685" y="141"/>
                    </a:lnTo>
                    <a:lnTo>
                      <a:pt x="685" y="141"/>
                    </a:lnTo>
                    <a:lnTo>
                      <a:pt x="687" y="141"/>
                    </a:lnTo>
                    <a:lnTo>
                      <a:pt x="687" y="141"/>
                    </a:lnTo>
                    <a:lnTo>
                      <a:pt x="687" y="141"/>
                    </a:lnTo>
                    <a:lnTo>
                      <a:pt x="687" y="141"/>
                    </a:lnTo>
                    <a:lnTo>
                      <a:pt x="687" y="141"/>
                    </a:lnTo>
                    <a:lnTo>
                      <a:pt x="689" y="141"/>
                    </a:lnTo>
                    <a:lnTo>
                      <a:pt x="689" y="141"/>
                    </a:lnTo>
                    <a:lnTo>
                      <a:pt x="689" y="141"/>
                    </a:lnTo>
                    <a:lnTo>
                      <a:pt x="689" y="141"/>
                    </a:lnTo>
                    <a:lnTo>
                      <a:pt x="691" y="141"/>
                    </a:lnTo>
                    <a:lnTo>
                      <a:pt x="691" y="141"/>
                    </a:lnTo>
                    <a:lnTo>
                      <a:pt x="691" y="141"/>
                    </a:lnTo>
                    <a:lnTo>
                      <a:pt x="691" y="141"/>
                    </a:lnTo>
                    <a:lnTo>
                      <a:pt x="691" y="141"/>
                    </a:lnTo>
                    <a:lnTo>
                      <a:pt x="691" y="141"/>
                    </a:lnTo>
                    <a:lnTo>
                      <a:pt x="693" y="141"/>
                    </a:lnTo>
                    <a:lnTo>
                      <a:pt x="693" y="141"/>
                    </a:lnTo>
                    <a:lnTo>
                      <a:pt x="693" y="141"/>
                    </a:lnTo>
                    <a:lnTo>
                      <a:pt x="693" y="143"/>
                    </a:lnTo>
                    <a:lnTo>
                      <a:pt x="693" y="143"/>
                    </a:lnTo>
                    <a:lnTo>
                      <a:pt x="693" y="143"/>
                    </a:lnTo>
                    <a:lnTo>
                      <a:pt x="693" y="143"/>
                    </a:lnTo>
                    <a:lnTo>
                      <a:pt x="693" y="143"/>
                    </a:lnTo>
                    <a:lnTo>
                      <a:pt x="693" y="143"/>
                    </a:lnTo>
                    <a:lnTo>
                      <a:pt x="693" y="143"/>
                    </a:lnTo>
                    <a:lnTo>
                      <a:pt x="693" y="144"/>
                    </a:lnTo>
                    <a:lnTo>
                      <a:pt x="693" y="144"/>
                    </a:lnTo>
                    <a:lnTo>
                      <a:pt x="693" y="144"/>
                    </a:lnTo>
                    <a:lnTo>
                      <a:pt x="695" y="146"/>
                    </a:lnTo>
                    <a:lnTo>
                      <a:pt x="695" y="146"/>
                    </a:lnTo>
                    <a:lnTo>
                      <a:pt x="696" y="148"/>
                    </a:lnTo>
                    <a:lnTo>
                      <a:pt x="696" y="148"/>
                    </a:lnTo>
                    <a:lnTo>
                      <a:pt x="696" y="148"/>
                    </a:lnTo>
                    <a:lnTo>
                      <a:pt x="696" y="148"/>
                    </a:lnTo>
                    <a:lnTo>
                      <a:pt x="696" y="148"/>
                    </a:lnTo>
                    <a:lnTo>
                      <a:pt x="696" y="148"/>
                    </a:lnTo>
                    <a:lnTo>
                      <a:pt x="696" y="148"/>
                    </a:lnTo>
                    <a:lnTo>
                      <a:pt x="696" y="148"/>
                    </a:lnTo>
                    <a:lnTo>
                      <a:pt x="696" y="148"/>
                    </a:lnTo>
                    <a:lnTo>
                      <a:pt x="696" y="148"/>
                    </a:lnTo>
                    <a:lnTo>
                      <a:pt x="698" y="148"/>
                    </a:lnTo>
                    <a:lnTo>
                      <a:pt x="698" y="148"/>
                    </a:lnTo>
                    <a:lnTo>
                      <a:pt x="698" y="148"/>
                    </a:lnTo>
                    <a:lnTo>
                      <a:pt x="698" y="148"/>
                    </a:lnTo>
                    <a:lnTo>
                      <a:pt x="698" y="148"/>
                    </a:lnTo>
                    <a:lnTo>
                      <a:pt x="698" y="148"/>
                    </a:lnTo>
                    <a:lnTo>
                      <a:pt x="698" y="148"/>
                    </a:lnTo>
                    <a:lnTo>
                      <a:pt x="698" y="146"/>
                    </a:lnTo>
                    <a:lnTo>
                      <a:pt x="698" y="146"/>
                    </a:lnTo>
                    <a:lnTo>
                      <a:pt x="700" y="146"/>
                    </a:lnTo>
                    <a:lnTo>
                      <a:pt x="700" y="146"/>
                    </a:lnTo>
                    <a:lnTo>
                      <a:pt x="700" y="146"/>
                    </a:lnTo>
                    <a:lnTo>
                      <a:pt x="700" y="146"/>
                    </a:lnTo>
                    <a:lnTo>
                      <a:pt x="700" y="146"/>
                    </a:lnTo>
                    <a:lnTo>
                      <a:pt x="700" y="146"/>
                    </a:lnTo>
                    <a:lnTo>
                      <a:pt x="702" y="146"/>
                    </a:lnTo>
                    <a:lnTo>
                      <a:pt x="702" y="146"/>
                    </a:lnTo>
                    <a:lnTo>
                      <a:pt x="702" y="146"/>
                    </a:lnTo>
                    <a:lnTo>
                      <a:pt x="702" y="146"/>
                    </a:lnTo>
                    <a:lnTo>
                      <a:pt x="704" y="146"/>
                    </a:lnTo>
                    <a:lnTo>
                      <a:pt x="704" y="146"/>
                    </a:lnTo>
                    <a:lnTo>
                      <a:pt x="704" y="146"/>
                    </a:lnTo>
                    <a:lnTo>
                      <a:pt x="704" y="146"/>
                    </a:lnTo>
                    <a:lnTo>
                      <a:pt x="704" y="146"/>
                    </a:lnTo>
                    <a:lnTo>
                      <a:pt x="704" y="148"/>
                    </a:lnTo>
                    <a:lnTo>
                      <a:pt x="705" y="148"/>
                    </a:lnTo>
                    <a:lnTo>
                      <a:pt x="705" y="148"/>
                    </a:lnTo>
                    <a:lnTo>
                      <a:pt x="705" y="148"/>
                    </a:lnTo>
                    <a:lnTo>
                      <a:pt x="705" y="148"/>
                    </a:lnTo>
                    <a:lnTo>
                      <a:pt x="705" y="150"/>
                    </a:lnTo>
                    <a:lnTo>
                      <a:pt x="705" y="150"/>
                    </a:lnTo>
                    <a:lnTo>
                      <a:pt x="705" y="150"/>
                    </a:lnTo>
                    <a:lnTo>
                      <a:pt x="707" y="150"/>
                    </a:lnTo>
                    <a:lnTo>
                      <a:pt x="707" y="150"/>
                    </a:lnTo>
                    <a:lnTo>
                      <a:pt x="707" y="150"/>
                    </a:lnTo>
                    <a:lnTo>
                      <a:pt x="707" y="150"/>
                    </a:lnTo>
                    <a:lnTo>
                      <a:pt x="707" y="150"/>
                    </a:lnTo>
                    <a:lnTo>
                      <a:pt x="707" y="150"/>
                    </a:lnTo>
                    <a:lnTo>
                      <a:pt x="707" y="152"/>
                    </a:lnTo>
                    <a:lnTo>
                      <a:pt x="707" y="152"/>
                    </a:lnTo>
                    <a:lnTo>
                      <a:pt x="707" y="152"/>
                    </a:lnTo>
                    <a:lnTo>
                      <a:pt x="707" y="152"/>
                    </a:lnTo>
                    <a:lnTo>
                      <a:pt x="707" y="152"/>
                    </a:lnTo>
                    <a:lnTo>
                      <a:pt x="709" y="152"/>
                    </a:lnTo>
                    <a:lnTo>
                      <a:pt x="709" y="153"/>
                    </a:lnTo>
                    <a:lnTo>
                      <a:pt x="709" y="153"/>
                    </a:lnTo>
                    <a:lnTo>
                      <a:pt x="709" y="153"/>
                    </a:lnTo>
                    <a:lnTo>
                      <a:pt x="709" y="153"/>
                    </a:lnTo>
                    <a:lnTo>
                      <a:pt x="709" y="153"/>
                    </a:lnTo>
                    <a:lnTo>
                      <a:pt x="709" y="153"/>
                    </a:lnTo>
                    <a:lnTo>
                      <a:pt x="709" y="155"/>
                    </a:lnTo>
                    <a:lnTo>
                      <a:pt x="709" y="155"/>
                    </a:lnTo>
                    <a:lnTo>
                      <a:pt x="711" y="155"/>
                    </a:lnTo>
                    <a:lnTo>
                      <a:pt x="711" y="155"/>
                    </a:lnTo>
                    <a:lnTo>
                      <a:pt x="711" y="157"/>
                    </a:lnTo>
                    <a:lnTo>
                      <a:pt x="711" y="157"/>
                    </a:lnTo>
                    <a:lnTo>
                      <a:pt x="711" y="157"/>
                    </a:lnTo>
                    <a:lnTo>
                      <a:pt x="711" y="157"/>
                    </a:lnTo>
                    <a:lnTo>
                      <a:pt x="711" y="157"/>
                    </a:lnTo>
                    <a:lnTo>
                      <a:pt x="713" y="157"/>
                    </a:lnTo>
                    <a:lnTo>
                      <a:pt x="713" y="159"/>
                    </a:lnTo>
                    <a:lnTo>
                      <a:pt x="713" y="159"/>
                    </a:lnTo>
                    <a:lnTo>
                      <a:pt x="713" y="159"/>
                    </a:lnTo>
                    <a:lnTo>
                      <a:pt x="713" y="159"/>
                    </a:lnTo>
                    <a:lnTo>
                      <a:pt x="713" y="161"/>
                    </a:lnTo>
                    <a:lnTo>
                      <a:pt x="713" y="161"/>
                    </a:lnTo>
                    <a:lnTo>
                      <a:pt x="714" y="161"/>
                    </a:lnTo>
                    <a:lnTo>
                      <a:pt x="714" y="161"/>
                    </a:lnTo>
                    <a:lnTo>
                      <a:pt x="714" y="161"/>
                    </a:lnTo>
                    <a:lnTo>
                      <a:pt x="714" y="161"/>
                    </a:lnTo>
                    <a:lnTo>
                      <a:pt x="714" y="161"/>
                    </a:lnTo>
                    <a:lnTo>
                      <a:pt x="714" y="161"/>
                    </a:lnTo>
                    <a:lnTo>
                      <a:pt x="716" y="161"/>
                    </a:lnTo>
                    <a:lnTo>
                      <a:pt x="716" y="161"/>
                    </a:lnTo>
                    <a:lnTo>
                      <a:pt x="716" y="161"/>
                    </a:lnTo>
                    <a:lnTo>
                      <a:pt x="716" y="161"/>
                    </a:lnTo>
                    <a:lnTo>
                      <a:pt x="718" y="161"/>
                    </a:lnTo>
                    <a:lnTo>
                      <a:pt x="718" y="161"/>
                    </a:lnTo>
                    <a:lnTo>
                      <a:pt x="720" y="162"/>
                    </a:lnTo>
                    <a:lnTo>
                      <a:pt x="720" y="162"/>
                    </a:lnTo>
                    <a:lnTo>
                      <a:pt x="720" y="162"/>
                    </a:lnTo>
                    <a:lnTo>
                      <a:pt x="720" y="162"/>
                    </a:lnTo>
                    <a:lnTo>
                      <a:pt x="720" y="162"/>
                    </a:lnTo>
                    <a:lnTo>
                      <a:pt x="722" y="162"/>
                    </a:lnTo>
                    <a:lnTo>
                      <a:pt x="722" y="164"/>
                    </a:lnTo>
                    <a:lnTo>
                      <a:pt x="722" y="164"/>
                    </a:lnTo>
                    <a:lnTo>
                      <a:pt x="722" y="164"/>
                    </a:lnTo>
                    <a:lnTo>
                      <a:pt x="723" y="164"/>
                    </a:lnTo>
                    <a:lnTo>
                      <a:pt x="723" y="164"/>
                    </a:lnTo>
                    <a:lnTo>
                      <a:pt x="723" y="164"/>
                    </a:lnTo>
                    <a:lnTo>
                      <a:pt x="723" y="164"/>
                    </a:lnTo>
                    <a:lnTo>
                      <a:pt x="723" y="164"/>
                    </a:lnTo>
                    <a:lnTo>
                      <a:pt x="723" y="166"/>
                    </a:lnTo>
                    <a:lnTo>
                      <a:pt x="725" y="166"/>
                    </a:lnTo>
                    <a:lnTo>
                      <a:pt x="725" y="166"/>
                    </a:lnTo>
                    <a:lnTo>
                      <a:pt x="725" y="166"/>
                    </a:lnTo>
                    <a:lnTo>
                      <a:pt x="725" y="166"/>
                    </a:lnTo>
                    <a:lnTo>
                      <a:pt x="725" y="166"/>
                    </a:lnTo>
                    <a:lnTo>
                      <a:pt x="725" y="166"/>
                    </a:lnTo>
                    <a:lnTo>
                      <a:pt x="725" y="166"/>
                    </a:lnTo>
                    <a:lnTo>
                      <a:pt x="725" y="168"/>
                    </a:lnTo>
                    <a:lnTo>
                      <a:pt x="725" y="168"/>
                    </a:lnTo>
                    <a:lnTo>
                      <a:pt x="725" y="168"/>
                    </a:lnTo>
                    <a:lnTo>
                      <a:pt x="725" y="168"/>
                    </a:lnTo>
                    <a:lnTo>
                      <a:pt x="725" y="170"/>
                    </a:lnTo>
                    <a:lnTo>
                      <a:pt x="725" y="170"/>
                    </a:lnTo>
                    <a:lnTo>
                      <a:pt x="725" y="170"/>
                    </a:lnTo>
                    <a:lnTo>
                      <a:pt x="725" y="170"/>
                    </a:lnTo>
                    <a:lnTo>
                      <a:pt x="725" y="170"/>
                    </a:lnTo>
                    <a:lnTo>
                      <a:pt x="725" y="170"/>
                    </a:lnTo>
                    <a:lnTo>
                      <a:pt x="725" y="171"/>
                    </a:lnTo>
                    <a:lnTo>
                      <a:pt x="725" y="171"/>
                    </a:lnTo>
                    <a:lnTo>
                      <a:pt x="727" y="171"/>
                    </a:lnTo>
                    <a:lnTo>
                      <a:pt x="727" y="171"/>
                    </a:lnTo>
                    <a:lnTo>
                      <a:pt x="727" y="171"/>
                    </a:lnTo>
                    <a:lnTo>
                      <a:pt x="727" y="171"/>
                    </a:lnTo>
                    <a:lnTo>
                      <a:pt x="727" y="171"/>
                    </a:lnTo>
                    <a:lnTo>
                      <a:pt x="727" y="171"/>
                    </a:lnTo>
                    <a:lnTo>
                      <a:pt x="729" y="173"/>
                    </a:lnTo>
                    <a:lnTo>
                      <a:pt x="729" y="173"/>
                    </a:lnTo>
                    <a:lnTo>
                      <a:pt x="729" y="173"/>
                    </a:lnTo>
                    <a:lnTo>
                      <a:pt x="729" y="173"/>
                    </a:lnTo>
                    <a:lnTo>
                      <a:pt x="731" y="173"/>
                    </a:lnTo>
                    <a:lnTo>
                      <a:pt x="731" y="173"/>
                    </a:lnTo>
                    <a:lnTo>
                      <a:pt x="729" y="173"/>
                    </a:lnTo>
                    <a:lnTo>
                      <a:pt x="729" y="173"/>
                    </a:lnTo>
                    <a:lnTo>
                      <a:pt x="731" y="173"/>
                    </a:lnTo>
                    <a:lnTo>
                      <a:pt x="731" y="173"/>
                    </a:lnTo>
                    <a:lnTo>
                      <a:pt x="731" y="175"/>
                    </a:lnTo>
                    <a:lnTo>
                      <a:pt x="731" y="175"/>
                    </a:lnTo>
                    <a:lnTo>
                      <a:pt x="731" y="175"/>
                    </a:lnTo>
                    <a:lnTo>
                      <a:pt x="732" y="175"/>
                    </a:lnTo>
                    <a:lnTo>
                      <a:pt x="732" y="175"/>
                    </a:lnTo>
                    <a:lnTo>
                      <a:pt x="732" y="175"/>
                    </a:lnTo>
                    <a:lnTo>
                      <a:pt x="732" y="175"/>
                    </a:lnTo>
                    <a:lnTo>
                      <a:pt x="732" y="175"/>
                    </a:lnTo>
                    <a:lnTo>
                      <a:pt x="732" y="175"/>
                    </a:lnTo>
                    <a:lnTo>
                      <a:pt x="732" y="177"/>
                    </a:lnTo>
                    <a:lnTo>
                      <a:pt x="732" y="177"/>
                    </a:lnTo>
                    <a:lnTo>
                      <a:pt x="732" y="177"/>
                    </a:lnTo>
                    <a:lnTo>
                      <a:pt x="734" y="177"/>
                    </a:lnTo>
                    <a:lnTo>
                      <a:pt x="734" y="177"/>
                    </a:lnTo>
                    <a:lnTo>
                      <a:pt x="734" y="179"/>
                    </a:lnTo>
                    <a:lnTo>
                      <a:pt x="734" y="179"/>
                    </a:lnTo>
                    <a:lnTo>
                      <a:pt x="734" y="179"/>
                    </a:lnTo>
                    <a:lnTo>
                      <a:pt x="734" y="179"/>
                    </a:lnTo>
                    <a:lnTo>
                      <a:pt x="734" y="179"/>
                    </a:lnTo>
                    <a:lnTo>
                      <a:pt x="736" y="179"/>
                    </a:lnTo>
                    <a:lnTo>
                      <a:pt x="736" y="181"/>
                    </a:lnTo>
                    <a:lnTo>
                      <a:pt x="734" y="181"/>
                    </a:lnTo>
                    <a:lnTo>
                      <a:pt x="734" y="181"/>
                    </a:lnTo>
                    <a:lnTo>
                      <a:pt x="734" y="181"/>
                    </a:lnTo>
                    <a:lnTo>
                      <a:pt x="734" y="181"/>
                    </a:lnTo>
                    <a:lnTo>
                      <a:pt x="734" y="181"/>
                    </a:lnTo>
                    <a:lnTo>
                      <a:pt x="734" y="182"/>
                    </a:lnTo>
                    <a:lnTo>
                      <a:pt x="736" y="182"/>
                    </a:lnTo>
                    <a:lnTo>
                      <a:pt x="736" y="182"/>
                    </a:lnTo>
                    <a:lnTo>
                      <a:pt x="736" y="182"/>
                    </a:lnTo>
                    <a:lnTo>
                      <a:pt x="736" y="182"/>
                    </a:lnTo>
                    <a:lnTo>
                      <a:pt x="736" y="182"/>
                    </a:lnTo>
                    <a:lnTo>
                      <a:pt x="736" y="182"/>
                    </a:lnTo>
                    <a:lnTo>
                      <a:pt x="736" y="182"/>
                    </a:lnTo>
                    <a:lnTo>
                      <a:pt x="734" y="182"/>
                    </a:lnTo>
                    <a:lnTo>
                      <a:pt x="734" y="184"/>
                    </a:lnTo>
                    <a:lnTo>
                      <a:pt x="734" y="184"/>
                    </a:lnTo>
                    <a:lnTo>
                      <a:pt x="734" y="184"/>
                    </a:lnTo>
                    <a:lnTo>
                      <a:pt x="734" y="184"/>
                    </a:lnTo>
                    <a:lnTo>
                      <a:pt x="736" y="184"/>
                    </a:lnTo>
                    <a:lnTo>
                      <a:pt x="736" y="184"/>
                    </a:lnTo>
                    <a:lnTo>
                      <a:pt x="736" y="186"/>
                    </a:lnTo>
                    <a:lnTo>
                      <a:pt x="736" y="186"/>
                    </a:lnTo>
                    <a:lnTo>
                      <a:pt x="736" y="186"/>
                    </a:lnTo>
                    <a:lnTo>
                      <a:pt x="736" y="186"/>
                    </a:lnTo>
                    <a:lnTo>
                      <a:pt x="736" y="186"/>
                    </a:lnTo>
                    <a:lnTo>
                      <a:pt x="738" y="186"/>
                    </a:lnTo>
                    <a:lnTo>
                      <a:pt x="738" y="188"/>
                    </a:lnTo>
                    <a:lnTo>
                      <a:pt x="738" y="188"/>
                    </a:lnTo>
                    <a:lnTo>
                      <a:pt x="738" y="188"/>
                    </a:lnTo>
                    <a:lnTo>
                      <a:pt x="738" y="188"/>
                    </a:lnTo>
                    <a:lnTo>
                      <a:pt x="738" y="188"/>
                    </a:lnTo>
                    <a:lnTo>
                      <a:pt x="738" y="188"/>
                    </a:lnTo>
                    <a:lnTo>
                      <a:pt x="738" y="190"/>
                    </a:lnTo>
                    <a:lnTo>
                      <a:pt x="738" y="190"/>
                    </a:lnTo>
                    <a:lnTo>
                      <a:pt x="738" y="190"/>
                    </a:lnTo>
                    <a:lnTo>
                      <a:pt x="736" y="190"/>
                    </a:lnTo>
                    <a:lnTo>
                      <a:pt x="736" y="190"/>
                    </a:lnTo>
                    <a:lnTo>
                      <a:pt x="736" y="191"/>
                    </a:lnTo>
                    <a:lnTo>
                      <a:pt x="736" y="191"/>
                    </a:lnTo>
                    <a:lnTo>
                      <a:pt x="736" y="191"/>
                    </a:lnTo>
                    <a:lnTo>
                      <a:pt x="736" y="193"/>
                    </a:lnTo>
                    <a:lnTo>
                      <a:pt x="736" y="193"/>
                    </a:lnTo>
                    <a:lnTo>
                      <a:pt x="738" y="193"/>
                    </a:lnTo>
                    <a:lnTo>
                      <a:pt x="738" y="195"/>
                    </a:lnTo>
                    <a:lnTo>
                      <a:pt x="736" y="195"/>
                    </a:lnTo>
                    <a:lnTo>
                      <a:pt x="736" y="195"/>
                    </a:lnTo>
                    <a:lnTo>
                      <a:pt x="736" y="195"/>
                    </a:lnTo>
                    <a:lnTo>
                      <a:pt x="736" y="197"/>
                    </a:lnTo>
                    <a:lnTo>
                      <a:pt x="736" y="197"/>
                    </a:lnTo>
                    <a:lnTo>
                      <a:pt x="736" y="197"/>
                    </a:lnTo>
                    <a:lnTo>
                      <a:pt x="736" y="197"/>
                    </a:lnTo>
                    <a:lnTo>
                      <a:pt x="736" y="197"/>
                    </a:lnTo>
                    <a:lnTo>
                      <a:pt x="736" y="197"/>
                    </a:lnTo>
                    <a:lnTo>
                      <a:pt x="736" y="197"/>
                    </a:lnTo>
                    <a:lnTo>
                      <a:pt x="736" y="199"/>
                    </a:lnTo>
                    <a:lnTo>
                      <a:pt x="734" y="197"/>
                    </a:lnTo>
                    <a:lnTo>
                      <a:pt x="734" y="197"/>
                    </a:lnTo>
                    <a:lnTo>
                      <a:pt x="734" y="197"/>
                    </a:lnTo>
                    <a:lnTo>
                      <a:pt x="732" y="197"/>
                    </a:lnTo>
                    <a:lnTo>
                      <a:pt x="732" y="199"/>
                    </a:lnTo>
                    <a:lnTo>
                      <a:pt x="732" y="199"/>
                    </a:lnTo>
                    <a:lnTo>
                      <a:pt x="732" y="199"/>
                    </a:lnTo>
                    <a:lnTo>
                      <a:pt x="732" y="199"/>
                    </a:lnTo>
                    <a:lnTo>
                      <a:pt x="732" y="199"/>
                    </a:lnTo>
                    <a:lnTo>
                      <a:pt x="732" y="199"/>
                    </a:lnTo>
                    <a:lnTo>
                      <a:pt x="732" y="199"/>
                    </a:lnTo>
                    <a:lnTo>
                      <a:pt x="732" y="200"/>
                    </a:lnTo>
                    <a:lnTo>
                      <a:pt x="732" y="200"/>
                    </a:lnTo>
                    <a:lnTo>
                      <a:pt x="732" y="200"/>
                    </a:lnTo>
                    <a:lnTo>
                      <a:pt x="732" y="202"/>
                    </a:lnTo>
                    <a:lnTo>
                      <a:pt x="732" y="202"/>
                    </a:lnTo>
                    <a:lnTo>
                      <a:pt x="732" y="202"/>
                    </a:lnTo>
                    <a:lnTo>
                      <a:pt x="732" y="202"/>
                    </a:lnTo>
                    <a:lnTo>
                      <a:pt x="732" y="202"/>
                    </a:lnTo>
                    <a:lnTo>
                      <a:pt x="732" y="202"/>
                    </a:lnTo>
                    <a:lnTo>
                      <a:pt x="732" y="204"/>
                    </a:lnTo>
                    <a:lnTo>
                      <a:pt x="732" y="204"/>
                    </a:lnTo>
                    <a:lnTo>
                      <a:pt x="732" y="204"/>
                    </a:lnTo>
                    <a:lnTo>
                      <a:pt x="732" y="204"/>
                    </a:lnTo>
                    <a:lnTo>
                      <a:pt x="732" y="206"/>
                    </a:lnTo>
                    <a:lnTo>
                      <a:pt x="732" y="206"/>
                    </a:lnTo>
                    <a:lnTo>
                      <a:pt x="732" y="206"/>
                    </a:lnTo>
                    <a:lnTo>
                      <a:pt x="734" y="206"/>
                    </a:lnTo>
                    <a:lnTo>
                      <a:pt x="734" y="206"/>
                    </a:lnTo>
                    <a:lnTo>
                      <a:pt x="734" y="208"/>
                    </a:lnTo>
                    <a:lnTo>
                      <a:pt x="734" y="208"/>
                    </a:lnTo>
                    <a:lnTo>
                      <a:pt x="734" y="208"/>
                    </a:lnTo>
                    <a:lnTo>
                      <a:pt x="734" y="208"/>
                    </a:lnTo>
                    <a:lnTo>
                      <a:pt x="734" y="208"/>
                    </a:lnTo>
                    <a:lnTo>
                      <a:pt x="734" y="209"/>
                    </a:lnTo>
                    <a:lnTo>
                      <a:pt x="734" y="209"/>
                    </a:lnTo>
                    <a:lnTo>
                      <a:pt x="736" y="209"/>
                    </a:lnTo>
                    <a:lnTo>
                      <a:pt x="736" y="209"/>
                    </a:lnTo>
                    <a:lnTo>
                      <a:pt x="736" y="209"/>
                    </a:lnTo>
                    <a:lnTo>
                      <a:pt x="736" y="211"/>
                    </a:lnTo>
                    <a:lnTo>
                      <a:pt x="736" y="211"/>
                    </a:lnTo>
                    <a:lnTo>
                      <a:pt x="736" y="211"/>
                    </a:lnTo>
                    <a:lnTo>
                      <a:pt x="736" y="211"/>
                    </a:lnTo>
                    <a:lnTo>
                      <a:pt x="736" y="211"/>
                    </a:lnTo>
                    <a:lnTo>
                      <a:pt x="736" y="211"/>
                    </a:lnTo>
                    <a:lnTo>
                      <a:pt x="736" y="213"/>
                    </a:lnTo>
                    <a:lnTo>
                      <a:pt x="736" y="213"/>
                    </a:lnTo>
                    <a:lnTo>
                      <a:pt x="736" y="213"/>
                    </a:lnTo>
                    <a:lnTo>
                      <a:pt x="734" y="213"/>
                    </a:lnTo>
                    <a:lnTo>
                      <a:pt x="734" y="213"/>
                    </a:lnTo>
                    <a:lnTo>
                      <a:pt x="734" y="213"/>
                    </a:lnTo>
                    <a:lnTo>
                      <a:pt x="734" y="213"/>
                    </a:lnTo>
                    <a:lnTo>
                      <a:pt x="734" y="213"/>
                    </a:lnTo>
                    <a:lnTo>
                      <a:pt x="734" y="213"/>
                    </a:lnTo>
                    <a:lnTo>
                      <a:pt x="734" y="213"/>
                    </a:lnTo>
                    <a:lnTo>
                      <a:pt x="734" y="215"/>
                    </a:lnTo>
                    <a:lnTo>
                      <a:pt x="734" y="215"/>
                    </a:lnTo>
                    <a:lnTo>
                      <a:pt x="734" y="215"/>
                    </a:lnTo>
                    <a:lnTo>
                      <a:pt x="734" y="215"/>
                    </a:lnTo>
                    <a:lnTo>
                      <a:pt x="732" y="215"/>
                    </a:lnTo>
                    <a:lnTo>
                      <a:pt x="732" y="215"/>
                    </a:lnTo>
                    <a:lnTo>
                      <a:pt x="732" y="217"/>
                    </a:lnTo>
                    <a:lnTo>
                      <a:pt x="732" y="217"/>
                    </a:lnTo>
                    <a:lnTo>
                      <a:pt x="731" y="217"/>
                    </a:lnTo>
                    <a:lnTo>
                      <a:pt x="731" y="217"/>
                    </a:lnTo>
                    <a:lnTo>
                      <a:pt x="731" y="219"/>
                    </a:lnTo>
                    <a:lnTo>
                      <a:pt x="731" y="219"/>
                    </a:lnTo>
                    <a:lnTo>
                      <a:pt x="729" y="219"/>
                    </a:lnTo>
                    <a:lnTo>
                      <a:pt x="729" y="219"/>
                    </a:lnTo>
                    <a:lnTo>
                      <a:pt x="729" y="219"/>
                    </a:lnTo>
                    <a:lnTo>
                      <a:pt x="729" y="220"/>
                    </a:lnTo>
                    <a:lnTo>
                      <a:pt x="729" y="220"/>
                    </a:lnTo>
                    <a:lnTo>
                      <a:pt x="729" y="220"/>
                    </a:lnTo>
                    <a:lnTo>
                      <a:pt x="731" y="220"/>
                    </a:lnTo>
                    <a:lnTo>
                      <a:pt x="731" y="220"/>
                    </a:lnTo>
                    <a:lnTo>
                      <a:pt x="731" y="220"/>
                    </a:lnTo>
                    <a:lnTo>
                      <a:pt x="731" y="220"/>
                    </a:lnTo>
                    <a:lnTo>
                      <a:pt x="729" y="222"/>
                    </a:lnTo>
                    <a:lnTo>
                      <a:pt x="729" y="222"/>
                    </a:lnTo>
                    <a:lnTo>
                      <a:pt x="729" y="224"/>
                    </a:lnTo>
                    <a:lnTo>
                      <a:pt x="729" y="224"/>
                    </a:lnTo>
                    <a:lnTo>
                      <a:pt x="729" y="224"/>
                    </a:lnTo>
                    <a:lnTo>
                      <a:pt x="729" y="224"/>
                    </a:lnTo>
                    <a:lnTo>
                      <a:pt x="727" y="224"/>
                    </a:lnTo>
                    <a:lnTo>
                      <a:pt x="727" y="224"/>
                    </a:lnTo>
                    <a:lnTo>
                      <a:pt x="725" y="224"/>
                    </a:lnTo>
                    <a:lnTo>
                      <a:pt x="725" y="224"/>
                    </a:lnTo>
                    <a:lnTo>
                      <a:pt x="725" y="224"/>
                    </a:lnTo>
                    <a:lnTo>
                      <a:pt x="727" y="226"/>
                    </a:lnTo>
                    <a:lnTo>
                      <a:pt x="725" y="226"/>
                    </a:lnTo>
                    <a:lnTo>
                      <a:pt x="725" y="226"/>
                    </a:lnTo>
                    <a:lnTo>
                      <a:pt x="725" y="228"/>
                    </a:lnTo>
                    <a:lnTo>
                      <a:pt x="725" y="228"/>
                    </a:lnTo>
                    <a:lnTo>
                      <a:pt x="727" y="228"/>
                    </a:lnTo>
                    <a:lnTo>
                      <a:pt x="727" y="228"/>
                    </a:lnTo>
                    <a:lnTo>
                      <a:pt x="727" y="228"/>
                    </a:lnTo>
                    <a:lnTo>
                      <a:pt x="727" y="228"/>
                    </a:lnTo>
                    <a:lnTo>
                      <a:pt x="727" y="228"/>
                    </a:lnTo>
                    <a:lnTo>
                      <a:pt x="727" y="228"/>
                    </a:lnTo>
                    <a:lnTo>
                      <a:pt x="727" y="229"/>
                    </a:lnTo>
                    <a:lnTo>
                      <a:pt x="727" y="229"/>
                    </a:lnTo>
                    <a:lnTo>
                      <a:pt x="727" y="229"/>
                    </a:lnTo>
                    <a:lnTo>
                      <a:pt x="727" y="229"/>
                    </a:lnTo>
                    <a:lnTo>
                      <a:pt x="727" y="229"/>
                    </a:lnTo>
                    <a:lnTo>
                      <a:pt x="727" y="231"/>
                    </a:lnTo>
                    <a:lnTo>
                      <a:pt x="727" y="231"/>
                    </a:lnTo>
                    <a:lnTo>
                      <a:pt x="727" y="231"/>
                    </a:lnTo>
                    <a:lnTo>
                      <a:pt x="727" y="231"/>
                    </a:lnTo>
                    <a:lnTo>
                      <a:pt x="727" y="231"/>
                    </a:lnTo>
                    <a:lnTo>
                      <a:pt x="725" y="231"/>
                    </a:lnTo>
                    <a:lnTo>
                      <a:pt x="725" y="231"/>
                    </a:lnTo>
                    <a:lnTo>
                      <a:pt x="725" y="233"/>
                    </a:lnTo>
                    <a:lnTo>
                      <a:pt x="725" y="233"/>
                    </a:lnTo>
                    <a:lnTo>
                      <a:pt x="725" y="233"/>
                    </a:lnTo>
                    <a:lnTo>
                      <a:pt x="725" y="233"/>
                    </a:lnTo>
                    <a:lnTo>
                      <a:pt x="725" y="233"/>
                    </a:lnTo>
                    <a:lnTo>
                      <a:pt x="725" y="233"/>
                    </a:lnTo>
                    <a:lnTo>
                      <a:pt x="725" y="233"/>
                    </a:lnTo>
                    <a:lnTo>
                      <a:pt x="725" y="233"/>
                    </a:lnTo>
                    <a:lnTo>
                      <a:pt x="723" y="233"/>
                    </a:lnTo>
                    <a:lnTo>
                      <a:pt x="723" y="233"/>
                    </a:lnTo>
                    <a:lnTo>
                      <a:pt x="723" y="233"/>
                    </a:lnTo>
                    <a:lnTo>
                      <a:pt x="723" y="235"/>
                    </a:lnTo>
                    <a:lnTo>
                      <a:pt x="723" y="235"/>
                    </a:lnTo>
                    <a:lnTo>
                      <a:pt x="723" y="235"/>
                    </a:lnTo>
                    <a:lnTo>
                      <a:pt x="722" y="235"/>
                    </a:lnTo>
                    <a:lnTo>
                      <a:pt x="722" y="237"/>
                    </a:lnTo>
                    <a:lnTo>
                      <a:pt x="723" y="237"/>
                    </a:lnTo>
                    <a:lnTo>
                      <a:pt x="723" y="237"/>
                    </a:lnTo>
                    <a:lnTo>
                      <a:pt x="723" y="237"/>
                    </a:lnTo>
                    <a:lnTo>
                      <a:pt x="723" y="238"/>
                    </a:lnTo>
                    <a:lnTo>
                      <a:pt x="723" y="238"/>
                    </a:lnTo>
                    <a:lnTo>
                      <a:pt x="723" y="238"/>
                    </a:lnTo>
                    <a:lnTo>
                      <a:pt x="723" y="238"/>
                    </a:lnTo>
                    <a:lnTo>
                      <a:pt x="723" y="238"/>
                    </a:lnTo>
                    <a:lnTo>
                      <a:pt x="723" y="238"/>
                    </a:lnTo>
                    <a:lnTo>
                      <a:pt x="723" y="238"/>
                    </a:lnTo>
                    <a:lnTo>
                      <a:pt x="725" y="238"/>
                    </a:lnTo>
                    <a:lnTo>
                      <a:pt x="725" y="240"/>
                    </a:lnTo>
                    <a:lnTo>
                      <a:pt x="725" y="240"/>
                    </a:lnTo>
                    <a:lnTo>
                      <a:pt x="725" y="240"/>
                    </a:lnTo>
                    <a:lnTo>
                      <a:pt x="725" y="242"/>
                    </a:lnTo>
                    <a:lnTo>
                      <a:pt x="725" y="242"/>
                    </a:lnTo>
                    <a:lnTo>
                      <a:pt x="725" y="242"/>
                    </a:lnTo>
                    <a:lnTo>
                      <a:pt x="725" y="242"/>
                    </a:lnTo>
                    <a:lnTo>
                      <a:pt x="725" y="242"/>
                    </a:lnTo>
                    <a:lnTo>
                      <a:pt x="725" y="244"/>
                    </a:lnTo>
                    <a:lnTo>
                      <a:pt x="725" y="244"/>
                    </a:lnTo>
                    <a:lnTo>
                      <a:pt x="725" y="244"/>
                    </a:lnTo>
                    <a:lnTo>
                      <a:pt x="725" y="244"/>
                    </a:lnTo>
                    <a:lnTo>
                      <a:pt x="725" y="246"/>
                    </a:lnTo>
                    <a:lnTo>
                      <a:pt x="725" y="246"/>
                    </a:lnTo>
                    <a:lnTo>
                      <a:pt x="725" y="246"/>
                    </a:lnTo>
                    <a:lnTo>
                      <a:pt x="725" y="246"/>
                    </a:lnTo>
                    <a:lnTo>
                      <a:pt x="725" y="247"/>
                    </a:lnTo>
                    <a:lnTo>
                      <a:pt x="725" y="247"/>
                    </a:lnTo>
                    <a:lnTo>
                      <a:pt x="725" y="247"/>
                    </a:lnTo>
                    <a:lnTo>
                      <a:pt x="725" y="247"/>
                    </a:lnTo>
                    <a:lnTo>
                      <a:pt x="725" y="249"/>
                    </a:lnTo>
                    <a:lnTo>
                      <a:pt x="725" y="249"/>
                    </a:lnTo>
                    <a:lnTo>
                      <a:pt x="725" y="249"/>
                    </a:lnTo>
                    <a:lnTo>
                      <a:pt x="725" y="249"/>
                    </a:lnTo>
                    <a:lnTo>
                      <a:pt x="727" y="249"/>
                    </a:lnTo>
                    <a:lnTo>
                      <a:pt x="727" y="249"/>
                    </a:lnTo>
                    <a:lnTo>
                      <a:pt x="727" y="249"/>
                    </a:lnTo>
                    <a:lnTo>
                      <a:pt x="727" y="249"/>
                    </a:lnTo>
                    <a:lnTo>
                      <a:pt x="729" y="249"/>
                    </a:lnTo>
                    <a:lnTo>
                      <a:pt x="729" y="249"/>
                    </a:lnTo>
                    <a:lnTo>
                      <a:pt x="729" y="249"/>
                    </a:lnTo>
                    <a:lnTo>
                      <a:pt x="729" y="249"/>
                    </a:lnTo>
                    <a:lnTo>
                      <a:pt x="729" y="249"/>
                    </a:lnTo>
                    <a:lnTo>
                      <a:pt x="729" y="249"/>
                    </a:lnTo>
                    <a:lnTo>
                      <a:pt x="731" y="247"/>
                    </a:lnTo>
                    <a:lnTo>
                      <a:pt x="731" y="247"/>
                    </a:lnTo>
                    <a:lnTo>
                      <a:pt x="731" y="247"/>
                    </a:lnTo>
                    <a:lnTo>
                      <a:pt x="731" y="246"/>
                    </a:lnTo>
                    <a:lnTo>
                      <a:pt x="731" y="246"/>
                    </a:lnTo>
                    <a:lnTo>
                      <a:pt x="731" y="246"/>
                    </a:lnTo>
                    <a:lnTo>
                      <a:pt x="731" y="244"/>
                    </a:lnTo>
                    <a:lnTo>
                      <a:pt x="731" y="244"/>
                    </a:lnTo>
                    <a:lnTo>
                      <a:pt x="732" y="244"/>
                    </a:lnTo>
                    <a:lnTo>
                      <a:pt x="732" y="242"/>
                    </a:lnTo>
                    <a:lnTo>
                      <a:pt x="732" y="242"/>
                    </a:lnTo>
                    <a:lnTo>
                      <a:pt x="734" y="242"/>
                    </a:lnTo>
                    <a:lnTo>
                      <a:pt x="734" y="242"/>
                    </a:lnTo>
                    <a:lnTo>
                      <a:pt x="734" y="244"/>
                    </a:lnTo>
                    <a:lnTo>
                      <a:pt x="734" y="244"/>
                    </a:lnTo>
                    <a:lnTo>
                      <a:pt x="734" y="244"/>
                    </a:lnTo>
                    <a:lnTo>
                      <a:pt x="736" y="244"/>
                    </a:lnTo>
                    <a:lnTo>
                      <a:pt x="736" y="244"/>
                    </a:lnTo>
                    <a:lnTo>
                      <a:pt x="736" y="244"/>
                    </a:lnTo>
                    <a:lnTo>
                      <a:pt x="736" y="244"/>
                    </a:lnTo>
                    <a:lnTo>
                      <a:pt x="738" y="244"/>
                    </a:lnTo>
                    <a:lnTo>
                      <a:pt x="738" y="244"/>
                    </a:lnTo>
                    <a:lnTo>
                      <a:pt x="738" y="244"/>
                    </a:lnTo>
                    <a:lnTo>
                      <a:pt x="738" y="244"/>
                    </a:lnTo>
                    <a:lnTo>
                      <a:pt x="738" y="244"/>
                    </a:lnTo>
                    <a:lnTo>
                      <a:pt x="740" y="244"/>
                    </a:lnTo>
                    <a:lnTo>
                      <a:pt x="740" y="246"/>
                    </a:lnTo>
                    <a:lnTo>
                      <a:pt x="740" y="246"/>
                    </a:lnTo>
                    <a:lnTo>
                      <a:pt x="740" y="246"/>
                    </a:lnTo>
                    <a:lnTo>
                      <a:pt x="740" y="247"/>
                    </a:lnTo>
                    <a:lnTo>
                      <a:pt x="742" y="251"/>
                    </a:lnTo>
                    <a:lnTo>
                      <a:pt x="742" y="255"/>
                    </a:lnTo>
                    <a:lnTo>
                      <a:pt x="742" y="255"/>
                    </a:lnTo>
                    <a:lnTo>
                      <a:pt x="742" y="257"/>
                    </a:lnTo>
                    <a:lnTo>
                      <a:pt x="740" y="257"/>
                    </a:lnTo>
                    <a:lnTo>
                      <a:pt x="740" y="258"/>
                    </a:lnTo>
                    <a:lnTo>
                      <a:pt x="742" y="260"/>
                    </a:lnTo>
                    <a:lnTo>
                      <a:pt x="742" y="260"/>
                    </a:lnTo>
                    <a:lnTo>
                      <a:pt x="742" y="260"/>
                    </a:lnTo>
                    <a:lnTo>
                      <a:pt x="742" y="260"/>
                    </a:lnTo>
                    <a:lnTo>
                      <a:pt x="742" y="260"/>
                    </a:lnTo>
                    <a:lnTo>
                      <a:pt x="742" y="260"/>
                    </a:lnTo>
                    <a:lnTo>
                      <a:pt x="742" y="262"/>
                    </a:lnTo>
                    <a:lnTo>
                      <a:pt x="742" y="262"/>
                    </a:lnTo>
                    <a:lnTo>
                      <a:pt x="742" y="262"/>
                    </a:lnTo>
                    <a:lnTo>
                      <a:pt x="742" y="262"/>
                    </a:lnTo>
                    <a:lnTo>
                      <a:pt x="742" y="262"/>
                    </a:lnTo>
                    <a:lnTo>
                      <a:pt x="742" y="262"/>
                    </a:lnTo>
                    <a:lnTo>
                      <a:pt x="742" y="262"/>
                    </a:lnTo>
                    <a:lnTo>
                      <a:pt x="743" y="262"/>
                    </a:lnTo>
                    <a:lnTo>
                      <a:pt x="743" y="262"/>
                    </a:lnTo>
                    <a:lnTo>
                      <a:pt x="743" y="262"/>
                    </a:lnTo>
                    <a:lnTo>
                      <a:pt x="743" y="262"/>
                    </a:lnTo>
                    <a:lnTo>
                      <a:pt x="743" y="262"/>
                    </a:lnTo>
                    <a:lnTo>
                      <a:pt x="745" y="262"/>
                    </a:lnTo>
                    <a:lnTo>
                      <a:pt x="745" y="262"/>
                    </a:lnTo>
                    <a:lnTo>
                      <a:pt x="745" y="262"/>
                    </a:lnTo>
                    <a:lnTo>
                      <a:pt x="745" y="262"/>
                    </a:lnTo>
                    <a:lnTo>
                      <a:pt x="745" y="262"/>
                    </a:lnTo>
                    <a:lnTo>
                      <a:pt x="745" y="262"/>
                    </a:lnTo>
                    <a:lnTo>
                      <a:pt x="747" y="262"/>
                    </a:lnTo>
                    <a:lnTo>
                      <a:pt x="747" y="260"/>
                    </a:lnTo>
                    <a:lnTo>
                      <a:pt x="747" y="258"/>
                    </a:lnTo>
                    <a:lnTo>
                      <a:pt x="749" y="257"/>
                    </a:lnTo>
                    <a:lnTo>
                      <a:pt x="749" y="255"/>
                    </a:lnTo>
                    <a:lnTo>
                      <a:pt x="749" y="255"/>
                    </a:lnTo>
                    <a:lnTo>
                      <a:pt x="751" y="253"/>
                    </a:lnTo>
                    <a:lnTo>
                      <a:pt x="752" y="251"/>
                    </a:lnTo>
                    <a:lnTo>
                      <a:pt x="752" y="251"/>
                    </a:lnTo>
                    <a:lnTo>
                      <a:pt x="752" y="251"/>
                    </a:lnTo>
                    <a:lnTo>
                      <a:pt x="752" y="251"/>
                    </a:lnTo>
                    <a:lnTo>
                      <a:pt x="752" y="251"/>
                    </a:lnTo>
                    <a:lnTo>
                      <a:pt x="752" y="249"/>
                    </a:lnTo>
                    <a:lnTo>
                      <a:pt x="752" y="249"/>
                    </a:lnTo>
                    <a:lnTo>
                      <a:pt x="752" y="249"/>
                    </a:lnTo>
                    <a:lnTo>
                      <a:pt x="752" y="249"/>
                    </a:lnTo>
                    <a:lnTo>
                      <a:pt x="754" y="249"/>
                    </a:lnTo>
                    <a:lnTo>
                      <a:pt x="754" y="249"/>
                    </a:lnTo>
                    <a:lnTo>
                      <a:pt x="754" y="249"/>
                    </a:lnTo>
                    <a:lnTo>
                      <a:pt x="754" y="249"/>
                    </a:lnTo>
                    <a:lnTo>
                      <a:pt x="754" y="249"/>
                    </a:lnTo>
                    <a:lnTo>
                      <a:pt x="756" y="249"/>
                    </a:lnTo>
                    <a:lnTo>
                      <a:pt x="756" y="249"/>
                    </a:lnTo>
                    <a:lnTo>
                      <a:pt x="756" y="249"/>
                    </a:lnTo>
                    <a:lnTo>
                      <a:pt x="756" y="249"/>
                    </a:lnTo>
                    <a:lnTo>
                      <a:pt x="756" y="249"/>
                    </a:lnTo>
                    <a:lnTo>
                      <a:pt x="756" y="249"/>
                    </a:lnTo>
                    <a:lnTo>
                      <a:pt x="758" y="249"/>
                    </a:lnTo>
                    <a:lnTo>
                      <a:pt x="758" y="249"/>
                    </a:lnTo>
                    <a:lnTo>
                      <a:pt x="760" y="247"/>
                    </a:lnTo>
                    <a:lnTo>
                      <a:pt x="761" y="247"/>
                    </a:lnTo>
                    <a:lnTo>
                      <a:pt x="765" y="246"/>
                    </a:lnTo>
                    <a:lnTo>
                      <a:pt x="769" y="242"/>
                    </a:lnTo>
                    <a:lnTo>
                      <a:pt x="770" y="242"/>
                    </a:lnTo>
                    <a:lnTo>
                      <a:pt x="772" y="240"/>
                    </a:lnTo>
                    <a:lnTo>
                      <a:pt x="774" y="238"/>
                    </a:lnTo>
                    <a:lnTo>
                      <a:pt x="778" y="235"/>
                    </a:lnTo>
                    <a:lnTo>
                      <a:pt x="778" y="233"/>
                    </a:lnTo>
                    <a:lnTo>
                      <a:pt x="780" y="233"/>
                    </a:lnTo>
                    <a:lnTo>
                      <a:pt x="781" y="231"/>
                    </a:lnTo>
                    <a:lnTo>
                      <a:pt x="781" y="231"/>
                    </a:lnTo>
                    <a:lnTo>
                      <a:pt x="783" y="229"/>
                    </a:lnTo>
                    <a:lnTo>
                      <a:pt x="785" y="229"/>
                    </a:lnTo>
                    <a:lnTo>
                      <a:pt x="785" y="229"/>
                    </a:lnTo>
                    <a:lnTo>
                      <a:pt x="785" y="229"/>
                    </a:lnTo>
                    <a:lnTo>
                      <a:pt x="785" y="229"/>
                    </a:lnTo>
                    <a:lnTo>
                      <a:pt x="787" y="229"/>
                    </a:lnTo>
                    <a:lnTo>
                      <a:pt x="790" y="229"/>
                    </a:lnTo>
                    <a:lnTo>
                      <a:pt x="794" y="228"/>
                    </a:lnTo>
                    <a:lnTo>
                      <a:pt x="794" y="228"/>
                    </a:lnTo>
                    <a:lnTo>
                      <a:pt x="796" y="228"/>
                    </a:lnTo>
                    <a:lnTo>
                      <a:pt x="798" y="229"/>
                    </a:lnTo>
                    <a:lnTo>
                      <a:pt x="798" y="229"/>
                    </a:lnTo>
                    <a:lnTo>
                      <a:pt x="799" y="228"/>
                    </a:lnTo>
                    <a:lnTo>
                      <a:pt x="799" y="228"/>
                    </a:lnTo>
                    <a:lnTo>
                      <a:pt x="801" y="228"/>
                    </a:lnTo>
                    <a:lnTo>
                      <a:pt x="801" y="228"/>
                    </a:lnTo>
                    <a:lnTo>
                      <a:pt x="803" y="228"/>
                    </a:lnTo>
                    <a:lnTo>
                      <a:pt x="803" y="228"/>
                    </a:lnTo>
                    <a:lnTo>
                      <a:pt x="803" y="228"/>
                    </a:lnTo>
                    <a:lnTo>
                      <a:pt x="805" y="229"/>
                    </a:lnTo>
                    <a:lnTo>
                      <a:pt x="805" y="229"/>
                    </a:lnTo>
                    <a:lnTo>
                      <a:pt x="805" y="228"/>
                    </a:lnTo>
                    <a:lnTo>
                      <a:pt x="807" y="228"/>
                    </a:lnTo>
                    <a:lnTo>
                      <a:pt x="808" y="226"/>
                    </a:lnTo>
                    <a:lnTo>
                      <a:pt x="810" y="224"/>
                    </a:lnTo>
                    <a:lnTo>
                      <a:pt x="810" y="220"/>
                    </a:lnTo>
                    <a:lnTo>
                      <a:pt x="812" y="220"/>
                    </a:lnTo>
                    <a:lnTo>
                      <a:pt x="812" y="220"/>
                    </a:lnTo>
                    <a:lnTo>
                      <a:pt x="812" y="219"/>
                    </a:lnTo>
                    <a:lnTo>
                      <a:pt x="812" y="219"/>
                    </a:lnTo>
                    <a:lnTo>
                      <a:pt x="812" y="219"/>
                    </a:lnTo>
                    <a:lnTo>
                      <a:pt x="812" y="219"/>
                    </a:lnTo>
                    <a:lnTo>
                      <a:pt x="814" y="219"/>
                    </a:lnTo>
                    <a:lnTo>
                      <a:pt x="814" y="219"/>
                    </a:lnTo>
                    <a:lnTo>
                      <a:pt x="814" y="219"/>
                    </a:lnTo>
                    <a:lnTo>
                      <a:pt x="816" y="217"/>
                    </a:lnTo>
                    <a:lnTo>
                      <a:pt x="816" y="217"/>
                    </a:lnTo>
                    <a:lnTo>
                      <a:pt x="816" y="217"/>
                    </a:lnTo>
                    <a:lnTo>
                      <a:pt x="816" y="217"/>
                    </a:lnTo>
                    <a:lnTo>
                      <a:pt x="816" y="215"/>
                    </a:lnTo>
                    <a:lnTo>
                      <a:pt x="816" y="215"/>
                    </a:lnTo>
                    <a:lnTo>
                      <a:pt x="816" y="213"/>
                    </a:lnTo>
                    <a:lnTo>
                      <a:pt x="816" y="213"/>
                    </a:lnTo>
                    <a:lnTo>
                      <a:pt x="816" y="213"/>
                    </a:lnTo>
                    <a:lnTo>
                      <a:pt x="816" y="213"/>
                    </a:lnTo>
                    <a:lnTo>
                      <a:pt x="816" y="211"/>
                    </a:lnTo>
                    <a:lnTo>
                      <a:pt x="816" y="211"/>
                    </a:lnTo>
                    <a:lnTo>
                      <a:pt x="816" y="211"/>
                    </a:lnTo>
                    <a:lnTo>
                      <a:pt x="816" y="211"/>
                    </a:lnTo>
                    <a:lnTo>
                      <a:pt x="816" y="209"/>
                    </a:lnTo>
                    <a:lnTo>
                      <a:pt x="816" y="209"/>
                    </a:lnTo>
                    <a:lnTo>
                      <a:pt x="816" y="209"/>
                    </a:lnTo>
                    <a:lnTo>
                      <a:pt x="817" y="209"/>
                    </a:lnTo>
                    <a:lnTo>
                      <a:pt x="817" y="209"/>
                    </a:lnTo>
                    <a:lnTo>
                      <a:pt x="817" y="209"/>
                    </a:lnTo>
                    <a:lnTo>
                      <a:pt x="817" y="208"/>
                    </a:lnTo>
                    <a:lnTo>
                      <a:pt x="819" y="208"/>
                    </a:lnTo>
                    <a:lnTo>
                      <a:pt x="819" y="208"/>
                    </a:lnTo>
                    <a:lnTo>
                      <a:pt x="819" y="208"/>
                    </a:lnTo>
                    <a:lnTo>
                      <a:pt x="821" y="208"/>
                    </a:lnTo>
                    <a:lnTo>
                      <a:pt x="823" y="208"/>
                    </a:lnTo>
                    <a:lnTo>
                      <a:pt x="823" y="208"/>
                    </a:lnTo>
                    <a:lnTo>
                      <a:pt x="823" y="208"/>
                    </a:lnTo>
                    <a:lnTo>
                      <a:pt x="823" y="208"/>
                    </a:lnTo>
                    <a:lnTo>
                      <a:pt x="825" y="208"/>
                    </a:lnTo>
                    <a:lnTo>
                      <a:pt x="827" y="208"/>
                    </a:lnTo>
                    <a:lnTo>
                      <a:pt x="828" y="208"/>
                    </a:lnTo>
                    <a:lnTo>
                      <a:pt x="832" y="208"/>
                    </a:lnTo>
                    <a:lnTo>
                      <a:pt x="837" y="208"/>
                    </a:lnTo>
                    <a:lnTo>
                      <a:pt x="845" y="208"/>
                    </a:lnTo>
                    <a:lnTo>
                      <a:pt x="848" y="208"/>
                    </a:lnTo>
                    <a:lnTo>
                      <a:pt x="848" y="208"/>
                    </a:lnTo>
                    <a:lnTo>
                      <a:pt x="848" y="208"/>
                    </a:lnTo>
                    <a:lnTo>
                      <a:pt x="848" y="208"/>
                    </a:lnTo>
                    <a:lnTo>
                      <a:pt x="850" y="208"/>
                    </a:lnTo>
                    <a:lnTo>
                      <a:pt x="850" y="208"/>
                    </a:lnTo>
                    <a:lnTo>
                      <a:pt x="852" y="208"/>
                    </a:lnTo>
                    <a:lnTo>
                      <a:pt x="852" y="206"/>
                    </a:lnTo>
                    <a:lnTo>
                      <a:pt x="852" y="206"/>
                    </a:lnTo>
                    <a:lnTo>
                      <a:pt x="854" y="206"/>
                    </a:lnTo>
                    <a:lnTo>
                      <a:pt x="854" y="206"/>
                    </a:lnTo>
                    <a:lnTo>
                      <a:pt x="854" y="206"/>
                    </a:lnTo>
                    <a:lnTo>
                      <a:pt x="855" y="206"/>
                    </a:lnTo>
                    <a:lnTo>
                      <a:pt x="855" y="204"/>
                    </a:lnTo>
                    <a:lnTo>
                      <a:pt x="855" y="206"/>
                    </a:lnTo>
                    <a:lnTo>
                      <a:pt x="857" y="206"/>
                    </a:lnTo>
                    <a:lnTo>
                      <a:pt x="859" y="206"/>
                    </a:lnTo>
                    <a:lnTo>
                      <a:pt x="859" y="206"/>
                    </a:lnTo>
                    <a:lnTo>
                      <a:pt x="859" y="206"/>
                    </a:lnTo>
                    <a:lnTo>
                      <a:pt x="859" y="206"/>
                    </a:lnTo>
                    <a:lnTo>
                      <a:pt x="861" y="206"/>
                    </a:lnTo>
                    <a:lnTo>
                      <a:pt x="861" y="206"/>
                    </a:lnTo>
                    <a:lnTo>
                      <a:pt x="861" y="206"/>
                    </a:lnTo>
                    <a:lnTo>
                      <a:pt x="863" y="206"/>
                    </a:lnTo>
                    <a:lnTo>
                      <a:pt x="863" y="206"/>
                    </a:lnTo>
                    <a:lnTo>
                      <a:pt x="863" y="206"/>
                    </a:lnTo>
                    <a:lnTo>
                      <a:pt x="865" y="206"/>
                    </a:lnTo>
                    <a:lnTo>
                      <a:pt x="865" y="206"/>
                    </a:lnTo>
                    <a:lnTo>
                      <a:pt x="866" y="206"/>
                    </a:lnTo>
                    <a:lnTo>
                      <a:pt x="868" y="206"/>
                    </a:lnTo>
                    <a:lnTo>
                      <a:pt x="870" y="206"/>
                    </a:lnTo>
                    <a:lnTo>
                      <a:pt x="870" y="206"/>
                    </a:lnTo>
                    <a:lnTo>
                      <a:pt x="870" y="206"/>
                    </a:lnTo>
                    <a:lnTo>
                      <a:pt x="872" y="204"/>
                    </a:lnTo>
                    <a:lnTo>
                      <a:pt x="872" y="204"/>
                    </a:lnTo>
                    <a:lnTo>
                      <a:pt x="872" y="204"/>
                    </a:lnTo>
                    <a:lnTo>
                      <a:pt x="874" y="204"/>
                    </a:lnTo>
                    <a:lnTo>
                      <a:pt x="874" y="204"/>
                    </a:lnTo>
                    <a:lnTo>
                      <a:pt x="874" y="204"/>
                    </a:lnTo>
                    <a:lnTo>
                      <a:pt x="874" y="204"/>
                    </a:lnTo>
                    <a:lnTo>
                      <a:pt x="874" y="204"/>
                    </a:lnTo>
                    <a:lnTo>
                      <a:pt x="874" y="202"/>
                    </a:lnTo>
                    <a:lnTo>
                      <a:pt x="874" y="202"/>
                    </a:lnTo>
                    <a:lnTo>
                      <a:pt x="874" y="200"/>
                    </a:lnTo>
                    <a:lnTo>
                      <a:pt x="875" y="197"/>
                    </a:lnTo>
                    <a:lnTo>
                      <a:pt x="875" y="197"/>
                    </a:lnTo>
                    <a:lnTo>
                      <a:pt x="875" y="197"/>
                    </a:lnTo>
                    <a:lnTo>
                      <a:pt x="875" y="195"/>
                    </a:lnTo>
                    <a:lnTo>
                      <a:pt x="875" y="195"/>
                    </a:lnTo>
                    <a:lnTo>
                      <a:pt x="875" y="193"/>
                    </a:lnTo>
                    <a:lnTo>
                      <a:pt x="875" y="193"/>
                    </a:lnTo>
                    <a:lnTo>
                      <a:pt x="875" y="193"/>
                    </a:lnTo>
                    <a:lnTo>
                      <a:pt x="875" y="193"/>
                    </a:lnTo>
                    <a:lnTo>
                      <a:pt x="874" y="193"/>
                    </a:lnTo>
                    <a:lnTo>
                      <a:pt x="874" y="193"/>
                    </a:lnTo>
                    <a:lnTo>
                      <a:pt x="874" y="193"/>
                    </a:lnTo>
                    <a:lnTo>
                      <a:pt x="872" y="193"/>
                    </a:lnTo>
                    <a:lnTo>
                      <a:pt x="872" y="193"/>
                    </a:lnTo>
                    <a:lnTo>
                      <a:pt x="872" y="193"/>
                    </a:lnTo>
                    <a:lnTo>
                      <a:pt x="870" y="193"/>
                    </a:lnTo>
                    <a:lnTo>
                      <a:pt x="870" y="195"/>
                    </a:lnTo>
                    <a:lnTo>
                      <a:pt x="870" y="195"/>
                    </a:lnTo>
                    <a:lnTo>
                      <a:pt x="868" y="195"/>
                    </a:lnTo>
                    <a:lnTo>
                      <a:pt x="866" y="195"/>
                    </a:lnTo>
                    <a:lnTo>
                      <a:pt x="866" y="195"/>
                    </a:lnTo>
                    <a:lnTo>
                      <a:pt x="866" y="195"/>
                    </a:lnTo>
                    <a:lnTo>
                      <a:pt x="865" y="195"/>
                    </a:lnTo>
                    <a:lnTo>
                      <a:pt x="863" y="197"/>
                    </a:lnTo>
                    <a:lnTo>
                      <a:pt x="861" y="197"/>
                    </a:lnTo>
                    <a:lnTo>
                      <a:pt x="861" y="197"/>
                    </a:lnTo>
                    <a:lnTo>
                      <a:pt x="861" y="197"/>
                    </a:lnTo>
                    <a:lnTo>
                      <a:pt x="859" y="197"/>
                    </a:lnTo>
                    <a:lnTo>
                      <a:pt x="857" y="197"/>
                    </a:lnTo>
                    <a:lnTo>
                      <a:pt x="857" y="197"/>
                    </a:lnTo>
                    <a:lnTo>
                      <a:pt x="855" y="197"/>
                    </a:lnTo>
                    <a:lnTo>
                      <a:pt x="855" y="197"/>
                    </a:lnTo>
                    <a:lnTo>
                      <a:pt x="855" y="197"/>
                    </a:lnTo>
                    <a:lnTo>
                      <a:pt x="854" y="195"/>
                    </a:lnTo>
                    <a:lnTo>
                      <a:pt x="852" y="193"/>
                    </a:lnTo>
                    <a:lnTo>
                      <a:pt x="852" y="191"/>
                    </a:lnTo>
                    <a:lnTo>
                      <a:pt x="850" y="191"/>
                    </a:lnTo>
                    <a:lnTo>
                      <a:pt x="850" y="191"/>
                    </a:lnTo>
                    <a:lnTo>
                      <a:pt x="850" y="190"/>
                    </a:lnTo>
                    <a:lnTo>
                      <a:pt x="850" y="186"/>
                    </a:lnTo>
                    <a:lnTo>
                      <a:pt x="850" y="184"/>
                    </a:lnTo>
                    <a:lnTo>
                      <a:pt x="848" y="182"/>
                    </a:lnTo>
                    <a:lnTo>
                      <a:pt x="848" y="181"/>
                    </a:lnTo>
                    <a:lnTo>
                      <a:pt x="848" y="181"/>
                    </a:lnTo>
                    <a:lnTo>
                      <a:pt x="846" y="177"/>
                    </a:lnTo>
                    <a:lnTo>
                      <a:pt x="845" y="173"/>
                    </a:lnTo>
                    <a:lnTo>
                      <a:pt x="845" y="173"/>
                    </a:lnTo>
                    <a:lnTo>
                      <a:pt x="843" y="171"/>
                    </a:lnTo>
                    <a:lnTo>
                      <a:pt x="841" y="170"/>
                    </a:lnTo>
                    <a:lnTo>
                      <a:pt x="841" y="170"/>
                    </a:lnTo>
                    <a:lnTo>
                      <a:pt x="839" y="166"/>
                    </a:lnTo>
                    <a:lnTo>
                      <a:pt x="839" y="166"/>
                    </a:lnTo>
                    <a:lnTo>
                      <a:pt x="837" y="166"/>
                    </a:lnTo>
                    <a:lnTo>
                      <a:pt x="837" y="166"/>
                    </a:lnTo>
                    <a:lnTo>
                      <a:pt x="837" y="166"/>
                    </a:lnTo>
                    <a:lnTo>
                      <a:pt x="837" y="166"/>
                    </a:lnTo>
                    <a:lnTo>
                      <a:pt x="837" y="166"/>
                    </a:lnTo>
                    <a:lnTo>
                      <a:pt x="837" y="166"/>
                    </a:lnTo>
                    <a:lnTo>
                      <a:pt x="837" y="164"/>
                    </a:lnTo>
                    <a:lnTo>
                      <a:pt x="837" y="164"/>
                    </a:lnTo>
                    <a:lnTo>
                      <a:pt x="837" y="164"/>
                    </a:lnTo>
                    <a:lnTo>
                      <a:pt x="836" y="164"/>
                    </a:lnTo>
                    <a:lnTo>
                      <a:pt x="836" y="162"/>
                    </a:lnTo>
                    <a:lnTo>
                      <a:pt x="837" y="161"/>
                    </a:lnTo>
                    <a:lnTo>
                      <a:pt x="837" y="161"/>
                    </a:lnTo>
                    <a:lnTo>
                      <a:pt x="837" y="159"/>
                    </a:lnTo>
                    <a:lnTo>
                      <a:pt x="837" y="159"/>
                    </a:lnTo>
                    <a:lnTo>
                      <a:pt x="837" y="159"/>
                    </a:lnTo>
                    <a:lnTo>
                      <a:pt x="839" y="157"/>
                    </a:lnTo>
                    <a:lnTo>
                      <a:pt x="839" y="157"/>
                    </a:lnTo>
                    <a:lnTo>
                      <a:pt x="839" y="155"/>
                    </a:lnTo>
                    <a:lnTo>
                      <a:pt x="841" y="155"/>
                    </a:lnTo>
                    <a:lnTo>
                      <a:pt x="841" y="153"/>
                    </a:lnTo>
                    <a:lnTo>
                      <a:pt x="841" y="152"/>
                    </a:lnTo>
                    <a:lnTo>
                      <a:pt x="843" y="150"/>
                    </a:lnTo>
                    <a:lnTo>
                      <a:pt x="843" y="148"/>
                    </a:lnTo>
                    <a:lnTo>
                      <a:pt x="845" y="148"/>
                    </a:lnTo>
                    <a:lnTo>
                      <a:pt x="845" y="148"/>
                    </a:lnTo>
                    <a:lnTo>
                      <a:pt x="845" y="148"/>
                    </a:lnTo>
                    <a:lnTo>
                      <a:pt x="846" y="146"/>
                    </a:lnTo>
                    <a:lnTo>
                      <a:pt x="848" y="146"/>
                    </a:lnTo>
                    <a:lnTo>
                      <a:pt x="848" y="146"/>
                    </a:lnTo>
                    <a:lnTo>
                      <a:pt x="850" y="146"/>
                    </a:lnTo>
                    <a:lnTo>
                      <a:pt x="852" y="146"/>
                    </a:lnTo>
                    <a:lnTo>
                      <a:pt x="852" y="146"/>
                    </a:lnTo>
                    <a:lnTo>
                      <a:pt x="852" y="146"/>
                    </a:lnTo>
                    <a:lnTo>
                      <a:pt x="854" y="148"/>
                    </a:lnTo>
                    <a:lnTo>
                      <a:pt x="854" y="148"/>
                    </a:lnTo>
                    <a:lnTo>
                      <a:pt x="854" y="148"/>
                    </a:lnTo>
                    <a:lnTo>
                      <a:pt x="855" y="148"/>
                    </a:lnTo>
                    <a:lnTo>
                      <a:pt x="855" y="148"/>
                    </a:lnTo>
                    <a:lnTo>
                      <a:pt x="855" y="148"/>
                    </a:lnTo>
                    <a:lnTo>
                      <a:pt x="855" y="148"/>
                    </a:lnTo>
                    <a:lnTo>
                      <a:pt x="857" y="148"/>
                    </a:lnTo>
                    <a:lnTo>
                      <a:pt x="857" y="150"/>
                    </a:lnTo>
                    <a:lnTo>
                      <a:pt x="859" y="150"/>
                    </a:lnTo>
                    <a:lnTo>
                      <a:pt x="861" y="150"/>
                    </a:lnTo>
                    <a:lnTo>
                      <a:pt x="861" y="150"/>
                    </a:lnTo>
                    <a:lnTo>
                      <a:pt x="861" y="150"/>
                    </a:lnTo>
                    <a:lnTo>
                      <a:pt x="861" y="148"/>
                    </a:lnTo>
                    <a:lnTo>
                      <a:pt x="863" y="146"/>
                    </a:lnTo>
                    <a:lnTo>
                      <a:pt x="863" y="146"/>
                    </a:lnTo>
                    <a:lnTo>
                      <a:pt x="863" y="143"/>
                    </a:lnTo>
                    <a:lnTo>
                      <a:pt x="863" y="139"/>
                    </a:lnTo>
                    <a:lnTo>
                      <a:pt x="863" y="139"/>
                    </a:lnTo>
                    <a:lnTo>
                      <a:pt x="863" y="139"/>
                    </a:lnTo>
                    <a:lnTo>
                      <a:pt x="863" y="139"/>
                    </a:lnTo>
                    <a:lnTo>
                      <a:pt x="863" y="137"/>
                    </a:lnTo>
                    <a:lnTo>
                      <a:pt x="863" y="137"/>
                    </a:lnTo>
                    <a:lnTo>
                      <a:pt x="863" y="137"/>
                    </a:lnTo>
                    <a:lnTo>
                      <a:pt x="863" y="137"/>
                    </a:lnTo>
                    <a:lnTo>
                      <a:pt x="863" y="137"/>
                    </a:lnTo>
                    <a:lnTo>
                      <a:pt x="863" y="137"/>
                    </a:lnTo>
                    <a:lnTo>
                      <a:pt x="863" y="137"/>
                    </a:lnTo>
                    <a:lnTo>
                      <a:pt x="863" y="137"/>
                    </a:lnTo>
                    <a:lnTo>
                      <a:pt x="863" y="137"/>
                    </a:lnTo>
                    <a:lnTo>
                      <a:pt x="865" y="137"/>
                    </a:lnTo>
                    <a:lnTo>
                      <a:pt x="865" y="137"/>
                    </a:lnTo>
                    <a:lnTo>
                      <a:pt x="865" y="137"/>
                    </a:lnTo>
                    <a:lnTo>
                      <a:pt x="865" y="137"/>
                    </a:lnTo>
                    <a:lnTo>
                      <a:pt x="865" y="137"/>
                    </a:lnTo>
                    <a:lnTo>
                      <a:pt x="865" y="137"/>
                    </a:lnTo>
                    <a:lnTo>
                      <a:pt x="865" y="137"/>
                    </a:lnTo>
                    <a:lnTo>
                      <a:pt x="866" y="137"/>
                    </a:lnTo>
                    <a:lnTo>
                      <a:pt x="866" y="137"/>
                    </a:lnTo>
                    <a:lnTo>
                      <a:pt x="866" y="137"/>
                    </a:lnTo>
                    <a:lnTo>
                      <a:pt x="866" y="137"/>
                    </a:lnTo>
                    <a:lnTo>
                      <a:pt x="868" y="139"/>
                    </a:lnTo>
                    <a:lnTo>
                      <a:pt x="868" y="139"/>
                    </a:lnTo>
                    <a:lnTo>
                      <a:pt x="868" y="139"/>
                    </a:lnTo>
                    <a:lnTo>
                      <a:pt x="868" y="139"/>
                    </a:lnTo>
                    <a:lnTo>
                      <a:pt x="868" y="139"/>
                    </a:lnTo>
                    <a:lnTo>
                      <a:pt x="868" y="139"/>
                    </a:lnTo>
                    <a:lnTo>
                      <a:pt x="868" y="139"/>
                    </a:lnTo>
                    <a:lnTo>
                      <a:pt x="870" y="139"/>
                    </a:lnTo>
                    <a:lnTo>
                      <a:pt x="870" y="139"/>
                    </a:lnTo>
                    <a:lnTo>
                      <a:pt x="870" y="139"/>
                    </a:lnTo>
                    <a:lnTo>
                      <a:pt x="870" y="139"/>
                    </a:lnTo>
                    <a:lnTo>
                      <a:pt x="870" y="139"/>
                    </a:lnTo>
                    <a:lnTo>
                      <a:pt x="870" y="139"/>
                    </a:lnTo>
                    <a:lnTo>
                      <a:pt x="870" y="139"/>
                    </a:lnTo>
                    <a:lnTo>
                      <a:pt x="870" y="139"/>
                    </a:lnTo>
                    <a:lnTo>
                      <a:pt x="872" y="139"/>
                    </a:lnTo>
                    <a:lnTo>
                      <a:pt x="872" y="139"/>
                    </a:lnTo>
                    <a:lnTo>
                      <a:pt x="874" y="139"/>
                    </a:lnTo>
                    <a:lnTo>
                      <a:pt x="874" y="139"/>
                    </a:lnTo>
                    <a:lnTo>
                      <a:pt x="874" y="141"/>
                    </a:lnTo>
                    <a:lnTo>
                      <a:pt x="874" y="141"/>
                    </a:lnTo>
                    <a:lnTo>
                      <a:pt x="874" y="141"/>
                    </a:lnTo>
                    <a:lnTo>
                      <a:pt x="875" y="141"/>
                    </a:lnTo>
                    <a:lnTo>
                      <a:pt x="875" y="141"/>
                    </a:lnTo>
                    <a:lnTo>
                      <a:pt x="875" y="141"/>
                    </a:lnTo>
                    <a:lnTo>
                      <a:pt x="875" y="141"/>
                    </a:lnTo>
                    <a:lnTo>
                      <a:pt x="875" y="141"/>
                    </a:lnTo>
                    <a:lnTo>
                      <a:pt x="875" y="141"/>
                    </a:lnTo>
                    <a:lnTo>
                      <a:pt x="875" y="141"/>
                    </a:lnTo>
                    <a:lnTo>
                      <a:pt x="875" y="141"/>
                    </a:lnTo>
                    <a:lnTo>
                      <a:pt x="875" y="141"/>
                    </a:lnTo>
                    <a:lnTo>
                      <a:pt x="875" y="143"/>
                    </a:lnTo>
                    <a:lnTo>
                      <a:pt x="877" y="143"/>
                    </a:lnTo>
                    <a:lnTo>
                      <a:pt x="877" y="143"/>
                    </a:lnTo>
                    <a:lnTo>
                      <a:pt x="877" y="141"/>
                    </a:lnTo>
                    <a:lnTo>
                      <a:pt x="877" y="141"/>
                    </a:lnTo>
                    <a:lnTo>
                      <a:pt x="877" y="143"/>
                    </a:lnTo>
                    <a:lnTo>
                      <a:pt x="877" y="143"/>
                    </a:lnTo>
                    <a:lnTo>
                      <a:pt x="879" y="141"/>
                    </a:lnTo>
                    <a:lnTo>
                      <a:pt x="879" y="141"/>
                    </a:lnTo>
                    <a:lnTo>
                      <a:pt x="881" y="141"/>
                    </a:lnTo>
                    <a:lnTo>
                      <a:pt x="881" y="141"/>
                    </a:lnTo>
                    <a:lnTo>
                      <a:pt x="881" y="141"/>
                    </a:lnTo>
                    <a:lnTo>
                      <a:pt x="881" y="141"/>
                    </a:lnTo>
                    <a:lnTo>
                      <a:pt x="881" y="141"/>
                    </a:lnTo>
                    <a:lnTo>
                      <a:pt x="881" y="141"/>
                    </a:lnTo>
                    <a:lnTo>
                      <a:pt x="881" y="141"/>
                    </a:lnTo>
                    <a:lnTo>
                      <a:pt x="881" y="143"/>
                    </a:lnTo>
                    <a:lnTo>
                      <a:pt x="881" y="143"/>
                    </a:lnTo>
                    <a:lnTo>
                      <a:pt x="883" y="143"/>
                    </a:lnTo>
                    <a:lnTo>
                      <a:pt x="883" y="143"/>
                    </a:lnTo>
                    <a:lnTo>
                      <a:pt x="883" y="143"/>
                    </a:lnTo>
                    <a:lnTo>
                      <a:pt x="883" y="143"/>
                    </a:lnTo>
                    <a:lnTo>
                      <a:pt x="883" y="143"/>
                    </a:lnTo>
                    <a:lnTo>
                      <a:pt x="883" y="143"/>
                    </a:lnTo>
                    <a:lnTo>
                      <a:pt x="883" y="144"/>
                    </a:lnTo>
                    <a:lnTo>
                      <a:pt x="883" y="144"/>
                    </a:lnTo>
                    <a:lnTo>
                      <a:pt x="883" y="144"/>
                    </a:lnTo>
                    <a:lnTo>
                      <a:pt x="884" y="144"/>
                    </a:lnTo>
                    <a:lnTo>
                      <a:pt x="884" y="144"/>
                    </a:lnTo>
                    <a:lnTo>
                      <a:pt x="884" y="144"/>
                    </a:lnTo>
                    <a:lnTo>
                      <a:pt x="884" y="144"/>
                    </a:lnTo>
                    <a:lnTo>
                      <a:pt x="886" y="144"/>
                    </a:lnTo>
                    <a:lnTo>
                      <a:pt x="886" y="144"/>
                    </a:lnTo>
                    <a:lnTo>
                      <a:pt x="886" y="144"/>
                    </a:lnTo>
                    <a:lnTo>
                      <a:pt x="886" y="144"/>
                    </a:lnTo>
                    <a:lnTo>
                      <a:pt x="886" y="144"/>
                    </a:lnTo>
                    <a:lnTo>
                      <a:pt x="888" y="144"/>
                    </a:lnTo>
                    <a:lnTo>
                      <a:pt x="888" y="144"/>
                    </a:lnTo>
                    <a:lnTo>
                      <a:pt x="888" y="144"/>
                    </a:lnTo>
                    <a:lnTo>
                      <a:pt x="888" y="144"/>
                    </a:lnTo>
                    <a:lnTo>
                      <a:pt x="888" y="144"/>
                    </a:lnTo>
                    <a:lnTo>
                      <a:pt x="890" y="144"/>
                    </a:lnTo>
                    <a:lnTo>
                      <a:pt x="890" y="144"/>
                    </a:lnTo>
                    <a:lnTo>
                      <a:pt x="890" y="144"/>
                    </a:lnTo>
                    <a:lnTo>
                      <a:pt x="890" y="144"/>
                    </a:lnTo>
                    <a:lnTo>
                      <a:pt x="890" y="144"/>
                    </a:lnTo>
                    <a:lnTo>
                      <a:pt x="890" y="144"/>
                    </a:lnTo>
                    <a:lnTo>
                      <a:pt x="892" y="144"/>
                    </a:lnTo>
                    <a:lnTo>
                      <a:pt x="892" y="144"/>
                    </a:lnTo>
                    <a:lnTo>
                      <a:pt x="892" y="144"/>
                    </a:lnTo>
                    <a:lnTo>
                      <a:pt x="892" y="144"/>
                    </a:lnTo>
                    <a:lnTo>
                      <a:pt x="893" y="144"/>
                    </a:lnTo>
                    <a:lnTo>
                      <a:pt x="893" y="144"/>
                    </a:lnTo>
                    <a:lnTo>
                      <a:pt x="893" y="144"/>
                    </a:lnTo>
                    <a:lnTo>
                      <a:pt x="895" y="146"/>
                    </a:lnTo>
                    <a:lnTo>
                      <a:pt x="895" y="146"/>
                    </a:lnTo>
                    <a:lnTo>
                      <a:pt x="895" y="146"/>
                    </a:lnTo>
                    <a:lnTo>
                      <a:pt x="895" y="146"/>
                    </a:lnTo>
                    <a:lnTo>
                      <a:pt x="895" y="146"/>
                    </a:lnTo>
                    <a:lnTo>
                      <a:pt x="897" y="146"/>
                    </a:lnTo>
                    <a:lnTo>
                      <a:pt x="897" y="146"/>
                    </a:lnTo>
                    <a:lnTo>
                      <a:pt x="897" y="148"/>
                    </a:lnTo>
                    <a:lnTo>
                      <a:pt x="899" y="148"/>
                    </a:lnTo>
                    <a:lnTo>
                      <a:pt x="899" y="148"/>
                    </a:lnTo>
                    <a:lnTo>
                      <a:pt x="899" y="148"/>
                    </a:lnTo>
                    <a:lnTo>
                      <a:pt x="899" y="148"/>
                    </a:lnTo>
                    <a:lnTo>
                      <a:pt x="899" y="148"/>
                    </a:lnTo>
                    <a:lnTo>
                      <a:pt x="899" y="150"/>
                    </a:lnTo>
                    <a:lnTo>
                      <a:pt x="901" y="150"/>
                    </a:lnTo>
                    <a:lnTo>
                      <a:pt x="901" y="150"/>
                    </a:lnTo>
                    <a:lnTo>
                      <a:pt x="901" y="150"/>
                    </a:lnTo>
                    <a:lnTo>
                      <a:pt x="901" y="150"/>
                    </a:lnTo>
                    <a:lnTo>
                      <a:pt x="901" y="150"/>
                    </a:lnTo>
                    <a:lnTo>
                      <a:pt x="901" y="150"/>
                    </a:lnTo>
                    <a:lnTo>
                      <a:pt x="902" y="150"/>
                    </a:lnTo>
                    <a:lnTo>
                      <a:pt x="902" y="150"/>
                    </a:lnTo>
                    <a:lnTo>
                      <a:pt x="902" y="150"/>
                    </a:lnTo>
                    <a:lnTo>
                      <a:pt x="902" y="150"/>
                    </a:lnTo>
                    <a:lnTo>
                      <a:pt x="904" y="150"/>
                    </a:lnTo>
                    <a:lnTo>
                      <a:pt x="904" y="150"/>
                    </a:lnTo>
                    <a:lnTo>
                      <a:pt x="904" y="150"/>
                    </a:lnTo>
                    <a:lnTo>
                      <a:pt x="906" y="150"/>
                    </a:lnTo>
                    <a:lnTo>
                      <a:pt x="906" y="150"/>
                    </a:lnTo>
                    <a:lnTo>
                      <a:pt x="906" y="150"/>
                    </a:lnTo>
                    <a:lnTo>
                      <a:pt x="908" y="150"/>
                    </a:lnTo>
                    <a:lnTo>
                      <a:pt x="908" y="150"/>
                    </a:lnTo>
                    <a:lnTo>
                      <a:pt x="908" y="150"/>
                    </a:lnTo>
                    <a:lnTo>
                      <a:pt x="908" y="150"/>
                    </a:lnTo>
                    <a:lnTo>
                      <a:pt x="908" y="150"/>
                    </a:lnTo>
                    <a:lnTo>
                      <a:pt x="908" y="150"/>
                    </a:lnTo>
                    <a:lnTo>
                      <a:pt x="908" y="150"/>
                    </a:lnTo>
                    <a:lnTo>
                      <a:pt x="908" y="150"/>
                    </a:lnTo>
                    <a:lnTo>
                      <a:pt x="908" y="150"/>
                    </a:lnTo>
                    <a:lnTo>
                      <a:pt x="910" y="150"/>
                    </a:lnTo>
                    <a:lnTo>
                      <a:pt x="910" y="150"/>
                    </a:lnTo>
                    <a:lnTo>
                      <a:pt x="910" y="150"/>
                    </a:lnTo>
                    <a:lnTo>
                      <a:pt x="912" y="150"/>
                    </a:lnTo>
                    <a:lnTo>
                      <a:pt x="912" y="150"/>
                    </a:lnTo>
                    <a:lnTo>
                      <a:pt x="912" y="150"/>
                    </a:lnTo>
                    <a:lnTo>
                      <a:pt x="912" y="150"/>
                    </a:lnTo>
                    <a:lnTo>
                      <a:pt x="912" y="150"/>
                    </a:lnTo>
                    <a:lnTo>
                      <a:pt x="912" y="150"/>
                    </a:lnTo>
                    <a:lnTo>
                      <a:pt x="912" y="150"/>
                    </a:lnTo>
                    <a:lnTo>
                      <a:pt x="912" y="150"/>
                    </a:lnTo>
                    <a:lnTo>
                      <a:pt x="913" y="152"/>
                    </a:lnTo>
                    <a:lnTo>
                      <a:pt x="913" y="152"/>
                    </a:lnTo>
                    <a:lnTo>
                      <a:pt x="913" y="152"/>
                    </a:lnTo>
                    <a:lnTo>
                      <a:pt x="913" y="152"/>
                    </a:lnTo>
                    <a:lnTo>
                      <a:pt x="915" y="152"/>
                    </a:lnTo>
                    <a:lnTo>
                      <a:pt x="915" y="152"/>
                    </a:lnTo>
                    <a:lnTo>
                      <a:pt x="915" y="152"/>
                    </a:lnTo>
                    <a:lnTo>
                      <a:pt x="917" y="152"/>
                    </a:lnTo>
                    <a:lnTo>
                      <a:pt x="917" y="152"/>
                    </a:lnTo>
                    <a:lnTo>
                      <a:pt x="917" y="152"/>
                    </a:lnTo>
                    <a:lnTo>
                      <a:pt x="917" y="152"/>
                    </a:lnTo>
                    <a:lnTo>
                      <a:pt x="917" y="152"/>
                    </a:lnTo>
                    <a:lnTo>
                      <a:pt x="919" y="152"/>
                    </a:lnTo>
                    <a:lnTo>
                      <a:pt x="919" y="152"/>
                    </a:lnTo>
                    <a:lnTo>
                      <a:pt x="919" y="152"/>
                    </a:lnTo>
                    <a:lnTo>
                      <a:pt x="919" y="152"/>
                    </a:lnTo>
                    <a:lnTo>
                      <a:pt x="919" y="150"/>
                    </a:lnTo>
                    <a:lnTo>
                      <a:pt x="919" y="150"/>
                    </a:lnTo>
                    <a:lnTo>
                      <a:pt x="919" y="150"/>
                    </a:lnTo>
                    <a:lnTo>
                      <a:pt x="921" y="150"/>
                    </a:lnTo>
                    <a:lnTo>
                      <a:pt x="921" y="150"/>
                    </a:lnTo>
                    <a:lnTo>
                      <a:pt x="921" y="150"/>
                    </a:lnTo>
                    <a:lnTo>
                      <a:pt x="921" y="150"/>
                    </a:lnTo>
                    <a:lnTo>
                      <a:pt x="921" y="150"/>
                    </a:lnTo>
                    <a:lnTo>
                      <a:pt x="921" y="148"/>
                    </a:lnTo>
                    <a:lnTo>
                      <a:pt x="921" y="148"/>
                    </a:lnTo>
                    <a:lnTo>
                      <a:pt x="921" y="148"/>
                    </a:lnTo>
                    <a:lnTo>
                      <a:pt x="921" y="148"/>
                    </a:lnTo>
                    <a:lnTo>
                      <a:pt x="921" y="148"/>
                    </a:lnTo>
                    <a:lnTo>
                      <a:pt x="922" y="148"/>
                    </a:lnTo>
                    <a:lnTo>
                      <a:pt x="922" y="148"/>
                    </a:lnTo>
                    <a:lnTo>
                      <a:pt x="922" y="148"/>
                    </a:lnTo>
                    <a:lnTo>
                      <a:pt x="922" y="148"/>
                    </a:lnTo>
                    <a:lnTo>
                      <a:pt x="922" y="148"/>
                    </a:lnTo>
                    <a:lnTo>
                      <a:pt x="924" y="148"/>
                    </a:lnTo>
                    <a:lnTo>
                      <a:pt x="924" y="148"/>
                    </a:lnTo>
                    <a:lnTo>
                      <a:pt x="924" y="148"/>
                    </a:lnTo>
                    <a:lnTo>
                      <a:pt x="924" y="148"/>
                    </a:lnTo>
                    <a:lnTo>
                      <a:pt x="924" y="148"/>
                    </a:lnTo>
                    <a:lnTo>
                      <a:pt x="924" y="148"/>
                    </a:lnTo>
                    <a:lnTo>
                      <a:pt x="924" y="148"/>
                    </a:lnTo>
                    <a:lnTo>
                      <a:pt x="926" y="148"/>
                    </a:lnTo>
                    <a:lnTo>
                      <a:pt x="926" y="148"/>
                    </a:lnTo>
                    <a:lnTo>
                      <a:pt x="926" y="148"/>
                    </a:lnTo>
                    <a:lnTo>
                      <a:pt x="926" y="148"/>
                    </a:lnTo>
                    <a:lnTo>
                      <a:pt x="926" y="148"/>
                    </a:lnTo>
                    <a:lnTo>
                      <a:pt x="926" y="148"/>
                    </a:lnTo>
                    <a:lnTo>
                      <a:pt x="928" y="148"/>
                    </a:lnTo>
                    <a:lnTo>
                      <a:pt x="928" y="148"/>
                    </a:lnTo>
                    <a:lnTo>
                      <a:pt x="928" y="148"/>
                    </a:lnTo>
                    <a:lnTo>
                      <a:pt x="928" y="148"/>
                    </a:lnTo>
                    <a:lnTo>
                      <a:pt x="928" y="148"/>
                    </a:lnTo>
                    <a:lnTo>
                      <a:pt x="928" y="148"/>
                    </a:lnTo>
                    <a:lnTo>
                      <a:pt x="930" y="148"/>
                    </a:lnTo>
                    <a:lnTo>
                      <a:pt x="930" y="148"/>
                    </a:lnTo>
                    <a:lnTo>
                      <a:pt x="930" y="148"/>
                    </a:lnTo>
                    <a:lnTo>
                      <a:pt x="931" y="148"/>
                    </a:lnTo>
                    <a:lnTo>
                      <a:pt x="931" y="146"/>
                    </a:lnTo>
                    <a:lnTo>
                      <a:pt x="931" y="146"/>
                    </a:lnTo>
                    <a:lnTo>
                      <a:pt x="933" y="146"/>
                    </a:lnTo>
                    <a:lnTo>
                      <a:pt x="933" y="146"/>
                    </a:lnTo>
                    <a:lnTo>
                      <a:pt x="933" y="146"/>
                    </a:lnTo>
                    <a:lnTo>
                      <a:pt x="933" y="146"/>
                    </a:lnTo>
                    <a:lnTo>
                      <a:pt x="935" y="146"/>
                    </a:lnTo>
                    <a:lnTo>
                      <a:pt x="935" y="146"/>
                    </a:lnTo>
                    <a:lnTo>
                      <a:pt x="937" y="144"/>
                    </a:lnTo>
                    <a:lnTo>
                      <a:pt x="937" y="146"/>
                    </a:lnTo>
                    <a:lnTo>
                      <a:pt x="937" y="146"/>
                    </a:lnTo>
                    <a:lnTo>
                      <a:pt x="937" y="146"/>
                    </a:lnTo>
                    <a:lnTo>
                      <a:pt x="937" y="146"/>
                    </a:lnTo>
                    <a:lnTo>
                      <a:pt x="939" y="146"/>
                    </a:lnTo>
                    <a:lnTo>
                      <a:pt x="939" y="146"/>
                    </a:lnTo>
                    <a:lnTo>
                      <a:pt x="939" y="146"/>
                    </a:lnTo>
                    <a:lnTo>
                      <a:pt x="939" y="146"/>
                    </a:lnTo>
                    <a:lnTo>
                      <a:pt x="940" y="146"/>
                    </a:lnTo>
                    <a:lnTo>
                      <a:pt x="940" y="146"/>
                    </a:lnTo>
                    <a:lnTo>
                      <a:pt x="940" y="146"/>
                    </a:lnTo>
                    <a:lnTo>
                      <a:pt x="940" y="146"/>
                    </a:lnTo>
                    <a:lnTo>
                      <a:pt x="940" y="144"/>
                    </a:lnTo>
                    <a:lnTo>
                      <a:pt x="940" y="144"/>
                    </a:lnTo>
                    <a:lnTo>
                      <a:pt x="940" y="144"/>
                    </a:lnTo>
                    <a:lnTo>
                      <a:pt x="940" y="144"/>
                    </a:lnTo>
                    <a:lnTo>
                      <a:pt x="942" y="144"/>
                    </a:lnTo>
                    <a:lnTo>
                      <a:pt x="942" y="144"/>
                    </a:lnTo>
                    <a:lnTo>
                      <a:pt x="942" y="144"/>
                    </a:lnTo>
                    <a:lnTo>
                      <a:pt x="942" y="144"/>
                    </a:lnTo>
                    <a:lnTo>
                      <a:pt x="942" y="144"/>
                    </a:lnTo>
                    <a:lnTo>
                      <a:pt x="942" y="144"/>
                    </a:lnTo>
                    <a:lnTo>
                      <a:pt x="942" y="144"/>
                    </a:lnTo>
                    <a:lnTo>
                      <a:pt x="944" y="144"/>
                    </a:lnTo>
                    <a:lnTo>
                      <a:pt x="944" y="144"/>
                    </a:lnTo>
                    <a:lnTo>
                      <a:pt x="944" y="144"/>
                    </a:lnTo>
                    <a:lnTo>
                      <a:pt x="944" y="144"/>
                    </a:lnTo>
                    <a:lnTo>
                      <a:pt x="944" y="144"/>
                    </a:lnTo>
                    <a:lnTo>
                      <a:pt x="944" y="146"/>
                    </a:lnTo>
                    <a:lnTo>
                      <a:pt x="946" y="144"/>
                    </a:lnTo>
                    <a:lnTo>
                      <a:pt x="946" y="146"/>
                    </a:lnTo>
                    <a:lnTo>
                      <a:pt x="946" y="146"/>
                    </a:lnTo>
                    <a:lnTo>
                      <a:pt x="946" y="146"/>
                    </a:lnTo>
                    <a:lnTo>
                      <a:pt x="946" y="146"/>
                    </a:lnTo>
                    <a:lnTo>
                      <a:pt x="946" y="146"/>
                    </a:lnTo>
                    <a:lnTo>
                      <a:pt x="948" y="146"/>
                    </a:lnTo>
                    <a:lnTo>
                      <a:pt x="948" y="146"/>
                    </a:lnTo>
                    <a:lnTo>
                      <a:pt x="948" y="146"/>
                    </a:lnTo>
                    <a:lnTo>
                      <a:pt x="948" y="146"/>
                    </a:lnTo>
                    <a:lnTo>
                      <a:pt x="948" y="146"/>
                    </a:lnTo>
                    <a:lnTo>
                      <a:pt x="948" y="146"/>
                    </a:lnTo>
                    <a:lnTo>
                      <a:pt x="948" y="146"/>
                    </a:lnTo>
                    <a:lnTo>
                      <a:pt x="948" y="146"/>
                    </a:lnTo>
                    <a:lnTo>
                      <a:pt x="950" y="146"/>
                    </a:lnTo>
                    <a:lnTo>
                      <a:pt x="950" y="146"/>
                    </a:lnTo>
                    <a:lnTo>
                      <a:pt x="950" y="146"/>
                    </a:lnTo>
                    <a:lnTo>
                      <a:pt x="950" y="146"/>
                    </a:lnTo>
                    <a:lnTo>
                      <a:pt x="950" y="146"/>
                    </a:lnTo>
                    <a:lnTo>
                      <a:pt x="950" y="146"/>
                    </a:lnTo>
                    <a:lnTo>
                      <a:pt x="951" y="146"/>
                    </a:lnTo>
                    <a:lnTo>
                      <a:pt x="951" y="146"/>
                    </a:lnTo>
                    <a:lnTo>
                      <a:pt x="951" y="146"/>
                    </a:lnTo>
                    <a:lnTo>
                      <a:pt x="953" y="146"/>
                    </a:lnTo>
                    <a:lnTo>
                      <a:pt x="953" y="146"/>
                    </a:lnTo>
                    <a:lnTo>
                      <a:pt x="953" y="148"/>
                    </a:lnTo>
                    <a:lnTo>
                      <a:pt x="953" y="148"/>
                    </a:lnTo>
                    <a:lnTo>
                      <a:pt x="953" y="148"/>
                    </a:lnTo>
                    <a:lnTo>
                      <a:pt x="955" y="148"/>
                    </a:lnTo>
                    <a:lnTo>
                      <a:pt x="955" y="148"/>
                    </a:lnTo>
                    <a:lnTo>
                      <a:pt x="957" y="148"/>
                    </a:lnTo>
                    <a:lnTo>
                      <a:pt x="957" y="148"/>
                    </a:lnTo>
                    <a:lnTo>
                      <a:pt x="957" y="148"/>
                    </a:lnTo>
                    <a:lnTo>
                      <a:pt x="957" y="148"/>
                    </a:lnTo>
                    <a:lnTo>
                      <a:pt x="957" y="148"/>
                    </a:lnTo>
                    <a:lnTo>
                      <a:pt x="957" y="148"/>
                    </a:lnTo>
                    <a:lnTo>
                      <a:pt x="957" y="150"/>
                    </a:lnTo>
                    <a:lnTo>
                      <a:pt x="959" y="150"/>
                    </a:lnTo>
                    <a:lnTo>
                      <a:pt x="959" y="150"/>
                    </a:lnTo>
                    <a:lnTo>
                      <a:pt x="959" y="150"/>
                    </a:lnTo>
                    <a:lnTo>
                      <a:pt x="959" y="150"/>
                    </a:lnTo>
                    <a:lnTo>
                      <a:pt x="959" y="150"/>
                    </a:lnTo>
                    <a:lnTo>
                      <a:pt x="959" y="150"/>
                    </a:lnTo>
                    <a:lnTo>
                      <a:pt x="959" y="152"/>
                    </a:lnTo>
                    <a:lnTo>
                      <a:pt x="959" y="152"/>
                    </a:lnTo>
                    <a:lnTo>
                      <a:pt x="960" y="152"/>
                    </a:lnTo>
                    <a:lnTo>
                      <a:pt x="960" y="152"/>
                    </a:lnTo>
                    <a:lnTo>
                      <a:pt x="960" y="152"/>
                    </a:lnTo>
                    <a:lnTo>
                      <a:pt x="960" y="153"/>
                    </a:lnTo>
                    <a:lnTo>
                      <a:pt x="960" y="153"/>
                    </a:lnTo>
                    <a:lnTo>
                      <a:pt x="960" y="153"/>
                    </a:lnTo>
                    <a:lnTo>
                      <a:pt x="960" y="153"/>
                    </a:lnTo>
                    <a:lnTo>
                      <a:pt x="960" y="153"/>
                    </a:lnTo>
                    <a:lnTo>
                      <a:pt x="962" y="153"/>
                    </a:lnTo>
                    <a:lnTo>
                      <a:pt x="962" y="153"/>
                    </a:lnTo>
                    <a:lnTo>
                      <a:pt x="962" y="153"/>
                    </a:lnTo>
                    <a:lnTo>
                      <a:pt x="962" y="153"/>
                    </a:lnTo>
                    <a:lnTo>
                      <a:pt x="964" y="155"/>
                    </a:lnTo>
                    <a:lnTo>
                      <a:pt x="964" y="155"/>
                    </a:lnTo>
                    <a:lnTo>
                      <a:pt x="964" y="155"/>
                    </a:lnTo>
                    <a:lnTo>
                      <a:pt x="964" y="155"/>
                    </a:lnTo>
                    <a:lnTo>
                      <a:pt x="966" y="155"/>
                    </a:lnTo>
                    <a:lnTo>
                      <a:pt x="966" y="155"/>
                    </a:lnTo>
                    <a:lnTo>
                      <a:pt x="966" y="155"/>
                    </a:lnTo>
                    <a:lnTo>
                      <a:pt x="968" y="157"/>
                    </a:lnTo>
                    <a:lnTo>
                      <a:pt x="968" y="157"/>
                    </a:lnTo>
                    <a:lnTo>
                      <a:pt x="968" y="157"/>
                    </a:lnTo>
                    <a:lnTo>
                      <a:pt x="968" y="157"/>
                    </a:lnTo>
                    <a:lnTo>
                      <a:pt x="969" y="157"/>
                    </a:lnTo>
                    <a:lnTo>
                      <a:pt x="969" y="157"/>
                    </a:lnTo>
                    <a:lnTo>
                      <a:pt x="969" y="157"/>
                    </a:lnTo>
                    <a:lnTo>
                      <a:pt x="969" y="159"/>
                    </a:lnTo>
                    <a:lnTo>
                      <a:pt x="969" y="159"/>
                    </a:lnTo>
                    <a:lnTo>
                      <a:pt x="969" y="159"/>
                    </a:lnTo>
                    <a:lnTo>
                      <a:pt x="969" y="159"/>
                    </a:lnTo>
                    <a:lnTo>
                      <a:pt x="969" y="159"/>
                    </a:lnTo>
                    <a:lnTo>
                      <a:pt x="969" y="159"/>
                    </a:lnTo>
                    <a:lnTo>
                      <a:pt x="971" y="159"/>
                    </a:lnTo>
                    <a:lnTo>
                      <a:pt x="971" y="159"/>
                    </a:lnTo>
                    <a:lnTo>
                      <a:pt x="971" y="159"/>
                    </a:lnTo>
                    <a:lnTo>
                      <a:pt x="973" y="161"/>
                    </a:lnTo>
                    <a:lnTo>
                      <a:pt x="973" y="161"/>
                    </a:lnTo>
                    <a:lnTo>
                      <a:pt x="973" y="161"/>
                    </a:lnTo>
                    <a:lnTo>
                      <a:pt x="971" y="161"/>
                    </a:lnTo>
                    <a:lnTo>
                      <a:pt x="971" y="161"/>
                    </a:lnTo>
                    <a:lnTo>
                      <a:pt x="971" y="161"/>
                    </a:lnTo>
                    <a:lnTo>
                      <a:pt x="971" y="161"/>
                    </a:lnTo>
                    <a:lnTo>
                      <a:pt x="971" y="161"/>
                    </a:lnTo>
                    <a:lnTo>
                      <a:pt x="973" y="161"/>
                    </a:lnTo>
                    <a:lnTo>
                      <a:pt x="973" y="162"/>
                    </a:lnTo>
                    <a:lnTo>
                      <a:pt x="973" y="162"/>
                    </a:lnTo>
                    <a:lnTo>
                      <a:pt x="973" y="162"/>
                    </a:lnTo>
                    <a:lnTo>
                      <a:pt x="973" y="162"/>
                    </a:lnTo>
                    <a:lnTo>
                      <a:pt x="973" y="162"/>
                    </a:lnTo>
                    <a:lnTo>
                      <a:pt x="973" y="162"/>
                    </a:lnTo>
                    <a:lnTo>
                      <a:pt x="973" y="162"/>
                    </a:lnTo>
                    <a:lnTo>
                      <a:pt x="975" y="162"/>
                    </a:lnTo>
                    <a:lnTo>
                      <a:pt x="975" y="162"/>
                    </a:lnTo>
                    <a:lnTo>
                      <a:pt x="975" y="162"/>
                    </a:lnTo>
                    <a:lnTo>
                      <a:pt x="975" y="164"/>
                    </a:lnTo>
                    <a:lnTo>
                      <a:pt x="975" y="164"/>
                    </a:lnTo>
                    <a:lnTo>
                      <a:pt x="975" y="164"/>
                    </a:lnTo>
                    <a:lnTo>
                      <a:pt x="977" y="164"/>
                    </a:lnTo>
                    <a:lnTo>
                      <a:pt x="977" y="164"/>
                    </a:lnTo>
                    <a:lnTo>
                      <a:pt x="977" y="164"/>
                    </a:lnTo>
                    <a:lnTo>
                      <a:pt x="977" y="164"/>
                    </a:lnTo>
                    <a:lnTo>
                      <a:pt x="977" y="164"/>
                    </a:lnTo>
                    <a:lnTo>
                      <a:pt x="977" y="164"/>
                    </a:lnTo>
                    <a:lnTo>
                      <a:pt x="978" y="164"/>
                    </a:lnTo>
                    <a:lnTo>
                      <a:pt x="978" y="164"/>
                    </a:lnTo>
                    <a:lnTo>
                      <a:pt x="978" y="164"/>
                    </a:lnTo>
                    <a:lnTo>
                      <a:pt x="978" y="166"/>
                    </a:lnTo>
                    <a:lnTo>
                      <a:pt x="980" y="166"/>
                    </a:lnTo>
                    <a:lnTo>
                      <a:pt x="980" y="166"/>
                    </a:lnTo>
                    <a:lnTo>
                      <a:pt x="980" y="168"/>
                    </a:lnTo>
                    <a:lnTo>
                      <a:pt x="980" y="168"/>
                    </a:lnTo>
                    <a:lnTo>
                      <a:pt x="980" y="168"/>
                    </a:lnTo>
                    <a:lnTo>
                      <a:pt x="982" y="170"/>
                    </a:lnTo>
                    <a:lnTo>
                      <a:pt x="982" y="170"/>
                    </a:lnTo>
                    <a:lnTo>
                      <a:pt x="982" y="170"/>
                    </a:lnTo>
                    <a:lnTo>
                      <a:pt x="982" y="170"/>
                    </a:lnTo>
                    <a:lnTo>
                      <a:pt x="982" y="170"/>
                    </a:lnTo>
                    <a:lnTo>
                      <a:pt x="984" y="171"/>
                    </a:lnTo>
                    <a:lnTo>
                      <a:pt x="986" y="173"/>
                    </a:lnTo>
                    <a:lnTo>
                      <a:pt x="986" y="173"/>
                    </a:lnTo>
                    <a:lnTo>
                      <a:pt x="986" y="175"/>
                    </a:lnTo>
                    <a:lnTo>
                      <a:pt x="986" y="177"/>
                    </a:lnTo>
                    <a:lnTo>
                      <a:pt x="986" y="177"/>
                    </a:lnTo>
                    <a:lnTo>
                      <a:pt x="986" y="177"/>
                    </a:lnTo>
                    <a:lnTo>
                      <a:pt x="988" y="177"/>
                    </a:lnTo>
                    <a:lnTo>
                      <a:pt x="988" y="177"/>
                    </a:lnTo>
                    <a:lnTo>
                      <a:pt x="988" y="177"/>
                    </a:lnTo>
                    <a:lnTo>
                      <a:pt x="988" y="177"/>
                    </a:lnTo>
                    <a:lnTo>
                      <a:pt x="988" y="177"/>
                    </a:lnTo>
                    <a:lnTo>
                      <a:pt x="988" y="177"/>
                    </a:lnTo>
                    <a:lnTo>
                      <a:pt x="988" y="179"/>
                    </a:lnTo>
                    <a:lnTo>
                      <a:pt x="988" y="179"/>
                    </a:lnTo>
                    <a:lnTo>
                      <a:pt x="988" y="179"/>
                    </a:lnTo>
                    <a:lnTo>
                      <a:pt x="988" y="179"/>
                    </a:lnTo>
                    <a:lnTo>
                      <a:pt x="989" y="179"/>
                    </a:lnTo>
                    <a:lnTo>
                      <a:pt x="989" y="179"/>
                    </a:lnTo>
                    <a:lnTo>
                      <a:pt x="989" y="179"/>
                    </a:lnTo>
                    <a:lnTo>
                      <a:pt x="989" y="179"/>
                    </a:lnTo>
                    <a:lnTo>
                      <a:pt x="989" y="179"/>
                    </a:lnTo>
                    <a:lnTo>
                      <a:pt x="991" y="179"/>
                    </a:lnTo>
                    <a:lnTo>
                      <a:pt x="991" y="179"/>
                    </a:lnTo>
                    <a:lnTo>
                      <a:pt x="991" y="179"/>
                    </a:lnTo>
                    <a:lnTo>
                      <a:pt x="991" y="179"/>
                    </a:lnTo>
                    <a:lnTo>
                      <a:pt x="993" y="181"/>
                    </a:lnTo>
                    <a:lnTo>
                      <a:pt x="993" y="181"/>
                    </a:lnTo>
                    <a:lnTo>
                      <a:pt x="993" y="181"/>
                    </a:lnTo>
                    <a:lnTo>
                      <a:pt x="995" y="181"/>
                    </a:lnTo>
                    <a:lnTo>
                      <a:pt x="995" y="181"/>
                    </a:lnTo>
                    <a:lnTo>
                      <a:pt x="995" y="181"/>
                    </a:lnTo>
                    <a:lnTo>
                      <a:pt x="995" y="181"/>
                    </a:lnTo>
                    <a:lnTo>
                      <a:pt x="995" y="181"/>
                    </a:lnTo>
                    <a:lnTo>
                      <a:pt x="995" y="182"/>
                    </a:lnTo>
                    <a:lnTo>
                      <a:pt x="995" y="182"/>
                    </a:lnTo>
                    <a:lnTo>
                      <a:pt x="995" y="182"/>
                    </a:lnTo>
                    <a:lnTo>
                      <a:pt x="997" y="182"/>
                    </a:lnTo>
                    <a:lnTo>
                      <a:pt x="997" y="182"/>
                    </a:lnTo>
                    <a:lnTo>
                      <a:pt x="997" y="182"/>
                    </a:lnTo>
                    <a:lnTo>
                      <a:pt x="997" y="182"/>
                    </a:lnTo>
                    <a:lnTo>
                      <a:pt x="997" y="184"/>
                    </a:lnTo>
                    <a:lnTo>
                      <a:pt x="997" y="184"/>
                    </a:lnTo>
                    <a:lnTo>
                      <a:pt x="997" y="184"/>
                    </a:lnTo>
                    <a:lnTo>
                      <a:pt x="998" y="184"/>
                    </a:lnTo>
                    <a:lnTo>
                      <a:pt x="998" y="184"/>
                    </a:lnTo>
                    <a:lnTo>
                      <a:pt x="998" y="184"/>
                    </a:lnTo>
                    <a:lnTo>
                      <a:pt x="998" y="184"/>
                    </a:lnTo>
                    <a:lnTo>
                      <a:pt x="998" y="184"/>
                    </a:lnTo>
                    <a:lnTo>
                      <a:pt x="998" y="184"/>
                    </a:lnTo>
                    <a:lnTo>
                      <a:pt x="998" y="186"/>
                    </a:lnTo>
                    <a:lnTo>
                      <a:pt x="998" y="186"/>
                    </a:lnTo>
                    <a:lnTo>
                      <a:pt x="998" y="186"/>
                    </a:lnTo>
                    <a:lnTo>
                      <a:pt x="1000" y="186"/>
                    </a:lnTo>
                    <a:lnTo>
                      <a:pt x="1000" y="186"/>
                    </a:lnTo>
                    <a:lnTo>
                      <a:pt x="1000" y="186"/>
                    </a:lnTo>
                    <a:lnTo>
                      <a:pt x="1000" y="186"/>
                    </a:lnTo>
                    <a:lnTo>
                      <a:pt x="1000" y="186"/>
                    </a:lnTo>
                    <a:lnTo>
                      <a:pt x="1002" y="186"/>
                    </a:lnTo>
                    <a:lnTo>
                      <a:pt x="1002" y="186"/>
                    </a:lnTo>
                    <a:lnTo>
                      <a:pt x="1002" y="186"/>
                    </a:lnTo>
                    <a:lnTo>
                      <a:pt x="1002" y="186"/>
                    </a:lnTo>
                    <a:lnTo>
                      <a:pt x="1004" y="188"/>
                    </a:lnTo>
                    <a:lnTo>
                      <a:pt x="1004" y="188"/>
                    </a:lnTo>
                    <a:lnTo>
                      <a:pt x="1004" y="188"/>
                    </a:lnTo>
                    <a:lnTo>
                      <a:pt x="1004" y="188"/>
                    </a:lnTo>
                    <a:lnTo>
                      <a:pt x="1004" y="188"/>
                    </a:lnTo>
                    <a:lnTo>
                      <a:pt x="1006" y="188"/>
                    </a:lnTo>
                    <a:lnTo>
                      <a:pt x="1006" y="188"/>
                    </a:lnTo>
                    <a:lnTo>
                      <a:pt x="1006" y="188"/>
                    </a:lnTo>
                    <a:lnTo>
                      <a:pt x="1006" y="190"/>
                    </a:lnTo>
                    <a:lnTo>
                      <a:pt x="1006" y="190"/>
                    </a:lnTo>
                    <a:lnTo>
                      <a:pt x="1006" y="190"/>
                    </a:lnTo>
                    <a:lnTo>
                      <a:pt x="1006" y="190"/>
                    </a:lnTo>
                    <a:lnTo>
                      <a:pt x="1007" y="190"/>
                    </a:lnTo>
                    <a:lnTo>
                      <a:pt x="1007" y="190"/>
                    </a:lnTo>
                    <a:lnTo>
                      <a:pt x="1007" y="190"/>
                    </a:lnTo>
                    <a:lnTo>
                      <a:pt x="1007" y="190"/>
                    </a:lnTo>
                    <a:lnTo>
                      <a:pt x="1007" y="190"/>
                    </a:lnTo>
                    <a:lnTo>
                      <a:pt x="1009" y="191"/>
                    </a:lnTo>
                    <a:lnTo>
                      <a:pt x="1009" y="191"/>
                    </a:lnTo>
                    <a:lnTo>
                      <a:pt x="1009" y="191"/>
                    </a:lnTo>
                    <a:lnTo>
                      <a:pt x="1009" y="191"/>
                    </a:lnTo>
                    <a:lnTo>
                      <a:pt x="1011" y="191"/>
                    </a:lnTo>
                    <a:lnTo>
                      <a:pt x="1011" y="191"/>
                    </a:lnTo>
                    <a:lnTo>
                      <a:pt x="1011" y="191"/>
                    </a:lnTo>
                    <a:lnTo>
                      <a:pt x="1011" y="191"/>
                    </a:lnTo>
                    <a:lnTo>
                      <a:pt x="1011" y="191"/>
                    </a:lnTo>
                    <a:lnTo>
                      <a:pt x="1011" y="191"/>
                    </a:lnTo>
                    <a:lnTo>
                      <a:pt x="1013" y="193"/>
                    </a:lnTo>
                    <a:lnTo>
                      <a:pt x="1013" y="193"/>
                    </a:lnTo>
                    <a:lnTo>
                      <a:pt x="1013" y="193"/>
                    </a:lnTo>
                    <a:lnTo>
                      <a:pt x="1013" y="193"/>
                    </a:lnTo>
                    <a:lnTo>
                      <a:pt x="1015" y="193"/>
                    </a:lnTo>
                    <a:lnTo>
                      <a:pt x="1015" y="193"/>
                    </a:lnTo>
                    <a:lnTo>
                      <a:pt x="1015" y="193"/>
                    </a:lnTo>
                    <a:lnTo>
                      <a:pt x="1015" y="193"/>
                    </a:lnTo>
                    <a:lnTo>
                      <a:pt x="1015" y="193"/>
                    </a:lnTo>
                    <a:lnTo>
                      <a:pt x="1015" y="193"/>
                    </a:lnTo>
                    <a:lnTo>
                      <a:pt x="1015" y="193"/>
                    </a:lnTo>
                    <a:lnTo>
                      <a:pt x="1015" y="193"/>
                    </a:lnTo>
                    <a:lnTo>
                      <a:pt x="1015" y="195"/>
                    </a:lnTo>
                    <a:lnTo>
                      <a:pt x="1015" y="195"/>
                    </a:lnTo>
                    <a:lnTo>
                      <a:pt x="1016" y="195"/>
                    </a:lnTo>
                    <a:lnTo>
                      <a:pt x="1016" y="195"/>
                    </a:lnTo>
                    <a:lnTo>
                      <a:pt x="1016" y="195"/>
                    </a:lnTo>
                    <a:lnTo>
                      <a:pt x="1016" y="195"/>
                    </a:lnTo>
                    <a:lnTo>
                      <a:pt x="1016" y="195"/>
                    </a:lnTo>
                    <a:lnTo>
                      <a:pt x="1016" y="195"/>
                    </a:lnTo>
                    <a:lnTo>
                      <a:pt x="1016" y="197"/>
                    </a:lnTo>
                    <a:lnTo>
                      <a:pt x="1018" y="197"/>
                    </a:lnTo>
                    <a:lnTo>
                      <a:pt x="1018" y="197"/>
                    </a:lnTo>
                    <a:lnTo>
                      <a:pt x="1018" y="197"/>
                    </a:lnTo>
                    <a:lnTo>
                      <a:pt x="1018" y="197"/>
                    </a:lnTo>
                    <a:lnTo>
                      <a:pt x="1020" y="197"/>
                    </a:lnTo>
                    <a:lnTo>
                      <a:pt x="1020" y="199"/>
                    </a:lnTo>
                    <a:lnTo>
                      <a:pt x="1020" y="199"/>
                    </a:lnTo>
                    <a:lnTo>
                      <a:pt x="1020" y="199"/>
                    </a:lnTo>
                    <a:lnTo>
                      <a:pt x="1020" y="199"/>
                    </a:lnTo>
                    <a:lnTo>
                      <a:pt x="1022" y="199"/>
                    </a:lnTo>
                    <a:lnTo>
                      <a:pt x="1022" y="199"/>
                    </a:lnTo>
                    <a:lnTo>
                      <a:pt x="1022" y="200"/>
                    </a:lnTo>
                    <a:lnTo>
                      <a:pt x="1022" y="200"/>
                    </a:lnTo>
                    <a:lnTo>
                      <a:pt x="1022" y="200"/>
                    </a:lnTo>
                    <a:lnTo>
                      <a:pt x="1022" y="200"/>
                    </a:lnTo>
                    <a:lnTo>
                      <a:pt x="1022" y="200"/>
                    </a:lnTo>
                    <a:lnTo>
                      <a:pt x="1024" y="200"/>
                    </a:lnTo>
                    <a:lnTo>
                      <a:pt x="1024" y="200"/>
                    </a:lnTo>
                    <a:lnTo>
                      <a:pt x="1024" y="200"/>
                    </a:lnTo>
                    <a:lnTo>
                      <a:pt x="1024" y="200"/>
                    </a:lnTo>
                    <a:lnTo>
                      <a:pt x="1024" y="200"/>
                    </a:lnTo>
                    <a:lnTo>
                      <a:pt x="1024" y="200"/>
                    </a:lnTo>
                    <a:lnTo>
                      <a:pt x="1025" y="200"/>
                    </a:lnTo>
                    <a:lnTo>
                      <a:pt x="1025" y="200"/>
                    </a:lnTo>
                    <a:lnTo>
                      <a:pt x="1025" y="202"/>
                    </a:lnTo>
                    <a:lnTo>
                      <a:pt x="1025" y="202"/>
                    </a:lnTo>
                    <a:lnTo>
                      <a:pt x="1025" y="202"/>
                    </a:lnTo>
                    <a:lnTo>
                      <a:pt x="1027" y="202"/>
                    </a:lnTo>
                    <a:lnTo>
                      <a:pt x="1027" y="202"/>
                    </a:lnTo>
                    <a:lnTo>
                      <a:pt x="1027" y="202"/>
                    </a:lnTo>
                    <a:lnTo>
                      <a:pt x="1027" y="204"/>
                    </a:lnTo>
                    <a:lnTo>
                      <a:pt x="1027" y="204"/>
                    </a:lnTo>
                    <a:lnTo>
                      <a:pt x="1029" y="204"/>
                    </a:lnTo>
                    <a:lnTo>
                      <a:pt x="1029" y="204"/>
                    </a:lnTo>
                    <a:lnTo>
                      <a:pt x="1029" y="204"/>
                    </a:lnTo>
                    <a:lnTo>
                      <a:pt x="1029" y="204"/>
                    </a:lnTo>
                    <a:lnTo>
                      <a:pt x="1029" y="204"/>
                    </a:lnTo>
                    <a:lnTo>
                      <a:pt x="1029" y="204"/>
                    </a:lnTo>
                    <a:lnTo>
                      <a:pt x="1029" y="204"/>
                    </a:lnTo>
                    <a:lnTo>
                      <a:pt x="1029" y="206"/>
                    </a:lnTo>
                    <a:lnTo>
                      <a:pt x="1031" y="208"/>
                    </a:lnTo>
                    <a:lnTo>
                      <a:pt x="1031" y="208"/>
                    </a:lnTo>
                    <a:lnTo>
                      <a:pt x="1031" y="208"/>
                    </a:lnTo>
                    <a:lnTo>
                      <a:pt x="1031" y="208"/>
                    </a:lnTo>
                    <a:lnTo>
                      <a:pt x="1031" y="208"/>
                    </a:lnTo>
                    <a:lnTo>
                      <a:pt x="1031" y="208"/>
                    </a:lnTo>
                    <a:lnTo>
                      <a:pt x="1031" y="208"/>
                    </a:lnTo>
                    <a:lnTo>
                      <a:pt x="1033" y="208"/>
                    </a:lnTo>
                    <a:lnTo>
                      <a:pt x="1033" y="208"/>
                    </a:lnTo>
                    <a:lnTo>
                      <a:pt x="1033" y="208"/>
                    </a:lnTo>
                    <a:lnTo>
                      <a:pt x="1033" y="208"/>
                    </a:lnTo>
                    <a:lnTo>
                      <a:pt x="1033" y="208"/>
                    </a:lnTo>
                    <a:lnTo>
                      <a:pt x="1035" y="208"/>
                    </a:lnTo>
                    <a:lnTo>
                      <a:pt x="1035" y="206"/>
                    </a:lnTo>
                    <a:lnTo>
                      <a:pt x="1035" y="206"/>
                    </a:lnTo>
                    <a:lnTo>
                      <a:pt x="1035" y="206"/>
                    </a:lnTo>
                    <a:lnTo>
                      <a:pt x="1035" y="206"/>
                    </a:lnTo>
                    <a:lnTo>
                      <a:pt x="1036" y="206"/>
                    </a:lnTo>
                    <a:lnTo>
                      <a:pt x="1036" y="206"/>
                    </a:lnTo>
                    <a:lnTo>
                      <a:pt x="1036" y="206"/>
                    </a:lnTo>
                    <a:lnTo>
                      <a:pt x="1036" y="206"/>
                    </a:lnTo>
                    <a:lnTo>
                      <a:pt x="1036" y="206"/>
                    </a:lnTo>
                    <a:lnTo>
                      <a:pt x="1036" y="206"/>
                    </a:lnTo>
                    <a:lnTo>
                      <a:pt x="1036" y="206"/>
                    </a:lnTo>
                    <a:lnTo>
                      <a:pt x="1036" y="206"/>
                    </a:lnTo>
                    <a:lnTo>
                      <a:pt x="1038" y="204"/>
                    </a:lnTo>
                    <a:lnTo>
                      <a:pt x="1038" y="204"/>
                    </a:lnTo>
                    <a:lnTo>
                      <a:pt x="1038" y="204"/>
                    </a:lnTo>
                    <a:lnTo>
                      <a:pt x="1038" y="204"/>
                    </a:lnTo>
                    <a:lnTo>
                      <a:pt x="1038" y="204"/>
                    </a:lnTo>
                    <a:lnTo>
                      <a:pt x="1038" y="206"/>
                    </a:lnTo>
                    <a:lnTo>
                      <a:pt x="1040" y="206"/>
                    </a:lnTo>
                    <a:lnTo>
                      <a:pt x="1040" y="206"/>
                    </a:lnTo>
                    <a:lnTo>
                      <a:pt x="1040" y="206"/>
                    </a:lnTo>
                    <a:lnTo>
                      <a:pt x="1040" y="206"/>
                    </a:lnTo>
                    <a:lnTo>
                      <a:pt x="1042" y="206"/>
                    </a:lnTo>
                    <a:lnTo>
                      <a:pt x="1042" y="204"/>
                    </a:lnTo>
                    <a:lnTo>
                      <a:pt x="1042" y="204"/>
                    </a:lnTo>
                    <a:lnTo>
                      <a:pt x="1042" y="206"/>
                    </a:lnTo>
                    <a:lnTo>
                      <a:pt x="1042" y="206"/>
                    </a:lnTo>
                    <a:lnTo>
                      <a:pt x="1042" y="206"/>
                    </a:lnTo>
                    <a:lnTo>
                      <a:pt x="1042" y="206"/>
                    </a:lnTo>
                    <a:lnTo>
                      <a:pt x="1042" y="206"/>
                    </a:lnTo>
                    <a:lnTo>
                      <a:pt x="1044" y="206"/>
                    </a:lnTo>
                    <a:lnTo>
                      <a:pt x="1044" y="206"/>
                    </a:lnTo>
                    <a:lnTo>
                      <a:pt x="1044" y="206"/>
                    </a:lnTo>
                    <a:lnTo>
                      <a:pt x="1044" y="206"/>
                    </a:lnTo>
                    <a:lnTo>
                      <a:pt x="1044" y="206"/>
                    </a:lnTo>
                    <a:lnTo>
                      <a:pt x="1045" y="206"/>
                    </a:lnTo>
                    <a:lnTo>
                      <a:pt x="1045" y="206"/>
                    </a:lnTo>
                    <a:lnTo>
                      <a:pt x="1045" y="206"/>
                    </a:lnTo>
                    <a:lnTo>
                      <a:pt x="1045" y="206"/>
                    </a:lnTo>
                    <a:lnTo>
                      <a:pt x="1045" y="206"/>
                    </a:lnTo>
                    <a:lnTo>
                      <a:pt x="1045" y="206"/>
                    </a:lnTo>
                    <a:lnTo>
                      <a:pt x="1045" y="208"/>
                    </a:lnTo>
                    <a:lnTo>
                      <a:pt x="1047" y="208"/>
                    </a:lnTo>
                    <a:lnTo>
                      <a:pt x="1047" y="208"/>
                    </a:lnTo>
                    <a:lnTo>
                      <a:pt x="1047" y="208"/>
                    </a:lnTo>
                    <a:lnTo>
                      <a:pt x="1047" y="208"/>
                    </a:lnTo>
                    <a:lnTo>
                      <a:pt x="1047" y="208"/>
                    </a:lnTo>
                    <a:lnTo>
                      <a:pt x="1047" y="208"/>
                    </a:lnTo>
                    <a:lnTo>
                      <a:pt x="1047" y="209"/>
                    </a:lnTo>
                    <a:lnTo>
                      <a:pt x="1049" y="209"/>
                    </a:lnTo>
                    <a:lnTo>
                      <a:pt x="1049" y="209"/>
                    </a:lnTo>
                    <a:lnTo>
                      <a:pt x="1049" y="209"/>
                    </a:lnTo>
                    <a:lnTo>
                      <a:pt x="1049" y="209"/>
                    </a:lnTo>
                    <a:lnTo>
                      <a:pt x="1049" y="209"/>
                    </a:lnTo>
                    <a:lnTo>
                      <a:pt x="1049" y="209"/>
                    </a:lnTo>
                    <a:lnTo>
                      <a:pt x="1049" y="211"/>
                    </a:lnTo>
                    <a:lnTo>
                      <a:pt x="1049" y="211"/>
                    </a:lnTo>
                    <a:lnTo>
                      <a:pt x="1051" y="211"/>
                    </a:lnTo>
                    <a:lnTo>
                      <a:pt x="1051" y="211"/>
                    </a:lnTo>
                    <a:lnTo>
                      <a:pt x="1051" y="211"/>
                    </a:lnTo>
                    <a:lnTo>
                      <a:pt x="1051" y="211"/>
                    </a:lnTo>
                    <a:lnTo>
                      <a:pt x="1051" y="213"/>
                    </a:lnTo>
                    <a:lnTo>
                      <a:pt x="1051" y="213"/>
                    </a:lnTo>
                    <a:lnTo>
                      <a:pt x="1053" y="213"/>
                    </a:lnTo>
                    <a:lnTo>
                      <a:pt x="1053" y="213"/>
                    </a:lnTo>
                    <a:lnTo>
                      <a:pt x="1053" y="213"/>
                    </a:lnTo>
                    <a:lnTo>
                      <a:pt x="1053" y="213"/>
                    </a:lnTo>
                    <a:lnTo>
                      <a:pt x="1054" y="213"/>
                    </a:lnTo>
                    <a:lnTo>
                      <a:pt x="1054" y="213"/>
                    </a:lnTo>
                    <a:lnTo>
                      <a:pt x="1054" y="213"/>
                    </a:lnTo>
                    <a:lnTo>
                      <a:pt x="1054" y="215"/>
                    </a:lnTo>
                    <a:lnTo>
                      <a:pt x="1054" y="215"/>
                    </a:lnTo>
                    <a:lnTo>
                      <a:pt x="1054" y="215"/>
                    </a:lnTo>
                    <a:lnTo>
                      <a:pt x="1054" y="215"/>
                    </a:lnTo>
                    <a:lnTo>
                      <a:pt x="1056" y="215"/>
                    </a:lnTo>
                    <a:lnTo>
                      <a:pt x="1056" y="217"/>
                    </a:lnTo>
                    <a:lnTo>
                      <a:pt x="1056" y="217"/>
                    </a:lnTo>
                    <a:lnTo>
                      <a:pt x="1056" y="217"/>
                    </a:lnTo>
                    <a:lnTo>
                      <a:pt x="1056" y="217"/>
                    </a:lnTo>
                    <a:lnTo>
                      <a:pt x="1058" y="217"/>
                    </a:lnTo>
                    <a:lnTo>
                      <a:pt x="1058" y="217"/>
                    </a:lnTo>
                    <a:lnTo>
                      <a:pt x="1058" y="217"/>
                    </a:lnTo>
                    <a:lnTo>
                      <a:pt x="1058" y="217"/>
                    </a:lnTo>
                    <a:lnTo>
                      <a:pt x="1058" y="217"/>
                    </a:lnTo>
                    <a:lnTo>
                      <a:pt x="1058" y="219"/>
                    </a:lnTo>
                    <a:lnTo>
                      <a:pt x="1058" y="219"/>
                    </a:lnTo>
                    <a:lnTo>
                      <a:pt x="1060" y="219"/>
                    </a:lnTo>
                    <a:lnTo>
                      <a:pt x="1060" y="219"/>
                    </a:lnTo>
                    <a:lnTo>
                      <a:pt x="1062" y="219"/>
                    </a:lnTo>
                    <a:lnTo>
                      <a:pt x="1062" y="219"/>
                    </a:lnTo>
                    <a:lnTo>
                      <a:pt x="1062" y="219"/>
                    </a:lnTo>
                    <a:lnTo>
                      <a:pt x="1062" y="219"/>
                    </a:lnTo>
                    <a:lnTo>
                      <a:pt x="1063" y="219"/>
                    </a:lnTo>
                    <a:lnTo>
                      <a:pt x="1063" y="219"/>
                    </a:lnTo>
                    <a:lnTo>
                      <a:pt x="1063" y="219"/>
                    </a:lnTo>
                    <a:lnTo>
                      <a:pt x="1065" y="219"/>
                    </a:lnTo>
                    <a:lnTo>
                      <a:pt x="1065" y="219"/>
                    </a:lnTo>
                    <a:lnTo>
                      <a:pt x="1065" y="219"/>
                    </a:lnTo>
                    <a:lnTo>
                      <a:pt x="1065" y="219"/>
                    </a:lnTo>
                    <a:lnTo>
                      <a:pt x="1065" y="219"/>
                    </a:lnTo>
                    <a:lnTo>
                      <a:pt x="1065" y="219"/>
                    </a:lnTo>
                    <a:lnTo>
                      <a:pt x="1067" y="219"/>
                    </a:lnTo>
                    <a:lnTo>
                      <a:pt x="1067" y="219"/>
                    </a:lnTo>
                    <a:lnTo>
                      <a:pt x="1067" y="219"/>
                    </a:lnTo>
                    <a:lnTo>
                      <a:pt x="1067" y="219"/>
                    </a:lnTo>
                    <a:lnTo>
                      <a:pt x="1067" y="219"/>
                    </a:lnTo>
                    <a:lnTo>
                      <a:pt x="1067" y="219"/>
                    </a:lnTo>
                    <a:lnTo>
                      <a:pt x="1067" y="219"/>
                    </a:lnTo>
                    <a:lnTo>
                      <a:pt x="1069" y="219"/>
                    </a:lnTo>
                    <a:lnTo>
                      <a:pt x="1069" y="219"/>
                    </a:lnTo>
                    <a:lnTo>
                      <a:pt x="1069" y="219"/>
                    </a:lnTo>
                    <a:lnTo>
                      <a:pt x="1069" y="219"/>
                    </a:lnTo>
                    <a:lnTo>
                      <a:pt x="1069" y="219"/>
                    </a:lnTo>
                    <a:lnTo>
                      <a:pt x="1069" y="219"/>
                    </a:lnTo>
                    <a:lnTo>
                      <a:pt x="1069" y="219"/>
                    </a:lnTo>
                    <a:lnTo>
                      <a:pt x="1069" y="219"/>
                    </a:lnTo>
                    <a:lnTo>
                      <a:pt x="1069" y="219"/>
                    </a:lnTo>
                    <a:lnTo>
                      <a:pt x="1071" y="220"/>
                    </a:lnTo>
                    <a:lnTo>
                      <a:pt x="1071" y="220"/>
                    </a:lnTo>
                    <a:lnTo>
                      <a:pt x="1071" y="220"/>
                    </a:lnTo>
                    <a:lnTo>
                      <a:pt x="1071" y="220"/>
                    </a:lnTo>
                    <a:lnTo>
                      <a:pt x="1071" y="220"/>
                    </a:lnTo>
                    <a:lnTo>
                      <a:pt x="1071" y="220"/>
                    </a:lnTo>
                    <a:lnTo>
                      <a:pt x="1071" y="220"/>
                    </a:lnTo>
                    <a:lnTo>
                      <a:pt x="1073" y="220"/>
                    </a:lnTo>
                    <a:lnTo>
                      <a:pt x="1073" y="222"/>
                    </a:lnTo>
                    <a:lnTo>
                      <a:pt x="1073" y="222"/>
                    </a:lnTo>
                    <a:lnTo>
                      <a:pt x="1073" y="222"/>
                    </a:lnTo>
                    <a:lnTo>
                      <a:pt x="1073" y="224"/>
                    </a:lnTo>
                    <a:lnTo>
                      <a:pt x="1074" y="224"/>
                    </a:lnTo>
                    <a:lnTo>
                      <a:pt x="1074" y="224"/>
                    </a:lnTo>
                    <a:lnTo>
                      <a:pt x="1074" y="224"/>
                    </a:lnTo>
                    <a:lnTo>
                      <a:pt x="1074" y="224"/>
                    </a:lnTo>
                    <a:lnTo>
                      <a:pt x="1074" y="224"/>
                    </a:lnTo>
                    <a:lnTo>
                      <a:pt x="1074" y="224"/>
                    </a:lnTo>
                    <a:lnTo>
                      <a:pt x="1074" y="226"/>
                    </a:lnTo>
                    <a:lnTo>
                      <a:pt x="1074" y="226"/>
                    </a:lnTo>
                    <a:lnTo>
                      <a:pt x="1074" y="226"/>
                    </a:lnTo>
                    <a:lnTo>
                      <a:pt x="1076" y="226"/>
                    </a:lnTo>
                    <a:lnTo>
                      <a:pt x="1076" y="226"/>
                    </a:lnTo>
                    <a:lnTo>
                      <a:pt x="1076" y="226"/>
                    </a:lnTo>
                    <a:lnTo>
                      <a:pt x="1076" y="226"/>
                    </a:lnTo>
                    <a:lnTo>
                      <a:pt x="1076" y="226"/>
                    </a:lnTo>
                    <a:lnTo>
                      <a:pt x="1076" y="228"/>
                    </a:lnTo>
                    <a:lnTo>
                      <a:pt x="1076" y="228"/>
                    </a:lnTo>
                    <a:lnTo>
                      <a:pt x="1076" y="228"/>
                    </a:lnTo>
                    <a:lnTo>
                      <a:pt x="1076" y="228"/>
                    </a:lnTo>
                    <a:lnTo>
                      <a:pt x="1076" y="228"/>
                    </a:lnTo>
                    <a:lnTo>
                      <a:pt x="1076" y="228"/>
                    </a:lnTo>
                    <a:lnTo>
                      <a:pt x="1076" y="228"/>
                    </a:lnTo>
                    <a:lnTo>
                      <a:pt x="1076" y="229"/>
                    </a:lnTo>
                    <a:lnTo>
                      <a:pt x="1078" y="229"/>
                    </a:lnTo>
                    <a:lnTo>
                      <a:pt x="1078" y="229"/>
                    </a:lnTo>
                    <a:lnTo>
                      <a:pt x="1078" y="229"/>
                    </a:lnTo>
                    <a:lnTo>
                      <a:pt x="1078" y="229"/>
                    </a:lnTo>
                    <a:lnTo>
                      <a:pt x="1080" y="229"/>
                    </a:lnTo>
                    <a:lnTo>
                      <a:pt x="1080" y="229"/>
                    </a:lnTo>
                    <a:lnTo>
                      <a:pt x="1080" y="229"/>
                    </a:lnTo>
                    <a:lnTo>
                      <a:pt x="1080" y="231"/>
                    </a:lnTo>
                    <a:lnTo>
                      <a:pt x="1080" y="231"/>
                    </a:lnTo>
                    <a:lnTo>
                      <a:pt x="1080" y="231"/>
                    </a:lnTo>
                    <a:lnTo>
                      <a:pt x="1080" y="231"/>
                    </a:lnTo>
                    <a:lnTo>
                      <a:pt x="1080" y="231"/>
                    </a:lnTo>
                    <a:lnTo>
                      <a:pt x="1080" y="231"/>
                    </a:lnTo>
                    <a:lnTo>
                      <a:pt x="1082" y="231"/>
                    </a:lnTo>
                    <a:lnTo>
                      <a:pt x="1082" y="231"/>
                    </a:lnTo>
                    <a:lnTo>
                      <a:pt x="1082" y="231"/>
                    </a:lnTo>
                    <a:lnTo>
                      <a:pt x="1082" y="231"/>
                    </a:lnTo>
                    <a:lnTo>
                      <a:pt x="1082" y="233"/>
                    </a:lnTo>
                    <a:lnTo>
                      <a:pt x="1082" y="233"/>
                    </a:lnTo>
                    <a:lnTo>
                      <a:pt x="1082" y="233"/>
                    </a:lnTo>
                    <a:lnTo>
                      <a:pt x="1083" y="233"/>
                    </a:lnTo>
                    <a:lnTo>
                      <a:pt x="1083" y="233"/>
                    </a:lnTo>
                    <a:lnTo>
                      <a:pt x="1083" y="233"/>
                    </a:lnTo>
                    <a:lnTo>
                      <a:pt x="1085" y="233"/>
                    </a:lnTo>
                    <a:lnTo>
                      <a:pt x="1087" y="233"/>
                    </a:lnTo>
                    <a:lnTo>
                      <a:pt x="1087" y="233"/>
                    </a:lnTo>
                    <a:lnTo>
                      <a:pt x="1087" y="235"/>
                    </a:lnTo>
                    <a:lnTo>
                      <a:pt x="1087" y="235"/>
                    </a:lnTo>
                    <a:lnTo>
                      <a:pt x="1087" y="235"/>
                    </a:lnTo>
                    <a:lnTo>
                      <a:pt x="1087" y="235"/>
                    </a:lnTo>
                    <a:lnTo>
                      <a:pt x="1087" y="235"/>
                    </a:lnTo>
                    <a:lnTo>
                      <a:pt x="1089" y="235"/>
                    </a:lnTo>
                    <a:lnTo>
                      <a:pt x="1089" y="235"/>
                    </a:lnTo>
                    <a:lnTo>
                      <a:pt x="1089" y="235"/>
                    </a:lnTo>
                    <a:lnTo>
                      <a:pt x="1089" y="235"/>
                    </a:lnTo>
                    <a:lnTo>
                      <a:pt x="1089" y="235"/>
                    </a:lnTo>
                    <a:lnTo>
                      <a:pt x="1091" y="237"/>
                    </a:lnTo>
                    <a:lnTo>
                      <a:pt x="1091" y="237"/>
                    </a:lnTo>
                    <a:lnTo>
                      <a:pt x="1091" y="237"/>
                    </a:lnTo>
                    <a:lnTo>
                      <a:pt x="1091" y="237"/>
                    </a:lnTo>
                    <a:lnTo>
                      <a:pt x="1091" y="237"/>
                    </a:lnTo>
                    <a:lnTo>
                      <a:pt x="1091" y="237"/>
                    </a:lnTo>
                    <a:lnTo>
                      <a:pt x="1091" y="238"/>
                    </a:lnTo>
                    <a:lnTo>
                      <a:pt x="1091" y="238"/>
                    </a:lnTo>
                    <a:lnTo>
                      <a:pt x="1092" y="238"/>
                    </a:lnTo>
                    <a:lnTo>
                      <a:pt x="1092" y="238"/>
                    </a:lnTo>
                    <a:lnTo>
                      <a:pt x="1092" y="238"/>
                    </a:lnTo>
                    <a:lnTo>
                      <a:pt x="1092" y="238"/>
                    </a:lnTo>
                    <a:lnTo>
                      <a:pt x="1092" y="240"/>
                    </a:lnTo>
                    <a:lnTo>
                      <a:pt x="1094" y="240"/>
                    </a:lnTo>
                    <a:lnTo>
                      <a:pt x="1094" y="240"/>
                    </a:lnTo>
                    <a:lnTo>
                      <a:pt x="1096" y="240"/>
                    </a:lnTo>
                    <a:lnTo>
                      <a:pt x="1096" y="240"/>
                    </a:lnTo>
                    <a:lnTo>
                      <a:pt x="1096" y="240"/>
                    </a:lnTo>
                    <a:lnTo>
                      <a:pt x="1096" y="240"/>
                    </a:lnTo>
                    <a:lnTo>
                      <a:pt x="1096" y="240"/>
                    </a:lnTo>
                    <a:lnTo>
                      <a:pt x="1098" y="240"/>
                    </a:lnTo>
                    <a:lnTo>
                      <a:pt x="1098" y="240"/>
                    </a:lnTo>
                    <a:lnTo>
                      <a:pt x="1098" y="242"/>
                    </a:lnTo>
                    <a:lnTo>
                      <a:pt x="1098" y="242"/>
                    </a:lnTo>
                    <a:lnTo>
                      <a:pt x="1100" y="242"/>
                    </a:lnTo>
                    <a:lnTo>
                      <a:pt x="1101" y="242"/>
                    </a:lnTo>
                    <a:lnTo>
                      <a:pt x="1101" y="242"/>
                    </a:lnTo>
                    <a:lnTo>
                      <a:pt x="1101" y="242"/>
                    </a:lnTo>
                    <a:lnTo>
                      <a:pt x="1101" y="242"/>
                    </a:lnTo>
                    <a:lnTo>
                      <a:pt x="1103" y="242"/>
                    </a:lnTo>
                    <a:lnTo>
                      <a:pt x="1103" y="244"/>
                    </a:lnTo>
                    <a:lnTo>
                      <a:pt x="1103" y="244"/>
                    </a:lnTo>
                    <a:lnTo>
                      <a:pt x="1103" y="244"/>
                    </a:lnTo>
                    <a:lnTo>
                      <a:pt x="1103" y="244"/>
                    </a:lnTo>
                    <a:lnTo>
                      <a:pt x="1105" y="244"/>
                    </a:lnTo>
                    <a:lnTo>
                      <a:pt x="1105" y="244"/>
                    </a:lnTo>
                    <a:lnTo>
                      <a:pt x="1105" y="244"/>
                    </a:lnTo>
                    <a:lnTo>
                      <a:pt x="1107" y="244"/>
                    </a:lnTo>
                    <a:lnTo>
                      <a:pt x="1107" y="246"/>
                    </a:lnTo>
                    <a:lnTo>
                      <a:pt x="1107" y="246"/>
                    </a:lnTo>
                    <a:lnTo>
                      <a:pt x="1107" y="246"/>
                    </a:lnTo>
                    <a:lnTo>
                      <a:pt x="1107" y="246"/>
                    </a:lnTo>
                    <a:lnTo>
                      <a:pt x="1109" y="246"/>
                    </a:lnTo>
                    <a:lnTo>
                      <a:pt x="1109" y="246"/>
                    </a:lnTo>
                    <a:lnTo>
                      <a:pt x="1110" y="246"/>
                    </a:lnTo>
                    <a:lnTo>
                      <a:pt x="1110" y="247"/>
                    </a:lnTo>
                    <a:lnTo>
                      <a:pt x="1110" y="247"/>
                    </a:lnTo>
                    <a:lnTo>
                      <a:pt x="1112" y="247"/>
                    </a:lnTo>
                    <a:lnTo>
                      <a:pt x="1112" y="247"/>
                    </a:lnTo>
                    <a:lnTo>
                      <a:pt x="1114" y="247"/>
                    </a:lnTo>
                    <a:lnTo>
                      <a:pt x="1114" y="247"/>
                    </a:lnTo>
                    <a:lnTo>
                      <a:pt x="1116" y="249"/>
                    </a:lnTo>
                    <a:lnTo>
                      <a:pt x="1116" y="249"/>
                    </a:lnTo>
                    <a:lnTo>
                      <a:pt x="1116" y="249"/>
                    </a:lnTo>
                    <a:lnTo>
                      <a:pt x="1118" y="249"/>
                    </a:lnTo>
                    <a:lnTo>
                      <a:pt x="1118" y="249"/>
                    </a:lnTo>
                    <a:lnTo>
                      <a:pt x="1120" y="251"/>
                    </a:lnTo>
                    <a:lnTo>
                      <a:pt x="1120" y="251"/>
                    </a:lnTo>
                    <a:lnTo>
                      <a:pt x="1121" y="251"/>
                    </a:lnTo>
                    <a:lnTo>
                      <a:pt x="1121" y="253"/>
                    </a:lnTo>
                    <a:lnTo>
                      <a:pt x="1121" y="253"/>
                    </a:lnTo>
                    <a:lnTo>
                      <a:pt x="1121" y="253"/>
                    </a:lnTo>
                    <a:lnTo>
                      <a:pt x="1123" y="253"/>
                    </a:lnTo>
                    <a:lnTo>
                      <a:pt x="1123" y="253"/>
                    </a:lnTo>
                    <a:lnTo>
                      <a:pt x="1123" y="253"/>
                    </a:lnTo>
                    <a:lnTo>
                      <a:pt x="1123" y="253"/>
                    </a:lnTo>
                    <a:lnTo>
                      <a:pt x="1123" y="253"/>
                    </a:lnTo>
                    <a:lnTo>
                      <a:pt x="1125" y="253"/>
                    </a:lnTo>
                    <a:lnTo>
                      <a:pt x="1125" y="253"/>
                    </a:lnTo>
                    <a:lnTo>
                      <a:pt x="1125" y="253"/>
                    </a:lnTo>
                    <a:lnTo>
                      <a:pt x="1125" y="253"/>
                    </a:lnTo>
                    <a:lnTo>
                      <a:pt x="1125" y="253"/>
                    </a:lnTo>
                    <a:lnTo>
                      <a:pt x="1125" y="251"/>
                    </a:lnTo>
                    <a:lnTo>
                      <a:pt x="1125" y="251"/>
                    </a:lnTo>
                    <a:lnTo>
                      <a:pt x="1129" y="247"/>
                    </a:lnTo>
                    <a:lnTo>
                      <a:pt x="1129" y="246"/>
                    </a:lnTo>
                    <a:lnTo>
                      <a:pt x="1130" y="244"/>
                    </a:lnTo>
                    <a:lnTo>
                      <a:pt x="1130" y="244"/>
                    </a:lnTo>
                    <a:lnTo>
                      <a:pt x="1132" y="242"/>
                    </a:lnTo>
                    <a:lnTo>
                      <a:pt x="1132" y="242"/>
                    </a:lnTo>
                    <a:lnTo>
                      <a:pt x="1132" y="242"/>
                    </a:lnTo>
                    <a:lnTo>
                      <a:pt x="1132" y="242"/>
                    </a:lnTo>
                    <a:lnTo>
                      <a:pt x="1132" y="240"/>
                    </a:lnTo>
                    <a:lnTo>
                      <a:pt x="1130" y="240"/>
                    </a:lnTo>
                    <a:lnTo>
                      <a:pt x="1130" y="240"/>
                    </a:lnTo>
                    <a:lnTo>
                      <a:pt x="1130" y="238"/>
                    </a:lnTo>
                    <a:lnTo>
                      <a:pt x="1129" y="238"/>
                    </a:lnTo>
                    <a:lnTo>
                      <a:pt x="1127" y="238"/>
                    </a:lnTo>
                    <a:lnTo>
                      <a:pt x="1127" y="238"/>
                    </a:lnTo>
                    <a:lnTo>
                      <a:pt x="1127" y="238"/>
                    </a:lnTo>
                    <a:lnTo>
                      <a:pt x="1125" y="238"/>
                    </a:lnTo>
                    <a:lnTo>
                      <a:pt x="1123" y="238"/>
                    </a:lnTo>
                    <a:lnTo>
                      <a:pt x="1123" y="238"/>
                    </a:lnTo>
                    <a:lnTo>
                      <a:pt x="1123" y="238"/>
                    </a:lnTo>
                    <a:lnTo>
                      <a:pt x="1123" y="238"/>
                    </a:lnTo>
                    <a:lnTo>
                      <a:pt x="1123" y="238"/>
                    </a:lnTo>
                    <a:lnTo>
                      <a:pt x="1123" y="237"/>
                    </a:lnTo>
                    <a:lnTo>
                      <a:pt x="1123" y="237"/>
                    </a:lnTo>
                    <a:lnTo>
                      <a:pt x="1121" y="237"/>
                    </a:lnTo>
                    <a:lnTo>
                      <a:pt x="1121" y="235"/>
                    </a:lnTo>
                    <a:lnTo>
                      <a:pt x="1121" y="235"/>
                    </a:lnTo>
                    <a:lnTo>
                      <a:pt x="1121" y="231"/>
                    </a:lnTo>
                    <a:lnTo>
                      <a:pt x="1121" y="229"/>
                    </a:lnTo>
                    <a:lnTo>
                      <a:pt x="1121" y="229"/>
                    </a:lnTo>
                    <a:lnTo>
                      <a:pt x="1121" y="229"/>
                    </a:lnTo>
                    <a:lnTo>
                      <a:pt x="1120" y="229"/>
                    </a:lnTo>
                    <a:lnTo>
                      <a:pt x="1120" y="228"/>
                    </a:lnTo>
                    <a:lnTo>
                      <a:pt x="1120" y="228"/>
                    </a:lnTo>
                    <a:lnTo>
                      <a:pt x="1120" y="228"/>
                    </a:lnTo>
                    <a:lnTo>
                      <a:pt x="1120" y="228"/>
                    </a:lnTo>
                    <a:lnTo>
                      <a:pt x="1118" y="226"/>
                    </a:lnTo>
                    <a:lnTo>
                      <a:pt x="1118" y="226"/>
                    </a:lnTo>
                    <a:lnTo>
                      <a:pt x="1118" y="226"/>
                    </a:lnTo>
                    <a:lnTo>
                      <a:pt x="1118" y="224"/>
                    </a:lnTo>
                    <a:lnTo>
                      <a:pt x="1118" y="224"/>
                    </a:lnTo>
                    <a:lnTo>
                      <a:pt x="1118" y="222"/>
                    </a:lnTo>
                    <a:lnTo>
                      <a:pt x="1118" y="222"/>
                    </a:lnTo>
                    <a:lnTo>
                      <a:pt x="1118" y="222"/>
                    </a:lnTo>
                    <a:lnTo>
                      <a:pt x="1116" y="222"/>
                    </a:lnTo>
                    <a:lnTo>
                      <a:pt x="1116" y="222"/>
                    </a:lnTo>
                    <a:lnTo>
                      <a:pt x="1116" y="220"/>
                    </a:lnTo>
                    <a:lnTo>
                      <a:pt x="1114" y="219"/>
                    </a:lnTo>
                    <a:lnTo>
                      <a:pt x="1114" y="219"/>
                    </a:lnTo>
                    <a:lnTo>
                      <a:pt x="1114" y="219"/>
                    </a:lnTo>
                    <a:lnTo>
                      <a:pt x="1114" y="217"/>
                    </a:lnTo>
                    <a:lnTo>
                      <a:pt x="1114" y="217"/>
                    </a:lnTo>
                    <a:lnTo>
                      <a:pt x="1112" y="215"/>
                    </a:lnTo>
                    <a:lnTo>
                      <a:pt x="1112" y="215"/>
                    </a:lnTo>
                    <a:lnTo>
                      <a:pt x="1112" y="213"/>
                    </a:lnTo>
                    <a:lnTo>
                      <a:pt x="1112" y="213"/>
                    </a:lnTo>
                    <a:lnTo>
                      <a:pt x="1112" y="213"/>
                    </a:lnTo>
                    <a:lnTo>
                      <a:pt x="1112" y="211"/>
                    </a:lnTo>
                    <a:lnTo>
                      <a:pt x="1112" y="211"/>
                    </a:lnTo>
                    <a:lnTo>
                      <a:pt x="1112" y="211"/>
                    </a:lnTo>
                    <a:lnTo>
                      <a:pt x="1114" y="209"/>
                    </a:lnTo>
                    <a:lnTo>
                      <a:pt x="1114" y="209"/>
                    </a:lnTo>
                    <a:lnTo>
                      <a:pt x="1116" y="208"/>
                    </a:lnTo>
                    <a:lnTo>
                      <a:pt x="1118" y="208"/>
                    </a:lnTo>
                    <a:lnTo>
                      <a:pt x="1118" y="208"/>
                    </a:lnTo>
                    <a:lnTo>
                      <a:pt x="1118" y="208"/>
                    </a:lnTo>
                    <a:lnTo>
                      <a:pt x="1118" y="206"/>
                    </a:lnTo>
                    <a:lnTo>
                      <a:pt x="1120" y="206"/>
                    </a:lnTo>
                    <a:lnTo>
                      <a:pt x="1120" y="204"/>
                    </a:lnTo>
                    <a:lnTo>
                      <a:pt x="1120" y="204"/>
                    </a:lnTo>
                    <a:lnTo>
                      <a:pt x="1121" y="204"/>
                    </a:lnTo>
                    <a:lnTo>
                      <a:pt x="1121" y="202"/>
                    </a:lnTo>
                    <a:lnTo>
                      <a:pt x="1121" y="202"/>
                    </a:lnTo>
                    <a:lnTo>
                      <a:pt x="1120" y="202"/>
                    </a:lnTo>
                    <a:lnTo>
                      <a:pt x="1120" y="202"/>
                    </a:lnTo>
                    <a:lnTo>
                      <a:pt x="1120" y="200"/>
                    </a:lnTo>
                    <a:lnTo>
                      <a:pt x="1118" y="200"/>
                    </a:lnTo>
                    <a:lnTo>
                      <a:pt x="1118" y="200"/>
                    </a:lnTo>
                    <a:lnTo>
                      <a:pt x="1116" y="200"/>
                    </a:lnTo>
                    <a:lnTo>
                      <a:pt x="1116" y="200"/>
                    </a:lnTo>
                    <a:lnTo>
                      <a:pt x="1116" y="199"/>
                    </a:lnTo>
                    <a:lnTo>
                      <a:pt x="1116" y="199"/>
                    </a:lnTo>
                    <a:lnTo>
                      <a:pt x="1116" y="199"/>
                    </a:lnTo>
                    <a:lnTo>
                      <a:pt x="1116" y="199"/>
                    </a:lnTo>
                    <a:lnTo>
                      <a:pt x="1116" y="199"/>
                    </a:lnTo>
                    <a:lnTo>
                      <a:pt x="1114" y="199"/>
                    </a:lnTo>
                    <a:lnTo>
                      <a:pt x="1114" y="197"/>
                    </a:lnTo>
                    <a:lnTo>
                      <a:pt x="1114" y="197"/>
                    </a:lnTo>
                    <a:lnTo>
                      <a:pt x="1114" y="197"/>
                    </a:lnTo>
                    <a:lnTo>
                      <a:pt x="1112" y="195"/>
                    </a:lnTo>
                    <a:lnTo>
                      <a:pt x="1112" y="195"/>
                    </a:lnTo>
                    <a:lnTo>
                      <a:pt x="1110" y="195"/>
                    </a:lnTo>
                    <a:lnTo>
                      <a:pt x="1110" y="195"/>
                    </a:lnTo>
                    <a:lnTo>
                      <a:pt x="1110" y="193"/>
                    </a:lnTo>
                    <a:lnTo>
                      <a:pt x="1110" y="193"/>
                    </a:lnTo>
                    <a:lnTo>
                      <a:pt x="1109" y="190"/>
                    </a:lnTo>
                    <a:lnTo>
                      <a:pt x="1109" y="190"/>
                    </a:lnTo>
                    <a:lnTo>
                      <a:pt x="1107" y="190"/>
                    </a:lnTo>
                    <a:lnTo>
                      <a:pt x="1107" y="190"/>
                    </a:lnTo>
                    <a:lnTo>
                      <a:pt x="1107" y="190"/>
                    </a:lnTo>
                    <a:lnTo>
                      <a:pt x="1105" y="188"/>
                    </a:lnTo>
                    <a:lnTo>
                      <a:pt x="1103" y="186"/>
                    </a:lnTo>
                    <a:lnTo>
                      <a:pt x="1101" y="182"/>
                    </a:lnTo>
                    <a:lnTo>
                      <a:pt x="1101" y="182"/>
                    </a:lnTo>
                    <a:lnTo>
                      <a:pt x="1101" y="181"/>
                    </a:lnTo>
                    <a:lnTo>
                      <a:pt x="1103" y="179"/>
                    </a:lnTo>
                    <a:lnTo>
                      <a:pt x="1105" y="177"/>
                    </a:lnTo>
                    <a:lnTo>
                      <a:pt x="1105" y="177"/>
                    </a:lnTo>
                    <a:lnTo>
                      <a:pt x="1105" y="177"/>
                    </a:lnTo>
                    <a:lnTo>
                      <a:pt x="1105" y="175"/>
                    </a:lnTo>
                    <a:lnTo>
                      <a:pt x="1105" y="173"/>
                    </a:lnTo>
                    <a:lnTo>
                      <a:pt x="1103" y="173"/>
                    </a:lnTo>
                    <a:lnTo>
                      <a:pt x="1101" y="171"/>
                    </a:lnTo>
                    <a:lnTo>
                      <a:pt x="1100" y="170"/>
                    </a:lnTo>
                    <a:lnTo>
                      <a:pt x="1100" y="170"/>
                    </a:lnTo>
                    <a:lnTo>
                      <a:pt x="1098" y="170"/>
                    </a:lnTo>
                    <a:lnTo>
                      <a:pt x="1098" y="168"/>
                    </a:lnTo>
                    <a:lnTo>
                      <a:pt x="1098" y="166"/>
                    </a:lnTo>
                    <a:lnTo>
                      <a:pt x="1098" y="166"/>
                    </a:lnTo>
                    <a:lnTo>
                      <a:pt x="1098" y="162"/>
                    </a:lnTo>
                    <a:lnTo>
                      <a:pt x="1098" y="161"/>
                    </a:lnTo>
                    <a:lnTo>
                      <a:pt x="1098" y="161"/>
                    </a:lnTo>
                    <a:lnTo>
                      <a:pt x="1096" y="161"/>
                    </a:lnTo>
                    <a:lnTo>
                      <a:pt x="1096" y="161"/>
                    </a:lnTo>
                    <a:lnTo>
                      <a:pt x="1096" y="159"/>
                    </a:lnTo>
                    <a:lnTo>
                      <a:pt x="1098" y="157"/>
                    </a:lnTo>
                    <a:lnTo>
                      <a:pt x="1098" y="157"/>
                    </a:lnTo>
                    <a:lnTo>
                      <a:pt x="1098" y="153"/>
                    </a:lnTo>
                    <a:lnTo>
                      <a:pt x="1098" y="153"/>
                    </a:lnTo>
                    <a:lnTo>
                      <a:pt x="1098" y="152"/>
                    </a:lnTo>
                    <a:lnTo>
                      <a:pt x="1098" y="152"/>
                    </a:lnTo>
                    <a:lnTo>
                      <a:pt x="1098" y="152"/>
                    </a:lnTo>
                    <a:lnTo>
                      <a:pt x="1098" y="152"/>
                    </a:lnTo>
                    <a:lnTo>
                      <a:pt x="1098" y="152"/>
                    </a:lnTo>
                    <a:lnTo>
                      <a:pt x="1100" y="150"/>
                    </a:lnTo>
                    <a:lnTo>
                      <a:pt x="1100" y="150"/>
                    </a:lnTo>
                    <a:lnTo>
                      <a:pt x="1100" y="150"/>
                    </a:lnTo>
                    <a:lnTo>
                      <a:pt x="1101" y="150"/>
                    </a:lnTo>
                    <a:lnTo>
                      <a:pt x="1101" y="148"/>
                    </a:lnTo>
                    <a:lnTo>
                      <a:pt x="1101" y="148"/>
                    </a:lnTo>
                    <a:lnTo>
                      <a:pt x="1101" y="146"/>
                    </a:lnTo>
                    <a:lnTo>
                      <a:pt x="1103" y="146"/>
                    </a:lnTo>
                    <a:lnTo>
                      <a:pt x="1103" y="146"/>
                    </a:lnTo>
                    <a:lnTo>
                      <a:pt x="1103" y="146"/>
                    </a:lnTo>
                    <a:lnTo>
                      <a:pt x="1103" y="146"/>
                    </a:lnTo>
                    <a:lnTo>
                      <a:pt x="1103" y="146"/>
                    </a:lnTo>
                    <a:lnTo>
                      <a:pt x="1103" y="146"/>
                    </a:lnTo>
                    <a:lnTo>
                      <a:pt x="1105" y="144"/>
                    </a:lnTo>
                    <a:lnTo>
                      <a:pt x="1105" y="144"/>
                    </a:lnTo>
                    <a:lnTo>
                      <a:pt x="1105" y="144"/>
                    </a:lnTo>
                    <a:lnTo>
                      <a:pt x="1105" y="144"/>
                    </a:lnTo>
                    <a:lnTo>
                      <a:pt x="1105" y="144"/>
                    </a:lnTo>
                    <a:lnTo>
                      <a:pt x="1105" y="143"/>
                    </a:lnTo>
                    <a:lnTo>
                      <a:pt x="1105" y="143"/>
                    </a:lnTo>
                    <a:lnTo>
                      <a:pt x="1105" y="141"/>
                    </a:lnTo>
                    <a:lnTo>
                      <a:pt x="1105" y="141"/>
                    </a:lnTo>
                    <a:lnTo>
                      <a:pt x="1107" y="139"/>
                    </a:lnTo>
                    <a:lnTo>
                      <a:pt x="1107" y="139"/>
                    </a:lnTo>
                    <a:lnTo>
                      <a:pt x="1107" y="137"/>
                    </a:lnTo>
                    <a:lnTo>
                      <a:pt x="1109" y="135"/>
                    </a:lnTo>
                    <a:lnTo>
                      <a:pt x="1109" y="135"/>
                    </a:lnTo>
                    <a:lnTo>
                      <a:pt x="1110" y="135"/>
                    </a:lnTo>
                    <a:lnTo>
                      <a:pt x="1112" y="132"/>
                    </a:lnTo>
                    <a:lnTo>
                      <a:pt x="1114" y="132"/>
                    </a:lnTo>
                    <a:lnTo>
                      <a:pt x="1114" y="132"/>
                    </a:lnTo>
                    <a:lnTo>
                      <a:pt x="1114" y="130"/>
                    </a:lnTo>
                    <a:lnTo>
                      <a:pt x="1116" y="130"/>
                    </a:lnTo>
                    <a:lnTo>
                      <a:pt x="1116" y="130"/>
                    </a:lnTo>
                    <a:lnTo>
                      <a:pt x="1116" y="130"/>
                    </a:lnTo>
                    <a:lnTo>
                      <a:pt x="1116" y="130"/>
                    </a:lnTo>
                    <a:lnTo>
                      <a:pt x="1116" y="130"/>
                    </a:lnTo>
                    <a:lnTo>
                      <a:pt x="1116" y="130"/>
                    </a:lnTo>
                    <a:lnTo>
                      <a:pt x="1116" y="128"/>
                    </a:lnTo>
                    <a:lnTo>
                      <a:pt x="1116" y="128"/>
                    </a:lnTo>
                    <a:lnTo>
                      <a:pt x="1116" y="128"/>
                    </a:lnTo>
                    <a:lnTo>
                      <a:pt x="1116" y="128"/>
                    </a:lnTo>
                    <a:lnTo>
                      <a:pt x="1116" y="128"/>
                    </a:lnTo>
                    <a:lnTo>
                      <a:pt x="1118" y="126"/>
                    </a:lnTo>
                    <a:lnTo>
                      <a:pt x="1118" y="126"/>
                    </a:lnTo>
                    <a:lnTo>
                      <a:pt x="1118" y="126"/>
                    </a:lnTo>
                    <a:lnTo>
                      <a:pt x="1118" y="126"/>
                    </a:lnTo>
                    <a:lnTo>
                      <a:pt x="1118" y="124"/>
                    </a:lnTo>
                    <a:lnTo>
                      <a:pt x="1118" y="124"/>
                    </a:lnTo>
                    <a:lnTo>
                      <a:pt x="1118" y="124"/>
                    </a:lnTo>
                    <a:lnTo>
                      <a:pt x="1120" y="124"/>
                    </a:lnTo>
                    <a:lnTo>
                      <a:pt x="1120" y="124"/>
                    </a:lnTo>
                    <a:lnTo>
                      <a:pt x="1120" y="124"/>
                    </a:lnTo>
                    <a:lnTo>
                      <a:pt x="1121" y="124"/>
                    </a:lnTo>
                    <a:lnTo>
                      <a:pt x="1121" y="124"/>
                    </a:lnTo>
                    <a:lnTo>
                      <a:pt x="1121" y="124"/>
                    </a:lnTo>
                    <a:lnTo>
                      <a:pt x="1121" y="124"/>
                    </a:lnTo>
                    <a:lnTo>
                      <a:pt x="1121" y="124"/>
                    </a:lnTo>
                    <a:lnTo>
                      <a:pt x="1123" y="124"/>
                    </a:lnTo>
                    <a:lnTo>
                      <a:pt x="1123" y="124"/>
                    </a:lnTo>
                    <a:lnTo>
                      <a:pt x="1123" y="123"/>
                    </a:lnTo>
                    <a:lnTo>
                      <a:pt x="1123" y="123"/>
                    </a:lnTo>
                    <a:lnTo>
                      <a:pt x="1123" y="123"/>
                    </a:lnTo>
                    <a:lnTo>
                      <a:pt x="1123" y="123"/>
                    </a:lnTo>
                    <a:lnTo>
                      <a:pt x="1125" y="123"/>
                    </a:lnTo>
                    <a:lnTo>
                      <a:pt x="1127" y="124"/>
                    </a:lnTo>
                    <a:lnTo>
                      <a:pt x="1129" y="124"/>
                    </a:lnTo>
                    <a:lnTo>
                      <a:pt x="1129" y="124"/>
                    </a:lnTo>
                    <a:lnTo>
                      <a:pt x="1130" y="123"/>
                    </a:lnTo>
                    <a:lnTo>
                      <a:pt x="1130" y="123"/>
                    </a:lnTo>
                    <a:lnTo>
                      <a:pt x="1130" y="123"/>
                    </a:lnTo>
                    <a:lnTo>
                      <a:pt x="1130" y="123"/>
                    </a:lnTo>
                    <a:lnTo>
                      <a:pt x="1132" y="121"/>
                    </a:lnTo>
                    <a:lnTo>
                      <a:pt x="1132" y="121"/>
                    </a:lnTo>
                    <a:lnTo>
                      <a:pt x="1132" y="121"/>
                    </a:lnTo>
                    <a:lnTo>
                      <a:pt x="1132" y="121"/>
                    </a:lnTo>
                    <a:lnTo>
                      <a:pt x="1132" y="119"/>
                    </a:lnTo>
                    <a:lnTo>
                      <a:pt x="1134" y="119"/>
                    </a:lnTo>
                    <a:lnTo>
                      <a:pt x="1134" y="119"/>
                    </a:lnTo>
                    <a:lnTo>
                      <a:pt x="1134" y="119"/>
                    </a:lnTo>
                    <a:lnTo>
                      <a:pt x="1134" y="117"/>
                    </a:lnTo>
                    <a:lnTo>
                      <a:pt x="1136" y="117"/>
                    </a:lnTo>
                    <a:lnTo>
                      <a:pt x="1136" y="117"/>
                    </a:lnTo>
                    <a:lnTo>
                      <a:pt x="1136" y="117"/>
                    </a:lnTo>
                    <a:lnTo>
                      <a:pt x="1136" y="117"/>
                    </a:lnTo>
                    <a:lnTo>
                      <a:pt x="1136" y="117"/>
                    </a:lnTo>
                    <a:lnTo>
                      <a:pt x="1136" y="115"/>
                    </a:lnTo>
                    <a:lnTo>
                      <a:pt x="1138" y="115"/>
                    </a:lnTo>
                    <a:lnTo>
                      <a:pt x="1138" y="115"/>
                    </a:lnTo>
                    <a:lnTo>
                      <a:pt x="1138" y="114"/>
                    </a:lnTo>
                    <a:lnTo>
                      <a:pt x="1139" y="114"/>
                    </a:lnTo>
                    <a:lnTo>
                      <a:pt x="1139" y="114"/>
                    </a:lnTo>
                    <a:lnTo>
                      <a:pt x="1139" y="114"/>
                    </a:lnTo>
                    <a:lnTo>
                      <a:pt x="1139" y="114"/>
                    </a:lnTo>
                    <a:lnTo>
                      <a:pt x="1139" y="114"/>
                    </a:lnTo>
                    <a:lnTo>
                      <a:pt x="1141" y="112"/>
                    </a:lnTo>
                    <a:lnTo>
                      <a:pt x="1143" y="110"/>
                    </a:lnTo>
                    <a:lnTo>
                      <a:pt x="1143" y="110"/>
                    </a:lnTo>
                    <a:lnTo>
                      <a:pt x="1143" y="110"/>
                    </a:lnTo>
                    <a:lnTo>
                      <a:pt x="1145" y="110"/>
                    </a:lnTo>
                    <a:lnTo>
                      <a:pt x="1145" y="110"/>
                    </a:lnTo>
                    <a:lnTo>
                      <a:pt x="1145" y="110"/>
                    </a:lnTo>
                    <a:lnTo>
                      <a:pt x="1145" y="110"/>
                    </a:lnTo>
                    <a:lnTo>
                      <a:pt x="1145" y="110"/>
                    </a:lnTo>
                    <a:lnTo>
                      <a:pt x="1145" y="106"/>
                    </a:lnTo>
                    <a:lnTo>
                      <a:pt x="1145" y="106"/>
                    </a:lnTo>
                    <a:lnTo>
                      <a:pt x="1145" y="106"/>
                    </a:lnTo>
                    <a:lnTo>
                      <a:pt x="1145" y="106"/>
                    </a:lnTo>
                    <a:lnTo>
                      <a:pt x="1145" y="106"/>
                    </a:lnTo>
                    <a:lnTo>
                      <a:pt x="1145" y="105"/>
                    </a:lnTo>
                    <a:lnTo>
                      <a:pt x="1143" y="105"/>
                    </a:lnTo>
                    <a:lnTo>
                      <a:pt x="1143" y="103"/>
                    </a:lnTo>
                    <a:lnTo>
                      <a:pt x="1143" y="103"/>
                    </a:lnTo>
                    <a:lnTo>
                      <a:pt x="1143" y="103"/>
                    </a:lnTo>
                    <a:lnTo>
                      <a:pt x="1143" y="103"/>
                    </a:lnTo>
                    <a:lnTo>
                      <a:pt x="1143" y="103"/>
                    </a:lnTo>
                    <a:lnTo>
                      <a:pt x="1143" y="101"/>
                    </a:lnTo>
                    <a:lnTo>
                      <a:pt x="1143" y="101"/>
                    </a:lnTo>
                    <a:lnTo>
                      <a:pt x="1143" y="101"/>
                    </a:lnTo>
                    <a:lnTo>
                      <a:pt x="1143" y="101"/>
                    </a:lnTo>
                    <a:lnTo>
                      <a:pt x="1143" y="101"/>
                    </a:lnTo>
                    <a:lnTo>
                      <a:pt x="1143" y="101"/>
                    </a:lnTo>
                    <a:lnTo>
                      <a:pt x="1143" y="101"/>
                    </a:lnTo>
                    <a:lnTo>
                      <a:pt x="1145" y="99"/>
                    </a:lnTo>
                    <a:lnTo>
                      <a:pt x="1145" y="99"/>
                    </a:lnTo>
                    <a:lnTo>
                      <a:pt x="1147" y="99"/>
                    </a:lnTo>
                    <a:lnTo>
                      <a:pt x="1147" y="99"/>
                    </a:lnTo>
                    <a:lnTo>
                      <a:pt x="1147" y="99"/>
                    </a:lnTo>
                    <a:lnTo>
                      <a:pt x="1147" y="99"/>
                    </a:lnTo>
                    <a:lnTo>
                      <a:pt x="1147" y="99"/>
                    </a:lnTo>
                    <a:lnTo>
                      <a:pt x="1148" y="97"/>
                    </a:lnTo>
                    <a:lnTo>
                      <a:pt x="1148" y="97"/>
                    </a:lnTo>
                    <a:lnTo>
                      <a:pt x="1148" y="95"/>
                    </a:lnTo>
                    <a:lnTo>
                      <a:pt x="1150" y="92"/>
                    </a:lnTo>
                    <a:lnTo>
                      <a:pt x="1150" y="92"/>
                    </a:lnTo>
                    <a:lnTo>
                      <a:pt x="1150" y="92"/>
                    </a:lnTo>
                    <a:lnTo>
                      <a:pt x="1150" y="92"/>
                    </a:lnTo>
                    <a:lnTo>
                      <a:pt x="1150" y="92"/>
                    </a:lnTo>
                    <a:lnTo>
                      <a:pt x="1150" y="92"/>
                    </a:lnTo>
                    <a:lnTo>
                      <a:pt x="1150" y="92"/>
                    </a:lnTo>
                    <a:lnTo>
                      <a:pt x="1150" y="92"/>
                    </a:lnTo>
                    <a:lnTo>
                      <a:pt x="1150" y="90"/>
                    </a:lnTo>
                    <a:lnTo>
                      <a:pt x="1150" y="90"/>
                    </a:lnTo>
                    <a:lnTo>
                      <a:pt x="1150" y="88"/>
                    </a:lnTo>
                    <a:lnTo>
                      <a:pt x="1150" y="88"/>
                    </a:lnTo>
                    <a:lnTo>
                      <a:pt x="1150" y="88"/>
                    </a:lnTo>
                    <a:lnTo>
                      <a:pt x="1150" y="88"/>
                    </a:lnTo>
                    <a:lnTo>
                      <a:pt x="1150" y="88"/>
                    </a:lnTo>
                    <a:lnTo>
                      <a:pt x="1148" y="86"/>
                    </a:lnTo>
                    <a:lnTo>
                      <a:pt x="1148" y="86"/>
                    </a:lnTo>
                    <a:lnTo>
                      <a:pt x="1148" y="86"/>
                    </a:lnTo>
                    <a:lnTo>
                      <a:pt x="1148" y="85"/>
                    </a:lnTo>
                    <a:lnTo>
                      <a:pt x="1148" y="85"/>
                    </a:lnTo>
                    <a:lnTo>
                      <a:pt x="1148" y="85"/>
                    </a:lnTo>
                    <a:lnTo>
                      <a:pt x="1148" y="83"/>
                    </a:lnTo>
                    <a:lnTo>
                      <a:pt x="1148" y="83"/>
                    </a:lnTo>
                    <a:lnTo>
                      <a:pt x="1148" y="83"/>
                    </a:lnTo>
                    <a:lnTo>
                      <a:pt x="1148" y="81"/>
                    </a:lnTo>
                    <a:lnTo>
                      <a:pt x="1148" y="81"/>
                    </a:lnTo>
                    <a:lnTo>
                      <a:pt x="1147" y="81"/>
                    </a:lnTo>
                    <a:lnTo>
                      <a:pt x="1147" y="81"/>
                    </a:lnTo>
                    <a:lnTo>
                      <a:pt x="1147" y="81"/>
                    </a:lnTo>
                    <a:lnTo>
                      <a:pt x="1147" y="79"/>
                    </a:lnTo>
                    <a:lnTo>
                      <a:pt x="1147" y="79"/>
                    </a:lnTo>
                    <a:lnTo>
                      <a:pt x="1147" y="79"/>
                    </a:lnTo>
                    <a:lnTo>
                      <a:pt x="1147" y="79"/>
                    </a:lnTo>
                    <a:lnTo>
                      <a:pt x="1145" y="77"/>
                    </a:lnTo>
                    <a:lnTo>
                      <a:pt x="1145" y="77"/>
                    </a:lnTo>
                    <a:lnTo>
                      <a:pt x="1145" y="77"/>
                    </a:lnTo>
                    <a:lnTo>
                      <a:pt x="1145" y="77"/>
                    </a:lnTo>
                    <a:lnTo>
                      <a:pt x="1145" y="76"/>
                    </a:lnTo>
                    <a:lnTo>
                      <a:pt x="1145" y="74"/>
                    </a:lnTo>
                    <a:lnTo>
                      <a:pt x="1145" y="74"/>
                    </a:lnTo>
                    <a:lnTo>
                      <a:pt x="1145" y="74"/>
                    </a:lnTo>
                    <a:lnTo>
                      <a:pt x="1145" y="72"/>
                    </a:lnTo>
                    <a:lnTo>
                      <a:pt x="1145" y="72"/>
                    </a:lnTo>
                    <a:lnTo>
                      <a:pt x="1145" y="72"/>
                    </a:lnTo>
                    <a:lnTo>
                      <a:pt x="1147" y="70"/>
                    </a:lnTo>
                    <a:lnTo>
                      <a:pt x="1147" y="70"/>
                    </a:lnTo>
                    <a:lnTo>
                      <a:pt x="1147" y="70"/>
                    </a:lnTo>
                    <a:lnTo>
                      <a:pt x="1147" y="70"/>
                    </a:lnTo>
                    <a:lnTo>
                      <a:pt x="1147" y="70"/>
                    </a:lnTo>
                    <a:lnTo>
                      <a:pt x="1147" y="70"/>
                    </a:lnTo>
                    <a:lnTo>
                      <a:pt x="1147" y="70"/>
                    </a:lnTo>
                    <a:lnTo>
                      <a:pt x="1147" y="70"/>
                    </a:lnTo>
                    <a:lnTo>
                      <a:pt x="1148" y="70"/>
                    </a:lnTo>
                    <a:lnTo>
                      <a:pt x="1148" y="70"/>
                    </a:lnTo>
                    <a:lnTo>
                      <a:pt x="1148" y="70"/>
                    </a:lnTo>
                    <a:lnTo>
                      <a:pt x="1148" y="68"/>
                    </a:lnTo>
                    <a:lnTo>
                      <a:pt x="1150" y="68"/>
                    </a:lnTo>
                    <a:lnTo>
                      <a:pt x="1150" y="68"/>
                    </a:lnTo>
                    <a:lnTo>
                      <a:pt x="1150" y="68"/>
                    </a:lnTo>
                    <a:lnTo>
                      <a:pt x="1150" y="67"/>
                    </a:lnTo>
                    <a:lnTo>
                      <a:pt x="1152" y="67"/>
                    </a:lnTo>
                    <a:lnTo>
                      <a:pt x="1152" y="67"/>
                    </a:lnTo>
                    <a:lnTo>
                      <a:pt x="1152" y="65"/>
                    </a:lnTo>
                    <a:lnTo>
                      <a:pt x="1152" y="65"/>
                    </a:lnTo>
                    <a:lnTo>
                      <a:pt x="1154" y="65"/>
                    </a:lnTo>
                    <a:lnTo>
                      <a:pt x="1154" y="65"/>
                    </a:lnTo>
                    <a:lnTo>
                      <a:pt x="1154" y="65"/>
                    </a:lnTo>
                    <a:lnTo>
                      <a:pt x="1156" y="63"/>
                    </a:lnTo>
                    <a:lnTo>
                      <a:pt x="1158" y="63"/>
                    </a:lnTo>
                    <a:lnTo>
                      <a:pt x="1158" y="63"/>
                    </a:lnTo>
                    <a:lnTo>
                      <a:pt x="1158" y="61"/>
                    </a:lnTo>
                    <a:lnTo>
                      <a:pt x="1158" y="61"/>
                    </a:lnTo>
                    <a:lnTo>
                      <a:pt x="1158" y="61"/>
                    </a:lnTo>
                    <a:lnTo>
                      <a:pt x="1158" y="61"/>
                    </a:lnTo>
                    <a:lnTo>
                      <a:pt x="1159" y="61"/>
                    </a:lnTo>
                    <a:lnTo>
                      <a:pt x="1161" y="61"/>
                    </a:lnTo>
                    <a:lnTo>
                      <a:pt x="1161" y="61"/>
                    </a:lnTo>
                    <a:lnTo>
                      <a:pt x="1161" y="61"/>
                    </a:lnTo>
                    <a:lnTo>
                      <a:pt x="1163" y="61"/>
                    </a:lnTo>
                    <a:lnTo>
                      <a:pt x="1165" y="61"/>
                    </a:lnTo>
                    <a:lnTo>
                      <a:pt x="1165" y="61"/>
                    </a:lnTo>
                    <a:lnTo>
                      <a:pt x="1165" y="61"/>
                    </a:lnTo>
                    <a:lnTo>
                      <a:pt x="1167" y="61"/>
                    </a:lnTo>
                    <a:lnTo>
                      <a:pt x="1167" y="59"/>
                    </a:lnTo>
                    <a:lnTo>
                      <a:pt x="1168" y="59"/>
                    </a:lnTo>
                    <a:lnTo>
                      <a:pt x="1170" y="59"/>
                    </a:lnTo>
                    <a:lnTo>
                      <a:pt x="1170" y="58"/>
                    </a:lnTo>
                    <a:lnTo>
                      <a:pt x="1170" y="58"/>
                    </a:lnTo>
                    <a:lnTo>
                      <a:pt x="1170" y="56"/>
                    </a:lnTo>
                    <a:lnTo>
                      <a:pt x="1170" y="56"/>
                    </a:lnTo>
                    <a:lnTo>
                      <a:pt x="1170" y="56"/>
                    </a:lnTo>
                    <a:lnTo>
                      <a:pt x="1170" y="54"/>
                    </a:lnTo>
                    <a:lnTo>
                      <a:pt x="1170" y="54"/>
                    </a:lnTo>
                    <a:lnTo>
                      <a:pt x="1168" y="52"/>
                    </a:lnTo>
                    <a:lnTo>
                      <a:pt x="1168" y="52"/>
                    </a:lnTo>
                    <a:lnTo>
                      <a:pt x="1168" y="52"/>
                    </a:lnTo>
                    <a:lnTo>
                      <a:pt x="1170" y="50"/>
                    </a:lnTo>
                    <a:lnTo>
                      <a:pt x="1170" y="50"/>
                    </a:lnTo>
                    <a:lnTo>
                      <a:pt x="1170" y="50"/>
                    </a:lnTo>
                    <a:lnTo>
                      <a:pt x="1172" y="50"/>
                    </a:lnTo>
                    <a:lnTo>
                      <a:pt x="1172" y="50"/>
                    </a:lnTo>
                    <a:lnTo>
                      <a:pt x="1172" y="48"/>
                    </a:lnTo>
                    <a:lnTo>
                      <a:pt x="1170" y="47"/>
                    </a:lnTo>
                    <a:lnTo>
                      <a:pt x="1170" y="47"/>
                    </a:lnTo>
                    <a:lnTo>
                      <a:pt x="1170" y="47"/>
                    </a:lnTo>
                    <a:lnTo>
                      <a:pt x="1170" y="47"/>
                    </a:lnTo>
                    <a:lnTo>
                      <a:pt x="1170" y="47"/>
                    </a:lnTo>
                    <a:lnTo>
                      <a:pt x="1170" y="45"/>
                    </a:lnTo>
                    <a:lnTo>
                      <a:pt x="1172" y="45"/>
                    </a:lnTo>
                    <a:lnTo>
                      <a:pt x="1172" y="43"/>
                    </a:lnTo>
                    <a:lnTo>
                      <a:pt x="1172" y="43"/>
                    </a:lnTo>
                    <a:lnTo>
                      <a:pt x="1174" y="43"/>
                    </a:lnTo>
                    <a:lnTo>
                      <a:pt x="1174" y="43"/>
                    </a:lnTo>
                    <a:lnTo>
                      <a:pt x="1174" y="41"/>
                    </a:lnTo>
                    <a:lnTo>
                      <a:pt x="1174" y="41"/>
                    </a:lnTo>
                    <a:lnTo>
                      <a:pt x="1174" y="41"/>
                    </a:lnTo>
                    <a:lnTo>
                      <a:pt x="1176" y="41"/>
                    </a:lnTo>
                    <a:lnTo>
                      <a:pt x="1176" y="41"/>
                    </a:lnTo>
                    <a:lnTo>
                      <a:pt x="1176" y="41"/>
                    </a:lnTo>
                    <a:lnTo>
                      <a:pt x="1177" y="41"/>
                    </a:lnTo>
                    <a:lnTo>
                      <a:pt x="1177" y="41"/>
                    </a:lnTo>
                    <a:lnTo>
                      <a:pt x="1179" y="41"/>
                    </a:lnTo>
                    <a:lnTo>
                      <a:pt x="1179" y="41"/>
                    </a:lnTo>
                    <a:lnTo>
                      <a:pt x="1181" y="39"/>
                    </a:lnTo>
                    <a:lnTo>
                      <a:pt x="1181" y="39"/>
                    </a:lnTo>
                    <a:lnTo>
                      <a:pt x="1181" y="39"/>
                    </a:lnTo>
                    <a:lnTo>
                      <a:pt x="1181" y="39"/>
                    </a:lnTo>
                    <a:lnTo>
                      <a:pt x="1183" y="39"/>
                    </a:lnTo>
                    <a:lnTo>
                      <a:pt x="1183" y="39"/>
                    </a:lnTo>
                    <a:lnTo>
                      <a:pt x="1185" y="39"/>
                    </a:lnTo>
                    <a:lnTo>
                      <a:pt x="1185" y="39"/>
                    </a:lnTo>
                    <a:lnTo>
                      <a:pt x="1186" y="38"/>
                    </a:lnTo>
                    <a:lnTo>
                      <a:pt x="1186" y="36"/>
                    </a:lnTo>
                    <a:lnTo>
                      <a:pt x="1186" y="36"/>
                    </a:lnTo>
                    <a:lnTo>
                      <a:pt x="1188" y="34"/>
                    </a:lnTo>
                    <a:lnTo>
                      <a:pt x="1188" y="34"/>
                    </a:lnTo>
                    <a:lnTo>
                      <a:pt x="1188" y="34"/>
                    </a:lnTo>
                    <a:lnTo>
                      <a:pt x="1188" y="34"/>
                    </a:lnTo>
                    <a:lnTo>
                      <a:pt x="1190" y="32"/>
                    </a:lnTo>
                    <a:lnTo>
                      <a:pt x="1192" y="32"/>
                    </a:lnTo>
                    <a:lnTo>
                      <a:pt x="1192" y="30"/>
                    </a:lnTo>
                    <a:lnTo>
                      <a:pt x="1194" y="30"/>
                    </a:lnTo>
                    <a:lnTo>
                      <a:pt x="1194" y="29"/>
                    </a:lnTo>
                    <a:lnTo>
                      <a:pt x="1194" y="29"/>
                    </a:lnTo>
                    <a:lnTo>
                      <a:pt x="1194" y="27"/>
                    </a:lnTo>
                    <a:lnTo>
                      <a:pt x="1194" y="27"/>
                    </a:lnTo>
                    <a:lnTo>
                      <a:pt x="1194" y="27"/>
                    </a:lnTo>
                    <a:lnTo>
                      <a:pt x="1194" y="27"/>
                    </a:lnTo>
                    <a:lnTo>
                      <a:pt x="1194" y="25"/>
                    </a:lnTo>
                    <a:lnTo>
                      <a:pt x="1195" y="25"/>
                    </a:lnTo>
                    <a:lnTo>
                      <a:pt x="1195" y="25"/>
                    </a:lnTo>
                    <a:lnTo>
                      <a:pt x="1195" y="23"/>
                    </a:lnTo>
                    <a:lnTo>
                      <a:pt x="1194" y="23"/>
                    </a:lnTo>
                    <a:lnTo>
                      <a:pt x="1194" y="23"/>
                    </a:lnTo>
                    <a:lnTo>
                      <a:pt x="1194" y="21"/>
                    </a:lnTo>
                    <a:lnTo>
                      <a:pt x="1194" y="21"/>
                    </a:lnTo>
                    <a:lnTo>
                      <a:pt x="1194" y="21"/>
                    </a:lnTo>
                    <a:lnTo>
                      <a:pt x="1194" y="21"/>
                    </a:lnTo>
                    <a:lnTo>
                      <a:pt x="1194" y="21"/>
                    </a:lnTo>
                    <a:lnTo>
                      <a:pt x="1194" y="20"/>
                    </a:lnTo>
                    <a:lnTo>
                      <a:pt x="1194" y="20"/>
                    </a:lnTo>
                    <a:lnTo>
                      <a:pt x="1194" y="20"/>
                    </a:lnTo>
                    <a:lnTo>
                      <a:pt x="1194" y="20"/>
                    </a:lnTo>
                    <a:lnTo>
                      <a:pt x="1194" y="18"/>
                    </a:lnTo>
                    <a:lnTo>
                      <a:pt x="1194" y="16"/>
                    </a:lnTo>
                    <a:lnTo>
                      <a:pt x="1194" y="14"/>
                    </a:lnTo>
                    <a:lnTo>
                      <a:pt x="1194" y="14"/>
                    </a:lnTo>
                    <a:lnTo>
                      <a:pt x="1194" y="14"/>
                    </a:lnTo>
                    <a:lnTo>
                      <a:pt x="1194" y="14"/>
                    </a:lnTo>
                    <a:lnTo>
                      <a:pt x="1194" y="14"/>
                    </a:lnTo>
                    <a:lnTo>
                      <a:pt x="1195" y="12"/>
                    </a:lnTo>
                    <a:lnTo>
                      <a:pt x="1195" y="12"/>
                    </a:lnTo>
                    <a:lnTo>
                      <a:pt x="1197" y="12"/>
                    </a:lnTo>
                    <a:lnTo>
                      <a:pt x="1197" y="12"/>
                    </a:lnTo>
                    <a:lnTo>
                      <a:pt x="1199" y="12"/>
                    </a:lnTo>
                    <a:lnTo>
                      <a:pt x="1199" y="12"/>
                    </a:lnTo>
                    <a:lnTo>
                      <a:pt x="1201" y="10"/>
                    </a:lnTo>
                    <a:lnTo>
                      <a:pt x="1201" y="10"/>
                    </a:lnTo>
                    <a:lnTo>
                      <a:pt x="1205" y="10"/>
                    </a:lnTo>
                    <a:lnTo>
                      <a:pt x="1205" y="10"/>
                    </a:lnTo>
                    <a:lnTo>
                      <a:pt x="1206" y="10"/>
                    </a:lnTo>
                    <a:lnTo>
                      <a:pt x="1206" y="10"/>
                    </a:lnTo>
                    <a:lnTo>
                      <a:pt x="1206" y="9"/>
                    </a:lnTo>
                    <a:lnTo>
                      <a:pt x="1208" y="9"/>
                    </a:lnTo>
                    <a:lnTo>
                      <a:pt x="1210" y="9"/>
                    </a:lnTo>
                    <a:lnTo>
                      <a:pt x="1210" y="9"/>
                    </a:lnTo>
                    <a:lnTo>
                      <a:pt x="1210" y="9"/>
                    </a:lnTo>
                    <a:lnTo>
                      <a:pt x="1212" y="7"/>
                    </a:lnTo>
                    <a:lnTo>
                      <a:pt x="1212" y="7"/>
                    </a:lnTo>
                    <a:lnTo>
                      <a:pt x="1212" y="7"/>
                    </a:lnTo>
                    <a:lnTo>
                      <a:pt x="1214" y="5"/>
                    </a:lnTo>
                    <a:lnTo>
                      <a:pt x="1214" y="3"/>
                    </a:lnTo>
                    <a:lnTo>
                      <a:pt x="1214" y="3"/>
                    </a:lnTo>
                    <a:lnTo>
                      <a:pt x="1214" y="3"/>
                    </a:lnTo>
                    <a:lnTo>
                      <a:pt x="1214" y="1"/>
                    </a:lnTo>
                    <a:lnTo>
                      <a:pt x="1214" y="1"/>
                    </a:lnTo>
                    <a:lnTo>
                      <a:pt x="1214" y="0"/>
                    </a:lnTo>
                    <a:lnTo>
                      <a:pt x="1214" y="0"/>
                    </a:lnTo>
                    <a:lnTo>
                      <a:pt x="1215" y="0"/>
                    </a:lnTo>
                    <a:lnTo>
                      <a:pt x="1215" y="0"/>
                    </a:lnTo>
                    <a:lnTo>
                      <a:pt x="1215" y="0"/>
                    </a:lnTo>
                    <a:lnTo>
                      <a:pt x="1217" y="0"/>
                    </a:lnTo>
                    <a:lnTo>
                      <a:pt x="1217" y="0"/>
                    </a:lnTo>
                    <a:lnTo>
                      <a:pt x="1219" y="1"/>
                    </a:lnTo>
                    <a:lnTo>
                      <a:pt x="1219" y="1"/>
                    </a:lnTo>
                    <a:lnTo>
                      <a:pt x="1219" y="1"/>
                    </a:lnTo>
                    <a:lnTo>
                      <a:pt x="1219" y="1"/>
                    </a:lnTo>
                    <a:lnTo>
                      <a:pt x="1219" y="1"/>
                    </a:lnTo>
                    <a:lnTo>
                      <a:pt x="1221" y="1"/>
                    </a:lnTo>
                    <a:lnTo>
                      <a:pt x="1221" y="1"/>
                    </a:lnTo>
                    <a:lnTo>
                      <a:pt x="1223" y="1"/>
                    </a:lnTo>
                    <a:lnTo>
                      <a:pt x="1223" y="1"/>
                    </a:lnTo>
                    <a:lnTo>
                      <a:pt x="1226" y="1"/>
                    </a:lnTo>
                    <a:lnTo>
                      <a:pt x="1226" y="1"/>
                    </a:lnTo>
                    <a:lnTo>
                      <a:pt x="1228" y="1"/>
                    </a:lnTo>
                    <a:lnTo>
                      <a:pt x="1228" y="1"/>
                    </a:lnTo>
                    <a:lnTo>
                      <a:pt x="1230" y="1"/>
                    </a:lnTo>
                    <a:lnTo>
                      <a:pt x="1230" y="1"/>
                    </a:lnTo>
                    <a:lnTo>
                      <a:pt x="1232" y="1"/>
                    </a:lnTo>
                    <a:lnTo>
                      <a:pt x="1233" y="1"/>
                    </a:lnTo>
                    <a:lnTo>
                      <a:pt x="1233" y="3"/>
                    </a:lnTo>
                    <a:lnTo>
                      <a:pt x="1233" y="3"/>
                    </a:lnTo>
                    <a:lnTo>
                      <a:pt x="1233" y="3"/>
                    </a:lnTo>
                    <a:lnTo>
                      <a:pt x="1233" y="3"/>
                    </a:lnTo>
                    <a:lnTo>
                      <a:pt x="1235" y="3"/>
                    </a:lnTo>
                    <a:lnTo>
                      <a:pt x="1235" y="5"/>
                    </a:lnTo>
                    <a:lnTo>
                      <a:pt x="1237" y="5"/>
                    </a:lnTo>
                    <a:lnTo>
                      <a:pt x="1237" y="5"/>
                    </a:lnTo>
                    <a:lnTo>
                      <a:pt x="1239" y="5"/>
                    </a:lnTo>
                    <a:lnTo>
                      <a:pt x="1239" y="7"/>
                    </a:lnTo>
                    <a:lnTo>
                      <a:pt x="1243" y="7"/>
                    </a:lnTo>
                    <a:lnTo>
                      <a:pt x="1243" y="7"/>
                    </a:lnTo>
                    <a:lnTo>
                      <a:pt x="1243" y="7"/>
                    </a:lnTo>
                    <a:lnTo>
                      <a:pt x="1244" y="7"/>
                    </a:lnTo>
                    <a:lnTo>
                      <a:pt x="1244" y="7"/>
                    </a:lnTo>
                    <a:lnTo>
                      <a:pt x="1246" y="7"/>
                    </a:lnTo>
                    <a:lnTo>
                      <a:pt x="1248" y="7"/>
                    </a:lnTo>
                    <a:lnTo>
                      <a:pt x="1248" y="7"/>
                    </a:lnTo>
                    <a:lnTo>
                      <a:pt x="1248" y="7"/>
                    </a:lnTo>
                    <a:lnTo>
                      <a:pt x="1248" y="7"/>
                    </a:lnTo>
                    <a:lnTo>
                      <a:pt x="1250" y="7"/>
                    </a:lnTo>
                    <a:lnTo>
                      <a:pt x="1253" y="7"/>
                    </a:lnTo>
                    <a:lnTo>
                      <a:pt x="1253" y="7"/>
                    </a:lnTo>
                    <a:lnTo>
                      <a:pt x="1255" y="7"/>
                    </a:lnTo>
                    <a:lnTo>
                      <a:pt x="1255" y="7"/>
                    </a:lnTo>
                    <a:lnTo>
                      <a:pt x="1255" y="7"/>
                    </a:lnTo>
                    <a:lnTo>
                      <a:pt x="1255" y="7"/>
                    </a:lnTo>
                    <a:lnTo>
                      <a:pt x="1257" y="7"/>
                    </a:lnTo>
                    <a:lnTo>
                      <a:pt x="1257" y="5"/>
                    </a:lnTo>
                    <a:lnTo>
                      <a:pt x="1259" y="5"/>
                    </a:lnTo>
                    <a:lnTo>
                      <a:pt x="1259" y="5"/>
                    </a:lnTo>
                    <a:lnTo>
                      <a:pt x="1261" y="5"/>
                    </a:lnTo>
                    <a:lnTo>
                      <a:pt x="1261" y="5"/>
                    </a:lnTo>
                    <a:lnTo>
                      <a:pt x="1262" y="5"/>
                    </a:lnTo>
                    <a:lnTo>
                      <a:pt x="1264" y="5"/>
                    </a:lnTo>
                    <a:lnTo>
                      <a:pt x="1264" y="5"/>
                    </a:lnTo>
                    <a:lnTo>
                      <a:pt x="1264" y="5"/>
                    </a:lnTo>
                    <a:lnTo>
                      <a:pt x="1266" y="7"/>
                    </a:lnTo>
                    <a:lnTo>
                      <a:pt x="1266" y="7"/>
                    </a:lnTo>
                    <a:lnTo>
                      <a:pt x="1266" y="7"/>
                    </a:lnTo>
                    <a:lnTo>
                      <a:pt x="1266" y="7"/>
                    </a:lnTo>
                    <a:lnTo>
                      <a:pt x="1270" y="7"/>
                    </a:lnTo>
                    <a:lnTo>
                      <a:pt x="1270" y="7"/>
                    </a:lnTo>
                    <a:lnTo>
                      <a:pt x="1270" y="7"/>
                    </a:lnTo>
                    <a:lnTo>
                      <a:pt x="1270" y="7"/>
                    </a:lnTo>
                    <a:lnTo>
                      <a:pt x="1270" y="7"/>
                    </a:lnTo>
                    <a:lnTo>
                      <a:pt x="1271" y="7"/>
                    </a:lnTo>
                    <a:lnTo>
                      <a:pt x="1273" y="7"/>
                    </a:lnTo>
                    <a:lnTo>
                      <a:pt x="1273" y="9"/>
                    </a:lnTo>
                    <a:lnTo>
                      <a:pt x="1275" y="9"/>
                    </a:lnTo>
                    <a:lnTo>
                      <a:pt x="1277" y="10"/>
                    </a:lnTo>
                    <a:lnTo>
                      <a:pt x="1277" y="10"/>
                    </a:lnTo>
                    <a:lnTo>
                      <a:pt x="1279" y="10"/>
                    </a:lnTo>
                    <a:lnTo>
                      <a:pt x="1279" y="10"/>
                    </a:lnTo>
                    <a:lnTo>
                      <a:pt x="1280" y="10"/>
                    </a:lnTo>
                    <a:lnTo>
                      <a:pt x="1280" y="12"/>
                    </a:lnTo>
                    <a:lnTo>
                      <a:pt x="1282" y="12"/>
                    </a:lnTo>
                    <a:lnTo>
                      <a:pt x="1282" y="12"/>
                    </a:lnTo>
                    <a:lnTo>
                      <a:pt x="1284" y="12"/>
                    </a:lnTo>
                    <a:lnTo>
                      <a:pt x="1284" y="10"/>
                    </a:lnTo>
                    <a:lnTo>
                      <a:pt x="1286" y="10"/>
                    </a:lnTo>
                    <a:lnTo>
                      <a:pt x="1288" y="10"/>
                    </a:lnTo>
                    <a:lnTo>
                      <a:pt x="1295" y="10"/>
                    </a:lnTo>
                    <a:lnTo>
                      <a:pt x="1297" y="10"/>
                    </a:lnTo>
                    <a:lnTo>
                      <a:pt x="1297" y="10"/>
                    </a:lnTo>
                    <a:lnTo>
                      <a:pt x="1299" y="10"/>
                    </a:lnTo>
                    <a:lnTo>
                      <a:pt x="1299" y="10"/>
                    </a:lnTo>
                    <a:lnTo>
                      <a:pt x="1299" y="10"/>
                    </a:lnTo>
                    <a:lnTo>
                      <a:pt x="1300" y="10"/>
                    </a:lnTo>
                    <a:lnTo>
                      <a:pt x="1302" y="10"/>
                    </a:lnTo>
                    <a:lnTo>
                      <a:pt x="1302" y="10"/>
                    </a:lnTo>
                    <a:lnTo>
                      <a:pt x="1304" y="9"/>
                    </a:lnTo>
                    <a:lnTo>
                      <a:pt x="1304" y="9"/>
                    </a:lnTo>
                    <a:lnTo>
                      <a:pt x="1306" y="9"/>
                    </a:lnTo>
                    <a:lnTo>
                      <a:pt x="1308" y="10"/>
                    </a:lnTo>
                    <a:lnTo>
                      <a:pt x="1311" y="10"/>
                    </a:lnTo>
                    <a:lnTo>
                      <a:pt x="1313" y="10"/>
                    </a:lnTo>
                    <a:lnTo>
                      <a:pt x="1313" y="10"/>
                    </a:lnTo>
                    <a:lnTo>
                      <a:pt x="1313" y="10"/>
                    </a:lnTo>
                    <a:lnTo>
                      <a:pt x="1315" y="12"/>
                    </a:lnTo>
                    <a:lnTo>
                      <a:pt x="1315" y="12"/>
                    </a:lnTo>
                    <a:lnTo>
                      <a:pt x="1315" y="12"/>
                    </a:lnTo>
                    <a:lnTo>
                      <a:pt x="1315" y="12"/>
                    </a:lnTo>
                    <a:lnTo>
                      <a:pt x="1315" y="12"/>
                    </a:lnTo>
                    <a:lnTo>
                      <a:pt x="1313" y="14"/>
                    </a:lnTo>
                    <a:lnTo>
                      <a:pt x="1313" y="14"/>
                    </a:lnTo>
                    <a:lnTo>
                      <a:pt x="1313" y="14"/>
                    </a:lnTo>
                    <a:lnTo>
                      <a:pt x="1313" y="14"/>
                    </a:lnTo>
                    <a:lnTo>
                      <a:pt x="1313" y="14"/>
                    </a:lnTo>
                    <a:lnTo>
                      <a:pt x="1315" y="16"/>
                    </a:lnTo>
                    <a:lnTo>
                      <a:pt x="1315" y="16"/>
                    </a:lnTo>
                    <a:lnTo>
                      <a:pt x="1315" y="18"/>
                    </a:lnTo>
                    <a:lnTo>
                      <a:pt x="1317" y="20"/>
                    </a:lnTo>
                    <a:lnTo>
                      <a:pt x="1317" y="20"/>
                    </a:lnTo>
                    <a:lnTo>
                      <a:pt x="1317" y="21"/>
                    </a:lnTo>
                    <a:lnTo>
                      <a:pt x="1317" y="21"/>
                    </a:lnTo>
                    <a:lnTo>
                      <a:pt x="1318" y="21"/>
                    </a:lnTo>
                    <a:lnTo>
                      <a:pt x="1320" y="23"/>
                    </a:lnTo>
                    <a:lnTo>
                      <a:pt x="1320" y="23"/>
                    </a:lnTo>
                    <a:lnTo>
                      <a:pt x="1322" y="25"/>
                    </a:lnTo>
                    <a:lnTo>
                      <a:pt x="1324" y="27"/>
                    </a:lnTo>
                    <a:lnTo>
                      <a:pt x="1324" y="27"/>
                    </a:lnTo>
                    <a:lnTo>
                      <a:pt x="1324" y="27"/>
                    </a:lnTo>
                    <a:lnTo>
                      <a:pt x="1324" y="27"/>
                    </a:lnTo>
                    <a:lnTo>
                      <a:pt x="1326" y="29"/>
                    </a:lnTo>
                    <a:lnTo>
                      <a:pt x="1328" y="30"/>
                    </a:lnTo>
                    <a:lnTo>
                      <a:pt x="1328" y="30"/>
                    </a:lnTo>
                    <a:lnTo>
                      <a:pt x="1328" y="30"/>
                    </a:lnTo>
                    <a:lnTo>
                      <a:pt x="1329" y="32"/>
                    </a:lnTo>
                    <a:lnTo>
                      <a:pt x="1331" y="30"/>
                    </a:lnTo>
                    <a:lnTo>
                      <a:pt x="1333" y="32"/>
                    </a:lnTo>
                    <a:lnTo>
                      <a:pt x="1333" y="32"/>
                    </a:lnTo>
                    <a:lnTo>
                      <a:pt x="1335" y="32"/>
                    </a:lnTo>
                    <a:lnTo>
                      <a:pt x="1335" y="32"/>
                    </a:lnTo>
                    <a:lnTo>
                      <a:pt x="1335" y="32"/>
                    </a:lnTo>
                    <a:lnTo>
                      <a:pt x="1337" y="34"/>
                    </a:lnTo>
                    <a:lnTo>
                      <a:pt x="1337" y="34"/>
                    </a:lnTo>
                    <a:lnTo>
                      <a:pt x="1337" y="36"/>
                    </a:lnTo>
                    <a:lnTo>
                      <a:pt x="1337" y="36"/>
                    </a:lnTo>
                    <a:lnTo>
                      <a:pt x="1338" y="36"/>
                    </a:lnTo>
                    <a:lnTo>
                      <a:pt x="1338" y="36"/>
                    </a:lnTo>
                    <a:lnTo>
                      <a:pt x="1338" y="36"/>
                    </a:lnTo>
                    <a:lnTo>
                      <a:pt x="1340" y="38"/>
                    </a:lnTo>
                    <a:lnTo>
                      <a:pt x="1340" y="38"/>
                    </a:lnTo>
                    <a:lnTo>
                      <a:pt x="1340" y="38"/>
                    </a:lnTo>
                    <a:lnTo>
                      <a:pt x="1342" y="39"/>
                    </a:lnTo>
                    <a:lnTo>
                      <a:pt x="1342" y="39"/>
                    </a:lnTo>
                    <a:lnTo>
                      <a:pt x="1344" y="41"/>
                    </a:lnTo>
                    <a:lnTo>
                      <a:pt x="1346" y="41"/>
                    </a:lnTo>
                    <a:lnTo>
                      <a:pt x="1346" y="43"/>
                    </a:lnTo>
                    <a:lnTo>
                      <a:pt x="1347" y="43"/>
                    </a:lnTo>
                    <a:lnTo>
                      <a:pt x="1347" y="43"/>
                    </a:lnTo>
                    <a:lnTo>
                      <a:pt x="1349" y="43"/>
                    </a:lnTo>
                    <a:lnTo>
                      <a:pt x="1351" y="45"/>
                    </a:lnTo>
                    <a:lnTo>
                      <a:pt x="1355" y="45"/>
                    </a:lnTo>
                    <a:lnTo>
                      <a:pt x="1355" y="45"/>
                    </a:lnTo>
                    <a:lnTo>
                      <a:pt x="1355" y="45"/>
                    </a:lnTo>
                    <a:lnTo>
                      <a:pt x="1356" y="43"/>
                    </a:lnTo>
                    <a:lnTo>
                      <a:pt x="1356" y="43"/>
                    </a:lnTo>
                    <a:lnTo>
                      <a:pt x="1356" y="43"/>
                    </a:lnTo>
                    <a:lnTo>
                      <a:pt x="1358" y="43"/>
                    </a:lnTo>
                    <a:lnTo>
                      <a:pt x="1358" y="43"/>
                    </a:lnTo>
                    <a:lnTo>
                      <a:pt x="1358" y="41"/>
                    </a:lnTo>
                    <a:lnTo>
                      <a:pt x="1360" y="41"/>
                    </a:lnTo>
                    <a:lnTo>
                      <a:pt x="1360" y="41"/>
                    </a:lnTo>
                    <a:lnTo>
                      <a:pt x="1360" y="41"/>
                    </a:lnTo>
                    <a:lnTo>
                      <a:pt x="1362" y="41"/>
                    </a:lnTo>
                    <a:lnTo>
                      <a:pt x="1364" y="41"/>
                    </a:lnTo>
                    <a:lnTo>
                      <a:pt x="1364" y="41"/>
                    </a:lnTo>
                    <a:lnTo>
                      <a:pt x="1364" y="41"/>
                    </a:lnTo>
                    <a:lnTo>
                      <a:pt x="1366" y="41"/>
                    </a:lnTo>
                    <a:lnTo>
                      <a:pt x="1366" y="41"/>
                    </a:lnTo>
                    <a:lnTo>
                      <a:pt x="1367" y="43"/>
                    </a:lnTo>
                    <a:lnTo>
                      <a:pt x="1369" y="43"/>
                    </a:lnTo>
                    <a:lnTo>
                      <a:pt x="1371" y="43"/>
                    </a:lnTo>
                    <a:lnTo>
                      <a:pt x="1371" y="43"/>
                    </a:lnTo>
                    <a:lnTo>
                      <a:pt x="1371" y="43"/>
                    </a:lnTo>
                    <a:lnTo>
                      <a:pt x="1371" y="43"/>
                    </a:lnTo>
                    <a:lnTo>
                      <a:pt x="1371" y="45"/>
                    </a:lnTo>
                    <a:lnTo>
                      <a:pt x="1373" y="45"/>
                    </a:lnTo>
                    <a:lnTo>
                      <a:pt x="1373" y="45"/>
                    </a:lnTo>
                    <a:lnTo>
                      <a:pt x="1373" y="47"/>
                    </a:lnTo>
                    <a:lnTo>
                      <a:pt x="1373" y="48"/>
                    </a:lnTo>
                    <a:lnTo>
                      <a:pt x="1373" y="48"/>
                    </a:lnTo>
                    <a:lnTo>
                      <a:pt x="1373" y="48"/>
                    </a:lnTo>
                    <a:lnTo>
                      <a:pt x="1373" y="50"/>
                    </a:lnTo>
                    <a:lnTo>
                      <a:pt x="1373" y="50"/>
                    </a:lnTo>
                    <a:lnTo>
                      <a:pt x="1375" y="52"/>
                    </a:lnTo>
                    <a:lnTo>
                      <a:pt x="1375" y="52"/>
                    </a:lnTo>
                    <a:lnTo>
                      <a:pt x="1375" y="52"/>
                    </a:lnTo>
                    <a:lnTo>
                      <a:pt x="1376" y="54"/>
                    </a:lnTo>
                    <a:lnTo>
                      <a:pt x="1376" y="54"/>
                    </a:lnTo>
                    <a:lnTo>
                      <a:pt x="1376" y="54"/>
                    </a:lnTo>
                    <a:lnTo>
                      <a:pt x="1378" y="58"/>
                    </a:lnTo>
                    <a:lnTo>
                      <a:pt x="1378" y="58"/>
                    </a:lnTo>
                    <a:lnTo>
                      <a:pt x="1380" y="59"/>
                    </a:lnTo>
                    <a:lnTo>
                      <a:pt x="1380" y="59"/>
                    </a:lnTo>
                    <a:lnTo>
                      <a:pt x="1380" y="61"/>
                    </a:lnTo>
                    <a:lnTo>
                      <a:pt x="1380" y="61"/>
                    </a:lnTo>
                    <a:lnTo>
                      <a:pt x="1380" y="61"/>
                    </a:lnTo>
                    <a:lnTo>
                      <a:pt x="1380" y="63"/>
                    </a:lnTo>
                    <a:lnTo>
                      <a:pt x="1380" y="63"/>
                    </a:lnTo>
                    <a:lnTo>
                      <a:pt x="1380" y="63"/>
                    </a:lnTo>
                    <a:lnTo>
                      <a:pt x="1380" y="65"/>
                    </a:lnTo>
                    <a:lnTo>
                      <a:pt x="1380" y="65"/>
                    </a:lnTo>
                    <a:lnTo>
                      <a:pt x="1382" y="67"/>
                    </a:lnTo>
                    <a:lnTo>
                      <a:pt x="1382" y="67"/>
                    </a:lnTo>
                    <a:lnTo>
                      <a:pt x="1382" y="67"/>
                    </a:lnTo>
                    <a:lnTo>
                      <a:pt x="1382" y="68"/>
                    </a:lnTo>
                    <a:lnTo>
                      <a:pt x="1382" y="68"/>
                    </a:lnTo>
                    <a:lnTo>
                      <a:pt x="1380" y="68"/>
                    </a:lnTo>
                    <a:lnTo>
                      <a:pt x="1380" y="68"/>
                    </a:lnTo>
                    <a:lnTo>
                      <a:pt x="1380" y="68"/>
                    </a:lnTo>
                    <a:lnTo>
                      <a:pt x="1380" y="70"/>
                    </a:lnTo>
                    <a:lnTo>
                      <a:pt x="1380" y="70"/>
                    </a:lnTo>
                    <a:lnTo>
                      <a:pt x="1380" y="70"/>
                    </a:lnTo>
                    <a:lnTo>
                      <a:pt x="1378" y="70"/>
                    </a:lnTo>
                    <a:lnTo>
                      <a:pt x="1378" y="72"/>
                    </a:lnTo>
                    <a:lnTo>
                      <a:pt x="1378" y="72"/>
                    </a:lnTo>
                    <a:lnTo>
                      <a:pt x="1378" y="74"/>
                    </a:lnTo>
                    <a:lnTo>
                      <a:pt x="1378" y="74"/>
                    </a:lnTo>
                    <a:lnTo>
                      <a:pt x="1378" y="74"/>
                    </a:lnTo>
                    <a:lnTo>
                      <a:pt x="1378" y="76"/>
                    </a:lnTo>
                    <a:lnTo>
                      <a:pt x="1378" y="76"/>
                    </a:lnTo>
                    <a:lnTo>
                      <a:pt x="1378" y="76"/>
                    </a:lnTo>
                    <a:lnTo>
                      <a:pt x="1378" y="76"/>
                    </a:lnTo>
                    <a:lnTo>
                      <a:pt x="1376" y="77"/>
                    </a:lnTo>
                    <a:lnTo>
                      <a:pt x="1376" y="77"/>
                    </a:lnTo>
                    <a:lnTo>
                      <a:pt x="1376" y="77"/>
                    </a:lnTo>
                    <a:lnTo>
                      <a:pt x="1376" y="77"/>
                    </a:lnTo>
                    <a:lnTo>
                      <a:pt x="1375" y="77"/>
                    </a:lnTo>
                    <a:lnTo>
                      <a:pt x="1375" y="77"/>
                    </a:lnTo>
                    <a:lnTo>
                      <a:pt x="1375" y="77"/>
                    </a:lnTo>
                    <a:lnTo>
                      <a:pt x="1375" y="77"/>
                    </a:lnTo>
                    <a:lnTo>
                      <a:pt x="1375" y="77"/>
                    </a:lnTo>
                    <a:lnTo>
                      <a:pt x="1373" y="77"/>
                    </a:lnTo>
                    <a:lnTo>
                      <a:pt x="1373" y="77"/>
                    </a:lnTo>
                    <a:lnTo>
                      <a:pt x="1373" y="77"/>
                    </a:lnTo>
                    <a:lnTo>
                      <a:pt x="1373" y="77"/>
                    </a:lnTo>
                    <a:lnTo>
                      <a:pt x="1373" y="77"/>
                    </a:lnTo>
                    <a:lnTo>
                      <a:pt x="1371" y="77"/>
                    </a:lnTo>
                    <a:lnTo>
                      <a:pt x="1371" y="77"/>
                    </a:lnTo>
                    <a:lnTo>
                      <a:pt x="1371" y="77"/>
                    </a:lnTo>
                    <a:lnTo>
                      <a:pt x="1371" y="79"/>
                    </a:lnTo>
                    <a:lnTo>
                      <a:pt x="1371" y="79"/>
                    </a:lnTo>
                    <a:lnTo>
                      <a:pt x="1371" y="79"/>
                    </a:lnTo>
                    <a:lnTo>
                      <a:pt x="1371" y="81"/>
                    </a:lnTo>
                    <a:lnTo>
                      <a:pt x="1373" y="81"/>
                    </a:lnTo>
                    <a:lnTo>
                      <a:pt x="1373" y="83"/>
                    </a:lnTo>
                    <a:lnTo>
                      <a:pt x="1373" y="83"/>
                    </a:lnTo>
                    <a:lnTo>
                      <a:pt x="1373" y="85"/>
                    </a:lnTo>
                    <a:lnTo>
                      <a:pt x="1371" y="85"/>
                    </a:lnTo>
                    <a:lnTo>
                      <a:pt x="1371" y="85"/>
                    </a:lnTo>
                    <a:lnTo>
                      <a:pt x="1371" y="85"/>
                    </a:lnTo>
                    <a:lnTo>
                      <a:pt x="1371" y="85"/>
                    </a:lnTo>
                    <a:lnTo>
                      <a:pt x="1369" y="85"/>
                    </a:lnTo>
                    <a:lnTo>
                      <a:pt x="1369" y="85"/>
                    </a:lnTo>
                    <a:lnTo>
                      <a:pt x="1367" y="85"/>
                    </a:lnTo>
                    <a:lnTo>
                      <a:pt x="1367" y="85"/>
                    </a:lnTo>
                    <a:lnTo>
                      <a:pt x="1366" y="85"/>
                    </a:lnTo>
                    <a:lnTo>
                      <a:pt x="1366" y="85"/>
                    </a:lnTo>
                    <a:lnTo>
                      <a:pt x="1364" y="85"/>
                    </a:lnTo>
                    <a:lnTo>
                      <a:pt x="1364" y="85"/>
                    </a:lnTo>
                    <a:lnTo>
                      <a:pt x="1364" y="85"/>
                    </a:lnTo>
                    <a:lnTo>
                      <a:pt x="1362" y="85"/>
                    </a:lnTo>
                    <a:lnTo>
                      <a:pt x="1362" y="85"/>
                    </a:lnTo>
                    <a:lnTo>
                      <a:pt x="1362" y="85"/>
                    </a:lnTo>
                    <a:lnTo>
                      <a:pt x="1362" y="85"/>
                    </a:lnTo>
                    <a:lnTo>
                      <a:pt x="1360" y="85"/>
                    </a:lnTo>
                    <a:lnTo>
                      <a:pt x="1360" y="85"/>
                    </a:lnTo>
                    <a:lnTo>
                      <a:pt x="1360" y="85"/>
                    </a:lnTo>
                    <a:lnTo>
                      <a:pt x="1358" y="85"/>
                    </a:lnTo>
                    <a:lnTo>
                      <a:pt x="1358" y="85"/>
                    </a:lnTo>
                    <a:lnTo>
                      <a:pt x="1358" y="85"/>
                    </a:lnTo>
                    <a:lnTo>
                      <a:pt x="1356" y="86"/>
                    </a:lnTo>
                    <a:lnTo>
                      <a:pt x="1356" y="86"/>
                    </a:lnTo>
                    <a:lnTo>
                      <a:pt x="1356" y="86"/>
                    </a:lnTo>
                    <a:lnTo>
                      <a:pt x="1356" y="86"/>
                    </a:lnTo>
                    <a:lnTo>
                      <a:pt x="1356" y="88"/>
                    </a:lnTo>
                    <a:lnTo>
                      <a:pt x="1356" y="88"/>
                    </a:lnTo>
                    <a:lnTo>
                      <a:pt x="1356" y="88"/>
                    </a:lnTo>
                    <a:lnTo>
                      <a:pt x="1358" y="90"/>
                    </a:lnTo>
                    <a:lnTo>
                      <a:pt x="1358" y="90"/>
                    </a:lnTo>
                    <a:lnTo>
                      <a:pt x="1360" y="90"/>
                    </a:lnTo>
                    <a:lnTo>
                      <a:pt x="1360" y="92"/>
                    </a:lnTo>
                    <a:lnTo>
                      <a:pt x="1360" y="92"/>
                    </a:lnTo>
                    <a:lnTo>
                      <a:pt x="1360" y="92"/>
                    </a:lnTo>
                    <a:lnTo>
                      <a:pt x="1360" y="92"/>
                    </a:lnTo>
                    <a:lnTo>
                      <a:pt x="1360" y="94"/>
                    </a:lnTo>
                    <a:lnTo>
                      <a:pt x="1360" y="94"/>
                    </a:lnTo>
                    <a:lnTo>
                      <a:pt x="1362" y="94"/>
                    </a:lnTo>
                    <a:lnTo>
                      <a:pt x="1362" y="95"/>
                    </a:lnTo>
                    <a:lnTo>
                      <a:pt x="1364" y="95"/>
                    </a:lnTo>
                    <a:lnTo>
                      <a:pt x="1366" y="95"/>
                    </a:lnTo>
                    <a:lnTo>
                      <a:pt x="1366" y="95"/>
                    </a:lnTo>
                    <a:lnTo>
                      <a:pt x="1366" y="95"/>
                    </a:lnTo>
                    <a:lnTo>
                      <a:pt x="1366" y="95"/>
                    </a:lnTo>
                    <a:lnTo>
                      <a:pt x="1366" y="97"/>
                    </a:lnTo>
                    <a:lnTo>
                      <a:pt x="1366" y="97"/>
                    </a:lnTo>
                    <a:lnTo>
                      <a:pt x="1366" y="97"/>
                    </a:lnTo>
                    <a:lnTo>
                      <a:pt x="1366" y="99"/>
                    </a:lnTo>
                    <a:lnTo>
                      <a:pt x="1366" y="99"/>
                    </a:lnTo>
                    <a:lnTo>
                      <a:pt x="1366" y="99"/>
                    </a:lnTo>
                    <a:lnTo>
                      <a:pt x="1366" y="99"/>
                    </a:lnTo>
                    <a:lnTo>
                      <a:pt x="1366" y="99"/>
                    </a:lnTo>
                    <a:lnTo>
                      <a:pt x="1364" y="101"/>
                    </a:lnTo>
                    <a:lnTo>
                      <a:pt x="1364" y="101"/>
                    </a:lnTo>
                    <a:lnTo>
                      <a:pt x="1364" y="101"/>
                    </a:lnTo>
                    <a:lnTo>
                      <a:pt x="1364" y="103"/>
                    </a:lnTo>
                    <a:lnTo>
                      <a:pt x="1364" y="103"/>
                    </a:lnTo>
                    <a:lnTo>
                      <a:pt x="1364" y="103"/>
                    </a:lnTo>
                    <a:lnTo>
                      <a:pt x="1364" y="103"/>
                    </a:lnTo>
                    <a:lnTo>
                      <a:pt x="1364" y="103"/>
                    </a:lnTo>
                    <a:lnTo>
                      <a:pt x="1364" y="105"/>
                    </a:lnTo>
                    <a:lnTo>
                      <a:pt x="1364" y="105"/>
                    </a:lnTo>
                    <a:lnTo>
                      <a:pt x="1364" y="106"/>
                    </a:lnTo>
                    <a:lnTo>
                      <a:pt x="1364" y="106"/>
                    </a:lnTo>
                    <a:lnTo>
                      <a:pt x="1364" y="106"/>
                    </a:lnTo>
                    <a:lnTo>
                      <a:pt x="1364" y="108"/>
                    </a:lnTo>
                    <a:lnTo>
                      <a:pt x="1364" y="108"/>
                    </a:lnTo>
                    <a:lnTo>
                      <a:pt x="1362" y="110"/>
                    </a:lnTo>
                    <a:lnTo>
                      <a:pt x="1362" y="110"/>
                    </a:lnTo>
                    <a:lnTo>
                      <a:pt x="1362" y="110"/>
                    </a:lnTo>
                    <a:lnTo>
                      <a:pt x="1364" y="112"/>
                    </a:lnTo>
                    <a:lnTo>
                      <a:pt x="1364" y="112"/>
                    </a:lnTo>
                    <a:lnTo>
                      <a:pt x="1364" y="112"/>
                    </a:lnTo>
                    <a:lnTo>
                      <a:pt x="1364" y="114"/>
                    </a:lnTo>
                    <a:lnTo>
                      <a:pt x="1364" y="114"/>
                    </a:lnTo>
                    <a:lnTo>
                      <a:pt x="1364" y="114"/>
                    </a:lnTo>
                    <a:lnTo>
                      <a:pt x="1364" y="115"/>
                    </a:lnTo>
                    <a:lnTo>
                      <a:pt x="1364" y="115"/>
                    </a:lnTo>
                    <a:lnTo>
                      <a:pt x="1364" y="115"/>
                    </a:lnTo>
                    <a:lnTo>
                      <a:pt x="1364" y="115"/>
                    </a:lnTo>
                    <a:lnTo>
                      <a:pt x="1364" y="115"/>
                    </a:lnTo>
                    <a:lnTo>
                      <a:pt x="1364" y="117"/>
                    </a:lnTo>
                    <a:lnTo>
                      <a:pt x="1364" y="119"/>
                    </a:lnTo>
                    <a:lnTo>
                      <a:pt x="1364" y="119"/>
                    </a:lnTo>
                    <a:lnTo>
                      <a:pt x="1364" y="121"/>
                    </a:lnTo>
                    <a:lnTo>
                      <a:pt x="1364" y="121"/>
                    </a:lnTo>
                    <a:lnTo>
                      <a:pt x="1362" y="121"/>
                    </a:lnTo>
                    <a:lnTo>
                      <a:pt x="1362" y="121"/>
                    </a:lnTo>
                    <a:lnTo>
                      <a:pt x="1362" y="123"/>
                    </a:lnTo>
                    <a:lnTo>
                      <a:pt x="1362" y="123"/>
                    </a:lnTo>
                    <a:lnTo>
                      <a:pt x="1360" y="123"/>
                    </a:lnTo>
                    <a:lnTo>
                      <a:pt x="1360" y="123"/>
                    </a:lnTo>
                    <a:lnTo>
                      <a:pt x="1360" y="124"/>
                    </a:lnTo>
                    <a:lnTo>
                      <a:pt x="1360" y="124"/>
                    </a:lnTo>
                    <a:lnTo>
                      <a:pt x="1360" y="124"/>
                    </a:lnTo>
                    <a:lnTo>
                      <a:pt x="1358" y="124"/>
                    </a:lnTo>
                    <a:lnTo>
                      <a:pt x="1358" y="124"/>
                    </a:lnTo>
                    <a:lnTo>
                      <a:pt x="1358" y="124"/>
                    </a:lnTo>
                    <a:lnTo>
                      <a:pt x="1358" y="126"/>
                    </a:lnTo>
                    <a:lnTo>
                      <a:pt x="1358" y="126"/>
                    </a:lnTo>
                    <a:lnTo>
                      <a:pt x="1358" y="126"/>
                    </a:lnTo>
                    <a:lnTo>
                      <a:pt x="1358" y="126"/>
                    </a:lnTo>
                    <a:lnTo>
                      <a:pt x="1358" y="128"/>
                    </a:lnTo>
                    <a:lnTo>
                      <a:pt x="1358" y="128"/>
                    </a:lnTo>
                    <a:lnTo>
                      <a:pt x="1358" y="128"/>
                    </a:lnTo>
                    <a:lnTo>
                      <a:pt x="1358" y="128"/>
                    </a:lnTo>
                    <a:lnTo>
                      <a:pt x="1356" y="130"/>
                    </a:lnTo>
                    <a:lnTo>
                      <a:pt x="1356" y="130"/>
                    </a:lnTo>
                    <a:lnTo>
                      <a:pt x="1356" y="130"/>
                    </a:lnTo>
                    <a:lnTo>
                      <a:pt x="1356" y="130"/>
                    </a:lnTo>
                    <a:lnTo>
                      <a:pt x="1356" y="130"/>
                    </a:lnTo>
                    <a:lnTo>
                      <a:pt x="1356" y="130"/>
                    </a:lnTo>
                    <a:lnTo>
                      <a:pt x="1356" y="132"/>
                    </a:lnTo>
                    <a:lnTo>
                      <a:pt x="1356" y="132"/>
                    </a:lnTo>
                    <a:lnTo>
                      <a:pt x="1356" y="133"/>
                    </a:lnTo>
                    <a:lnTo>
                      <a:pt x="1356" y="135"/>
                    </a:lnTo>
                    <a:lnTo>
                      <a:pt x="1356" y="135"/>
                    </a:lnTo>
                    <a:lnTo>
                      <a:pt x="1356" y="135"/>
                    </a:lnTo>
                    <a:lnTo>
                      <a:pt x="1356" y="137"/>
                    </a:lnTo>
                    <a:lnTo>
                      <a:pt x="1355" y="137"/>
                    </a:lnTo>
                    <a:lnTo>
                      <a:pt x="1355" y="137"/>
                    </a:lnTo>
                    <a:lnTo>
                      <a:pt x="1355" y="139"/>
                    </a:lnTo>
                    <a:lnTo>
                      <a:pt x="1355" y="139"/>
                    </a:lnTo>
                    <a:lnTo>
                      <a:pt x="1355" y="141"/>
                    </a:lnTo>
                    <a:lnTo>
                      <a:pt x="1355" y="141"/>
                    </a:lnTo>
                    <a:lnTo>
                      <a:pt x="1355" y="141"/>
                    </a:lnTo>
                    <a:lnTo>
                      <a:pt x="1356" y="143"/>
                    </a:lnTo>
                    <a:lnTo>
                      <a:pt x="1356" y="143"/>
                    </a:lnTo>
                    <a:lnTo>
                      <a:pt x="1356" y="143"/>
                    </a:lnTo>
                    <a:lnTo>
                      <a:pt x="1356" y="143"/>
                    </a:lnTo>
                    <a:lnTo>
                      <a:pt x="1355" y="144"/>
                    </a:lnTo>
                    <a:lnTo>
                      <a:pt x="1355" y="144"/>
                    </a:lnTo>
                    <a:lnTo>
                      <a:pt x="1355" y="146"/>
                    </a:lnTo>
                    <a:lnTo>
                      <a:pt x="1355" y="148"/>
                    </a:lnTo>
                    <a:lnTo>
                      <a:pt x="1355" y="148"/>
                    </a:lnTo>
                    <a:lnTo>
                      <a:pt x="1355" y="148"/>
                    </a:lnTo>
                    <a:lnTo>
                      <a:pt x="1355" y="150"/>
                    </a:lnTo>
                    <a:lnTo>
                      <a:pt x="1355" y="150"/>
                    </a:lnTo>
                    <a:lnTo>
                      <a:pt x="1355" y="150"/>
                    </a:lnTo>
                    <a:lnTo>
                      <a:pt x="1355" y="150"/>
                    </a:lnTo>
                    <a:lnTo>
                      <a:pt x="1356" y="150"/>
                    </a:lnTo>
                    <a:lnTo>
                      <a:pt x="1356" y="150"/>
                    </a:lnTo>
                    <a:lnTo>
                      <a:pt x="1358" y="150"/>
                    </a:lnTo>
                    <a:lnTo>
                      <a:pt x="1358" y="150"/>
                    </a:lnTo>
                    <a:lnTo>
                      <a:pt x="1358" y="152"/>
                    </a:lnTo>
                    <a:lnTo>
                      <a:pt x="1358" y="152"/>
                    </a:lnTo>
                    <a:lnTo>
                      <a:pt x="1358" y="152"/>
                    </a:lnTo>
                    <a:lnTo>
                      <a:pt x="1358" y="153"/>
                    </a:lnTo>
                    <a:lnTo>
                      <a:pt x="1358" y="153"/>
                    </a:lnTo>
                    <a:lnTo>
                      <a:pt x="1358" y="153"/>
                    </a:lnTo>
                    <a:lnTo>
                      <a:pt x="1358" y="153"/>
                    </a:lnTo>
                    <a:lnTo>
                      <a:pt x="1358" y="155"/>
                    </a:lnTo>
                    <a:lnTo>
                      <a:pt x="1358" y="155"/>
                    </a:lnTo>
                    <a:lnTo>
                      <a:pt x="1358" y="155"/>
                    </a:lnTo>
                    <a:lnTo>
                      <a:pt x="1360" y="155"/>
                    </a:lnTo>
                    <a:lnTo>
                      <a:pt x="1360" y="155"/>
                    </a:lnTo>
                    <a:lnTo>
                      <a:pt x="1362" y="155"/>
                    </a:lnTo>
                    <a:lnTo>
                      <a:pt x="1362" y="155"/>
                    </a:lnTo>
                    <a:lnTo>
                      <a:pt x="1364" y="155"/>
                    </a:lnTo>
                    <a:lnTo>
                      <a:pt x="1364" y="157"/>
                    </a:lnTo>
                    <a:lnTo>
                      <a:pt x="1364" y="157"/>
                    </a:lnTo>
                    <a:lnTo>
                      <a:pt x="1366" y="157"/>
                    </a:lnTo>
                    <a:lnTo>
                      <a:pt x="1366" y="157"/>
                    </a:lnTo>
                    <a:lnTo>
                      <a:pt x="1366" y="157"/>
                    </a:lnTo>
                    <a:lnTo>
                      <a:pt x="1367" y="157"/>
                    </a:lnTo>
                    <a:lnTo>
                      <a:pt x="1369" y="159"/>
                    </a:lnTo>
                    <a:lnTo>
                      <a:pt x="1369" y="159"/>
                    </a:lnTo>
                    <a:lnTo>
                      <a:pt x="1369" y="159"/>
                    </a:lnTo>
                    <a:lnTo>
                      <a:pt x="1369" y="161"/>
                    </a:lnTo>
                    <a:lnTo>
                      <a:pt x="1367" y="161"/>
                    </a:lnTo>
                    <a:lnTo>
                      <a:pt x="1367" y="161"/>
                    </a:lnTo>
                    <a:lnTo>
                      <a:pt x="1367" y="162"/>
                    </a:lnTo>
                    <a:lnTo>
                      <a:pt x="1367" y="162"/>
                    </a:lnTo>
                    <a:lnTo>
                      <a:pt x="1366" y="162"/>
                    </a:lnTo>
                    <a:lnTo>
                      <a:pt x="1366" y="162"/>
                    </a:lnTo>
                    <a:lnTo>
                      <a:pt x="1366" y="164"/>
                    </a:lnTo>
                    <a:lnTo>
                      <a:pt x="1364" y="164"/>
                    </a:lnTo>
                    <a:lnTo>
                      <a:pt x="1364" y="164"/>
                    </a:lnTo>
                    <a:lnTo>
                      <a:pt x="1364" y="164"/>
                    </a:lnTo>
                    <a:lnTo>
                      <a:pt x="1364" y="166"/>
                    </a:lnTo>
                    <a:lnTo>
                      <a:pt x="1364" y="166"/>
                    </a:lnTo>
                    <a:lnTo>
                      <a:pt x="1364" y="166"/>
                    </a:lnTo>
                    <a:lnTo>
                      <a:pt x="1364" y="170"/>
                    </a:lnTo>
                    <a:lnTo>
                      <a:pt x="1364" y="170"/>
                    </a:lnTo>
                    <a:lnTo>
                      <a:pt x="1366" y="171"/>
                    </a:lnTo>
                    <a:lnTo>
                      <a:pt x="1366" y="171"/>
                    </a:lnTo>
                    <a:lnTo>
                      <a:pt x="1366" y="173"/>
                    </a:lnTo>
                    <a:lnTo>
                      <a:pt x="1366" y="173"/>
                    </a:lnTo>
                    <a:lnTo>
                      <a:pt x="1366" y="175"/>
                    </a:lnTo>
                    <a:lnTo>
                      <a:pt x="1366" y="175"/>
                    </a:lnTo>
                    <a:lnTo>
                      <a:pt x="1366" y="175"/>
                    </a:lnTo>
                    <a:lnTo>
                      <a:pt x="1366" y="177"/>
                    </a:lnTo>
                    <a:lnTo>
                      <a:pt x="1366" y="177"/>
                    </a:lnTo>
                    <a:lnTo>
                      <a:pt x="1364" y="179"/>
                    </a:lnTo>
                    <a:lnTo>
                      <a:pt x="1364" y="179"/>
                    </a:lnTo>
                    <a:lnTo>
                      <a:pt x="1364" y="179"/>
                    </a:lnTo>
                    <a:lnTo>
                      <a:pt x="1364" y="181"/>
                    </a:lnTo>
                    <a:lnTo>
                      <a:pt x="1364" y="181"/>
                    </a:lnTo>
                    <a:lnTo>
                      <a:pt x="1364" y="181"/>
                    </a:lnTo>
                    <a:lnTo>
                      <a:pt x="1364" y="182"/>
                    </a:lnTo>
                    <a:lnTo>
                      <a:pt x="1364" y="182"/>
                    </a:lnTo>
                    <a:lnTo>
                      <a:pt x="1364" y="182"/>
                    </a:lnTo>
                    <a:lnTo>
                      <a:pt x="1364" y="184"/>
                    </a:lnTo>
                    <a:lnTo>
                      <a:pt x="1362" y="186"/>
                    </a:lnTo>
                    <a:lnTo>
                      <a:pt x="1360" y="186"/>
                    </a:lnTo>
                    <a:lnTo>
                      <a:pt x="1360" y="186"/>
                    </a:lnTo>
                    <a:lnTo>
                      <a:pt x="1358" y="186"/>
                    </a:lnTo>
                    <a:lnTo>
                      <a:pt x="1358" y="186"/>
                    </a:lnTo>
                    <a:lnTo>
                      <a:pt x="1358" y="186"/>
                    </a:lnTo>
                    <a:lnTo>
                      <a:pt x="1355" y="188"/>
                    </a:lnTo>
                    <a:lnTo>
                      <a:pt x="1355" y="188"/>
                    </a:lnTo>
                    <a:lnTo>
                      <a:pt x="1355" y="188"/>
                    </a:lnTo>
                    <a:lnTo>
                      <a:pt x="1355" y="188"/>
                    </a:lnTo>
                    <a:lnTo>
                      <a:pt x="1355" y="186"/>
                    </a:lnTo>
                    <a:lnTo>
                      <a:pt x="1353" y="186"/>
                    </a:lnTo>
                    <a:lnTo>
                      <a:pt x="1353" y="186"/>
                    </a:lnTo>
                    <a:lnTo>
                      <a:pt x="1353" y="188"/>
                    </a:lnTo>
                    <a:lnTo>
                      <a:pt x="1351" y="188"/>
                    </a:lnTo>
                    <a:lnTo>
                      <a:pt x="1349" y="188"/>
                    </a:lnTo>
                    <a:lnTo>
                      <a:pt x="1349" y="188"/>
                    </a:lnTo>
                    <a:lnTo>
                      <a:pt x="1349" y="188"/>
                    </a:lnTo>
                    <a:lnTo>
                      <a:pt x="1349" y="188"/>
                    </a:lnTo>
                    <a:lnTo>
                      <a:pt x="1347" y="188"/>
                    </a:lnTo>
                    <a:lnTo>
                      <a:pt x="1347" y="188"/>
                    </a:lnTo>
                    <a:lnTo>
                      <a:pt x="1346" y="190"/>
                    </a:lnTo>
                    <a:lnTo>
                      <a:pt x="1346" y="190"/>
                    </a:lnTo>
                    <a:lnTo>
                      <a:pt x="1346" y="190"/>
                    </a:lnTo>
                    <a:lnTo>
                      <a:pt x="1346" y="190"/>
                    </a:lnTo>
                    <a:lnTo>
                      <a:pt x="1346" y="190"/>
                    </a:lnTo>
                    <a:lnTo>
                      <a:pt x="1346" y="191"/>
                    </a:lnTo>
                    <a:lnTo>
                      <a:pt x="1346" y="191"/>
                    </a:lnTo>
                    <a:lnTo>
                      <a:pt x="1346" y="191"/>
                    </a:lnTo>
                    <a:lnTo>
                      <a:pt x="1346" y="191"/>
                    </a:lnTo>
                    <a:lnTo>
                      <a:pt x="1346" y="191"/>
                    </a:lnTo>
                    <a:lnTo>
                      <a:pt x="1346" y="191"/>
                    </a:lnTo>
                    <a:lnTo>
                      <a:pt x="1346" y="193"/>
                    </a:lnTo>
                    <a:lnTo>
                      <a:pt x="1346" y="193"/>
                    </a:lnTo>
                    <a:lnTo>
                      <a:pt x="1346" y="193"/>
                    </a:lnTo>
                    <a:lnTo>
                      <a:pt x="1347" y="193"/>
                    </a:lnTo>
                    <a:lnTo>
                      <a:pt x="1347" y="195"/>
                    </a:lnTo>
                    <a:lnTo>
                      <a:pt x="1347" y="195"/>
                    </a:lnTo>
                    <a:lnTo>
                      <a:pt x="1347" y="195"/>
                    </a:lnTo>
                    <a:lnTo>
                      <a:pt x="1347" y="197"/>
                    </a:lnTo>
                    <a:lnTo>
                      <a:pt x="1347" y="197"/>
                    </a:lnTo>
                    <a:lnTo>
                      <a:pt x="1347" y="197"/>
                    </a:lnTo>
                    <a:lnTo>
                      <a:pt x="1347" y="197"/>
                    </a:lnTo>
                    <a:lnTo>
                      <a:pt x="1346" y="197"/>
                    </a:lnTo>
                    <a:lnTo>
                      <a:pt x="1346" y="197"/>
                    </a:lnTo>
                    <a:lnTo>
                      <a:pt x="1346" y="197"/>
                    </a:lnTo>
                    <a:lnTo>
                      <a:pt x="1344" y="197"/>
                    </a:lnTo>
                    <a:lnTo>
                      <a:pt x="1342" y="197"/>
                    </a:lnTo>
                    <a:lnTo>
                      <a:pt x="1342" y="197"/>
                    </a:lnTo>
                    <a:lnTo>
                      <a:pt x="1340" y="197"/>
                    </a:lnTo>
                    <a:lnTo>
                      <a:pt x="1340" y="199"/>
                    </a:lnTo>
                    <a:lnTo>
                      <a:pt x="1340" y="199"/>
                    </a:lnTo>
                    <a:lnTo>
                      <a:pt x="1340" y="199"/>
                    </a:lnTo>
                    <a:lnTo>
                      <a:pt x="1340" y="200"/>
                    </a:lnTo>
                    <a:lnTo>
                      <a:pt x="1338" y="200"/>
                    </a:lnTo>
                    <a:lnTo>
                      <a:pt x="1338" y="200"/>
                    </a:lnTo>
                    <a:lnTo>
                      <a:pt x="1338" y="200"/>
                    </a:lnTo>
                    <a:lnTo>
                      <a:pt x="1337" y="199"/>
                    </a:lnTo>
                    <a:lnTo>
                      <a:pt x="1337" y="199"/>
                    </a:lnTo>
                    <a:lnTo>
                      <a:pt x="1337" y="200"/>
                    </a:lnTo>
                    <a:lnTo>
                      <a:pt x="1337" y="200"/>
                    </a:lnTo>
                    <a:lnTo>
                      <a:pt x="1337" y="200"/>
                    </a:lnTo>
                    <a:lnTo>
                      <a:pt x="1337" y="200"/>
                    </a:lnTo>
                    <a:lnTo>
                      <a:pt x="1337" y="202"/>
                    </a:lnTo>
                    <a:lnTo>
                      <a:pt x="1337" y="202"/>
                    </a:lnTo>
                    <a:lnTo>
                      <a:pt x="1337" y="202"/>
                    </a:lnTo>
                    <a:lnTo>
                      <a:pt x="1337" y="202"/>
                    </a:lnTo>
                    <a:lnTo>
                      <a:pt x="1335" y="202"/>
                    </a:lnTo>
                    <a:lnTo>
                      <a:pt x="1335" y="202"/>
                    </a:lnTo>
                    <a:lnTo>
                      <a:pt x="1335" y="202"/>
                    </a:lnTo>
                    <a:lnTo>
                      <a:pt x="1335" y="202"/>
                    </a:lnTo>
                    <a:lnTo>
                      <a:pt x="1333" y="202"/>
                    </a:lnTo>
                    <a:lnTo>
                      <a:pt x="1333" y="202"/>
                    </a:lnTo>
                    <a:lnTo>
                      <a:pt x="1333" y="202"/>
                    </a:lnTo>
                    <a:lnTo>
                      <a:pt x="1331" y="202"/>
                    </a:lnTo>
                    <a:lnTo>
                      <a:pt x="1331" y="202"/>
                    </a:lnTo>
                    <a:lnTo>
                      <a:pt x="1328" y="202"/>
                    </a:lnTo>
                    <a:lnTo>
                      <a:pt x="1326" y="204"/>
                    </a:lnTo>
                    <a:lnTo>
                      <a:pt x="1326" y="204"/>
                    </a:lnTo>
                    <a:lnTo>
                      <a:pt x="1326" y="204"/>
                    </a:lnTo>
                    <a:lnTo>
                      <a:pt x="1324" y="204"/>
                    </a:lnTo>
                    <a:lnTo>
                      <a:pt x="1324" y="204"/>
                    </a:lnTo>
                    <a:lnTo>
                      <a:pt x="1324" y="204"/>
                    </a:lnTo>
                    <a:lnTo>
                      <a:pt x="1322" y="206"/>
                    </a:lnTo>
                    <a:lnTo>
                      <a:pt x="1322" y="206"/>
                    </a:lnTo>
                    <a:lnTo>
                      <a:pt x="1320" y="208"/>
                    </a:lnTo>
                    <a:lnTo>
                      <a:pt x="1320" y="208"/>
                    </a:lnTo>
                    <a:lnTo>
                      <a:pt x="1320" y="209"/>
                    </a:lnTo>
                    <a:lnTo>
                      <a:pt x="1320" y="209"/>
                    </a:lnTo>
                    <a:lnTo>
                      <a:pt x="1322" y="211"/>
                    </a:lnTo>
                    <a:lnTo>
                      <a:pt x="1322" y="211"/>
                    </a:lnTo>
                    <a:lnTo>
                      <a:pt x="1322" y="211"/>
                    </a:lnTo>
                    <a:lnTo>
                      <a:pt x="1324" y="211"/>
                    </a:lnTo>
                    <a:lnTo>
                      <a:pt x="1324" y="213"/>
                    </a:lnTo>
                    <a:lnTo>
                      <a:pt x="1326" y="213"/>
                    </a:lnTo>
                    <a:lnTo>
                      <a:pt x="1328" y="213"/>
                    </a:lnTo>
                    <a:lnTo>
                      <a:pt x="1328" y="213"/>
                    </a:lnTo>
                    <a:lnTo>
                      <a:pt x="1328" y="213"/>
                    </a:lnTo>
                    <a:lnTo>
                      <a:pt x="1329" y="213"/>
                    </a:lnTo>
                    <a:lnTo>
                      <a:pt x="1329" y="213"/>
                    </a:lnTo>
                    <a:lnTo>
                      <a:pt x="1331" y="213"/>
                    </a:lnTo>
                    <a:lnTo>
                      <a:pt x="1331" y="213"/>
                    </a:lnTo>
                    <a:lnTo>
                      <a:pt x="1333" y="215"/>
                    </a:lnTo>
                    <a:lnTo>
                      <a:pt x="1333" y="215"/>
                    </a:lnTo>
                    <a:lnTo>
                      <a:pt x="1333" y="215"/>
                    </a:lnTo>
                    <a:lnTo>
                      <a:pt x="1335" y="215"/>
                    </a:lnTo>
                    <a:lnTo>
                      <a:pt x="1335" y="215"/>
                    </a:lnTo>
                    <a:lnTo>
                      <a:pt x="1335" y="217"/>
                    </a:lnTo>
                    <a:lnTo>
                      <a:pt x="1335" y="217"/>
                    </a:lnTo>
                    <a:lnTo>
                      <a:pt x="1335" y="217"/>
                    </a:lnTo>
                    <a:lnTo>
                      <a:pt x="1337" y="217"/>
                    </a:lnTo>
                    <a:lnTo>
                      <a:pt x="1337" y="217"/>
                    </a:lnTo>
                    <a:lnTo>
                      <a:pt x="1337" y="217"/>
                    </a:lnTo>
                    <a:lnTo>
                      <a:pt x="1337" y="217"/>
                    </a:lnTo>
                    <a:lnTo>
                      <a:pt x="1337" y="219"/>
                    </a:lnTo>
                    <a:lnTo>
                      <a:pt x="1338" y="219"/>
                    </a:lnTo>
                    <a:lnTo>
                      <a:pt x="1338" y="219"/>
                    </a:lnTo>
                    <a:lnTo>
                      <a:pt x="1338" y="219"/>
                    </a:lnTo>
                    <a:lnTo>
                      <a:pt x="1338" y="219"/>
                    </a:lnTo>
                    <a:lnTo>
                      <a:pt x="1340" y="219"/>
                    </a:lnTo>
                    <a:lnTo>
                      <a:pt x="1340" y="219"/>
                    </a:lnTo>
                    <a:lnTo>
                      <a:pt x="1340" y="217"/>
                    </a:lnTo>
                    <a:lnTo>
                      <a:pt x="1340" y="217"/>
                    </a:lnTo>
                    <a:lnTo>
                      <a:pt x="1342" y="217"/>
                    </a:lnTo>
                    <a:lnTo>
                      <a:pt x="1342" y="217"/>
                    </a:lnTo>
                    <a:lnTo>
                      <a:pt x="1342" y="217"/>
                    </a:lnTo>
                    <a:lnTo>
                      <a:pt x="1344" y="219"/>
                    </a:lnTo>
                    <a:lnTo>
                      <a:pt x="1344" y="219"/>
                    </a:lnTo>
                    <a:lnTo>
                      <a:pt x="1344" y="219"/>
                    </a:lnTo>
                    <a:lnTo>
                      <a:pt x="1344" y="219"/>
                    </a:lnTo>
                    <a:lnTo>
                      <a:pt x="1346" y="220"/>
                    </a:lnTo>
                    <a:lnTo>
                      <a:pt x="1347" y="220"/>
                    </a:lnTo>
                    <a:lnTo>
                      <a:pt x="1349" y="220"/>
                    </a:lnTo>
                    <a:lnTo>
                      <a:pt x="1349" y="220"/>
                    </a:lnTo>
                    <a:lnTo>
                      <a:pt x="1351" y="220"/>
                    </a:lnTo>
                    <a:lnTo>
                      <a:pt x="1351" y="220"/>
                    </a:lnTo>
                    <a:lnTo>
                      <a:pt x="1353" y="220"/>
                    </a:lnTo>
                    <a:lnTo>
                      <a:pt x="1355" y="220"/>
                    </a:lnTo>
                    <a:lnTo>
                      <a:pt x="1355" y="220"/>
                    </a:lnTo>
                    <a:lnTo>
                      <a:pt x="1355" y="222"/>
                    </a:lnTo>
                    <a:lnTo>
                      <a:pt x="1356" y="222"/>
                    </a:lnTo>
                    <a:lnTo>
                      <a:pt x="1356" y="222"/>
                    </a:lnTo>
                    <a:lnTo>
                      <a:pt x="1356" y="222"/>
                    </a:lnTo>
                    <a:lnTo>
                      <a:pt x="1358" y="222"/>
                    </a:lnTo>
                    <a:lnTo>
                      <a:pt x="1358" y="222"/>
                    </a:lnTo>
                    <a:lnTo>
                      <a:pt x="1358" y="224"/>
                    </a:lnTo>
                    <a:lnTo>
                      <a:pt x="1358" y="224"/>
                    </a:lnTo>
                    <a:lnTo>
                      <a:pt x="1360" y="224"/>
                    </a:lnTo>
                    <a:lnTo>
                      <a:pt x="1360" y="224"/>
                    </a:lnTo>
                    <a:lnTo>
                      <a:pt x="1360" y="224"/>
                    </a:lnTo>
                    <a:lnTo>
                      <a:pt x="1360" y="224"/>
                    </a:lnTo>
                    <a:lnTo>
                      <a:pt x="1362" y="224"/>
                    </a:lnTo>
                    <a:lnTo>
                      <a:pt x="1362" y="224"/>
                    </a:lnTo>
                    <a:lnTo>
                      <a:pt x="1362" y="224"/>
                    </a:lnTo>
                    <a:lnTo>
                      <a:pt x="1364" y="224"/>
                    </a:lnTo>
                    <a:lnTo>
                      <a:pt x="1364" y="224"/>
                    </a:lnTo>
                    <a:lnTo>
                      <a:pt x="1366" y="224"/>
                    </a:lnTo>
                    <a:lnTo>
                      <a:pt x="1366" y="224"/>
                    </a:lnTo>
                    <a:lnTo>
                      <a:pt x="1366" y="224"/>
                    </a:lnTo>
                    <a:lnTo>
                      <a:pt x="1366" y="224"/>
                    </a:lnTo>
                    <a:lnTo>
                      <a:pt x="1366" y="224"/>
                    </a:lnTo>
                    <a:lnTo>
                      <a:pt x="1366" y="224"/>
                    </a:lnTo>
                    <a:lnTo>
                      <a:pt x="1366" y="224"/>
                    </a:lnTo>
                    <a:lnTo>
                      <a:pt x="1366" y="226"/>
                    </a:lnTo>
                    <a:lnTo>
                      <a:pt x="1366" y="226"/>
                    </a:lnTo>
                    <a:lnTo>
                      <a:pt x="1366" y="226"/>
                    </a:lnTo>
                    <a:lnTo>
                      <a:pt x="1367" y="226"/>
                    </a:lnTo>
                    <a:lnTo>
                      <a:pt x="1367" y="226"/>
                    </a:lnTo>
                    <a:lnTo>
                      <a:pt x="1367" y="226"/>
                    </a:lnTo>
                    <a:lnTo>
                      <a:pt x="1367" y="226"/>
                    </a:lnTo>
                    <a:lnTo>
                      <a:pt x="1369" y="226"/>
                    </a:lnTo>
                    <a:lnTo>
                      <a:pt x="1369" y="226"/>
                    </a:lnTo>
                    <a:lnTo>
                      <a:pt x="1371" y="226"/>
                    </a:lnTo>
                    <a:lnTo>
                      <a:pt x="1371" y="226"/>
                    </a:lnTo>
                    <a:lnTo>
                      <a:pt x="1371" y="226"/>
                    </a:lnTo>
                    <a:lnTo>
                      <a:pt x="1373" y="226"/>
                    </a:lnTo>
                    <a:lnTo>
                      <a:pt x="1373" y="226"/>
                    </a:lnTo>
                    <a:lnTo>
                      <a:pt x="1375" y="226"/>
                    </a:lnTo>
                    <a:lnTo>
                      <a:pt x="1375" y="226"/>
                    </a:lnTo>
                    <a:lnTo>
                      <a:pt x="1376" y="226"/>
                    </a:lnTo>
                    <a:lnTo>
                      <a:pt x="1376" y="226"/>
                    </a:lnTo>
                    <a:lnTo>
                      <a:pt x="1376" y="226"/>
                    </a:lnTo>
                    <a:lnTo>
                      <a:pt x="1376" y="228"/>
                    </a:lnTo>
                    <a:lnTo>
                      <a:pt x="1376" y="228"/>
                    </a:lnTo>
                    <a:lnTo>
                      <a:pt x="1376" y="228"/>
                    </a:lnTo>
                    <a:lnTo>
                      <a:pt x="1376" y="228"/>
                    </a:lnTo>
                    <a:lnTo>
                      <a:pt x="1378" y="228"/>
                    </a:lnTo>
                    <a:lnTo>
                      <a:pt x="1378" y="228"/>
                    </a:lnTo>
                    <a:lnTo>
                      <a:pt x="1378" y="228"/>
                    </a:lnTo>
                    <a:lnTo>
                      <a:pt x="1378" y="229"/>
                    </a:lnTo>
                    <a:lnTo>
                      <a:pt x="1378" y="229"/>
                    </a:lnTo>
                    <a:lnTo>
                      <a:pt x="1378" y="229"/>
                    </a:lnTo>
                    <a:lnTo>
                      <a:pt x="1380" y="229"/>
                    </a:lnTo>
                    <a:lnTo>
                      <a:pt x="1380" y="229"/>
                    </a:lnTo>
                    <a:lnTo>
                      <a:pt x="1380" y="231"/>
                    </a:lnTo>
                    <a:lnTo>
                      <a:pt x="1380" y="231"/>
                    </a:lnTo>
                    <a:lnTo>
                      <a:pt x="1380" y="231"/>
                    </a:lnTo>
                    <a:lnTo>
                      <a:pt x="1380" y="231"/>
                    </a:lnTo>
                    <a:lnTo>
                      <a:pt x="1382" y="233"/>
                    </a:lnTo>
                    <a:lnTo>
                      <a:pt x="1382" y="233"/>
                    </a:lnTo>
                    <a:lnTo>
                      <a:pt x="1382" y="233"/>
                    </a:lnTo>
                    <a:lnTo>
                      <a:pt x="1382" y="233"/>
                    </a:lnTo>
                    <a:lnTo>
                      <a:pt x="1382" y="233"/>
                    </a:lnTo>
                    <a:lnTo>
                      <a:pt x="1382" y="233"/>
                    </a:lnTo>
                    <a:lnTo>
                      <a:pt x="1382" y="233"/>
                    </a:lnTo>
                    <a:lnTo>
                      <a:pt x="1382" y="233"/>
                    </a:lnTo>
                    <a:lnTo>
                      <a:pt x="1384" y="233"/>
                    </a:lnTo>
                    <a:lnTo>
                      <a:pt x="1384" y="235"/>
                    </a:lnTo>
                    <a:lnTo>
                      <a:pt x="1384" y="235"/>
                    </a:lnTo>
                    <a:lnTo>
                      <a:pt x="1385" y="235"/>
                    </a:lnTo>
                    <a:lnTo>
                      <a:pt x="1385" y="237"/>
                    </a:lnTo>
                    <a:lnTo>
                      <a:pt x="1385" y="237"/>
                    </a:lnTo>
                    <a:lnTo>
                      <a:pt x="1385" y="237"/>
                    </a:lnTo>
                    <a:lnTo>
                      <a:pt x="1385" y="238"/>
                    </a:lnTo>
                    <a:lnTo>
                      <a:pt x="1385" y="238"/>
                    </a:lnTo>
                    <a:lnTo>
                      <a:pt x="1385" y="238"/>
                    </a:lnTo>
                    <a:lnTo>
                      <a:pt x="1385" y="240"/>
                    </a:lnTo>
                    <a:lnTo>
                      <a:pt x="1387" y="240"/>
                    </a:lnTo>
                    <a:lnTo>
                      <a:pt x="1387" y="242"/>
                    </a:lnTo>
                    <a:lnTo>
                      <a:pt x="1385" y="242"/>
                    </a:lnTo>
                    <a:lnTo>
                      <a:pt x="1385" y="242"/>
                    </a:lnTo>
                    <a:lnTo>
                      <a:pt x="1385" y="244"/>
                    </a:lnTo>
                    <a:lnTo>
                      <a:pt x="1385" y="244"/>
                    </a:lnTo>
                    <a:lnTo>
                      <a:pt x="1385" y="244"/>
                    </a:lnTo>
                    <a:lnTo>
                      <a:pt x="1385" y="244"/>
                    </a:lnTo>
                    <a:lnTo>
                      <a:pt x="1384" y="244"/>
                    </a:lnTo>
                    <a:lnTo>
                      <a:pt x="1384" y="246"/>
                    </a:lnTo>
                    <a:lnTo>
                      <a:pt x="1384" y="246"/>
                    </a:lnTo>
                    <a:lnTo>
                      <a:pt x="1384" y="246"/>
                    </a:lnTo>
                    <a:lnTo>
                      <a:pt x="1384" y="247"/>
                    </a:lnTo>
                    <a:lnTo>
                      <a:pt x="1384" y="247"/>
                    </a:lnTo>
                    <a:lnTo>
                      <a:pt x="1384" y="247"/>
                    </a:lnTo>
                    <a:lnTo>
                      <a:pt x="1384" y="247"/>
                    </a:lnTo>
                    <a:lnTo>
                      <a:pt x="1384" y="249"/>
                    </a:lnTo>
                    <a:lnTo>
                      <a:pt x="1384" y="249"/>
                    </a:lnTo>
                    <a:lnTo>
                      <a:pt x="1384" y="249"/>
                    </a:lnTo>
                    <a:lnTo>
                      <a:pt x="1384" y="249"/>
                    </a:lnTo>
                    <a:lnTo>
                      <a:pt x="1385" y="251"/>
                    </a:lnTo>
                    <a:lnTo>
                      <a:pt x="1385" y="251"/>
                    </a:lnTo>
                    <a:lnTo>
                      <a:pt x="1385" y="251"/>
                    </a:lnTo>
                    <a:lnTo>
                      <a:pt x="1385" y="251"/>
                    </a:lnTo>
                    <a:lnTo>
                      <a:pt x="1385" y="251"/>
                    </a:lnTo>
                    <a:lnTo>
                      <a:pt x="1385" y="253"/>
                    </a:lnTo>
                    <a:lnTo>
                      <a:pt x="1385" y="253"/>
                    </a:lnTo>
                    <a:lnTo>
                      <a:pt x="1385" y="253"/>
                    </a:lnTo>
                    <a:lnTo>
                      <a:pt x="1385" y="253"/>
                    </a:lnTo>
                    <a:lnTo>
                      <a:pt x="1385" y="253"/>
                    </a:lnTo>
                    <a:lnTo>
                      <a:pt x="1385" y="253"/>
                    </a:lnTo>
                    <a:lnTo>
                      <a:pt x="1387" y="255"/>
                    </a:lnTo>
                    <a:lnTo>
                      <a:pt x="1387" y="255"/>
                    </a:lnTo>
                    <a:lnTo>
                      <a:pt x="1387" y="257"/>
                    </a:lnTo>
                    <a:lnTo>
                      <a:pt x="1389" y="257"/>
                    </a:lnTo>
                    <a:lnTo>
                      <a:pt x="1389" y="258"/>
                    </a:lnTo>
                    <a:lnTo>
                      <a:pt x="1389" y="258"/>
                    </a:lnTo>
                    <a:lnTo>
                      <a:pt x="1391" y="260"/>
                    </a:lnTo>
                    <a:lnTo>
                      <a:pt x="1391" y="260"/>
                    </a:lnTo>
                    <a:lnTo>
                      <a:pt x="1391" y="262"/>
                    </a:lnTo>
                    <a:lnTo>
                      <a:pt x="1391" y="262"/>
                    </a:lnTo>
                    <a:lnTo>
                      <a:pt x="1393" y="262"/>
                    </a:lnTo>
                    <a:lnTo>
                      <a:pt x="1393" y="264"/>
                    </a:lnTo>
                    <a:lnTo>
                      <a:pt x="1400" y="264"/>
                    </a:lnTo>
                    <a:lnTo>
                      <a:pt x="1407" y="262"/>
                    </a:lnTo>
                    <a:lnTo>
                      <a:pt x="1407" y="262"/>
                    </a:lnTo>
                    <a:lnTo>
                      <a:pt x="1409" y="262"/>
                    </a:lnTo>
                    <a:lnTo>
                      <a:pt x="1411" y="262"/>
                    </a:lnTo>
                    <a:lnTo>
                      <a:pt x="1411" y="262"/>
                    </a:lnTo>
                    <a:lnTo>
                      <a:pt x="1413" y="262"/>
                    </a:lnTo>
                    <a:lnTo>
                      <a:pt x="1413" y="262"/>
                    </a:lnTo>
                    <a:lnTo>
                      <a:pt x="1414" y="262"/>
                    </a:lnTo>
                    <a:lnTo>
                      <a:pt x="1414" y="264"/>
                    </a:lnTo>
                    <a:lnTo>
                      <a:pt x="1414" y="264"/>
                    </a:lnTo>
                    <a:lnTo>
                      <a:pt x="1413" y="264"/>
                    </a:lnTo>
                    <a:lnTo>
                      <a:pt x="1413" y="264"/>
                    </a:lnTo>
                    <a:lnTo>
                      <a:pt x="1413" y="266"/>
                    </a:lnTo>
                    <a:lnTo>
                      <a:pt x="1413" y="266"/>
                    </a:lnTo>
                    <a:lnTo>
                      <a:pt x="1413" y="267"/>
                    </a:lnTo>
                    <a:lnTo>
                      <a:pt x="1413" y="267"/>
                    </a:lnTo>
                    <a:lnTo>
                      <a:pt x="1413" y="269"/>
                    </a:lnTo>
                    <a:lnTo>
                      <a:pt x="1413" y="271"/>
                    </a:lnTo>
                    <a:lnTo>
                      <a:pt x="1413" y="271"/>
                    </a:lnTo>
                    <a:lnTo>
                      <a:pt x="1413" y="275"/>
                    </a:lnTo>
                    <a:lnTo>
                      <a:pt x="1414" y="275"/>
                    </a:lnTo>
                    <a:lnTo>
                      <a:pt x="1414" y="275"/>
                    </a:lnTo>
                    <a:lnTo>
                      <a:pt x="1414" y="276"/>
                    </a:lnTo>
                    <a:lnTo>
                      <a:pt x="1414" y="278"/>
                    </a:lnTo>
                    <a:lnTo>
                      <a:pt x="1413" y="278"/>
                    </a:lnTo>
                    <a:lnTo>
                      <a:pt x="1413" y="278"/>
                    </a:lnTo>
                    <a:lnTo>
                      <a:pt x="1413" y="278"/>
                    </a:lnTo>
                    <a:lnTo>
                      <a:pt x="1413" y="280"/>
                    </a:lnTo>
                    <a:lnTo>
                      <a:pt x="1413" y="280"/>
                    </a:lnTo>
                    <a:lnTo>
                      <a:pt x="1411" y="280"/>
                    </a:lnTo>
                    <a:lnTo>
                      <a:pt x="1411" y="280"/>
                    </a:lnTo>
                    <a:lnTo>
                      <a:pt x="1411" y="280"/>
                    </a:lnTo>
                    <a:lnTo>
                      <a:pt x="1411" y="282"/>
                    </a:lnTo>
                    <a:lnTo>
                      <a:pt x="1411" y="282"/>
                    </a:lnTo>
                    <a:lnTo>
                      <a:pt x="1413" y="282"/>
                    </a:lnTo>
                    <a:lnTo>
                      <a:pt x="1413" y="284"/>
                    </a:lnTo>
                    <a:lnTo>
                      <a:pt x="1414" y="284"/>
                    </a:lnTo>
                    <a:lnTo>
                      <a:pt x="1416" y="285"/>
                    </a:lnTo>
                    <a:lnTo>
                      <a:pt x="1416" y="287"/>
                    </a:lnTo>
                    <a:lnTo>
                      <a:pt x="1416" y="289"/>
                    </a:lnTo>
                    <a:lnTo>
                      <a:pt x="1416" y="291"/>
                    </a:lnTo>
                    <a:lnTo>
                      <a:pt x="1416" y="291"/>
                    </a:lnTo>
                    <a:lnTo>
                      <a:pt x="1416" y="291"/>
                    </a:lnTo>
                    <a:lnTo>
                      <a:pt x="1416" y="291"/>
                    </a:lnTo>
                    <a:lnTo>
                      <a:pt x="1414" y="291"/>
                    </a:lnTo>
                    <a:lnTo>
                      <a:pt x="1414" y="293"/>
                    </a:lnTo>
                    <a:lnTo>
                      <a:pt x="1413" y="293"/>
                    </a:lnTo>
                    <a:lnTo>
                      <a:pt x="1411" y="293"/>
                    </a:lnTo>
                    <a:lnTo>
                      <a:pt x="1411" y="293"/>
                    </a:lnTo>
                    <a:lnTo>
                      <a:pt x="1411" y="293"/>
                    </a:lnTo>
                    <a:lnTo>
                      <a:pt x="1409" y="293"/>
                    </a:lnTo>
                    <a:lnTo>
                      <a:pt x="1409" y="294"/>
                    </a:lnTo>
                    <a:lnTo>
                      <a:pt x="1409" y="294"/>
                    </a:lnTo>
                    <a:lnTo>
                      <a:pt x="1409" y="294"/>
                    </a:lnTo>
                    <a:lnTo>
                      <a:pt x="1407" y="294"/>
                    </a:lnTo>
                    <a:lnTo>
                      <a:pt x="1407" y="296"/>
                    </a:lnTo>
                    <a:lnTo>
                      <a:pt x="1407" y="296"/>
                    </a:lnTo>
                    <a:lnTo>
                      <a:pt x="1407" y="296"/>
                    </a:lnTo>
                    <a:lnTo>
                      <a:pt x="1409" y="296"/>
                    </a:lnTo>
                    <a:lnTo>
                      <a:pt x="1409" y="296"/>
                    </a:lnTo>
                    <a:lnTo>
                      <a:pt x="1409" y="298"/>
                    </a:lnTo>
                    <a:lnTo>
                      <a:pt x="1409" y="298"/>
                    </a:lnTo>
                    <a:lnTo>
                      <a:pt x="1411" y="298"/>
                    </a:lnTo>
                    <a:lnTo>
                      <a:pt x="1411" y="298"/>
                    </a:lnTo>
                    <a:lnTo>
                      <a:pt x="1411" y="298"/>
                    </a:lnTo>
                    <a:lnTo>
                      <a:pt x="1411" y="300"/>
                    </a:lnTo>
                    <a:lnTo>
                      <a:pt x="1411" y="300"/>
                    </a:lnTo>
                    <a:lnTo>
                      <a:pt x="1411" y="300"/>
                    </a:lnTo>
                    <a:lnTo>
                      <a:pt x="1411" y="300"/>
                    </a:lnTo>
                    <a:lnTo>
                      <a:pt x="1413" y="300"/>
                    </a:lnTo>
                    <a:lnTo>
                      <a:pt x="1413" y="300"/>
                    </a:lnTo>
                    <a:lnTo>
                      <a:pt x="1413" y="300"/>
                    </a:lnTo>
                    <a:lnTo>
                      <a:pt x="1414" y="300"/>
                    </a:lnTo>
                    <a:lnTo>
                      <a:pt x="1414" y="300"/>
                    </a:lnTo>
                    <a:lnTo>
                      <a:pt x="1416" y="300"/>
                    </a:lnTo>
                    <a:lnTo>
                      <a:pt x="1418" y="300"/>
                    </a:lnTo>
                    <a:lnTo>
                      <a:pt x="1418" y="302"/>
                    </a:lnTo>
                    <a:lnTo>
                      <a:pt x="1418" y="302"/>
                    </a:lnTo>
                    <a:lnTo>
                      <a:pt x="1418" y="302"/>
                    </a:lnTo>
                    <a:lnTo>
                      <a:pt x="1418" y="302"/>
                    </a:lnTo>
                    <a:lnTo>
                      <a:pt x="1418" y="304"/>
                    </a:lnTo>
                    <a:lnTo>
                      <a:pt x="1418" y="304"/>
                    </a:lnTo>
                    <a:lnTo>
                      <a:pt x="1420" y="305"/>
                    </a:lnTo>
                    <a:lnTo>
                      <a:pt x="1420" y="305"/>
                    </a:lnTo>
                    <a:lnTo>
                      <a:pt x="1422" y="305"/>
                    </a:lnTo>
                    <a:lnTo>
                      <a:pt x="1422" y="305"/>
                    </a:lnTo>
                    <a:lnTo>
                      <a:pt x="1422" y="305"/>
                    </a:lnTo>
                    <a:lnTo>
                      <a:pt x="1422" y="307"/>
                    </a:lnTo>
                    <a:lnTo>
                      <a:pt x="1422" y="307"/>
                    </a:lnTo>
                    <a:lnTo>
                      <a:pt x="1422" y="307"/>
                    </a:lnTo>
                    <a:lnTo>
                      <a:pt x="1422" y="307"/>
                    </a:lnTo>
                    <a:lnTo>
                      <a:pt x="1422" y="307"/>
                    </a:lnTo>
                    <a:lnTo>
                      <a:pt x="1422" y="309"/>
                    </a:lnTo>
                    <a:lnTo>
                      <a:pt x="1422" y="309"/>
                    </a:lnTo>
                    <a:lnTo>
                      <a:pt x="1422" y="309"/>
                    </a:lnTo>
                    <a:lnTo>
                      <a:pt x="1423" y="311"/>
                    </a:lnTo>
                    <a:lnTo>
                      <a:pt x="1423" y="311"/>
                    </a:lnTo>
                    <a:lnTo>
                      <a:pt x="1423" y="311"/>
                    </a:lnTo>
                    <a:lnTo>
                      <a:pt x="1423" y="311"/>
                    </a:lnTo>
                    <a:lnTo>
                      <a:pt x="1423" y="313"/>
                    </a:lnTo>
                    <a:lnTo>
                      <a:pt x="1422" y="313"/>
                    </a:lnTo>
                    <a:lnTo>
                      <a:pt x="1422" y="313"/>
                    </a:lnTo>
                    <a:lnTo>
                      <a:pt x="1420" y="313"/>
                    </a:lnTo>
                    <a:lnTo>
                      <a:pt x="1420" y="314"/>
                    </a:lnTo>
                    <a:lnTo>
                      <a:pt x="1420" y="314"/>
                    </a:lnTo>
                    <a:lnTo>
                      <a:pt x="1418" y="316"/>
                    </a:lnTo>
                    <a:lnTo>
                      <a:pt x="1416" y="316"/>
                    </a:lnTo>
                    <a:lnTo>
                      <a:pt x="1416" y="316"/>
                    </a:lnTo>
                    <a:lnTo>
                      <a:pt x="1416" y="316"/>
                    </a:lnTo>
                    <a:lnTo>
                      <a:pt x="1416" y="318"/>
                    </a:lnTo>
                    <a:lnTo>
                      <a:pt x="1414" y="318"/>
                    </a:lnTo>
                    <a:lnTo>
                      <a:pt x="1413" y="320"/>
                    </a:lnTo>
                    <a:lnTo>
                      <a:pt x="1411" y="320"/>
                    </a:lnTo>
                    <a:lnTo>
                      <a:pt x="1411" y="320"/>
                    </a:lnTo>
                    <a:lnTo>
                      <a:pt x="1409" y="320"/>
                    </a:lnTo>
                    <a:lnTo>
                      <a:pt x="1409" y="320"/>
                    </a:lnTo>
                    <a:lnTo>
                      <a:pt x="1409" y="320"/>
                    </a:lnTo>
                    <a:lnTo>
                      <a:pt x="1407" y="320"/>
                    </a:lnTo>
                    <a:lnTo>
                      <a:pt x="1407" y="320"/>
                    </a:lnTo>
                    <a:lnTo>
                      <a:pt x="1407" y="320"/>
                    </a:lnTo>
                    <a:lnTo>
                      <a:pt x="1407" y="320"/>
                    </a:lnTo>
                    <a:lnTo>
                      <a:pt x="1405" y="322"/>
                    </a:lnTo>
                    <a:lnTo>
                      <a:pt x="1405" y="322"/>
                    </a:lnTo>
                    <a:lnTo>
                      <a:pt x="1405" y="322"/>
                    </a:lnTo>
                    <a:lnTo>
                      <a:pt x="1405" y="323"/>
                    </a:lnTo>
                    <a:lnTo>
                      <a:pt x="1405" y="323"/>
                    </a:lnTo>
                    <a:lnTo>
                      <a:pt x="1405" y="323"/>
                    </a:lnTo>
                    <a:lnTo>
                      <a:pt x="1403" y="325"/>
                    </a:lnTo>
                    <a:lnTo>
                      <a:pt x="1403" y="325"/>
                    </a:lnTo>
                    <a:lnTo>
                      <a:pt x="1403" y="325"/>
                    </a:lnTo>
                    <a:lnTo>
                      <a:pt x="1403" y="325"/>
                    </a:lnTo>
                    <a:lnTo>
                      <a:pt x="1403" y="325"/>
                    </a:lnTo>
                    <a:lnTo>
                      <a:pt x="1402" y="325"/>
                    </a:lnTo>
                    <a:lnTo>
                      <a:pt x="1402" y="327"/>
                    </a:lnTo>
                    <a:lnTo>
                      <a:pt x="1402" y="327"/>
                    </a:lnTo>
                    <a:lnTo>
                      <a:pt x="1400" y="325"/>
                    </a:lnTo>
                    <a:lnTo>
                      <a:pt x="1400" y="325"/>
                    </a:lnTo>
                    <a:lnTo>
                      <a:pt x="1398" y="325"/>
                    </a:lnTo>
                    <a:lnTo>
                      <a:pt x="1396" y="325"/>
                    </a:lnTo>
                    <a:lnTo>
                      <a:pt x="1396" y="325"/>
                    </a:lnTo>
                    <a:lnTo>
                      <a:pt x="1394" y="325"/>
                    </a:lnTo>
                    <a:lnTo>
                      <a:pt x="1394" y="323"/>
                    </a:lnTo>
                    <a:lnTo>
                      <a:pt x="1394" y="325"/>
                    </a:lnTo>
                    <a:lnTo>
                      <a:pt x="1393" y="325"/>
                    </a:lnTo>
                    <a:lnTo>
                      <a:pt x="1393" y="325"/>
                    </a:lnTo>
                    <a:lnTo>
                      <a:pt x="1391" y="325"/>
                    </a:lnTo>
                    <a:lnTo>
                      <a:pt x="1389" y="325"/>
                    </a:lnTo>
                    <a:lnTo>
                      <a:pt x="1389" y="325"/>
                    </a:lnTo>
                    <a:lnTo>
                      <a:pt x="1389" y="325"/>
                    </a:lnTo>
                    <a:lnTo>
                      <a:pt x="1389" y="325"/>
                    </a:lnTo>
                    <a:lnTo>
                      <a:pt x="1389" y="325"/>
                    </a:lnTo>
                    <a:lnTo>
                      <a:pt x="1389" y="327"/>
                    </a:lnTo>
                    <a:lnTo>
                      <a:pt x="1387" y="327"/>
                    </a:lnTo>
                    <a:lnTo>
                      <a:pt x="1387" y="327"/>
                    </a:lnTo>
                    <a:lnTo>
                      <a:pt x="1387" y="327"/>
                    </a:lnTo>
                    <a:lnTo>
                      <a:pt x="1387" y="327"/>
                    </a:lnTo>
                    <a:lnTo>
                      <a:pt x="1387" y="327"/>
                    </a:lnTo>
                    <a:lnTo>
                      <a:pt x="1385" y="327"/>
                    </a:lnTo>
                    <a:lnTo>
                      <a:pt x="1385" y="327"/>
                    </a:lnTo>
                    <a:lnTo>
                      <a:pt x="1385" y="329"/>
                    </a:lnTo>
                    <a:lnTo>
                      <a:pt x="1385" y="329"/>
                    </a:lnTo>
                    <a:lnTo>
                      <a:pt x="1384" y="329"/>
                    </a:lnTo>
                    <a:lnTo>
                      <a:pt x="1384" y="329"/>
                    </a:lnTo>
                    <a:lnTo>
                      <a:pt x="1384" y="329"/>
                    </a:lnTo>
                    <a:lnTo>
                      <a:pt x="1382" y="329"/>
                    </a:lnTo>
                    <a:lnTo>
                      <a:pt x="1382" y="329"/>
                    </a:lnTo>
                    <a:lnTo>
                      <a:pt x="1382" y="329"/>
                    </a:lnTo>
                    <a:lnTo>
                      <a:pt x="1382" y="329"/>
                    </a:lnTo>
                    <a:lnTo>
                      <a:pt x="1380" y="329"/>
                    </a:lnTo>
                    <a:lnTo>
                      <a:pt x="1380" y="329"/>
                    </a:lnTo>
                    <a:lnTo>
                      <a:pt x="1378" y="329"/>
                    </a:lnTo>
                    <a:lnTo>
                      <a:pt x="1378" y="331"/>
                    </a:lnTo>
                    <a:lnTo>
                      <a:pt x="1378" y="331"/>
                    </a:lnTo>
                    <a:lnTo>
                      <a:pt x="1378" y="331"/>
                    </a:lnTo>
                    <a:lnTo>
                      <a:pt x="1376" y="331"/>
                    </a:lnTo>
                    <a:lnTo>
                      <a:pt x="1376" y="331"/>
                    </a:lnTo>
                    <a:lnTo>
                      <a:pt x="1376" y="331"/>
                    </a:lnTo>
                    <a:lnTo>
                      <a:pt x="1373" y="331"/>
                    </a:lnTo>
                    <a:lnTo>
                      <a:pt x="1373" y="331"/>
                    </a:lnTo>
                    <a:lnTo>
                      <a:pt x="1373" y="331"/>
                    </a:lnTo>
                    <a:lnTo>
                      <a:pt x="1373" y="331"/>
                    </a:lnTo>
                    <a:lnTo>
                      <a:pt x="1371" y="331"/>
                    </a:lnTo>
                    <a:lnTo>
                      <a:pt x="1369" y="331"/>
                    </a:lnTo>
                    <a:lnTo>
                      <a:pt x="1369" y="331"/>
                    </a:lnTo>
                    <a:lnTo>
                      <a:pt x="1369" y="331"/>
                    </a:lnTo>
                    <a:lnTo>
                      <a:pt x="1367" y="332"/>
                    </a:lnTo>
                    <a:lnTo>
                      <a:pt x="1367" y="332"/>
                    </a:lnTo>
                    <a:lnTo>
                      <a:pt x="1367" y="332"/>
                    </a:lnTo>
                    <a:lnTo>
                      <a:pt x="1366" y="332"/>
                    </a:lnTo>
                    <a:lnTo>
                      <a:pt x="1366" y="332"/>
                    </a:lnTo>
                    <a:lnTo>
                      <a:pt x="1366" y="331"/>
                    </a:lnTo>
                    <a:lnTo>
                      <a:pt x="1366" y="331"/>
                    </a:lnTo>
                    <a:lnTo>
                      <a:pt x="1364" y="331"/>
                    </a:lnTo>
                    <a:lnTo>
                      <a:pt x="1364" y="332"/>
                    </a:lnTo>
                    <a:lnTo>
                      <a:pt x="1362" y="332"/>
                    </a:lnTo>
                    <a:lnTo>
                      <a:pt x="1360" y="332"/>
                    </a:lnTo>
                    <a:lnTo>
                      <a:pt x="1360" y="332"/>
                    </a:lnTo>
                    <a:lnTo>
                      <a:pt x="1360" y="332"/>
                    </a:lnTo>
                    <a:lnTo>
                      <a:pt x="1356" y="332"/>
                    </a:lnTo>
                    <a:lnTo>
                      <a:pt x="1355" y="332"/>
                    </a:lnTo>
                    <a:lnTo>
                      <a:pt x="1355" y="332"/>
                    </a:lnTo>
                    <a:lnTo>
                      <a:pt x="1355" y="332"/>
                    </a:lnTo>
                    <a:lnTo>
                      <a:pt x="1355" y="332"/>
                    </a:lnTo>
                    <a:lnTo>
                      <a:pt x="1355" y="332"/>
                    </a:lnTo>
                    <a:lnTo>
                      <a:pt x="1353" y="334"/>
                    </a:lnTo>
                    <a:lnTo>
                      <a:pt x="1353" y="334"/>
                    </a:lnTo>
                    <a:lnTo>
                      <a:pt x="1353" y="334"/>
                    </a:lnTo>
                    <a:lnTo>
                      <a:pt x="1353" y="334"/>
                    </a:lnTo>
                    <a:lnTo>
                      <a:pt x="1351" y="334"/>
                    </a:lnTo>
                    <a:lnTo>
                      <a:pt x="1351" y="334"/>
                    </a:lnTo>
                    <a:lnTo>
                      <a:pt x="1351" y="334"/>
                    </a:lnTo>
                    <a:lnTo>
                      <a:pt x="1351" y="336"/>
                    </a:lnTo>
                    <a:lnTo>
                      <a:pt x="1349" y="336"/>
                    </a:lnTo>
                    <a:lnTo>
                      <a:pt x="1349" y="336"/>
                    </a:lnTo>
                    <a:lnTo>
                      <a:pt x="1349" y="338"/>
                    </a:lnTo>
                    <a:lnTo>
                      <a:pt x="1347" y="338"/>
                    </a:lnTo>
                    <a:lnTo>
                      <a:pt x="1347" y="338"/>
                    </a:lnTo>
                    <a:lnTo>
                      <a:pt x="1346" y="338"/>
                    </a:lnTo>
                    <a:lnTo>
                      <a:pt x="1346" y="338"/>
                    </a:lnTo>
                    <a:lnTo>
                      <a:pt x="1346" y="338"/>
                    </a:lnTo>
                    <a:lnTo>
                      <a:pt x="1346" y="338"/>
                    </a:lnTo>
                    <a:lnTo>
                      <a:pt x="1346" y="340"/>
                    </a:lnTo>
                    <a:lnTo>
                      <a:pt x="1346" y="340"/>
                    </a:lnTo>
                    <a:lnTo>
                      <a:pt x="1344" y="340"/>
                    </a:lnTo>
                    <a:lnTo>
                      <a:pt x="1344" y="340"/>
                    </a:lnTo>
                    <a:lnTo>
                      <a:pt x="1344" y="340"/>
                    </a:lnTo>
                    <a:lnTo>
                      <a:pt x="1344" y="340"/>
                    </a:lnTo>
                    <a:lnTo>
                      <a:pt x="1342" y="338"/>
                    </a:lnTo>
                    <a:lnTo>
                      <a:pt x="1342" y="338"/>
                    </a:lnTo>
                    <a:lnTo>
                      <a:pt x="1340" y="338"/>
                    </a:lnTo>
                    <a:lnTo>
                      <a:pt x="1340" y="338"/>
                    </a:lnTo>
                    <a:lnTo>
                      <a:pt x="1340" y="338"/>
                    </a:lnTo>
                    <a:lnTo>
                      <a:pt x="1338" y="338"/>
                    </a:lnTo>
                    <a:lnTo>
                      <a:pt x="1338" y="338"/>
                    </a:lnTo>
                    <a:lnTo>
                      <a:pt x="1337" y="338"/>
                    </a:lnTo>
                    <a:lnTo>
                      <a:pt x="1337" y="338"/>
                    </a:lnTo>
                    <a:lnTo>
                      <a:pt x="1337" y="338"/>
                    </a:lnTo>
                    <a:lnTo>
                      <a:pt x="1335" y="338"/>
                    </a:lnTo>
                    <a:lnTo>
                      <a:pt x="1335" y="338"/>
                    </a:lnTo>
                    <a:lnTo>
                      <a:pt x="1335" y="340"/>
                    </a:lnTo>
                    <a:lnTo>
                      <a:pt x="1333" y="340"/>
                    </a:lnTo>
                    <a:lnTo>
                      <a:pt x="1333" y="340"/>
                    </a:lnTo>
                    <a:lnTo>
                      <a:pt x="1333" y="340"/>
                    </a:lnTo>
                    <a:lnTo>
                      <a:pt x="1333" y="340"/>
                    </a:lnTo>
                    <a:lnTo>
                      <a:pt x="1331" y="340"/>
                    </a:lnTo>
                    <a:lnTo>
                      <a:pt x="1331" y="342"/>
                    </a:lnTo>
                    <a:lnTo>
                      <a:pt x="1331" y="342"/>
                    </a:lnTo>
                    <a:lnTo>
                      <a:pt x="1331" y="342"/>
                    </a:lnTo>
                    <a:lnTo>
                      <a:pt x="1331" y="342"/>
                    </a:lnTo>
                    <a:lnTo>
                      <a:pt x="1331" y="342"/>
                    </a:lnTo>
                    <a:lnTo>
                      <a:pt x="1331" y="343"/>
                    </a:lnTo>
                    <a:lnTo>
                      <a:pt x="1331" y="343"/>
                    </a:lnTo>
                    <a:lnTo>
                      <a:pt x="1333" y="345"/>
                    </a:lnTo>
                    <a:lnTo>
                      <a:pt x="1333" y="345"/>
                    </a:lnTo>
                    <a:lnTo>
                      <a:pt x="1333" y="345"/>
                    </a:lnTo>
                    <a:lnTo>
                      <a:pt x="1333" y="345"/>
                    </a:lnTo>
                    <a:lnTo>
                      <a:pt x="1333" y="347"/>
                    </a:lnTo>
                    <a:lnTo>
                      <a:pt x="1333" y="347"/>
                    </a:lnTo>
                    <a:lnTo>
                      <a:pt x="1333" y="347"/>
                    </a:lnTo>
                    <a:lnTo>
                      <a:pt x="1333" y="347"/>
                    </a:lnTo>
                    <a:lnTo>
                      <a:pt x="1333" y="347"/>
                    </a:lnTo>
                    <a:lnTo>
                      <a:pt x="1333" y="349"/>
                    </a:lnTo>
                    <a:lnTo>
                      <a:pt x="1333" y="349"/>
                    </a:lnTo>
                    <a:lnTo>
                      <a:pt x="1333" y="349"/>
                    </a:lnTo>
                    <a:lnTo>
                      <a:pt x="1333" y="349"/>
                    </a:lnTo>
                    <a:lnTo>
                      <a:pt x="1333" y="349"/>
                    </a:lnTo>
                    <a:lnTo>
                      <a:pt x="1333" y="351"/>
                    </a:lnTo>
                    <a:lnTo>
                      <a:pt x="1333" y="351"/>
                    </a:lnTo>
                    <a:lnTo>
                      <a:pt x="1331" y="351"/>
                    </a:lnTo>
                    <a:lnTo>
                      <a:pt x="1331" y="351"/>
                    </a:lnTo>
                    <a:lnTo>
                      <a:pt x="1329" y="352"/>
                    </a:lnTo>
                    <a:lnTo>
                      <a:pt x="1329" y="352"/>
                    </a:lnTo>
                    <a:lnTo>
                      <a:pt x="1329" y="352"/>
                    </a:lnTo>
                    <a:lnTo>
                      <a:pt x="1328" y="352"/>
                    </a:lnTo>
                    <a:lnTo>
                      <a:pt x="1328" y="352"/>
                    </a:lnTo>
                    <a:lnTo>
                      <a:pt x="1328" y="352"/>
                    </a:lnTo>
                    <a:lnTo>
                      <a:pt x="1328" y="352"/>
                    </a:lnTo>
                    <a:lnTo>
                      <a:pt x="1328" y="354"/>
                    </a:lnTo>
                    <a:lnTo>
                      <a:pt x="1328" y="354"/>
                    </a:lnTo>
                    <a:lnTo>
                      <a:pt x="1328" y="354"/>
                    </a:lnTo>
                    <a:lnTo>
                      <a:pt x="1328" y="356"/>
                    </a:lnTo>
                    <a:lnTo>
                      <a:pt x="1328" y="356"/>
                    </a:lnTo>
                    <a:lnTo>
                      <a:pt x="1328" y="356"/>
                    </a:lnTo>
                    <a:lnTo>
                      <a:pt x="1328" y="358"/>
                    </a:lnTo>
                    <a:lnTo>
                      <a:pt x="1328" y="358"/>
                    </a:lnTo>
                    <a:lnTo>
                      <a:pt x="1328" y="358"/>
                    </a:lnTo>
                    <a:lnTo>
                      <a:pt x="1328" y="358"/>
                    </a:lnTo>
                    <a:lnTo>
                      <a:pt x="1328" y="358"/>
                    </a:lnTo>
                    <a:lnTo>
                      <a:pt x="1328" y="360"/>
                    </a:lnTo>
                    <a:lnTo>
                      <a:pt x="1328" y="360"/>
                    </a:lnTo>
                    <a:lnTo>
                      <a:pt x="1328" y="360"/>
                    </a:lnTo>
                    <a:lnTo>
                      <a:pt x="1328" y="360"/>
                    </a:lnTo>
                    <a:lnTo>
                      <a:pt x="1326" y="360"/>
                    </a:lnTo>
                    <a:lnTo>
                      <a:pt x="1326" y="361"/>
                    </a:lnTo>
                    <a:lnTo>
                      <a:pt x="1326" y="361"/>
                    </a:lnTo>
                    <a:lnTo>
                      <a:pt x="1326" y="363"/>
                    </a:lnTo>
                    <a:lnTo>
                      <a:pt x="1326" y="363"/>
                    </a:lnTo>
                    <a:lnTo>
                      <a:pt x="1326" y="365"/>
                    </a:lnTo>
                    <a:lnTo>
                      <a:pt x="1326" y="367"/>
                    </a:lnTo>
                    <a:lnTo>
                      <a:pt x="1326" y="367"/>
                    </a:lnTo>
                    <a:lnTo>
                      <a:pt x="1326" y="367"/>
                    </a:lnTo>
                    <a:lnTo>
                      <a:pt x="1326" y="369"/>
                    </a:lnTo>
                    <a:lnTo>
                      <a:pt x="1326" y="370"/>
                    </a:lnTo>
                    <a:lnTo>
                      <a:pt x="1326" y="370"/>
                    </a:lnTo>
                    <a:lnTo>
                      <a:pt x="1326" y="370"/>
                    </a:lnTo>
                    <a:lnTo>
                      <a:pt x="1326" y="370"/>
                    </a:lnTo>
                    <a:lnTo>
                      <a:pt x="1326" y="370"/>
                    </a:lnTo>
                    <a:lnTo>
                      <a:pt x="1324" y="370"/>
                    </a:lnTo>
                    <a:lnTo>
                      <a:pt x="1324" y="372"/>
                    </a:lnTo>
                    <a:lnTo>
                      <a:pt x="1324" y="372"/>
                    </a:lnTo>
                    <a:lnTo>
                      <a:pt x="1324" y="372"/>
                    </a:lnTo>
                    <a:lnTo>
                      <a:pt x="1324" y="372"/>
                    </a:lnTo>
                    <a:lnTo>
                      <a:pt x="1322" y="374"/>
                    </a:lnTo>
                    <a:lnTo>
                      <a:pt x="1322" y="374"/>
                    </a:lnTo>
                    <a:lnTo>
                      <a:pt x="1322" y="374"/>
                    </a:lnTo>
                    <a:lnTo>
                      <a:pt x="1324" y="376"/>
                    </a:lnTo>
                    <a:lnTo>
                      <a:pt x="1324" y="378"/>
                    </a:lnTo>
                    <a:lnTo>
                      <a:pt x="1324" y="378"/>
                    </a:lnTo>
                    <a:lnTo>
                      <a:pt x="1324" y="380"/>
                    </a:lnTo>
                    <a:lnTo>
                      <a:pt x="1324" y="380"/>
                    </a:lnTo>
                    <a:lnTo>
                      <a:pt x="1322" y="380"/>
                    </a:lnTo>
                    <a:lnTo>
                      <a:pt x="1322" y="380"/>
                    </a:lnTo>
                    <a:lnTo>
                      <a:pt x="1324" y="380"/>
                    </a:lnTo>
                    <a:lnTo>
                      <a:pt x="1324" y="381"/>
                    </a:lnTo>
                    <a:lnTo>
                      <a:pt x="1324" y="381"/>
                    </a:lnTo>
                    <a:lnTo>
                      <a:pt x="1324" y="383"/>
                    </a:lnTo>
                    <a:lnTo>
                      <a:pt x="1324" y="383"/>
                    </a:lnTo>
                    <a:lnTo>
                      <a:pt x="1324" y="383"/>
                    </a:lnTo>
                    <a:lnTo>
                      <a:pt x="1324" y="383"/>
                    </a:lnTo>
                    <a:lnTo>
                      <a:pt x="1324" y="387"/>
                    </a:lnTo>
                    <a:lnTo>
                      <a:pt x="1324" y="387"/>
                    </a:lnTo>
                    <a:lnTo>
                      <a:pt x="1324" y="389"/>
                    </a:lnTo>
                    <a:lnTo>
                      <a:pt x="1324" y="389"/>
                    </a:lnTo>
                    <a:lnTo>
                      <a:pt x="1324" y="389"/>
                    </a:lnTo>
                    <a:lnTo>
                      <a:pt x="1324" y="389"/>
                    </a:lnTo>
                    <a:lnTo>
                      <a:pt x="1324" y="389"/>
                    </a:lnTo>
                    <a:lnTo>
                      <a:pt x="1322" y="387"/>
                    </a:lnTo>
                    <a:lnTo>
                      <a:pt x="1318" y="385"/>
                    </a:lnTo>
                    <a:lnTo>
                      <a:pt x="1315" y="383"/>
                    </a:lnTo>
                    <a:lnTo>
                      <a:pt x="1315" y="383"/>
                    </a:lnTo>
                    <a:lnTo>
                      <a:pt x="1315" y="383"/>
                    </a:lnTo>
                    <a:lnTo>
                      <a:pt x="1315" y="383"/>
                    </a:lnTo>
                    <a:lnTo>
                      <a:pt x="1313" y="383"/>
                    </a:lnTo>
                    <a:lnTo>
                      <a:pt x="1311" y="383"/>
                    </a:lnTo>
                    <a:lnTo>
                      <a:pt x="1311" y="383"/>
                    </a:lnTo>
                    <a:lnTo>
                      <a:pt x="1311" y="383"/>
                    </a:lnTo>
                    <a:lnTo>
                      <a:pt x="1309" y="383"/>
                    </a:lnTo>
                    <a:lnTo>
                      <a:pt x="1309" y="383"/>
                    </a:lnTo>
                    <a:lnTo>
                      <a:pt x="1309" y="383"/>
                    </a:lnTo>
                    <a:lnTo>
                      <a:pt x="1309" y="381"/>
                    </a:lnTo>
                    <a:lnTo>
                      <a:pt x="1309" y="381"/>
                    </a:lnTo>
                    <a:lnTo>
                      <a:pt x="1308" y="381"/>
                    </a:lnTo>
                    <a:lnTo>
                      <a:pt x="1308" y="381"/>
                    </a:lnTo>
                    <a:lnTo>
                      <a:pt x="1308" y="381"/>
                    </a:lnTo>
                    <a:lnTo>
                      <a:pt x="1308" y="381"/>
                    </a:lnTo>
                    <a:lnTo>
                      <a:pt x="1308" y="381"/>
                    </a:lnTo>
                    <a:lnTo>
                      <a:pt x="1308" y="380"/>
                    </a:lnTo>
                    <a:lnTo>
                      <a:pt x="1306" y="380"/>
                    </a:lnTo>
                    <a:lnTo>
                      <a:pt x="1306" y="380"/>
                    </a:lnTo>
                    <a:lnTo>
                      <a:pt x="1306" y="380"/>
                    </a:lnTo>
                    <a:lnTo>
                      <a:pt x="1304" y="380"/>
                    </a:lnTo>
                    <a:lnTo>
                      <a:pt x="1302" y="380"/>
                    </a:lnTo>
                    <a:lnTo>
                      <a:pt x="1302" y="380"/>
                    </a:lnTo>
                    <a:lnTo>
                      <a:pt x="1302" y="380"/>
                    </a:lnTo>
                    <a:lnTo>
                      <a:pt x="1302" y="380"/>
                    </a:lnTo>
                    <a:lnTo>
                      <a:pt x="1302" y="380"/>
                    </a:lnTo>
                    <a:lnTo>
                      <a:pt x="1302" y="380"/>
                    </a:lnTo>
                    <a:lnTo>
                      <a:pt x="1302" y="380"/>
                    </a:lnTo>
                    <a:lnTo>
                      <a:pt x="1300" y="380"/>
                    </a:lnTo>
                    <a:lnTo>
                      <a:pt x="1300" y="380"/>
                    </a:lnTo>
                    <a:lnTo>
                      <a:pt x="1300" y="380"/>
                    </a:lnTo>
                    <a:lnTo>
                      <a:pt x="1300" y="380"/>
                    </a:lnTo>
                    <a:lnTo>
                      <a:pt x="1300" y="380"/>
                    </a:lnTo>
                    <a:lnTo>
                      <a:pt x="1299" y="380"/>
                    </a:lnTo>
                    <a:lnTo>
                      <a:pt x="1297" y="380"/>
                    </a:lnTo>
                    <a:lnTo>
                      <a:pt x="1297" y="380"/>
                    </a:lnTo>
                    <a:lnTo>
                      <a:pt x="1297" y="380"/>
                    </a:lnTo>
                    <a:lnTo>
                      <a:pt x="1295" y="380"/>
                    </a:lnTo>
                    <a:lnTo>
                      <a:pt x="1295" y="380"/>
                    </a:lnTo>
                    <a:lnTo>
                      <a:pt x="1295" y="380"/>
                    </a:lnTo>
                    <a:lnTo>
                      <a:pt x="1295" y="380"/>
                    </a:lnTo>
                    <a:lnTo>
                      <a:pt x="1295" y="380"/>
                    </a:lnTo>
                    <a:lnTo>
                      <a:pt x="1295" y="380"/>
                    </a:lnTo>
                    <a:lnTo>
                      <a:pt x="1293" y="381"/>
                    </a:lnTo>
                    <a:lnTo>
                      <a:pt x="1293" y="381"/>
                    </a:lnTo>
                    <a:lnTo>
                      <a:pt x="1293" y="381"/>
                    </a:lnTo>
                    <a:lnTo>
                      <a:pt x="1293" y="381"/>
                    </a:lnTo>
                    <a:lnTo>
                      <a:pt x="1293" y="383"/>
                    </a:lnTo>
                    <a:lnTo>
                      <a:pt x="1293" y="383"/>
                    </a:lnTo>
                    <a:lnTo>
                      <a:pt x="1293" y="383"/>
                    </a:lnTo>
                    <a:lnTo>
                      <a:pt x="1293" y="383"/>
                    </a:lnTo>
                    <a:lnTo>
                      <a:pt x="1293" y="385"/>
                    </a:lnTo>
                    <a:lnTo>
                      <a:pt x="1291" y="385"/>
                    </a:lnTo>
                    <a:lnTo>
                      <a:pt x="1291" y="385"/>
                    </a:lnTo>
                    <a:lnTo>
                      <a:pt x="1291" y="387"/>
                    </a:lnTo>
                    <a:lnTo>
                      <a:pt x="1291" y="387"/>
                    </a:lnTo>
                    <a:lnTo>
                      <a:pt x="1291" y="387"/>
                    </a:lnTo>
                    <a:lnTo>
                      <a:pt x="1291" y="387"/>
                    </a:lnTo>
                    <a:lnTo>
                      <a:pt x="1291" y="387"/>
                    </a:lnTo>
                    <a:lnTo>
                      <a:pt x="1291" y="389"/>
                    </a:lnTo>
                    <a:lnTo>
                      <a:pt x="1291" y="389"/>
                    </a:lnTo>
                    <a:lnTo>
                      <a:pt x="1290" y="389"/>
                    </a:lnTo>
                    <a:lnTo>
                      <a:pt x="1290" y="389"/>
                    </a:lnTo>
                    <a:lnTo>
                      <a:pt x="1290" y="389"/>
                    </a:lnTo>
                    <a:lnTo>
                      <a:pt x="1288" y="389"/>
                    </a:lnTo>
                    <a:lnTo>
                      <a:pt x="1288" y="389"/>
                    </a:lnTo>
                    <a:lnTo>
                      <a:pt x="1288" y="389"/>
                    </a:lnTo>
                    <a:lnTo>
                      <a:pt x="1288" y="389"/>
                    </a:lnTo>
                    <a:lnTo>
                      <a:pt x="1286" y="389"/>
                    </a:lnTo>
                    <a:lnTo>
                      <a:pt x="1286" y="389"/>
                    </a:lnTo>
                    <a:lnTo>
                      <a:pt x="1284" y="389"/>
                    </a:lnTo>
                    <a:lnTo>
                      <a:pt x="1284" y="389"/>
                    </a:lnTo>
                    <a:lnTo>
                      <a:pt x="1284" y="389"/>
                    </a:lnTo>
                    <a:lnTo>
                      <a:pt x="1284" y="387"/>
                    </a:lnTo>
                    <a:lnTo>
                      <a:pt x="1282" y="387"/>
                    </a:lnTo>
                    <a:lnTo>
                      <a:pt x="1282" y="387"/>
                    </a:lnTo>
                    <a:lnTo>
                      <a:pt x="1282" y="387"/>
                    </a:lnTo>
                    <a:lnTo>
                      <a:pt x="1282" y="387"/>
                    </a:lnTo>
                    <a:lnTo>
                      <a:pt x="1280" y="387"/>
                    </a:lnTo>
                    <a:lnTo>
                      <a:pt x="1280" y="387"/>
                    </a:lnTo>
                    <a:lnTo>
                      <a:pt x="1280" y="387"/>
                    </a:lnTo>
                    <a:lnTo>
                      <a:pt x="1280" y="387"/>
                    </a:lnTo>
                    <a:lnTo>
                      <a:pt x="1280" y="387"/>
                    </a:lnTo>
                    <a:lnTo>
                      <a:pt x="1280" y="387"/>
                    </a:lnTo>
                    <a:lnTo>
                      <a:pt x="1280" y="387"/>
                    </a:lnTo>
                    <a:lnTo>
                      <a:pt x="1279" y="387"/>
                    </a:lnTo>
                    <a:lnTo>
                      <a:pt x="1279" y="387"/>
                    </a:lnTo>
                    <a:lnTo>
                      <a:pt x="1279" y="387"/>
                    </a:lnTo>
                    <a:lnTo>
                      <a:pt x="1277" y="385"/>
                    </a:lnTo>
                    <a:lnTo>
                      <a:pt x="1277" y="385"/>
                    </a:lnTo>
                    <a:lnTo>
                      <a:pt x="1277" y="385"/>
                    </a:lnTo>
                    <a:lnTo>
                      <a:pt x="1277" y="385"/>
                    </a:lnTo>
                    <a:lnTo>
                      <a:pt x="1275" y="387"/>
                    </a:lnTo>
                    <a:lnTo>
                      <a:pt x="1275" y="389"/>
                    </a:lnTo>
                    <a:lnTo>
                      <a:pt x="1275" y="389"/>
                    </a:lnTo>
                    <a:lnTo>
                      <a:pt x="1275" y="389"/>
                    </a:lnTo>
                    <a:lnTo>
                      <a:pt x="1275" y="389"/>
                    </a:lnTo>
                    <a:lnTo>
                      <a:pt x="1275" y="389"/>
                    </a:lnTo>
                    <a:lnTo>
                      <a:pt x="1275" y="389"/>
                    </a:lnTo>
                    <a:lnTo>
                      <a:pt x="1275" y="389"/>
                    </a:lnTo>
                    <a:lnTo>
                      <a:pt x="1273" y="390"/>
                    </a:lnTo>
                    <a:lnTo>
                      <a:pt x="1273" y="390"/>
                    </a:lnTo>
                    <a:lnTo>
                      <a:pt x="1273" y="390"/>
                    </a:lnTo>
                    <a:lnTo>
                      <a:pt x="1273" y="392"/>
                    </a:lnTo>
                    <a:lnTo>
                      <a:pt x="1273" y="392"/>
                    </a:lnTo>
                    <a:lnTo>
                      <a:pt x="1273" y="392"/>
                    </a:lnTo>
                    <a:lnTo>
                      <a:pt x="1271" y="394"/>
                    </a:lnTo>
                    <a:lnTo>
                      <a:pt x="1271" y="394"/>
                    </a:lnTo>
                    <a:lnTo>
                      <a:pt x="1271" y="394"/>
                    </a:lnTo>
                    <a:lnTo>
                      <a:pt x="1271" y="394"/>
                    </a:lnTo>
                    <a:lnTo>
                      <a:pt x="1271" y="396"/>
                    </a:lnTo>
                    <a:lnTo>
                      <a:pt x="1271" y="396"/>
                    </a:lnTo>
                    <a:lnTo>
                      <a:pt x="1271" y="396"/>
                    </a:lnTo>
                    <a:lnTo>
                      <a:pt x="1270" y="396"/>
                    </a:lnTo>
                    <a:lnTo>
                      <a:pt x="1270" y="398"/>
                    </a:lnTo>
                    <a:lnTo>
                      <a:pt x="1270" y="398"/>
                    </a:lnTo>
                    <a:lnTo>
                      <a:pt x="1270" y="398"/>
                    </a:lnTo>
                    <a:lnTo>
                      <a:pt x="1268" y="398"/>
                    </a:lnTo>
                    <a:lnTo>
                      <a:pt x="1268" y="398"/>
                    </a:lnTo>
                    <a:lnTo>
                      <a:pt x="1268" y="398"/>
                    </a:lnTo>
                    <a:lnTo>
                      <a:pt x="1268" y="398"/>
                    </a:lnTo>
                    <a:lnTo>
                      <a:pt x="1268" y="398"/>
                    </a:lnTo>
                    <a:lnTo>
                      <a:pt x="1266" y="398"/>
                    </a:lnTo>
                    <a:lnTo>
                      <a:pt x="1266" y="398"/>
                    </a:lnTo>
                    <a:lnTo>
                      <a:pt x="1266" y="399"/>
                    </a:lnTo>
                    <a:lnTo>
                      <a:pt x="1264" y="399"/>
                    </a:lnTo>
                    <a:lnTo>
                      <a:pt x="1262" y="399"/>
                    </a:lnTo>
                    <a:lnTo>
                      <a:pt x="1262" y="401"/>
                    </a:lnTo>
                    <a:lnTo>
                      <a:pt x="1262" y="401"/>
                    </a:lnTo>
                    <a:lnTo>
                      <a:pt x="1262" y="401"/>
                    </a:lnTo>
                    <a:lnTo>
                      <a:pt x="1262" y="401"/>
                    </a:lnTo>
                    <a:lnTo>
                      <a:pt x="1261" y="403"/>
                    </a:lnTo>
                    <a:lnTo>
                      <a:pt x="1261" y="403"/>
                    </a:lnTo>
                    <a:lnTo>
                      <a:pt x="1261" y="403"/>
                    </a:lnTo>
                    <a:lnTo>
                      <a:pt x="1261" y="403"/>
                    </a:lnTo>
                    <a:lnTo>
                      <a:pt x="1261" y="403"/>
                    </a:lnTo>
                    <a:lnTo>
                      <a:pt x="1261" y="403"/>
                    </a:lnTo>
                    <a:lnTo>
                      <a:pt x="1259" y="405"/>
                    </a:lnTo>
                    <a:lnTo>
                      <a:pt x="1259" y="405"/>
                    </a:lnTo>
                    <a:lnTo>
                      <a:pt x="1259" y="405"/>
                    </a:lnTo>
                    <a:lnTo>
                      <a:pt x="1259" y="405"/>
                    </a:lnTo>
                    <a:lnTo>
                      <a:pt x="1257" y="405"/>
                    </a:lnTo>
                    <a:lnTo>
                      <a:pt x="1257" y="405"/>
                    </a:lnTo>
                    <a:lnTo>
                      <a:pt x="1257" y="405"/>
                    </a:lnTo>
                    <a:lnTo>
                      <a:pt x="1257" y="405"/>
                    </a:lnTo>
                    <a:lnTo>
                      <a:pt x="1257" y="407"/>
                    </a:lnTo>
                    <a:lnTo>
                      <a:pt x="1257" y="407"/>
                    </a:lnTo>
                    <a:lnTo>
                      <a:pt x="1257" y="407"/>
                    </a:lnTo>
                    <a:lnTo>
                      <a:pt x="1255" y="407"/>
                    </a:lnTo>
                    <a:lnTo>
                      <a:pt x="1255" y="407"/>
                    </a:lnTo>
                    <a:lnTo>
                      <a:pt x="1255" y="407"/>
                    </a:lnTo>
                    <a:lnTo>
                      <a:pt x="1255" y="407"/>
                    </a:lnTo>
                    <a:lnTo>
                      <a:pt x="1250" y="408"/>
                    </a:lnTo>
                    <a:lnTo>
                      <a:pt x="1246" y="410"/>
                    </a:lnTo>
                    <a:lnTo>
                      <a:pt x="1246" y="410"/>
                    </a:lnTo>
                    <a:lnTo>
                      <a:pt x="1244" y="412"/>
                    </a:lnTo>
                    <a:lnTo>
                      <a:pt x="1244" y="412"/>
                    </a:lnTo>
                    <a:lnTo>
                      <a:pt x="1244" y="412"/>
                    </a:lnTo>
                    <a:lnTo>
                      <a:pt x="1244" y="412"/>
                    </a:lnTo>
                    <a:lnTo>
                      <a:pt x="1244" y="412"/>
                    </a:lnTo>
                    <a:lnTo>
                      <a:pt x="1243" y="412"/>
                    </a:lnTo>
                    <a:lnTo>
                      <a:pt x="1243" y="412"/>
                    </a:lnTo>
                    <a:lnTo>
                      <a:pt x="1241" y="412"/>
                    </a:lnTo>
                    <a:lnTo>
                      <a:pt x="1241" y="412"/>
                    </a:lnTo>
                    <a:lnTo>
                      <a:pt x="1239" y="412"/>
                    </a:lnTo>
                    <a:lnTo>
                      <a:pt x="1239" y="412"/>
                    </a:lnTo>
                    <a:lnTo>
                      <a:pt x="1237" y="412"/>
                    </a:lnTo>
                    <a:lnTo>
                      <a:pt x="1237" y="412"/>
                    </a:lnTo>
                    <a:lnTo>
                      <a:pt x="1237" y="412"/>
                    </a:lnTo>
                    <a:lnTo>
                      <a:pt x="1235" y="412"/>
                    </a:lnTo>
                    <a:lnTo>
                      <a:pt x="1235" y="412"/>
                    </a:lnTo>
                    <a:lnTo>
                      <a:pt x="1235" y="414"/>
                    </a:lnTo>
                    <a:lnTo>
                      <a:pt x="1235" y="414"/>
                    </a:lnTo>
                    <a:lnTo>
                      <a:pt x="1233" y="414"/>
                    </a:lnTo>
                    <a:lnTo>
                      <a:pt x="1233" y="414"/>
                    </a:lnTo>
                    <a:lnTo>
                      <a:pt x="1233" y="414"/>
                    </a:lnTo>
                    <a:lnTo>
                      <a:pt x="1233" y="416"/>
                    </a:lnTo>
                    <a:lnTo>
                      <a:pt x="1232" y="416"/>
                    </a:lnTo>
                    <a:lnTo>
                      <a:pt x="1232" y="416"/>
                    </a:lnTo>
                    <a:lnTo>
                      <a:pt x="1228" y="416"/>
                    </a:lnTo>
                    <a:lnTo>
                      <a:pt x="1228" y="416"/>
                    </a:lnTo>
                    <a:lnTo>
                      <a:pt x="1226" y="416"/>
                    </a:lnTo>
                    <a:lnTo>
                      <a:pt x="1226" y="416"/>
                    </a:lnTo>
                    <a:lnTo>
                      <a:pt x="1226" y="416"/>
                    </a:lnTo>
                    <a:lnTo>
                      <a:pt x="1226" y="416"/>
                    </a:lnTo>
                    <a:lnTo>
                      <a:pt x="1226" y="416"/>
                    </a:lnTo>
                    <a:lnTo>
                      <a:pt x="1224" y="416"/>
                    </a:lnTo>
                    <a:lnTo>
                      <a:pt x="1224" y="418"/>
                    </a:lnTo>
                    <a:lnTo>
                      <a:pt x="1224" y="418"/>
                    </a:lnTo>
                    <a:lnTo>
                      <a:pt x="1223" y="419"/>
                    </a:lnTo>
                    <a:lnTo>
                      <a:pt x="1223" y="419"/>
                    </a:lnTo>
                    <a:lnTo>
                      <a:pt x="1223" y="419"/>
                    </a:lnTo>
                    <a:lnTo>
                      <a:pt x="1223" y="419"/>
                    </a:lnTo>
                    <a:lnTo>
                      <a:pt x="1223" y="419"/>
                    </a:lnTo>
                    <a:lnTo>
                      <a:pt x="1223" y="419"/>
                    </a:lnTo>
                    <a:lnTo>
                      <a:pt x="1223" y="419"/>
                    </a:lnTo>
                    <a:lnTo>
                      <a:pt x="1221" y="421"/>
                    </a:lnTo>
                    <a:lnTo>
                      <a:pt x="1221" y="421"/>
                    </a:lnTo>
                    <a:lnTo>
                      <a:pt x="1221" y="421"/>
                    </a:lnTo>
                    <a:lnTo>
                      <a:pt x="1221" y="421"/>
                    </a:lnTo>
                    <a:lnTo>
                      <a:pt x="1221" y="423"/>
                    </a:lnTo>
                    <a:lnTo>
                      <a:pt x="1221" y="423"/>
                    </a:lnTo>
                    <a:lnTo>
                      <a:pt x="1221" y="423"/>
                    </a:lnTo>
                    <a:lnTo>
                      <a:pt x="1221" y="423"/>
                    </a:lnTo>
                    <a:lnTo>
                      <a:pt x="1219" y="423"/>
                    </a:lnTo>
                    <a:lnTo>
                      <a:pt x="1219" y="423"/>
                    </a:lnTo>
                    <a:lnTo>
                      <a:pt x="1219" y="423"/>
                    </a:lnTo>
                    <a:lnTo>
                      <a:pt x="1219" y="425"/>
                    </a:lnTo>
                    <a:lnTo>
                      <a:pt x="1219" y="425"/>
                    </a:lnTo>
                    <a:lnTo>
                      <a:pt x="1219" y="425"/>
                    </a:lnTo>
                    <a:lnTo>
                      <a:pt x="1219" y="427"/>
                    </a:lnTo>
                    <a:lnTo>
                      <a:pt x="1219" y="427"/>
                    </a:lnTo>
                    <a:lnTo>
                      <a:pt x="1219" y="427"/>
                    </a:lnTo>
                    <a:lnTo>
                      <a:pt x="1219" y="427"/>
                    </a:lnTo>
                    <a:lnTo>
                      <a:pt x="1217" y="428"/>
                    </a:lnTo>
                    <a:lnTo>
                      <a:pt x="1217" y="428"/>
                    </a:lnTo>
                    <a:lnTo>
                      <a:pt x="1217" y="428"/>
                    </a:lnTo>
                    <a:lnTo>
                      <a:pt x="1217" y="428"/>
                    </a:lnTo>
                    <a:lnTo>
                      <a:pt x="1217" y="428"/>
                    </a:lnTo>
                    <a:lnTo>
                      <a:pt x="1217" y="428"/>
                    </a:lnTo>
                    <a:lnTo>
                      <a:pt x="1217" y="430"/>
                    </a:lnTo>
                    <a:lnTo>
                      <a:pt x="1215" y="430"/>
                    </a:lnTo>
                    <a:lnTo>
                      <a:pt x="1215" y="430"/>
                    </a:lnTo>
                    <a:lnTo>
                      <a:pt x="1214" y="434"/>
                    </a:lnTo>
                    <a:lnTo>
                      <a:pt x="1214" y="434"/>
                    </a:lnTo>
                    <a:lnTo>
                      <a:pt x="1214" y="434"/>
                    </a:lnTo>
                    <a:lnTo>
                      <a:pt x="1212" y="436"/>
                    </a:lnTo>
                    <a:lnTo>
                      <a:pt x="1212" y="436"/>
                    </a:lnTo>
                    <a:lnTo>
                      <a:pt x="1212" y="436"/>
                    </a:lnTo>
                    <a:lnTo>
                      <a:pt x="1210" y="436"/>
                    </a:lnTo>
                    <a:lnTo>
                      <a:pt x="1210" y="436"/>
                    </a:lnTo>
                    <a:lnTo>
                      <a:pt x="1210" y="436"/>
                    </a:lnTo>
                    <a:lnTo>
                      <a:pt x="1208" y="436"/>
                    </a:lnTo>
                    <a:lnTo>
                      <a:pt x="1208" y="436"/>
                    </a:lnTo>
                    <a:lnTo>
                      <a:pt x="1208" y="436"/>
                    </a:lnTo>
                    <a:lnTo>
                      <a:pt x="1206" y="436"/>
                    </a:lnTo>
                    <a:lnTo>
                      <a:pt x="1206" y="437"/>
                    </a:lnTo>
                    <a:lnTo>
                      <a:pt x="1206" y="437"/>
                    </a:lnTo>
                    <a:lnTo>
                      <a:pt x="1206" y="437"/>
                    </a:lnTo>
                    <a:lnTo>
                      <a:pt x="1205" y="437"/>
                    </a:lnTo>
                    <a:lnTo>
                      <a:pt x="1205" y="437"/>
                    </a:lnTo>
                    <a:lnTo>
                      <a:pt x="1205" y="437"/>
                    </a:lnTo>
                    <a:lnTo>
                      <a:pt x="1203" y="436"/>
                    </a:lnTo>
                    <a:lnTo>
                      <a:pt x="1203" y="436"/>
                    </a:lnTo>
                    <a:lnTo>
                      <a:pt x="1201" y="436"/>
                    </a:lnTo>
                    <a:lnTo>
                      <a:pt x="1201" y="436"/>
                    </a:lnTo>
                    <a:lnTo>
                      <a:pt x="1199" y="436"/>
                    </a:lnTo>
                    <a:lnTo>
                      <a:pt x="1199" y="434"/>
                    </a:lnTo>
                    <a:lnTo>
                      <a:pt x="1199" y="434"/>
                    </a:lnTo>
                    <a:lnTo>
                      <a:pt x="1199" y="434"/>
                    </a:lnTo>
                    <a:lnTo>
                      <a:pt x="1199" y="434"/>
                    </a:lnTo>
                    <a:lnTo>
                      <a:pt x="1199" y="434"/>
                    </a:lnTo>
                    <a:lnTo>
                      <a:pt x="1197" y="434"/>
                    </a:lnTo>
                    <a:lnTo>
                      <a:pt x="1197" y="434"/>
                    </a:lnTo>
                    <a:lnTo>
                      <a:pt x="1197" y="434"/>
                    </a:lnTo>
                    <a:lnTo>
                      <a:pt x="1197" y="436"/>
                    </a:lnTo>
                    <a:lnTo>
                      <a:pt x="1197" y="436"/>
                    </a:lnTo>
                    <a:lnTo>
                      <a:pt x="1195" y="436"/>
                    </a:lnTo>
                    <a:lnTo>
                      <a:pt x="1195" y="436"/>
                    </a:lnTo>
                    <a:lnTo>
                      <a:pt x="1195" y="436"/>
                    </a:lnTo>
                    <a:lnTo>
                      <a:pt x="1195" y="436"/>
                    </a:lnTo>
                    <a:lnTo>
                      <a:pt x="1195" y="436"/>
                    </a:lnTo>
                    <a:lnTo>
                      <a:pt x="1194" y="436"/>
                    </a:lnTo>
                    <a:lnTo>
                      <a:pt x="1194" y="436"/>
                    </a:lnTo>
                    <a:lnTo>
                      <a:pt x="1194" y="437"/>
                    </a:lnTo>
                    <a:lnTo>
                      <a:pt x="1194" y="437"/>
                    </a:lnTo>
                    <a:lnTo>
                      <a:pt x="1194" y="437"/>
                    </a:lnTo>
                    <a:lnTo>
                      <a:pt x="1192" y="437"/>
                    </a:lnTo>
                    <a:lnTo>
                      <a:pt x="1192" y="437"/>
                    </a:lnTo>
                    <a:lnTo>
                      <a:pt x="1192" y="437"/>
                    </a:lnTo>
                    <a:lnTo>
                      <a:pt x="1192" y="437"/>
                    </a:lnTo>
                    <a:lnTo>
                      <a:pt x="1192" y="437"/>
                    </a:lnTo>
                    <a:lnTo>
                      <a:pt x="1192" y="439"/>
                    </a:lnTo>
                    <a:lnTo>
                      <a:pt x="1192" y="439"/>
                    </a:lnTo>
                    <a:lnTo>
                      <a:pt x="1190" y="437"/>
                    </a:lnTo>
                    <a:lnTo>
                      <a:pt x="1188" y="437"/>
                    </a:lnTo>
                    <a:lnTo>
                      <a:pt x="1188" y="437"/>
                    </a:lnTo>
                    <a:lnTo>
                      <a:pt x="1186" y="437"/>
                    </a:lnTo>
                    <a:lnTo>
                      <a:pt x="1186" y="437"/>
                    </a:lnTo>
                    <a:lnTo>
                      <a:pt x="1186" y="439"/>
                    </a:lnTo>
                    <a:lnTo>
                      <a:pt x="1186" y="439"/>
                    </a:lnTo>
                    <a:lnTo>
                      <a:pt x="1185" y="441"/>
                    </a:lnTo>
                    <a:lnTo>
                      <a:pt x="1185" y="443"/>
                    </a:lnTo>
                    <a:lnTo>
                      <a:pt x="1183" y="445"/>
                    </a:lnTo>
                    <a:lnTo>
                      <a:pt x="1183" y="445"/>
                    </a:lnTo>
                    <a:lnTo>
                      <a:pt x="1181" y="445"/>
                    </a:lnTo>
                    <a:lnTo>
                      <a:pt x="1181" y="443"/>
                    </a:lnTo>
                    <a:lnTo>
                      <a:pt x="1179" y="443"/>
                    </a:lnTo>
                    <a:lnTo>
                      <a:pt x="1179" y="441"/>
                    </a:lnTo>
                    <a:lnTo>
                      <a:pt x="1177" y="441"/>
                    </a:lnTo>
                    <a:lnTo>
                      <a:pt x="1176" y="441"/>
                    </a:lnTo>
                    <a:lnTo>
                      <a:pt x="1176" y="441"/>
                    </a:lnTo>
                    <a:lnTo>
                      <a:pt x="1174" y="443"/>
                    </a:lnTo>
                    <a:lnTo>
                      <a:pt x="1172" y="445"/>
                    </a:lnTo>
                    <a:lnTo>
                      <a:pt x="1172" y="446"/>
                    </a:lnTo>
                    <a:lnTo>
                      <a:pt x="1172" y="448"/>
                    </a:lnTo>
                    <a:lnTo>
                      <a:pt x="1172" y="450"/>
                    </a:lnTo>
                    <a:lnTo>
                      <a:pt x="1170" y="450"/>
                    </a:lnTo>
                    <a:lnTo>
                      <a:pt x="1170" y="450"/>
                    </a:lnTo>
                    <a:lnTo>
                      <a:pt x="1170" y="450"/>
                    </a:lnTo>
                    <a:lnTo>
                      <a:pt x="1168" y="450"/>
                    </a:lnTo>
                    <a:lnTo>
                      <a:pt x="1168" y="450"/>
                    </a:lnTo>
                    <a:lnTo>
                      <a:pt x="1168" y="452"/>
                    </a:lnTo>
                    <a:lnTo>
                      <a:pt x="1168" y="452"/>
                    </a:lnTo>
                    <a:lnTo>
                      <a:pt x="1168" y="452"/>
                    </a:lnTo>
                    <a:lnTo>
                      <a:pt x="1168" y="452"/>
                    </a:lnTo>
                    <a:lnTo>
                      <a:pt x="1168" y="452"/>
                    </a:lnTo>
                    <a:lnTo>
                      <a:pt x="1168" y="452"/>
                    </a:lnTo>
                    <a:lnTo>
                      <a:pt x="1168" y="452"/>
                    </a:lnTo>
                    <a:lnTo>
                      <a:pt x="1167" y="452"/>
                    </a:lnTo>
                    <a:lnTo>
                      <a:pt x="1167" y="452"/>
                    </a:lnTo>
                    <a:lnTo>
                      <a:pt x="1167" y="452"/>
                    </a:lnTo>
                    <a:lnTo>
                      <a:pt x="1167" y="454"/>
                    </a:lnTo>
                    <a:lnTo>
                      <a:pt x="1167" y="454"/>
                    </a:lnTo>
                    <a:lnTo>
                      <a:pt x="1167" y="454"/>
                    </a:lnTo>
                    <a:lnTo>
                      <a:pt x="1167" y="454"/>
                    </a:lnTo>
                    <a:lnTo>
                      <a:pt x="1165" y="454"/>
                    </a:lnTo>
                    <a:lnTo>
                      <a:pt x="1165" y="454"/>
                    </a:lnTo>
                    <a:lnTo>
                      <a:pt x="1165" y="454"/>
                    </a:lnTo>
                    <a:lnTo>
                      <a:pt x="1165" y="454"/>
                    </a:lnTo>
                    <a:lnTo>
                      <a:pt x="1165" y="454"/>
                    </a:lnTo>
                    <a:lnTo>
                      <a:pt x="1163" y="455"/>
                    </a:lnTo>
                    <a:lnTo>
                      <a:pt x="1163" y="457"/>
                    </a:lnTo>
                    <a:lnTo>
                      <a:pt x="1163" y="457"/>
                    </a:lnTo>
                    <a:lnTo>
                      <a:pt x="1163" y="459"/>
                    </a:lnTo>
                    <a:lnTo>
                      <a:pt x="1163" y="459"/>
                    </a:lnTo>
                    <a:lnTo>
                      <a:pt x="1163" y="459"/>
                    </a:lnTo>
                    <a:lnTo>
                      <a:pt x="1161" y="461"/>
                    </a:lnTo>
                    <a:lnTo>
                      <a:pt x="1159" y="461"/>
                    </a:lnTo>
                    <a:lnTo>
                      <a:pt x="1158" y="463"/>
                    </a:lnTo>
                    <a:lnTo>
                      <a:pt x="1158" y="463"/>
                    </a:lnTo>
                    <a:lnTo>
                      <a:pt x="1158" y="463"/>
                    </a:lnTo>
                    <a:lnTo>
                      <a:pt x="1158" y="463"/>
                    </a:lnTo>
                    <a:lnTo>
                      <a:pt x="1158" y="463"/>
                    </a:lnTo>
                    <a:lnTo>
                      <a:pt x="1158" y="465"/>
                    </a:lnTo>
                    <a:lnTo>
                      <a:pt x="1158" y="465"/>
                    </a:lnTo>
                    <a:lnTo>
                      <a:pt x="1156" y="466"/>
                    </a:lnTo>
                    <a:lnTo>
                      <a:pt x="1156" y="466"/>
                    </a:lnTo>
                    <a:lnTo>
                      <a:pt x="1154" y="466"/>
                    </a:lnTo>
                    <a:lnTo>
                      <a:pt x="1154" y="468"/>
                    </a:lnTo>
                    <a:lnTo>
                      <a:pt x="1154" y="468"/>
                    </a:lnTo>
                    <a:lnTo>
                      <a:pt x="1154" y="468"/>
                    </a:lnTo>
                    <a:lnTo>
                      <a:pt x="1154" y="470"/>
                    </a:lnTo>
                    <a:lnTo>
                      <a:pt x="1154" y="470"/>
                    </a:lnTo>
                    <a:lnTo>
                      <a:pt x="1154" y="472"/>
                    </a:lnTo>
                    <a:lnTo>
                      <a:pt x="1154" y="474"/>
                    </a:lnTo>
                    <a:lnTo>
                      <a:pt x="1152" y="474"/>
                    </a:lnTo>
                    <a:lnTo>
                      <a:pt x="1152" y="474"/>
                    </a:lnTo>
                    <a:lnTo>
                      <a:pt x="1150" y="475"/>
                    </a:lnTo>
                    <a:lnTo>
                      <a:pt x="1150" y="475"/>
                    </a:lnTo>
                    <a:lnTo>
                      <a:pt x="1150" y="475"/>
                    </a:lnTo>
                    <a:lnTo>
                      <a:pt x="1150" y="475"/>
                    </a:lnTo>
                    <a:lnTo>
                      <a:pt x="1152" y="477"/>
                    </a:lnTo>
                    <a:lnTo>
                      <a:pt x="1152" y="479"/>
                    </a:lnTo>
                    <a:lnTo>
                      <a:pt x="1152" y="479"/>
                    </a:lnTo>
                    <a:lnTo>
                      <a:pt x="1152" y="481"/>
                    </a:lnTo>
                    <a:lnTo>
                      <a:pt x="1148" y="483"/>
                    </a:lnTo>
                    <a:lnTo>
                      <a:pt x="1147" y="484"/>
                    </a:lnTo>
                    <a:lnTo>
                      <a:pt x="1147" y="484"/>
                    </a:lnTo>
                    <a:lnTo>
                      <a:pt x="1145" y="484"/>
                    </a:lnTo>
                    <a:lnTo>
                      <a:pt x="1145" y="484"/>
                    </a:lnTo>
                    <a:lnTo>
                      <a:pt x="1145" y="484"/>
                    </a:lnTo>
                    <a:lnTo>
                      <a:pt x="1145" y="484"/>
                    </a:lnTo>
                    <a:lnTo>
                      <a:pt x="1143" y="484"/>
                    </a:lnTo>
                    <a:lnTo>
                      <a:pt x="1139" y="484"/>
                    </a:lnTo>
                    <a:lnTo>
                      <a:pt x="1139" y="483"/>
                    </a:lnTo>
                    <a:lnTo>
                      <a:pt x="1138" y="483"/>
                    </a:lnTo>
                    <a:lnTo>
                      <a:pt x="1136" y="483"/>
                    </a:lnTo>
                    <a:lnTo>
                      <a:pt x="1136" y="483"/>
                    </a:lnTo>
                    <a:lnTo>
                      <a:pt x="1134" y="483"/>
                    </a:lnTo>
                    <a:lnTo>
                      <a:pt x="1134" y="483"/>
                    </a:lnTo>
                    <a:lnTo>
                      <a:pt x="1134" y="483"/>
                    </a:lnTo>
                    <a:lnTo>
                      <a:pt x="1134" y="484"/>
                    </a:lnTo>
                    <a:lnTo>
                      <a:pt x="1132" y="484"/>
                    </a:lnTo>
                    <a:lnTo>
                      <a:pt x="1130" y="486"/>
                    </a:lnTo>
                    <a:lnTo>
                      <a:pt x="1129" y="486"/>
                    </a:lnTo>
                    <a:lnTo>
                      <a:pt x="1127" y="486"/>
                    </a:lnTo>
                    <a:lnTo>
                      <a:pt x="1127" y="486"/>
                    </a:lnTo>
                    <a:lnTo>
                      <a:pt x="1125" y="486"/>
                    </a:lnTo>
                    <a:lnTo>
                      <a:pt x="1125" y="486"/>
                    </a:lnTo>
                    <a:lnTo>
                      <a:pt x="1125" y="486"/>
                    </a:lnTo>
                    <a:lnTo>
                      <a:pt x="1123" y="486"/>
                    </a:lnTo>
                    <a:lnTo>
                      <a:pt x="1123" y="488"/>
                    </a:lnTo>
                    <a:lnTo>
                      <a:pt x="1123" y="488"/>
                    </a:lnTo>
                    <a:lnTo>
                      <a:pt x="1123" y="488"/>
                    </a:lnTo>
                    <a:lnTo>
                      <a:pt x="1121" y="488"/>
                    </a:lnTo>
                    <a:lnTo>
                      <a:pt x="1121" y="488"/>
                    </a:lnTo>
                    <a:lnTo>
                      <a:pt x="1121" y="488"/>
                    </a:lnTo>
                    <a:lnTo>
                      <a:pt x="1120" y="488"/>
                    </a:lnTo>
                    <a:lnTo>
                      <a:pt x="1120" y="488"/>
                    </a:lnTo>
                    <a:lnTo>
                      <a:pt x="1118" y="486"/>
                    </a:lnTo>
                    <a:lnTo>
                      <a:pt x="1118" y="486"/>
                    </a:lnTo>
                    <a:lnTo>
                      <a:pt x="1118" y="486"/>
                    </a:lnTo>
                    <a:lnTo>
                      <a:pt x="1118" y="486"/>
                    </a:lnTo>
                    <a:lnTo>
                      <a:pt x="1118" y="486"/>
                    </a:lnTo>
                    <a:lnTo>
                      <a:pt x="1116" y="486"/>
                    </a:lnTo>
                    <a:lnTo>
                      <a:pt x="1116" y="486"/>
                    </a:lnTo>
                    <a:lnTo>
                      <a:pt x="1116" y="488"/>
                    </a:lnTo>
                    <a:lnTo>
                      <a:pt x="1114" y="488"/>
                    </a:lnTo>
                    <a:lnTo>
                      <a:pt x="1112" y="490"/>
                    </a:lnTo>
                    <a:lnTo>
                      <a:pt x="1110" y="492"/>
                    </a:lnTo>
                    <a:lnTo>
                      <a:pt x="1109" y="493"/>
                    </a:lnTo>
                    <a:lnTo>
                      <a:pt x="1107" y="495"/>
                    </a:lnTo>
                    <a:lnTo>
                      <a:pt x="1105" y="495"/>
                    </a:lnTo>
                    <a:lnTo>
                      <a:pt x="1103" y="495"/>
                    </a:lnTo>
                    <a:lnTo>
                      <a:pt x="1103" y="495"/>
                    </a:lnTo>
                    <a:lnTo>
                      <a:pt x="1101" y="495"/>
                    </a:lnTo>
                    <a:lnTo>
                      <a:pt x="1101" y="495"/>
                    </a:lnTo>
                    <a:lnTo>
                      <a:pt x="1100" y="495"/>
                    </a:lnTo>
                    <a:lnTo>
                      <a:pt x="1100" y="497"/>
                    </a:lnTo>
                    <a:lnTo>
                      <a:pt x="1100" y="497"/>
                    </a:lnTo>
                    <a:lnTo>
                      <a:pt x="1098" y="495"/>
                    </a:lnTo>
                    <a:lnTo>
                      <a:pt x="1098" y="495"/>
                    </a:lnTo>
                    <a:lnTo>
                      <a:pt x="1098" y="493"/>
                    </a:lnTo>
                    <a:lnTo>
                      <a:pt x="1098" y="493"/>
                    </a:lnTo>
                    <a:lnTo>
                      <a:pt x="1098" y="493"/>
                    </a:lnTo>
                    <a:lnTo>
                      <a:pt x="1096" y="493"/>
                    </a:lnTo>
                    <a:lnTo>
                      <a:pt x="1096" y="493"/>
                    </a:lnTo>
                    <a:lnTo>
                      <a:pt x="1094" y="493"/>
                    </a:lnTo>
                    <a:lnTo>
                      <a:pt x="1092" y="493"/>
                    </a:lnTo>
                    <a:lnTo>
                      <a:pt x="1092" y="493"/>
                    </a:lnTo>
                    <a:lnTo>
                      <a:pt x="1092" y="492"/>
                    </a:lnTo>
                    <a:lnTo>
                      <a:pt x="1091" y="492"/>
                    </a:lnTo>
                    <a:lnTo>
                      <a:pt x="1091" y="493"/>
                    </a:lnTo>
                    <a:lnTo>
                      <a:pt x="1091" y="493"/>
                    </a:lnTo>
                    <a:lnTo>
                      <a:pt x="1089" y="493"/>
                    </a:lnTo>
                    <a:lnTo>
                      <a:pt x="1089" y="493"/>
                    </a:lnTo>
                    <a:lnTo>
                      <a:pt x="1087" y="495"/>
                    </a:lnTo>
                    <a:lnTo>
                      <a:pt x="1087" y="493"/>
                    </a:lnTo>
                    <a:lnTo>
                      <a:pt x="1085" y="493"/>
                    </a:lnTo>
                    <a:lnTo>
                      <a:pt x="1083" y="493"/>
                    </a:lnTo>
                    <a:lnTo>
                      <a:pt x="1083" y="493"/>
                    </a:lnTo>
                    <a:lnTo>
                      <a:pt x="1082" y="493"/>
                    </a:lnTo>
                    <a:lnTo>
                      <a:pt x="1080" y="493"/>
                    </a:lnTo>
                    <a:lnTo>
                      <a:pt x="1080" y="493"/>
                    </a:lnTo>
                    <a:lnTo>
                      <a:pt x="1078" y="493"/>
                    </a:lnTo>
                    <a:lnTo>
                      <a:pt x="1078" y="495"/>
                    </a:lnTo>
                    <a:lnTo>
                      <a:pt x="1076" y="495"/>
                    </a:lnTo>
                    <a:lnTo>
                      <a:pt x="1076" y="497"/>
                    </a:lnTo>
                    <a:lnTo>
                      <a:pt x="1076" y="497"/>
                    </a:lnTo>
                    <a:lnTo>
                      <a:pt x="1076" y="497"/>
                    </a:lnTo>
                    <a:lnTo>
                      <a:pt x="1076" y="499"/>
                    </a:lnTo>
                    <a:lnTo>
                      <a:pt x="1076" y="499"/>
                    </a:lnTo>
                    <a:lnTo>
                      <a:pt x="1078" y="501"/>
                    </a:lnTo>
                    <a:lnTo>
                      <a:pt x="1080" y="503"/>
                    </a:lnTo>
                    <a:lnTo>
                      <a:pt x="1080" y="503"/>
                    </a:lnTo>
                    <a:lnTo>
                      <a:pt x="1080" y="504"/>
                    </a:lnTo>
                    <a:lnTo>
                      <a:pt x="1078" y="504"/>
                    </a:lnTo>
                    <a:lnTo>
                      <a:pt x="1076" y="504"/>
                    </a:lnTo>
                    <a:lnTo>
                      <a:pt x="1076" y="506"/>
                    </a:lnTo>
                    <a:lnTo>
                      <a:pt x="1076" y="506"/>
                    </a:lnTo>
                    <a:lnTo>
                      <a:pt x="1076" y="506"/>
                    </a:lnTo>
                    <a:lnTo>
                      <a:pt x="1076" y="508"/>
                    </a:lnTo>
                    <a:lnTo>
                      <a:pt x="1074" y="508"/>
                    </a:lnTo>
                    <a:lnTo>
                      <a:pt x="1074" y="508"/>
                    </a:lnTo>
                    <a:lnTo>
                      <a:pt x="1074" y="508"/>
                    </a:lnTo>
                    <a:lnTo>
                      <a:pt x="1074" y="510"/>
                    </a:lnTo>
                    <a:lnTo>
                      <a:pt x="1074" y="510"/>
                    </a:lnTo>
                    <a:lnTo>
                      <a:pt x="1074" y="510"/>
                    </a:lnTo>
                    <a:lnTo>
                      <a:pt x="1074" y="512"/>
                    </a:lnTo>
                    <a:lnTo>
                      <a:pt x="1073" y="512"/>
                    </a:lnTo>
                    <a:lnTo>
                      <a:pt x="1073" y="513"/>
                    </a:lnTo>
                    <a:lnTo>
                      <a:pt x="1071" y="513"/>
                    </a:lnTo>
                    <a:lnTo>
                      <a:pt x="1069" y="513"/>
                    </a:lnTo>
                    <a:lnTo>
                      <a:pt x="1067" y="513"/>
                    </a:lnTo>
                    <a:lnTo>
                      <a:pt x="1067" y="513"/>
                    </a:lnTo>
                    <a:lnTo>
                      <a:pt x="1065" y="515"/>
                    </a:lnTo>
                    <a:lnTo>
                      <a:pt x="1065" y="515"/>
                    </a:lnTo>
                    <a:lnTo>
                      <a:pt x="1062" y="515"/>
                    </a:lnTo>
                    <a:lnTo>
                      <a:pt x="1060" y="515"/>
                    </a:lnTo>
                    <a:lnTo>
                      <a:pt x="1058" y="515"/>
                    </a:lnTo>
                    <a:lnTo>
                      <a:pt x="1058" y="515"/>
                    </a:lnTo>
                    <a:lnTo>
                      <a:pt x="1058" y="517"/>
                    </a:lnTo>
                    <a:lnTo>
                      <a:pt x="1056" y="519"/>
                    </a:lnTo>
                    <a:lnTo>
                      <a:pt x="1056" y="519"/>
                    </a:lnTo>
                    <a:lnTo>
                      <a:pt x="1054" y="521"/>
                    </a:lnTo>
                    <a:lnTo>
                      <a:pt x="1054" y="521"/>
                    </a:lnTo>
                    <a:lnTo>
                      <a:pt x="1053" y="519"/>
                    </a:lnTo>
                    <a:lnTo>
                      <a:pt x="1051" y="519"/>
                    </a:lnTo>
                    <a:lnTo>
                      <a:pt x="1051" y="519"/>
                    </a:lnTo>
                    <a:lnTo>
                      <a:pt x="1049" y="519"/>
                    </a:lnTo>
                    <a:lnTo>
                      <a:pt x="1049" y="521"/>
                    </a:lnTo>
                    <a:lnTo>
                      <a:pt x="1047" y="521"/>
                    </a:lnTo>
                    <a:lnTo>
                      <a:pt x="1047" y="522"/>
                    </a:lnTo>
                    <a:lnTo>
                      <a:pt x="1047" y="522"/>
                    </a:lnTo>
                    <a:lnTo>
                      <a:pt x="1047" y="524"/>
                    </a:lnTo>
                    <a:lnTo>
                      <a:pt x="1045" y="526"/>
                    </a:lnTo>
                    <a:lnTo>
                      <a:pt x="1045" y="526"/>
                    </a:lnTo>
                    <a:lnTo>
                      <a:pt x="1044" y="526"/>
                    </a:lnTo>
                    <a:lnTo>
                      <a:pt x="1042" y="526"/>
                    </a:lnTo>
                    <a:lnTo>
                      <a:pt x="1040" y="526"/>
                    </a:lnTo>
                    <a:lnTo>
                      <a:pt x="1038" y="526"/>
                    </a:lnTo>
                    <a:lnTo>
                      <a:pt x="1038" y="528"/>
                    </a:lnTo>
                    <a:lnTo>
                      <a:pt x="1036" y="528"/>
                    </a:lnTo>
                    <a:lnTo>
                      <a:pt x="1036" y="528"/>
                    </a:lnTo>
                    <a:lnTo>
                      <a:pt x="1036" y="528"/>
                    </a:lnTo>
                    <a:lnTo>
                      <a:pt x="1035" y="528"/>
                    </a:lnTo>
                    <a:lnTo>
                      <a:pt x="1035" y="528"/>
                    </a:lnTo>
                    <a:lnTo>
                      <a:pt x="1035" y="528"/>
                    </a:lnTo>
                    <a:lnTo>
                      <a:pt x="1035" y="528"/>
                    </a:lnTo>
                    <a:lnTo>
                      <a:pt x="1035" y="530"/>
                    </a:lnTo>
                    <a:lnTo>
                      <a:pt x="1033" y="530"/>
                    </a:lnTo>
                    <a:lnTo>
                      <a:pt x="1033" y="530"/>
                    </a:lnTo>
                    <a:lnTo>
                      <a:pt x="1033" y="531"/>
                    </a:lnTo>
                    <a:lnTo>
                      <a:pt x="1033" y="531"/>
                    </a:lnTo>
                    <a:lnTo>
                      <a:pt x="1033" y="531"/>
                    </a:lnTo>
                    <a:lnTo>
                      <a:pt x="1031" y="531"/>
                    </a:lnTo>
                    <a:lnTo>
                      <a:pt x="1031" y="531"/>
                    </a:lnTo>
                    <a:lnTo>
                      <a:pt x="1031" y="531"/>
                    </a:lnTo>
                    <a:lnTo>
                      <a:pt x="1029" y="531"/>
                    </a:lnTo>
                    <a:lnTo>
                      <a:pt x="1029" y="531"/>
                    </a:lnTo>
                    <a:lnTo>
                      <a:pt x="1029" y="531"/>
                    </a:lnTo>
                    <a:lnTo>
                      <a:pt x="1029" y="533"/>
                    </a:lnTo>
                    <a:lnTo>
                      <a:pt x="1027" y="533"/>
                    </a:lnTo>
                    <a:lnTo>
                      <a:pt x="1027" y="533"/>
                    </a:lnTo>
                    <a:lnTo>
                      <a:pt x="1027" y="533"/>
                    </a:lnTo>
                    <a:lnTo>
                      <a:pt x="1027" y="535"/>
                    </a:lnTo>
                    <a:lnTo>
                      <a:pt x="1027" y="535"/>
                    </a:lnTo>
                    <a:lnTo>
                      <a:pt x="1025" y="535"/>
                    </a:lnTo>
                    <a:lnTo>
                      <a:pt x="1025" y="535"/>
                    </a:lnTo>
                    <a:lnTo>
                      <a:pt x="1025" y="535"/>
                    </a:lnTo>
                    <a:lnTo>
                      <a:pt x="1025" y="535"/>
                    </a:lnTo>
                    <a:lnTo>
                      <a:pt x="1024" y="535"/>
                    </a:lnTo>
                    <a:lnTo>
                      <a:pt x="1024" y="535"/>
                    </a:lnTo>
                    <a:lnTo>
                      <a:pt x="1024" y="537"/>
                    </a:lnTo>
                    <a:lnTo>
                      <a:pt x="1024" y="537"/>
                    </a:lnTo>
                    <a:lnTo>
                      <a:pt x="1024" y="537"/>
                    </a:lnTo>
                    <a:lnTo>
                      <a:pt x="1024" y="537"/>
                    </a:lnTo>
                    <a:lnTo>
                      <a:pt x="1024" y="537"/>
                    </a:lnTo>
                    <a:lnTo>
                      <a:pt x="1024" y="539"/>
                    </a:lnTo>
                    <a:lnTo>
                      <a:pt x="1024" y="539"/>
                    </a:lnTo>
                    <a:lnTo>
                      <a:pt x="1024" y="539"/>
                    </a:lnTo>
                    <a:lnTo>
                      <a:pt x="1022" y="539"/>
                    </a:lnTo>
                    <a:lnTo>
                      <a:pt x="1022" y="539"/>
                    </a:lnTo>
                    <a:lnTo>
                      <a:pt x="1022" y="539"/>
                    </a:lnTo>
                    <a:lnTo>
                      <a:pt x="1022" y="539"/>
                    </a:lnTo>
                    <a:lnTo>
                      <a:pt x="1020" y="539"/>
                    </a:lnTo>
                    <a:lnTo>
                      <a:pt x="1020" y="539"/>
                    </a:lnTo>
                    <a:lnTo>
                      <a:pt x="1018" y="539"/>
                    </a:lnTo>
                    <a:lnTo>
                      <a:pt x="1018" y="539"/>
                    </a:lnTo>
                    <a:lnTo>
                      <a:pt x="1018" y="539"/>
                    </a:lnTo>
                    <a:lnTo>
                      <a:pt x="1018" y="539"/>
                    </a:lnTo>
                    <a:lnTo>
                      <a:pt x="1018" y="537"/>
                    </a:lnTo>
                    <a:lnTo>
                      <a:pt x="1016" y="537"/>
                    </a:lnTo>
                    <a:lnTo>
                      <a:pt x="1016" y="537"/>
                    </a:lnTo>
                    <a:lnTo>
                      <a:pt x="1016" y="537"/>
                    </a:lnTo>
                    <a:lnTo>
                      <a:pt x="1016" y="537"/>
                    </a:lnTo>
                    <a:lnTo>
                      <a:pt x="1016" y="537"/>
                    </a:lnTo>
                    <a:lnTo>
                      <a:pt x="1015" y="537"/>
                    </a:lnTo>
                    <a:lnTo>
                      <a:pt x="1015" y="537"/>
                    </a:lnTo>
                    <a:lnTo>
                      <a:pt x="1015" y="537"/>
                    </a:lnTo>
                    <a:lnTo>
                      <a:pt x="1015" y="537"/>
                    </a:lnTo>
                    <a:lnTo>
                      <a:pt x="1013" y="537"/>
                    </a:lnTo>
                    <a:lnTo>
                      <a:pt x="1013" y="537"/>
                    </a:lnTo>
                    <a:lnTo>
                      <a:pt x="1013" y="537"/>
                    </a:lnTo>
                    <a:lnTo>
                      <a:pt x="1011" y="537"/>
                    </a:lnTo>
                    <a:lnTo>
                      <a:pt x="1011" y="537"/>
                    </a:lnTo>
                    <a:lnTo>
                      <a:pt x="1009" y="537"/>
                    </a:lnTo>
                    <a:lnTo>
                      <a:pt x="1009" y="539"/>
                    </a:lnTo>
                    <a:lnTo>
                      <a:pt x="1009" y="539"/>
                    </a:lnTo>
                    <a:lnTo>
                      <a:pt x="1009" y="541"/>
                    </a:lnTo>
                    <a:lnTo>
                      <a:pt x="1009" y="541"/>
                    </a:lnTo>
                    <a:lnTo>
                      <a:pt x="1007" y="542"/>
                    </a:lnTo>
                    <a:lnTo>
                      <a:pt x="1007" y="542"/>
                    </a:lnTo>
                    <a:lnTo>
                      <a:pt x="1007" y="542"/>
                    </a:lnTo>
                    <a:lnTo>
                      <a:pt x="1006" y="542"/>
                    </a:lnTo>
                    <a:lnTo>
                      <a:pt x="1006" y="542"/>
                    </a:lnTo>
                    <a:lnTo>
                      <a:pt x="1004" y="542"/>
                    </a:lnTo>
                    <a:lnTo>
                      <a:pt x="1002" y="542"/>
                    </a:lnTo>
                    <a:lnTo>
                      <a:pt x="1002" y="542"/>
                    </a:lnTo>
                    <a:lnTo>
                      <a:pt x="1002" y="542"/>
                    </a:lnTo>
                    <a:lnTo>
                      <a:pt x="1002" y="542"/>
                    </a:lnTo>
                    <a:lnTo>
                      <a:pt x="1000" y="542"/>
                    </a:lnTo>
                    <a:lnTo>
                      <a:pt x="1000" y="542"/>
                    </a:lnTo>
                    <a:lnTo>
                      <a:pt x="998" y="542"/>
                    </a:lnTo>
                    <a:lnTo>
                      <a:pt x="998" y="542"/>
                    </a:lnTo>
                    <a:lnTo>
                      <a:pt x="997" y="542"/>
                    </a:lnTo>
                    <a:lnTo>
                      <a:pt x="997" y="542"/>
                    </a:lnTo>
                    <a:lnTo>
                      <a:pt x="995" y="542"/>
                    </a:lnTo>
                    <a:lnTo>
                      <a:pt x="995" y="542"/>
                    </a:lnTo>
                    <a:lnTo>
                      <a:pt x="995" y="544"/>
                    </a:lnTo>
                    <a:lnTo>
                      <a:pt x="995" y="544"/>
                    </a:lnTo>
                    <a:lnTo>
                      <a:pt x="995" y="544"/>
                    </a:lnTo>
                    <a:lnTo>
                      <a:pt x="993" y="544"/>
                    </a:lnTo>
                    <a:lnTo>
                      <a:pt x="993" y="544"/>
                    </a:lnTo>
                    <a:lnTo>
                      <a:pt x="991" y="544"/>
                    </a:lnTo>
                    <a:lnTo>
                      <a:pt x="991" y="544"/>
                    </a:lnTo>
                    <a:lnTo>
                      <a:pt x="991" y="544"/>
                    </a:lnTo>
                    <a:lnTo>
                      <a:pt x="991" y="544"/>
                    </a:lnTo>
                    <a:lnTo>
                      <a:pt x="991" y="546"/>
                    </a:lnTo>
                    <a:lnTo>
                      <a:pt x="991" y="546"/>
                    </a:lnTo>
                    <a:lnTo>
                      <a:pt x="989" y="546"/>
                    </a:lnTo>
                    <a:lnTo>
                      <a:pt x="989" y="546"/>
                    </a:lnTo>
                    <a:lnTo>
                      <a:pt x="989" y="546"/>
                    </a:lnTo>
                    <a:lnTo>
                      <a:pt x="989" y="546"/>
                    </a:lnTo>
                    <a:lnTo>
                      <a:pt x="989" y="546"/>
                    </a:lnTo>
                    <a:lnTo>
                      <a:pt x="988" y="546"/>
                    </a:lnTo>
                    <a:lnTo>
                      <a:pt x="988" y="546"/>
                    </a:lnTo>
                    <a:lnTo>
                      <a:pt x="988" y="546"/>
                    </a:lnTo>
                    <a:lnTo>
                      <a:pt x="988" y="546"/>
                    </a:lnTo>
                    <a:lnTo>
                      <a:pt x="988" y="546"/>
                    </a:lnTo>
                    <a:lnTo>
                      <a:pt x="986" y="546"/>
                    </a:lnTo>
                    <a:lnTo>
                      <a:pt x="986" y="546"/>
                    </a:lnTo>
                    <a:lnTo>
                      <a:pt x="984" y="546"/>
                    </a:lnTo>
                    <a:lnTo>
                      <a:pt x="984" y="546"/>
                    </a:lnTo>
                    <a:lnTo>
                      <a:pt x="984" y="548"/>
                    </a:lnTo>
                    <a:lnTo>
                      <a:pt x="984" y="548"/>
                    </a:lnTo>
                    <a:lnTo>
                      <a:pt x="980" y="548"/>
                    </a:lnTo>
                    <a:lnTo>
                      <a:pt x="980" y="548"/>
                    </a:lnTo>
                    <a:lnTo>
                      <a:pt x="980" y="548"/>
                    </a:lnTo>
                    <a:lnTo>
                      <a:pt x="980" y="548"/>
                    </a:lnTo>
                    <a:lnTo>
                      <a:pt x="980" y="548"/>
                    </a:lnTo>
                    <a:lnTo>
                      <a:pt x="980" y="550"/>
                    </a:lnTo>
                    <a:lnTo>
                      <a:pt x="978" y="550"/>
                    </a:lnTo>
                    <a:lnTo>
                      <a:pt x="978" y="550"/>
                    </a:lnTo>
                    <a:lnTo>
                      <a:pt x="978" y="550"/>
                    </a:lnTo>
                    <a:lnTo>
                      <a:pt x="978" y="550"/>
                    </a:lnTo>
                    <a:lnTo>
                      <a:pt x="978" y="550"/>
                    </a:lnTo>
                    <a:lnTo>
                      <a:pt x="977" y="550"/>
                    </a:lnTo>
                    <a:lnTo>
                      <a:pt x="975" y="550"/>
                    </a:lnTo>
                    <a:lnTo>
                      <a:pt x="975" y="550"/>
                    </a:lnTo>
                    <a:lnTo>
                      <a:pt x="975" y="550"/>
                    </a:lnTo>
                    <a:lnTo>
                      <a:pt x="975" y="550"/>
                    </a:lnTo>
                    <a:lnTo>
                      <a:pt x="973" y="551"/>
                    </a:lnTo>
                    <a:lnTo>
                      <a:pt x="973" y="551"/>
                    </a:lnTo>
                    <a:lnTo>
                      <a:pt x="973" y="551"/>
                    </a:lnTo>
                    <a:lnTo>
                      <a:pt x="973" y="551"/>
                    </a:lnTo>
                    <a:lnTo>
                      <a:pt x="973" y="551"/>
                    </a:lnTo>
                    <a:lnTo>
                      <a:pt x="973" y="553"/>
                    </a:lnTo>
                    <a:lnTo>
                      <a:pt x="973" y="553"/>
                    </a:lnTo>
                    <a:lnTo>
                      <a:pt x="971" y="553"/>
                    </a:lnTo>
                    <a:lnTo>
                      <a:pt x="971" y="553"/>
                    </a:lnTo>
                    <a:lnTo>
                      <a:pt x="971" y="553"/>
                    </a:lnTo>
                    <a:lnTo>
                      <a:pt x="971" y="555"/>
                    </a:lnTo>
                    <a:lnTo>
                      <a:pt x="971" y="555"/>
                    </a:lnTo>
                    <a:lnTo>
                      <a:pt x="971" y="555"/>
                    </a:lnTo>
                    <a:lnTo>
                      <a:pt x="971" y="555"/>
                    </a:lnTo>
                    <a:lnTo>
                      <a:pt x="969" y="555"/>
                    </a:lnTo>
                    <a:lnTo>
                      <a:pt x="969" y="555"/>
                    </a:lnTo>
                    <a:lnTo>
                      <a:pt x="969" y="555"/>
                    </a:lnTo>
                    <a:lnTo>
                      <a:pt x="968" y="555"/>
                    </a:lnTo>
                    <a:lnTo>
                      <a:pt x="968" y="555"/>
                    </a:lnTo>
                    <a:lnTo>
                      <a:pt x="968" y="555"/>
                    </a:lnTo>
                    <a:lnTo>
                      <a:pt x="968" y="555"/>
                    </a:lnTo>
                    <a:lnTo>
                      <a:pt x="966" y="555"/>
                    </a:lnTo>
                    <a:lnTo>
                      <a:pt x="966" y="555"/>
                    </a:lnTo>
                    <a:lnTo>
                      <a:pt x="966" y="555"/>
                    </a:lnTo>
                    <a:lnTo>
                      <a:pt x="964" y="555"/>
                    </a:lnTo>
                    <a:lnTo>
                      <a:pt x="964" y="555"/>
                    </a:lnTo>
                    <a:lnTo>
                      <a:pt x="964" y="557"/>
                    </a:lnTo>
                    <a:lnTo>
                      <a:pt x="962" y="557"/>
                    </a:lnTo>
                    <a:lnTo>
                      <a:pt x="962" y="557"/>
                    </a:lnTo>
                    <a:lnTo>
                      <a:pt x="962" y="557"/>
                    </a:lnTo>
                    <a:lnTo>
                      <a:pt x="962" y="557"/>
                    </a:lnTo>
                    <a:lnTo>
                      <a:pt x="960" y="555"/>
                    </a:lnTo>
                    <a:lnTo>
                      <a:pt x="960" y="555"/>
                    </a:lnTo>
                    <a:lnTo>
                      <a:pt x="960" y="555"/>
                    </a:lnTo>
                    <a:lnTo>
                      <a:pt x="959" y="555"/>
                    </a:lnTo>
                    <a:lnTo>
                      <a:pt x="957" y="555"/>
                    </a:lnTo>
                    <a:lnTo>
                      <a:pt x="957" y="555"/>
                    </a:lnTo>
                    <a:lnTo>
                      <a:pt x="957" y="555"/>
                    </a:lnTo>
                    <a:lnTo>
                      <a:pt x="955" y="555"/>
                    </a:lnTo>
                    <a:lnTo>
                      <a:pt x="955" y="555"/>
                    </a:lnTo>
                    <a:lnTo>
                      <a:pt x="955" y="555"/>
                    </a:lnTo>
                    <a:lnTo>
                      <a:pt x="955" y="555"/>
                    </a:lnTo>
                    <a:lnTo>
                      <a:pt x="955" y="557"/>
                    </a:lnTo>
                    <a:lnTo>
                      <a:pt x="955" y="559"/>
                    </a:lnTo>
                    <a:lnTo>
                      <a:pt x="953" y="559"/>
                    </a:lnTo>
                    <a:lnTo>
                      <a:pt x="953" y="559"/>
                    </a:lnTo>
                    <a:lnTo>
                      <a:pt x="953" y="560"/>
                    </a:lnTo>
                    <a:lnTo>
                      <a:pt x="953" y="560"/>
                    </a:lnTo>
                    <a:lnTo>
                      <a:pt x="953" y="560"/>
                    </a:lnTo>
                    <a:lnTo>
                      <a:pt x="953" y="562"/>
                    </a:lnTo>
                    <a:lnTo>
                      <a:pt x="951" y="562"/>
                    </a:lnTo>
                    <a:lnTo>
                      <a:pt x="951" y="562"/>
                    </a:lnTo>
                    <a:lnTo>
                      <a:pt x="951" y="562"/>
                    </a:lnTo>
                    <a:lnTo>
                      <a:pt x="951" y="564"/>
                    </a:lnTo>
                    <a:lnTo>
                      <a:pt x="951" y="564"/>
                    </a:lnTo>
                    <a:lnTo>
                      <a:pt x="951" y="564"/>
                    </a:lnTo>
                    <a:lnTo>
                      <a:pt x="951" y="564"/>
                    </a:lnTo>
                    <a:lnTo>
                      <a:pt x="953" y="566"/>
                    </a:lnTo>
                    <a:lnTo>
                      <a:pt x="953" y="566"/>
                    </a:lnTo>
                    <a:lnTo>
                      <a:pt x="953" y="568"/>
                    </a:lnTo>
                    <a:lnTo>
                      <a:pt x="953" y="568"/>
                    </a:lnTo>
                    <a:lnTo>
                      <a:pt x="953" y="568"/>
                    </a:lnTo>
                    <a:lnTo>
                      <a:pt x="955" y="568"/>
                    </a:lnTo>
                    <a:lnTo>
                      <a:pt x="955" y="569"/>
                    </a:lnTo>
                    <a:lnTo>
                      <a:pt x="955" y="569"/>
                    </a:lnTo>
                    <a:lnTo>
                      <a:pt x="953" y="571"/>
                    </a:lnTo>
                    <a:lnTo>
                      <a:pt x="953" y="571"/>
                    </a:lnTo>
                    <a:lnTo>
                      <a:pt x="953" y="571"/>
                    </a:lnTo>
                    <a:lnTo>
                      <a:pt x="953" y="571"/>
                    </a:lnTo>
                    <a:lnTo>
                      <a:pt x="953" y="571"/>
                    </a:lnTo>
                    <a:lnTo>
                      <a:pt x="953" y="571"/>
                    </a:lnTo>
                    <a:lnTo>
                      <a:pt x="953" y="571"/>
                    </a:lnTo>
                    <a:lnTo>
                      <a:pt x="951" y="573"/>
                    </a:lnTo>
                    <a:lnTo>
                      <a:pt x="951" y="573"/>
                    </a:lnTo>
                    <a:lnTo>
                      <a:pt x="951" y="573"/>
                    </a:lnTo>
                    <a:lnTo>
                      <a:pt x="951" y="573"/>
                    </a:lnTo>
                    <a:lnTo>
                      <a:pt x="951" y="573"/>
                    </a:lnTo>
                    <a:lnTo>
                      <a:pt x="950" y="575"/>
                    </a:lnTo>
                    <a:lnTo>
                      <a:pt x="950" y="575"/>
                    </a:lnTo>
                    <a:lnTo>
                      <a:pt x="950" y="575"/>
                    </a:lnTo>
                    <a:lnTo>
                      <a:pt x="948" y="575"/>
                    </a:lnTo>
                    <a:lnTo>
                      <a:pt x="948" y="575"/>
                    </a:lnTo>
                    <a:lnTo>
                      <a:pt x="946" y="575"/>
                    </a:lnTo>
                    <a:lnTo>
                      <a:pt x="946" y="575"/>
                    </a:lnTo>
                    <a:lnTo>
                      <a:pt x="946" y="575"/>
                    </a:lnTo>
                    <a:lnTo>
                      <a:pt x="944" y="575"/>
                    </a:lnTo>
                    <a:lnTo>
                      <a:pt x="942" y="575"/>
                    </a:lnTo>
                    <a:lnTo>
                      <a:pt x="942" y="575"/>
                    </a:lnTo>
                    <a:lnTo>
                      <a:pt x="942" y="575"/>
                    </a:lnTo>
                    <a:lnTo>
                      <a:pt x="942" y="575"/>
                    </a:lnTo>
                    <a:lnTo>
                      <a:pt x="942" y="575"/>
                    </a:lnTo>
                    <a:lnTo>
                      <a:pt x="940" y="575"/>
                    </a:lnTo>
                    <a:lnTo>
                      <a:pt x="940" y="575"/>
                    </a:lnTo>
                    <a:lnTo>
                      <a:pt x="940" y="575"/>
                    </a:lnTo>
                    <a:lnTo>
                      <a:pt x="939" y="575"/>
                    </a:lnTo>
                    <a:lnTo>
                      <a:pt x="939" y="575"/>
                    </a:lnTo>
                    <a:lnTo>
                      <a:pt x="939" y="575"/>
                    </a:lnTo>
                    <a:lnTo>
                      <a:pt x="939" y="575"/>
                    </a:lnTo>
                    <a:lnTo>
                      <a:pt x="939" y="577"/>
                    </a:lnTo>
                    <a:lnTo>
                      <a:pt x="939" y="577"/>
                    </a:lnTo>
                    <a:lnTo>
                      <a:pt x="937" y="577"/>
                    </a:lnTo>
                    <a:lnTo>
                      <a:pt x="937" y="577"/>
                    </a:lnTo>
                    <a:lnTo>
                      <a:pt x="935" y="577"/>
                    </a:lnTo>
                    <a:lnTo>
                      <a:pt x="935" y="577"/>
                    </a:lnTo>
                    <a:lnTo>
                      <a:pt x="935" y="577"/>
                    </a:lnTo>
                    <a:lnTo>
                      <a:pt x="935" y="577"/>
                    </a:lnTo>
                    <a:lnTo>
                      <a:pt x="935" y="577"/>
                    </a:lnTo>
                    <a:lnTo>
                      <a:pt x="935" y="577"/>
                    </a:lnTo>
                    <a:lnTo>
                      <a:pt x="933" y="579"/>
                    </a:lnTo>
                    <a:lnTo>
                      <a:pt x="933" y="579"/>
                    </a:lnTo>
                    <a:lnTo>
                      <a:pt x="933" y="579"/>
                    </a:lnTo>
                    <a:lnTo>
                      <a:pt x="933" y="579"/>
                    </a:lnTo>
                    <a:lnTo>
                      <a:pt x="933" y="579"/>
                    </a:lnTo>
                    <a:lnTo>
                      <a:pt x="933" y="579"/>
                    </a:lnTo>
                    <a:lnTo>
                      <a:pt x="931" y="579"/>
                    </a:lnTo>
                    <a:lnTo>
                      <a:pt x="931" y="579"/>
                    </a:lnTo>
                    <a:lnTo>
                      <a:pt x="930" y="579"/>
                    </a:lnTo>
                    <a:lnTo>
                      <a:pt x="930" y="579"/>
                    </a:lnTo>
                    <a:lnTo>
                      <a:pt x="930" y="579"/>
                    </a:lnTo>
                    <a:lnTo>
                      <a:pt x="930" y="579"/>
                    </a:lnTo>
                    <a:lnTo>
                      <a:pt x="930" y="579"/>
                    </a:lnTo>
                    <a:lnTo>
                      <a:pt x="928" y="579"/>
                    </a:lnTo>
                    <a:lnTo>
                      <a:pt x="928" y="579"/>
                    </a:lnTo>
                    <a:lnTo>
                      <a:pt x="926" y="579"/>
                    </a:lnTo>
                    <a:lnTo>
                      <a:pt x="926" y="579"/>
                    </a:lnTo>
                    <a:lnTo>
                      <a:pt x="926" y="579"/>
                    </a:lnTo>
                    <a:lnTo>
                      <a:pt x="924" y="579"/>
                    </a:lnTo>
                    <a:lnTo>
                      <a:pt x="924" y="579"/>
                    </a:lnTo>
                    <a:lnTo>
                      <a:pt x="924" y="579"/>
                    </a:lnTo>
                    <a:lnTo>
                      <a:pt x="924" y="579"/>
                    </a:lnTo>
                    <a:lnTo>
                      <a:pt x="922" y="579"/>
                    </a:lnTo>
                    <a:lnTo>
                      <a:pt x="922" y="580"/>
                    </a:lnTo>
                    <a:lnTo>
                      <a:pt x="922" y="580"/>
                    </a:lnTo>
                    <a:lnTo>
                      <a:pt x="921" y="580"/>
                    </a:lnTo>
                    <a:lnTo>
                      <a:pt x="921" y="580"/>
                    </a:lnTo>
                    <a:lnTo>
                      <a:pt x="921" y="580"/>
                    </a:lnTo>
                    <a:lnTo>
                      <a:pt x="919" y="582"/>
                    </a:lnTo>
                    <a:lnTo>
                      <a:pt x="919" y="582"/>
                    </a:lnTo>
                    <a:lnTo>
                      <a:pt x="919" y="582"/>
                    </a:lnTo>
                    <a:lnTo>
                      <a:pt x="919" y="582"/>
                    </a:lnTo>
                    <a:lnTo>
                      <a:pt x="919" y="582"/>
                    </a:lnTo>
                    <a:lnTo>
                      <a:pt x="917" y="582"/>
                    </a:lnTo>
                    <a:lnTo>
                      <a:pt x="917" y="582"/>
                    </a:lnTo>
                    <a:lnTo>
                      <a:pt x="917" y="582"/>
                    </a:lnTo>
                    <a:lnTo>
                      <a:pt x="917" y="582"/>
                    </a:lnTo>
                    <a:lnTo>
                      <a:pt x="917" y="584"/>
                    </a:lnTo>
                    <a:lnTo>
                      <a:pt x="917" y="584"/>
                    </a:lnTo>
                    <a:lnTo>
                      <a:pt x="917" y="584"/>
                    </a:lnTo>
                    <a:lnTo>
                      <a:pt x="917" y="584"/>
                    </a:lnTo>
                    <a:lnTo>
                      <a:pt x="917" y="584"/>
                    </a:lnTo>
                    <a:lnTo>
                      <a:pt x="915" y="584"/>
                    </a:lnTo>
                    <a:lnTo>
                      <a:pt x="915" y="586"/>
                    </a:lnTo>
                    <a:lnTo>
                      <a:pt x="913" y="586"/>
                    </a:lnTo>
                    <a:lnTo>
                      <a:pt x="912" y="584"/>
                    </a:lnTo>
                    <a:lnTo>
                      <a:pt x="912" y="584"/>
                    </a:lnTo>
                    <a:lnTo>
                      <a:pt x="912" y="584"/>
                    </a:lnTo>
                    <a:lnTo>
                      <a:pt x="912" y="584"/>
                    </a:lnTo>
                    <a:lnTo>
                      <a:pt x="912" y="584"/>
                    </a:lnTo>
                    <a:lnTo>
                      <a:pt x="912" y="584"/>
                    </a:lnTo>
                    <a:lnTo>
                      <a:pt x="912" y="584"/>
                    </a:lnTo>
                    <a:lnTo>
                      <a:pt x="910" y="584"/>
                    </a:lnTo>
                    <a:lnTo>
                      <a:pt x="910" y="584"/>
                    </a:lnTo>
                    <a:lnTo>
                      <a:pt x="908" y="584"/>
                    </a:lnTo>
                    <a:lnTo>
                      <a:pt x="908" y="584"/>
                    </a:lnTo>
                    <a:lnTo>
                      <a:pt x="906" y="582"/>
                    </a:lnTo>
                    <a:lnTo>
                      <a:pt x="904" y="582"/>
                    </a:lnTo>
                    <a:lnTo>
                      <a:pt x="904" y="582"/>
                    </a:lnTo>
                    <a:lnTo>
                      <a:pt x="904" y="582"/>
                    </a:lnTo>
                    <a:lnTo>
                      <a:pt x="904" y="584"/>
                    </a:lnTo>
                    <a:lnTo>
                      <a:pt x="904" y="584"/>
                    </a:lnTo>
                    <a:lnTo>
                      <a:pt x="904" y="584"/>
                    </a:lnTo>
                    <a:lnTo>
                      <a:pt x="904" y="584"/>
                    </a:lnTo>
                    <a:lnTo>
                      <a:pt x="902" y="584"/>
                    </a:lnTo>
                    <a:lnTo>
                      <a:pt x="902" y="584"/>
                    </a:lnTo>
                    <a:lnTo>
                      <a:pt x="901" y="584"/>
                    </a:lnTo>
                    <a:lnTo>
                      <a:pt x="901" y="584"/>
                    </a:lnTo>
                    <a:lnTo>
                      <a:pt x="901" y="584"/>
                    </a:lnTo>
                    <a:lnTo>
                      <a:pt x="899" y="584"/>
                    </a:lnTo>
                    <a:lnTo>
                      <a:pt x="899" y="584"/>
                    </a:lnTo>
                    <a:lnTo>
                      <a:pt x="899" y="586"/>
                    </a:lnTo>
                    <a:lnTo>
                      <a:pt x="897" y="586"/>
                    </a:lnTo>
                    <a:lnTo>
                      <a:pt x="897" y="586"/>
                    </a:lnTo>
                    <a:lnTo>
                      <a:pt x="897" y="586"/>
                    </a:lnTo>
                    <a:lnTo>
                      <a:pt x="895" y="586"/>
                    </a:lnTo>
                    <a:lnTo>
                      <a:pt x="895" y="586"/>
                    </a:lnTo>
                    <a:lnTo>
                      <a:pt x="895" y="586"/>
                    </a:lnTo>
                    <a:lnTo>
                      <a:pt x="893" y="586"/>
                    </a:lnTo>
                    <a:lnTo>
                      <a:pt x="893" y="586"/>
                    </a:lnTo>
                    <a:lnTo>
                      <a:pt x="893" y="586"/>
                    </a:lnTo>
                    <a:lnTo>
                      <a:pt x="892" y="586"/>
                    </a:lnTo>
                    <a:lnTo>
                      <a:pt x="890" y="586"/>
                    </a:lnTo>
                    <a:lnTo>
                      <a:pt x="890" y="586"/>
                    </a:lnTo>
                    <a:lnTo>
                      <a:pt x="888" y="586"/>
                    </a:lnTo>
                    <a:lnTo>
                      <a:pt x="888" y="586"/>
                    </a:lnTo>
                    <a:lnTo>
                      <a:pt x="886" y="586"/>
                    </a:lnTo>
                    <a:lnTo>
                      <a:pt x="886" y="586"/>
                    </a:lnTo>
                    <a:lnTo>
                      <a:pt x="886" y="586"/>
                    </a:lnTo>
                    <a:lnTo>
                      <a:pt x="886" y="586"/>
                    </a:lnTo>
                    <a:lnTo>
                      <a:pt x="886" y="586"/>
                    </a:lnTo>
                    <a:lnTo>
                      <a:pt x="884" y="586"/>
                    </a:lnTo>
                    <a:lnTo>
                      <a:pt x="883" y="586"/>
                    </a:lnTo>
                    <a:lnTo>
                      <a:pt x="881" y="586"/>
                    </a:lnTo>
                    <a:lnTo>
                      <a:pt x="881" y="586"/>
                    </a:lnTo>
                    <a:lnTo>
                      <a:pt x="881" y="586"/>
                    </a:lnTo>
                    <a:lnTo>
                      <a:pt x="879" y="586"/>
                    </a:lnTo>
                    <a:lnTo>
                      <a:pt x="879" y="586"/>
                    </a:lnTo>
                    <a:lnTo>
                      <a:pt x="879" y="586"/>
                    </a:lnTo>
                    <a:lnTo>
                      <a:pt x="877" y="586"/>
                    </a:lnTo>
                    <a:lnTo>
                      <a:pt x="877" y="586"/>
                    </a:lnTo>
                    <a:lnTo>
                      <a:pt x="877" y="586"/>
                    </a:lnTo>
                    <a:lnTo>
                      <a:pt x="875" y="586"/>
                    </a:lnTo>
                    <a:lnTo>
                      <a:pt x="875" y="586"/>
                    </a:lnTo>
                    <a:lnTo>
                      <a:pt x="875" y="586"/>
                    </a:lnTo>
                    <a:lnTo>
                      <a:pt x="875" y="586"/>
                    </a:lnTo>
                    <a:lnTo>
                      <a:pt x="874" y="588"/>
                    </a:lnTo>
                    <a:lnTo>
                      <a:pt x="874" y="588"/>
                    </a:lnTo>
                    <a:lnTo>
                      <a:pt x="874" y="588"/>
                    </a:lnTo>
                    <a:lnTo>
                      <a:pt x="874" y="588"/>
                    </a:lnTo>
                    <a:lnTo>
                      <a:pt x="874" y="588"/>
                    </a:lnTo>
                    <a:lnTo>
                      <a:pt x="874" y="588"/>
                    </a:lnTo>
                    <a:lnTo>
                      <a:pt x="872" y="588"/>
                    </a:lnTo>
                    <a:lnTo>
                      <a:pt x="872" y="588"/>
                    </a:lnTo>
                    <a:lnTo>
                      <a:pt x="872" y="588"/>
                    </a:lnTo>
                    <a:lnTo>
                      <a:pt x="872" y="589"/>
                    </a:lnTo>
                    <a:lnTo>
                      <a:pt x="872" y="589"/>
                    </a:lnTo>
                    <a:lnTo>
                      <a:pt x="870" y="589"/>
                    </a:lnTo>
                    <a:lnTo>
                      <a:pt x="868" y="589"/>
                    </a:lnTo>
                    <a:lnTo>
                      <a:pt x="866" y="591"/>
                    </a:lnTo>
                    <a:lnTo>
                      <a:pt x="866" y="591"/>
                    </a:lnTo>
                    <a:lnTo>
                      <a:pt x="865" y="589"/>
                    </a:lnTo>
                    <a:lnTo>
                      <a:pt x="863" y="591"/>
                    </a:lnTo>
                    <a:lnTo>
                      <a:pt x="861" y="589"/>
                    </a:lnTo>
                    <a:lnTo>
                      <a:pt x="861" y="589"/>
                    </a:lnTo>
                    <a:lnTo>
                      <a:pt x="861" y="591"/>
                    </a:lnTo>
                    <a:lnTo>
                      <a:pt x="861" y="591"/>
                    </a:lnTo>
                    <a:lnTo>
                      <a:pt x="861" y="591"/>
                    </a:lnTo>
                    <a:lnTo>
                      <a:pt x="861" y="591"/>
                    </a:lnTo>
                    <a:lnTo>
                      <a:pt x="861" y="591"/>
                    </a:lnTo>
                    <a:lnTo>
                      <a:pt x="859" y="591"/>
                    </a:lnTo>
                    <a:lnTo>
                      <a:pt x="859" y="591"/>
                    </a:lnTo>
                    <a:lnTo>
                      <a:pt x="859" y="591"/>
                    </a:lnTo>
                    <a:lnTo>
                      <a:pt x="859" y="593"/>
                    </a:lnTo>
                    <a:lnTo>
                      <a:pt x="859" y="593"/>
                    </a:lnTo>
                    <a:lnTo>
                      <a:pt x="859" y="593"/>
                    </a:lnTo>
                    <a:lnTo>
                      <a:pt x="861" y="593"/>
                    </a:lnTo>
                    <a:lnTo>
                      <a:pt x="861" y="593"/>
                    </a:lnTo>
                    <a:lnTo>
                      <a:pt x="861" y="595"/>
                    </a:lnTo>
                    <a:lnTo>
                      <a:pt x="861" y="595"/>
                    </a:lnTo>
                    <a:lnTo>
                      <a:pt x="859" y="595"/>
                    </a:lnTo>
                    <a:lnTo>
                      <a:pt x="859" y="595"/>
                    </a:lnTo>
                    <a:lnTo>
                      <a:pt x="859" y="597"/>
                    </a:lnTo>
                    <a:lnTo>
                      <a:pt x="859" y="597"/>
                    </a:lnTo>
                    <a:lnTo>
                      <a:pt x="859" y="597"/>
                    </a:lnTo>
                    <a:lnTo>
                      <a:pt x="859" y="597"/>
                    </a:lnTo>
                    <a:lnTo>
                      <a:pt x="859" y="598"/>
                    </a:lnTo>
                    <a:lnTo>
                      <a:pt x="859" y="598"/>
                    </a:lnTo>
                    <a:lnTo>
                      <a:pt x="859" y="598"/>
                    </a:lnTo>
                    <a:lnTo>
                      <a:pt x="857" y="598"/>
                    </a:lnTo>
                    <a:lnTo>
                      <a:pt x="857" y="598"/>
                    </a:lnTo>
                    <a:lnTo>
                      <a:pt x="857" y="600"/>
                    </a:lnTo>
                    <a:lnTo>
                      <a:pt x="857" y="600"/>
                    </a:lnTo>
                    <a:lnTo>
                      <a:pt x="857" y="600"/>
                    </a:lnTo>
                    <a:lnTo>
                      <a:pt x="855" y="600"/>
                    </a:lnTo>
                    <a:lnTo>
                      <a:pt x="855" y="600"/>
                    </a:lnTo>
                    <a:lnTo>
                      <a:pt x="855" y="600"/>
                    </a:lnTo>
                    <a:lnTo>
                      <a:pt x="854" y="602"/>
                    </a:lnTo>
                    <a:lnTo>
                      <a:pt x="854" y="602"/>
                    </a:lnTo>
                    <a:lnTo>
                      <a:pt x="854" y="604"/>
                    </a:lnTo>
                    <a:lnTo>
                      <a:pt x="854" y="604"/>
                    </a:lnTo>
                    <a:lnTo>
                      <a:pt x="852" y="604"/>
                    </a:lnTo>
                    <a:lnTo>
                      <a:pt x="852" y="604"/>
                    </a:lnTo>
                    <a:lnTo>
                      <a:pt x="850" y="604"/>
                    </a:lnTo>
                    <a:lnTo>
                      <a:pt x="850" y="604"/>
                    </a:lnTo>
                    <a:lnTo>
                      <a:pt x="848" y="604"/>
                    </a:lnTo>
                    <a:lnTo>
                      <a:pt x="848" y="604"/>
                    </a:lnTo>
                    <a:lnTo>
                      <a:pt x="848" y="602"/>
                    </a:lnTo>
                    <a:lnTo>
                      <a:pt x="846" y="602"/>
                    </a:lnTo>
                    <a:lnTo>
                      <a:pt x="845" y="602"/>
                    </a:lnTo>
                    <a:lnTo>
                      <a:pt x="845" y="602"/>
                    </a:lnTo>
                    <a:lnTo>
                      <a:pt x="845" y="602"/>
                    </a:lnTo>
                    <a:lnTo>
                      <a:pt x="845" y="602"/>
                    </a:lnTo>
                    <a:lnTo>
                      <a:pt x="845" y="602"/>
                    </a:lnTo>
                    <a:lnTo>
                      <a:pt x="843" y="602"/>
                    </a:lnTo>
                    <a:lnTo>
                      <a:pt x="843" y="602"/>
                    </a:lnTo>
                    <a:lnTo>
                      <a:pt x="841" y="602"/>
                    </a:lnTo>
                    <a:lnTo>
                      <a:pt x="841" y="602"/>
                    </a:lnTo>
                    <a:lnTo>
                      <a:pt x="839" y="602"/>
                    </a:lnTo>
                    <a:lnTo>
                      <a:pt x="837" y="602"/>
                    </a:lnTo>
                    <a:lnTo>
                      <a:pt x="837" y="602"/>
                    </a:lnTo>
                    <a:lnTo>
                      <a:pt x="836" y="602"/>
                    </a:lnTo>
                    <a:lnTo>
                      <a:pt x="834" y="602"/>
                    </a:lnTo>
                    <a:lnTo>
                      <a:pt x="834" y="602"/>
                    </a:lnTo>
                    <a:lnTo>
                      <a:pt x="832" y="600"/>
                    </a:lnTo>
                    <a:lnTo>
                      <a:pt x="830" y="600"/>
                    </a:lnTo>
                    <a:lnTo>
                      <a:pt x="830" y="600"/>
                    </a:lnTo>
                    <a:lnTo>
                      <a:pt x="830" y="600"/>
                    </a:lnTo>
                    <a:lnTo>
                      <a:pt x="828" y="600"/>
                    </a:lnTo>
                    <a:lnTo>
                      <a:pt x="827" y="600"/>
                    </a:lnTo>
                    <a:lnTo>
                      <a:pt x="827" y="600"/>
                    </a:lnTo>
                    <a:lnTo>
                      <a:pt x="823" y="600"/>
                    </a:lnTo>
                    <a:lnTo>
                      <a:pt x="823" y="600"/>
                    </a:lnTo>
                    <a:lnTo>
                      <a:pt x="823" y="600"/>
                    </a:lnTo>
                    <a:lnTo>
                      <a:pt x="821" y="602"/>
                    </a:lnTo>
                    <a:lnTo>
                      <a:pt x="821" y="602"/>
                    </a:lnTo>
                    <a:lnTo>
                      <a:pt x="821" y="600"/>
                    </a:lnTo>
                    <a:lnTo>
                      <a:pt x="821" y="600"/>
                    </a:lnTo>
                    <a:lnTo>
                      <a:pt x="819" y="600"/>
                    </a:lnTo>
                    <a:lnTo>
                      <a:pt x="819" y="600"/>
                    </a:lnTo>
                    <a:lnTo>
                      <a:pt x="819" y="600"/>
                    </a:lnTo>
                    <a:lnTo>
                      <a:pt x="817" y="600"/>
                    </a:lnTo>
                    <a:lnTo>
                      <a:pt x="817" y="600"/>
                    </a:lnTo>
                    <a:lnTo>
                      <a:pt x="817" y="600"/>
                    </a:lnTo>
                    <a:lnTo>
                      <a:pt x="817" y="600"/>
                    </a:lnTo>
                    <a:lnTo>
                      <a:pt x="817" y="600"/>
                    </a:lnTo>
                    <a:lnTo>
                      <a:pt x="816" y="600"/>
                    </a:lnTo>
                    <a:lnTo>
                      <a:pt x="814" y="600"/>
                    </a:lnTo>
                    <a:lnTo>
                      <a:pt x="814" y="600"/>
                    </a:lnTo>
                    <a:lnTo>
                      <a:pt x="814" y="598"/>
                    </a:lnTo>
                    <a:lnTo>
                      <a:pt x="812" y="598"/>
                    </a:lnTo>
                    <a:lnTo>
                      <a:pt x="812" y="598"/>
                    </a:lnTo>
                    <a:lnTo>
                      <a:pt x="812" y="598"/>
                    </a:lnTo>
                    <a:lnTo>
                      <a:pt x="812" y="598"/>
                    </a:lnTo>
                    <a:lnTo>
                      <a:pt x="812" y="597"/>
                    </a:lnTo>
                    <a:lnTo>
                      <a:pt x="810" y="597"/>
                    </a:lnTo>
                    <a:lnTo>
                      <a:pt x="810" y="597"/>
                    </a:lnTo>
                    <a:lnTo>
                      <a:pt x="808" y="597"/>
                    </a:lnTo>
                    <a:lnTo>
                      <a:pt x="807" y="597"/>
                    </a:lnTo>
                    <a:lnTo>
                      <a:pt x="807" y="597"/>
                    </a:lnTo>
                    <a:lnTo>
                      <a:pt x="807" y="597"/>
                    </a:lnTo>
                    <a:lnTo>
                      <a:pt x="805" y="597"/>
                    </a:lnTo>
                    <a:lnTo>
                      <a:pt x="803" y="597"/>
                    </a:lnTo>
                    <a:lnTo>
                      <a:pt x="801" y="597"/>
                    </a:lnTo>
                    <a:lnTo>
                      <a:pt x="801" y="597"/>
                    </a:lnTo>
                    <a:lnTo>
                      <a:pt x="801" y="598"/>
                    </a:lnTo>
                    <a:lnTo>
                      <a:pt x="801" y="598"/>
                    </a:lnTo>
                    <a:lnTo>
                      <a:pt x="799" y="598"/>
                    </a:lnTo>
                    <a:lnTo>
                      <a:pt x="799" y="598"/>
                    </a:lnTo>
                    <a:lnTo>
                      <a:pt x="799" y="598"/>
                    </a:lnTo>
                    <a:lnTo>
                      <a:pt x="798" y="598"/>
                    </a:lnTo>
                    <a:lnTo>
                      <a:pt x="796" y="598"/>
                    </a:lnTo>
                    <a:lnTo>
                      <a:pt x="796" y="598"/>
                    </a:lnTo>
                    <a:lnTo>
                      <a:pt x="796" y="598"/>
                    </a:lnTo>
                    <a:lnTo>
                      <a:pt x="794" y="598"/>
                    </a:lnTo>
                    <a:lnTo>
                      <a:pt x="794" y="600"/>
                    </a:lnTo>
                    <a:lnTo>
                      <a:pt x="792" y="598"/>
                    </a:lnTo>
                    <a:lnTo>
                      <a:pt x="792" y="598"/>
                    </a:lnTo>
                    <a:lnTo>
                      <a:pt x="790" y="598"/>
                    </a:lnTo>
                    <a:lnTo>
                      <a:pt x="790" y="598"/>
                    </a:lnTo>
                    <a:lnTo>
                      <a:pt x="789" y="600"/>
                    </a:lnTo>
                    <a:lnTo>
                      <a:pt x="789" y="600"/>
                    </a:lnTo>
                    <a:lnTo>
                      <a:pt x="789" y="600"/>
                    </a:lnTo>
                    <a:lnTo>
                      <a:pt x="789" y="600"/>
                    </a:lnTo>
                    <a:lnTo>
                      <a:pt x="789" y="600"/>
                    </a:lnTo>
                    <a:lnTo>
                      <a:pt x="789" y="600"/>
                    </a:lnTo>
                    <a:lnTo>
                      <a:pt x="787" y="602"/>
                    </a:lnTo>
                    <a:lnTo>
                      <a:pt x="787" y="602"/>
                    </a:lnTo>
                    <a:lnTo>
                      <a:pt x="785" y="602"/>
                    </a:lnTo>
                    <a:lnTo>
                      <a:pt x="785" y="602"/>
                    </a:lnTo>
                    <a:lnTo>
                      <a:pt x="785" y="602"/>
                    </a:lnTo>
                    <a:lnTo>
                      <a:pt x="783" y="604"/>
                    </a:lnTo>
                    <a:lnTo>
                      <a:pt x="783" y="604"/>
                    </a:lnTo>
                    <a:lnTo>
                      <a:pt x="783" y="604"/>
                    </a:lnTo>
                    <a:lnTo>
                      <a:pt x="783" y="604"/>
                    </a:lnTo>
                    <a:lnTo>
                      <a:pt x="781" y="604"/>
                    </a:lnTo>
                    <a:lnTo>
                      <a:pt x="781" y="606"/>
                    </a:lnTo>
                    <a:lnTo>
                      <a:pt x="780" y="606"/>
                    </a:lnTo>
                    <a:lnTo>
                      <a:pt x="780" y="606"/>
                    </a:lnTo>
                    <a:lnTo>
                      <a:pt x="780" y="606"/>
                    </a:lnTo>
                    <a:lnTo>
                      <a:pt x="780" y="606"/>
                    </a:lnTo>
                    <a:lnTo>
                      <a:pt x="780" y="606"/>
                    </a:lnTo>
                    <a:lnTo>
                      <a:pt x="780" y="607"/>
                    </a:lnTo>
                    <a:lnTo>
                      <a:pt x="780" y="607"/>
                    </a:lnTo>
                    <a:lnTo>
                      <a:pt x="780" y="607"/>
                    </a:lnTo>
                    <a:lnTo>
                      <a:pt x="780" y="607"/>
                    </a:lnTo>
                    <a:lnTo>
                      <a:pt x="780" y="607"/>
                    </a:lnTo>
                    <a:lnTo>
                      <a:pt x="778" y="609"/>
                    </a:lnTo>
                    <a:lnTo>
                      <a:pt x="778" y="609"/>
                    </a:lnTo>
                    <a:lnTo>
                      <a:pt x="780" y="609"/>
                    </a:lnTo>
                    <a:lnTo>
                      <a:pt x="780" y="609"/>
                    </a:lnTo>
                    <a:lnTo>
                      <a:pt x="780" y="609"/>
                    </a:lnTo>
                    <a:lnTo>
                      <a:pt x="780" y="609"/>
                    </a:lnTo>
                    <a:lnTo>
                      <a:pt x="780" y="611"/>
                    </a:lnTo>
                    <a:lnTo>
                      <a:pt x="780" y="611"/>
                    </a:lnTo>
                    <a:lnTo>
                      <a:pt x="780" y="611"/>
                    </a:lnTo>
                    <a:lnTo>
                      <a:pt x="780" y="613"/>
                    </a:lnTo>
                    <a:lnTo>
                      <a:pt x="778" y="613"/>
                    </a:lnTo>
                    <a:lnTo>
                      <a:pt x="778" y="613"/>
                    </a:lnTo>
                    <a:lnTo>
                      <a:pt x="778" y="613"/>
                    </a:lnTo>
                    <a:lnTo>
                      <a:pt x="778" y="613"/>
                    </a:lnTo>
                    <a:lnTo>
                      <a:pt x="778" y="613"/>
                    </a:lnTo>
                    <a:lnTo>
                      <a:pt x="778" y="613"/>
                    </a:lnTo>
                    <a:lnTo>
                      <a:pt x="776" y="615"/>
                    </a:lnTo>
                    <a:lnTo>
                      <a:pt x="776" y="615"/>
                    </a:lnTo>
                    <a:lnTo>
                      <a:pt x="776" y="613"/>
                    </a:lnTo>
                    <a:lnTo>
                      <a:pt x="776" y="613"/>
                    </a:lnTo>
                    <a:lnTo>
                      <a:pt x="774" y="613"/>
                    </a:lnTo>
                    <a:lnTo>
                      <a:pt x="774" y="611"/>
                    </a:lnTo>
                    <a:lnTo>
                      <a:pt x="774" y="611"/>
                    </a:lnTo>
                    <a:lnTo>
                      <a:pt x="774" y="611"/>
                    </a:lnTo>
                    <a:lnTo>
                      <a:pt x="774" y="611"/>
                    </a:lnTo>
                    <a:lnTo>
                      <a:pt x="772" y="611"/>
                    </a:lnTo>
                    <a:lnTo>
                      <a:pt x="772" y="611"/>
                    </a:lnTo>
                    <a:lnTo>
                      <a:pt x="772" y="611"/>
                    </a:lnTo>
                    <a:lnTo>
                      <a:pt x="770" y="609"/>
                    </a:lnTo>
                    <a:lnTo>
                      <a:pt x="770" y="609"/>
                    </a:lnTo>
                    <a:lnTo>
                      <a:pt x="770" y="609"/>
                    </a:lnTo>
                    <a:lnTo>
                      <a:pt x="770" y="609"/>
                    </a:lnTo>
                    <a:lnTo>
                      <a:pt x="770" y="609"/>
                    </a:lnTo>
                    <a:lnTo>
                      <a:pt x="770" y="609"/>
                    </a:lnTo>
                    <a:lnTo>
                      <a:pt x="769" y="607"/>
                    </a:lnTo>
                    <a:lnTo>
                      <a:pt x="769" y="607"/>
                    </a:lnTo>
                    <a:lnTo>
                      <a:pt x="769" y="609"/>
                    </a:lnTo>
                    <a:lnTo>
                      <a:pt x="769" y="609"/>
                    </a:lnTo>
                    <a:lnTo>
                      <a:pt x="767" y="609"/>
                    </a:lnTo>
                    <a:lnTo>
                      <a:pt x="767" y="609"/>
                    </a:lnTo>
                    <a:lnTo>
                      <a:pt x="767" y="609"/>
                    </a:lnTo>
                    <a:lnTo>
                      <a:pt x="767" y="609"/>
                    </a:lnTo>
                    <a:lnTo>
                      <a:pt x="765" y="609"/>
                    </a:lnTo>
                    <a:lnTo>
                      <a:pt x="765" y="609"/>
                    </a:lnTo>
                    <a:lnTo>
                      <a:pt x="765" y="609"/>
                    </a:lnTo>
                    <a:lnTo>
                      <a:pt x="763" y="609"/>
                    </a:lnTo>
                    <a:lnTo>
                      <a:pt x="763" y="609"/>
                    </a:lnTo>
                    <a:lnTo>
                      <a:pt x="761" y="609"/>
                    </a:lnTo>
                    <a:lnTo>
                      <a:pt x="761" y="609"/>
                    </a:lnTo>
                    <a:lnTo>
                      <a:pt x="761" y="609"/>
                    </a:lnTo>
                    <a:lnTo>
                      <a:pt x="758" y="609"/>
                    </a:lnTo>
                    <a:lnTo>
                      <a:pt x="758" y="609"/>
                    </a:lnTo>
                    <a:lnTo>
                      <a:pt x="758" y="609"/>
                    </a:lnTo>
                    <a:lnTo>
                      <a:pt x="758" y="609"/>
                    </a:lnTo>
                    <a:lnTo>
                      <a:pt x="758" y="611"/>
                    </a:lnTo>
                    <a:lnTo>
                      <a:pt x="758" y="611"/>
                    </a:lnTo>
                    <a:lnTo>
                      <a:pt x="756" y="611"/>
                    </a:lnTo>
                    <a:lnTo>
                      <a:pt x="756" y="611"/>
                    </a:lnTo>
                    <a:lnTo>
                      <a:pt x="756" y="611"/>
                    </a:lnTo>
                    <a:lnTo>
                      <a:pt x="754" y="613"/>
                    </a:lnTo>
                    <a:lnTo>
                      <a:pt x="754" y="613"/>
                    </a:lnTo>
                    <a:lnTo>
                      <a:pt x="754" y="613"/>
                    </a:lnTo>
                    <a:lnTo>
                      <a:pt x="754" y="613"/>
                    </a:lnTo>
                    <a:lnTo>
                      <a:pt x="754" y="615"/>
                    </a:lnTo>
                    <a:lnTo>
                      <a:pt x="752" y="615"/>
                    </a:lnTo>
                    <a:lnTo>
                      <a:pt x="752" y="613"/>
                    </a:lnTo>
                    <a:lnTo>
                      <a:pt x="752" y="613"/>
                    </a:lnTo>
                    <a:lnTo>
                      <a:pt x="752" y="613"/>
                    </a:lnTo>
                    <a:lnTo>
                      <a:pt x="752" y="613"/>
                    </a:lnTo>
                    <a:lnTo>
                      <a:pt x="752" y="613"/>
                    </a:lnTo>
                    <a:lnTo>
                      <a:pt x="751" y="613"/>
                    </a:lnTo>
                    <a:lnTo>
                      <a:pt x="751" y="613"/>
                    </a:lnTo>
                    <a:lnTo>
                      <a:pt x="749" y="613"/>
                    </a:lnTo>
                    <a:lnTo>
                      <a:pt x="749" y="613"/>
                    </a:lnTo>
                    <a:lnTo>
                      <a:pt x="749" y="613"/>
                    </a:lnTo>
                    <a:lnTo>
                      <a:pt x="747" y="615"/>
                    </a:lnTo>
                    <a:lnTo>
                      <a:pt x="747" y="615"/>
                    </a:lnTo>
                    <a:lnTo>
                      <a:pt x="747" y="615"/>
                    </a:lnTo>
                    <a:lnTo>
                      <a:pt x="747" y="615"/>
                    </a:lnTo>
                    <a:lnTo>
                      <a:pt x="747" y="615"/>
                    </a:lnTo>
                    <a:lnTo>
                      <a:pt x="747" y="617"/>
                    </a:lnTo>
                    <a:lnTo>
                      <a:pt x="747" y="617"/>
                    </a:lnTo>
                    <a:lnTo>
                      <a:pt x="745" y="617"/>
                    </a:lnTo>
                    <a:lnTo>
                      <a:pt x="745" y="617"/>
                    </a:lnTo>
                    <a:lnTo>
                      <a:pt x="745" y="617"/>
                    </a:lnTo>
                    <a:lnTo>
                      <a:pt x="745" y="617"/>
                    </a:lnTo>
                    <a:lnTo>
                      <a:pt x="745" y="617"/>
                    </a:lnTo>
                    <a:lnTo>
                      <a:pt x="743" y="617"/>
                    </a:lnTo>
                    <a:lnTo>
                      <a:pt x="742" y="617"/>
                    </a:lnTo>
                    <a:lnTo>
                      <a:pt x="742" y="617"/>
                    </a:lnTo>
                    <a:lnTo>
                      <a:pt x="742" y="618"/>
                    </a:lnTo>
                    <a:lnTo>
                      <a:pt x="740" y="618"/>
                    </a:lnTo>
                    <a:lnTo>
                      <a:pt x="740" y="618"/>
                    </a:lnTo>
                    <a:lnTo>
                      <a:pt x="738" y="618"/>
                    </a:lnTo>
                    <a:lnTo>
                      <a:pt x="738" y="618"/>
                    </a:lnTo>
                    <a:lnTo>
                      <a:pt x="738" y="618"/>
                    </a:lnTo>
                    <a:lnTo>
                      <a:pt x="738" y="618"/>
                    </a:lnTo>
                    <a:lnTo>
                      <a:pt x="738" y="618"/>
                    </a:lnTo>
                    <a:lnTo>
                      <a:pt x="736" y="618"/>
                    </a:lnTo>
                    <a:lnTo>
                      <a:pt x="736" y="618"/>
                    </a:lnTo>
                    <a:lnTo>
                      <a:pt x="736" y="620"/>
                    </a:lnTo>
                    <a:lnTo>
                      <a:pt x="736" y="620"/>
                    </a:lnTo>
                    <a:lnTo>
                      <a:pt x="736" y="620"/>
                    </a:lnTo>
                    <a:lnTo>
                      <a:pt x="734" y="620"/>
                    </a:lnTo>
                    <a:lnTo>
                      <a:pt x="734" y="620"/>
                    </a:lnTo>
                    <a:lnTo>
                      <a:pt x="734" y="622"/>
                    </a:lnTo>
                    <a:lnTo>
                      <a:pt x="731" y="622"/>
                    </a:lnTo>
                    <a:lnTo>
                      <a:pt x="729" y="620"/>
                    </a:lnTo>
                    <a:lnTo>
                      <a:pt x="729" y="620"/>
                    </a:lnTo>
                    <a:lnTo>
                      <a:pt x="727" y="622"/>
                    </a:lnTo>
                    <a:lnTo>
                      <a:pt x="727" y="622"/>
                    </a:lnTo>
                    <a:lnTo>
                      <a:pt x="727" y="622"/>
                    </a:lnTo>
                    <a:lnTo>
                      <a:pt x="727" y="622"/>
                    </a:lnTo>
                    <a:lnTo>
                      <a:pt x="727" y="622"/>
                    </a:lnTo>
                    <a:lnTo>
                      <a:pt x="727" y="622"/>
                    </a:lnTo>
                    <a:lnTo>
                      <a:pt x="727" y="622"/>
                    </a:lnTo>
                    <a:lnTo>
                      <a:pt x="725" y="622"/>
                    </a:lnTo>
                    <a:lnTo>
                      <a:pt x="725" y="622"/>
                    </a:lnTo>
                    <a:lnTo>
                      <a:pt x="725" y="622"/>
                    </a:lnTo>
                    <a:lnTo>
                      <a:pt x="725" y="624"/>
                    </a:lnTo>
                    <a:lnTo>
                      <a:pt x="725" y="624"/>
                    </a:lnTo>
                    <a:lnTo>
                      <a:pt x="723" y="624"/>
                    </a:lnTo>
                    <a:lnTo>
                      <a:pt x="723" y="626"/>
                    </a:lnTo>
                    <a:lnTo>
                      <a:pt x="723" y="626"/>
                    </a:lnTo>
                    <a:lnTo>
                      <a:pt x="723" y="626"/>
                    </a:lnTo>
                    <a:lnTo>
                      <a:pt x="723" y="627"/>
                    </a:lnTo>
                    <a:lnTo>
                      <a:pt x="723" y="627"/>
                    </a:lnTo>
                    <a:lnTo>
                      <a:pt x="722" y="629"/>
                    </a:lnTo>
                    <a:lnTo>
                      <a:pt x="722" y="629"/>
                    </a:lnTo>
                    <a:lnTo>
                      <a:pt x="722" y="629"/>
                    </a:lnTo>
                    <a:lnTo>
                      <a:pt x="722" y="629"/>
                    </a:lnTo>
                    <a:lnTo>
                      <a:pt x="722" y="629"/>
                    </a:lnTo>
                    <a:lnTo>
                      <a:pt x="722" y="629"/>
                    </a:lnTo>
                    <a:lnTo>
                      <a:pt x="720" y="629"/>
                    </a:lnTo>
                    <a:lnTo>
                      <a:pt x="720" y="629"/>
                    </a:lnTo>
                    <a:lnTo>
                      <a:pt x="720" y="629"/>
                    </a:lnTo>
                    <a:lnTo>
                      <a:pt x="718" y="629"/>
                    </a:lnTo>
                    <a:lnTo>
                      <a:pt x="718" y="629"/>
                    </a:lnTo>
                    <a:lnTo>
                      <a:pt x="718" y="629"/>
                    </a:lnTo>
                    <a:lnTo>
                      <a:pt x="718" y="629"/>
                    </a:lnTo>
                    <a:lnTo>
                      <a:pt x="718" y="629"/>
                    </a:lnTo>
                    <a:lnTo>
                      <a:pt x="716" y="629"/>
                    </a:lnTo>
                    <a:lnTo>
                      <a:pt x="716" y="631"/>
                    </a:lnTo>
                    <a:lnTo>
                      <a:pt x="716" y="631"/>
                    </a:lnTo>
                    <a:lnTo>
                      <a:pt x="714" y="631"/>
                    </a:lnTo>
                    <a:lnTo>
                      <a:pt x="714" y="631"/>
                    </a:lnTo>
                    <a:lnTo>
                      <a:pt x="714" y="629"/>
                    </a:lnTo>
                    <a:lnTo>
                      <a:pt x="714" y="629"/>
                    </a:lnTo>
                    <a:lnTo>
                      <a:pt x="713" y="629"/>
                    </a:lnTo>
                    <a:lnTo>
                      <a:pt x="713" y="629"/>
                    </a:lnTo>
                    <a:lnTo>
                      <a:pt x="711" y="629"/>
                    </a:lnTo>
                    <a:lnTo>
                      <a:pt x="711" y="629"/>
                    </a:lnTo>
                    <a:lnTo>
                      <a:pt x="709" y="629"/>
                    </a:lnTo>
                    <a:lnTo>
                      <a:pt x="709" y="627"/>
                    </a:lnTo>
                    <a:lnTo>
                      <a:pt x="709" y="627"/>
                    </a:lnTo>
                    <a:lnTo>
                      <a:pt x="709" y="627"/>
                    </a:lnTo>
                    <a:lnTo>
                      <a:pt x="709" y="627"/>
                    </a:lnTo>
                    <a:lnTo>
                      <a:pt x="707" y="627"/>
                    </a:lnTo>
                    <a:lnTo>
                      <a:pt x="707" y="627"/>
                    </a:lnTo>
                    <a:lnTo>
                      <a:pt x="707" y="627"/>
                    </a:lnTo>
                    <a:lnTo>
                      <a:pt x="707" y="626"/>
                    </a:lnTo>
                    <a:lnTo>
                      <a:pt x="705" y="626"/>
                    </a:lnTo>
                    <a:lnTo>
                      <a:pt x="705" y="626"/>
                    </a:lnTo>
                    <a:lnTo>
                      <a:pt x="705" y="626"/>
                    </a:lnTo>
                    <a:lnTo>
                      <a:pt x="705" y="626"/>
                    </a:lnTo>
                    <a:lnTo>
                      <a:pt x="705" y="626"/>
                    </a:lnTo>
                    <a:lnTo>
                      <a:pt x="705" y="626"/>
                    </a:lnTo>
                    <a:lnTo>
                      <a:pt x="704" y="626"/>
                    </a:lnTo>
                    <a:lnTo>
                      <a:pt x="704" y="626"/>
                    </a:lnTo>
                    <a:lnTo>
                      <a:pt x="704" y="626"/>
                    </a:lnTo>
                    <a:lnTo>
                      <a:pt x="704" y="627"/>
                    </a:lnTo>
                    <a:lnTo>
                      <a:pt x="704" y="627"/>
                    </a:lnTo>
                    <a:lnTo>
                      <a:pt x="704" y="627"/>
                    </a:lnTo>
                    <a:lnTo>
                      <a:pt x="704" y="627"/>
                    </a:lnTo>
                    <a:lnTo>
                      <a:pt x="704" y="629"/>
                    </a:lnTo>
                    <a:lnTo>
                      <a:pt x="704" y="629"/>
                    </a:lnTo>
                    <a:lnTo>
                      <a:pt x="704" y="631"/>
                    </a:lnTo>
                    <a:lnTo>
                      <a:pt x="704" y="631"/>
                    </a:lnTo>
                    <a:lnTo>
                      <a:pt x="704" y="631"/>
                    </a:lnTo>
                    <a:lnTo>
                      <a:pt x="704" y="631"/>
                    </a:lnTo>
                    <a:lnTo>
                      <a:pt x="704" y="631"/>
                    </a:lnTo>
                    <a:lnTo>
                      <a:pt x="705" y="631"/>
                    </a:lnTo>
                    <a:lnTo>
                      <a:pt x="705" y="633"/>
                    </a:lnTo>
                    <a:lnTo>
                      <a:pt x="704" y="633"/>
                    </a:lnTo>
                    <a:lnTo>
                      <a:pt x="704" y="633"/>
                    </a:lnTo>
                    <a:lnTo>
                      <a:pt x="704" y="633"/>
                    </a:lnTo>
                    <a:lnTo>
                      <a:pt x="705" y="633"/>
                    </a:lnTo>
                    <a:lnTo>
                      <a:pt x="705" y="633"/>
                    </a:lnTo>
                    <a:lnTo>
                      <a:pt x="704" y="635"/>
                    </a:lnTo>
                    <a:lnTo>
                      <a:pt x="704" y="635"/>
                    </a:lnTo>
                    <a:lnTo>
                      <a:pt x="704" y="635"/>
                    </a:lnTo>
                    <a:lnTo>
                      <a:pt x="704" y="635"/>
                    </a:lnTo>
                    <a:lnTo>
                      <a:pt x="704" y="635"/>
                    </a:lnTo>
                    <a:lnTo>
                      <a:pt x="704" y="635"/>
                    </a:lnTo>
                    <a:lnTo>
                      <a:pt x="704" y="635"/>
                    </a:lnTo>
                    <a:lnTo>
                      <a:pt x="704" y="635"/>
                    </a:lnTo>
                    <a:lnTo>
                      <a:pt x="704" y="635"/>
                    </a:lnTo>
                    <a:lnTo>
                      <a:pt x="704" y="635"/>
                    </a:lnTo>
                    <a:lnTo>
                      <a:pt x="702" y="635"/>
                    </a:lnTo>
                    <a:lnTo>
                      <a:pt x="702" y="635"/>
                    </a:lnTo>
                    <a:lnTo>
                      <a:pt x="702" y="636"/>
                    </a:lnTo>
                    <a:lnTo>
                      <a:pt x="702" y="636"/>
                    </a:lnTo>
                    <a:lnTo>
                      <a:pt x="700" y="636"/>
                    </a:lnTo>
                    <a:lnTo>
                      <a:pt x="700" y="636"/>
                    </a:lnTo>
                    <a:lnTo>
                      <a:pt x="700" y="636"/>
                    </a:lnTo>
                    <a:lnTo>
                      <a:pt x="700" y="636"/>
                    </a:lnTo>
                    <a:lnTo>
                      <a:pt x="698" y="636"/>
                    </a:lnTo>
                    <a:lnTo>
                      <a:pt x="698" y="636"/>
                    </a:lnTo>
                    <a:lnTo>
                      <a:pt x="698" y="636"/>
                    </a:lnTo>
                    <a:lnTo>
                      <a:pt x="698" y="636"/>
                    </a:lnTo>
                    <a:lnTo>
                      <a:pt x="698" y="636"/>
                    </a:lnTo>
                    <a:lnTo>
                      <a:pt x="698" y="636"/>
                    </a:lnTo>
                    <a:lnTo>
                      <a:pt x="698" y="636"/>
                    </a:lnTo>
                    <a:lnTo>
                      <a:pt x="696" y="636"/>
                    </a:lnTo>
                    <a:lnTo>
                      <a:pt x="696" y="636"/>
                    </a:lnTo>
                    <a:lnTo>
                      <a:pt x="696" y="636"/>
                    </a:lnTo>
                    <a:lnTo>
                      <a:pt x="696" y="636"/>
                    </a:lnTo>
                    <a:lnTo>
                      <a:pt x="696" y="636"/>
                    </a:lnTo>
                    <a:lnTo>
                      <a:pt x="695" y="636"/>
                    </a:lnTo>
                    <a:lnTo>
                      <a:pt x="695" y="636"/>
                    </a:lnTo>
                    <a:lnTo>
                      <a:pt x="695" y="636"/>
                    </a:lnTo>
                    <a:lnTo>
                      <a:pt x="693" y="636"/>
                    </a:lnTo>
                    <a:lnTo>
                      <a:pt x="693" y="636"/>
                    </a:lnTo>
                    <a:lnTo>
                      <a:pt x="693" y="636"/>
                    </a:lnTo>
                    <a:lnTo>
                      <a:pt x="693" y="636"/>
                    </a:lnTo>
                    <a:lnTo>
                      <a:pt x="693" y="636"/>
                    </a:lnTo>
                    <a:lnTo>
                      <a:pt x="693" y="638"/>
                    </a:lnTo>
                    <a:lnTo>
                      <a:pt x="691" y="638"/>
                    </a:lnTo>
                    <a:lnTo>
                      <a:pt x="691" y="638"/>
                    </a:lnTo>
                    <a:lnTo>
                      <a:pt x="691" y="638"/>
                    </a:lnTo>
                    <a:lnTo>
                      <a:pt x="691" y="638"/>
                    </a:lnTo>
                    <a:lnTo>
                      <a:pt x="691" y="638"/>
                    </a:lnTo>
                    <a:lnTo>
                      <a:pt x="691" y="640"/>
                    </a:lnTo>
                    <a:lnTo>
                      <a:pt x="691" y="640"/>
                    </a:lnTo>
                    <a:lnTo>
                      <a:pt x="691" y="640"/>
                    </a:lnTo>
                    <a:lnTo>
                      <a:pt x="689" y="642"/>
                    </a:lnTo>
                    <a:lnTo>
                      <a:pt x="689" y="642"/>
                    </a:lnTo>
                    <a:lnTo>
                      <a:pt x="689" y="642"/>
                    </a:lnTo>
                    <a:lnTo>
                      <a:pt x="689" y="642"/>
                    </a:lnTo>
                    <a:lnTo>
                      <a:pt x="687" y="640"/>
                    </a:lnTo>
                    <a:lnTo>
                      <a:pt x="687" y="640"/>
                    </a:lnTo>
                    <a:lnTo>
                      <a:pt x="687" y="640"/>
                    </a:lnTo>
                    <a:lnTo>
                      <a:pt x="687" y="640"/>
                    </a:lnTo>
                    <a:lnTo>
                      <a:pt x="687" y="640"/>
                    </a:lnTo>
                    <a:lnTo>
                      <a:pt x="687" y="640"/>
                    </a:lnTo>
                    <a:lnTo>
                      <a:pt x="687" y="640"/>
                    </a:lnTo>
                    <a:lnTo>
                      <a:pt x="685" y="640"/>
                    </a:lnTo>
                    <a:lnTo>
                      <a:pt x="685" y="640"/>
                    </a:lnTo>
                    <a:lnTo>
                      <a:pt x="685" y="640"/>
                    </a:lnTo>
                    <a:lnTo>
                      <a:pt x="684" y="642"/>
                    </a:lnTo>
                    <a:lnTo>
                      <a:pt x="684" y="642"/>
                    </a:lnTo>
                    <a:lnTo>
                      <a:pt x="684" y="642"/>
                    </a:lnTo>
                    <a:lnTo>
                      <a:pt x="684" y="642"/>
                    </a:lnTo>
                    <a:lnTo>
                      <a:pt x="684" y="642"/>
                    </a:lnTo>
                    <a:lnTo>
                      <a:pt x="682" y="642"/>
                    </a:lnTo>
                    <a:lnTo>
                      <a:pt x="682" y="642"/>
                    </a:lnTo>
                    <a:lnTo>
                      <a:pt x="680" y="642"/>
                    </a:lnTo>
                    <a:lnTo>
                      <a:pt x="680" y="642"/>
                    </a:lnTo>
                    <a:lnTo>
                      <a:pt x="680" y="642"/>
                    </a:lnTo>
                    <a:lnTo>
                      <a:pt x="680" y="642"/>
                    </a:lnTo>
                    <a:lnTo>
                      <a:pt x="680" y="642"/>
                    </a:lnTo>
                    <a:lnTo>
                      <a:pt x="678" y="642"/>
                    </a:lnTo>
                    <a:lnTo>
                      <a:pt x="678" y="642"/>
                    </a:lnTo>
                    <a:lnTo>
                      <a:pt x="678" y="642"/>
                    </a:lnTo>
                    <a:lnTo>
                      <a:pt x="678" y="642"/>
                    </a:lnTo>
                    <a:lnTo>
                      <a:pt x="678" y="642"/>
                    </a:lnTo>
                    <a:lnTo>
                      <a:pt x="678" y="644"/>
                    </a:lnTo>
                    <a:lnTo>
                      <a:pt x="678" y="644"/>
                    </a:lnTo>
                    <a:lnTo>
                      <a:pt x="676" y="644"/>
                    </a:lnTo>
                    <a:lnTo>
                      <a:pt x="676" y="644"/>
                    </a:lnTo>
                    <a:lnTo>
                      <a:pt x="675" y="644"/>
                    </a:lnTo>
                    <a:lnTo>
                      <a:pt x="675" y="644"/>
                    </a:lnTo>
                    <a:lnTo>
                      <a:pt x="675" y="644"/>
                    </a:lnTo>
                    <a:lnTo>
                      <a:pt x="675" y="644"/>
                    </a:lnTo>
                    <a:lnTo>
                      <a:pt x="675" y="644"/>
                    </a:lnTo>
                    <a:lnTo>
                      <a:pt x="675" y="645"/>
                    </a:lnTo>
                    <a:lnTo>
                      <a:pt x="673" y="645"/>
                    </a:lnTo>
                    <a:lnTo>
                      <a:pt x="673" y="645"/>
                    </a:lnTo>
                    <a:lnTo>
                      <a:pt x="673" y="645"/>
                    </a:lnTo>
                    <a:lnTo>
                      <a:pt x="673" y="644"/>
                    </a:lnTo>
                    <a:lnTo>
                      <a:pt x="671" y="645"/>
                    </a:lnTo>
                    <a:lnTo>
                      <a:pt x="671" y="645"/>
                    </a:lnTo>
                    <a:lnTo>
                      <a:pt x="671" y="645"/>
                    </a:lnTo>
                    <a:lnTo>
                      <a:pt x="669" y="645"/>
                    </a:lnTo>
                    <a:lnTo>
                      <a:pt x="669" y="645"/>
                    </a:lnTo>
                    <a:lnTo>
                      <a:pt x="669" y="645"/>
                    </a:lnTo>
                    <a:lnTo>
                      <a:pt x="669" y="645"/>
                    </a:lnTo>
                    <a:lnTo>
                      <a:pt x="669" y="647"/>
                    </a:lnTo>
                    <a:lnTo>
                      <a:pt x="669" y="647"/>
                    </a:lnTo>
                    <a:lnTo>
                      <a:pt x="669" y="647"/>
                    </a:lnTo>
                    <a:lnTo>
                      <a:pt x="669" y="649"/>
                    </a:lnTo>
                    <a:lnTo>
                      <a:pt x="669" y="649"/>
                    </a:lnTo>
                    <a:lnTo>
                      <a:pt x="669" y="649"/>
                    </a:lnTo>
                    <a:lnTo>
                      <a:pt x="669" y="651"/>
                    </a:lnTo>
                    <a:lnTo>
                      <a:pt x="669" y="651"/>
                    </a:lnTo>
                    <a:lnTo>
                      <a:pt x="667" y="651"/>
                    </a:lnTo>
                    <a:lnTo>
                      <a:pt x="667" y="651"/>
                    </a:lnTo>
                    <a:lnTo>
                      <a:pt x="667" y="651"/>
                    </a:lnTo>
                    <a:lnTo>
                      <a:pt x="666" y="651"/>
                    </a:lnTo>
                    <a:lnTo>
                      <a:pt x="666" y="651"/>
                    </a:lnTo>
                    <a:lnTo>
                      <a:pt x="666" y="651"/>
                    </a:lnTo>
                    <a:lnTo>
                      <a:pt x="664" y="651"/>
                    </a:lnTo>
                    <a:lnTo>
                      <a:pt x="664" y="651"/>
                    </a:lnTo>
                    <a:lnTo>
                      <a:pt x="664" y="651"/>
                    </a:lnTo>
                    <a:lnTo>
                      <a:pt x="664" y="649"/>
                    </a:lnTo>
                    <a:lnTo>
                      <a:pt x="662" y="649"/>
                    </a:lnTo>
                    <a:lnTo>
                      <a:pt x="662" y="649"/>
                    </a:lnTo>
                    <a:lnTo>
                      <a:pt x="662" y="649"/>
                    </a:lnTo>
                    <a:lnTo>
                      <a:pt x="662" y="649"/>
                    </a:lnTo>
                    <a:lnTo>
                      <a:pt x="660" y="649"/>
                    </a:lnTo>
                    <a:lnTo>
                      <a:pt x="660" y="649"/>
                    </a:lnTo>
                    <a:lnTo>
                      <a:pt x="660" y="647"/>
                    </a:lnTo>
                    <a:lnTo>
                      <a:pt x="660" y="647"/>
                    </a:lnTo>
                    <a:lnTo>
                      <a:pt x="660" y="647"/>
                    </a:lnTo>
                    <a:lnTo>
                      <a:pt x="658" y="647"/>
                    </a:lnTo>
                    <a:lnTo>
                      <a:pt x="658" y="647"/>
                    </a:lnTo>
                    <a:lnTo>
                      <a:pt x="658" y="647"/>
                    </a:lnTo>
                    <a:lnTo>
                      <a:pt x="658" y="647"/>
                    </a:lnTo>
                    <a:lnTo>
                      <a:pt x="658" y="647"/>
                    </a:lnTo>
                    <a:lnTo>
                      <a:pt x="657" y="647"/>
                    </a:lnTo>
                    <a:lnTo>
                      <a:pt x="657" y="647"/>
                    </a:lnTo>
                    <a:lnTo>
                      <a:pt x="657" y="647"/>
                    </a:lnTo>
                    <a:lnTo>
                      <a:pt x="657" y="647"/>
                    </a:lnTo>
                    <a:lnTo>
                      <a:pt x="655" y="647"/>
                    </a:lnTo>
                    <a:lnTo>
                      <a:pt x="655" y="647"/>
                    </a:lnTo>
                    <a:lnTo>
                      <a:pt x="655" y="647"/>
                    </a:lnTo>
                    <a:lnTo>
                      <a:pt x="653" y="647"/>
                    </a:lnTo>
                    <a:lnTo>
                      <a:pt x="653" y="647"/>
                    </a:lnTo>
                    <a:lnTo>
                      <a:pt x="653" y="647"/>
                    </a:lnTo>
                    <a:lnTo>
                      <a:pt x="653" y="647"/>
                    </a:lnTo>
                    <a:lnTo>
                      <a:pt x="651" y="647"/>
                    </a:lnTo>
                    <a:lnTo>
                      <a:pt x="647" y="647"/>
                    </a:lnTo>
                    <a:lnTo>
                      <a:pt x="647" y="647"/>
                    </a:lnTo>
                    <a:lnTo>
                      <a:pt x="647" y="645"/>
                    </a:lnTo>
                    <a:lnTo>
                      <a:pt x="646" y="645"/>
                    </a:lnTo>
                    <a:lnTo>
                      <a:pt x="646" y="645"/>
                    </a:lnTo>
                    <a:lnTo>
                      <a:pt x="644" y="645"/>
                    </a:lnTo>
                    <a:lnTo>
                      <a:pt x="644" y="645"/>
                    </a:lnTo>
                    <a:lnTo>
                      <a:pt x="644" y="645"/>
                    </a:lnTo>
                    <a:lnTo>
                      <a:pt x="644" y="644"/>
                    </a:lnTo>
                    <a:lnTo>
                      <a:pt x="642" y="644"/>
                    </a:lnTo>
                    <a:lnTo>
                      <a:pt x="642" y="644"/>
                    </a:lnTo>
                    <a:lnTo>
                      <a:pt x="642" y="644"/>
                    </a:lnTo>
                    <a:lnTo>
                      <a:pt x="642" y="644"/>
                    </a:lnTo>
                    <a:lnTo>
                      <a:pt x="642" y="642"/>
                    </a:lnTo>
                    <a:lnTo>
                      <a:pt x="642" y="642"/>
                    </a:lnTo>
                    <a:lnTo>
                      <a:pt x="642" y="642"/>
                    </a:lnTo>
                    <a:lnTo>
                      <a:pt x="642" y="640"/>
                    </a:lnTo>
                    <a:lnTo>
                      <a:pt x="642" y="640"/>
                    </a:lnTo>
                    <a:lnTo>
                      <a:pt x="642" y="640"/>
                    </a:lnTo>
                    <a:lnTo>
                      <a:pt x="640" y="640"/>
                    </a:lnTo>
                    <a:lnTo>
                      <a:pt x="640" y="640"/>
                    </a:lnTo>
                    <a:lnTo>
                      <a:pt x="640" y="640"/>
                    </a:lnTo>
                    <a:lnTo>
                      <a:pt x="637" y="640"/>
                    </a:lnTo>
                    <a:lnTo>
                      <a:pt x="637" y="640"/>
                    </a:lnTo>
                    <a:lnTo>
                      <a:pt x="637" y="640"/>
                    </a:lnTo>
                    <a:lnTo>
                      <a:pt x="637" y="640"/>
                    </a:lnTo>
                    <a:lnTo>
                      <a:pt x="635" y="640"/>
                    </a:lnTo>
                    <a:lnTo>
                      <a:pt x="635" y="640"/>
                    </a:lnTo>
                    <a:lnTo>
                      <a:pt x="633" y="640"/>
                    </a:lnTo>
                    <a:lnTo>
                      <a:pt x="633" y="640"/>
                    </a:lnTo>
                    <a:lnTo>
                      <a:pt x="631" y="640"/>
                    </a:lnTo>
                    <a:lnTo>
                      <a:pt x="629" y="640"/>
                    </a:lnTo>
                    <a:lnTo>
                      <a:pt x="629" y="640"/>
                    </a:lnTo>
                    <a:lnTo>
                      <a:pt x="628" y="640"/>
                    </a:lnTo>
                    <a:lnTo>
                      <a:pt x="628" y="638"/>
                    </a:lnTo>
                    <a:lnTo>
                      <a:pt x="628" y="638"/>
                    </a:lnTo>
                    <a:lnTo>
                      <a:pt x="626" y="638"/>
                    </a:lnTo>
                    <a:lnTo>
                      <a:pt x="626" y="638"/>
                    </a:lnTo>
                    <a:lnTo>
                      <a:pt x="626" y="638"/>
                    </a:lnTo>
                    <a:lnTo>
                      <a:pt x="626" y="638"/>
                    </a:lnTo>
                    <a:lnTo>
                      <a:pt x="626" y="636"/>
                    </a:lnTo>
                    <a:lnTo>
                      <a:pt x="624" y="636"/>
                    </a:lnTo>
                    <a:lnTo>
                      <a:pt x="624" y="636"/>
                    </a:lnTo>
                    <a:lnTo>
                      <a:pt x="624" y="636"/>
                    </a:lnTo>
                    <a:lnTo>
                      <a:pt x="622" y="636"/>
                    </a:lnTo>
                    <a:lnTo>
                      <a:pt x="622" y="636"/>
                    </a:lnTo>
                    <a:lnTo>
                      <a:pt x="622" y="636"/>
                    </a:lnTo>
                    <a:lnTo>
                      <a:pt x="620" y="636"/>
                    </a:lnTo>
                    <a:lnTo>
                      <a:pt x="620" y="636"/>
                    </a:lnTo>
                    <a:lnTo>
                      <a:pt x="619" y="636"/>
                    </a:lnTo>
                    <a:lnTo>
                      <a:pt x="619" y="636"/>
                    </a:lnTo>
                    <a:lnTo>
                      <a:pt x="617" y="636"/>
                    </a:lnTo>
                    <a:lnTo>
                      <a:pt x="617" y="636"/>
                    </a:lnTo>
                    <a:lnTo>
                      <a:pt x="617" y="636"/>
                    </a:lnTo>
                    <a:lnTo>
                      <a:pt x="615" y="636"/>
                    </a:lnTo>
                    <a:lnTo>
                      <a:pt x="615" y="636"/>
                    </a:lnTo>
                    <a:lnTo>
                      <a:pt x="613" y="636"/>
                    </a:lnTo>
                    <a:lnTo>
                      <a:pt x="613" y="636"/>
                    </a:lnTo>
                    <a:lnTo>
                      <a:pt x="613" y="638"/>
                    </a:lnTo>
                    <a:lnTo>
                      <a:pt x="611" y="638"/>
                    </a:lnTo>
                    <a:lnTo>
                      <a:pt x="611" y="638"/>
                    </a:lnTo>
                    <a:lnTo>
                      <a:pt x="611" y="638"/>
                    </a:lnTo>
                    <a:lnTo>
                      <a:pt x="610" y="636"/>
                    </a:lnTo>
                    <a:lnTo>
                      <a:pt x="610" y="636"/>
                    </a:lnTo>
                    <a:lnTo>
                      <a:pt x="608" y="636"/>
                    </a:lnTo>
                    <a:lnTo>
                      <a:pt x="608" y="636"/>
                    </a:lnTo>
                    <a:lnTo>
                      <a:pt x="606" y="636"/>
                    </a:lnTo>
                    <a:lnTo>
                      <a:pt x="606" y="636"/>
                    </a:lnTo>
                    <a:lnTo>
                      <a:pt x="606" y="636"/>
                    </a:lnTo>
                    <a:lnTo>
                      <a:pt x="606" y="636"/>
                    </a:lnTo>
                    <a:lnTo>
                      <a:pt x="604" y="638"/>
                    </a:lnTo>
                    <a:lnTo>
                      <a:pt x="604" y="638"/>
                    </a:lnTo>
                    <a:lnTo>
                      <a:pt x="602" y="638"/>
                    </a:lnTo>
                    <a:lnTo>
                      <a:pt x="602" y="638"/>
                    </a:lnTo>
                    <a:lnTo>
                      <a:pt x="600" y="638"/>
                    </a:lnTo>
                    <a:lnTo>
                      <a:pt x="600" y="638"/>
                    </a:lnTo>
                    <a:lnTo>
                      <a:pt x="600" y="640"/>
                    </a:lnTo>
                    <a:lnTo>
                      <a:pt x="599" y="640"/>
                    </a:lnTo>
                    <a:lnTo>
                      <a:pt x="599" y="640"/>
                    </a:lnTo>
                    <a:lnTo>
                      <a:pt x="599" y="640"/>
                    </a:lnTo>
                    <a:lnTo>
                      <a:pt x="599" y="642"/>
                    </a:lnTo>
                    <a:lnTo>
                      <a:pt x="599" y="642"/>
                    </a:lnTo>
                    <a:lnTo>
                      <a:pt x="599" y="642"/>
                    </a:lnTo>
                    <a:lnTo>
                      <a:pt x="597" y="642"/>
                    </a:lnTo>
                    <a:lnTo>
                      <a:pt x="597" y="642"/>
                    </a:lnTo>
                    <a:lnTo>
                      <a:pt x="597" y="642"/>
                    </a:lnTo>
                    <a:lnTo>
                      <a:pt x="597" y="642"/>
                    </a:lnTo>
                    <a:lnTo>
                      <a:pt x="595" y="642"/>
                    </a:lnTo>
                    <a:lnTo>
                      <a:pt x="595" y="642"/>
                    </a:lnTo>
                    <a:lnTo>
                      <a:pt x="595" y="642"/>
                    </a:lnTo>
                    <a:lnTo>
                      <a:pt x="595" y="642"/>
                    </a:lnTo>
                    <a:lnTo>
                      <a:pt x="593" y="642"/>
                    </a:lnTo>
                    <a:lnTo>
                      <a:pt x="591" y="642"/>
                    </a:lnTo>
                    <a:lnTo>
                      <a:pt x="591" y="642"/>
                    </a:lnTo>
                    <a:lnTo>
                      <a:pt x="591" y="642"/>
                    </a:lnTo>
                    <a:lnTo>
                      <a:pt x="590" y="642"/>
                    </a:lnTo>
                    <a:lnTo>
                      <a:pt x="590" y="642"/>
                    </a:lnTo>
                    <a:lnTo>
                      <a:pt x="588" y="640"/>
                    </a:lnTo>
                    <a:lnTo>
                      <a:pt x="588" y="640"/>
                    </a:lnTo>
                    <a:lnTo>
                      <a:pt x="586" y="640"/>
                    </a:lnTo>
                    <a:lnTo>
                      <a:pt x="586" y="640"/>
                    </a:lnTo>
                    <a:lnTo>
                      <a:pt x="586" y="640"/>
                    </a:lnTo>
                    <a:lnTo>
                      <a:pt x="586" y="640"/>
                    </a:lnTo>
                    <a:lnTo>
                      <a:pt x="584" y="640"/>
                    </a:lnTo>
                    <a:lnTo>
                      <a:pt x="584" y="640"/>
                    </a:lnTo>
                    <a:lnTo>
                      <a:pt x="584" y="640"/>
                    </a:lnTo>
                    <a:lnTo>
                      <a:pt x="584" y="638"/>
                    </a:lnTo>
                    <a:lnTo>
                      <a:pt x="582" y="638"/>
                    </a:lnTo>
                    <a:lnTo>
                      <a:pt x="582" y="638"/>
                    </a:lnTo>
                    <a:lnTo>
                      <a:pt x="581" y="638"/>
                    </a:lnTo>
                    <a:lnTo>
                      <a:pt x="581" y="638"/>
                    </a:lnTo>
                    <a:lnTo>
                      <a:pt x="579" y="638"/>
                    </a:lnTo>
                    <a:lnTo>
                      <a:pt x="577" y="638"/>
                    </a:lnTo>
                    <a:lnTo>
                      <a:pt x="577" y="638"/>
                    </a:lnTo>
                    <a:lnTo>
                      <a:pt x="575" y="638"/>
                    </a:lnTo>
                    <a:lnTo>
                      <a:pt x="575" y="636"/>
                    </a:lnTo>
                    <a:lnTo>
                      <a:pt x="570" y="636"/>
                    </a:lnTo>
                    <a:lnTo>
                      <a:pt x="570" y="636"/>
                    </a:lnTo>
                    <a:lnTo>
                      <a:pt x="570" y="636"/>
                    </a:lnTo>
                    <a:lnTo>
                      <a:pt x="570" y="636"/>
                    </a:lnTo>
                    <a:lnTo>
                      <a:pt x="570" y="636"/>
                    </a:lnTo>
                    <a:lnTo>
                      <a:pt x="568" y="636"/>
                    </a:lnTo>
                    <a:lnTo>
                      <a:pt x="568" y="636"/>
                    </a:lnTo>
                    <a:lnTo>
                      <a:pt x="566" y="636"/>
                    </a:lnTo>
                    <a:lnTo>
                      <a:pt x="566" y="636"/>
                    </a:lnTo>
                    <a:lnTo>
                      <a:pt x="564" y="636"/>
                    </a:lnTo>
                    <a:lnTo>
                      <a:pt x="564" y="636"/>
                    </a:lnTo>
                    <a:lnTo>
                      <a:pt x="564" y="636"/>
                    </a:lnTo>
                    <a:lnTo>
                      <a:pt x="564" y="636"/>
                    </a:lnTo>
                    <a:lnTo>
                      <a:pt x="561" y="635"/>
                    </a:lnTo>
                    <a:lnTo>
                      <a:pt x="561" y="635"/>
                    </a:lnTo>
                    <a:lnTo>
                      <a:pt x="559" y="635"/>
                    </a:lnTo>
                    <a:lnTo>
                      <a:pt x="559" y="635"/>
                    </a:lnTo>
                    <a:lnTo>
                      <a:pt x="557" y="633"/>
                    </a:lnTo>
                    <a:lnTo>
                      <a:pt x="557" y="633"/>
                    </a:lnTo>
                    <a:lnTo>
                      <a:pt x="555" y="631"/>
                    </a:lnTo>
                    <a:lnTo>
                      <a:pt x="555" y="633"/>
                    </a:lnTo>
                    <a:lnTo>
                      <a:pt x="555" y="633"/>
                    </a:lnTo>
                    <a:lnTo>
                      <a:pt x="553" y="633"/>
                    </a:lnTo>
                    <a:lnTo>
                      <a:pt x="553" y="633"/>
                    </a:lnTo>
                    <a:lnTo>
                      <a:pt x="553" y="631"/>
                    </a:lnTo>
                    <a:lnTo>
                      <a:pt x="553" y="631"/>
                    </a:lnTo>
                    <a:lnTo>
                      <a:pt x="552" y="631"/>
                    </a:lnTo>
                    <a:lnTo>
                      <a:pt x="552" y="631"/>
                    </a:lnTo>
                    <a:lnTo>
                      <a:pt x="552" y="629"/>
                    </a:lnTo>
                    <a:lnTo>
                      <a:pt x="550" y="629"/>
                    </a:lnTo>
                    <a:lnTo>
                      <a:pt x="550" y="629"/>
                    </a:lnTo>
                    <a:lnTo>
                      <a:pt x="550" y="629"/>
                    </a:lnTo>
                    <a:lnTo>
                      <a:pt x="550" y="629"/>
                    </a:lnTo>
                    <a:lnTo>
                      <a:pt x="550" y="629"/>
                    </a:lnTo>
                    <a:lnTo>
                      <a:pt x="548" y="629"/>
                    </a:lnTo>
                    <a:lnTo>
                      <a:pt x="548" y="631"/>
                    </a:lnTo>
                    <a:lnTo>
                      <a:pt x="546" y="631"/>
                    </a:lnTo>
                    <a:lnTo>
                      <a:pt x="546" y="631"/>
                    </a:lnTo>
                    <a:lnTo>
                      <a:pt x="544" y="631"/>
                    </a:lnTo>
                    <a:lnTo>
                      <a:pt x="544" y="631"/>
                    </a:lnTo>
                    <a:lnTo>
                      <a:pt x="543" y="631"/>
                    </a:lnTo>
                    <a:lnTo>
                      <a:pt x="541" y="631"/>
                    </a:lnTo>
                    <a:lnTo>
                      <a:pt x="541" y="629"/>
                    </a:lnTo>
                    <a:lnTo>
                      <a:pt x="539" y="629"/>
                    </a:lnTo>
                    <a:lnTo>
                      <a:pt x="539" y="629"/>
                    </a:lnTo>
                    <a:lnTo>
                      <a:pt x="539" y="629"/>
                    </a:lnTo>
                    <a:lnTo>
                      <a:pt x="537" y="629"/>
                    </a:lnTo>
                    <a:lnTo>
                      <a:pt x="537" y="629"/>
                    </a:lnTo>
                    <a:lnTo>
                      <a:pt x="535" y="629"/>
                    </a:lnTo>
                    <a:lnTo>
                      <a:pt x="534" y="629"/>
                    </a:lnTo>
                    <a:lnTo>
                      <a:pt x="532" y="629"/>
                    </a:lnTo>
                    <a:lnTo>
                      <a:pt x="532" y="629"/>
                    </a:lnTo>
                    <a:lnTo>
                      <a:pt x="532" y="629"/>
                    </a:lnTo>
                    <a:lnTo>
                      <a:pt x="530" y="631"/>
                    </a:lnTo>
                    <a:lnTo>
                      <a:pt x="530" y="631"/>
                    </a:lnTo>
                    <a:lnTo>
                      <a:pt x="530" y="631"/>
                    </a:lnTo>
                    <a:lnTo>
                      <a:pt x="528" y="629"/>
                    </a:lnTo>
                    <a:lnTo>
                      <a:pt x="526" y="629"/>
                    </a:lnTo>
                    <a:lnTo>
                      <a:pt x="526" y="629"/>
                    </a:lnTo>
                    <a:lnTo>
                      <a:pt x="526" y="629"/>
                    </a:lnTo>
                    <a:lnTo>
                      <a:pt x="524" y="627"/>
                    </a:lnTo>
                    <a:lnTo>
                      <a:pt x="524" y="627"/>
                    </a:lnTo>
                    <a:lnTo>
                      <a:pt x="524" y="627"/>
                    </a:lnTo>
                    <a:lnTo>
                      <a:pt x="523" y="627"/>
                    </a:lnTo>
                    <a:lnTo>
                      <a:pt x="523" y="627"/>
                    </a:lnTo>
                    <a:lnTo>
                      <a:pt x="523" y="627"/>
                    </a:lnTo>
                    <a:lnTo>
                      <a:pt x="523" y="627"/>
                    </a:lnTo>
                    <a:lnTo>
                      <a:pt x="523" y="626"/>
                    </a:lnTo>
                    <a:lnTo>
                      <a:pt x="523" y="626"/>
                    </a:lnTo>
                    <a:lnTo>
                      <a:pt x="521" y="626"/>
                    </a:lnTo>
                    <a:lnTo>
                      <a:pt x="521" y="626"/>
                    </a:lnTo>
                    <a:lnTo>
                      <a:pt x="521" y="626"/>
                    </a:lnTo>
                    <a:lnTo>
                      <a:pt x="521" y="624"/>
                    </a:lnTo>
                    <a:lnTo>
                      <a:pt x="519" y="624"/>
                    </a:lnTo>
                    <a:lnTo>
                      <a:pt x="517" y="624"/>
                    </a:lnTo>
                    <a:lnTo>
                      <a:pt x="515" y="624"/>
                    </a:lnTo>
                    <a:lnTo>
                      <a:pt x="514" y="624"/>
                    </a:lnTo>
                    <a:lnTo>
                      <a:pt x="514" y="624"/>
                    </a:lnTo>
                    <a:lnTo>
                      <a:pt x="514" y="626"/>
                    </a:lnTo>
                    <a:lnTo>
                      <a:pt x="514" y="626"/>
                    </a:lnTo>
                    <a:lnTo>
                      <a:pt x="512" y="626"/>
                    </a:lnTo>
                    <a:lnTo>
                      <a:pt x="512" y="626"/>
                    </a:lnTo>
                    <a:lnTo>
                      <a:pt x="512" y="626"/>
                    </a:lnTo>
                    <a:lnTo>
                      <a:pt x="512" y="626"/>
                    </a:lnTo>
                    <a:lnTo>
                      <a:pt x="512" y="626"/>
                    </a:lnTo>
                    <a:lnTo>
                      <a:pt x="510" y="626"/>
                    </a:lnTo>
                    <a:lnTo>
                      <a:pt x="510" y="626"/>
                    </a:lnTo>
                    <a:lnTo>
                      <a:pt x="508" y="626"/>
                    </a:lnTo>
                    <a:lnTo>
                      <a:pt x="508" y="626"/>
                    </a:lnTo>
                    <a:lnTo>
                      <a:pt x="506" y="626"/>
                    </a:lnTo>
                    <a:lnTo>
                      <a:pt x="506" y="626"/>
                    </a:lnTo>
                    <a:lnTo>
                      <a:pt x="506" y="626"/>
                    </a:lnTo>
                    <a:lnTo>
                      <a:pt x="505" y="626"/>
                    </a:lnTo>
                    <a:lnTo>
                      <a:pt x="503" y="626"/>
                    </a:lnTo>
                    <a:lnTo>
                      <a:pt x="503" y="626"/>
                    </a:lnTo>
                    <a:lnTo>
                      <a:pt x="503" y="626"/>
                    </a:lnTo>
                    <a:lnTo>
                      <a:pt x="501" y="626"/>
                    </a:lnTo>
                    <a:lnTo>
                      <a:pt x="499" y="626"/>
                    </a:lnTo>
                    <a:lnTo>
                      <a:pt x="499" y="626"/>
                    </a:lnTo>
                    <a:lnTo>
                      <a:pt x="497" y="626"/>
                    </a:lnTo>
                    <a:lnTo>
                      <a:pt x="496" y="626"/>
                    </a:lnTo>
                    <a:lnTo>
                      <a:pt x="496" y="626"/>
                    </a:lnTo>
                    <a:lnTo>
                      <a:pt x="494" y="624"/>
                    </a:lnTo>
                    <a:lnTo>
                      <a:pt x="494" y="624"/>
                    </a:lnTo>
                    <a:lnTo>
                      <a:pt x="494" y="622"/>
                    </a:lnTo>
                    <a:lnTo>
                      <a:pt x="494" y="622"/>
                    </a:lnTo>
                    <a:lnTo>
                      <a:pt x="494" y="622"/>
                    </a:lnTo>
                    <a:lnTo>
                      <a:pt x="494" y="622"/>
                    </a:lnTo>
                    <a:lnTo>
                      <a:pt x="494" y="622"/>
                    </a:lnTo>
                    <a:lnTo>
                      <a:pt x="492" y="622"/>
                    </a:lnTo>
                    <a:lnTo>
                      <a:pt x="492" y="622"/>
                    </a:lnTo>
                    <a:lnTo>
                      <a:pt x="492" y="622"/>
                    </a:lnTo>
                    <a:lnTo>
                      <a:pt x="492" y="622"/>
                    </a:lnTo>
                    <a:lnTo>
                      <a:pt x="492" y="622"/>
                    </a:lnTo>
                    <a:lnTo>
                      <a:pt x="492" y="622"/>
                    </a:lnTo>
                    <a:lnTo>
                      <a:pt x="490" y="622"/>
                    </a:lnTo>
                    <a:lnTo>
                      <a:pt x="490" y="624"/>
                    </a:lnTo>
                    <a:lnTo>
                      <a:pt x="490" y="624"/>
                    </a:lnTo>
                    <a:lnTo>
                      <a:pt x="490" y="624"/>
                    </a:lnTo>
                    <a:lnTo>
                      <a:pt x="488" y="624"/>
                    </a:lnTo>
                    <a:lnTo>
                      <a:pt x="488" y="626"/>
                    </a:lnTo>
                    <a:lnTo>
                      <a:pt x="488" y="626"/>
                    </a:lnTo>
                    <a:lnTo>
                      <a:pt x="487" y="626"/>
                    </a:lnTo>
                    <a:lnTo>
                      <a:pt x="485" y="626"/>
                    </a:lnTo>
                    <a:lnTo>
                      <a:pt x="485" y="626"/>
                    </a:lnTo>
                    <a:lnTo>
                      <a:pt x="485" y="626"/>
                    </a:lnTo>
                    <a:lnTo>
                      <a:pt x="485" y="626"/>
                    </a:lnTo>
                    <a:lnTo>
                      <a:pt x="483" y="624"/>
                    </a:lnTo>
                    <a:lnTo>
                      <a:pt x="483" y="624"/>
                    </a:lnTo>
                    <a:lnTo>
                      <a:pt x="481" y="624"/>
                    </a:lnTo>
                    <a:lnTo>
                      <a:pt x="481" y="626"/>
                    </a:lnTo>
                    <a:lnTo>
                      <a:pt x="481" y="626"/>
                    </a:lnTo>
                    <a:lnTo>
                      <a:pt x="479" y="626"/>
                    </a:lnTo>
                    <a:lnTo>
                      <a:pt x="479" y="626"/>
                    </a:lnTo>
                    <a:lnTo>
                      <a:pt x="477" y="626"/>
                    </a:lnTo>
                    <a:lnTo>
                      <a:pt x="477" y="626"/>
                    </a:lnTo>
                    <a:lnTo>
                      <a:pt x="477" y="626"/>
                    </a:lnTo>
                    <a:lnTo>
                      <a:pt x="477" y="626"/>
                    </a:lnTo>
                    <a:lnTo>
                      <a:pt x="476" y="626"/>
                    </a:lnTo>
                    <a:lnTo>
                      <a:pt x="476" y="626"/>
                    </a:lnTo>
                    <a:lnTo>
                      <a:pt x="476" y="626"/>
                    </a:lnTo>
                    <a:lnTo>
                      <a:pt x="476" y="626"/>
                    </a:lnTo>
                    <a:lnTo>
                      <a:pt x="476" y="626"/>
                    </a:lnTo>
                    <a:lnTo>
                      <a:pt x="476" y="626"/>
                    </a:lnTo>
                    <a:lnTo>
                      <a:pt x="472" y="626"/>
                    </a:lnTo>
                    <a:lnTo>
                      <a:pt x="472" y="626"/>
                    </a:lnTo>
                    <a:lnTo>
                      <a:pt x="472" y="627"/>
                    </a:lnTo>
                    <a:lnTo>
                      <a:pt x="470" y="627"/>
                    </a:lnTo>
                    <a:lnTo>
                      <a:pt x="470" y="627"/>
                    </a:lnTo>
                    <a:lnTo>
                      <a:pt x="468" y="629"/>
                    </a:lnTo>
                    <a:lnTo>
                      <a:pt x="467" y="629"/>
                    </a:lnTo>
                    <a:lnTo>
                      <a:pt x="467" y="629"/>
                    </a:lnTo>
                    <a:lnTo>
                      <a:pt x="467" y="629"/>
                    </a:lnTo>
                    <a:lnTo>
                      <a:pt x="467" y="629"/>
                    </a:lnTo>
                    <a:lnTo>
                      <a:pt x="467" y="629"/>
                    </a:lnTo>
                    <a:lnTo>
                      <a:pt x="467" y="629"/>
                    </a:lnTo>
                    <a:lnTo>
                      <a:pt x="467" y="629"/>
                    </a:lnTo>
                    <a:lnTo>
                      <a:pt x="465" y="629"/>
                    </a:lnTo>
                    <a:lnTo>
                      <a:pt x="465" y="631"/>
                    </a:lnTo>
                    <a:lnTo>
                      <a:pt x="465" y="631"/>
                    </a:lnTo>
                    <a:lnTo>
                      <a:pt x="465" y="631"/>
                    </a:lnTo>
                    <a:lnTo>
                      <a:pt x="465" y="631"/>
                    </a:lnTo>
                    <a:lnTo>
                      <a:pt x="465" y="633"/>
                    </a:lnTo>
                    <a:lnTo>
                      <a:pt x="465" y="633"/>
                    </a:lnTo>
                    <a:lnTo>
                      <a:pt x="465" y="633"/>
                    </a:lnTo>
                    <a:lnTo>
                      <a:pt x="465" y="635"/>
                    </a:lnTo>
                    <a:lnTo>
                      <a:pt x="465" y="635"/>
                    </a:lnTo>
                    <a:lnTo>
                      <a:pt x="465" y="635"/>
                    </a:lnTo>
                    <a:lnTo>
                      <a:pt x="465" y="636"/>
                    </a:lnTo>
                    <a:lnTo>
                      <a:pt x="465" y="636"/>
                    </a:lnTo>
                    <a:lnTo>
                      <a:pt x="465" y="636"/>
                    </a:lnTo>
                    <a:lnTo>
                      <a:pt x="465" y="636"/>
                    </a:lnTo>
                    <a:lnTo>
                      <a:pt x="463" y="636"/>
                    </a:lnTo>
                    <a:lnTo>
                      <a:pt x="463" y="638"/>
                    </a:lnTo>
                    <a:lnTo>
                      <a:pt x="463" y="638"/>
                    </a:lnTo>
                    <a:lnTo>
                      <a:pt x="463" y="638"/>
                    </a:lnTo>
                    <a:lnTo>
                      <a:pt x="461" y="638"/>
                    </a:lnTo>
                    <a:lnTo>
                      <a:pt x="461" y="638"/>
                    </a:lnTo>
                    <a:lnTo>
                      <a:pt x="461" y="640"/>
                    </a:lnTo>
                    <a:lnTo>
                      <a:pt x="459" y="640"/>
                    </a:lnTo>
                    <a:lnTo>
                      <a:pt x="459" y="640"/>
                    </a:lnTo>
                    <a:lnTo>
                      <a:pt x="458" y="640"/>
                    </a:lnTo>
                    <a:lnTo>
                      <a:pt x="458" y="640"/>
                    </a:lnTo>
                    <a:lnTo>
                      <a:pt x="458" y="640"/>
                    </a:lnTo>
                    <a:lnTo>
                      <a:pt x="458" y="642"/>
                    </a:lnTo>
                    <a:lnTo>
                      <a:pt x="456" y="642"/>
                    </a:lnTo>
                    <a:lnTo>
                      <a:pt x="456" y="642"/>
                    </a:lnTo>
                    <a:lnTo>
                      <a:pt x="456" y="642"/>
                    </a:lnTo>
                    <a:lnTo>
                      <a:pt x="456" y="642"/>
                    </a:lnTo>
                    <a:lnTo>
                      <a:pt x="454" y="642"/>
                    </a:lnTo>
                    <a:lnTo>
                      <a:pt x="454" y="644"/>
                    </a:lnTo>
                    <a:lnTo>
                      <a:pt x="452" y="644"/>
                    </a:lnTo>
                    <a:lnTo>
                      <a:pt x="452" y="644"/>
                    </a:lnTo>
                    <a:lnTo>
                      <a:pt x="452" y="644"/>
                    </a:lnTo>
                    <a:lnTo>
                      <a:pt x="450" y="644"/>
                    </a:lnTo>
                    <a:lnTo>
                      <a:pt x="450" y="644"/>
                    </a:lnTo>
                    <a:lnTo>
                      <a:pt x="450" y="644"/>
                    </a:lnTo>
                    <a:lnTo>
                      <a:pt x="449" y="644"/>
                    </a:lnTo>
                    <a:lnTo>
                      <a:pt x="449" y="645"/>
                    </a:lnTo>
                    <a:lnTo>
                      <a:pt x="449" y="645"/>
                    </a:lnTo>
                    <a:lnTo>
                      <a:pt x="447" y="645"/>
                    </a:lnTo>
                    <a:lnTo>
                      <a:pt x="447" y="645"/>
                    </a:lnTo>
                    <a:lnTo>
                      <a:pt x="447" y="645"/>
                    </a:lnTo>
                    <a:lnTo>
                      <a:pt x="447" y="645"/>
                    </a:lnTo>
                    <a:lnTo>
                      <a:pt x="447" y="645"/>
                    </a:lnTo>
                    <a:lnTo>
                      <a:pt x="447" y="645"/>
                    </a:lnTo>
                    <a:lnTo>
                      <a:pt x="445" y="645"/>
                    </a:lnTo>
                    <a:lnTo>
                      <a:pt x="445" y="645"/>
                    </a:lnTo>
                    <a:lnTo>
                      <a:pt x="445" y="645"/>
                    </a:lnTo>
                    <a:lnTo>
                      <a:pt x="443" y="647"/>
                    </a:lnTo>
                    <a:lnTo>
                      <a:pt x="443" y="647"/>
                    </a:lnTo>
                    <a:lnTo>
                      <a:pt x="443" y="647"/>
                    </a:lnTo>
                    <a:lnTo>
                      <a:pt x="441" y="647"/>
                    </a:lnTo>
                    <a:lnTo>
                      <a:pt x="441" y="647"/>
                    </a:lnTo>
                    <a:lnTo>
                      <a:pt x="439" y="647"/>
                    </a:lnTo>
                    <a:lnTo>
                      <a:pt x="439" y="647"/>
                    </a:lnTo>
                    <a:lnTo>
                      <a:pt x="439" y="649"/>
                    </a:lnTo>
                    <a:lnTo>
                      <a:pt x="438" y="649"/>
                    </a:lnTo>
                    <a:lnTo>
                      <a:pt x="438" y="649"/>
                    </a:lnTo>
                    <a:lnTo>
                      <a:pt x="436" y="651"/>
                    </a:lnTo>
                    <a:lnTo>
                      <a:pt x="436" y="651"/>
                    </a:lnTo>
                    <a:lnTo>
                      <a:pt x="436" y="651"/>
                    </a:lnTo>
                    <a:lnTo>
                      <a:pt x="436" y="651"/>
                    </a:lnTo>
                    <a:lnTo>
                      <a:pt x="436" y="651"/>
                    </a:lnTo>
                    <a:lnTo>
                      <a:pt x="436" y="651"/>
                    </a:lnTo>
                    <a:lnTo>
                      <a:pt x="436" y="653"/>
                    </a:lnTo>
                    <a:lnTo>
                      <a:pt x="434" y="653"/>
                    </a:lnTo>
                    <a:lnTo>
                      <a:pt x="434" y="653"/>
                    </a:lnTo>
                    <a:lnTo>
                      <a:pt x="434" y="653"/>
                    </a:lnTo>
                    <a:lnTo>
                      <a:pt x="434" y="654"/>
                    </a:lnTo>
                    <a:lnTo>
                      <a:pt x="434" y="654"/>
                    </a:lnTo>
                    <a:lnTo>
                      <a:pt x="434" y="654"/>
                    </a:lnTo>
                    <a:lnTo>
                      <a:pt x="432" y="654"/>
                    </a:lnTo>
                    <a:lnTo>
                      <a:pt x="432" y="654"/>
                    </a:lnTo>
                    <a:lnTo>
                      <a:pt x="430" y="654"/>
                    </a:lnTo>
                    <a:lnTo>
                      <a:pt x="429" y="654"/>
                    </a:lnTo>
                    <a:lnTo>
                      <a:pt x="429" y="654"/>
                    </a:lnTo>
                    <a:lnTo>
                      <a:pt x="429" y="654"/>
                    </a:lnTo>
                    <a:lnTo>
                      <a:pt x="427" y="654"/>
                    </a:lnTo>
                    <a:lnTo>
                      <a:pt x="427" y="656"/>
                    </a:lnTo>
                    <a:lnTo>
                      <a:pt x="427" y="656"/>
                    </a:lnTo>
                    <a:lnTo>
                      <a:pt x="425" y="656"/>
                    </a:lnTo>
                    <a:lnTo>
                      <a:pt x="425" y="656"/>
                    </a:lnTo>
                    <a:lnTo>
                      <a:pt x="425" y="656"/>
                    </a:lnTo>
                    <a:lnTo>
                      <a:pt x="423" y="656"/>
                    </a:lnTo>
                    <a:lnTo>
                      <a:pt x="423" y="656"/>
                    </a:lnTo>
                    <a:lnTo>
                      <a:pt x="421" y="656"/>
                    </a:lnTo>
                    <a:lnTo>
                      <a:pt x="421" y="658"/>
                    </a:lnTo>
                    <a:lnTo>
                      <a:pt x="421" y="658"/>
                    </a:lnTo>
                    <a:lnTo>
                      <a:pt x="421" y="658"/>
                    </a:lnTo>
                    <a:lnTo>
                      <a:pt x="421" y="658"/>
                    </a:lnTo>
                    <a:lnTo>
                      <a:pt x="421" y="660"/>
                    </a:lnTo>
                    <a:lnTo>
                      <a:pt x="421" y="660"/>
                    </a:lnTo>
                    <a:lnTo>
                      <a:pt x="420" y="660"/>
                    </a:lnTo>
                    <a:lnTo>
                      <a:pt x="420" y="660"/>
                    </a:lnTo>
                    <a:lnTo>
                      <a:pt x="420" y="662"/>
                    </a:lnTo>
                    <a:lnTo>
                      <a:pt x="420" y="662"/>
                    </a:lnTo>
                    <a:lnTo>
                      <a:pt x="420" y="662"/>
                    </a:lnTo>
                    <a:lnTo>
                      <a:pt x="418" y="662"/>
                    </a:lnTo>
                    <a:lnTo>
                      <a:pt x="418" y="664"/>
                    </a:lnTo>
                    <a:lnTo>
                      <a:pt x="416" y="664"/>
                    </a:lnTo>
                    <a:lnTo>
                      <a:pt x="416" y="664"/>
                    </a:lnTo>
                    <a:lnTo>
                      <a:pt x="416" y="664"/>
                    </a:lnTo>
                    <a:lnTo>
                      <a:pt x="416" y="665"/>
                    </a:lnTo>
                    <a:lnTo>
                      <a:pt x="416" y="665"/>
                    </a:lnTo>
                    <a:lnTo>
                      <a:pt x="414" y="665"/>
                    </a:lnTo>
                    <a:lnTo>
                      <a:pt x="414" y="665"/>
                    </a:lnTo>
                    <a:lnTo>
                      <a:pt x="414" y="665"/>
                    </a:lnTo>
                    <a:lnTo>
                      <a:pt x="412" y="665"/>
                    </a:lnTo>
                    <a:lnTo>
                      <a:pt x="412" y="665"/>
                    </a:lnTo>
                    <a:lnTo>
                      <a:pt x="412" y="665"/>
                    </a:lnTo>
                    <a:lnTo>
                      <a:pt x="411" y="665"/>
                    </a:lnTo>
                    <a:lnTo>
                      <a:pt x="409" y="665"/>
                    </a:lnTo>
                    <a:lnTo>
                      <a:pt x="409" y="665"/>
                    </a:lnTo>
                    <a:lnTo>
                      <a:pt x="407" y="665"/>
                    </a:lnTo>
                    <a:lnTo>
                      <a:pt x="407" y="665"/>
                    </a:lnTo>
                    <a:lnTo>
                      <a:pt x="403" y="664"/>
                    </a:lnTo>
                    <a:lnTo>
                      <a:pt x="403" y="664"/>
                    </a:lnTo>
                    <a:lnTo>
                      <a:pt x="403" y="664"/>
                    </a:lnTo>
                    <a:lnTo>
                      <a:pt x="403" y="664"/>
                    </a:lnTo>
                    <a:lnTo>
                      <a:pt x="402" y="664"/>
                    </a:lnTo>
                    <a:lnTo>
                      <a:pt x="402" y="664"/>
                    </a:lnTo>
                    <a:lnTo>
                      <a:pt x="400" y="665"/>
                    </a:lnTo>
                    <a:lnTo>
                      <a:pt x="400" y="665"/>
                    </a:lnTo>
                    <a:lnTo>
                      <a:pt x="398" y="664"/>
                    </a:lnTo>
                    <a:lnTo>
                      <a:pt x="398" y="664"/>
                    </a:lnTo>
                    <a:lnTo>
                      <a:pt x="396" y="664"/>
                    </a:lnTo>
                    <a:lnTo>
                      <a:pt x="394" y="664"/>
                    </a:lnTo>
                    <a:lnTo>
                      <a:pt x="394" y="664"/>
                    </a:lnTo>
                    <a:lnTo>
                      <a:pt x="394" y="664"/>
                    </a:lnTo>
                    <a:lnTo>
                      <a:pt x="394" y="664"/>
                    </a:lnTo>
                    <a:lnTo>
                      <a:pt x="392" y="664"/>
                    </a:lnTo>
                    <a:lnTo>
                      <a:pt x="392" y="664"/>
                    </a:lnTo>
                    <a:lnTo>
                      <a:pt x="392" y="664"/>
                    </a:lnTo>
                    <a:lnTo>
                      <a:pt x="392" y="662"/>
                    </a:lnTo>
                    <a:lnTo>
                      <a:pt x="392" y="662"/>
                    </a:lnTo>
                    <a:lnTo>
                      <a:pt x="391" y="662"/>
                    </a:lnTo>
                    <a:lnTo>
                      <a:pt x="391" y="664"/>
                    </a:lnTo>
                    <a:lnTo>
                      <a:pt x="391" y="664"/>
                    </a:lnTo>
                    <a:lnTo>
                      <a:pt x="389" y="662"/>
                    </a:lnTo>
                    <a:lnTo>
                      <a:pt x="389" y="662"/>
                    </a:lnTo>
                    <a:lnTo>
                      <a:pt x="389" y="662"/>
                    </a:lnTo>
                    <a:lnTo>
                      <a:pt x="387" y="662"/>
                    </a:lnTo>
                    <a:lnTo>
                      <a:pt x="387" y="664"/>
                    </a:lnTo>
                    <a:lnTo>
                      <a:pt x="387" y="664"/>
                    </a:lnTo>
                    <a:lnTo>
                      <a:pt x="387" y="664"/>
                    </a:lnTo>
                    <a:lnTo>
                      <a:pt x="385" y="664"/>
                    </a:lnTo>
                    <a:lnTo>
                      <a:pt x="385" y="665"/>
                    </a:lnTo>
                    <a:lnTo>
                      <a:pt x="383" y="665"/>
                    </a:lnTo>
                    <a:lnTo>
                      <a:pt x="383" y="665"/>
                    </a:lnTo>
                    <a:lnTo>
                      <a:pt x="383" y="665"/>
                    </a:lnTo>
                    <a:lnTo>
                      <a:pt x="383" y="665"/>
                    </a:lnTo>
                    <a:lnTo>
                      <a:pt x="382" y="665"/>
                    </a:lnTo>
                    <a:lnTo>
                      <a:pt x="382" y="665"/>
                    </a:lnTo>
                    <a:lnTo>
                      <a:pt x="382" y="665"/>
                    </a:lnTo>
                    <a:lnTo>
                      <a:pt x="382" y="665"/>
                    </a:lnTo>
                    <a:lnTo>
                      <a:pt x="380" y="665"/>
                    </a:lnTo>
                    <a:lnTo>
                      <a:pt x="380" y="665"/>
                    </a:lnTo>
                    <a:lnTo>
                      <a:pt x="380" y="665"/>
                    </a:lnTo>
                    <a:lnTo>
                      <a:pt x="380" y="667"/>
                    </a:lnTo>
                    <a:lnTo>
                      <a:pt x="378" y="667"/>
                    </a:lnTo>
                    <a:lnTo>
                      <a:pt x="378" y="667"/>
                    </a:lnTo>
                    <a:lnTo>
                      <a:pt x="378" y="667"/>
                    </a:lnTo>
                    <a:lnTo>
                      <a:pt x="378" y="667"/>
                    </a:lnTo>
                    <a:lnTo>
                      <a:pt x="378" y="667"/>
                    </a:lnTo>
                    <a:lnTo>
                      <a:pt x="378" y="669"/>
                    </a:lnTo>
                    <a:lnTo>
                      <a:pt x="378" y="669"/>
                    </a:lnTo>
                    <a:lnTo>
                      <a:pt x="376" y="669"/>
                    </a:lnTo>
                    <a:lnTo>
                      <a:pt x="376" y="669"/>
                    </a:lnTo>
                    <a:lnTo>
                      <a:pt x="374" y="669"/>
                    </a:lnTo>
                    <a:lnTo>
                      <a:pt x="374" y="669"/>
                    </a:lnTo>
                    <a:lnTo>
                      <a:pt x="374" y="669"/>
                    </a:lnTo>
                    <a:lnTo>
                      <a:pt x="374" y="671"/>
                    </a:lnTo>
                    <a:lnTo>
                      <a:pt x="374" y="671"/>
                    </a:lnTo>
                    <a:lnTo>
                      <a:pt x="374" y="673"/>
                    </a:lnTo>
                    <a:lnTo>
                      <a:pt x="374" y="673"/>
                    </a:lnTo>
                    <a:lnTo>
                      <a:pt x="374" y="673"/>
                    </a:lnTo>
                    <a:lnTo>
                      <a:pt x="373" y="673"/>
                    </a:lnTo>
                    <a:lnTo>
                      <a:pt x="373" y="673"/>
                    </a:lnTo>
                    <a:lnTo>
                      <a:pt x="373" y="673"/>
                    </a:lnTo>
                    <a:lnTo>
                      <a:pt x="371" y="673"/>
                    </a:lnTo>
                    <a:lnTo>
                      <a:pt x="371" y="671"/>
                    </a:lnTo>
                    <a:lnTo>
                      <a:pt x="369" y="671"/>
                    </a:lnTo>
                    <a:lnTo>
                      <a:pt x="369" y="671"/>
                    </a:lnTo>
                    <a:lnTo>
                      <a:pt x="369" y="671"/>
                    </a:lnTo>
                    <a:lnTo>
                      <a:pt x="369" y="671"/>
                    </a:lnTo>
                    <a:lnTo>
                      <a:pt x="367" y="673"/>
                    </a:lnTo>
                    <a:lnTo>
                      <a:pt x="367" y="673"/>
                    </a:lnTo>
                    <a:lnTo>
                      <a:pt x="367" y="673"/>
                    </a:lnTo>
                    <a:lnTo>
                      <a:pt x="367" y="673"/>
                    </a:lnTo>
                    <a:lnTo>
                      <a:pt x="365" y="671"/>
                    </a:lnTo>
                    <a:lnTo>
                      <a:pt x="365" y="671"/>
                    </a:lnTo>
                    <a:lnTo>
                      <a:pt x="365" y="671"/>
                    </a:lnTo>
                    <a:lnTo>
                      <a:pt x="364" y="671"/>
                    </a:lnTo>
                    <a:lnTo>
                      <a:pt x="364" y="671"/>
                    </a:lnTo>
                    <a:lnTo>
                      <a:pt x="362" y="671"/>
                    </a:lnTo>
                    <a:lnTo>
                      <a:pt x="360" y="671"/>
                    </a:lnTo>
                    <a:lnTo>
                      <a:pt x="360" y="671"/>
                    </a:lnTo>
                    <a:lnTo>
                      <a:pt x="358" y="671"/>
                    </a:lnTo>
                    <a:lnTo>
                      <a:pt x="356" y="671"/>
                    </a:lnTo>
                    <a:lnTo>
                      <a:pt x="356" y="671"/>
                    </a:lnTo>
                    <a:lnTo>
                      <a:pt x="356" y="671"/>
                    </a:lnTo>
                    <a:lnTo>
                      <a:pt x="356" y="673"/>
                    </a:lnTo>
                    <a:lnTo>
                      <a:pt x="356" y="673"/>
                    </a:lnTo>
                    <a:lnTo>
                      <a:pt x="356" y="673"/>
                    </a:lnTo>
                    <a:lnTo>
                      <a:pt x="354" y="673"/>
                    </a:lnTo>
                    <a:lnTo>
                      <a:pt x="354" y="674"/>
                    </a:lnTo>
                    <a:lnTo>
                      <a:pt x="354" y="674"/>
                    </a:lnTo>
                    <a:lnTo>
                      <a:pt x="354" y="674"/>
                    </a:lnTo>
                    <a:lnTo>
                      <a:pt x="354" y="674"/>
                    </a:lnTo>
                    <a:lnTo>
                      <a:pt x="353" y="674"/>
                    </a:lnTo>
                    <a:lnTo>
                      <a:pt x="353" y="674"/>
                    </a:lnTo>
                    <a:lnTo>
                      <a:pt x="351" y="674"/>
                    </a:lnTo>
                    <a:lnTo>
                      <a:pt x="351" y="676"/>
                    </a:lnTo>
                    <a:lnTo>
                      <a:pt x="351" y="676"/>
                    </a:lnTo>
                    <a:lnTo>
                      <a:pt x="351" y="676"/>
                    </a:lnTo>
                    <a:lnTo>
                      <a:pt x="351" y="676"/>
                    </a:lnTo>
                    <a:lnTo>
                      <a:pt x="349" y="676"/>
                    </a:lnTo>
                    <a:lnTo>
                      <a:pt x="349" y="676"/>
                    </a:lnTo>
                    <a:lnTo>
                      <a:pt x="347" y="676"/>
                    </a:lnTo>
                    <a:lnTo>
                      <a:pt x="347" y="676"/>
                    </a:lnTo>
                    <a:lnTo>
                      <a:pt x="345" y="676"/>
                    </a:lnTo>
                    <a:lnTo>
                      <a:pt x="345" y="676"/>
                    </a:lnTo>
                    <a:lnTo>
                      <a:pt x="345" y="676"/>
                    </a:lnTo>
                    <a:lnTo>
                      <a:pt x="345" y="676"/>
                    </a:lnTo>
                    <a:lnTo>
                      <a:pt x="344" y="676"/>
                    </a:lnTo>
                    <a:lnTo>
                      <a:pt x="344" y="676"/>
                    </a:lnTo>
                    <a:lnTo>
                      <a:pt x="344" y="676"/>
                    </a:lnTo>
                    <a:lnTo>
                      <a:pt x="342" y="676"/>
                    </a:lnTo>
                    <a:lnTo>
                      <a:pt x="342" y="676"/>
                    </a:lnTo>
                    <a:lnTo>
                      <a:pt x="342" y="676"/>
                    </a:lnTo>
                    <a:lnTo>
                      <a:pt x="342" y="676"/>
                    </a:lnTo>
                    <a:lnTo>
                      <a:pt x="340" y="674"/>
                    </a:lnTo>
                    <a:lnTo>
                      <a:pt x="340" y="674"/>
                    </a:lnTo>
                    <a:lnTo>
                      <a:pt x="338" y="674"/>
                    </a:lnTo>
                    <a:lnTo>
                      <a:pt x="338" y="674"/>
                    </a:lnTo>
                    <a:lnTo>
                      <a:pt x="336" y="674"/>
                    </a:lnTo>
                    <a:lnTo>
                      <a:pt x="336" y="674"/>
                    </a:lnTo>
                    <a:lnTo>
                      <a:pt x="336" y="674"/>
                    </a:lnTo>
                    <a:lnTo>
                      <a:pt x="336" y="674"/>
                    </a:lnTo>
                    <a:lnTo>
                      <a:pt x="335" y="673"/>
                    </a:lnTo>
                    <a:lnTo>
                      <a:pt x="333" y="673"/>
                    </a:lnTo>
                    <a:lnTo>
                      <a:pt x="333" y="673"/>
                    </a:lnTo>
                    <a:lnTo>
                      <a:pt x="331" y="673"/>
                    </a:lnTo>
                    <a:lnTo>
                      <a:pt x="331" y="673"/>
                    </a:lnTo>
                    <a:lnTo>
                      <a:pt x="331" y="673"/>
                    </a:lnTo>
                    <a:lnTo>
                      <a:pt x="331" y="673"/>
                    </a:lnTo>
                    <a:lnTo>
                      <a:pt x="329" y="673"/>
                    </a:lnTo>
                    <a:lnTo>
                      <a:pt x="329" y="673"/>
                    </a:lnTo>
                    <a:lnTo>
                      <a:pt x="329" y="673"/>
                    </a:lnTo>
                    <a:lnTo>
                      <a:pt x="327" y="674"/>
                    </a:lnTo>
                    <a:lnTo>
                      <a:pt x="327" y="674"/>
                    </a:lnTo>
                    <a:lnTo>
                      <a:pt x="327" y="674"/>
                    </a:lnTo>
                    <a:lnTo>
                      <a:pt x="327" y="674"/>
                    </a:lnTo>
                    <a:lnTo>
                      <a:pt x="327" y="673"/>
                    </a:lnTo>
                    <a:lnTo>
                      <a:pt x="326" y="673"/>
                    </a:lnTo>
                    <a:lnTo>
                      <a:pt x="326" y="673"/>
                    </a:lnTo>
                    <a:lnTo>
                      <a:pt x="326" y="673"/>
                    </a:lnTo>
                    <a:lnTo>
                      <a:pt x="326" y="673"/>
                    </a:lnTo>
                    <a:lnTo>
                      <a:pt x="324" y="673"/>
                    </a:lnTo>
                    <a:lnTo>
                      <a:pt x="324" y="673"/>
                    </a:lnTo>
                    <a:lnTo>
                      <a:pt x="324" y="671"/>
                    </a:lnTo>
                    <a:lnTo>
                      <a:pt x="324" y="671"/>
                    </a:lnTo>
                    <a:lnTo>
                      <a:pt x="324" y="671"/>
                    </a:lnTo>
                    <a:lnTo>
                      <a:pt x="322" y="671"/>
                    </a:lnTo>
                    <a:lnTo>
                      <a:pt x="322" y="671"/>
                    </a:lnTo>
                    <a:lnTo>
                      <a:pt x="322" y="671"/>
                    </a:lnTo>
                    <a:lnTo>
                      <a:pt x="320" y="671"/>
                    </a:lnTo>
                    <a:lnTo>
                      <a:pt x="320" y="671"/>
                    </a:lnTo>
                    <a:lnTo>
                      <a:pt x="320" y="671"/>
                    </a:lnTo>
                    <a:lnTo>
                      <a:pt x="318" y="671"/>
                    </a:lnTo>
                    <a:lnTo>
                      <a:pt x="318" y="671"/>
                    </a:lnTo>
                    <a:lnTo>
                      <a:pt x="317" y="671"/>
                    </a:lnTo>
                    <a:lnTo>
                      <a:pt x="317" y="671"/>
                    </a:lnTo>
                    <a:lnTo>
                      <a:pt x="317" y="671"/>
                    </a:lnTo>
                    <a:lnTo>
                      <a:pt x="317" y="671"/>
                    </a:lnTo>
                    <a:lnTo>
                      <a:pt x="317" y="671"/>
                    </a:lnTo>
                    <a:lnTo>
                      <a:pt x="315" y="671"/>
                    </a:lnTo>
                    <a:lnTo>
                      <a:pt x="315" y="669"/>
                    </a:lnTo>
                    <a:lnTo>
                      <a:pt x="315" y="669"/>
                    </a:lnTo>
                    <a:lnTo>
                      <a:pt x="315" y="669"/>
                    </a:lnTo>
                    <a:lnTo>
                      <a:pt x="313" y="669"/>
                    </a:lnTo>
                    <a:lnTo>
                      <a:pt x="313" y="669"/>
                    </a:lnTo>
                    <a:lnTo>
                      <a:pt x="313" y="669"/>
                    </a:lnTo>
                    <a:lnTo>
                      <a:pt x="313" y="669"/>
                    </a:lnTo>
                    <a:lnTo>
                      <a:pt x="311" y="669"/>
                    </a:lnTo>
                    <a:lnTo>
                      <a:pt x="311" y="669"/>
                    </a:lnTo>
                    <a:lnTo>
                      <a:pt x="311" y="669"/>
                    </a:lnTo>
                    <a:lnTo>
                      <a:pt x="311" y="669"/>
                    </a:lnTo>
                    <a:lnTo>
                      <a:pt x="309" y="669"/>
                    </a:lnTo>
                    <a:lnTo>
                      <a:pt x="309" y="669"/>
                    </a:lnTo>
                    <a:lnTo>
                      <a:pt x="309" y="667"/>
                    </a:lnTo>
                    <a:lnTo>
                      <a:pt x="307" y="667"/>
                    </a:lnTo>
                    <a:lnTo>
                      <a:pt x="307" y="667"/>
                    </a:lnTo>
                    <a:lnTo>
                      <a:pt x="307" y="667"/>
                    </a:lnTo>
                    <a:lnTo>
                      <a:pt x="306" y="667"/>
                    </a:lnTo>
                    <a:lnTo>
                      <a:pt x="306" y="667"/>
                    </a:lnTo>
                    <a:lnTo>
                      <a:pt x="306" y="667"/>
                    </a:lnTo>
                    <a:lnTo>
                      <a:pt x="304" y="667"/>
                    </a:lnTo>
                    <a:lnTo>
                      <a:pt x="304" y="667"/>
                    </a:lnTo>
                    <a:lnTo>
                      <a:pt x="304" y="665"/>
                    </a:lnTo>
                    <a:lnTo>
                      <a:pt x="304" y="665"/>
                    </a:lnTo>
                    <a:lnTo>
                      <a:pt x="302" y="665"/>
                    </a:lnTo>
                    <a:lnTo>
                      <a:pt x="302" y="665"/>
                    </a:lnTo>
                    <a:lnTo>
                      <a:pt x="300" y="665"/>
                    </a:lnTo>
                    <a:lnTo>
                      <a:pt x="300" y="665"/>
                    </a:lnTo>
                    <a:lnTo>
                      <a:pt x="300" y="665"/>
                    </a:lnTo>
                    <a:lnTo>
                      <a:pt x="298" y="665"/>
                    </a:lnTo>
                    <a:lnTo>
                      <a:pt x="298" y="665"/>
                    </a:lnTo>
                    <a:lnTo>
                      <a:pt x="298" y="665"/>
                    </a:lnTo>
                    <a:lnTo>
                      <a:pt x="298" y="665"/>
                    </a:lnTo>
                    <a:lnTo>
                      <a:pt x="297" y="665"/>
                    </a:lnTo>
                    <a:lnTo>
                      <a:pt x="297" y="665"/>
                    </a:lnTo>
                    <a:lnTo>
                      <a:pt x="297" y="665"/>
                    </a:lnTo>
                    <a:lnTo>
                      <a:pt x="297" y="664"/>
                    </a:lnTo>
                    <a:lnTo>
                      <a:pt x="297" y="664"/>
                    </a:lnTo>
                    <a:lnTo>
                      <a:pt x="297" y="662"/>
                    </a:lnTo>
                    <a:lnTo>
                      <a:pt x="297" y="662"/>
                    </a:lnTo>
                    <a:lnTo>
                      <a:pt x="295" y="662"/>
                    </a:lnTo>
                    <a:lnTo>
                      <a:pt x="295" y="662"/>
                    </a:lnTo>
                    <a:lnTo>
                      <a:pt x="295" y="662"/>
                    </a:lnTo>
                    <a:lnTo>
                      <a:pt x="293" y="662"/>
                    </a:lnTo>
                    <a:lnTo>
                      <a:pt x="293" y="662"/>
                    </a:lnTo>
                    <a:lnTo>
                      <a:pt x="293" y="662"/>
                    </a:lnTo>
                    <a:lnTo>
                      <a:pt x="291" y="662"/>
                    </a:lnTo>
                    <a:lnTo>
                      <a:pt x="291" y="662"/>
                    </a:lnTo>
                    <a:lnTo>
                      <a:pt x="291" y="662"/>
                    </a:lnTo>
                    <a:lnTo>
                      <a:pt x="289" y="662"/>
                    </a:lnTo>
                    <a:lnTo>
                      <a:pt x="289" y="662"/>
                    </a:lnTo>
                    <a:lnTo>
                      <a:pt x="289" y="662"/>
                    </a:lnTo>
                    <a:lnTo>
                      <a:pt x="288" y="662"/>
                    </a:lnTo>
                    <a:lnTo>
                      <a:pt x="288" y="662"/>
                    </a:lnTo>
                    <a:lnTo>
                      <a:pt x="288" y="662"/>
                    </a:lnTo>
                    <a:lnTo>
                      <a:pt x="288" y="662"/>
                    </a:lnTo>
                    <a:lnTo>
                      <a:pt x="286" y="662"/>
                    </a:lnTo>
                    <a:lnTo>
                      <a:pt x="286" y="662"/>
                    </a:lnTo>
                    <a:lnTo>
                      <a:pt x="286" y="662"/>
                    </a:lnTo>
                    <a:lnTo>
                      <a:pt x="286" y="662"/>
                    </a:lnTo>
                    <a:lnTo>
                      <a:pt x="286" y="660"/>
                    </a:lnTo>
                    <a:lnTo>
                      <a:pt x="286" y="660"/>
                    </a:lnTo>
                    <a:lnTo>
                      <a:pt x="286" y="660"/>
                    </a:lnTo>
                    <a:lnTo>
                      <a:pt x="284" y="660"/>
                    </a:lnTo>
                    <a:lnTo>
                      <a:pt x="284" y="660"/>
                    </a:lnTo>
                    <a:lnTo>
                      <a:pt x="282" y="660"/>
                    </a:lnTo>
                    <a:lnTo>
                      <a:pt x="282" y="658"/>
                    </a:lnTo>
                    <a:lnTo>
                      <a:pt x="280" y="658"/>
                    </a:lnTo>
                    <a:lnTo>
                      <a:pt x="280" y="658"/>
                    </a:lnTo>
                    <a:lnTo>
                      <a:pt x="280" y="658"/>
                    </a:lnTo>
                    <a:lnTo>
                      <a:pt x="280" y="658"/>
                    </a:lnTo>
                    <a:lnTo>
                      <a:pt x="280" y="658"/>
                    </a:lnTo>
                    <a:lnTo>
                      <a:pt x="280" y="658"/>
                    </a:lnTo>
                    <a:lnTo>
                      <a:pt x="280" y="658"/>
                    </a:lnTo>
                    <a:lnTo>
                      <a:pt x="279" y="658"/>
                    </a:lnTo>
                    <a:lnTo>
                      <a:pt x="279" y="658"/>
                    </a:lnTo>
                    <a:lnTo>
                      <a:pt x="279" y="658"/>
                    </a:lnTo>
                    <a:lnTo>
                      <a:pt x="279" y="658"/>
                    </a:lnTo>
                    <a:lnTo>
                      <a:pt x="279" y="658"/>
                    </a:lnTo>
                    <a:lnTo>
                      <a:pt x="279" y="658"/>
                    </a:lnTo>
                    <a:lnTo>
                      <a:pt x="279" y="658"/>
                    </a:lnTo>
                    <a:lnTo>
                      <a:pt x="279" y="658"/>
                    </a:lnTo>
                    <a:lnTo>
                      <a:pt x="277" y="658"/>
                    </a:lnTo>
                    <a:lnTo>
                      <a:pt x="277" y="656"/>
                    </a:lnTo>
                    <a:lnTo>
                      <a:pt x="275" y="656"/>
                    </a:lnTo>
                    <a:lnTo>
                      <a:pt x="275" y="658"/>
                    </a:lnTo>
                    <a:lnTo>
                      <a:pt x="275" y="658"/>
                    </a:lnTo>
                    <a:lnTo>
                      <a:pt x="275" y="658"/>
                    </a:lnTo>
                    <a:lnTo>
                      <a:pt x="275" y="658"/>
                    </a:lnTo>
                    <a:lnTo>
                      <a:pt x="275" y="656"/>
                    </a:lnTo>
                    <a:lnTo>
                      <a:pt x="275" y="656"/>
                    </a:lnTo>
                    <a:lnTo>
                      <a:pt x="275" y="656"/>
                    </a:lnTo>
                    <a:lnTo>
                      <a:pt x="273" y="656"/>
                    </a:lnTo>
                    <a:lnTo>
                      <a:pt x="273" y="656"/>
                    </a:lnTo>
                    <a:lnTo>
                      <a:pt x="273" y="656"/>
                    </a:lnTo>
                    <a:lnTo>
                      <a:pt x="271" y="656"/>
                    </a:lnTo>
                    <a:lnTo>
                      <a:pt x="269" y="656"/>
                    </a:lnTo>
                    <a:lnTo>
                      <a:pt x="269" y="656"/>
                    </a:lnTo>
                    <a:lnTo>
                      <a:pt x="269" y="656"/>
                    </a:lnTo>
                    <a:lnTo>
                      <a:pt x="269" y="656"/>
                    </a:lnTo>
                    <a:lnTo>
                      <a:pt x="269" y="656"/>
                    </a:lnTo>
                    <a:lnTo>
                      <a:pt x="269" y="656"/>
                    </a:lnTo>
                    <a:lnTo>
                      <a:pt x="269" y="656"/>
                    </a:lnTo>
                    <a:lnTo>
                      <a:pt x="268" y="656"/>
                    </a:lnTo>
                    <a:lnTo>
                      <a:pt x="268" y="656"/>
                    </a:lnTo>
                    <a:lnTo>
                      <a:pt x="268" y="656"/>
                    </a:lnTo>
                    <a:lnTo>
                      <a:pt x="268" y="656"/>
                    </a:lnTo>
                    <a:lnTo>
                      <a:pt x="266" y="656"/>
                    </a:lnTo>
                    <a:lnTo>
                      <a:pt x="266" y="656"/>
                    </a:lnTo>
                    <a:lnTo>
                      <a:pt x="266" y="656"/>
                    </a:lnTo>
                    <a:lnTo>
                      <a:pt x="266" y="656"/>
                    </a:lnTo>
                    <a:lnTo>
                      <a:pt x="266" y="656"/>
                    </a:lnTo>
                    <a:lnTo>
                      <a:pt x="266" y="656"/>
                    </a:lnTo>
                    <a:lnTo>
                      <a:pt x="264" y="656"/>
                    </a:lnTo>
                    <a:lnTo>
                      <a:pt x="264" y="656"/>
                    </a:lnTo>
                    <a:lnTo>
                      <a:pt x="264" y="656"/>
                    </a:lnTo>
                    <a:lnTo>
                      <a:pt x="262" y="656"/>
                    </a:lnTo>
                    <a:lnTo>
                      <a:pt x="262" y="656"/>
                    </a:lnTo>
                    <a:lnTo>
                      <a:pt x="262" y="656"/>
                    </a:lnTo>
                    <a:lnTo>
                      <a:pt x="260" y="656"/>
                    </a:lnTo>
                    <a:lnTo>
                      <a:pt x="260" y="656"/>
                    </a:lnTo>
                    <a:lnTo>
                      <a:pt x="260" y="656"/>
                    </a:lnTo>
                    <a:lnTo>
                      <a:pt x="260" y="658"/>
                    </a:lnTo>
                    <a:lnTo>
                      <a:pt x="260" y="658"/>
                    </a:lnTo>
                    <a:lnTo>
                      <a:pt x="260" y="658"/>
                    </a:lnTo>
                    <a:lnTo>
                      <a:pt x="260" y="658"/>
                    </a:lnTo>
                    <a:lnTo>
                      <a:pt x="260" y="658"/>
                    </a:lnTo>
                    <a:lnTo>
                      <a:pt x="260" y="660"/>
                    </a:lnTo>
                    <a:lnTo>
                      <a:pt x="260" y="660"/>
                    </a:lnTo>
                    <a:lnTo>
                      <a:pt x="259" y="662"/>
                    </a:lnTo>
                    <a:lnTo>
                      <a:pt x="259" y="662"/>
                    </a:lnTo>
                    <a:lnTo>
                      <a:pt x="259" y="662"/>
                    </a:lnTo>
                    <a:lnTo>
                      <a:pt x="259" y="662"/>
                    </a:lnTo>
                    <a:lnTo>
                      <a:pt x="259" y="662"/>
                    </a:lnTo>
                    <a:lnTo>
                      <a:pt x="259" y="664"/>
                    </a:lnTo>
                    <a:lnTo>
                      <a:pt x="259" y="664"/>
                    </a:lnTo>
                    <a:lnTo>
                      <a:pt x="259" y="664"/>
                    </a:lnTo>
                    <a:lnTo>
                      <a:pt x="259" y="664"/>
                    </a:lnTo>
                    <a:lnTo>
                      <a:pt x="259" y="665"/>
                    </a:lnTo>
                    <a:lnTo>
                      <a:pt x="259" y="665"/>
                    </a:lnTo>
                    <a:lnTo>
                      <a:pt x="259" y="665"/>
                    </a:lnTo>
                    <a:lnTo>
                      <a:pt x="259" y="665"/>
                    </a:lnTo>
                    <a:lnTo>
                      <a:pt x="259" y="665"/>
                    </a:lnTo>
                    <a:lnTo>
                      <a:pt x="259" y="665"/>
                    </a:lnTo>
                    <a:lnTo>
                      <a:pt x="259" y="667"/>
                    </a:lnTo>
                    <a:lnTo>
                      <a:pt x="257" y="667"/>
                    </a:lnTo>
                    <a:lnTo>
                      <a:pt x="257" y="667"/>
                    </a:lnTo>
                    <a:lnTo>
                      <a:pt x="257" y="667"/>
                    </a:lnTo>
                    <a:lnTo>
                      <a:pt x="257" y="669"/>
                    </a:lnTo>
                    <a:lnTo>
                      <a:pt x="257" y="669"/>
                    </a:lnTo>
                    <a:lnTo>
                      <a:pt x="257" y="669"/>
                    </a:lnTo>
                    <a:lnTo>
                      <a:pt x="257" y="669"/>
                    </a:lnTo>
                    <a:lnTo>
                      <a:pt x="257" y="671"/>
                    </a:lnTo>
                    <a:lnTo>
                      <a:pt x="255" y="671"/>
                    </a:lnTo>
                    <a:lnTo>
                      <a:pt x="255" y="671"/>
                    </a:lnTo>
                    <a:lnTo>
                      <a:pt x="255" y="673"/>
                    </a:lnTo>
                    <a:lnTo>
                      <a:pt x="255" y="673"/>
                    </a:lnTo>
                    <a:lnTo>
                      <a:pt x="255" y="673"/>
                    </a:lnTo>
                    <a:lnTo>
                      <a:pt x="255" y="673"/>
                    </a:lnTo>
                    <a:lnTo>
                      <a:pt x="255" y="674"/>
                    </a:lnTo>
                    <a:lnTo>
                      <a:pt x="255" y="674"/>
                    </a:lnTo>
                    <a:lnTo>
                      <a:pt x="253" y="674"/>
                    </a:lnTo>
                    <a:lnTo>
                      <a:pt x="253" y="674"/>
                    </a:lnTo>
                    <a:lnTo>
                      <a:pt x="253" y="676"/>
                    </a:lnTo>
                    <a:lnTo>
                      <a:pt x="253" y="676"/>
                    </a:lnTo>
                    <a:lnTo>
                      <a:pt x="251" y="676"/>
                    </a:lnTo>
                    <a:lnTo>
                      <a:pt x="251" y="676"/>
                    </a:lnTo>
                    <a:lnTo>
                      <a:pt x="251" y="678"/>
                    </a:lnTo>
                    <a:lnTo>
                      <a:pt x="251" y="680"/>
                    </a:lnTo>
                    <a:lnTo>
                      <a:pt x="251" y="680"/>
                    </a:lnTo>
                    <a:lnTo>
                      <a:pt x="251" y="680"/>
                    </a:lnTo>
                    <a:lnTo>
                      <a:pt x="250" y="682"/>
                    </a:lnTo>
                    <a:lnTo>
                      <a:pt x="250" y="682"/>
                    </a:lnTo>
                    <a:lnTo>
                      <a:pt x="250" y="682"/>
                    </a:lnTo>
                    <a:lnTo>
                      <a:pt x="251" y="682"/>
                    </a:lnTo>
                    <a:lnTo>
                      <a:pt x="251" y="683"/>
                    </a:lnTo>
                    <a:lnTo>
                      <a:pt x="251" y="683"/>
                    </a:lnTo>
                    <a:lnTo>
                      <a:pt x="250" y="683"/>
                    </a:lnTo>
                    <a:lnTo>
                      <a:pt x="250" y="683"/>
                    </a:lnTo>
                    <a:lnTo>
                      <a:pt x="250" y="683"/>
                    </a:lnTo>
                    <a:lnTo>
                      <a:pt x="250" y="685"/>
                    </a:lnTo>
                    <a:lnTo>
                      <a:pt x="250" y="685"/>
                    </a:lnTo>
                    <a:lnTo>
                      <a:pt x="248" y="685"/>
                    </a:lnTo>
                    <a:lnTo>
                      <a:pt x="248" y="685"/>
                    </a:lnTo>
                    <a:lnTo>
                      <a:pt x="248" y="685"/>
                    </a:lnTo>
                    <a:lnTo>
                      <a:pt x="248" y="685"/>
                    </a:lnTo>
                    <a:lnTo>
                      <a:pt x="246" y="685"/>
                    </a:lnTo>
                    <a:lnTo>
                      <a:pt x="246" y="685"/>
                    </a:lnTo>
                    <a:lnTo>
                      <a:pt x="246" y="685"/>
                    </a:lnTo>
                    <a:lnTo>
                      <a:pt x="244" y="685"/>
                    </a:lnTo>
                    <a:lnTo>
                      <a:pt x="242" y="685"/>
                    </a:lnTo>
                    <a:lnTo>
                      <a:pt x="242" y="685"/>
                    </a:lnTo>
                    <a:lnTo>
                      <a:pt x="242" y="685"/>
                    </a:lnTo>
                    <a:lnTo>
                      <a:pt x="242" y="685"/>
                    </a:lnTo>
                    <a:lnTo>
                      <a:pt x="242" y="687"/>
                    </a:lnTo>
                    <a:lnTo>
                      <a:pt x="241" y="687"/>
                    </a:lnTo>
                    <a:lnTo>
                      <a:pt x="241" y="687"/>
                    </a:lnTo>
                    <a:lnTo>
                      <a:pt x="241" y="687"/>
                    </a:lnTo>
                    <a:lnTo>
                      <a:pt x="239" y="689"/>
                    </a:lnTo>
                    <a:lnTo>
                      <a:pt x="239" y="689"/>
                    </a:lnTo>
                    <a:lnTo>
                      <a:pt x="239" y="691"/>
                    </a:lnTo>
                    <a:lnTo>
                      <a:pt x="239" y="691"/>
                    </a:lnTo>
                    <a:lnTo>
                      <a:pt x="239" y="691"/>
                    </a:lnTo>
                    <a:lnTo>
                      <a:pt x="239" y="692"/>
                    </a:lnTo>
                    <a:lnTo>
                      <a:pt x="239" y="692"/>
                    </a:lnTo>
                    <a:lnTo>
                      <a:pt x="239" y="692"/>
                    </a:lnTo>
                    <a:lnTo>
                      <a:pt x="239" y="692"/>
                    </a:lnTo>
                    <a:lnTo>
                      <a:pt x="237" y="694"/>
                    </a:lnTo>
                    <a:lnTo>
                      <a:pt x="237" y="694"/>
                    </a:lnTo>
                    <a:lnTo>
                      <a:pt x="235" y="694"/>
                    </a:lnTo>
                    <a:lnTo>
                      <a:pt x="235" y="694"/>
                    </a:lnTo>
                    <a:lnTo>
                      <a:pt x="235" y="694"/>
                    </a:lnTo>
                    <a:lnTo>
                      <a:pt x="233" y="694"/>
                    </a:lnTo>
                    <a:lnTo>
                      <a:pt x="233" y="694"/>
                    </a:lnTo>
                    <a:lnTo>
                      <a:pt x="233" y="694"/>
                    </a:lnTo>
                    <a:lnTo>
                      <a:pt x="233" y="694"/>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0" name="Freeform 45">
                <a:extLst>
                  <a:ext uri="{FF2B5EF4-FFF2-40B4-BE49-F238E27FC236}">
                    <a16:creationId xmlns:a16="http://schemas.microsoft.com/office/drawing/2014/main" id="{DF665782-EA0C-C12A-D24E-1509F10B6CC6}"/>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close/>
                  </a:path>
                </a:pathLst>
              </a:custGeom>
              <a:solidFill>
                <a:srgbClr val="C2D1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1" name="Freeform 46">
                <a:extLst>
                  <a:ext uri="{FF2B5EF4-FFF2-40B4-BE49-F238E27FC236}">
                    <a16:creationId xmlns:a16="http://schemas.microsoft.com/office/drawing/2014/main" id="{1F3DBC7C-502F-A184-5CB3-8477945FE520}"/>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2" name="Freeform 47">
                <a:extLst>
                  <a:ext uri="{FF2B5EF4-FFF2-40B4-BE49-F238E27FC236}">
                    <a16:creationId xmlns:a16="http://schemas.microsoft.com/office/drawing/2014/main" id="{12F68BB6-18FF-BB6B-D35E-9649890D93BB}"/>
                  </a:ext>
                </a:extLst>
              </p:cNvPr>
              <p:cNvSpPr>
                <a:spLocks/>
              </p:cNvSpPr>
              <p:nvPr/>
            </p:nvSpPr>
            <p:spPr bwMode="auto">
              <a:xfrm>
                <a:off x="2649" y="2779"/>
                <a:ext cx="1221" cy="986"/>
              </a:xfrm>
              <a:custGeom>
                <a:avLst/>
                <a:gdLst>
                  <a:gd name="T0" fmla="*/ 760 w 1221"/>
                  <a:gd name="T1" fmla="*/ 957 h 986"/>
                  <a:gd name="T2" fmla="*/ 673 w 1221"/>
                  <a:gd name="T3" fmla="*/ 959 h 986"/>
                  <a:gd name="T4" fmla="*/ 588 w 1221"/>
                  <a:gd name="T5" fmla="*/ 942 h 986"/>
                  <a:gd name="T6" fmla="*/ 537 w 1221"/>
                  <a:gd name="T7" fmla="*/ 917 h 986"/>
                  <a:gd name="T8" fmla="*/ 503 w 1221"/>
                  <a:gd name="T9" fmla="*/ 897 h 986"/>
                  <a:gd name="T10" fmla="*/ 461 w 1221"/>
                  <a:gd name="T11" fmla="*/ 892 h 986"/>
                  <a:gd name="T12" fmla="*/ 420 w 1221"/>
                  <a:gd name="T13" fmla="*/ 892 h 986"/>
                  <a:gd name="T14" fmla="*/ 371 w 1221"/>
                  <a:gd name="T15" fmla="*/ 893 h 986"/>
                  <a:gd name="T16" fmla="*/ 333 w 1221"/>
                  <a:gd name="T17" fmla="*/ 895 h 986"/>
                  <a:gd name="T18" fmla="*/ 297 w 1221"/>
                  <a:gd name="T19" fmla="*/ 879 h 986"/>
                  <a:gd name="T20" fmla="*/ 266 w 1221"/>
                  <a:gd name="T21" fmla="*/ 857 h 986"/>
                  <a:gd name="T22" fmla="*/ 221 w 1221"/>
                  <a:gd name="T23" fmla="*/ 817 h 986"/>
                  <a:gd name="T24" fmla="*/ 188 w 1221"/>
                  <a:gd name="T25" fmla="*/ 778 h 986"/>
                  <a:gd name="T26" fmla="*/ 130 w 1221"/>
                  <a:gd name="T27" fmla="*/ 749 h 986"/>
                  <a:gd name="T28" fmla="*/ 72 w 1221"/>
                  <a:gd name="T29" fmla="*/ 707 h 986"/>
                  <a:gd name="T30" fmla="*/ 60 w 1221"/>
                  <a:gd name="T31" fmla="*/ 640 h 986"/>
                  <a:gd name="T32" fmla="*/ 40 w 1221"/>
                  <a:gd name="T33" fmla="*/ 584 h 986"/>
                  <a:gd name="T34" fmla="*/ 90 w 1221"/>
                  <a:gd name="T35" fmla="*/ 508 h 986"/>
                  <a:gd name="T36" fmla="*/ 175 w 1221"/>
                  <a:gd name="T37" fmla="*/ 494 h 986"/>
                  <a:gd name="T38" fmla="*/ 262 w 1221"/>
                  <a:gd name="T39" fmla="*/ 472 h 986"/>
                  <a:gd name="T40" fmla="*/ 295 w 1221"/>
                  <a:gd name="T41" fmla="*/ 363 h 986"/>
                  <a:gd name="T42" fmla="*/ 430 w 1221"/>
                  <a:gd name="T43" fmla="*/ 367 h 986"/>
                  <a:gd name="T44" fmla="*/ 523 w 1221"/>
                  <a:gd name="T45" fmla="*/ 282 h 986"/>
                  <a:gd name="T46" fmla="*/ 499 w 1221"/>
                  <a:gd name="T47" fmla="*/ 188 h 986"/>
                  <a:gd name="T48" fmla="*/ 532 w 1221"/>
                  <a:gd name="T49" fmla="*/ 114 h 986"/>
                  <a:gd name="T50" fmla="*/ 620 w 1221"/>
                  <a:gd name="T51" fmla="*/ 119 h 986"/>
                  <a:gd name="T52" fmla="*/ 722 w 1221"/>
                  <a:gd name="T53" fmla="*/ 90 h 986"/>
                  <a:gd name="T54" fmla="*/ 825 w 1221"/>
                  <a:gd name="T55" fmla="*/ 69 h 986"/>
                  <a:gd name="T56" fmla="*/ 928 w 1221"/>
                  <a:gd name="T57" fmla="*/ 16 h 986"/>
                  <a:gd name="T58" fmla="*/ 1056 w 1221"/>
                  <a:gd name="T59" fmla="*/ 2 h 986"/>
                  <a:gd name="T60" fmla="*/ 1127 w 1221"/>
                  <a:gd name="T61" fmla="*/ 18 h 986"/>
                  <a:gd name="T62" fmla="*/ 1145 w 1221"/>
                  <a:gd name="T63" fmla="*/ 61 h 986"/>
                  <a:gd name="T64" fmla="*/ 1130 w 1221"/>
                  <a:gd name="T65" fmla="*/ 79 h 986"/>
                  <a:gd name="T66" fmla="*/ 1098 w 1221"/>
                  <a:gd name="T67" fmla="*/ 70 h 986"/>
                  <a:gd name="T68" fmla="*/ 1073 w 1221"/>
                  <a:gd name="T69" fmla="*/ 72 h 986"/>
                  <a:gd name="T70" fmla="*/ 1054 w 1221"/>
                  <a:gd name="T71" fmla="*/ 76 h 986"/>
                  <a:gd name="T72" fmla="*/ 1035 w 1221"/>
                  <a:gd name="T73" fmla="*/ 81 h 986"/>
                  <a:gd name="T74" fmla="*/ 1011 w 1221"/>
                  <a:gd name="T75" fmla="*/ 108 h 986"/>
                  <a:gd name="T76" fmla="*/ 1006 w 1221"/>
                  <a:gd name="T77" fmla="*/ 150 h 986"/>
                  <a:gd name="T78" fmla="*/ 1044 w 1221"/>
                  <a:gd name="T79" fmla="*/ 184 h 986"/>
                  <a:gd name="T80" fmla="*/ 1114 w 1221"/>
                  <a:gd name="T81" fmla="*/ 197 h 986"/>
                  <a:gd name="T82" fmla="*/ 1190 w 1221"/>
                  <a:gd name="T83" fmla="*/ 208 h 986"/>
                  <a:gd name="T84" fmla="*/ 1210 w 1221"/>
                  <a:gd name="T85" fmla="*/ 226 h 986"/>
                  <a:gd name="T86" fmla="*/ 1190 w 1221"/>
                  <a:gd name="T87" fmla="*/ 277 h 986"/>
                  <a:gd name="T88" fmla="*/ 1174 w 1221"/>
                  <a:gd name="T89" fmla="*/ 320 h 986"/>
                  <a:gd name="T90" fmla="*/ 1134 w 1221"/>
                  <a:gd name="T91" fmla="*/ 338 h 986"/>
                  <a:gd name="T92" fmla="*/ 1089 w 1221"/>
                  <a:gd name="T93" fmla="*/ 351 h 986"/>
                  <a:gd name="T94" fmla="*/ 1029 w 1221"/>
                  <a:gd name="T95" fmla="*/ 356 h 986"/>
                  <a:gd name="T96" fmla="*/ 1011 w 1221"/>
                  <a:gd name="T97" fmla="*/ 392 h 986"/>
                  <a:gd name="T98" fmla="*/ 1020 w 1221"/>
                  <a:gd name="T99" fmla="*/ 443 h 986"/>
                  <a:gd name="T100" fmla="*/ 1047 w 1221"/>
                  <a:gd name="T101" fmla="*/ 485 h 986"/>
                  <a:gd name="T102" fmla="*/ 1067 w 1221"/>
                  <a:gd name="T103" fmla="*/ 532 h 986"/>
                  <a:gd name="T104" fmla="*/ 1051 w 1221"/>
                  <a:gd name="T105" fmla="*/ 595 h 986"/>
                  <a:gd name="T106" fmla="*/ 1013 w 1221"/>
                  <a:gd name="T107" fmla="*/ 606 h 986"/>
                  <a:gd name="T108" fmla="*/ 955 w 1221"/>
                  <a:gd name="T109" fmla="*/ 620 h 986"/>
                  <a:gd name="T110" fmla="*/ 903 w 1221"/>
                  <a:gd name="T111" fmla="*/ 664 h 986"/>
                  <a:gd name="T112" fmla="*/ 935 w 1221"/>
                  <a:gd name="T113" fmla="*/ 707 h 986"/>
                  <a:gd name="T114" fmla="*/ 924 w 1221"/>
                  <a:gd name="T115" fmla="*/ 761 h 986"/>
                  <a:gd name="T116" fmla="*/ 912 w 1221"/>
                  <a:gd name="T117" fmla="*/ 805 h 986"/>
                  <a:gd name="T118" fmla="*/ 892 w 1221"/>
                  <a:gd name="T119" fmla="*/ 846 h 986"/>
                  <a:gd name="T120" fmla="*/ 852 w 1221"/>
                  <a:gd name="T121" fmla="*/ 865 h 986"/>
                  <a:gd name="T122" fmla="*/ 843 w 1221"/>
                  <a:gd name="T123" fmla="*/ 908 h 986"/>
                  <a:gd name="T124" fmla="*/ 848 w 1221"/>
                  <a:gd name="T125" fmla="*/ 973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21" h="986">
                    <a:moveTo>
                      <a:pt x="828" y="986"/>
                    </a:moveTo>
                    <a:lnTo>
                      <a:pt x="827" y="986"/>
                    </a:lnTo>
                    <a:lnTo>
                      <a:pt x="827" y="986"/>
                    </a:lnTo>
                    <a:lnTo>
                      <a:pt x="825" y="986"/>
                    </a:lnTo>
                    <a:lnTo>
                      <a:pt x="825" y="986"/>
                    </a:lnTo>
                    <a:lnTo>
                      <a:pt x="825" y="986"/>
                    </a:lnTo>
                    <a:lnTo>
                      <a:pt x="823" y="984"/>
                    </a:lnTo>
                    <a:lnTo>
                      <a:pt x="823" y="984"/>
                    </a:lnTo>
                    <a:lnTo>
                      <a:pt x="823" y="984"/>
                    </a:lnTo>
                    <a:lnTo>
                      <a:pt x="821" y="982"/>
                    </a:lnTo>
                    <a:lnTo>
                      <a:pt x="821" y="982"/>
                    </a:lnTo>
                    <a:lnTo>
                      <a:pt x="821" y="980"/>
                    </a:lnTo>
                    <a:lnTo>
                      <a:pt x="821" y="980"/>
                    </a:lnTo>
                    <a:lnTo>
                      <a:pt x="821" y="980"/>
                    </a:lnTo>
                    <a:lnTo>
                      <a:pt x="819" y="978"/>
                    </a:lnTo>
                    <a:lnTo>
                      <a:pt x="819" y="977"/>
                    </a:lnTo>
                    <a:lnTo>
                      <a:pt x="819" y="977"/>
                    </a:lnTo>
                    <a:lnTo>
                      <a:pt x="818" y="975"/>
                    </a:lnTo>
                    <a:lnTo>
                      <a:pt x="816" y="975"/>
                    </a:lnTo>
                    <a:lnTo>
                      <a:pt x="816" y="973"/>
                    </a:lnTo>
                    <a:lnTo>
                      <a:pt x="816" y="973"/>
                    </a:lnTo>
                    <a:lnTo>
                      <a:pt x="816" y="973"/>
                    </a:lnTo>
                    <a:lnTo>
                      <a:pt x="814" y="973"/>
                    </a:lnTo>
                    <a:lnTo>
                      <a:pt x="814" y="968"/>
                    </a:lnTo>
                    <a:lnTo>
                      <a:pt x="812" y="966"/>
                    </a:lnTo>
                    <a:lnTo>
                      <a:pt x="810" y="966"/>
                    </a:lnTo>
                    <a:lnTo>
                      <a:pt x="810" y="964"/>
                    </a:lnTo>
                    <a:lnTo>
                      <a:pt x="808" y="964"/>
                    </a:lnTo>
                    <a:lnTo>
                      <a:pt x="808" y="964"/>
                    </a:lnTo>
                    <a:lnTo>
                      <a:pt x="808" y="962"/>
                    </a:lnTo>
                    <a:lnTo>
                      <a:pt x="808" y="962"/>
                    </a:lnTo>
                    <a:lnTo>
                      <a:pt x="807" y="962"/>
                    </a:lnTo>
                    <a:lnTo>
                      <a:pt x="807" y="962"/>
                    </a:lnTo>
                    <a:lnTo>
                      <a:pt x="805" y="962"/>
                    </a:lnTo>
                    <a:lnTo>
                      <a:pt x="805" y="962"/>
                    </a:lnTo>
                    <a:lnTo>
                      <a:pt x="801" y="960"/>
                    </a:lnTo>
                    <a:lnTo>
                      <a:pt x="801" y="960"/>
                    </a:lnTo>
                    <a:lnTo>
                      <a:pt x="799" y="960"/>
                    </a:lnTo>
                    <a:lnTo>
                      <a:pt x="799" y="960"/>
                    </a:lnTo>
                    <a:lnTo>
                      <a:pt x="798" y="959"/>
                    </a:lnTo>
                    <a:lnTo>
                      <a:pt x="798" y="959"/>
                    </a:lnTo>
                    <a:lnTo>
                      <a:pt x="798" y="959"/>
                    </a:lnTo>
                    <a:lnTo>
                      <a:pt x="798" y="957"/>
                    </a:lnTo>
                    <a:lnTo>
                      <a:pt x="796" y="957"/>
                    </a:lnTo>
                    <a:lnTo>
                      <a:pt x="796" y="957"/>
                    </a:lnTo>
                    <a:lnTo>
                      <a:pt x="796" y="957"/>
                    </a:lnTo>
                    <a:lnTo>
                      <a:pt x="796" y="955"/>
                    </a:lnTo>
                    <a:lnTo>
                      <a:pt x="796" y="955"/>
                    </a:lnTo>
                    <a:lnTo>
                      <a:pt x="794" y="955"/>
                    </a:lnTo>
                    <a:lnTo>
                      <a:pt x="794" y="953"/>
                    </a:lnTo>
                    <a:lnTo>
                      <a:pt x="794" y="953"/>
                    </a:lnTo>
                    <a:lnTo>
                      <a:pt x="794" y="953"/>
                    </a:lnTo>
                    <a:lnTo>
                      <a:pt x="792" y="953"/>
                    </a:lnTo>
                    <a:lnTo>
                      <a:pt x="792" y="953"/>
                    </a:lnTo>
                    <a:lnTo>
                      <a:pt x="792" y="953"/>
                    </a:lnTo>
                    <a:lnTo>
                      <a:pt x="792" y="953"/>
                    </a:lnTo>
                    <a:lnTo>
                      <a:pt x="789" y="953"/>
                    </a:lnTo>
                    <a:lnTo>
                      <a:pt x="789" y="953"/>
                    </a:lnTo>
                    <a:lnTo>
                      <a:pt x="789" y="953"/>
                    </a:lnTo>
                    <a:lnTo>
                      <a:pt x="789" y="953"/>
                    </a:lnTo>
                    <a:lnTo>
                      <a:pt x="789" y="953"/>
                    </a:lnTo>
                    <a:lnTo>
                      <a:pt x="787" y="955"/>
                    </a:lnTo>
                    <a:lnTo>
                      <a:pt x="787" y="955"/>
                    </a:lnTo>
                    <a:lnTo>
                      <a:pt x="787" y="955"/>
                    </a:lnTo>
                    <a:lnTo>
                      <a:pt x="787" y="955"/>
                    </a:lnTo>
                    <a:lnTo>
                      <a:pt x="787" y="955"/>
                    </a:lnTo>
                    <a:lnTo>
                      <a:pt x="785" y="955"/>
                    </a:lnTo>
                    <a:lnTo>
                      <a:pt x="785" y="955"/>
                    </a:lnTo>
                    <a:lnTo>
                      <a:pt x="783" y="957"/>
                    </a:lnTo>
                    <a:lnTo>
                      <a:pt x="783" y="959"/>
                    </a:lnTo>
                    <a:lnTo>
                      <a:pt x="781" y="959"/>
                    </a:lnTo>
                    <a:lnTo>
                      <a:pt x="781" y="959"/>
                    </a:lnTo>
                    <a:lnTo>
                      <a:pt x="781" y="959"/>
                    </a:lnTo>
                    <a:lnTo>
                      <a:pt x="780" y="960"/>
                    </a:lnTo>
                    <a:lnTo>
                      <a:pt x="780" y="960"/>
                    </a:lnTo>
                    <a:lnTo>
                      <a:pt x="778" y="960"/>
                    </a:lnTo>
                    <a:lnTo>
                      <a:pt x="774" y="960"/>
                    </a:lnTo>
                    <a:lnTo>
                      <a:pt x="772" y="960"/>
                    </a:lnTo>
                    <a:lnTo>
                      <a:pt x="772" y="960"/>
                    </a:lnTo>
                    <a:lnTo>
                      <a:pt x="771" y="960"/>
                    </a:lnTo>
                    <a:lnTo>
                      <a:pt x="769" y="960"/>
                    </a:lnTo>
                    <a:lnTo>
                      <a:pt x="769" y="960"/>
                    </a:lnTo>
                    <a:lnTo>
                      <a:pt x="767" y="960"/>
                    </a:lnTo>
                    <a:lnTo>
                      <a:pt x="767" y="960"/>
                    </a:lnTo>
                    <a:lnTo>
                      <a:pt x="765" y="959"/>
                    </a:lnTo>
                    <a:lnTo>
                      <a:pt x="765" y="959"/>
                    </a:lnTo>
                    <a:lnTo>
                      <a:pt x="765" y="959"/>
                    </a:lnTo>
                    <a:lnTo>
                      <a:pt x="765" y="959"/>
                    </a:lnTo>
                    <a:lnTo>
                      <a:pt x="765" y="959"/>
                    </a:lnTo>
                    <a:lnTo>
                      <a:pt x="763" y="959"/>
                    </a:lnTo>
                    <a:lnTo>
                      <a:pt x="763" y="959"/>
                    </a:lnTo>
                    <a:lnTo>
                      <a:pt x="763" y="957"/>
                    </a:lnTo>
                    <a:lnTo>
                      <a:pt x="761" y="957"/>
                    </a:lnTo>
                    <a:lnTo>
                      <a:pt x="760" y="957"/>
                    </a:lnTo>
                    <a:lnTo>
                      <a:pt x="760" y="957"/>
                    </a:lnTo>
                    <a:lnTo>
                      <a:pt x="756" y="957"/>
                    </a:lnTo>
                    <a:lnTo>
                      <a:pt x="756" y="957"/>
                    </a:lnTo>
                    <a:lnTo>
                      <a:pt x="756" y="957"/>
                    </a:lnTo>
                    <a:lnTo>
                      <a:pt x="754" y="957"/>
                    </a:lnTo>
                    <a:lnTo>
                      <a:pt x="752" y="957"/>
                    </a:lnTo>
                    <a:lnTo>
                      <a:pt x="752" y="957"/>
                    </a:lnTo>
                    <a:lnTo>
                      <a:pt x="751" y="957"/>
                    </a:lnTo>
                    <a:lnTo>
                      <a:pt x="751" y="957"/>
                    </a:lnTo>
                    <a:lnTo>
                      <a:pt x="751" y="959"/>
                    </a:lnTo>
                    <a:lnTo>
                      <a:pt x="749" y="959"/>
                    </a:lnTo>
                    <a:lnTo>
                      <a:pt x="749" y="959"/>
                    </a:lnTo>
                    <a:lnTo>
                      <a:pt x="747" y="959"/>
                    </a:lnTo>
                    <a:lnTo>
                      <a:pt x="747" y="960"/>
                    </a:lnTo>
                    <a:lnTo>
                      <a:pt x="747" y="960"/>
                    </a:lnTo>
                    <a:lnTo>
                      <a:pt x="747" y="960"/>
                    </a:lnTo>
                    <a:lnTo>
                      <a:pt x="745" y="960"/>
                    </a:lnTo>
                    <a:lnTo>
                      <a:pt x="743" y="960"/>
                    </a:lnTo>
                    <a:lnTo>
                      <a:pt x="742" y="960"/>
                    </a:lnTo>
                    <a:lnTo>
                      <a:pt x="740" y="960"/>
                    </a:lnTo>
                    <a:lnTo>
                      <a:pt x="738" y="960"/>
                    </a:lnTo>
                    <a:lnTo>
                      <a:pt x="738" y="960"/>
                    </a:lnTo>
                    <a:lnTo>
                      <a:pt x="736" y="959"/>
                    </a:lnTo>
                    <a:lnTo>
                      <a:pt x="736" y="959"/>
                    </a:lnTo>
                    <a:lnTo>
                      <a:pt x="734" y="959"/>
                    </a:lnTo>
                    <a:lnTo>
                      <a:pt x="733" y="957"/>
                    </a:lnTo>
                    <a:lnTo>
                      <a:pt x="733" y="957"/>
                    </a:lnTo>
                    <a:lnTo>
                      <a:pt x="731" y="957"/>
                    </a:lnTo>
                    <a:lnTo>
                      <a:pt x="731" y="957"/>
                    </a:lnTo>
                    <a:lnTo>
                      <a:pt x="729" y="957"/>
                    </a:lnTo>
                    <a:lnTo>
                      <a:pt x="729" y="957"/>
                    </a:lnTo>
                    <a:lnTo>
                      <a:pt x="729" y="957"/>
                    </a:lnTo>
                    <a:lnTo>
                      <a:pt x="727" y="955"/>
                    </a:lnTo>
                    <a:lnTo>
                      <a:pt x="727" y="955"/>
                    </a:lnTo>
                    <a:lnTo>
                      <a:pt x="725" y="955"/>
                    </a:lnTo>
                    <a:lnTo>
                      <a:pt x="725" y="955"/>
                    </a:lnTo>
                    <a:lnTo>
                      <a:pt x="725" y="955"/>
                    </a:lnTo>
                    <a:lnTo>
                      <a:pt x="723" y="955"/>
                    </a:lnTo>
                    <a:lnTo>
                      <a:pt x="723" y="955"/>
                    </a:lnTo>
                    <a:lnTo>
                      <a:pt x="723" y="955"/>
                    </a:lnTo>
                    <a:lnTo>
                      <a:pt x="722" y="955"/>
                    </a:lnTo>
                    <a:lnTo>
                      <a:pt x="720" y="953"/>
                    </a:lnTo>
                    <a:lnTo>
                      <a:pt x="716" y="953"/>
                    </a:lnTo>
                    <a:lnTo>
                      <a:pt x="716" y="953"/>
                    </a:lnTo>
                    <a:lnTo>
                      <a:pt x="716" y="953"/>
                    </a:lnTo>
                    <a:lnTo>
                      <a:pt x="714" y="953"/>
                    </a:lnTo>
                    <a:lnTo>
                      <a:pt x="714" y="955"/>
                    </a:lnTo>
                    <a:lnTo>
                      <a:pt x="713" y="955"/>
                    </a:lnTo>
                    <a:lnTo>
                      <a:pt x="713" y="955"/>
                    </a:lnTo>
                    <a:lnTo>
                      <a:pt x="711" y="955"/>
                    </a:lnTo>
                    <a:lnTo>
                      <a:pt x="709" y="955"/>
                    </a:lnTo>
                    <a:lnTo>
                      <a:pt x="709" y="957"/>
                    </a:lnTo>
                    <a:lnTo>
                      <a:pt x="709" y="957"/>
                    </a:lnTo>
                    <a:lnTo>
                      <a:pt x="705" y="957"/>
                    </a:lnTo>
                    <a:lnTo>
                      <a:pt x="705" y="957"/>
                    </a:lnTo>
                    <a:lnTo>
                      <a:pt x="705" y="957"/>
                    </a:lnTo>
                    <a:lnTo>
                      <a:pt x="704" y="957"/>
                    </a:lnTo>
                    <a:lnTo>
                      <a:pt x="704" y="959"/>
                    </a:lnTo>
                    <a:lnTo>
                      <a:pt x="704" y="959"/>
                    </a:lnTo>
                    <a:lnTo>
                      <a:pt x="702" y="959"/>
                    </a:lnTo>
                    <a:lnTo>
                      <a:pt x="702" y="959"/>
                    </a:lnTo>
                    <a:lnTo>
                      <a:pt x="700" y="959"/>
                    </a:lnTo>
                    <a:lnTo>
                      <a:pt x="700" y="959"/>
                    </a:lnTo>
                    <a:lnTo>
                      <a:pt x="698" y="959"/>
                    </a:lnTo>
                    <a:lnTo>
                      <a:pt x="698" y="959"/>
                    </a:lnTo>
                    <a:lnTo>
                      <a:pt x="698" y="959"/>
                    </a:lnTo>
                    <a:lnTo>
                      <a:pt x="696" y="959"/>
                    </a:lnTo>
                    <a:lnTo>
                      <a:pt x="696" y="959"/>
                    </a:lnTo>
                    <a:lnTo>
                      <a:pt x="696" y="960"/>
                    </a:lnTo>
                    <a:lnTo>
                      <a:pt x="695" y="960"/>
                    </a:lnTo>
                    <a:lnTo>
                      <a:pt x="695" y="960"/>
                    </a:lnTo>
                    <a:lnTo>
                      <a:pt x="693" y="960"/>
                    </a:lnTo>
                    <a:lnTo>
                      <a:pt x="693" y="960"/>
                    </a:lnTo>
                    <a:lnTo>
                      <a:pt x="691" y="960"/>
                    </a:lnTo>
                    <a:lnTo>
                      <a:pt x="691" y="960"/>
                    </a:lnTo>
                    <a:lnTo>
                      <a:pt x="691" y="959"/>
                    </a:lnTo>
                    <a:lnTo>
                      <a:pt x="689" y="959"/>
                    </a:lnTo>
                    <a:lnTo>
                      <a:pt x="689" y="959"/>
                    </a:lnTo>
                    <a:lnTo>
                      <a:pt x="689" y="959"/>
                    </a:lnTo>
                    <a:lnTo>
                      <a:pt x="687" y="959"/>
                    </a:lnTo>
                    <a:lnTo>
                      <a:pt x="687" y="959"/>
                    </a:lnTo>
                    <a:lnTo>
                      <a:pt x="685" y="960"/>
                    </a:lnTo>
                    <a:lnTo>
                      <a:pt x="684" y="960"/>
                    </a:lnTo>
                    <a:lnTo>
                      <a:pt x="682" y="960"/>
                    </a:lnTo>
                    <a:lnTo>
                      <a:pt x="682" y="959"/>
                    </a:lnTo>
                    <a:lnTo>
                      <a:pt x="680" y="959"/>
                    </a:lnTo>
                    <a:lnTo>
                      <a:pt x="680" y="959"/>
                    </a:lnTo>
                    <a:lnTo>
                      <a:pt x="678" y="959"/>
                    </a:lnTo>
                    <a:lnTo>
                      <a:pt x="678" y="959"/>
                    </a:lnTo>
                    <a:lnTo>
                      <a:pt x="678" y="959"/>
                    </a:lnTo>
                    <a:lnTo>
                      <a:pt x="675" y="959"/>
                    </a:lnTo>
                    <a:lnTo>
                      <a:pt x="675" y="959"/>
                    </a:lnTo>
                    <a:lnTo>
                      <a:pt x="675" y="959"/>
                    </a:lnTo>
                    <a:lnTo>
                      <a:pt x="673" y="959"/>
                    </a:lnTo>
                    <a:lnTo>
                      <a:pt x="671" y="959"/>
                    </a:lnTo>
                    <a:lnTo>
                      <a:pt x="671" y="959"/>
                    </a:lnTo>
                    <a:lnTo>
                      <a:pt x="669" y="959"/>
                    </a:lnTo>
                    <a:lnTo>
                      <a:pt x="669" y="959"/>
                    </a:lnTo>
                    <a:lnTo>
                      <a:pt x="669" y="959"/>
                    </a:lnTo>
                    <a:lnTo>
                      <a:pt x="667" y="959"/>
                    </a:lnTo>
                    <a:lnTo>
                      <a:pt x="667" y="959"/>
                    </a:lnTo>
                    <a:lnTo>
                      <a:pt x="667" y="959"/>
                    </a:lnTo>
                    <a:lnTo>
                      <a:pt x="666" y="959"/>
                    </a:lnTo>
                    <a:lnTo>
                      <a:pt x="664" y="957"/>
                    </a:lnTo>
                    <a:lnTo>
                      <a:pt x="664" y="957"/>
                    </a:lnTo>
                    <a:lnTo>
                      <a:pt x="664" y="957"/>
                    </a:lnTo>
                    <a:lnTo>
                      <a:pt x="664" y="955"/>
                    </a:lnTo>
                    <a:lnTo>
                      <a:pt x="662" y="955"/>
                    </a:lnTo>
                    <a:lnTo>
                      <a:pt x="662" y="955"/>
                    </a:lnTo>
                    <a:lnTo>
                      <a:pt x="662" y="955"/>
                    </a:lnTo>
                    <a:lnTo>
                      <a:pt x="662" y="955"/>
                    </a:lnTo>
                    <a:lnTo>
                      <a:pt x="660" y="955"/>
                    </a:lnTo>
                    <a:lnTo>
                      <a:pt x="658" y="953"/>
                    </a:lnTo>
                    <a:lnTo>
                      <a:pt x="658" y="953"/>
                    </a:lnTo>
                    <a:lnTo>
                      <a:pt x="657" y="951"/>
                    </a:lnTo>
                    <a:lnTo>
                      <a:pt x="657" y="950"/>
                    </a:lnTo>
                    <a:lnTo>
                      <a:pt x="657" y="950"/>
                    </a:lnTo>
                    <a:lnTo>
                      <a:pt x="657" y="950"/>
                    </a:lnTo>
                    <a:lnTo>
                      <a:pt x="657" y="948"/>
                    </a:lnTo>
                    <a:lnTo>
                      <a:pt x="657" y="948"/>
                    </a:lnTo>
                    <a:lnTo>
                      <a:pt x="655" y="948"/>
                    </a:lnTo>
                    <a:lnTo>
                      <a:pt x="655" y="946"/>
                    </a:lnTo>
                    <a:lnTo>
                      <a:pt x="653" y="946"/>
                    </a:lnTo>
                    <a:lnTo>
                      <a:pt x="651" y="946"/>
                    </a:lnTo>
                    <a:lnTo>
                      <a:pt x="651" y="946"/>
                    </a:lnTo>
                    <a:lnTo>
                      <a:pt x="649" y="946"/>
                    </a:lnTo>
                    <a:lnTo>
                      <a:pt x="649" y="946"/>
                    </a:lnTo>
                    <a:lnTo>
                      <a:pt x="649" y="948"/>
                    </a:lnTo>
                    <a:lnTo>
                      <a:pt x="648" y="948"/>
                    </a:lnTo>
                    <a:lnTo>
                      <a:pt x="648" y="948"/>
                    </a:lnTo>
                    <a:lnTo>
                      <a:pt x="646" y="950"/>
                    </a:lnTo>
                    <a:lnTo>
                      <a:pt x="646" y="950"/>
                    </a:lnTo>
                    <a:lnTo>
                      <a:pt x="644" y="950"/>
                    </a:lnTo>
                    <a:lnTo>
                      <a:pt x="644" y="951"/>
                    </a:lnTo>
                    <a:lnTo>
                      <a:pt x="642" y="951"/>
                    </a:lnTo>
                    <a:lnTo>
                      <a:pt x="642" y="951"/>
                    </a:lnTo>
                    <a:lnTo>
                      <a:pt x="642" y="951"/>
                    </a:lnTo>
                    <a:lnTo>
                      <a:pt x="640" y="953"/>
                    </a:lnTo>
                    <a:lnTo>
                      <a:pt x="640" y="953"/>
                    </a:lnTo>
                    <a:lnTo>
                      <a:pt x="640" y="953"/>
                    </a:lnTo>
                    <a:lnTo>
                      <a:pt x="638" y="953"/>
                    </a:lnTo>
                    <a:lnTo>
                      <a:pt x="638" y="953"/>
                    </a:lnTo>
                    <a:lnTo>
                      <a:pt x="637" y="953"/>
                    </a:lnTo>
                    <a:lnTo>
                      <a:pt x="637" y="953"/>
                    </a:lnTo>
                    <a:lnTo>
                      <a:pt x="637" y="953"/>
                    </a:lnTo>
                    <a:lnTo>
                      <a:pt x="635" y="953"/>
                    </a:lnTo>
                    <a:lnTo>
                      <a:pt x="633" y="953"/>
                    </a:lnTo>
                    <a:lnTo>
                      <a:pt x="631" y="953"/>
                    </a:lnTo>
                    <a:lnTo>
                      <a:pt x="631" y="953"/>
                    </a:lnTo>
                    <a:lnTo>
                      <a:pt x="629" y="953"/>
                    </a:lnTo>
                    <a:lnTo>
                      <a:pt x="629" y="953"/>
                    </a:lnTo>
                    <a:lnTo>
                      <a:pt x="629" y="953"/>
                    </a:lnTo>
                    <a:lnTo>
                      <a:pt x="628" y="953"/>
                    </a:lnTo>
                    <a:lnTo>
                      <a:pt x="628" y="953"/>
                    </a:lnTo>
                    <a:lnTo>
                      <a:pt x="628" y="951"/>
                    </a:lnTo>
                    <a:lnTo>
                      <a:pt x="626" y="951"/>
                    </a:lnTo>
                    <a:lnTo>
                      <a:pt x="624" y="951"/>
                    </a:lnTo>
                    <a:lnTo>
                      <a:pt x="622" y="951"/>
                    </a:lnTo>
                    <a:lnTo>
                      <a:pt x="622" y="951"/>
                    </a:lnTo>
                    <a:lnTo>
                      <a:pt x="620" y="951"/>
                    </a:lnTo>
                    <a:lnTo>
                      <a:pt x="619" y="950"/>
                    </a:lnTo>
                    <a:lnTo>
                      <a:pt x="619" y="950"/>
                    </a:lnTo>
                    <a:lnTo>
                      <a:pt x="617" y="950"/>
                    </a:lnTo>
                    <a:lnTo>
                      <a:pt x="615" y="950"/>
                    </a:lnTo>
                    <a:lnTo>
                      <a:pt x="613" y="950"/>
                    </a:lnTo>
                    <a:lnTo>
                      <a:pt x="610" y="948"/>
                    </a:lnTo>
                    <a:lnTo>
                      <a:pt x="608" y="948"/>
                    </a:lnTo>
                    <a:lnTo>
                      <a:pt x="608" y="948"/>
                    </a:lnTo>
                    <a:lnTo>
                      <a:pt x="608" y="948"/>
                    </a:lnTo>
                    <a:lnTo>
                      <a:pt x="606" y="948"/>
                    </a:lnTo>
                    <a:lnTo>
                      <a:pt x="606" y="948"/>
                    </a:lnTo>
                    <a:lnTo>
                      <a:pt x="606" y="946"/>
                    </a:lnTo>
                    <a:lnTo>
                      <a:pt x="604" y="946"/>
                    </a:lnTo>
                    <a:lnTo>
                      <a:pt x="604" y="946"/>
                    </a:lnTo>
                    <a:lnTo>
                      <a:pt x="604" y="946"/>
                    </a:lnTo>
                    <a:lnTo>
                      <a:pt x="602" y="946"/>
                    </a:lnTo>
                    <a:lnTo>
                      <a:pt x="602" y="946"/>
                    </a:lnTo>
                    <a:lnTo>
                      <a:pt x="599" y="946"/>
                    </a:lnTo>
                    <a:lnTo>
                      <a:pt x="599" y="946"/>
                    </a:lnTo>
                    <a:lnTo>
                      <a:pt x="597" y="944"/>
                    </a:lnTo>
                    <a:lnTo>
                      <a:pt x="597" y="944"/>
                    </a:lnTo>
                    <a:lnTo>
                      <a:pt x="595" y="944"/>
                    </a:lnTo>
                    <a:lnTo>
                      <a:pt x="595" y="944"/>
                    </a:lnTo>
                    <a:lnTo>
                      <a:pt x="591" y="944"/>
                    </a:lnTo>
                    <a:lnTo>
                      <a:pt x="590" y="942"/>
                    </a:lnTo>
                    <a:lnTo>
                      <a:pt x="590" y="942"/>
                    </a:lnTo>
                    <a:lnTo>
                      <a:pt x="590" y="942"/>
                    </a:lnTo>
                    <a:lnTo>
                      <a:pt x="588" y="942"/>
                    </a:lnTo>
                    <a:lnTo>
                      <a:pt x="586" y="942"/>
                    </a:lnTo>
                    <a:lnTo>
                      <a:pt x="586" y="942"/>
                    </a:lnTo>
                    <a:lnTo>
                      <a:pt x="586" y="940"/>
                    </a:lnTo>
                    <a:lnTo>
                      <a:pt x="584" y="940"/>
                    </a:lnTo>
                    <a:lnTo>
                      <a:pt x="584" y="940"/>
                    </a:lnTo>
                    <a:lnTo>
                      <a:pt x="582" y="940"/>
                    </a:lnTo>
                    <a:lnTo>
                      <a:pt x="582" y="940"/>
                    </a:lnTo>
                    <a:lnTo>
                      <a:pt x="581" y="940"/>
                    </a:lnTo>
                    <a:lnTo>
                      <a:pt x="579" y="940"/>
                    </a:lnTo>
                    <a:lnTo>
                      <a:pt x="579" y="940"/>
                    </a:lnTo>
                    <a:lnTo>
                      <a:pt x="579" y="940"/>
                    </a:lnTo>
                    <a:lnTo>
                      <a:pt x="579" y="939"/>
                    </a:lnTo>
                    <a:lnTo>
                      <a:pt x="577" y="939"/>
                    </a:lnTo>
                    <a:lnTo>
                      <a:pt x="577" y="939"/>
                    </a:lnTo>
                    <a:lnTo>
                      <a:pt x="573" y="937"/>
                    </a:lnTo>
                    <a:lnTo>
                      <a:pt x="573" y="937"/>
                    </a:lnTo>
                    <a:lnTo>
                      <a:pt x="573" y="937"/>
                    </a:lnTo>
                    <a:lnTo>
                      <a:pt x="573" y="937"/>
                    </a:lnTo>
                    <a:lnTo>
                      <a:pt x="573" y="939"/>
                    </a:lnTo>
                    <a:lnTo>
                      <a:pt x="572" y="939"/>
                    </a:lnTo>
                    <a:lnTo>
                      <a:pt x="572" y="939"/>
                    </a:lnTo>
                    <a:lnTo>
                      <a:pt x="572" y="939"/>
                    </a:lnTo>
                    <a:lnTo>
                      <a:pt x="570" y="939"/>
                    </a:lnTo>
                    <a:lnTo>
                      <a:pt x="570" y="939"/>
                    </a:lnTo>
                    <a:lnTo>
                      <a:pt x="570" y="939"/>
                    </a:lnTo>
                    <a:lnTo>
                      <a:pt x="570" y="940"/>
                    </a:lnTo>
                    <a:lnTo>
                      <a:pt x="570" y="940"/>
                    </a:lnTo>
                    <a:lnTo>
                      <a:pt x="568" y="940"/>
                    </a:lnTo>
                    <a:lnTo>
                      <a:pt x="568" y="940"/>
                    </a:lnTo>
                    <a:lnTo>
                      <a:pt x="568" y="940"/>
                    </a:lnTo>
                    <a:lnTo>
                      <a:pt x="568" y="940"/>
                    </a:lnTo>
                    <a:lnTo>
                      <a:pt x="568" y="942"/>
                    </a:lnTo>
                    <a:lnTo>
                      <a:pt x="568" y="942"/>
                    </a:lnTo>
                    <a:lnTo>
                      <a:pt x="566" y="942"/>
                    </a:lnTo>
                    <a:lnTo>
                      <a:pt x="566" y="940"/>
                    </a:lnTo>
                    <a:lnTo>
                      <a:pt x="566" y="940"/>
                    </a:lnTo>
                    <a:lnTo>
                      <a:pt x="566" y="940"/>
                    </a:lnTo>
                    <a:lnTo>
                      <a:pt x="566" y="939"/>
                    </a:lnTo>
                    <a:lnTo>
                      <a:pt x="566" y="939"/>
                    </a:lnTo>
                    <a:lnTo>
                      <a:pt x="566" y="939"/>
                    </a:lnTo>
                    <a:lnTo>
                      <a:pt x="566" y="939"/>
                    </a:lnTo>
                    <a:lnTo>
                      <a:pt x="564" y="937"/>
                    </a:lnTo>
                    <a:lnTo>
                      <a:pt x="564" y="935"/>
                    </a:lnTo>
                    <a:lnTo>
                      <a:pt x="564" y="933"/>
                    </a:lnTo>
                    <a:lnTo>
                      <a:pt x="563" y="933"/>
                    </a:lnTo>
                    <a:lnTo>
                      <a:pt x="563" y="933"/>
                    </a:lnTo>
                    <a:lnTo>
                      <a:pt x="563" y="931"/>
                    </a:lnTo>
                    <a:lnTo>
                      <a:pt x="563" y="931"/>
                    </a:lnTo>
                    <a:lnTo>
                      <a:pt x="561" y="931"/>
                    </a:lnTo>
                    <a:lnTo>
                      <a:pt x="561" y="930"/>
                    </a:lnTo>
                    <a:lnTo>
                      <a:pt x="561" y="930"/>
                    </a:lnTo>
                    <a:lnTo>
                      <a:pt x="561" y="930"/>
                    </a:lnTo>
                    <a:lnTo>
                      <a:pt x="561" y="930"/>
                    </a:lnTo>
                    <a:lnTo>
                      <a:pt x="561" y="928"/>
                    </a:lnTo>
                    <a:lnTo>
                      <a:pt x="559" y="928"/>
                    </a:lnTo>
                    <a:lnTo>
                      <a:pt x="559" y="928"/>
                    </a:lnTo>
                    <a:lnTo>
                      <a:pt x="559" y="928"/>
                    </a:lnTo>
                    <a:lnTo>
                      <a:pt x="557" y="928"/>
                    </a:lnTo>
                    <a:lnTo>
                      <a:pt x="557" y="926"/>
                    </a:lnTo>
                    <a:lnTo>
                      <a:pt x="557" y="926"/>
                    </a:lnTo>
                    <a:lnTo>
                      <a:pt x="555" y="926"/>
                    </a:lnTo>
                    <a:lnTo>
                      <a:pt x="553" y="926"/>
                    </a:lnTo>
                    <a:lnTo>
                      <a:pt x="552" y="926"/>
                    </a:lnTo>
                    <a:lnTo>
                      <a:pt x="552" y="924"/>
                    </a:lnTo>
                    <a:lnTo>
                      <a:pt x="552" y="924"/>
                    </a:lnTo>
                    <a:lnTo>
                      <a:pt x="552" y="924"/>
                    </a:lnTo>
                    <a:lnTo>
                      <a:pt x="552" y="924"/>
                    </a:lnTo>
                    <a:lnTo>
                      <a:pt x="552" y="922"/>
                    </a:lnTo>
                    <a:lnTo>
                      <a:pt x="552" y="922"/>
                    </a:lnTo>
                    <a:lnTo>
                      <a:pt x="552" y="922"/>
                    </a:lnTo>
                    <a:lnTo>
                      <a:pt x="550" y="922"/>
                    </a:lnTo>
                    <a:lnTo>
                      <a:pt x="550" y="921"/>
                    </a:lnTo>
                    <a:lnTo>
                      <a:pt x="550" y="921"/>
                    </a:lnTo>
                    <a:lnTo>
                      <a:pt x="550" y="919"/>
                    </a:lnTo>
                    <a:lnTo>
                      <a:pt x="550" y="917"/>
                    </a:lnTo>
                    <a:lnTo>
                      <a:pt x="548" y="917"/>
                    </a:lnTo>
                    <a:lnTo>
                      <a:pt x="548" y="917"/>
                    </a:lnTo>
                    <a:lnTo>
                      <a:pt x="548" y="917"/>
                    </a:lnTo>
                    <a:lnTo>
                      <a:pt x="548" y="917"/>
                    </a:lnTo>
                    <a:lnTo>
                      <a:pt x="546" y="917"/>
                    </a:lnTo>
                    <a:lnTo>
                      <a:pt x="544" y="917"/>
                    </a:lnTo>
                    <a:lnTo>
                      <a:pt x="544" y="917"/>
                    </a:lnTo>
                    <a:lnTo>
                      <a:pt x="543" y="917"/>
                    </a:lnTo>
                    <a:lnTo>
                      <a:pt x="543" y="917"/>
                    </a:lnTo>
                    <a:lnTo>
                      <a:pt x="543" y="917"/>
                    </a:lnTo>
                    <a:lnTo>
                      <a:pt x="541" y="917"/>
                    </a:lnTo>
                    <a:lnTo>
                      <a:pt x="541" y="917"/>
                    </a:lnTo>
                    <a:lnTo>
                      <a:pt x="539" y="917"/>
                    </a:lnTo>
                    <a:lnTo>
                      <a:pt x="539" y="919"/>
                    </a:lnTo>
                    <a:lnTo>
                      <a:pt x="539" y="919"/>
                    </a:lnTo>
                    <a:lnTo>
                      <a:pt x="539" y="917"/>
                    </a:lnTo>
                    <a:lnTo>
                      <a:pt x="539" y="917"/>
                    </a:lnTo>
                    <a:lnTo>
                      <a:pt x="537" y="917"/>
                    </a:lnTo>
                    <a:lnTo>
                      <a:pt x="537" y="917"/>
                    </a:lnTo>
                    <a:lnTo>
                      <a:pt x="537" y="917"/>
                    </a:lnTo>
                    <a:lnTo>
                      <a:pt x="537" y="919"/>
                    </a:lnTo>
                    <a:lnTo>
                      <a:pt x="535" y="917"/>
                    </a:lnTo>
                    <a:lnTo>
                      <a:pt x="535" y="917"/>
                    </a:lnTo>
                    <a:lnTo>
                      <a:pt x="535" y="917"/>
                    </a:lnTo>
                    <a:lnTo>
                      <a:pt x="535" y="917"/>
                    </a:lnTo>
                    <a:lnTo>
                      <a:pt x="534" y="917"/>
                    </a:lnTo>
                    <a:lnTo>
                      <a:pt x="530" y="917"/>
                    </a:lnTo>
                    <a:lnTo>
                      <a:pt x="530" y="917"/>
                    </a:lnTo>
                    <a:lnTo>
                      <a:pt x="530" y="917"/>
                    </a:lnTo>
                    <a:lnTo>
                      <a:pt x="530" y="917"/>
                    </a:lnTo>
                    <a:lnTo>
                      <a:pt x="530" y="917"/>
                    </a:lnTo>
                    <a:lnTo>
                      <a:pt x="530" y="915"/>
                    </a:lnTo>
                    <a:lnTo>
                      <a:pt x="530" y="915"/>
                    </a:lnTo>
                    <a:lnTo>
                      <a:pt x="530" y="915"/>
                    </a:lnTo>
                    <a:lnTo>
                      <a:pt x="528" y="915"/>
                    </a:lnTo>
                    <a:lnTo>
                      <a:pt x="528" y="915"/>
                    </a:lnTo>
                    <a:lnTo>
                      <a:pt x="528" y="915"/>
                    </a:lnTo>
                    <a:lnTo>
                      <a:pt x="528" y="915"/>
                    </a:lnTo>
                    <a:lnTo>
                      <a:pt x="528" y="915"/>
                    </a:lnTo>
                    <a:lnTo>
                      <a:pt x="528" y="915"/>
                    </a:lnTo>
                    <a:lnTo>
                      <a:pt x="528" y="913"/>
                    </a:lnTo>
                    <a:lnTo>
                      <a:pt x="528" y="913"/>
                    </a:lnTo>
                    <a:lnTo>
                      <a:pt x="526" y="913"/>
                    </a:lnTo>
                    <a:lnTo>
                      <a:pt x="526" y="913"/>
                    </a:lnTo>
                    <a:lnTo>
                      <a:pt x="526" y="913"/>
                    </a:lnTo>
                    <a:lnTo>
                      <a:pt x="526" y="913"/>
                    </a:lnTo>
                    <a:lnTo>
                      <a:pt x="526" y="913"/>
                    </a:lnTo>
                    <a:lnTo>
                      <a:pt x="526" y="913"/>
                    </a:lnTo>
                    <a:lnTo>
                      <a:pt x="526" y="913"/>
                    </a:lnTo>
                    <a:lnTo>
                      <a:pt x="526" y="913"/>
                    </a:lnTo>
                    <a:lnTo>
                      <a:pt x="526" y="913"/>
                    </a:lnTo>
                    <a:lnTo>
                      <a:pt x="526" y="912"/>
                    </a:lnTo>
                    <a:lnTo>
                      <a:pt x="525" y="912"/>
                    </a:lnTo>
                    <a:lnTo>
                      <a:pt x="525" y="912"/>
                    </a:lnTo>
                    <a:lnTo>
                      <a:pt x="525" y="910"/>
                    </a:lnTo>
                    <a:lnTo>
                      <a:pt x="525" y="910"/>
                    </a:lnTo>
                    <a:lnTo>
                      <a:pt x="523" y="910"/>
                    </a:lnTo>
                    <a:lnTo>
                      <a:pt x="523" y="910"/>
                    </a:lnTo>
                    <a:lnTo>
                      <a:pt x="523" y="910"/>
                    </a:lnTo>
                    <a:lnTo>
                      <a:pt x="523" y="910"/>
                    </a:lnTo>
                    <a:lnTo>
                      <a:pt x="523" y="910"/>
                    </a:lnTo>
                    <a:lnTo>
                      <a:pt x="521" y="908"/>
                    </a:lnTo>
                    <a:lnTo>
                      <a:pt x="521" y="908"/>
                    </a:lnTo>
                    <a:lnTo>
                      <a:pt x="521" y="908"/>
                    </a:lnTo>
                    <a:lnTo>
                      <a:pt x="521" y="908"/>
                    </a:lnTo>
                    <a:lnTo>
                      <a:pt x="519" y="908"/>
                    </a:lnTo>
                    <a:lnTo>
                      <a:pt x="519" y="908"/>
                    </a:lnTo>
                    <a:lnTo>
                      <a:pt x="517" y="908"/>
                    </a:lnTo>
                    <a:lnTo>
                      <a:pt x="517" y="908"/>
                    </a:lnTo>
                    <a:lnTo>
                      <a:pt x="517" y="908"/>
                    </a:lnTo>
                    <a:lnTo>
                      <a:pt x="517" y="908"/>
                    </a:lnTo>
                    <a:lnTo>
                      <a:pt x="515" y="906"/>
                    </a:lnTo>
                    <a:lnTo>
                      <a:pt x="515" y="906"/>
                    </a:lnTo>
                    <a:lnTo>
                      <a:pt x="515" y="906"/>
                    </a:lnTo>
                    <a:lnTo>
                      <a:pt x="514" y="906"/>
                    </a:lnTo>
                    <a:lnTo>
                      <a:pt x="514" y="906"/>
                    </a:lnTo>
                    <a:lnTo>
                      <a:pt x="514" y="906"/>
                    </a:lnTo>
                    <a:lnTo>
                      <a:pt x="514" y="906"/>
                    </a:lnTo>
                    <a:lnTo>
                      <a:pt x="514" y="906"/>
                    </a:lnTo>
                    <a:lnTo>
                      <a:pt x="514" y="906"/>
                    </a:lnTo>
                    <a:lnTo>
                      <a:pt x="514" y="904"/>
                    </a:lnTo>
                    <a:lnTo>
                      <a:pt x="514" y="904"/>
                    </a:lnTo>
                    <a:lnTo>
                      <a:pt x="514" y="904"/>
                    </a:lnTo>
                    <a:lnTo>
                      <a:pt x="512" y="904"/>
                    </a:lnTo>
                    <a:lnTo>
                      <a:pt x="512" y="904"/>
                    </a:lnTo>
                    <a:lnTo>
                      <a:pt x="512" y="904"/>
                    </a:lnTo>
                    <a:lnTo>
                      <a:pt x="512" y="904"/>
                    </a:lnTo>
                    <a:lnTo>
                      <a:pt x="512" y="904"/>
                    </a:lnTo>
                    <a:lnTo>
                      <a:pt x="510" y="902"/>
                    </a:lnTo>
                    <a:lnTo>
                      <a:pt x="510" y="902"/>
                    </a:lnTo>
                    <a:lnTo>
                      <a:pt x="510" y="902"/>
                    </a:lnTo>
                    <a:lnTo>
                      <a:pt x="510" y="902"/>
                    </a:lnTo>
                    <a:lnTo>
                      <a:pt x="510" y="902"/>
                    </a:lnTo>
                    <a:lnTo>
                      <a:pt x="508" y="902"/>
                    </a:lnTo>
                    <a:lnTo>
                      <a:pt x="508" y="902"/>
                    </a:lnTo>
                    <a:lnTo>
                      <a:pt x="508" y="902"/>
                    </a:lnTo>
                    <a:lnTo>
                      <a:pt x="508" y="902"/>
                    </a:lnTo>
                    <a:lnTo>
                      <a:pt x="508" y="901"/>
                    </a:lnTo>
                    <a:lnTo>
                      <a:pt x="508" y="901"/>
                    </a:lnTo>
                    <a:lnTo>
                      <a:pt x="508" y="901"/>
                    </a:lnTo>
                    <a:lnTo>
                      <a:pt x="506" y="901"/>
                    </a:lnTo>
                    <a:lnTo>
                      <a:pt x="506" y="901"/>
                    </a:lnTo>
                    <a:lnTo>
                      <a:pt x="506" y="901"/>
                    </a:lnTo>
                    <a:lnTo>
                      <a:pt x="505" y="901"/>
                    </a:lnTo>
                    <a:lnTo>
                      <a:pt x="505" y="901"/>
                    </a:lnTo>
                    <a:lnTo>
                      <a:pt x="505" y="901"/>
                    </a:lnTo>
                    <a:lnTo>
                      <a:pt x="503" y="901"/>
                    </a:lnTo>
                    <a:lnTo>
                      <a:pt x="503" y="901"/>
                    </a:lnTo>
                    <a:lnTo>
                      <a:pt x="503" y="901"/>
                    </a:lnTo>
                    <a:lnTo>
                      <a:pt x="503" y="899"/>
                    </a:lnTo>
                    <a:lnTo>
                      <a:pt x="503" y="899"/>
                    </a:lnTo>
                    <a:lnTo>
                      <a:pt x="503" y="897"/>
                    </a:lnTo>
                    <a:lnTo>
                      <a:pt x="503" y="897"/>
                    </a:lnTo>
                    <a:lnTo>
                      <a:pt x="501" y="897"/>
                    </a:lnTo>
                    <a:lnTo>
                      <a:pt x="501" y="897"/>
                    </a:lnTo>
                    <a:lnTo>
                      <a:pt x="499" y="897"/>
                    </a:lnTo>
                    <a:lnTo>
                      <a:pt x="499" y="897"/>
                    </a:lnTo>
                    <a:lnTo>
                      <a:pt x="499" y="897"/>
                    </a:lnTo>
                    <a:lnTo>
                      <a:pt x="499" y="897"/>
                    </a:lnTo>
                    <a:lnTo>
                      <a:pt x="499" y="895"/>
                    </a:lnTo>
                    <a:lnTo>
                      <a:pt x="499" y="895"/>
                    </a:lnTo>
                    <a:lnTo>
                      <a:pt x="499" y="895"/>
                    </a:lnTo>
                    <a:lnTo>
                      <a:pt x="497" y="895"/>
                    </a:lnTo>
                    <a:lnTo>
                      <a:pt x="497" y="895"/>
                    </a:lnTo>
                    <a:lnTo>
                      <a:pt x="497" y="895"/>
                    </a:lnTo>
                    <a:lnTo>
                      <a:pt x="497" y="895"/>
                    </a:lnTo>
                    <a:lnTo>
                      <a:pt x="496" y="893"/>
                    </a:lnTo>
                    <a:lnTo>
                      <a:pt x="496" y="893"/>
                    </a:lnTo>
                    <a:lnTo>
                      <a:pt x="496" y="893"/>
                    </a:lnTo>
                    <a:lnTo>
                      <a:pt x="496" y="893"/>
                    </a:lnTo>
                    <a:lnTo>
                      <a:pt x="496" y="893"/>
                    </a:lnTo>
                    <a:lnTo>
                      <a:pt x="494" y="892"/>
                    </a:lnTo>
                    <a:lnTo>
                      <a:pt x="494" y="892"/>
                    </a:lnTo>
                    <a:lnTo>
                      <a:pt x="494" y="892"/>
                    </a:lnTo>
                    <a:lnTo>
                      <a:pt x="494" y="892"/>
                    </a:lnTo>
                    <a:lnTo>
                      <a:pt x="494" y="893"/>
                    </a:lnTo>
                    <a:lnTo>
                      <a:pt x="492" y="893"/>
                    </a:lnTo>
                    <a:lnTo>
                      <a:pt x="492" y="893"/>
                    </a:lnTo>
                    <a:lnTo>
                      <a:pt x="492" y="893"/>
                    </a:lnTo>
                    <a:lnTo>
                      <a:pt x="490" y="892"/>
                    </a:lnTo>
                    <a:lnTo>
                      <a:pt x="490" y="892"/>
                    </a:lnTo>
                    <a:lnTo>
                      <a:pt x="490" y="892"/>
                    </a:lnTo>
                    <a:lnTo>
                      <a:pt x="490" y="892"/>
                    </a:lnTo>
                    <a:lnTo>
                      <a:pt x="490" y="892"/>
                    </a:lnTo>
                    <a:lnTo>
                      <a:pt x="490" y="892"/>
                    </a:lnTo>
                    <a:lnTo>
                      <a:pt x="490" y="892"/>
                    </a:lnTo>
                    <a:lnTo>
                      <a:pt x="490" y="892"/>
                    </a:lnTo>
                    <a:lnTo>
                      <a:pt x="490" y="892"/>
                    </a:lnTo>
                    <a:lnTo>
                      <a:pt x="490" y="892"/>
                    </a:lnTo>
                    <a:lnTo>
                      <a:pt x="488" y="892"/>
                    </a:lnTo>
                    <a:lnTo>
                      <a:pt x="488" y="890"/>
                    </a:lnTo>
                    <a:lnTo>
                      <a:pt x="488" y="890"/>
                    </a:lnTo>
                    <a:lnTo>
                      <a:pt x="487" y="890"/>
                    </a:lnTo>
                    <a:lnTo>
                      <a:pt x="487" y="890"/>
                    </a:lnTo>
                    <a:lnTo>
                      <a:pt x="487" y="890"/>
                    </a:lnTo>
                    <a:lnTo>
                      <a:pt x="487" y="890"/>
                    </a:lnTo>
                    <a:lnTo>
                      <a:pt x="487" y="890"/>
                    </a:lnTo>
                    <a:lnTo>
                      <a:pt x="485" y="890"/>
                    </a:lnTo>
                    <a:lnTo>
                      <a:pt x="485" y="890"/>
                    </a:lnTo>
                    <a:lnTo>
                      <a:pt x="485" y="890"/>
                    </a:lnTo>
                    <a:lnTo>
                      <a:pt x="485" y="890"/>
                    </a:lnTo>
                    <a:lnTo>
                      <a:pt x="485" y="890"/>
                    </a:lnTo>
                    <a:lnTo>
                      <a:pt x="485" y="890"/>
                    </a:lnTo>
                    <a:lnTo>
                      <a:pt x="485" y="890"/>
                    </a:lnTo>
                    <a:lnTo>
                      <a:pt x="485" y="890"/>
                    </a:lnTo>
                    <a:lnTo>
                      <a:pt x="483" y="890"/>
                    </a:lnTo>
                    <a:lnTo>
                      <a:pt x="481" y="890"/>
                    </a:lnTo>
                    <a:lnTo>
                      <a:pt x="481" y="890"/>
                    </a:lnTo>
                    <a:lnTo>
                      <a:pt x="481" y="890"/>
                    </a:lnTo>
                    <a:lnTo>
                      <a:pt x="479" y="890"/>
                    </a:lnTo>
                    <a:lnTo>
                      <a:pt x="479" y="890"/>
                    </a:lnTo>
                    <a:lnTo>
                      <a:pt x="479" y="890"/>
                    </a:lnTo>
                    <a:lnTo>
                      <a:pt x="479" y="890"/>
                    </a:lnTo>
                    <a:lnTo>
                      <a:pt x="478" y="890"/>
                    </a:lnTo>
                    <a:lnTo>
                      <a:pt x="478" y="890"/>
                    </a:lnTo>
                    <a:lnTo>
                      <a:pt x="478" y="892"/>
                    </a:lnTo>
                    <a:lnTo>
                      <a:pt x="476" y="890"/>
                    </a:lnTo>
                    <a:lnTo>
                      <a:pt x="476" y="890"/>
                    </a:lnTo>
                    <a:lnTo>
                      <a:pt x="474" y="890"/>
                    </a:lnTo>
                    <a:lnTo>
                      <a:pt x="474" y="890"/>
                    </a:lnTo>
                    <a:lnTo>
                      <a:pt x="474" y="890"/>
                    </a:lnTo>
                    <a:lnTo>
                      <a:pt x="474" y="890"/>
                    </a:lnTo>
                    <a:lnTo>
                      <a:pt x="472" y="890"/>
                    </a:lnTo>
                    <a:lnTo>
                      <a:pt x="472" y="890"/>
                    </a:lnTo>
                    <a:lnTo>
                      <a:pt x="472" y="890"/>
                    </a:lnTo>
                    <a:lnTo>
                      <a:pt x="470" y="892"/>
                    </a:lnTo>
                    <a:lnTo>
                      <a:pt x="470" y="892"/>
                    </a:lnTo>
                    <a:lnTo>
                      <a:pt x="470" y="892"/>
                    </a:lnTo>
                    <a:lnTo>
                      <a:pt x="470" y="892"/>
                    </a:lnTo>
                    <a:lnTo>
                      <a:pt x="468" y="892"/>
                    </a:lnTo>
                    <a:lnTo>
                      <a:pt x="468" y="892"/>
                    </a:lnTo>
                    <a:lnTo>
                      <a:pt x="468" y="892"/>
                    </a:lnTo>
                    <a:lnTo>
                      <a:pt x="467" y="892"/>
                    </a:lnTo>
                    <a:lnTo>
                      <a:pt x="467" y="892"/>
                    </a:lnTo>
                    <a:lnTo>
                      <a:pt x="467" y="892"/>
                    </a:lnTo>
                    <a:lnTo>
                      <a:pt x="465" y="892"/>
                    </a:lnTo>
                    <a:lnTo>
                      <a:pt x="465" y="892"/>
                    </a:lnTo>
                    <a:lnTo>
                      <a:pt x="465" y="892"/>
                    </a:lnTo>
                    <a:lnTo>
                      <a:pt x="465" y="892"/>
                    </a:lnTo>
                    <a:lnTo>
                      <a:pt x="465" y="892"/>
                    </a:lnTo>
                    <a:lnTo>
                      <a:pt x="465" y="892"/>
                    </a:lnTo>
                    <a:lnTo>
                      <a:pt x="465" y="892"/>
                    </a:lnTo>
                    <a:lnTo>
                      <a:pt x="463" y="892"/>
                    </a:lnTo>
                    <a:lnTo>
                      <a:pt x="463" y="892"/>
                    </a:lnTo>
                    <a:lnTo>
                      <a:pt x="463" y="892"/>
                    </a:lnTo>
                    <a:lnTo>
                      <a:pt x="461" y="892"/>
                    </a:lnTo>
                    <a:lnTo>
                      <a:pt x="461" y="892"/>
                    </a:lnTo>
                    <a:lnTo>
                      <a:pt x="461" y="892"/>
                    </a:lnTo>
                    <a:lnTo>
                      <a:pt x="459" y="892"/>
                    </a:lnTo>
                    <a:lnTo>
                      <a:pt x="459" y="892"/>
                    </a:lnTo>
                    <a:lnTo>
                      <a:pt x="459" y="892"/>
                    </a:lnTo>
                    <a:lnTo>
                      <a:pt x="459" y="892"/>
                    </a:lnTo>
                    <a:lnTo>
                      <a:pt x="458" y="892"/>
                    </a:lnTo>
                    <a:lnTo>
                      <a:pt x="458" y="892"/>
                    </a:lnTo>
                    <a:lnTo>
                      <a:pt x="458" y="892"/>
                    </a:lnTo>
                    <a:lnTo>
                      <a:pt x="458" y="892"/>
                    </a:lnTo>
                    <a:lnTo>
                      <a:pt x="456" y="892"/>
                    </a:lnTo>
                    <a:lnTo>
                      <a:pt x="456" y="892"/>
                    </a:lnTo>
                    <a:lnTo>
                      <a:pt x="456" y="892"/>
                    </a:lnTo>
                    <a:lnTo>
                      <a:pt x="456" y="892"/>
                    </a:lnTo>
                    <a:lnTo>
                      <a:pt x="456" y="892"/>
                    </a:lnTo>
                    <a:lnTo>
                      <a:pt x="456" y="892"/>
                    </a:lnTo>
                    <a:lnTo>
                      <a:pt x="454" y="892"/>
                    </a:lnTo>
                    <a:lnTo>
                      <a:pt x="454" y="892"/>
                    </a:lnTo>
                    <a:lnTo>
                      <a:pt x="452" y="892"/>
                    </a:lnTo>
                    <a:lnTo>
                      <a:pt x="452" y="892"/>
                    </a:lnTo>
                    <a:lnTo>
                      <a:pt x="452" y="892"/>
                    </a:lnTo>
                    <a:lnTo>
                      <a:pt x="452" y="892"/>
                    </a:lnTo>
                    <a:lnTo>
                      <a:pt x="452" y="892"/>
                    </a:lnTo>
                    <a:lnTo>
                      <a:pt x="450" y="892"/>
                    </a:lnTo>
                    <a:lnTo>
                      <a:pt x="450" y="892"/>
                    </a:lnTo>
                    <a:lnTo>
                      <a:pt x="449" y="892"/>
                    </a:lnTo>
                    <a:lnTo>
                      <a:pt x="449" y="892"/>
                    </a:lnTo>
                    <a:lnTo>
                      <a:pt x="449" y="892"/>
                    </a:lnTo>
                    <a:lnTo>
                      <a:pt x="449" y="893"/>
                    </a:lnTo>
                    <a:lnTo>
                      <a:pt x="449" y="893"/>
                    </a:lnTo>
                    <a:lnTo>
                      <a:pt x="447" y="893"/>
                    </a:lnTo>
                    <a:lnTo>
                      <a:pt x="447" y="893"/>
                    </a:lnTo>
                    <a:lnTo>
                      <a:pt x="447" y="893"/>
                    </a:lnTo>
                    <a:lnTo>
                      <a:pt x="447" y="893"/>
                    </a:lnTo>
                    <a:lnTo>
                      <a:pt x="447" y="893"/>
                    </a:lnTo>
                    <a:lnTo>
                      <a:pt x="445" y="893"/>
                    </a:lnTo>
                    <a:lnTo>
                      <a:pt x="445" y="893"/>
                    </a:lnTo>
                    <a:lnTo>
                      <a:pt x="443" y="893"/>
                    </a:lnTo>
                    <a:lnTo>
                      <a:pt x="443" y="893"/>
                    </a:lnTo>
                    <a:lnTo>
                      <a:pt x="443" y="893"/>
                    </a:lnTo>
                    <a:lnTo>
                      <a:pt x="443" y="893"/>
                    </a:lnTo>
                    <a:lnTo>
                      <a:pt x="441" y="893"/>
                    </a:lnTo>
                    <a:lnTo>
                      <a:pt x="441" y="893"/>
                    </a:lnTo>
                    <a:lnTo>
                      <a:pt x="441" y="893"/>
                    </a:lnTo>
                    <a:lnTo>
                      <a:pt x="441" y="893"/>
                    </a:lnTo>
                    <a:lnTo>
                      <a:pt x="440" y="893"/>
                    </a:lnTo>
                    <a:lnTo>
                      <a:pt x="440" y="893"/>
                    </a:lnTo>
                    <a:lnTo>
                      <a:pt x="438" y="893"/>
                    </a:lnTo>
                    <a:lnTo>
                      <a:pt x="438" y="893"/>
                    </a:lnTo>
                    <a:lnTo>
                      <a:pt x="438" y="893"/>
                    </a:lnTo>
                    <a:lnTo>
                      <a:pt x="438" y="893"/>
                    </a:lnTo>
                    <a:lnTo>
                      <a:pt x="438" y="893"/>
                    </a:lnTo>
                    <a:lnTo>
                      <a:pt x="438" y="893"/>
                    </a:lnTo>
                    <a:lnTo>
                      <a:pt x="436" y="892"/>
                    </a:lnTo>
                    <a:lnTo>
                      <a:pt x="436" y="892"/>
                    </a:lnTo>
                    <a:lnTo>
                      <a:pt x="436" y="892"/>
                    </a:lnTo>
                    <a:lnTo>
                      <a:pt x="436" y="892"/>
                    </a:lnTo>
                    <a:lnTo>
                      <a:pt x="434" y="892"/>
                    </a:lnTo>
                    <a:lnTo>
                      <a:pt x="434" y="892"/>
                    </a:lnTo>
                    <a:lnTo>
                      <a:pt x="434" y="892"/>
                    </a:lnTo>
                    <a:lnTo>
                      <a:pt x="432" y="892"/>
                    </a:lnTo>
                    <a:lnTo>
                      <a:pt x="432" y="892"/>
                    </a:lnTo>
                    <a:lnTo>
                      <a:pt x="432" y="892"/>
                    </a:lnTo>
                    <a:lnTo>
                      <a:pt x="432" y="892"/>
                    </a:lnTo>
                    <a:lnTo>
                      <a:pt x="432" y="892"/>
                    </a:lnTo>
                    <a:lnTo>
                      <a:pt x="430" y="892"/>
                    </a:lnTo>
                    <a:lnTo>
                      <a:pt x="430" y="892"/>
                    </a:lnTo>
                    <a:lnTo>
                      <a:pt x="430" y="892"/>
                    </a:lnTo>
                    <a:lnTo>
                      <a:pt x="429" y="892"/>
                    </a:lnTo>
                    <a:lnTo>
                      <a:pt x="429" y="892"/>
                    </a:lnTo>
                    <a:lnTo>
                      <a:pt x="429" y="892"/>
                    </a:lnTo>
                    <a:lnTo>
                      <a:pt x="429" y="892"/>
                    </a:lnTo>
                    <a:lnTo>
                      <a:pt x="429" y="892"/>
                    </a:lnTo>
                    <a:lnTo>
                      <a:pt x="427" y="892"/>
                    </a:lnTo>
                    <a:lnTo>
                      <a:pt x="427" y="892"/>
                    </a:lnTo>
                    <a:lnTo>
                      <a:pt x="425" y="892"/>
                    </a:lnTo>
                    <a:lnTo>
                      <a:pt x="425" y="892"/>
                    </a:lnTo>
                    <a:lnTo>
                      <a:pt x="425" y="892"/>
                    </a:lnTo>
                    <a:lnTo>
                      <a:pt x="425" y="892"/>
                    </a:lnTo>
                    <a:lnTo>
                      <a:pt x="425" y="892"/>
                    </a:lnTo>
                    <a:lnTo>
                      <a:pt x="425" y="892"/>
                    </a:lnTo>
                    <a:lnTo>
                      <a:pt x="425" y="892"/>
                    </a:lnTo>
                    <a:lnTo>
                      <a:pt x="425" y="892"/>
                    </a:lnTo>
                    <a:lnTo>
                      <a:pt x="423" y="892"/>
                    </a:lnTo>
                    <a:lnTo>
                      <a:pt x="423" y="892"/>
                    </a:lnTo>
                    <a:lnTo>
                      <a:pt x="423" y="892"/>
                    </a:lnTo>
                    <a:lnTo>
                      <a:pt x="423" y="892"/>
                    </a:lnTo>
                    <a:lnTo>
                      <a:pt x="421" y="892"/>
                    </a:lnTo>
                    <a:lnTo>
                      <a:pt x="421" y="892"/>
                    </a:lnTo>
                    <a:lnTo>
                      <a:pt x="421" y="892"/>
                    </a:lnTo>
                    <a:lnTo>
                      <a:pt x="420" y="892"/>
                    </a:lnTo>
                    <a:lnTo>
                      <a:pt x="420" y="892"/>
                    </a:lnTo>
                    <a:lnTo>
                      <a:pt x="420" y="892"/>
                    </a:lnTo>
                    <a:lnTo>
                      <a:pt x="420" y="892"/>
                    </a:lnTo>
                    <a:lnTo>
                      <a:pt x="420" y="892"/>
                    </a:lnTo>
                    <a:lnTo>
                      <a:pt x="420" y="892"/>
                    </a:lnTo>
                    <a:lnTo>
                      <a:pt x="418" y="892"/>
                    </a:lnTo>
                    <a:lnTo>
                      <a:pt x="418" y="892"/>
                    </a:lnTo>
                    <a:lnTo>
                      <a:pt x="418" y="892"/>
                    </a:lnTo>
                    <a:lnTo>
                      <a:pt x="418" y="892"/>
                    </a:lnTo>
                    <a:lnTo>
                      <a:pt x="418" y="892"/>
                    </a:lnTo>
                    <a:lnTo>
                      <a:pt x="416" y="892"/>
                    </a:lnTo>
                    <a:lnTo>
                      <a:pt x="416" y="892"/>
                    </a:lnTo>
                    <a:lnTo>
                      <a:pt x="416" y="892"/>
                    </a:lnTo>
                    <a:lnTo>
                      <a:pt x="416" y="892"/>
                    </a:lnTo>
                    <a:lnTo>
                      <a:pt x="414" y="892"/>
                    </a:lnTo>
                    <a:lnTo>
                      <a:pt x="414" y="892"/>
                    </a:lnTo>
                    <a:lnTo>
                      <a:pt x="414" y="892"/>
                    </a:lnTo>
                    <a:lnTo>
                      <a:pt x="412" y="892"/>
                    </a:lnTo>
                    <a:lnTo>
                      <a:pt x="412" y="892"/>
                    </a:lnTo>
                    <a:lnTo>
                      <a:pt x="412" y="892"/>
                    </a:lnTo>
                    <a:lnTo>
                      <a:pt x="411" y="892"/>
                    </a:lnTo>
                    <a:lnTo>
                      <a:pt x="411" y="892"/>
                    </a:lnTo>
                    <a:lnTo>
                      <a:pt x="411" y="892"/>
                    </a:lnTo>
                    <a:lnTo>
                      <a:pt x="411" y="892"/>
                    </a:lnTo>
                    <a:lnTo>
                      <a:pt x="409" y="892"/>
                    </a:lnTo>
                    <a:lnTo>
                      <a:pt x="409" y="890"/>
                    </a:lnTo>
                    <a:lnTo>
                      <a:pt x="409" y="890"/>
                    </a:lnTo>
                    <a:lnTo>
                      <a:pt x="409" y="890"/>
                    </a:lnTo>
                    <a:lnTo>
                      <a:pt x="409" y="890"/>
                    </a:lnTo>
                    <a:lnTo>
                      <a:pt x="409" y="890"/>
                    </a:lnTo>
                    <a:lnTo>
                      <a:pt x="407" y="892"/>
                    </a:lnTo>
                    <a:lnTo>
                      <a:pt x="407" y="892"/>
                    </a:lnTo>
                    <a:lnTo>
                      <a:pt x="407" y="892"/>
                    </a:lnTo>
                    <a:lnTo>
                      <a:pt x="405" y="892"/>
                    </a:lnTo>
                    <a:lnTo>
                      <a:pt x="405" y="892"/>
                    </a:lnTo>
                    <a:lnTo>
                      <a:pt x="405" y="892"/>
                    </a:lnTo>
                    <a:lnTo>
                      <a:pt x="405" y="892"/>
                    </a:lnTo>
                    <a:lnTo>
                      <a:pt x="403" y="892"/>
                    </a:lnTo>
                    <a:lnTo>
                      <a:pt x="403" y="892"/>
                    </a:lnTo>
                    <a:lnTo>
                      <a:pt x="403" y="892"/>
                    </a:lnTo>
                    <a:lnTo>
                      <a:pt x="402" y="892"/>
                    </a:lnTo>
                    <a:lnTo>
                      <a:pt x="402" y="892"/>
                    </a:lnTo>
                    <a:lnTo>
                      <a:pt x="400" y="892"/>
                    </a:lnTo>
                    <a:lnTo>
                      <a:pt x="400" y="892"/>
                    </a:lnTo>
                    <a:lnTo>
                      <a:pt x="400" y="893"/>
                    </a:lnTo>
                    <a:lnTo>
                      <a:pt x="398" y="893"/>
                    </a:lnTo>
                    <a:lnTo>
                      <a:pt x="398" y="892"/>
                    </a:lnTo>
                    <a:lnTo>
                      <a:pt x="398" y="892"/>
                    </a:lnTo>
                    <a:lnTo>
                      <a:pt x="396" y="892"/>
                    </a:lnTo>
                    <a:lnTo>
                      <a:pt x="396" y="892"/>
                    </a:lnTo>
                    <a:lnTo>
                      <a:pt x="396" y="892"/>
                    </a:lnTo>
                    <a:lnTo>
                      <a:pt x="394" y="892"/>
                    </a:lnTo>
                    <a:lnTo>
                      <a:pt x="394" y="892"/>
                    </a:lnTo>
                    <a:lnTo>
                      <a:pt x="393" y="893"/>
                    </a:lnTo>
                    <a:lnTo>
                      <a:pt x="393" y="893"/>
                    </a:lnTo>
                    <a:lnTo>
                      <a:pt x="393" y="892"/>
                    </a:lnTo>
                    <a:lnTo>
                      <a:pt x="393" y="892"/>
                    </a:lnTo>
                    <a:lnTo>
                      <a:pt x="393" y="892"/>
                    </a:lnTo>
                    <a:lnTo>
                      <a:pt x="391" y="892"/>
                    </a:lnTo>
                    <a:lnTo>
                      <a:pt x="391" y="892"/>
                    </a:lnTo>
                    <a:lnTo>
                      <a:pt x="391" y="892"/>
                    </a:lnTo>
                    <a:lnTo>
                      <a:pt x="391" y="892"/>
                    </a:lnTo>
                    <a:lnTo>
                      <a:pt x="391" y="892"/>
                    </a:lnTo>
                    <a:lnTo>
                      <a:pt x="389" y="892"/>
                    </a:lnTo>
                    <a:lnTo>
                      <a:pt x="387" y="892"/>
                    </a:lnTo>
                    <a:lnTo>
                      <a:pt x="387" y="892"/>
                    </a:lnTo>
                    <a:lnTo>
                      <a:pt x="387" y="892"/>
                    </a:lnTo>
                    <a:lnTo>
                      <a:pt x="387" y="893"/>
                    </a:lnTo>
                    <a:lnTo>
                      <a:pt x="385" y="893"/>
                    </a:lnTo>
                    <a:lnTo>
                      <a:pt x="385" y="893"/>
                    </a:lnTo>
                    <a:lnTo>
                      <a:pt x="385" y="893"/>
                    </a:lnTo>
                    <a:lnTo>
                      <a:pt x="385" y="893"/>
                    </a:lnTo>
                    <a:lnTo>
                      <a:pt x="383" y="893"/>
                    </a:lnTo>
                    <a:lnTo>
                      <a:pt x="382" y="892"/>
                    </a:lnTo>
                    <a:lnTo>
                      <a:pt x="382" y="892"/>
                    </a:lnTo>
                    <a:lnTo>
                      <a:pt x="382" y="892"/>
                    </a:lnTo>
                    <a:lnTo>
                      <a:pt x="380" y="893"/>
                    </a:lnTo>
                    <a:lnTo>
                      <a:pt x="380" y="893"/>
                    </a:lnTo>
                    <a:lnTo>
                      <a:pt x="380" y="893"/>
                    </a:lnTo>
                    <a:lnTo>
                      <a:pt x="380" y="893"/>
                    </a:lnTo>
                    <a:lnTo>
                      <a:pt x="380" y="893"/>
                    </a:lnTo>
                    <a:lnTo>
                      <a:pt x="380" y="893"/>
                    </a:lnTo>
                    <a:lnTo>
                      <a:pt x="378" y="895"/>
                    </a:lnTo>
                    <a:lnTo>
                      <a:pt x="378" y="895"/>
                    </a:lnTo>
                    <a:lnTo>
                      <a:pt x="378" y="895"/>
                    </a:lnTo>
                    <a:lnTo>
                      <a:pt x="378" y="893"/>
                    </a:lnTo>
                    <a:lnTo>
                      <a:pt x="378" y="893"/>
                    </a:lnTo>
                    <a:lnTo>
                      <a:pt x="376" y="893"/>
                    </a:lnTo>
                    <a:lnTo>
                      <a:pt x="376" y="893"/>
                    </a:lnTo>
                    <a:lnTo>
                      <a:pt x="376" y="893"/>
                    </a:lnTo>
                    <a:lnTo>
                      <a:pt x="376" y="893"/>
                    </a:lnTo>
                    <a:lnTo>
                      <a:pt x="374" y="895"/>
                    </a:lnTo>
                    <a:lnTo>
                      <a:pt x="374" y="895"/>
                    </a:lnTo>
                    <a:lnTo>
                      <a:pt x="374" y="893"/>
                    </a:lnTo>
                    <a:lnTo>
                      <a:pt x="373" y="893"/>
                    </a:lnTo>
                    <a:lnTo>
                      <a:pt x="373" y="893"/>
                    </a:lnTo>
                    <a:lnTo>
                      <a:pt x="373" y="893"/>
                    </a:lnTo>
                    <a:lnTo>
                      <a:pt x="371" y="893"/>
                    </a:lnTo>
                    <a:lnTo>
                      <a:pt x="371" y="893"/>
                    </a:lnTo>
                    <a:lnTo>
                      <a:pt x="371" y="893"/>
                    </a:lnTo>
                    <a:lnTo>
                      <a:pt x="371" y="893"/>
                    </a:lnTo>
                    <a:lnTo>
                      <a:pt x="371" y="893"/>
                    </a:lnTo>
                    <a:lnTo>
                      <a:pt x="369" y="893"/>
                    </a:lnTo>
                    <a:lnTo>
                      <a:pt x="369" y="893"/>
                    </a:lnTo>
                    <a:lnTo>
                      <a:pt x="367" y="895"/>
                    </a:lnTo>
                    <a:lnTo>
                      <a:pt x="367" y="895"/>
                    </a:lnTo>
                    <a:lnTo>
                      <a:pt x="367" y="895"/>
                    </a:lnTo>
                    <a:lnTo>
                      <a:pt x="365" y="895"/>
                    </a:lnTo>
                    <a:lnTo>
                      <a:pt x="365" y="895"/>
                    </a:lnTo>
                    <a:lnTo>
                      <a:pt x="365" y="895"/>
                    </a:lnTo>
                    <a:lnTo>
                      <a:pt x="365" y="895"/>
                    </a:lnTo>
                    <a:lnTo>
                      <a:pt x="364" y="895"/>
                    </a:lnTo>
                    <a:lnTo>
                      <a:pt x="364" y="895"/>
                    </a:lnTo>
                    <a:lnTo>
                      <a:pt x="362" y="895"/>
                    </a:lnTo>
                    <a:lnTo>
                      <a:pt x="362" y="895"/>
                    </a:lnTo>
                    <a:lnTo>
                      <a:pt x="362" y="895"/>
                    </a:lnTo>
                    <a:lnTo>
                      <a:pt x="362" y="897"/>
                    </a:lnTo>
                    <a:lnTo>
                      <a:pt x="362" y="897"/>
                    </a:lnTo>
                    <a:lnTo>
                      <a:pt x="362" y="897"/>
                    </a:lnTo>
                    <a:lnTo>
                      <a:pt x="360" y="897"/>
                    </a:lnTo>
                    <a:lnTo>
                      <a:pt x="360" y="897"/>
                    </a:lnTo>
                    <a:lnTo>
                      <a:pt x="360" y="897"/>
                    </a:lnTo>
                    <a:lnTo>
                      <a:pt x="358" y="897"/>
                    </a:lnTo>
                    <a:lnTo>
                      <a:pt x="358" y="897"/>
                    </a:lnTo>
                    <a:lnTo>
                      <a:pt x="358" y="897"/>
                    </a:lnTo>
                    <a:lnTo>
                      <a:pt x="358" y="897"/>
                    </a:lnTo>
                    <a:lnTo>
                      <a:pt x="358" y="897"/>
                    </a:lnTo>
                    <a:lnTo>
                      <a:pt x="356" y="899"/>
                    </a:lnTo>
                    <a:lnTo>
                      <a:pt x="356" y="899"/>
                    </a:lnTo>
                    <a:lnTo>
                      <a:pt x="355" y="899"/>
                    </a:lnTo>
                    <a:lnTo>
                      <a:pt x="355" y="899"/>
                    </a:lnTo>
                    <a:lnTo>
                      <a:pt x="355" y="899"/>
                    </a:lnTo>
                    <a:lnTo>
                      <a:pt x="355" y="897"/>
                    </a:lnTo>
                    <a:lnTo>
                      <a:pt x="355" y="897"/>
                    </a:lnTo>
                    <a:lnTo>
                      <a:pt x="353" y="897"/>
                    </a:lnTo>
                    <a:lnTo>
                      <a:pt x="353" y="897"/>
                    </a:lnTo>
                    <a:lnTo>
                      <a:pt x="351" y="897"/>
                    </a:lnTo>
                    <a:lnTo>
                      <a:pt x="351" y="897"/>
                    </a:lnTo>
                    <a:lnTo>
                      <a:pt x="351" y="897"/>
                    </a:lnTo>
                    <a:lnTo>
                      <a:pt x="351" y="897"/>
                    </a:lnTo>
                    <a:lnTo>
                      <a:pt x="351" y="897"/>
                    </a:lnTo>
                    <a:lnTo>
                      <a:pt x="351" y="897"/>
                    </a:lnTo>
                    <a:lnTo>
                      <a:pt x="351" y="897"/>
                    </a:lnTo>
                    <a:lnTo>
                      <a:pt x="349" y="897"/>
                    </a:lnTo>
                    <a:lnTo>
                      <a:pt x="349" y="897"/>
                    </a:lnTo>
                    <a:lnTo>
                      <a:pt x="349" y="897"/>
                    </a:lnTo>
                    <a:lnTo>
                      <a:pt x="349" y="897"/>
                    </a:lnTo>
                    <a:lnTo>
                      <a:pt x="349" y="897"/>
                    </a:lnTo>
                    <a:lnTo>
                      <a:pt x="349" y="897"/>
                    </a:lnTo>
                    <a:lnTo>
                      <a:pt x="349" y="897"/>
                    </a:lnTo>
                    <a:lnTo>
                      <a:pt x="347" y="897"/>
                    </a:lnTo>
                    <a:lnTo>
                      <a:pt x="347" y="897"/>
                    </a:lnTo>
                    <a:lnTo>
                      <a:pt x="347" y="897"/>
                    </a:lnTo>
                    <a:lnTo>
                      <a:pt x="347" y="897"/>
                    </a:lnTo>
                    <a:lnTo>
                      <a:pt x="345" y="897"/>
                    </a:lnTo>
                    <a:lnTo>
                      <a:pt x="345" y="897"/>
                    </a:lnTo>
                    <a:lnTo>
                      <a:pt x="345" y="897"/>
                    </a:lnTo>
                    <a:lnTo>
                      <a:pt x="345" y="897"/>
                    </a:lnTo>
                    <a:lnTo>
                      <a:pt x="344" y="899"/>
                    </a:lnTo>
                    <a:lnTo>
                      <a:pt x="344" y="899"/>
                    </a:lnTo>
                    <a:lnTo>
                      <a:pt x="344" y="899"/>
                    </a:lnTo>
                    <a:lnTo>
                      <a:pt x="344" y="899"/>
                    </a:lnTo>
                    <a:lnTo>
                      <a:pt x="342" y="897"/>
                    </a:lnTo>
                    <a:lnTo>
                      <a:pt x="342" y="897"/>
                    </a:lnTo>
                    <a:lnTo>
                      <a:pt x="342" y="897"/>
                    </a:lnTo>
                    <a:lnTo>
                      <a:pt x="342" y="897"/>
                    </a:lnTo>
                    <a:lnTo>
                      <a:pt x="342" y="897"/>
                    </a:lnTo>
                    <a:lnTo>
                      <a:pt x="342" y="897"/>
                    </a:lnTo>
                    <a:lnTo>
                      <a:pt x="340" y="897"/>
                    </a:lnTo>
                    <a:lnTo>
                      <a:pt x="340" y="897"/>
                    </a:lnTo>
                    <a:lnTo>
                      <a:pt x="340" y="895"/>
                    </a:lnTo>
                    <a:lnTo>
                      <a:pt x="340" y="895"/>
                    </a:lnTo>
                    <a:lnTo>
                      <a:pt x="340" y="895"/>
                    </a:lnTo>
                    <a:lnTo>
                      <a:pt x="338" y="895"/>
                    </a:lnTo>
                    <a:lnTo>
                      <a:pt x="338" y="895"/>
                    </a:lnTo>
                    <a:lnTo>
                      <a:pt x="338" y="895"/>
                    </a:lnTo>
                    <a:lnTo>
                      <a:pt x="338" y="895"/>
                    </a:lnTo>
                    <a:lnTo>
                      <a:pt x="338" y="895"/>
                    </a:lnTo>
                    <a:lnTo>
                      <a:pt x="336" y="895"/>
                    </a:lnTo>
                    <a:lnTo>
                      <a:pt x="336" y="895"/>
                    </a:lnTo>
                    <a:lnTo>
                      <a:pt x="336" y="895"/>
                    </a:lnTo>
                    <a:lnTo>
                      <a:pt x="336" y="895"/>
                    </a:lnTo>
                    <a:lnTo>
                      <a:pt x="335" y="895"/>
                    </a:lnTo>
                    <a:lnTo>
                      <a:pt x="335" y="895"/>
                    </a:lnTo>
                    <a:lnTo>
                      <a:pt x="335" y="895"/>
                    </a:lnTo>
                    <a:lnTo>
                      <a:pt x="335" y="895"/>
                    </a:lnTo>
                    <a:lnTo>
                      <a:pt x="335" y="895"/>
                    </a:lnTo>
                    <a:lnTo>
                      <a:pt x="335" y="895"/>
                    </a:lnTo>
                    <a:lnTo>
                      <a:pt x="335" y="895"/>
                    </a:lnTo>
                    <a:lnTo>
                      <a:pt x="333" y="895"/>
                    </a:lnTo>
                    <a:lnTo>
                      <a:pt x="333" y="895"/>
                    </a:lnTo>
                    <a:lnTo>
                      <a:pt x="333" y="895"/>
                    </a:lnTo>
                    <a:lnTo>
                      <a:pt x="333" y="895"/>
                    </a:lnTo>
                    <a:lnTo>
                      <a:pt x="333" y="895"/>
                    </a:lnTo>
                    <a:lnTo>
                      <a:pt x="331" y="893"/>
                    </a:lnTo>
                    <a:lnTo>
                      <a:pt x="331" y="893"/>
                    </a:lnTo>
                    <a:lnTo>
                      <a:pt x="331" y="893"/>
                    </a:lnTo>
                    <a:lnTo>
                      <a:pt x="331" y="893"/>
                    </a:lnTo>
                    <a:lnTo>
                      <a:pt x="329" y="893"/>
                    </a:lnTo>
                    <a:lnTo>
                      <a:pt x="329" y="893"/>
                    </a:lnTo>
                    <a:lnTo>
                      <a:pt x="329" y="893"/>
                    </a:lnTo>
                    <a:lnTo>
                      <a:pt x="329" y="893"/>
                    </a:lnTo>
                    <a:lnTo>
                      <a:pt x="327" y="892"/>
                    </a:lnTo>
                    <a:lnTo>
                      <a:pt x="327" y="892"/>
                    </a:lnTo>
                    <a:lnTo>
                      <a:pt x="327" y="892"/>
                    </a:lnTo>
                    <a:lnTo>
                      <a:pt x="326" y="892"/>
                    </a:lnTo>
                    <a:lnTo>
                      <a:pt x="326" y="892"/>
                    </a:lnTo>
                    <a:lnTo>
                      <a:pt x="326" y="892"/>
                    </a:lnTo>
                    <a:lnTo>
                      <a:pt x="326" y="892"/>
                    </a:lnTo>
                    <a:lnTo>
                      <a:pt x="326" y="892"/>
                    </a:lnTo>
                    <a:lnTo>
                      <a:pt x="326" y="892"/>
                    </a:lnTo>
                    <a:lnTo>
                      <a:pt x="324" y="892"/>
                    </a:lnTo>
                    <a:lnTo>
                      <a:pt x="324" y="892"/>
                    </a:lnTo>
                    <a:lnTo>
                      <a:pt x="324" y="892"/>
                    </a:lnTo>
                    <a:lnTo>
                      <a:pt x="324" y="892"/>
                    </a:lnTo>
                    <a:lnTo>
                      <a:pt x="322" y="892"/>
                    </a:lnTo>
                    <a:lnTo>
                      <a:pt x="322" y="890"/>
                    </a:lnTo>
                    <a:lnTo>
                      <a:pt x="322" y="890"/>
                    </a:lnTo>
                    <a:lnTo>
                      <a:pt x="322" y="890"/>
                    </a:lnTo>
                    <a:lnTo>
                      <a:pt x="322" y="890"/>
                    </a:lnTo>
                    <a:lnTo>
                      <a:pt x="322" y="890"/>
                    </a:lnTo>
                    <a:lnTo>
                      <a:pt x="320" y="890"/>
                    </a:lnTo>
                    <a:lnTo>
                      <a:pt x="320" y="888"/>
                    </a:lnTo>
                    <a:lnTo>
                      <a:pt x="318" y="888"/>
                    </a:lnTo>
                    <a:lnTo>
                      <a:pt x="318" y="888"/>
                    </a:lnTo>
                    <a:lnTo>
                      <a:pt x="318" y="888"/>
                    </a:lnTo>
                    <a:lnTo>
                      <a:pt x="318" y="888"/>
                    </a:lnTo>
                    <a:lnTo>
                      <a:pt x="318" y="888"/>
                    </a:lnTo>
                    <a:lnTo>
                      <a:pt x="318" y="888"/>
                    </a:lnTo>
                    <a:lnTo>
                      <a:pt x="317" y="888"/>
                    </a:lnTo>
                    <a:lnTo>
                      <a:pt x="317" y="888"/>
                    </a:lnTo>
                    <a:lnTo>
                      <a:pt x="317" y="888"/>
                    </a:lnTo>
                    <a:lnTo>
                      <a:pt x="317" y="888"/>
                    </a:lnTo>
                    <a:lnTo>
                      <a:pt x="315" y="888"/>
                    </a:lnTo>
                    <a:lnTo>
                      <a:pt x="315" y="888"/>
                    </a:lnTo>
                    <a:lnTo>
                      <a:pt x="315" y="888"/>
                    </a:lnTo>
                    <a:lnTo>
                      <a:pt x="315" y="888"/>
                    </a:lnTo>
                    <a:lnTo>
                      <a:pt x="315" y="886"/>
                    </a:lnTo>
                    <a:lnTo>
                      <a:pt x="313" y="886"/>
                    </a:lnTo>
                    <a:lnTo>
                      <a:pt x="313" y="886"/>
                    </a:lnTo>
                    <a:lnTo>
                      <a:pt x="313" y="886"/>
                    </a:lnTo>
                    <a:lnTo>
                      <a:pt x="313" y="886"/>
                    </a:lnTo>
                    <a:lnTo>
                      <a:pt x="313" y="886"/>
                    </a:lnTo>
                    <a:lnTo>
                      <a:pt x="311" y="886"/>
                    </a:lnTo>
                    <a:lnTo>
                      <a:pt x="311" y="886"/>
                    </a:lnTo>
                    <a:lnTo>
                      <a:pt x="309" y="886"/>
                    </a:lnTo>
                    <a:lnTo>
                      <a:pt x="309" y="886"/>
                    </a:lnTo>
                    <a:lnTo>
                      <a:pt x="309" y="886"/>
                    </a:lnTo>
                    <a:lnTo>
                      <a:pt x="309" y="886"/>
                    </a:lnTo>
                    <a:lnTo>
                      <a:pt x="309" y="884"/>
                    </a:lnTo>
                    <a:lnTo>
                      <a:pt x="309" y="884"/>
                    </a:lnTo>
                    <a:lnTo>
                      <a:pt x="309" y="884"/>
                    </a:lnTo>
                    <a:lnTo>
                      <a:pt x="307" y="884"/>
                    </a:lnTo>
                    <a:lnTo>
                      <a:pt x="307" y="884"/>
                    </a:lnTo>
                    <a:lnTo>
                      <a:pt x="307" y="884"/>
                    </a:lnTo>
                    <a:lnTo>
                      <a:pt x="307" y="884"/>
                    </a:lnTo>
                    <a:lnTo>
                      <a:pt x="306" y="884"/>
                    </a:lnTo>
                    <a:lnTo>
                      <a:pt x="306" y="884"/>
                    </a:lnTo>
                    <a:lnTo>
                      <a:pt x="306" y="884"/>
                    </a:lnTo>
                    <a:lnTo>
                      <a:pt x="306" y="884"/>
                    </a:lnTo>
                    <a:lnTo>
                      <a:pt x="304" y="883"/>
                    </a:lnTo>
                    <a:lnTo>
                      <a:pt x="304" y="883"/>
                    </a:lnTo>
                    <a:lnTo>
                      <a:pt x="304" y="883"/>
                    </a:lnTo>
                    <a:lnTo>
                      <a:pt x="304" y="883"/>
                    </a:lnTo>
                    <a:lnTo>
                      <a:pt x="304" y="883"/>
                    </a:lnTo>
                    <a:lnTo>
                      <a:pt x="304" y="883"/>
                    </a:lnTo>
                    <a:lnTo>
                      <a:pt x="304" y="883"/>
                    </a:lnTo>
                    <a:lnTo>
                      <a:pt x="304" y="883"/>
                    </a:lnTo>
                    <a:lnTo>
                      <a:pt x="304" y="883"/>
                    </a:lnTo>
                    <a:lnTo>
                      <a:pt x="302" y="883"/>
                    </a:lnTo>
                    <a:lnTo>
                      <a:pt x="302" y="883"/>
                    </a:lnTo>
                    <a:lnTo>
                      <a:pt x="302" y="883"/>
                    </a:lnTo>
                    <a:lnTo>
                      <a:pt x="302" y="883"/>
                    </a:lnTo>
                    <a:lnTo>
                      <a:pt x="302" y="881"/>
                    </a:lnTo>
                    <a:lnTo>
                      <a:pt x="300" y="881"/>
                    </a:lnTo>
                    <a:lnTo>
                      <a:pt x="300" y="881"/>
                    </a:lnTo>
                    <a:lnTo>
                      <a:pt x="300" y="881"/>
                    </a:lnTo>
                    <a:lnTo>
                      <a:pt x="300" y="881"/>
                    </a:lnTo>
                    <a:lnTo>
                      <a:pt x="298" y="881"/>
                    </a:lnTo>
                    <a:lnTo>
                      <a:pt x="298" y="879"/>
                    </a:lnTo>
                    <a:lnTo>
                      <a:pt x="298" y="879"/>
                    </a:lnTo>
                    <a:lnTo>
                      <a:pt x="298" y="881"/>
                    </a:lnTo>
                    <a:lnTo>
                      <a:pt x="298" y="881"/>
                    </a:lnTo>
                    <a:lnTo>
                      <a:pt x="297" y="879"/>
                    </a:lnTo>
                    <a:lnTo>
                      <a:pt x="297" y="879"/>
                    </a:lnTo>
                    <a:lnTo>
                      <a:pt x="297" y="879"/>
                    </a:lnTo>
                    <a:lnTo>
                      <a:pt x="297" y="879"/>
                    </a:lnTo>
                    <a:lnTo>
                      <a:pt x="297" y="879"/>
                    </a:lnTo>
                    <a:lnTo>
                      <a:pt x="297" y="879"/>
                    </a:lnTo>
                    <a:lnTo>
                      <a:pt x="295" y="879"/>
                    </a:lnTo>
                    <a:lnTo>
                      <a:pt x="295" y="879"/>
                    </a:lnTo>
                    <a:lnTo>
                      <a:pt x="295" y="879"/>
                    </a:lnTo>
                    <a:lnTo>
                      <a:pt x="295" y="879"/>
                    </a:lnTo>
                    <a:lnTo>
                      <a:pt x="295" y="879"/>
                    </a:lnTo>
                    <a:lnTo>
                      <a:pt x="295" y="879"/>
                    </a:lnTo>
                    <a:lnTo>
                      <a:pt x="293" y="879"/>
                    </a:lnTo>
                    <a:lnTo>
                      <a:pt x="293" y="879"/>
                    </a:lnTo>
                    <a:lnTo>
                      <a:pt x="293" y="879"/>
                    </a:lnTo>
                    <a:lnTo>
                      <a:pt x="293" y="879"/>
                    </a:lnTo>
                    <a:lnTo>
                      <a:pt x="293" y="879"/>
                    </a:lnTo>
                    <a:lnTo>
                      <a:pt x="293" y="879"/>
                    </a:lnTo>
                    <a:lnTo>
                      <a:pt x="293" y="879"/>
                    </a:lnTo>
                    <a:lnTo>
                      <a:pt x="291" y="879"/>
                    </a:lnTo>
                    <a:lnTo>
                      <a:pt x="291" y="879"/>
                    </a:lnTo>
                    <a:lnTo>
                      <a:pt x="291" y="879"/>
                    </a:lnTo>
                    <a:lnTo>
                      <a:pt x="291" y="879"/>
                    </a:lnTo>
                    <a:lnTo>
                      <a:pt x="291" y="879"/>
                    </a:lnTo>
                    <a:lnTo>
                      <a:pt x="291" y="879"/>
                    </a:lnTo>
                    <a:lnTo>
                      <a:pt x="291" y="879"/>
                    </a:lnTo>
                    <a:lnTo>
                      <a:pt x="291" y="879"/>
                    </a:lnTo>
                    <a:lnTo>
                      <a:pt x="289" y="879"/>
                    </a:lnTo>
                    <a:lnTo>
                      <a:pt x="289" y="879"/>
                    </a:lnTo>
                    <a:lnTo>
                      <a:pt x="289" y="879"/>
                    </a:lnTo>
                    <a:lnTo>
                      <a:pt x="289" y="879"/>
                    </a:lnTo>
                    <a:lnTo>
                      <a:pt x="289" y="879"/>
                    </a:lnTo>
                    <a:lnTo>
                      <a:pt x="289" y="879"/>
                    </a:lnTo>
                    <a:lnTo>
                      <a:pt x="289" y="879"/>
                    </a:lnTo>
                    <a:lnTo>
                      <a:pt x="288" y="879"/>
                    </a:lnTo>
                    <a:lnTo>
                      <a:pt x="288" y="879"/>
                    </a:lnTo>
                    <a:lnTo>
                      <a:pt x="288" y="879"/>
                    </a:lnTo>
                    <a:lnTo>
                      <a:pt x="288" y="879"/>
                    </a:lnTo>
                    <a:lnTo>
                      <a:pt x="288" y="879"/>
                    </a:lnTo>
                    <a:lnTo>
                      <a:pt x="288" y="879"/>
                    </a:lnTo>
                    <a:lnTo>
                      <a:pt x="286" y="879"/>
                    </a:lnTo>
                    <a:lnTo>
                      <a:pt x="286" y="879"/>
                    </a:lnTo>
                    <a:lnTo>
                      <a:pt x="286" y="879"/>
                    </a:lnTo>
                    <a:lnTo>
                      <a:pt x="286" y="879"/>
                    </a:lnTo>
                    <a:lnTo>
                      <a:pt x="284" y="879"/>
                    </a:lnTo>
                    <a:lnTo>
                      <a:pt x="284" y="879"/>
                    </a:lnTo>
                    <a:lnTo>
                      <a:pt x="284" y="879"/>
                    </a:lnTo>
                    <a:lnTo>
                      <a:pt x="284" y="879"/>
                    </a:lnTo>
                    <a:lnTo>
                      <a:pt x="284" y="879"/>
                    </a:lnTo>
                    <a:lnTo>
                      <a:pt x="280" y="879"/>
                    </a:lnTo>
                    <a:lnTo>
                      <a:pt x="279" y="877"/>
                    </a:lnTo>
                    <a:lnTo>
                      <a:pt x="279" y="877"/>
                    </a:lnTo>
                    <a:lnTo>
                      <a:pt x="279" y="877"/>
                    </a:lnTo>
                    <a:lnTo>
                      <a:pt x="279" y="877"/>
                    </a:lnTo>
                    <a:lnTo>
                      <a:pt x="277" y="877"/>
                    </a:lnTo>
                    <a:lnTo>
                      <a:pt x="277" y="877"/>
                    </a:lnTo>
                    <a:lnTo>
                      <a:pt x="277" y="875"/>
                    </a:lnTo>
                    <a:lnTo>
                      <a:pt x="277" y="875"/>
                    </a:lnTo>
                    <a:lnTo>
                      <a:pt x="275" y="875"/>
                    </a:lnTo>
                    <a:lnTo>
                      <a:pt x="275" y="875"/>
                    </a:lnTo>
                    <a:lnTo>
                      <a:pt x="275" y="875"/>
                    </a:lnTo>
                    <a:lnTo>
                      <a:pt x="275" y="875"/>
                    </a:lnTo>
                    <a:lnTo>
                      <a:pt x="275" y="875"/>
                    </a:lnTo>
                    <a:lnTo>
                      <a:pt x="275" y="874"/>
                    </a:lnTo>
                    <a:lnTo>
                      <a:pt x="273" y="874"/>
                    </a:lnTo>
                    <a:lnTo>
                      <a:pt x="273" y="874"/>
                    </a:lnTo>
                    <a:lnTo>
                      <a:pt x="273" y="874"/>
                    </a:lnTo>
                    <a:lnTo>
                      <a:pt x="273" y="874"/>
                    </a:lnTo>
                    <a:lnTo>
                      <a:pt x="273" y="874"/>
                    </a:lnTo>
                    <a:lnTo>
                      <a:pt x="273" y="872"/>
                    </a:lnTo>
                    <a:lnTo>
                      <a:pt x="271" y="872"/>
                    </a:lnTo>
                    <a:lnTo>
                      <a:pt x="271" y="872"/>
                    </a:lnTo>
                    <a:lnTo>
                      <a:pt x="271" y="870"/>
                    </a:lnTo>
                    <a:lnTo>
                      <a:pt x="271" y="870"/>
                    </a:lnTo>
                    <a:lnTo>
                      <a:pt x="271" y="870"/>
                    </a:lnTo>
                    <a:lnTo>
                      <a:pt x="271" y="870"/>
                    </a:lnTo>
                    <a:lnTo>
                      <a:pt x="273" y="870"/>
                    </a:lnTo>
                    <a:lnTo>
                      <a:pt x="273" y="870"/>
                    </a:lnTo>
                    <a:lnTo>
                      <a:pt x="273" y="868"/>
                    </a:lnTo>
                    <a:lnTo>
                      <a:pt x="271" y="868"/>
                    </a:lnTo>
                    <a:lnTo>
                      <a:pt x="271" y="866"/>
                    </a:lnTo>
                    <a:lnTo>
                      <a:pt x="271" y="866"/>
                    </a:lnTo>
                    <a:lnTo>
                      <a:pt x="271" y="866"/>
                    </a:lnTo>
                    <a:lnTo>
                      <a:pt x="270" y="865"/>
                    </a:lnTo>
                    <a:lnTo>
                      <a:pt x="270" y="865"/>
                    </a:lnTo>
                    <a:lnTo>
                      <a:pt x="270" y="865"/>
                    </a:lnTo>
                    <a:lnTo>
                      <a:pt x="270" y="865"/>
                    </a:lnTo>
                    <a:lnTo>
                      <a:pt x="270" y="863"/>
                    </a:lnTo>
                    <a:lnTo>
                      <a:pt x="270" y="863"/>
                    </a:lnTo>
                    <a:lnTo>
                      <a:pt x="268" y="863"/>
                    </a:lnTo>
                    <a:lnTo>
                      <a:pt x="268" y="861"/>
                    </a:lnTo>
                    <a:lnTo>
                      <a:pt x="268" y="861"/>
                    </a:lnTo>
                    <a:lnTo>
                      <a:pt x="266" y="861"/>
                    </a:lnTo>
                    <a:lnTo>
                      <a:pt x="266" y="859"/>
                    </a:lnTo>
                    <a:lnTo>
                      <a:pt x="266" y="859"/>
                    </a:lnTo>
                    <a:lnTo>
                      <a:pt x="266" y="859"/>
                    </a:lnTo>
                    <a:lnTo>
                      <a:pt x="266" y="857"/>
                    </a:lnTo>
                    <a:lnTo>
                      <a:pt x="266" y="857"/>
                    </a:lnTo>
                    <a:lnTo>
                      <a:pt x="266" y="857"/>
                    </a:lnTo>
                    <a:lnTo>
                      <a:pt x="264" y="855"/>
                    </a:lnTo>
                    <a:lnTo>
                      <a:pt x="264" y="855"/>
                    </a:lnTo>
                    <a:lnTo>
                      <a:pt x="264" y="855"/>
                    </a:lnTo>
                    <a:lnTo>
                      <a:pt x="264" y="855"/>
                    </a:lnTo>
                    <a:lnTo>
                      <a:pt x="262" y="854"/>
                    </a:lnTo>
                    <a:lnTo>
                      <a:pt x="262" y="854"/>
                    </a:lnTo>
                    <a:lnTo>
                      <a:pt x="262" y="855"/>
                    </a:lnTo>
                    <a:lnTo>
                      <a:pt x="260" y="855"/>
                    </a:lnTo>
                    <a:lnTo>
                      <a:pt x="259" y="855"/>
                    </a:lnTo>
                    <a:lnTo>
                      <a:pt x="259" y="855"/>
                    </a:lnTo>
                    <a:lnTo>
                      <a:pt x="259" y="854"/>
                    </a:lnTo>
                    <a:lnTo>
                      <a:pt x="257" y="854"/>
                    </a:lnTo>
                    <a:lnTo>
                      <a:pt x="257" y="854"/>
                    </a:lnTo>
                    <a:lnTo>
                      <a:pt x="257" y="854"/>
                    </a:lnTo>
                    <a:lnTo>
                      <a:pt x="257" y="852"/>
                    </a:lnTo>
                    <a:lnTo>
                      <a:pt x="255" y="852"/>
                    </a:lnTo>
                    <a:lnTo>
                      <a:pt x="255" y="852"/>
                    </a:lnTo>
                    <a:lnTo>
                      <a:pt x="255" y="852"/>
                    </a:lnTo>
                    <a:lnTo>
                      <a:pt x="255" y="850"/>
                    </a:lnTo>
                    <a:lnTo>
                      <a:pt x="255" y="850"/>
                    </a:lnTo>
                    <a:lnTo>
                      <a:pt x="255" y="850"/>
                    </a:lnTo>
                    <a:lnTo>
                      <a:pt x="253" y="848"/>
                    </a:lnTo>
                    <a:lnTo>
                      <a:pt x="253" y="848"/>
                    </a:lnTo>
                    <a:lnTo>
                      <a:pt x="253" y="848"/>
                    </a:lnTo>
                    <a:lnTo>
                      <a:pt x="253" y="848"/>
                    </a:lnTo>
                    <a:lnTo>
                      <a:pt x="251" y="848"/>
                    </a:lnTo>
                    <a:lnTo>
                      <a:pt x="250" y="848"/>
                    </a:lnTo>
                    <a:lnTo>
                      <a:pt x="250" y="846"/>
                    </a:lnTo>
                    <a:lnTo>
                      <a:pt x="250" y="846"/>
                    </a:lnTo>
                    <a:lnTo>
                      <a:pt x="250" y="846"/>
                    </a:lnTo>
                    <a:lnTo>
                      <a:pt x="250" y="846"/>
                    </a:lnTo>
                    <a:lnTo>
                      <a:pt x="250" y="845"/>
                    </a:lnTo>
                    <a:lnTo>
                      <a:pt x="250" y="845"/>
                    </a:lnTo>
                    <a:lnTo>
                      <a:pt x="250" y="845"/>
                    </a:lnTo>
                    <a:lnTo>
                      <a:pt x="248" y="843"/>
                    </a:lnTo>
                    <a:lnTo>
                      <a:pt x="248" y="843"/>
                    </a:lnTo>
                    <a:lnTo>
                      <a:pt x="248" y="841"/>
                    </a:lnTo>
                    <a:lnTo>
                      <a:pt x="248" y="841"/>
                    </a:lnTo>
                    <a:lnTo>
                      <a:pt x="248" y="841"/>
                    </a:lnTo>
                    <a:lnTo>
                      <a:pt x="246" y="841"/>
                    </a:lnTo>
                    <a:lnTo>
                      <a:pt x="246" y="839"/>
                    </a:lnTo>
                    <a:lnTo>
                      <a:pt x="244" y="839"/>
                    </a:lnTo>
                    <a:lnTo>
                      <a:pt x="244" y="839"/>
                    </a:lnTo>
                    <a:lnTo>
                      <a:pt x="244" y="839"/>
                    </a:lnTo>
                    <a:lnTo>
                      <a:pt x="244" y="839"/>
                    </a:lnTo>
                    <a:lnTo>
                      <a:pt x="244" y="839"/>
                    </a:lnTo>
                    <a:lnTo>
                      <a:pt x="244" y="837"/>
                    </a:lnTo>
                    <a:lnTo>
                      <a:pt x="242" y="837"/>
                    </a:lnTo>
                    <a:lnTo>
                      <a:pt x="242" y="837"/>
                    </a:lnTo>
                    <a:lnTo>
                      <a:pt x="242" y="834"/>
                    </a:lnTo>
                    <a:lnTo>
                      <a:pt x="242" y="834"/>
                    </a:lnTo>
                    <a:lnTo>
                      <a:pt x="242" y="832"/>
                    </a:lnTo>
                    <a:lnTo>
                      <a:pt x="242" y="832"/>
                    </a:lnTo>
                    <a:lnTo>
                      <a:pt x="241" y="830"/>
                    </a:lnTo>
                    <a:lnTo>
                      <a:pt x="241" y="830"/>
                    </a:lnTo>
                    <a:lnTo>
                      <a:pt x="241" y="830"/>
                    </a:lnTo>
                    <a:lnTo>
                      <a:pt x="241" y="828"/>
                    </a:lnTo>
                    <a:lnTo>
                      <a:pt x="241" y="828"/>
                    </a:lnTo>
                    <a:lnTo>
                      <a:pt x="239" y="827"/>
                    </a:lnTo>
                    <a:lnTo>
                      <a:pt x="239" y="825"/>
                    </a:lnTo>
                    <a:lnTo>
                      <a:pt x="239" y="825"/>
                    </a:lnTo>
                    <a:lnTo>
                      <a:pt x="237" y="823"/>
                    </a:lnTo>
                    <a:lnTo>
                      <a:pt x="237" y="823"/>
                    </a:lnTo>
                    <a:lnTo>
                      <a:pt x="237" y="823"/>
                    </a:lnTo>
                    <a:lnTo>
                      <a:pt x="237" y="823"/>
                    </a:lnTo>
                    <a:lnTo>
                      <a:pt x="237" y="823"/>
                    </a:lnTo>
                    <a:lnTo>
                      <a:pt x="237" y="823"/>
                    </a:lnTo>
                    <a:lnTo>
                      <a:pt x="235" y="821"/>
                    </a:lnTo>
                    <a:lnTo>
                      <a:pt x="235" y="821"/>
                    </a:lnTo>
                    <a:lnTo>
                      <a:pt x="233" y="821"/>
                    </a:lnTo>
                    <a:lnTo>
                      <a:pt x="233" y="821"/>
                    </a:lnTo>
                    <a:lnTo>
                      <a:pt x="233" y="821"/>
                    </a:lnTo>
                    <a:lnTo>
                      <a:pt x="232" y="823"/>
                    </a:lnTo>
                    <a:lnTo>
                      <a:pt x="232" y="823"/>
                    </a:lnTo>
                    <a:lnTo>
                      <a:pt x="232" y="823"/>
                    </a:lnTo>
                    <a:lnTo>
                      <a:pt x="232" y="823"/>
                    </a:lnTo>
                    <a:lnTo>
                      <a:pt x="232" y="821"/>
                    </a:lnTo>
                    <a:lnTo>
                      <a:pt x="232" y="821"/>
                    </a:lnTo>
                    <a:lnTo>
                      <a:pt x="230" y="821"/>
                    </a:lnTo>
                    <a:lnTo>
                      <a:pt x="230" y="821"/>
                    </a:lnTo>
                    <a:lnTo>
                      <a:pt x="230" y="821"/>
                    </a:lnTo>
                    <a:lnTo>
                      <a:pt x="230" y="821"/>
                    </a:lnTo>
                    <a:lnTo>
                      <a:pt x="230" y="821"/>
                    </a:lnTo>
                    <a:lnTo>
                      <a:pt x="228" y="821"/>
                    </a:lnTo>
                    <a:lnTo>
                      <a:pt x="228" y="821"/>
                    </a:lnTo>
                    <a:lnTo>
                      <a:pt x="226" y="819"/>
                    </a:lnTo>
                    <a:lnTo>
                      <a:pt x="226" y="819"/>
                    </a:lnTo>
                    <a:lnTo>
                      <a:pt x="226" y="819"/>
                    </a:lnTo>
                    <a:lnTo>
                      <a:pt x="224" y="819"/>
                    </a:lnTo>
                    <a:lnTo>
                      <a:pt x="222" y="817"/>
                    </a:lnTo>
                    <a:lnTo>
                      <a:pt x="222" y="817"/>
                    </a:lnTo>
                    <a:lnTo>
                      <a:pt x="221" y="817"/>
                    </a:lnTo>
                    <a:lnTo>
                      <a:pt x="221" y="817"/>
                    </a:lnTo>
                    <a:lnTo>
                      <a:pt x="221" y="817"/>
                    </a:lnTo>
                    <a:lnTo>
                      <a:pt x="219" y="817"/>
                    </a:lnTo>
                    <a:lnTo>
                      <a:pt x="219" y="817"/>
                    </a:lnTo>
                    <a:lnTo>
                      <a:pt x="219" y="817"/>
                    </a:lnTo>
                    <a:lnTo>
                      <a:pt x="217" y="817"/>
                    </a:lnTo>
                    <a:lnTo>
                      <a:pt x="217" y="816"/>
                    </a:lnTo>
                    <a:lnTo>
                      <a:pt x="215" y="816"/>
                    </a:lnTo>
                    <a:lnTo>
                      <a:pt x="215" y="816"/>
                    </a:lnTo>
                    <a:lnTo>
                      <a:pt x="215" y="814"/>
                    </a:lnTo>
                    <a:lnTo>
                      <a:pt x="215" y="814"/>
                    </a:lnTo>
                    <a:lnTo>
                      <a:pt x="213" y="814"/>
                    </a:lnTo>
                    <a:lnTo>
                      <a:pt x="213" y="814"/>
                    </a:lnTo>
                    <a:lnTo>
                      <a:pt x="213" y="812"/>
                    </a:lnTo>
                    <a:lnTo>
                      <a:pt x="213" y="812"/>
                    </a:lnTo>
                    <a:lnTo>
                      <a:pt x="212" y="812"/>
                    </a:lnTo>
                    <a:lnTo>
                      <a:pt x="212" y="810"/>
                    </a:lnTo>
                    <a:lnTo>
                      <a:pt x="212" y="810"/>
                    </a:lnTo>
                    <a:lnTo>
                      <a:pt x="212" y="810"/>
                    </a:lnTo>
                    <a:lnTo>
                      <a:pt x="210" y="810"/>
                    </a:lnTo>
                    <a:lnTo>
                      <a:pt x="208" y="810"/>
                    </a:lnTo>
                    <a:lnTo>
                      <a:pt x="208" y="810"/>
                    </a:lnTo>
                    <a:lnTo>
                      <a:pt x="208" y="810"/>
                    </a:lnTo>
                    <a:lnTo>
                      <a:pt x="206" y="810"/>
                    </a:lnTo>
                    <a:lnTo>
                      <a:pt x="206" y="810"/>
                    </a:lnTo>
                    <a:lnTo>
                      <a:pt x="206" y="810"/>
                    </a:lnTo>
                    <a:lnTo>
                      <a:pt x="206" y="810"/>
                    </a:lnTo>
                    <a:lnTo>
                      <a:pt x="204" y="810"/>
                    </a:lnTo>
                    <a:lnTo>
                      <a:pt x="204" y="808"/>
                    </a:lnTo>
                    <a:lnTo>
                      <a:pt x="204" y="808"/>
                    </a:lnTo>
                    <a:lnTo>
                      <a:pt x="204" y="808"/>
                    </a:lnTo>
                    <a:lnTo>
                      <a:pt x="203" y="808"/>
                    </a:lnTo>
                    <a:lnTo>
                      <a:pt x="203" y="807"/>
                    </a:lnTo>
                    <a:lnTo>
                      <a:pt x="203" y="807"/>
                    </a:lnTo>
                    <a:lnTo>
                      <a:pt x="203" y="807"/>
                    </a:lnTo>
                    <a:lnTo>
                      <a:pt x="203" y="807"/>
                    </a:lnTo>
                    <a:lnTo>
                      <a:pt x="203" y="805"/>
                    </a:lnTo>
                    <a:lnTo>
                      <a:pt x="203" y="803"/>
                    </a:lnTo>
                    <a:lnTo>
                      <a:pt x="203" y="803"/>
                    </a:lnTo>
                    <a:lnTo>
                      <a:pt x="203" y="801"/>
                    </a:lnTo>
                    <a:lnTo>
                      <a:pt x="203" y="801"/>
                    </a:lnTo>
                    <a:lnTo>
                      <a:pt x="204" y="801"/>
                    </a:lnTo>
                    <a:lnTo>
                      <a:pt x="204" y="801"/>
                    </a:lnTo>
                    <a:lnTo>
                      <a:pt x="204" y="801"/>
                    </a:lnTo>
                    <a:lnTo>
                      <a:pt x="204" y="801"/>
                    </a:lnTo>
                    <a:lnTo>
                      <a:pt x="206" y="801"/>
                    </a:lnTo>
                    <a:lnTo>
                      <a:pt x="206" y="801"/>
                    </a:lnTo>
                    <a:lnTo>
                      <a:pt x="206" y="799"/>
                    </a:lnTo>
                    <a:lnTo>
                      <a:pt x="208" y="799"/>
                    </a:lnTo>
                    <a:lnTo>
                      <a:pt x="208" y="799"/>
                    </a:lnTo>
                    <a:lnTo>
                      <a:pt x="208" y="799"/>
                    </a:lnTo>
                    <a:lnTo>
                      <a:pt x="208" y="799"/>
                    </a:lnTo>
                    <a:lnTo>
                      <a:pt x="206" y="799"/>
                    </a:lnTo>
                    <a:lnTo>
                      <a:pt x="206" y="798"/>
                    </a:lnTo>
                    <a:lnTo>
                      <a:pt x="206" y="798"/>
                    </a:lnTo>
                    <a:lnTo>
                      <a:pt x="206" y="796"/>
                    </a:lnTo>
                    <a:lnTo>
                      <a:pt x="206" y="796"/>
                    </a:lnTo>
                    <a:lnTo>
                      <a:pt x="204" y="796"/>
                    </a:lnTo>
                    <a:lnTo>
                      <a:pt x="204" y="794"/>
                    </a:lnTo>
                    <a:lnTo>
                      <a:pt x="203" y="794"/>
                    </a:lnTo>
                    <a:lnTo>
                      <a:pt x="203" y="794"/>
                    </a:lnTo>
                    <a:lnTo>
                      <a:pt x="203" y="794"/>
                    </a:lnTo>
                    <a:lnTo>
                      <a:pt x="201" y="794"/>
                    </a:lnTo>
                    <a:lnTo>
                      <a:pt x="201" y="794"/>
                    </a:lnTo>
                    <a:lnTo>
                      <a:pt x="199" y="792"/>
                    </a:lnTo>
                    <a:lnTo>
                      <a:pt x="199" y="792"/>
                    </a:lnTo>
                    <a:lnTo>
                      <a:pt x="199" y="792"/>
                    </a:lnTo>
                    <a:lnTo>
                      <a:pt x="199" y="792"/>
                    </a:lnTo>
                    <a:lnTo>
                      <a:pt x="199" y="790"/>
                    </a:lnTo>
                    <a:lnTo>
                      <a:pt x="201" y="789"/>
                    </a:lnTo>
                    <a:lnTo>
                      <a:pt x="201" y="789"/>
                    </a:lnTo>
                    <a:lnTo>
                      <a:pt x="201" y="787"/>
                    </a:lnTo>
                    <a:lnTo>
                      <a:pt x="201" y="787"/>
                    </a:lnTo>
                    <a:lnTo>
                      <a:pt x="201" y="787"/>
                    </a:lnTo>
                    <a:lnTo>
                      <a:pt x="201" y="787"/>
                    </a:lnTo>
                    <a:lnTo>
                      <a:pt x="201" y="787"/>
                    </a:lnTo>
                    <a:lnTo>
                      <a:pt x="199" y="785"/>
                    </a:lnTo>
                    <a:lnTo>
                      <a:pt x="199" y="785"/>
                    </a:lnTo>
                    <a:lnTo>
                      <a:pt x="199" y="785"/>
                    </a:lnTo>
                    <a:lnTo>
                      <a:pt x="199" y="783"/>
                    </a:lnTo>
                    <a:lnTo>
                      <a:pt x="197" y="781"/>
                    </a:lnTo>
                    <a:lnTo>
                      <a:pt x="197" y="781"/>
                    </a:lnTo>
                    <a:lnTo>
                      <a:pt x="197" y="781"/>
                    </a:lnTo>
                    <a:lnTo>
                      <a:pt x="197" y="781"/>
                    </a:lnTo>
                    <a:lnTo>
                      <a:pt x="197" y="779"/>
                    </a:lnTo>
                    <a:lnTo>
                      <a:pt x="197" y="779"/>
                    </a:lnTo>
                    <a:lnTo>
                      <a:pt x="194" y="779"/>
                    </a:lnTo>
                    <a:lnTo>
                      <a:pt x="192" y="779"/>
                    </a:lnTo>
                    <a:lnTo>
                      <a:pt x="192" y="779"/>
                    </a:lnTo>
                    <a:lnTo>
                      <a:pt x="192" y="779"/>
                    </a:lnTo>
                    <a:lnTo>
                      <a:pt x="192" y="779"/>
                    </a:lnTo>
                    <a:lnTo>
                      <a:pt x="190" y="779"/>
                    </a:lnTo>
                    <a:lnTo>
                      <a:pt x="190" y="778"/>
                    </a:lnTo>
                    <a:lnTo>
                      <a:pt x="188" y="778"/>
                    </a:lnTo>
                    <a:lnTo>
                      <a:pt x="188" y="776"/>
                    </a:lnTo>
                    <a:lnTo>
                      <a:pt x="188" y="776"/>
                    </a:lnTo>
                    <a:lnTo>
                      <a:pt x="188" y="776"/>
                    </a:lnTo>
                    <a:lnTo>
                      <a:pt x="188" y="776"/>
                    </a:lnTo>
                    <a:lnTo>
                      <a:pt x="188" y="776"/>
                    </a:lnTo>
                    <a:lnTo>
                      <a:pt x="186" y="774"/>
                    </a:lnTo>
                    <a:lnTo>
                      <a:pt x="185" y="774"/>
                    </a:lnTo>
                    <a:lnTo>
                      <a:pt x="185" y="772"/>
                    </a:lnTo>
                    <a:lnTo>
                      <a:pt x="183" y="772"/>
                    </a:lnTo>
                    <a:lnTo>
                      <a:pt x="183" y="772"/>
                    </a:lnTo>
                    <a:lnTo>
                      <a:pt x="181" y="772"/>
                    </a:lnTo>
                    <a:lnTo>
                      <a:pt x="181" y="770"/>
                    </a:lnTo>
                    <a:lnTo>
                      <a:pt x="179" y="770"/>
                    </a:lnTo>
                    <a:lnTo>
                      <a:pt x="179" y="770"/>
                    </a:lnTo>
                    <a:lnTo>
                      <a:pt x="179" y="770"/>
                    </a:lnTo>
                    <a:lnTo>
                      <a:pt x="179" y="772"/>
                    </a:lnTo>
                    <a:lnTo>
                      <a:pt x="177" y="772"/>
                    </a:lnTo>
                    <a:lnTo>
                      <a:pt x="177" y="772"/>
                    </a:lnTo>
                    <a:lnTo>
                      <a:pt x="177" y="772"/>
                    </a:lnTo>
                    <a:lnTo>
                      <a:pt x="175" y="770"/>
                    </a:lnTo>
                    <a:lnTo>
                      <a:pt x="175" y="770"/>
                    </a:lnTo>
                    <a:lnTo>
                      <a:pt x="174" y="770"/>
                    </a:lnTo>
                    <a:lnTo>
                      <a:pt x="174" y="770"/>
                    </a:lnTo>
                    <a:lnTo>
                      <a:pt x="174" y="770"/>
                    </a:lnTo>
                    <a:lnTo>
                      <a:pt x="172" y="772"/>
                    </a:lnTo>
                    <a:lnTo>
                      <a:pt x="172" y="772"/>
                    </a:lnTo>
                    <a:lnTo>
                      <a:pt x="172" y="774"/>
                    </a:lnTo>
                    <a:lnTo>
                      <a:pt x="170" y="774"/>
                    </a:lnTo>
                    <a:lnTo>
                      <a:pt x="170" y="772"/>
                    </a:lnTo>
                    <a:lnTo>
                      <a:pt x="170" y="772"/>
                    </a:lnTo>
                    <a:lnTo>
                      <a:pt x="170" y="772"/>
                    </a:lnTo>
                    <a:lnTo>
                      <a:pt x="168" y="772"/>
                    </a:lnTo>
                    <a:lnTo>
                      <a:pt x="168" y="772"/>
                    </a:lnTo>
                    <a:lnTo>
                      <a:pt x="168" y="772"/>
                    </a:lnTo>
                    <a:lnTo>
                      <a:pt x="168" y="770"/>
                    </a:lnTo>
                    <a:lnTo>
                      <a:pt x="168" y="770"/>
                    </a:lnTo>
                    <a:lnTo>
                      <a:pt x="168" y="770"/>
                    </a:lnTo>
                    <a:lnTo>
                      <a:pt x="168" y="769"/>
                    </a:lnTo>
                    <a:lnTo>
                      <a:pt x="168" y="769"/>
                    </a:lnTo>
                    <a:lnTo>
                      <a:pt x="168" y="769"/>
                    </a:lnTo>
                    <a:lnTo>
                      <a:pt x="166" y="767"/>
                    </a:lnTo>
                    <a:lnTo>
                      <a:pt x="166" y="765"/>
                    </a:lnTo>
                    <a:lnTo>
                      <a:pt x="165" y="763"/>
                    </a:lnTo>
                    <a:lnTo>
                      <a:pt x="163" y="763"/>
                    </a:lnTo>
                    <a:lnTo>
                      <a:pt x="161" y="761"/>
                    </a:lnTo>
                    <a:lnTo>
                      <a:pt x="159" y="758"/>
                    </a:lnTo>
                    <a:lnTo>
                      <a:pt x="157" y="758"/>
                    </a:lnTo>
                    <a:lnTo>
                      <a:pt x="157" y="756"/>
                    </a:lnTo>
                    <a:lnTo>
                      <a:pt x="157" y="756"/>
                    </a:lnTo>
                    <a:lnTo>
                      <a:pt x="156" y="756"/>
                    </a:lnTo>
                    <a:lnTo>
                      <a:pt x="156" y="756"/>
                    </a:lnTo>
                    <a:lnTo>
                      <a:pt x="156" y="756"/>
                    </a:lnTo>
                    <a:lnTo>
                      <a:pt x="156" y="756"/>
                    </a:lnTo>
                    <a:lnTo>
                      <a:pt x="154" y="756"/>
                    </a:lnTo>
                    <a:lnTo>
                      <a:pt x="154" y="754"/>
                    </a:lnTo>
                    <a:lnTo>
                      <a:pt x="154" y="754"/>
                    </a:lnTo>
                    <a:lnTo>
                      <a:pt x="152" y="754"/>
                    </a:lnTo>
                    <a:lnTo>
                      <a:pt x="150" y="754"/>
                    </a:lnTo>
                    <a:lnTo>
                      <a:pt x="150" y="754"/>
                    </a:lnTo>
                    <a:lnTo>
                      <a:pt x="150" y="754"/>
                    </a:lnTo>
                    <a:lnTo>
                      <a:pt x="148" y="754"/>
                    </a:lnTo>
                    <a:lnTo>
                      <a:pt x="148" y="754"/>
                    </a:lnTo>
                    <a:lnTo>
                      <a:pt x="148" y="754"/>
                    </a:lnTo>
                    <a:lnTo>
                      <a:pt x="148" y="752"/>
                    </a:lnTo>
                    <a:lnTo>
                      <a:pt x="148" y="752"/>
                    </a:lnTo>
                    <a:lnTo>
                      <a:pt x="147" y="752"/>
                    </a:lnTo>
                    <a:lnTo>
                      <a:pt x="147" y="752"/>
                    </a:lnTo>
                    <a:lnTo>
                      <a:pt x="148" y="751"/>
                    </a:lnTo>
                    <a:lnTo>
                      <a:pt x="148" y="751"/>
                    </a:lnTo>
                    <a:lnTo>
                      <a:pt x="148" y="751"/>
                    </a:lnTo>
                    <a:lnTo>
                      <a:pt x="148" y="749"/>
                    </a:lnTo>
                    <a:lnTo>
                      <a:pt x="148" y="749"/>
                    </a:lnTo>
                    <a:lnTo>
                      <a:pt x="148" y="749"/>
                    </a:lnTo>
                    <a:lnTo>
                      <a:pt x="148" y="749"/>
                    </a:lnTo>
                    <a:lnTo>
                      <a:pt x="148" y="749"/>
                    </a:lnTo>
                    <a:lnTo>
                      <a:pt x="147" y="749"/>
                    </a:lnTo>
                    <a:lnTo>
                      <a:pt x="147" y="749"/>
                    </a:lnTo>
                    <a:lnTo>
                      <a:pt x="147" y="749"/>
                    </a:lnTo>
                    <a:lnTo>
                      <a:pt x="147" y="749"/>
                    </a:lnTo>
                    <a:lnTo>
                      <a:pt x="145" y="747"/>
                    </a:lnTo>
                    <a:lnTo>
                      <a:pt x="145" y="747"/>
                    </a:lnTo>
                    <a:lnTo>
                      <a:pt x="145" y="747"/>
                    </a:lnTo>
                    <a:lnTo>
                      <a:pt x="143" y="745"/>
                    </a:lnTo>
                    <a:lnTo>
                      <a:pt x="143" y="745"/>
                    </a:lnTo>
                    <a:lnTo>
                      <a:pt x="141" y="745"/>
                    </a:lnTo>
                    <a:lnTo>
                      <a:pt x="141" y="745"/>
                    </a:lnTo>
                    <a:lnTo>
                      <a:pt x="141" y="745"/>
                    </a:lnTo>
                    <a:lnTo>
                      <a:pt x="139" y="745"/>
                    </a:lnTo>
                    <a:lnTo>
                      <a:pt x="137" y="745"/>
                    </a:lnTo>
                    <a:lnTo>
                      <a:pt x="136" y="747"/>
                    </a:lnTo>
                    <a:lnTo>
                      <a:pt x="132" y="749"/>
                    </a:lnTo>
                    <a:lnTo>
                      <a:pt x="132" y="749"/>
                    </a:lnTo>
                    <a:lnTo>
                      <a:pt x="132" y="749"/>
                    </a:lnTo>
                    <a:lnTo>
                      <a:pt x="130" y="749"/>
                    </a:lnTo>
                    <a:lnTo>
                      <a:pt x="130" y="749"/>
                    </a:lnTo>
                    <a:lnTo>
                      <a:pt x="130" y="749"/>
                    </a:lnTo>
                    <a:lnTo>
                      <a:pt x="130" y="747"/>
                    </a:lnTo>
                    <a:lnTo>
                      <a:pt x="130" y="745"/>
                    </a:lnTo>
                    <a:lnTo>
                      <a:pt x="128" y="745"/>
                    </a:lnTo>
                    <a:lnTo>
                      <a:pt x="128" y="745"/>
                    </a:lnTo>
                    <a:lnTo>
                      <a:pt x="128" y="745"/>
                    </a:lnTo>
                    <a:lnTo>
                      <a:pt x="127" y="745"/>
                    </a:lnTo>
                    <a:lnTo>
                      <a:pt x="127" y="745"/>
                    </a:lnTo>
                    <a:lnTo>
                      <a:pt x="127" y="745"/>
                    </a:lnTo>
                    <a:lnTo>
                      <a:pt x="125" y="745"/>
                    </a:lnTo>
                    <a:lnTo>
                      <a:pt x="125" y="745"/>
                    </a:lnTo>
                    <a:lnTo>
                      <a:pt x="125" y="745"/>
                    </a:lnTo>
                    <a:lnTo>
                      <a:pt x="125" y="745"/>
                    </a:lnTo>
                    <a:lnTo>
                      <a:pt x="123" y="745"/>
                    </a:lnTo>
                    <a:lnTo>
                      <a:pt x="123" y="743"/>
                    </a:lnTo>
                    <a:lnTo>
                      <a:pt x="123" y="743"/>
                    </a:lnTo>
                    <a:lnTo>
                      <a:pt x="119" y="743"/>
                    </a:lnTo>
                    <a:lnTo>
                      <a:pt x="119" y="743"/>
                    </a:lnTo>
                    <a:lnTo>
                      <a:pt x="119" y="743"/>
                    </a:lnTo>
                    <a:lnTo>
                      <a:pt x="118" y="741"/>
                    </a:lnTo>
                    <a:lnTo>
                      <a:pt x="118" y="741"/>
                    </a:lnTo>
                    <a:lnTo>
                      <a:pt x="118" y="741"/>
                    </a:lnTo>
                    <a:lnTo>
                      <a:pt x="118" y="741"/>
                    </a:lnTo>
                    <a:lnTo>
                      <a:pt x="118" y="741"/>
                    </a:lnTo>
                    <a:lnTo>
                      <a:pt x="118" y="740"/>
                    </a:lnTo>
                    <a:lnTo>
                      <a:pt x="118" y="740"/>
                    </a:lnTo>
                    <a:lnTo>
                      <a:pt x="116" y="740"/>
                    </a:lnTo>
                    <a:lnTo>
                      <a:pt x="116" y="738"/>
                    </a:lnTo>
                    <a:lnTo>
                      <a:pt x="116" y="738"/>
                    </a:lnTo>
                    <a:lnTo>
                      <a:pt x="114" y="738"/>
                    </a:lnTo>
                    <a:lnTo>
                      <a:pt x="114" y="738"/>
                    </a:lnTo>
                    <a:lnTo>
                      <a:pt x="112" y="738"/>
                    </a:lnTo>
                    <a:lnTo>
                      <a:pt x="112" y="738"/>
                    </a:lnTo>
                    <a:lnTo>
                      <a:pt x="110" y="736"/>
                    </a:lnTo>
                    <a:lnTo>
                      <a:pt x="109" y="736"/>
                    </a:lnTo>
                    <a:lnTo>
                      <a:pt x="107" y="734"/>
                    </a:lnTo>
                    <a:lnTo>
                      <a:pt x="107" y="734"/>
                    </a:lnTo>
                    <a:lnTo>
                      <a:pt x="105" y="734"/>
                    </a:lnTo>
                    <a:lnTo>
                      <a:pt x="105" y="734"/>
                    </a:lnTo>
                    <a:lnTo>
                      <a:pt x="105" y="734"/>
                    </a:lnTo>
                    <a:lnTo>
                      <a:pt x="105" y="734"/>
                    </a:lnTo>
                    <a:lnTo>
                      <a:pt x="105" y="734"/>
                    </a:lnTo>
                    <a:lnTo>
                      <a:pt x="105" y="734"/>
                    </a:lnTo>
                    <a:lnTo>
                      <a:pt x="103" y="732"/>
                    </a:lnTo>
                    <a:lnTo>
                      <a:pt x="103" y="732"/>
                    </a:lnTo>
                    <a:lnTo>
                      <a:pt x="101" y="732"/>
                    </a:lnTo>
                    <a:lnTo>
                      <a:pt x="101" y="732"/>
                    </a:lnTo>
                    <a:lnTo>
                      <a:pt x="100" y="731"/>
                    </a:lnTo>
                    <a:lnTo>
                      <a:pt x="96" y="729"/>
                    </a:lnTo>
                    <a:lnTo>
                      <a:pt x="96" y="727"/>
                    </a:lnTo>
                    <a:lnTo>
                      <a:pt x="94" y="725"/>
                    </a:lnTo>
                    <a:lnTo>
                      <a:pt x="94" y="725"/>
                    </a:lnTo>
                    <a:lnTo>
                      <a:pt x="94" y="725"/>
                    </a:lnTo>
                    <a:lnTo>
                      <a:pt x="94" y="725"/>
                    </a:lnTo>
                    <a:lnTo>
                      <a:pt x="92" y="723"/>
                    </a:lnTo>
                    <a:lnTo>
                      <a:pt x="92" y="723"/>
                    </a:lnTo>
                    <a:lnTo>
                      <a:pt x="92" y="722"/>
                    </a:lnTo>
                    <a:lnTo>
                      <a:pt x="94" y="720"/>
                    </a:lnTo>
                    <a:lnTo>
                      <a:pt x="94" y="718"/>
                    </a:lnTo>
                    <a:lnTo>
                      <a:pt x="94" y="718"/>
                    </a:lnTo>
                    <a:lnTo>
                      <a:pt x="94" y="718"/>
                    </a:lnTo>
                    <a:lnTo>
                      <a:pt x="94" y="716"/>
                    </a:lnTo>
                    <a:lnTo>
                      <a:pt x="94" y="716"/>
                    </a:lnTo>
                    <a:lnTo>
                      <a:pt x="92" y="714"/>
                    </a:lnTo>
                    <a:lnTo>
                      <a:pt x="92" y="711"/>
                    </a:lnTo>
                    <a:lnTo>
                      <a:pt x="92" y="711"/>
                    </a:lnTo>
                    <a:lnTo>
                      <a:pt x="92" y="711"/>
                    </a:lnTo>
                    <a:lnTo>
                      <a:pt x="92" y="711"/>
                    </a:lnTo>
                    <a:lnTo>
                      <a:pt x="92" y="711"/>
                    </a:lnTo>
                    <a:lnTo>
                      <a:pt x="90" y="711"/>
                    </a:lnTo>
                    <a:lnTo>
                      <a:pt x="90" y="711"/>
                    </a:lnTo>
                    <a:lnTo>
                      <a:pt x="90" y="711"/>
                    </a:lnTo>
                    <a:lnTo>
                      <a:pt x="90" y="711"/>
                    </a:lnTo>
                    <a:lnTo>
                      <a:pt x="90" y="711"/>
                    </a:lnTo>
                    <a:lnTo>
                      <a:pt x="89" y="711"/>
                    </a:lnTo>
                    <a:lnTo>
                      <a:pt x="89" y="711"/>
                    </a:lnTo>
                    <a:lnTo>
                      <a:pt x="89" y="713"/>
                    </a:lnTo>
                    <a:lnTo>
                      <a:pt x="87" y="713"/>
                    </a:lnTo>
                    <a:lnTo>
                      <a:pt x="87" y="713"/>
                    </a:lnTo>
                    <a:lnTo>
                      <a:pt x="85" y="714"/>
                    </a:lnTo>
                    <a:lnTo>
                      <a:pt x="85" y="714"/>
                    </a:lnTo>
                    <a:lnTo>
                      <a:pt x="83" y="714"/>
                    </a:lnTo>
                    <a:lnTo>
                      <a:pt x="81" y="714"/>
                    </a:lnTo>
                    <a:lnTo>
                      <a:pt x="80" y="714"/>
                    </a:lnTo>
                    <a:lnTo>
                      <a:pt x="76" y="713"/>
                    </a:lnTo>
                    <a:lnTo>
                      <a:pt x="74" y="711"/>
                    </a:lnTo>
                    <a:lnTo>
                      <a:pt x="72" y="709"/>
                    </a:lnTo>
                    <a:lnTo>
                      <a:pt x="72" y="709"/>
                    </a:lnTo>
                    <a:lnTo>
                      <a:pt x="72" y="707"/>
                    </a:lnTo>
                    <a:lnTo>
                      <a:pt x="72" y="707"/>
                    </a:lnTo>
                    <a:lnTo>
                      <a:pt x="72" y="707"/>
                    </a:lnTo>
                    <a:lnTo>
                      <a:pt x="72" y="707"/>
                    </a:lnTo>
                    <a:lnTo>
                      <a:pt x="72" y="707"/>
                    </a:lnTo>
                    <a:lnTo>
                      <a:pt x="74" y="707"/>
                    </a:lnTo>
                    <a:lnTo>
                      <a:pt x="78" y="705"/>
                    </a:lnTo>
                    <a:lnTo>
                      <a:pt x="78" y="705"/>
                    </a:lnTo>
                    <a:lnTo>
                      <a:pt x="80" y="705"/>
                    </a:lnTo>
                    <a:lnTo>
                      <a:pt x="80" y="705"/>
                    </a:lnTo>
                    <a:lnTo>
                      <a:pt x="80" y="705"/>
                    </a:lnTo>
                    <a:lnTo>
                      <a:pt x="83" y="702"/>
                    </a:lnTo>
                    <a:lnTo>
                      <a:pt x="83" y="702"/>
                    </a:lnTo>
                    <a:lnTo>
                      <a:pt x="83" y="700"/>
                    </a:lnTo>
                    <a:lnTo>
                      <a:pt x="83" y="698"/>
                    </a:lnTo>
                    <a:lnTo>
                      <a:pt x="83" y="696"/>
                    </a:lnTo>
                    <a:lnTo>
                      <a:pt x="83" y="694"/>
                    </a:lnTo>
                    <a:lnTo>
                      <a:pt x="83" y="693"/>
                    </a:lnTo>
                    <a:lnTo>
                      <a:pt x="83" y="691"/>
                    </a:lnTo>
                    <a:lnTo>
                      <a:pt x="83" y="689"/>
                    </a:lnTo>
                    <a:lnTo>
                      <a:pt x="83" y="685"/>
                    </a:lnTo>
                    <a:lnTo>
                      <a:pt x="83" y="685"/>
                    </a:lnTo>
                    <a:lnTo>
                      <a:pt x="83" y="685"/>
                    </a:lnTo>
                    <a:lnTo>
                      <a:pt x="83" y="685"/>
                    </a:lnTo>
                    <a:lnTo>
                      <a:pt x="83" y="685"/>
                    </a:lnTo>
                    <a:lnTo>
                      <a:pt x="83" y="684"/>
                    </a:lnTo>
                    <a:lnTo>
                      <a:pt x="81" y="684"/>
                    </a:lnTo>
                    <a:lnTo>
                      <a:pt x="81" y="684"/>
                    </a:lnTo>
                    <a:lnTo>
                      <a:pt x="81" y="684"/>
                    </a:lnTo>
                    <a:lnTo>
                      <a:pt x="81" y="682"/>
                    </a:lnTo>
                    <a:lnTo>
                      <a:pt x="80" y="682"/>
                    </a:lnTo>
                    <a:lnTo>
                      <a:pt x="80" y="680"/>
                    </a:lnTo>
                    <a:lnTo>
                      <a:pt x="78" y="680"/>
                    </a:lnTo>
                    <a:lnTo>
                      <a:pt x="78" y="678"/>
                    </a:lnTo>
                    <a:lnTo>
                      <a:pt x="76" y="678"/>
                    </a:lnTo>
                    <a:lnTo>
                      <a:pt x="76" y="676"/>
                    </a:lnTo>
                    <a:lnTo>
                      <a:pt x="76" y="676"/>
                    </a:lnTo>
                    <a:lnTo>
                      <a:pt x="74" y="675"/>
                    </a:lnTo>
                    <a:lnTo>
                      <a:pt x="74" y="675"/>
                    </a:lnTo>
                    <a:lnTo>
                      <a:pt x="74" y="675"/>
                    </a:lnTo>
                    <a:lnTo>
                      <a:pt x="74" y="673"/>
                    </a:lnTo>
                    <a:lnTo>
                      <a:pt x="74" y="673"/>
                    </a:lnTo>
                    <a:lnTo>
                      <a:pt x="74" y="673"/>
                    </a:lnTo>
                    <a:lnTo>
                      <a:pt x="74" y="673"/>
                    </a:lnTo>
                    <a:lnTo>
                      <a:pt x="74" y="671"/>
                    </a:lnTo>
                    <a:lnTo>
                      <a:pt x="72" y="669"/>
                    </a:lnTo>
                    <a:lnTo>
                      <a:pt x="72" y="669"/>
                    </a:lnTo>
                    <a:lnTo>
                      <a:pt x="72" y="669"/>
                    </a:lnTo>
                    <a:lnTo>
                      <a:pt x="72" y="667"/>
                    </a:lnTo>
                    <a:lnTo>
                      <a:pt x="72" y="667"/>
                    </a:lnTo>
                    <a:lnTo>
                      <a:pt x="71" y="667"/>
                    </a:lnTo>
                    <a:lnTo>
                      <a:pt x="69" y="664"/>
                    </a:lnTo>
                    <a:lnTo>
                      <a:pt x="67" y="658"/>
                    </a:lnTo>
                    <a:lnTo>
                      <a:pt x="67" y="656"/>
                    </a:lnTo>
                    <a:lnTo>
                      <a:pt x="67" y="656"/>
                    </a:lnTo>
                    <a:lnTo>
                      <a:pt x="65" y="656"/>
                    </a:lnTo>
                    <a:lnTo>
                      <a:pt x="65" y="656"/>
                    </a:lnTo>
                    <a:lnTo>
                      <a:pt x="63" y="655"/>
                    </a:lnTo>
                    <a:lnTo>
                      <a:pt x="63" y="655"/>
                    </a:lnTo>
                    <a:lnTo>
                      <a:pt x="62" y="655"/>
                    </a:lnTo>
                    <a:lnTo>
                      <a:pt x="62" y="655"/>
                    </a:lnTo>
                    <a:lnTo>
                      <a:pt x="62" y="655"/>
                    </a:lnTo>
                    <a:lnTo>
                      <a:pt x="62" y="655"/>
                    </a:lnTo>
                    <a:lnTo>
                      <a:pt x="62" y="655"/>
                    </a:lnTo>
                    <a:lnTo>
                      <a:pt x="62" y="656"/>
                    </a:lnTo>
                    <a:lnTo>
                      <a:pt x="60" y="656"/>
                    </a:lnTo>
                    <a:lnTo>
                      <a:pt x="60" y="656"/>
                    </a:lnTo>
                    <a:lnTo>
                      <a:pt x="60" y="656"/>
                    </a:lnTo>
                    <a:lnTo>
                      <a:pt x="60" y="656"/>
                    </a:lnTo>
                    <a:lnTo>
                      <a:pt x="58" y="655"/>
                    </a:lnTo>
                    <a:lnTo>
                      <a:pt x="58" y="655"/>
                    </a:lnTo>
                    <a:lnTo>
                      <a:pt x="58" y="655"/>
                    </a:lnTo>
                    <a:lnTo>
                      <a:pt x="58" y="655"/>
                    </a:lnTo>
                    <a:lnTo>
                      <a:pt x="58" y="655"/>
                    </a:lnTo>
                    <a:lnTo>
                      <a:pt x="58" y="655"/>
                    </a:lnTo>
                    <a:lnTo>
                      <a:pt x="58" y="653"/>
                    </a:lnTo>
                    <a:lnTo>
                      <a:pt x="58" y="653"/>
                    </a:lnTo>
                    <a:lnTo>
                      <a:pt x="60" y="653"/>
                    </a:lnTo>
                    <a:lnTo>
                      <a:pt x="60" y="651"/>
                    </a:lnTo>
                    <a:lnTo>
                      <a:pt x="62" y="649"/>
                    </a:lnTo>
                    <a:lnTo>
                      <a:pt x="63" y="649"/>
                    </a:lnTo>
                    <a:lnTo>
                      <a:pt x="65" y="647"/>
                    </a:lnTo>
                    <a:lnTo>
                      <a:pt x="65" y="646"/>
                    </a:lnTo>
                    <a:lnTo>
                      <a:pt x="67" y="646"/>
                    </a:lnTo>
                    <a:lnTo>
                      <a:pt x="67" y="644"/>
                    </a:lnTo>
                    <a:lnTo>
                      <a:pt x="67" y="644"/>
                    </a:lnTo>
                    <a:lnTo>
                      <a:pt x="67" y="642"/>
                    </a:lnTo>
                    <a:lnTo>
                      <a:pt x="67" y="642"/>
                    </a:lnTo>
                    <a:lnTo>
                      <a:pt x="67" y="640"/>
                    </a:lnTo>
                    <a:lnTo>
                      <a:pt x="67" y="640"/>
                    </a:lnTo>
                    <a:lnTo>
                      <a:pt x="65" y="640"/>
                    </a:lnTo>
                    <a:lnTo>
                      <a:pt x="65" y="640"/>
                    </a:lnTo>
                    <a:lnTo>
                      <a:pt x="65" y="638"/>
                    </a:lnTo>
                    <a:lnTo>
                      <a:pt x="63" y="638"/>
                    </a:lnTo>
                    <a:lnTo>
                      <a:pt x="63" y="638"/>
                    </a:lnTo>
                    <a:lnTo>
                      <a:pt x="63" y="638"/>
                    </a:lnTo>
                    <a:lnTo>
                      <a:pt x="62" y="638"/>
                    </a:lnTo>
                    <a:lnTo>
                      <a:pt x="60" y="640"/>
                    </a:lnTo>
                    <a:lnTo>
                      <a:pt x="60" y="640"/>
                    </a:lnTo>
                    <a:lnTo>
                      <a:pt x="60" y="642"/>
                    </a:lnTo>
                    <a:lnTo>
                      <a:pt x="58" y="642"/>
                    </a:lnTo>
                    <a:lnTo>
                      <a:pt x="58" y="642"/>
                    </a:lnTo>
                    <a:lnTo>
                      <a:pt x="58" y="642"/>
                    </a:lnTo>
                    <a:lnTo>
                      <a:pt x="58" y="642"/>
                    </a:lnTo>
                    <a:lnTo>
                      <a:pt x="58" y="642"/>
                    </a:lnTo>
                    <a:lnTo>
                      <a:pt x="56" y="642"/>
                    </a:lnTo>
                    <a:lnTo>
                      <a:pt x="54" y="644"/>
                    </a:lnTo>
                    <a:lnTo>
                      <a:pt x="51" y="644"/>
                    </a:lnTo>
                    <a:lnTo>
                      <a:pt x="51" y="644"/>
                    </a:lnTo>
                    <a:lnTo>
                      <a:pt x="49" y="644"/>
                    </a:lnTo>
                    <a:lnTo>
                      <a:pt x="49" y="644"/>
                    </a:lnTo>
                    <a:lnTo>
                      <a:pt x="47" y="644"/>
                    </a:lnTo>
                    <a:lnTo>
                      <a:pt x="45" y="644"/>
                    </a:lnTo>
                    <a:lnTo>
                      <a:pt x="43" y="644"/>
                    </a:lnTo>
                    <a:lnTo>
                      <a:pt x="42" y="644"/>
                    </a:lnTo>
                    <a:lnTo>
                      <a:pt x="40" y="642"/>
                    </a:lnTo>
                    <a:lnTo>
                      <a:pt x="38" y="642"/>
                    </a:lnTo>
                    <a:lnTo>
                      <a:pt x="38" y="642"/>
                    </a:lnTo>
                    <a:lnTo>
                      <a:pt x="34" y="642"/>
                    </a:lnTo>
                    <a:lnTo>
                      <a:pt x="29" y="642"/>
                    </a:lnTo>
                    <a:lnTo>
                      <a:pt x="27" y="642"/>
                    </a:lnTo>
                    <a:lnTo>
                      <a:pt x="24" y="640"/>
                    </a:lnTo>
                    <a:lnTo>
                      <a:pt x="24" y="640"/>
                    </a:lnTo>
                    <a:lnTo>
                      <a:pt x="22" y="640"/>
                    </a:lnTo>
                    <a:lnTo>
                      <a:pt x="22" y="640"/>
                    </a:lnTo>
                    <a:lnTo>
                      <a:pt x="20" y="640"/>
                    </a:lnTo>
                    <a:lnTo>
                      <a:pt x="20" y="640"/>
                    </a:lnTo>
                    <a:lnTo>
                      <a:pt x="20" y="640"/>
                    </a:lnTo>
                    <a:lnTo>
                      <a:pt x="20" y="640"/>
                    </a:lnTo>
                    <a:lnTo>
                      <a:pt x="20" y="640"/>
                    </a:lnTo>
                    <a:lnTo>
                      <a:pt x="20" y="640"/>
                    </a:lnTo>
                    <a:lnTo>
                      <a:pt x="20" y="640"/>
                    </a:lnTo>
                    <a:lnTo>
                      <a:pt x="18" y="640"/>
                    </a:lnTo>
                    <a:lnTo>
                      <a:pt x="18" y="640"/>
                    </a:lnTo>
                    <a:lnTo>
                      <a:pt x="18" y="640"/>
                    </a:lnTo>
                    <a:lnTo>
                      <a:pt x="18" y="640"/>
                    </a:lnTo>
                    <a:lnTo>
                      <a:pt x="18" y="640"/>
                    </a:lnTo>
                    <a:lnTo>
                      <a:pt x="18" y="640"/>
                    </a:lnTo>
                    <a:lnTo>
                      <a:pt x="15" y="638"/>
                    </a:lnTo>
                    <a:lnTo>
                      <a:pt x="13" y="637"/>
                    </a:lnTo>
                    <a:lnTo>
                      <a:pt x="13" y="637"/>
                    </a:lnTo>
                    <a:lnTo>
                      <a:pt x="13" y="635"/>
                    </a:lnTo>
                    <a:lnTo>
                      <a:pt x="11" y="631"/>
                    </a:lnTo>
                    <a:lnTo>
                      <a:pt x="11" y="629"/>
                    </a:lnTo>
                    <a:lnTo>
                      <a:pt x="11" y="626"/>
                    </a:lnTo>
                    <a:lnTo>
                      <a:pt x="9" y="624"/>
                    </a:lnTo>
                    <a:lnTo>
                      <a:pt x="7" y="622"/>
                    </a:lnTo>
                    <a:lnTo>
                      <a:pt x="7" y="620"/>
                    </a:lnTo>
                    <a:lnTo>
                      <a:pt x="7" y="620"/>
                    </a:lnTo>
                    <a:lnTo>
                      <a:pt x="9" y="618"/>
                    </a:lnTo>
                    <a:lnTo>
                      <a:pt x="11" y="617"/>
                    </a:lnTo>
                    <a:lnTo>
                      <a:pt x="15" y="617"/>
                    </a:lnTo>
                    <a:lnTo>
                      <a:pt x="16" y="615"/>
                    </a:lnTo>
                    <a:lnTo>
                      <a:pt x="16" y="615"/>
                    </a:lnTo>
                    <a:lnTo>
                      <a:pt x="18" y="615"/>
                    </a:lnTo>
                    <a:lnTo>
                      <a:pt x="18" y="613"/>
                    </a:lnTo>
                    <a:lnTo>
                      <a:pt x="18" y="613"/>
                    </a:lnTo>
                    <a:lnTo>
                      <a:pt x="18" y="613"/>
                    </a:lnTo>
                    <a:lnTo>
                      <a:pt x="18" y="613"/>
                    </a:lnTo>
                    <a:lnTo>
                      <a:pt x="18" y="611"/>
                    </a:lnTo>
                    <a:lnTo>
                      <a:pt x="18" y="611"/>
                    </a:lnTo>
                    <a:lnTo>
                      <a:pt x="18" y="609"/>
                    </a:lnTo>
                    <a:lnTo>
                      <a:pt x="16" y="608"/>
                    </a:lnTo>
                    <a:lnTo>
                      <a:pt x="13" y="604"/>
                    </a:lnTo>
                    <a:lnTo>
                      <a:pt x="11" y="602"/>
                    </a:lnTo>
                    <a:lnTo>
                      <a:pt x="9" y="600"/>
                    </a:lnTo>
                    <a:lnTo>
                      <a:pt x="9" y="599"/>
                    </a:lnTo>
                    <a:lnTo>
                      <a:pt x="7" y="597"/>
                    </a:lnTo>
                    <a:lnTo>
                      <a:pt x="4" y="595"/>
                    </a:lnTo>
                    <a:lnTo>
                      <a:pt x="2" y="593"/>
                    </a:lnTo>
                    <a:lnTo>
                      <a:pt x="2" y="591"/>
                    </a:lnTo>
                    <a:lnTo>
                      <a:pt x="0" y="590"/>
                    </a:lnTo>
                    <a:lnTo>
                      <a:pt x="0" y="586"/>
                    </a:lnTo>
                    <a:lnTo>
                      <a:pt x="0" y="584"/>
                    </a:lnTo>
                    <a:lnTo>
                      <a:pt x="0" y="584"/>
                    </a:lnTo>
                    <a:lnTo>
                      <a:pt x="0" y="584"/>
                    </a:lnTo>
                    <a:lnTo>
                      <a:pt x="0" y="584"/>
                    </a:lnTo>
                    <a:lnTo>
                      <a:pt x="2" y="582"/>
                    </a:lnTo>
                    <a:lnTo>
                      <a:pt x="4" y="586"/>
                    </a:lnTo>
                    <a:lnTo>
                      <a:pt x="7" y="590"/>
                    </a:lnTo>
                    <a:lnTo>
                      <a:pt x="9" y="590"/>
                    </a:lnTo>
                    <a:lnTo>
                      <a:pt x="15" y="591"/>
                    </a:lnTo>
                    <a:lnTo>
                      <a:pt x="18" y="590"/>
                    </a:lnTo>
                    <a:lnTo>
                      <a:pt x="22" y="588"/>
                    </a:lnTo>
                    <a:lnTo>
                      <a:pt x="25" y="588"/>
                    </a:lnTo>
                    <a:lnTo>
                      <a:pt x="29" y="588"/>
                    </a:lnTo>
                    <a:lnTo>
                      <a:pt x="31" y="588"/>
                    </a:lnTo>
                    <a:lnTo>
                      <a:pt x="33" y="588"/>
                    </a:lnTo>
                    <a:lnTo>
                      <a:pt x="33" y="588"/>
                    </a:lnTo>
                    <a:lnTo>
                      <a:pt x="36" y="586"/>
                    </a:lnTo>
                    <a:lnTo>
                      <a:pt x="38" y="586"/>
                    </a:lnTo>
                    <a:lnTo>
                      <a:pt x="38" y="584"/>
                    </a:lnTo>
                    <a:lnTo>
                      <a:pt x="40" y="584"/>
                    </a:lnTo>
                    <a:lnTo>
                      <a:pt x="40" y="584"/>
                    </a:lnTo>
                    <a:lnTo>
                      <a:pt x="42" y="582"/>
                    </a:lnTo>
                    <a:lnTo>
                      <a:pt x="45" y="580"/>
                    </a:lnTo>
                    <a:lnTo>
                      <a:pt x="45" y="580"/>
                    </a:lnTo>
                    <a:lnTo>
                      <a:pt x="47" y="579"/>
                    </a:lnTo>
                    <a:lnTo>
                      <a:pt x="51" y="577"/>
                    </a:lnTo>
                    <a:lnTo>
                      <a:pt x="51" y="577"/>
                    </a:lnTo>
                    <a:lnTo>
                      <a:pt x="52" y="575"/>
                    </a:lnTo>
                    <a:lnTo>
                      <a:pt x="54" y="575"/>
                    </a:lnTo>
                    <a:lnTo>
                      <a:pt x="54" y="573"/>
                    </a:lnTo>
                    <a:lnTo>
                      <a:pt x="54" y="573"/>
                    </a:lnTo>
                    <a:lnTo>
                      <a:pt x="56" y="571"/>
                    </a:lnTo>
                    <a:lnTo>
                      <a:pt x="56" y="570"/>
                    </a:lnTo>
                    <a:lnTo>
                      <a:pt x="54" y="568"/>
                    </a:lnTo>
                    <a:lnTo>
                      <a:pt x="54" y="566"/>
                    </a:lnTo>
                    <a:lnTo>
                      <a:pt x="52" y="564"/>
                    </a:lnTo>
                    <a:lnTo>
                      <a:pt x="52" y="562"/>
                    </a:lnTo>
                    <a:lnTo>
                      <a:pt x="49" y="561"/>
                    </a:lnTo>
                    <a:lnTo>
                      <a:pt x="45" y="561"/>
                    </a:lnTo>
                    <a:lnTo>
                      <a:pt x="40" y="561"/>
                    </a:lnTo>
                    <a:lnTo>
                      <a:pt x="38" y="562"/>
                    </a:lnTo>
                    <a:lnTo>
                      <a:pt x="33" y="568"/>
                    </a:lnTo>
                    <a:lnTo>
                      <a:pt x="27" y="570"/>
                    </a:lnTo>
                    <a:lnTo>
                      <a:pt x="24" y="570"/>
                    </a:lnTo>
                    <a:lnTo>
                      <a:pt x="22" y="568"/>
                    </a:lnTo>
                    <a:lnTo>
                      <a:pt x="20" y="566"/>
                    </a:lnTo>
                    <a:lnTo>
                      <a:pt x="20" y="559"/>
                    </a:lnTo>
                    <a:lnTo>
                      <a:pt x="20" y="555"/>
                    </a:lnTo>
                    <a:lnTo>
                      <a:pt x="20" y="553"/>
                    </a:lnTo>
                    <a:lnTo>
                      <a:pt x="20" y="550"/>
                    </a:lnTo>
                    <a:lnTo>
                      <a:pt x="15" y="546"/>
                    </a:lnTo>
                    <a:lnTo>
                      <a:pt x="13" y="544"/>
                    </a:lnTo>
                    <a:lnTo>
                      <a:pt x="11" y="541"/>
                    </a:lnTo>
                    <a:lnTo>
                      <a:pt x="11" y="535"/>
                    </a:lnTo>
                    <a:lnTo>
                      <a:pt x="13" y="532"/>
                    </a:lnTo>
                    <a:lnTo>
                      <a:pt x="13" y="530"/>
                    </a:lnTo>
                    <a:lnTo>
                      <a:pt x="15" y="526"/>
                    </a:lnTo>
                    <a:lnTo>
                      <a:pt x="16" y="523"/>
                    </a:lnTo>
                    <a:lnTo>
                      <a:pt x="20" y="519"/>
                    </a:lnTo>
                    <a:lnTo>
                      <a:pt x="24" y="515"/>
                    </a:lnTo>
                    <a:lnTo>
                      <a:pt x="27" y="514"/>
                    </a:lnTo>
                    <a:lnTo>
                      <a:pt x="31" y="514"/>
                    </a:lnTo>
                    <a:lnTo>
                      <a:pt x="34" y="514"/>
                    </a:lnTo>
                    <a:lnTo>
                      <a:pt x="36" y="514"/>
                    </a:lnTo>
                    <a:lnTo>
                      <a:pt x="38" y="514"/>
                    </a:lnTo>
                    <a:lnTo>
                      <a:pt x="43" y="515"/>
                    </a:lnTo>
                    <a:lnTo>
                      <a:pt x="43" y="515"/>
                    </a:lnTo>
                    <a:lnTo>
                      <a:pt x="45" y="515"/>
                    </a:lnTo>
                    <a:lnTo>
                      <a:pt x="49" y="517"/>
                    </a:lnTo>
                    <a:lnTo>
                      <a:pt x="51" y="517"/>
                    </a:lnTo>
                    <a:lnTo>
                      <a:pt x="56" y="517"/>
                    </a:lnTo>
                    <a:lnTo>
                      <a:pt x="60" y="515"/>
                    </a:lnTo>
                    <a:lnTo>
                      <a:pt x="62" y="515"/>
                    </a:lnTo>
                    <a:lnTo>
                      <a:pt x="63" y="514"/>
                    </a:lnTo>
                    <a:lnTo>
                      <a:pt x="65" y="514"/>
                    </a:lnTo>
                    <a:lnTo>
                      <a:pt x="67" y="510"/>
                    </a:lnTo>
                    <a:lnTo>
                      <a:pt x="69" y="508"/>
                    </a:lnTo>
                    <a:lnTo>
                      <a:pt x="71" y="508"/>
                    </a:lnTo>
                    <a:lnTo>
                      <a:pt x="71" y="508"/>
                    </a:lnTo>
                    <a:lnTo>
                      <a:pt x="72" y="506"/>
                    </a:lnTo>
                    <a:lnTo>
                      <a:pt x="72" y="506"/>
                    </a:lnTo>
                    <a:lnTo>
                      <a:pt x="72" y="506"/>
                    </a:lnTo>
                    <a:lnTo>
                      <a:pt x="74" y="506"/>
                    </a:lnTo>
                    <a:lnTo>
                      <a:pt x="74" y="506"/>
                    </a:lnTo>
                    <a:lnTo>
                      <a:pt x="74" y="506"/>
                    </a:lnTo>
                    <a:lnTo>
                      <a:pt x="76" y="506"/>
                    </a:lnTo>
                    <a:lnTo>
                      <a:pt x="76" y="506"/>
                    </a:lnTo>
                    <a:lnTo>
                      <a:pt x="76" y="506"/>
                    </a:lnTo>
                    <a:lnTo>
                      <a:pt x="78" y="506"/>
                    </a:lnTo>
                    <a:lnTo>
                      <a:pt x="80" y="506"/>
                    </a:lnTo>
                    <a:lnTo>
                      <a:pt x="80" y="506"/>
                    </a:lnTo>
                    <a:lnTo>
                      <a:pt x="81" y="508"/>
                    </a:lnTo>
                    <a:lnTo>
                      <a:pt x="81" y="508"/>
                    </a:lnTo>
                    <a:lnTo>
                      <a:pt x="83" y="508"/>
                    </a:lnTo>
                    <a:lnTo>
                      <a:pt x="83" y="510"/>
                    </a:lnTo>
                    <a:lnTo>
                      <a:pt x="85" y="510"/>
                    </a:lnTo>
                    <a:lnTo>
                      <a:pt x="85" y="510"/>
                    </a:lnTo>
                    <a:lnTo>
                      <a:pt x="85" y="510"/>
                    </a:lnTo>
                    <a:lnTo>
                      <a:pt x="85" y="510"/>
                    </a:lnTo>
                    <a:lnTo>
                      <a:pt x="87" y="510"/>
                    </a:lnTo>
                    <a:lnTo>
                      <a:pt x="87" y="510"/>
                    </a:lnTo>
                    <a:lnTo>
                      <a:pt x="87" y="510"/>
                    </a:lnTo>
                    <a:lnTo>
                      <a:pt x="89" y="510"/>
                    </a:lnTo>
                    <a:lnTo>
                      <a:pt x="89" y="510"/>
                    </a:lnTo>
                    <a:lnTo>
                      <a:pt x="89" y="510"/>
                    </a:lnTo>
                    <a:lnTo>
                      <a:pt x="89" y="510"/>
                    </a:lnTo>
                    <a:lnTo>
                      <a:pt x="89" y="510"/>
                    </a:lnTo>
                    <a:lnTo>
                      <a:pt x="89" y="510"/>
                    </a:lnTo>
                    <a:lnTo>
                      <a:pt x="89" y="510"/>
                    </a:lnTo>
                    <a:lnTo>
                      <a:pt x="89" y="510"/>
                    </a:lnTo>
                    <a:lnTo>
                      <a:pt x="89" y="510"/>
                    </a:lnTo>
                    <a:lnTo>
                      <a:pt x="89" y="510"/>
                    </a:lnTo>
                    <a:lnTo>
                      <a:pt x="90" y="508"/>
                    </a:lnTo>
                    <a:lnTo>
                      <a:pt x="90" y="508"/>
                    </a:lnTo>
                    <a:lnTo>
                      <a:pt x="90" y="508"/>
                    </a:lnTo>
                    <a:lnTo>
                      <a:pt x="90" y="506"/>
                    </a:lnTo>
                    <a:lnTo>
                      <a:pt x="90" y="506"/>
                    </a:lnTo>
                    <a:lnTo>
                      <a:pt x="90" y="506"/>
                    </a:lnTo>
                    <a:lnTo>
                      <a:pt x="90" y="505"/>
                    </a:lnTo>
                    <a:lnTo>
                      <a:pt x="90" y="505"/>
                    </a:lnTo>
                    <a:lnTo>
                      <a:pt x="92" y="505"/>
                    </a:lnTo>
                    <a:lnTo>
                      <a:pt x="92" y="503"/>
                    </a:lnTo>
                    <a:lnTo>
                      <a:pt x="94" y="503"/>
                    </a:lnTo>
                    <a:lnTo>
                      <a:pt x="94" y="501"/>
                    </a:lnTo>
                    <a:lnTo>
                      <a:pt x="98" y="499"/>
                    </a:lnTo>
                    <a:lnTo>
                      <a:pt x="98" y="499"/>
                    </a:lnTo>
                    <a:lnTo>
                      <a:pt x="98" y="499"/>
                    </a:lnTo>
                    <a:lnTo>
                      <a:pt x="98" y="499"/>
                    </a:lnTo>
                    <a:lnTo>
                      <a:pt x="98" y="499"/>
                    </a:lnTo>
                    <a:lnTo>
                      <a:pt x="103" y="495"/>
                    </a:lnTo>
                    <a:lnTo>
                      <a:pt x="105" y="494"/>
                    </a:lnTo>
                    <a:lnTo>
                      <a:pt x="107" y="492"/>
                    </a:lnTo>
                    <a:lnTo>
                      <a:pt x="110" y="490"/>
                    </a:lnTo>
                    <a:lnTo>
                      <a:pt x="112" y="490"/>
                    </a:lnTo>
                    <a:lnTo>
                      <a:pt x="112" y="490"/>
                    </a:lnTo>
                    <a:lnTo>
                      <a:pt x="114" y="488"/>
                    </a:lnTo>
                    <a:lnTo>
                      <a:pt x="114" y="488"/>
                    </a:lnTo>
                    <a:lnTo>
                      <a:pt x="116" y="488"/>
                    </a:lnTo>
                    <a:lnTo>
                      <a:pt x="118" y="488"/>
                    </a:lnTo>
                    <a:lnTo>
                      <a:pt x="118" y="488"/>
                    </a:lnTo>
                    <a:lnTo>
                      <a:pt x="121" y="486"/>
                    </a:lnTo>
                    <a:lnTo>
                      <a:pt x="123" y="485"/>
                    </a:lnTo>
                    <a:lnTo>
                      <a:pt x="125" y="485"/>
                    </a:lnTo>
                    <a:lnTo>
                      <a:pt x="125" y="485"/>
                    </a:lnTo>
                    <a:lnTo>
                      <a:pt x="125" y="485"/>
                    </a:lnTo>
                    <a:lnTo>
                      <a:pt x="125" y="485"/>
                    </a:lnTo>
                    <a:lnTo>
                      <a:pt x="125" y="485"/>
                    </a:lnTo>
                    <a:lnTo>
                      <a:pt x="125" y="485"/>
                    </a:lnTo>
                    <a:lnTo>
                      <a:pt x="125" y="485"/>
                    </a:lnTo>
                    <a:lnTo>
                      <a:pt x="125" y="485"/>
                    </a:lnTo>
                    <a:lnTo>
                      <a:pt x="127" y="485"/>
                    </a:lnTo>
                    <a:lnTo>
                      <a:pt x="128" y="485"/>
                    </a:lnTo>
                    <a:lnTo>
                      <a:pt x="130" y="485"/>
                    </a:lnTo>
                    <a:lnTo>
                      <a:pt x="132" y="485"/>
                    </a:lnTo>
                    <a:lnTo>
                      <a:pt x="136" y="485"/>
                    </a:lnTo>
                    <a:lnTo>
                      <a:pt x="136" y="485"/>
                    </a:lnTo>
                    <a:lnTo>
                      <a:pt x="137" y="485"/>
                    </a:lnTo>
                    <a:lnTo>
                      <a:pt x="139" y="485"/>
                    </a:lnTo>
                    <a:lnTo>
                      <a:pt x="139" y="485"/>
                    </a:lnTo>
                    <a:lnTo>
                      <a:pt x="139" y="483"/>
                    </a:lnTo>
                    <a:lnTo>
                      <a:pt x="141" y="483"/>
                    </a:lnTo>
                    <a:lnTo>
                      <a:pt x="141" y="483"/>
                    </a:lnTo>
                    <a:lnTo>
                      <a:pt x="143" y="481"/>
                    </a:lnTo>
                    <a:lnTo>
                      <a:pt x="145" y="481"/>
                    </a:lnTo>
                    <a:lnTo>
                      <a:pt x="145" y="479"/>
                    </a:lnTo>
                    <a:lnTo>
                      <a:pt x="145" y="479"/>
                    </a:lnTo>
                    <a:lnTo>
                      <a:pt x="145" y="479"/>
                    </a:lnTo>
                    <a:lnTo>
                      <a:pt x="145" y="479"/>
                    </a:lnTo>
                    <a:lnTo>
                      <a:pt x="145" y="479"/>
                    </a:lnTo>
                    <a:lnTo>
                      <a:pt x="145" y="479"/>
                    </a:lnTo>
                    <a:lnTo>
                      <a:pt x="147" y="479"/>
                    </a:lnTo>
                    <a:lnTo>
                      <a:pt x="148" y="479"/>
                    </a:lnTo>
                    <a:lnTo>
                      <a:pt x="148" y="479"/>
                    </a:lnTo>
                    <a:lnTo>
                      <a:pt x="148" y="479"/>
                    </a:lnTo>
                    <a:lnTo>
                      <a:pt x="150" y="479"/>
                    </a:lnTo>
                    <a:lnTo>
                      <a:pt x="150" y="479"/>
                    </a:lnTo>
                    <a:lnTo>
                      <a:pt x="152" y="481"/>
                    </a:lnTo>
                    <a:lnTo>
                      <a:pt x="154" y="483"/>
                    </a:lnTo>
                    <a:lnTo>
                      <a:pt x="154" y="483"/>
                    </a:lnTo>
                    <a:lnTo>
                      <a:pt x="159" y="485"/>
                    </a:lnTo>
                    <a:lnTo>
                      <a:pt x="159" y="485"/>
                    </a:lnTo>
                    <a:lnTo>
                      <a:pt x="159" y="485"/>
                    </a:lnTo>
                    <a:lnTo>
                      <a:pt x="161" y="485"/>
                    </a:lnTo>
                    <a:lnTo>
                      <a:pt x="163" y="485"/>
                    </a:lnTo>
                    <a:lnTo>
                      <a:pt x="163" y="485"/>
                    </a:lnTo>
                    <a:lnTo>
                      <a:pt x="165" y="485"/>
                    </a:lnTo>
                    <a:lnTo>
                      <a:pt x="165" y="486"/>
                    </a:lnTo>
                    <a:lnTo>
                      <a:pt x="165" y="486"/>
                    </a:lnTo>
                    <a:lnTo>
                      <a:pt x="166" y="486"/>
                    </a:lnTo>
                    <a:lnTo>
                      <a:pt x="166" y="486"/>
                    </a:lnTo>
                    <a:lnTo>
                      <a:pt x="166" y="486"/>
                    </a:lnTo>
                    <a:lnTo>
                      <a:pt x="166" y="486"/>
                    </a:lnTo>
                    <a:lnTo>
                      <a:pt x="166" y="486"/>
                    </a:lnTo>
                    <a:lnTo>
                      <a:pt x="166" y="486"/>
                    </a:lnTo>
                    <a:lnTo>
                      <a:pt x="166" y="486"/>
                    </a:lnTo>
                    <a:lnTo>
                      <a:pt x="168" y="486"/>
                    </a:lnTo>
                    <a:lnTo>
                      <a:pt x="168" y="486"/>
                    </a:lnTo>
                    <a:lnTo>
                      <a:pt x="168" y="486"/>
                    </a:lnTo>
                    <a:lnTo>
                      <a:pt x="168" y="486"/>
                    </a:lnTo>
                    <a:lnTo>
                      <a:pt x="168" y="488"/>
                    </a:lnTo>
                    <a:lnTo>
                      <a:pt x="170" y="488"/>
                    </a:lnTo>
                    <a:lnTo>
                      <a:pt x="170" y="488"/>
                    </a:lnTo>
                    <a:lnTo>
                      <a:pt x="170" y="488"/>
                    </a:lnTo>
                    <a:lnTo>
                      <a:pt x="172" y="488"/>
                    </a:lnTo>
                    <a:lnTo>
                      <a:pt x="172" y="490"/>
                    </a:lnTo>
                    <a:lnTo>
                      <a:pt x="175" y="494"/>
                    </a:lnTo>
                    <a:lnTo>
                      <a:pt x="175" y="494"/>
                    </a:lnTo>
                    <a:lnTo>
                      <a:pt x="175" y="494"/>
                    </a:lnTo>
                    <a:lnTo>
                      <a:pt x="179" y="497"/>
                    </a:lnTo>
                    <a:lnTo>
                      <a:pt x="183" y="499"/>
                    </a:lnTo>
                    <a:lnTo>
                      <a:pt x="185" y="499"/>
                    </a:lnTo>
                    <a:lnTo>
                      <a:pt x="186" y="503"/>
                    </a:lnTo>
                    <a:lnTo>
                      <a:pt x="190" y="505"/>
                    </a:lnTo>
                    <a:lnTo>
                      <a:pt x="190" y="505"/>
                    </a:lnTo>
                    <a:lnTo>
                      <a:pt x="192" y="506"/>
                    </a:lnTo>
                    <a:lnTo>
                      <a:pt x="194" y="506"/>
                    </a:lnTo>
                    <a:lnTo>
                      <a:pt x="194" y="506"/>
                    </a:lnTo>
                    <a:lnTo>
                      <a:pt x="195" y="506"/>
                    </a:lnTo>
                    <a:lnTo>
                      <a:pt x="195" y="506"/>
                    </a:lnTo>
                    <a:lnTo>
                      <a:pt x="195" y="506"/>
                    </a:lnTo>
                    <a:lnTo>
                      <a:pt x="197" y="506"/>
                    </a:lnTo>
                    <a:lnTo>
                      <a:pt x="197" y="506"/>
                    </a:lnTo>
                    <a:lnTo>
                      <a:pt x="197" y="508"/>
                    </a:lnTo>
                    <a:lnTo>
                      <a:pt x="197" y="508"/>
                    </a:lnTo>
                    <a:lnTo>
                      <a:pt x="203" y="510"/>
                    </a:lnTo>
                    <a:lnTo>
                      <a:pt x="206" y="512"/>
                    </a:lnTo>
                    <a:lnTo>
                      <a:pt x="206" y="512"/>
                    </a:lnTo>
                    <a:lnTo>
                      <a:pt x="206" y="512"/>
                    </a:lnTo>
                    <a:lnTo>
                      <a:pt x="206" y="512"/>
                    </a:lnTo>
                    <a:lnTo>
                      <a:pt x="208" y="512"/>
                    </a:lnTo>
                    <a:lnTo>
                      <a:pt x="208" y="512"/>
                    </a:lnTo>
                    <a:lnTo>
                      <a:pt x="210" y="512"/>
                    </a:lnTo>
                    <a:lnTo>
                      <a:pt x="210" y="514"/>
                    </a:lnTo>
                    <a:lnTo>
                      <a:pt x="212" y="514"/>
                    </a:lnTo>
                    <a:lnTo>
                      <a:pt x="212" y="514"/>
                    </a:lnTo>
                    <a:lnTo>
                      <a:pt x="213" y="514"/>
                    </a:lnTo>
                    <a:lnTo>
                      <a:pt x="215" y="514"/>
                    </a:lnTo>
                    <a:lnTo>
                      <a:pt x="215" y="514"/>
                    </a:lnTo>
                    <a:lnTo>
                      <a:pt x="217" y="514"/>
                    </a:lnTo>
                    <a:lnTo>
                      <a:pt x="217" y="514"/>
                    </a:lnTo>
                    <a:lnTo>
                      <a:pt x="219" y="514"/>
                    </a:lnTo>
                    <a:lnTo>
                      <a:pt x="219" y="514"/>
                    </a:lnTo>
                    <a:lnTo>
                      <a:pt x="221" y="514"/>
                    </a:lnTo>
                    <a:lnTo>
                      <a:pt x="222" y="514"/>
                    </a:lnTo>
                    <a:lnTo>
                      <a:pt x="222" y="514"/>
                    </a:lnTo>
                    <a:lnTo>
                      <a:pt x="224" y="514"/>
                    </a:lnTo>
                    <a:lnTo>
                      <a:pt x="226" y="514"/>
                    </a:lnTo>
                    <a:lnTo>
                      <a:pt x="228" y="514"/>
                    </a:lnTo>
                    <a:lnTo>
                      <a:pt x="228" y="514"/>
                    </a:lnTo>
                    <a:lnTo>
                      <a:pt x="228" y="514"/>
                    </a:lnTo>
                    <a:lnTo>
                      <a:pt x="232" y="515"/>
                    </a:lnTo>
                    <a:lnTo>
                      <a:pt x="232" y="515"/>
                    </a:lnTo>
                    <a:lnTo>
                      <a:pt x="233" y="515"/>
                    </a:lnTo>
                    <a:lnTo>
                      <a:pt x="233" y="515"/>
                    </a:lnTo>
                    <a:lnTo>
                      <a:pt x="233" y="515"/>
                    </a:lnTo>
                    <a:lnTo>
                      <a:pt x="235" y="515"/>
                    </a:lnTo>
                    <a:lnTo>
                      <a:pt x="235" y="515"/>
                    </a:lnTo>
                    <a:lnTo>
                      <a:pt x="237" y="517"/>
                    </a:lnTo>
                    <a:lnTo>
                      <a:pt x="237" y="517"/>
                    </a:lnTo>
                    <a:lnTo>
                      <a:pt x="239" y="517"/>
                    </a:lnTo>
                    <a:lnTo>
                      <a:pt x="239" y="517"/>
                    </a:lnTo>
                    <a:lnTo>
                      <a:pt x="241" y="517"/>
                    </a:lnTo>
                    <a:lnTo>
                      <a:pt x="241" y="517"/>
                    </a:lnTo>
                    <a:lnTo>
                      <a:pt x="242" y="517"/>
                    </a:lnTo>
                    <a:lnTo>
                      <a:pt x="242" y="517"/>
                    </a:lnTo>
                    <a:lnTo>
                      <a:pt x="244" y="517"/>
                    </a:lnTo>
                    <a:lnTo>
                      <a:pt x="244" y="517"/>
                    </a:lnTo>
                    <a:lnTo>
                      <a:pt x="246" y="515"/>
                    </a:lnTo>
                    <a:lnTo>
                      <a:pt x="246" y="515"/>
                    </a:lnTo>
                    <a:lnTo>
                      <a:pt x="246" y="514"/>
                    </a:lnTo>
                    <a:lnTo>
                      <a:pt x="250" y="508"/>
                    </a:lnTo>
                    <a:lnTo>
                      <a:pt x="250" y="506"/>
                    </a:lnTo>
                    <a:lnTo>
                      <a:pt x="250" y="505"/>
                    </a:lnTo>
                    <a:lnTo>
                      <a:pt x="250" y="501"/>
                    </a:lnTo>
                    <a:lnTo>
                      <a:pt x="248" y="497"/>
                    </a:lnTo>
                    <a:lnTo>
                      <a:pt x="246" y="495"/>
                    </a:lnTo>
                    <a:lnTo>
                      <a:pt x="242" y="494"/>
                    </a:lnTo>
                    <a:lnTo>
                      <a:pt x="239" y="492"/>
                    </a:lnTo>
                    <a:lnTo>
                      <a:pt x="233" y="488"/>
                    </a:lnTo>
                    <a:lnTo>
                      <a:pt x="233" y="488"/>
                    </a:lnTo>
                    <a:lnTo>
                      <a:pt x="232" y="486"/>
                    </a:lnTo>
                    <a:lnTo>
                      <a:pt x="232" y="483"/>
                    </a:lnTo>
                    <a:lnTo>
                      <a:pt x="232" y="481"/>
                    </a:lnTo>
                    <a:lnTo>
                      <a:pt x="232" y="481"/>
                    </a:lnTo>
                    <a:lnTo>
                      <a:pt x="233" y="479"/>
                    </a:lnTo>
                    <a:lnTo>
                      <a:pt x="235" y="477"/>
                    </a:lnTo>
                    <a:lnTo>
                      <a:pt x="239" y="476"/>
                    </a:lnTo>
                    <a:lnTo>
                      <a:pt x="246" y="474"/>
                    </a:lnTo>
                    <a:lnTo>
                      <a:pt x="246" y="474"/>
                    </a:lnTo>
                    <a:lnTo>
                      <a:pt x="248" y="474"/>
                    </a:lnTo>
                    <a:lnTo>
                      <a:pt x="251" y="472"/>
                    </a:lnTo>
                    <a:lnTo>
                      <a:pt x="255" y="470"/>
                    </a:lnTo>
                    <a:lnTo>
                      <a:pt x="255" y="470"/>
                    </a:lnTo>
                    <a:lnTo>
                      <a:pt x="255" y="470"/>
                    </a:lnTo>
                    <a:lnTo>
                      <a:pt x="257" y="470"/>
                    </a:lnTo>
                    <a:lnTo>
                      <a:pt x="257" y="470"/>
                    </a:lnTo>
                    <a:lnTo>
                      <a:pt x="259" y="470"/>
                    </a:lnTo>
                    <a:lnTo>
                      <a:pt x="260" y="472"/>
                    </a:lnTo>
                    <a:lnTo>
                      <a:pt x="260" y="472"/>
                    </a:lnTo>
                    <a:lnTo>
                      <a:pt x="262" y="472"/>
                    </a:lnTo>
                    <a:lnTo>
                      <a:pt x="262" y="472"/>
                    </a:lnTo>
                    <a:lnTo>
                      <a:pt x="262" y="472"/>
                    </a:lnTo>
                    <a:lnTo>
                      <a:pt x="262" y="472"/>
                    </a:lnTo>
                    <a:lnTo>
                      <a:pt x="264" y="472"/>
                    </a:lnTo>
                    <a:lnTo>
                      <a:pt x="264" y="472"/>
                    </a:lnTo>
                    <a:lnTo>
                      <a:pt x="266" y="472"/>
                    </a:lnTo>
                    <a:lnTo>
                      <a:pt x="266" y="472"/>
                    </a:lnTo>
                    <a:lnTo>
                      <a:pt x="268" y="472"/>
                    </a:lnTo>
                    <a:lnTo>
                      <a:pt x="270" y="472"/>
                    </a:lnTo>
                    <a:lnTo>
                      <a:pt x="271" y="468"/>
                    </a:lnTo>
                    <a:lnTo>
                      <a:pt x="271" y="467"/>
                    </a:lnTo>
                    <a:lnTo>
                      <a:pt x="271" y="467"/>
                    </a:lnTo>
                    <a:lnTo>
                      <a:pt x="271" y="465"/>
                    </a:lnTo>
                    <a:lnTo>
                      <a:pt x="271" y="465"/>
                    </a:lnTo>
                    <a:lnTo>
                      <a:pt x="271" y="465"/>
                    </a:lnTo>
                    <a:lnTo>
                      <a:pt x="273" y="465"/>
                    </a:lnTo>
                    <a:lnTo>
                      <a:pt x="273" y="463"/>
                    </a:lnTo>
                    <a:lnTo>
                      <a:pt x="273" y="463"/>
                    </a:lnTo>
                    <a:lnTo>
                      <a:pt x="273" y="463"/>
                    </a:lnTo>
                    <a:lnTo>
                      <a:pt x="273" y="463"/>
                    </a:lnTo>
                    <a:lnTo>
                      <a:pt x="275" y="463"/>
                    </a:lnTo>
                    <a:lnTo>
                      <a:pt x="275" y="463"/>
                    </a:lnTo>
                    <a:lnTo>
                      <a:pt x="275" y="461"/>
                    </a:lnTo>
                    <a:lnTo>
                      <a:pt x="275" y="459"/>
                    </a:lnTo>
                    <a:lnTo>
                      <a:pt x="275" y="459"/>
                    </a:lnTo>
                    <a:lnTo>
                      <a:pt x="275" y="457"/>
                    </a:lnTo>
                    <a:lnTo>
                      <a:pt x="273" y="456"/>
                    </a:lnTo>
                    <a:lnTo>
                      <a:pt x="268" y="452"/>
                    </a:lnTo>
                    <a:lnTo>
                      <a:pt x="264" y="448"/>
                    </a:lnTo>
                    <a:lnTo>
                      <a:pt x="262" y="448"/>
                    </a:lnTo>
                    <a:lnTo>
                      <a:pt x="260" y="445"/>
                    </a:lnTo>
                    <a:lnTo>
                      <a:pt x="260" y="441"/>
                    </a:lnTo>
                    <a:lnTo>
                      <a:pt x="260" y="441"/>
                    </a:lnTo>
                    <a:lnTo>
                      <a:pt x="260" y="439"/>
                    </a:lnTo>
                    <a:lnTo>
                      <a:pt x="262" y="436"/>
                    </a:lnTo>
                    <a:lnTo>
                      <a:pt x="264" y="430"/>
                    </a:lnTo>
                    <a:lnTo>
                      <a:pt x="268" y="427"/>
                    </a:lnTo>
                    <a:lnTo>
                      <a:pt x="268" y="423"/>
                    </a:lnTo>
                    <a:lnTo>
                      <a:pt x="270" y="418"/>
                    </a:lnTo>
                    <a:lnTo>
                      <a:pt x="271" y="414"/>
                    </a:lnTo>
                    <a:lnTo>
                      <a:pt x="270" y="410"/>
                    </a:lnTo>
                    <a:lnTo>
                      <a:pt x="270" y="407"/>
                    </a:lnTo>
                    <a:lnTo>
                      <a:pt x="268" y="405"/>
                    </a:lnTo>
                    <a:lnTo>
                      <a:pt x="266" y="403"/>
                    </a:lnTo>
                    <a:lnTo>
                      <a:pt x="266" y="403"/>
                    </a:lnTo>
                    <a:lnTo>
                      <a:pt x="262" y="401"/>
                    </a:lnTo>
                    <a:lnTo>
                      <a:pt x="259" y="401"/>
                    </a:lnTo>
                    <a:lnTo>
                      <a:pt x="253" y="401"/>
                    </a:lnTo>
                    <a:lnTo>
                      <a:pt x="250" y="401"/>
                    </a:lnTo>
                    <a:lnTo>
                      <a:pt x="246" y="400"/>
                    </a:lnTo>
                    <a:lnTo>
                      <a:pt x="242" y="398"/>
                    </a:lnTo>
                    <a:lnTo>
                      <a:pt x="242" y="398"/>
                    </a:lnTo>
                    <a:lnTo>
                      <a:pt x="242" y="396"/>
                    </a:lnTo>
                    <a:lnTo>
                      <a:pt x="242" y="394"/>
                    </a:lnTo>
                    <a:lnTo>
                      <a:pt x="242" y="392"/>
                    </a:lnTo>
                    <a:lnTo>
                      <a:pt x="244" y="392"/>
                    </a:lnTo>
                    <a:lnTo>
                      <a:pt x="244" y="391"/>
                    </a:lnTo>
                    <a:lnTo>
                      <a:pt x="248" y="387"/>
                    </a:lnTo>
                    <a:lnTo>
                      <a:pt x="248" y="387"/>
                    </a:lnTo>
                    <a:lnTo>
                      <a:pt x="250" y="387"/>
                    </a:lnTo>
                    <a:lnTo>
                      <a:pt x="250" y="387"/>
                    </a:lnTo>
                    <a:lnTo>
                      <a:pt x="250" y="387"/>
                    </a:lnTo>
                    <a:lnTo>
                      <a:pt x="250" y="387"/>
                    </a:lnTo>
                    <a:lnTo>
                      <a:pt x="250" y="387"/>
                    </a:lnTo>
                    <a:lnTo>
                      <a:pt x="251" y="385"/>
                    </a:lnTo>
                    <a:lnTo>
                      <a:pt x="251" y="385"/>
                    </a:lnTo>
                    <a:lnTo>
                      <a:pt x="251" y="383"/>
                    </a:lnTo>
                    <a:lnTo>
                      <a:pt x="251" y="383"/>
                    </a:lnTo>
                    <a:lnTo>
                      <a:pt x="251" y="381"/>
                    </a:lnTo>
                    <a:lnTo>
                      <a:pt x="251" y="381"/>
                    </a:lnTo>
                    <a:lnTo>
                      <a:pt x="251" y="380"/>
                    </a:lnTo>
                    <a:lnTo>
                      <a:pt x="253" y="378"/>
                    </a:lnTo>
                    <a:lnTo>
                      <a:pt x="255" y="376"/>
                    </a:lnTo>
                    <a:lnTo>
                      <a:pt x="255" y="374"/>
                    </a:lnTo>
                    <a:lnTo>
                      <a:pt x="257" y="372"/>
                    </a:lnTo>
                    <a:lnTo>
                      <a:pt x="259" y="371"/>
                    </a:lnTo>
                    <a:lnTo>
                      <a:pt x="259" y="371"/>
                    </a:lnTo>
                    <a:lnTo>
                      <a:pt x="264" y="367"/>
                    </a:lnTo>
                    <a:lnTo>
                      <a:pt x="266" y="367"/>
                    </a:lnTo>
                    <a:lnTo>
                      <a:pt x="268" y="363"/>
                    </a:lnTo>
                    <a:lnTo>
                      <a:pt x="271" y="362"/>
                    </a:lnTo>
                    <a:lnTo>
                      <a:pt x="273" y="358"/>
                    </a:lnTo>
                    <a:lnTo>
                      <a:pt x="275" y="358"/>
                    </a:lnTo>
                    <a:lnTo>
                      <a:pt x="277" y="356"/>
                    </a:lnTo>
                    <a:lnTo>
                      <a:pt x="279" y="354"/>
                    </a:lnTo>
                    <a:lnTo>
                      <a:pt x="282" y="354"/>
                    </a:lnTo>
                    <a:lnTo>
                      <a:pt x="282" y="354"/>
                    </a:lnTo>
                    <a:lnTo>
                      <a:pt x="284" y="354"/>
                    </a:lnTo>
                    <a:lnTo>
                      <a:pt x="288" y="354"/>
                    </a:lnTo>
                    <a:lnTo>
                      <a:pt x="291" y="356"/>
                    </a:lnTo>
                    <a:lnTo>
                      <a:pt x="293" y="358"/>
                    </a:lnTo>
                    <a:lnTo>
                      <a:pt x="293" y="360"/>
                    </a:lnTo>
                    <a:lnTo>
                      <a:pt x="293" y="360"/>
                    </a:lnTo>
                    <a:lnTo>
                      <a:pt x="293" y="362"/>
                    </a:lnTo>
                    <a:lnTo>
                      <a:pt x="293" y="362"/>
                    </a:lnTo>
                    <a:lnTo>
                      <a:pt x="295" y="363"/>
                    </a:lnTo>
                    <a:lnTo>
                      <a:pt x="293" y="369"/>
                    </a:lnTo>
                    <a:lnTo>
                      <a:pt x="293" y="376"/>
                    </a:lnTo>
                    <a:lnTo>
                      <a:pt x="293" y="381"/>
                    </a:lnTo>
                    <a:lnTo>
                      <a:pt x="293" y="389"/>
                    </a:lnTo>
                    <a:lnTo>
                      <a:pt x="293" y="391"/>
                    </a:lnTo>
                    <a:lnTo>
                      <a:pt x="293" y="392"/>
                    </a:lnTo>
                    <a:lnTo>
                      <a:pt x="295" y="396"/>
                    </a:lnTo>
                    <a:lnTo>
                      <a:pt x="298" y="396"/>
                    </a:lnTo>
                    <a:lnTo>
                      <a:pt x="306" y="398"/>
                    </a:lnTo>
                    <a:lnTo>
                      <a:pt x="318" y="398"/>
                    </a:lnTo>
                    <a:lnTo>
                      <a:pt x="324" y="396"/>
                    </a:lnTo>
                    <a:lnTo>
                      <a:pt x="329" y="396"/>
                    </a:lnTo>
                    <a:lnTo>
                      <a:pt x="331" y="394"/>
                    </a:lnTo>
                    <a:lnTo>
                      <a:pt x="335" y="392"/>
                    </a:lnTo>
                    <a:lnTo>
                      <a:pt x="338" y="389"/>
                    </a:lnTo>
                    <a:lnTo>
                      <a:pt x="340" y="387"/>
                    </a:lnTo>
                    <a:lnTo>
                      <a:pt x="342" y="387"/>
                    </a:lnTo>
                    <a:lnTo>
                      <a:pt x="342" y="387"/>
                    </a:lnTo>
                    <a:lnTo>
                      <a:pt x="342" y="387"/>
                    </a:lnTo>
                    <a:lnTo>
                      <a:pt x="342" y="387"/>
                    </a:lnTo>
                    <a:lnTo>
                      <a:pt x="344" y="387"/>
                    </a:lnTo>
                    <a:lnTo>
                      <a:pt x="344" y="387"/>
                    </a:lnTo>
                    <a:lnTo>
                      <a:pt x="345" y="387"/>
                    </a:lnTo>
                    <a:lnTo>
                      <a:pt x="347" y="387"/>
                    </a:lnTo>
                    <a:lnTo>
                      <a:pt x="347" y="387"/>
                    </a:lnTo>
                    <a:lnTo>
                      <a:pt x="349" y="387"/>
                    </a:lnTo>
                    <a:lnTo>
                      <a:pt x="349" y="387"/>
                    </a:lnTo>
                    <a:lnTo>
                      <a:pt x="351" y="389"/>
                    </a:lnTo>
                    <a:lnTo>
                      <a:pt x="353" y="391"/>
                    </a:lnTo>
                    <a:lnTo>
                      <a:pt x="355" y="391"/>
                    </a:lnTo>
                    <a:lnTo>
                      <a:pt x="358" y="392"/>
                    </a:lnTo>
                    <a:lnTo>
                      <a:pt x="362" y="394"/>
                    </a:lnTo>
                    <a:lnTo>
                      <a:pt x="365" y="394"/>
                    </a:lnTo>
                    <a:lnTo>
                      <a:pt x="367" y="392"/>
                    </a:lnTo>
                    <a:lnTo>
                      <a:pt x="369" y="392"/>
                    </a:lnTo>
                    <a:lnTo>
                      <a:pt x="369" y="391"/>
                    </a:lnTo>
                    <a:lnTo>
                      <a:pt x="369" y="391"/>
                    </a:lnTo>
                    <a:lnTo>
                      <a:pt x="369" y="391"/>
                    </a:lnTo>
                    <a:lnTo>
                      <a:pt x="371" y="389"/>
                    </a:lnTo>
                    <a:lnTo>
                      <a:pt x="371" y="387"/>
                    </a:lnTo>
                    <a:lnTo>
                      <a:pt x="371" y="387"/>
                    </a:lnTo>
                    <a:lnTo>
                      <a:pt x="371" y="387"/>
                    </a:lnTo>
                    <a:lnTo>
                      <a:pt x="371" y="387"/>
                    </a:lnTo>
                    <a:lnTo>
                      <a:pt x="371" y="387"/>
                    </a:lnTo>
                    <a:lnTo>
                      <a:pt x="371" y="387"/>
                    </a:lnTo>
                    <a:lnTo>
                      <a:pt x="371" y="387"/>
                    </a:lnTo>
                    <a:lnTo>
                      <a:pt x="373" y="385"/>
                    </a:lnTo>
                    <a:lnTo>
                      <a:pt x="376" y="383"/>
                    </a:lnTo>
                    <a:lnTo>
                      <a:pt x="380" y="381"/>
                    </a:lnTo>
                    <a:lnTo>
                      <a:pt x="380" y="381"/>
                    </a:lnTo>
                    <a:lnTo>
                      <a:pt x="380" y="380"/>
                    </a:lnTo>
                    <a:lnTo>
                      <a:pt x="380" y="380"/>
                    </a:lnTo>
                    <a:lnTo>
                      <a:pt x="383" y="378"/>
                    </a:lnTo>
                    <a:lnTo>
                      <a:pt x="383" y="378"/>
                    </a:lnTo>
                    <a:lnTo>
                      <a:pt x="385" y="374"/>
                    </a:lnTo>
                    <a:lnTo>
                      <a:pt x="385" y="372"/>
                    </a:lnTo>
                    <a:lnTo>
                      <a:pt x="385" y="372"/>
                    </a:lnTo>
                    <a:lnTo>
                      <a:pt x="385" y="372"/>
                    </a:lnTo>
                    <a:lnTo>
                      <a:pt x="385" y="371"/>
                    </a:lnTo>
                    <a:lnTo>
                      <a:pt x="385" y="371"/>
                    </a:lnTo>
                    <a:lnTo>
                      <a:pt x="385" y="369"/>
                    </a:lnTo>
                    <a:lnTo>
                      <a:pt x="385" y="363"/>
                    </a:lnTo>
                    <a:lnTo>
                      <a:pt x="385" y="363"/>
                    </a:lnTo>
                    <a:lnTo>
                      <a:pt x="387" y="362"/>
                    </a:lnTo>
                    <a:lnTo>
                      <a:pt x="387" y="360"/>
                    </a:lnTo>
                    <a:lnTo>
                      <a:pt x="389" y="358"/>
                    </a:lnTo>
                    <a:lnTo>
                      <a:pt x="391" y="358"/>
                    </a:lnTo>
                    <a:lnTo>
                      <a:pt x="391" y="358"/>
                    </a:lnTo>
                    <a:lnTo>
                      <a:pt x="391" y="358"/>
                    </a:lnTo>
                    <a:lnTo>
                      <a:pt x="394" y="358"/>
                    </a:lnTo>
                    <a:lnTo>
                      <a:pt x="396" y="360"/>
                    </a:lnTo>
                    <a:lnTo>
                      <a:pt x="400" y="362"/>
                    </a:lnTo>
                    <a:lnTo>
                      <a:pt x="403" y="367"/>
                    </a:lnTo>
                    <a:lnTo>
                      <a:pt x="403" y="369"/>
                    </a:lnTo>
                    <a:lnTo>
                      <a:pt x="405" y="371"/>
                    </a:lnTo>
                    <a:lnTo>
                      <a:pt x="405" y="371"/>
                    </a:lnTo>
                    <a:lnTo>
                      <a:pt x="407" y="374"/>
                    </a:lnTo>
                    <a:lnTo>
                      <a:pt x="407" y="374"/>
                    </a:lnTo>
                    <a:lnTo>
                      <a:pt x="411" y="376"/>
                    </a:lnTo>
                    <a:lnTo>
                      <a:pt x="412" y="378"/>
                    </a:lnTo>
                    <a:lnTo>
                      <a:pt x="412" y="380"/>
                    </a:lnTo>
                    <a:lnTo>
                      <a:pt x="414" y="380"/>
                    </a:lnTo>
                    <a:lnTo>
                      <a:pt x="414" y="380"/>
                    </a:lnTo>
                    <a:lnTo>
                      <a:pt x="416" y="380"/>
                    </a:lnTo>
                    <a:lnTo>
                      <a:pt x="418" y="380"/>
                    </a:lnTo>
                    <a:lnTo>
                      <a:pt x="420" y="381"/>
                    </a:lnTo>
                    <a:lnTo>
                      <a:pt x="423" y="381"/>
                    </a:lnTo>
                    <a:lnTo>
                      <a:pt x="425" y="380"/>
                    </a:lnTo>
                    <a:lnTo>
                      <a:pt x="427" y="378"/>
                    </a:lnTo>
                    <a:lnTo>
                      <a:pt x="427" y="376"/>
                    </a:lnTo>
                    <a:lnTo>
                      <a:pt x="429" y="371"/>
                    </a:lnTo>
                    <a:lnTo>
                      <a:pt x="429" y="371"/>
                    </a:lnTo>
                    <a:lnTo>
                      <a:pt x="429" y="371"/>
                    </a:lnTo>
                    <a:lnTo>
                      <a:pt x="430" y="367"/>
                    </a:lnTo>
                    <a:lnTo>
                      <a:pt x="430" y="367"/>
                    </a:lnTo>
                    <a:lnTo>
                      <a:pt x="430" y="362"/>
                    </a:lnTo>
                    <a:lnTo>
                      <a:pt x="430" y="362"/>
                    </a:lnTo>
                    <a:lnTo>
                      <a:pt x="430" y="362"/>
                    </a:lnTo>
                    <a:lnTo>
                      <a:pt x="430" y="360"/>
                    </a:lnTo>
                    <a:lnTo>
                      <a:pt x="430" y="358"/>
                    </a:lnTo>
                    <a:lnTo>
                      <a:pt x="430" y="358"/>
                    </a:lnTo>
                    <a:lnTo>
                      <a:pt x="429" y="358"/>
                    </a:lnTo>
                    <a:lnTo>
                      <a:pt x="429" y="356"/>
                    </a:lnTo>
                    <a:lnTo>
                      <a:pt x="427" y="356"/>
                    </a:lnTo>
                    <a:lnTo>
                      <a:pt x="427" y="353"/>
                    </a:lnTo>
                    <a:lnTo>
                      <a:pt x="427" y="347"/>
                    </a:lnTo>
                    <a:lnTo>
                      <a:pt x="427" y="347"/>
                    </a:lnTo>
                    <a:lnTo>
                      <a:pt x="427" y="347"/>
                    </a:lnTo>
                    <a:lnTo>
                      <a:pt x="427" y="347"/>
                    </a:lnTo>
                    <a:lnTo>
                      <a:pt x="427" y="345"/>
                    </a:lnTo>
                    <a:lnTo>
                      <a:pt x="427" y="345"/>
                    </a:lnTo>
                    <a:lnTo>
                      <a:pt x="429" y="345"/>
                    </a:lnTo>
                    <a:lnTo>
                      <a:pt x="429" y="345"/>
                    </a:lnTo>
                    <a:lnTo>
                      <a:pt x="429" y="345"/>
                    </a:lnTo>
                    <a:lnTo>
                      <a:pt x="429" y="345"/>
                    </a:lnTo>
                    <a:lnTo>
                      <a:pt x="430" y="345"/>
                    </a:lnTo>
                    <a:lnTo>
                      <a:pt x="430" y="345"/>
                    </a:lnTo>
                    <a:lnTo>
                      <a:pt x="432" y="343"/>
                    </a:lnTo>
                    <a:lnTo>
                      <a:pt x="432" y="343"/>
                    </a:lnTo>
                    <a:lnTo>
                      <a:pt x="438" y="343"/>
                    </a:lnTo>
                    <a:lnTo>
                      <a:pt x="438" y="343"/>
                    </a:lnTo>
                    <a:lnTo>
                      <a:pt x="441" y="343"/>
                    </a:lnTo>
                    <a:lnTo>
                      <a:pt x="441" y="343"/>
                    </a:lnTo>
                    <a:lnTo>
                      <a:pt x="443" y="343"/>
                    </a:lnTo>
                    <a:lnTo>
                      <a:pt x="452" y="345"/>
                    </a:lnTo>
                    <a:lnTo>
                      <a:pt x="458" y="345"/>
                    </a:lnTo>
                    <a:lnTo>
                      <a:pt x="461" y="343"/>
                    </a:lnTo>
                    <a:lnTo>
                      <a:pt x="463" y="342"/>
                    </a:lnTo>
                    <a:lnTo>
                      <a:pt x="465" y="340"/>
                    </a:lnTo>
                    <a:lnTo>
                      <a:pt x="468" y="338"/>
                    </a:lnTo>
                    <a:lnTo>
                      <a:pt x="468" y="336"/>
                    </a:lnTo>
                    <a:lnTo>
                      <a:pt x="468" y="336"/>
                    </a:lnTo>
                    <a:lnTo>
                      <a:pt x="468" y="336"/>
                    </a:lnTo>
                    <a:lnTo>
                      <a:pt x="470" y="336"/>
                    </a:lnTo>
                    <a:lnTo>
                      <a:pt x="472" y="333"/>
                    </a:lnTo>
                    <a:lnTo>
                      <a:pt x="474" y="331"/>
                    </a:lnTo>
                    <a:lnTo>
                      <a:pt x="474" y="327"/>
                    </a:lnTo>
                    <a:lnTo>
                      <a:pt x="474" y="324"/>
                    </a:lnTo>
                    <a:lnTo>
                      <a:pt x="474" y="320"/>
                    </a:lnTo>
                    <a:lnTo>
                      <a:pt x="474" y="318"/>
                    </a:lnTo>
                    <a:lnTo>
                      <a:pt x="474" y="316"/>
                    </a:lnTo>
                    <a:lnTo>
                      <a:pt x="474" y="316"/>
                    </a:lnTo>
                    <a:lnTo>
                      <a:pt x="474" y="311"/>
                    </a:lnTo>
                    <a:lnTo>
                      <a:pt x="476" y="306"/>
                    </a:lnTo>
                    <a:lnTo>
                      <a:pt x="476" y="306"/>
                    </a:lnTo>
                    <a:lnTo>
                      <a:pt x="474" y="304"/>
                    </a:lnTo>
                    <a:lnTo>
                      <a:pt x="474" y="304"/>
                    </a:lnTo>
                    <a:lnTo>
                      <a:pt x="474" y="304"/>
                    </a:lnTo>
                    <a:lnTo>
                      <a:pt x="474" y="302"/>
                    </a:lnTo>
                    <a:lnTo>
                      <a:pt x="474" y="298"/>
                    </a:lnTo>
                    <a:lnTo>
                      <a:pt x="474" y="298"/>
                    </a:lnTo>
                    <a:lnTo>
                      <a:pt x="474" y="298"/>
                    </a:lnTo>
                    <a:lnTo>
                      <a:pt x="472" y="295"/>
                    </a:lnTo>
                    <a:lnTo>
                      <a:pt x="474" y="291"/>
                    </a:lnTo>
                    <a:lnTo>
                      <a:pt x="474" y="287"/>
                    </a:lnTo>
                    <a:lnTo>
                      <a:pt x="478" y="284"/>
                    </a:lnTo>
                    <a:lnTo>
                      <a:pt x="481" y="282"/>
                    </a:lnTo>
                    <a:lnTo>
                      <a:pt x="483" y="282"/>
                    </a:lnTo>
                    <a:lnTo>
                      <a:pt x="483" y="282"/>
                    </a:lnTo>
                    <a:lnTo>
                      <a:pt x="483" y="282"/>
                    </a:lnTo>
                    <a:lnTo>
                      <a:pt x="485" y="282"/>
                    </a:lnTo>
                    <a:lnTo>
                      <a:pt x="485" y="282"/>
                    </a:lnTo>
                    <a:lnTo>
                      <a:pt x="485" y="282"/>
                    </a:lnTo>
                    <a:lnTo>
                      <a:pt x="487" y="282"/>
                    </a:lnTo>
                    <a:lnTo>
                      <a:pt x="487" y="280"/>
                    </a:lnTo>
                    <a:lnTo>
                      <a:pt x="487" y="280"/>
                    </a:lnTo>
                    <a:lnTo>
                      <a:pt x="487" y="280"/>
                    </a:lnTo>
                    <a:lnTo>
                      <a:pt x="488" y="280"/>
                    </a:lnTo>
                    <a:lnTo>
                      <a:pt x="488" y="280"/>
                    </a:lnTo>
                    <a:lnTo>
                      <a:pt x="490" y="280"/>
                    </a:lnTo>
                    <a:lnTo>
                      <a:pt x="492" y="280"/>
                    </a:lnTo>
                    <a:lnTo>
                      <a:pt x="494" y="282"/>
                    </a:lnTo>
                    <a:lnTo>
                      <a:pt x="496" y="284"/>
                    </a:lnTo>
                    <a:lnTo>
                      <a:pt x="497" y="289"/>
                    </a:lnTo>
                    <a:lnTo>
                      <a:pt x="501" y="295"/>
                    </a:lnTo>
                    <a:lnTo>
                      <a:pt x="503" y="296"/>
                    </a:lnTo>
                    <a:lnTo>
                      <a:pt x="505" y="298"/>
                    </a:lnTo>
                    <a:lnTo>
                      <a:pt x="505" y="298"/>
                    </a:lnTo>
                    <a:lnTo>
                      <a:pt x="505" y="298"/>
                    </a:lnTo>
                    <a:lnTo>
                      <a:pt x="505" y="298"/>
                    </a:lnTo>
                    <a:lnTo>
                      <a:pt x="505" y="298"/>
                    </a:lnTo>
                    <a:lnTo>
                      <a:pt x="506" y="298"/>
                    </a:lnTo>
                    <a:lnTo>
                      <a:pt x="508" y="298"/>
                    </a:lnTo>
                    <a:lnTo>
                      <a:pt x="512" y="295"/>
                    </a:lnTo>
                    <a:lnTo>
                      <a:pt x="514" y="293"/>
                    </a:lnTo>
                    <a:lnTo>
                      <a:pt x="517" y="287"/>
                    </a:lnTo>
                    <a:lnTo>
                      <a:pt x="519" y="284"/>
                    </a:lnTo>
                    <a:lnTo>
                      <a:pt x="523" y="282"/>
                    </a:lnTo>
                    <a:lnTo>
                      <a:pt x="525" y="280"/>
                    </a:lnTo>
                    <a:lnTo>
                      <a:pt x="528" y="280"/>
                    </a:lnTo>
                    <a:lnTo>
                      <a:pt x="528" y="278"/>
                    </a:lnTo>
                    <a:lnTo>
                      <a:pt x="530" y="278"/>
                    </a:lnTo>
                    <a:lnTo>
                      <a:pt x="530" y="278"/>
                    </a:lnTo>
                    <a:lnTo>
                      <a:pt x="530" y="278"/>
                    </a:lnTo>
                    <a:lnTo>
                      <a:pt x="530" y="278"/>
                    </a:lnTo>
                    <a:lnTo>
                      <a:pt x="532" y="278"/>
                    </a:lnTo>
                    <a:lnTo>
                      <a:pt x="532" y="278"/>
                    </a:lnTo>
                    <a:lnTo>
                      <a:pt x="532" y="278"/>
                    </a:lnTo>
                    <a:lnTo>
                      <a:pt x="532" y="277"/>
                    </a:lnTo>
                    <a:lnTo>
                      <a:pt x="537" y="271"/>
                    </a:lnTo>
                    <a:lnTo>
                      <a:pt x="539" y="269"/>
                    </a:lnTo>
                    <a:lnTo>
                      <a:pt x="541" y="268"/>
                    </a:lnTo>
                    <a:lnTo>
                      <a:pt x="544" y="264"/>
                    </a:lnTo>
                    <a:lnTo>
                      <a:pt x="544" y="264"/>
                    </a:lnTo>
                    <a:lnTo>
                      <a:pt x="546" y="262"/>
                    </a:lnTo>
                    <a:lnTo>
                      <a:pt x="546" y="262"/>
                    </a:lnTo>
                    <a:lnTo>
                      <a:pt x="546" y="262"/>
                    </a:lnTo>
                    <a:lnTo>
                      <a:pt x="546" y="260"/>
                    </a:lnTo>
                    <a:lnTo>
                      <a:pt x="546" y="260"/>
                    </a:lnTo>
                    <a:lnTo>
                      <a:pt x="548" y="260"/>
                    </a:lnTo>
                    <a:lnTo>
                      <a:pt x="548" y="260"/>
                    </a:lnTo>
                    <a:lnTo>
                      <a:pt x="548" y="260"/>
                    </a:lnTo>
                    <a:lnTo>
                      <a:pt x="548" y="258"/>
                    </a:lnTo>
                    <a:lnTo>
                      <a:pt x="548" y="258"/>
                    </a:lnTo>
                    <a:lnTo>
                      <a:pt x="546" y="257"/>
                    </a:lnTo>
                    <a:lnTo>
                      <a:pt x="546" y="257"/>
                    </a:lnTo>
                    <a:lnTo>
                      <a:pt x="546" y="257"/>
                    </a:lnTo>
                    <a:lnTo>
                      <a:pt x="546" y="257"/>
                    </a:lnTo>
                    <a:lnTo>
                      <a:pt x="546" y="257"/>
                    </a:lnTo>
                    <a:lnTo>
                      <a:pt x="544" y="257"/>
                    </a:lnTo>
                    <a:lnTo>
                      <a:pt x="544" y="257"/>
                    </a:lnTo>
                    <a:lnTo>
                      <a:pt x="544" y="257"/>
                    </a:lnTo>
                    <a:lnTo>
                      <a:pt x="543" y="257"/>
                    </a:lnTo>
                    <a:lnTo>
                      <a:pt x="541" y="255"/>
                    </a:lnTo>
                    <a:lnTo>
                      <a:pt x="541" y="255"/>
                    </a:lnTo>
                    <a:lnTo>
                      <a:pt x="537" y="255"/>
                    </a:lnTo>
                    <a:lnTo>
                      <a:pt x="537" y="253"/>
                    </a:lnTo>
                    <a:lnTo>
                      <a:pt x="535" y="253"/>
                    </a:lnTo>
                    <a:lnTo>
                      <a:pt x="532" y="253"/>
                    </a:lnTo>
                    <a:lnTo>
                      <a:pt x="525" y="255"/>
                    </a:lnTo>
                    <a:lnTo>
                      <a:pt x="523" y="255"/>
                    </a:lnTo>
                    <a:lnTo>
                      <a:pt x="517" y="257"/>
                    </a:lnTo>
                    <a:lnTo>
                      <a:pt x="514" y="257"/>
                    </a:lnTo>
                    <a:lnTo>
                      <a:pt x="512" y="257"/>
                    </a:lnTo>
                    <a:lnTo>
                      <a:pt x="508" y="255"/>
                    </a:lnTo>
                    <a:lnTo>
                      <a:pt x="505" y="253"/>
                    </a:lnTo>
                    <a:lnTo>
                      <a:pt x="503" y="249"/>
                    </a:lnTo>
                    <a:lnTo>
                      <a:pt x="501" y="246"/>
                    </a:lnTo>
                    <a:lnTo>
                      <a:pt x="501" y="246"/>
                    </a:lnTo>
                    <a:lnTo>
                      <a:pt x="501" y="246"/>
                    </a:lnTo>
                    <a:lnTo>
                      <a:pt x="501" y="246"/>
                    </a:lnTo>
                    <a:lnTo>
                      <a:pt x="501" y="244"/>
                    </a:lnTo>
                    <a:lnTo>
                      <a:pt x="501" y="244"/>
                    </a:lnTo>
                    <a:lnTo>
                      <a:pt x="499" y="244"/>
                    </a:lnTo>
                    <a:lnTo>
                      <a:pt x="499" y="244"/>
                    </a:lnTo>
                    <a:lnTo>
                      <a:pt x="499" y="242"/>
                    </a:lnTo>
                    <a:lnTo>
                      <a:pt x="499" y="242"/>
                    </a:lnTo>
                    <a:lnTo>
                      <a:pt x="497" y="242"/>
                    </a:lnTo>
                    <a:lnTo>
                      <a:pt x="497" y="242"/>
                    </a:lnTo>
                    <a:lnTo>
                      <a:pt x="497" y="242"/>
                    </a:lnTo>
                    <a:lnTo>
                      <a:pt x="497" y="240"/>
                    </a:lnTo>
                    <a:lnTo>
                      <a:pt x="497" y="240"/>
                    </a:lnTo>
                    <a:lnTo>
                      <a:pt x="497" y="240"/>
                    </a:lnTo>
                    <a:lnTo>
                      <a:pt x="499" y="239"/>
                    </a:lnTo>
                    <a:lnTo>
                      <a:pt x="501" y="237"/>
                    </a:lnTo>
                    <a:lnTo>
                      <a:pt x="503" y="235"/>
                    </a:lnTo>
                    <a:lnTo>
                      <a:pt x="506" y="235"/>
                    </a:lnTo>
                    <a:lnTo>
                      <a:pt x="508" y="233"/>
                    </a:lnTo>
                    <a:lnTo>
                      <a:pt x="510" y="233"/>
                    </a:lnTo>
                    <a:lnTo>
                      <a:pt x="514" y="231"/>
                    </a:lnTo>
                    <a:lnTo>
                      <a:pt x="515" y="230"/>
                    </a:lnTo>
                    <a:lnTo>
                      <a:pt x="515" y="230"/>
                    </a:lnTo>
                    <a:lnTo>
                      <a:pt x="515" y="230"/>
                    </a:lnTo>
                    <a:lnTo>
                      <a:pt x="517" y="228"/>
                    </a:lnTo>
                    <a:lnTo>
                      <a:pt x="517" y="226"/>
                    </a:lnTo>
                    <a:lnTo>
                      <a:pt x="517" y="222"/>
                    </a:lnTo>
                    <a:lnTo>
                      <a:pt x="517" y="219"/>
                    </a:lnTo>
                    <a:lnTo>
                      <a:pt x="519" y="217"/>
                    </a:lnTo>
                    <a:lnTo>
                      <a:pt x="519" y="215"/>
                    </a:lnTo>
                    <a:lnTo>
                      <a:pt x="519" y="213"/>
                    </a:lnTo>
                    <a:lnTo>
                      <a:pt x="519" y="211"/>
                    </a:lnTo>
                    <a:lnTo>
                      <a:pt x="517" y="210"/>
                    </a:lnTo>
                    <a:lnTo>
                      <a:pt x="515" y="206"/>
                    </a:lnTo>
                    <a:lnTo>
                      <a:pt x="514" y="204"/>
                    </a:lnTo>
                    <a:lnTo>
                      <a:pt x="514" y="202"/>
                    </a:lnTo>
                    <a:lnTo>
                      <a:pt x="512" y="201"/>
                    </a:lnTo>
                    <a:lnTo>
                      <a:pt x="510" y="199"/>
                    </a:lnTo>
                    <a:lnTo>
                      <a:pt x="508" y="195"/>
                    </a:lnTo>
                    <a:lnTo>
                      <a:pt x="506" y="193"/>
                    </a:lnTo>
                    <a:lnTo>
                      <a:pt x="503" y="192"/>
                    </a:lnTo>
                    <a:lnTo>
                      <a:pt x="501" y="190"/>
                    </a:lnTo>
                    <a:lnTo>
                      <a:pt x="499" y="188"/>
                    </a:lnTo>
                    <a:lnTo>
                      <a:pt x="496" y="186"/>
                    </a:lnTo>
                    <a:lnTo>
                      <a:pt x="494" y="184"/>
                    </a:lnTo>
                    <a:lnTo>
                      <a:pt x="494" y="181"/>
                    </a:lnTo>
                    <a:lnTo>
                      <a:pt x="492" y="179"/>
                    </a:lnTo>
                    <a:lnTo>
                      <a:pt x="492" y="177"/>
                    </a:lnTo>
                    <a:lnTo>
                      <a:pt x="492" y="175"/>
                    </a:lnTo>
                    <a:lnTo>
                      <a:pt x="492" y="175"/>
                    </a:lnTo>
                    <a:lnTo>
                      <a:pt x="494" y="173"/>
                    </a:lnTo>
                    <a:lnTo>
                      <a:pt x="494" y="173"/>
                    </a:lnTo>
                    <a:lnTo>
                      <a:pt x="494" y="173"/>
                    </a:lnTo>
                    <a:lnTo>
                      <a:pt x="494" y="173"/>
                    </a:lnTo>
                    <a:lnTo>
                      <a:pt x="494" y="172"/>
                    </a:lnTo>
                    <a:lnTo>
                      <a:pt x="494" y="172"/>
                    </a:lnTo>
                    <a:lnTo>
                      <a:pt x="494" y="170"/>
                    </a:lnTo>
                    <a:lnTo>
                      <a:pt x="494" y="170"/>
                    </a:lnTo>
                    <a:lnTo>
                      <a:pt x="494" y="170"/>
                    </a:lnTo>
                    <a:lnTo>
                      <a:pt x="496" y="168"/>
                    </a:lnTo>
                    <a:lnTo>
                      <a:pt x="497" y="166"/>
                    </a:lnTo>
                    <a:lnTo>
                      <a:pt x="499" y="166"/>
                    </a:lnTo>
                    <a:lnTo>
                      <a:pt x="503" y="166"/>
                    </a:lnTo>
                    <a:lnTo>
                      <a:pt x="506" y="166"/>
                    </a:lnTo>
                    <a:lnTo>
                      <a:pt x="510" y="164"/>
                    </a:lnTo>
                    <a:lnTo>
                      <a:pt x="510" y="164"/>
                    </a:lnTo>
                    <a:lnTo>
                      <a:pt x="512" y="164"/>
                    </a:lnTo>
                    <a:lnTo>
                      <a:pt x="512" y="164"/>
                    </a:lnTo>
                    <a:lnTo>
                      <a:pt x="512" y="164"/>
                    </a:lnTo>
                    <a:lnTo>
                      <a:pt x="512" y="163"/>
                    </a:lnTo>
                    <a:lnTo>
                      <a:pt x="514" y="161"/>
                    </a:lnTo>
                    <a:lnTo>
                      <a:pt x="514" y="155"/>
                    </a:lnTo>
                    <a:lnTo>
                      <a:pt x="514" y="155"/>
                    </a:lnTo>
                    <a:lnTo>
                      <a:pt x="515" y="155"/>
                    </a:lnTo>
                    <a:lnTo>
                      <a:pt x="515" y="155"/>
                    </a:lnTo>
                    <a:lnTo>
                      <a:pt x="515" y="155"/>
                    </a:lnTo>
                    <a:lnTo>
                      <a:pt x="515" y="155"/>
                    </a:lnTo>
                    <a:lnTo>
                      <a:pt x="515" y="154"/>
                    </a:lnTo>
                    <a:lnTo>
                      <a:pt x="515" y="154"/>
                    </a:lnTo>
                    <a:lnTo>
                      <a:pt x="515" y="154"/>
                    </a:lnTo>
                    <a:lnTo>
                      <a:pt x="517" y="154"/>
                    </a:lnTo>
                    <a:lnTo>
                      <a:pt x="519" y="154"/>
                    </a:lnTo>
                    <a:lnTo>
                      <a:pt x="521" y="152"/>
                    </a:lnTo>
                    <a:lnTo>
                      <a:pt x="526" y="152"/>
                    </a:lnTo>
                    <a:lnTo>
                      <a:pt x="528" y="150"/>
                    </a:lnTo>
                    <a:lnTo>
                      <a:pt x="532" y="150"/>
                    </a:lnTo>
                    <a:lnTo>
                      <a:pt x="534" y="150"/>
                    </a:lnTo>
                    <a:lnTo>
                      <a:pt x="537" y="150"/>
                    </a:lnTo>
                    <a:lnTo>
                      <a:pt x="539" y="148"/>
                    </a:lnTo>
                    <a:lnTo>
                      <a:pt x="541" y="148"/>
                    </a:lnTo>
                    <a:lnTo>
                      <a:pt x="543" y="148"/>
                    </a:lnTo>
                    <a:lnTo>
                      <a:pt x="543" y="146"/>
                    </a:lnTo>
                    <a:lnTo>
                      <a:pt x="544" y="146"/>
                    </a:lnTo>
                    <a:lnTo>
                      <a:pt x="546" y="145"/>
                    </a:lnTo>
                    <a:lnTo>
                      <a:pt x="548" y="145"/>
                    </a:lnTo>
                    <a:lnTo>
                      <a:pt x="548" y="145"/>
                    </a:lnTo>
                    <a:lnTo>
                      <a:pt x="550" y="143"/>
                    </a:lnTo>
                    <a:lnTo>
                      <a:pt x="552" y="143"/>
                    </a:lnTo>
                    <a:lnTo>
                      <a:pt x="553" y="143"/>
                    </a:lnTo>
                    <a:lnTo>
                      <a:pt x="553" y="143"/>
                    </a:lnTo>
                    <a:lnTo>
                      <a:pt x="553" y="143"/>
                    </a:lnTo>
                    <a:lnTo>
                      <a:pt x="555" y="141"/>
                    </a:lnTo>
                    <a:lnTo>
                      <a:pt x="555" y="139"/>
                    </a:lnTo>
                    <a:lnTo>
                      <a:pt x="555" y="137"/>
                    </a:lnTo>
                    <a:lnTo>
                      <a:pt x="553" y="135"/>
                    </a:lnTo>
                    <a:lnTo>
                      <a:pt x="553" y="135"/>
                    </a:lnTo>
                    <a:lnTo>
                      <a:pt x="552" y="135"/>
                    </a:lnTo>
                    <a:lnTo>
                      <a:pt x="550" y="134"/>
                    </a:lnTo>
                    <a:lnTo>
                      <a:pt x="546" y="132"/>
                    </a:lnTo>
                    <a:lnTo>
                      <a:pt x="544" y="130"/>
                    </a:lnTo>
                    <a:lnTo>
                      <a:pt x="543" y="128"/>
                    </a:lnTo>
                    <a:lnTo>
                      <a:pt x="541" y="128"/>
                    </a:lnTo>
                    <a:lnTo>
                      <a:pt x="541" y="126"/>
                    </a:lnTo>
                    <a:lnTo>
                      <a:pt x="539" y="125"/>
                    </a:lnTo>
                    <a:lnTo>
                      <a:pt x="537" y="125"/>
                    </a:lnTo>
                    <a:lnTo>
                      <a:pt x="537" y="123"/>
                    </a:lnTo>
                    <a:lnTo>
                      <a:pt x="537" y="123"/>
                    </a:lnTo>
                    <a:lnTo>
                      <a:pt x="537" y="123"/>
                    </a:lnTo>
                    <a:lnTo>
                      <a:pt x="537" y="121"/>
                    </a:lnTo>
                    <a:lnTo>
                      <a:pt x="535" y="121"/>
                    </a:lnTo>
                    <a:lnTo>
                      <a:pt x="535" y="121"/>
                    </a:lnTo>
                    <a:lnTo>
                      <a:pt x="535" y="121"/>
                    </a:lnTo>
                    <a:lnTo>
                      <a:pt x="534" y="121"/>
                    </a:lnTo>
                    <a:lnTo>
                      <a:pt x="534" y="121"/>
                    </a:lnTo>
                    <a:lnTo>
                      <a:pt x="534" y="119"/>
                    </a:lnTo>
                    <a:lnTo>
                      <a:pt x="534" y="119"/>
                    </a:lnTo>
                    <a:lnTo>
                      <a:pt x="534" y="119"/>
                    </a:lnTo>
                    <a:lnTo>
                      <a:pt x="532" y="119"/>
                    </a:lnTo>
                    <a:lnTo>
                      <a:pt x="532" y="119"/>
                    </a:lnTo>
                    <a:lnTo>
                      <a:pt x="532" y="119"/>
                    </a:lnTo>
                    <a:lnTo>
                      <a:pt x="532" y="117"/>
                    </a:lnTo>
                    <a:lnTo>
                      <a:pt x="532" y="117"/>
                    </a:lnTo>
                    <a:lnTo>
                      <a:pt x="532" y="117"/>
                    </a:lnTo>
                    <a:lnTo>
                      <a:pt x="532" y="116"/>
                    </a:lnTo>
                    <a:lnTo>
                      <a:pt x="532" y="116"/>
                    </a:lnTo>
                    <a:lnTo>
                      <a:pt x="532" y="116"/>
                    </a:lnTo>
                    <a:lnTo>
                      <a:pt x="532" y="114"/>
                    </a:lnTo>
                    <a:lnTo>
                      <a:pt x="532" y="112"/>
                    </a:lnTo>
                    <a:lnTo>
                      <a:pt x="532" y="112"/>
                    </a:lnTo>
                    <a:lnTo>
                      <a:pt x="530" y="112"/>
                    </a:lnTo>
                    <a:lnTo>
                      <a:pt x="530" y="110"/>
                    </a:lnTo>
                    <a:lnTo>
                      <a:pt x="530" y="107"/>
                    </a:lnTo>
                    <a:lnTo>
                      <a:pt x="530" y="103"/>
                    </a:lnTo>
                    <a:lnTo>
                      <a:pt x="530" y="103"/>
                    </a:lnTo>
                    <a:lnTo>
                      <a:pt x="530" y="101"/>
                    </a:lnTo>
                    <a:lnTo>
                      <a:pt x="532" y="99"/>
                    </a:lnTo>
                    <a:lnTo>
                      <a:pt x="532" y="97"/>
                    </a:lnTo>
                    <a:lnTo>
                      <a:pt x="532" y="96"/>
                    </a:lnTo>
                    <a:lnTo>
                      <a:pt x="534" y="94"/>
                    </a:lnTo>
                    <a:lnTo>
                      <a:pt x="534" y="92"/>
                    </a:lnTo>
                    <a:lnTo>
                      <a:pt x="535" y="92"/>
                    </a:lnTo>
                    <a:lnTo>
                      <a:pt x="535" y="92"/>
                    </a:lnTo>
                    <a:lnTo>
                      <a:pt x="537" y="90"/>
                    </a:lnTo>
                    <a:lnTo>
                      <a:pt x="543" y="88"/>
                    </a:lnTo>
                    <a:lnTo>
                      <a:pt x="543" y="87"/>
                    </a:lnTo>
                    <a:lnTo>
                      <a:pt x="544" y="85"/>
                    </a:lnTo>
                    <a:lnTo>
                      <a:pt x="544" y="83"/>
                    </a:lnTo>
                    <a:lnTo>
                      <a:pt x="546" y="81"/>
                    </a:lnTo>
                    <a:lnTo>
                      <a:pt x="548" y="79"/>
                    </a:lnTo>
                    <a:lnTo>
                      <a:pt x="550" y="79"/>
                    </a:lnTo>
                    <a:lnTo>
                      <a:pt x="553" y="79"/>
                    </a:lnTo>
                    <a:lnTo>
                      <a:pt x="555" y="79"/>
                    </a:lnTo>
                    <a:lnTo>
                      <a:pt x="557" y="79"/>
                    </a:lnTo>
                    <a:lnTo>
                      <a:pt x="561" y="79"/>
                    </a:lnTo>
                    <a:lnTo>
                      <a:pt x="564" y="79"/>
                    </a:lnTo>
                    <a:lnTo>
                      <a:pt x="568" y="79"/>
                    </a:lnTo>
                    <a:lnTo>
                      <a:pt x="570" y="79"/>
                    </a:lnTo>
                    <a:lnTo>
                      <a:pt x="570" y="79"/>
                    </a:lnTo>
                    <a:lnTo>
                      <a:pt x="570" y="79"/>
                    </a:lnTo>
                    <a:lnTo>
                      <a:pt x="572" y="79"/>
                    </a:lnTo>
                    <a:lnTo>
                      <a:pt x="572" y="79"/>
                    </a:lnTo>
                    <a:lnTo>
                      <a:pt x="572" y="79"/>
                    </a:lnTo>
                    <a:lnTo>
                      <a:pt x="573" y="79"/>
                    </a:lnTo>
                    <a:lnTo>
                      <a:pt x="573" y="79"/>
                    </a:lnTo>
                    <a:lnTo>
                      <a:pt x="573" y="79"/>
                    </a:lnTo>
                    <a:lnTo>
                      <a:pt x="575" y="79"/>
                    </a:lnTo>
                    <a:lnTo>
                      <a:pt x="575" y="79"/>
                    </a:lnTo>
                    <a:lnTo>
                      <a:pt x="575" y="79"/>
                    </a:lnTo>
                    <a:lnTo>
                      <a:pt x="575" y="79"/>
                    </a:lnTo>
                    <a:lnTo>
                      <a:pt x="575" y="79"/>
                    </a:lnTo>
                    <a:lnTo>
                      <a:pt x="577" y="79"/>
                    </a:lnTo>
                    <a:lnTo>
                      <a:pt x="577" y="79"/>
                    </a:lnTo>
                    <a:lnTo>
                      <a:pt x="577" y="79"/>
                    </a:lnTo>
                    <a:lnTo>
                      <a:pt x="577" y="79"/>
                    </a:lnTo>
                    <a:lnTo>
                      <a:pt x="579" y="79"/>
                    </a:lnTo>
                    <a:lnTo>
                      <a:pt x="579" y="79"/>
                    </a:lnTo>
                    <a:lnTo>
                      <a:pt x="579" y="79"/>
                    </a:lnTo>
                    <a:lnTo>
                      <a:pt x="579" y="79"/>
                    </a:lnTo>
                    <a:lnTo>
                      <a:pt x="581" y="79"/>
                    </a:lnTo>
                    <a:lnTo>
                      <a:pt x="581" y="79"/>
                    </a:lnTo>
                    <a:lnTo>
                      <a:pt x="581" y="79"/>
                    </a:lnTo>
                    <a:lnTo>
                      <a:pt x="582" y="81"/>
                    </a:lnTo>
                    <a:lnTo>
                      <a:pt x="582" y="81"/>
                    </a:lnTo>
                    <a:lnTo>
                      <a:pt x="582" y="81"/>
                    </a:lnTo>
                    <a:lnTo>
                      <a:pt x="582" y="81"/>
                    </a:lnTo>
                    <a:lnTo>
                      <a:pt x="582" y="85"/>
                    </a:lnTo>
                    <a:lnTo>
                      <a:pt x="586" y="88"/>
                    </a:lnTo>
                    <a:lnTo>
                      <a:pt x="588" y="94"/>
                    </a:lnTo>
                    <a:lnTo>
                      <a:pt x="590" y="96"/>
                    </a:lnTo>
                    <a:lnTo>
                      <a:pt x="590" y="97"/>
                    </a:lnTo>
                    <a:lnTo>
                      <a:pt x="588" y="103"/>
                    </a:lnTo>
                    <a:lnTo>
                      <a:pt x="588" y="105"/>
                    </a:lnTo>
                    <a:lnTo>
                      <a:pt x="581" y="114"/>
                    </a:lnTo>
                    <a:lnTo>
                      <a:pt x="581" y="116"/>
                    </a:lnTo>
                    <a:lnTo>
                      <a:pt x="581" y="117"/>
                    </a:lnTo>
                    <a:lnTo>
                      <a:pt x="582" y="119"/>
                    </a:lnTo>
                    <a:lnTo>
                      <a:pt x="584" y="121"/>
                    </a:lnTo>
                    <a:lnTo>
                      <a:pt x="586" y="123"/>
                    </a:lnTo>
                    <a:lnTo>
                      <a:pt x="588" y="125"/>
                    </a:lnTo>
                    <a:lnTo>
                      <a:pt x="593" y="126"/>
                    </a:lnTo>
                    <a:lnTo>
                      <a:pt x="597" y="128"/>
                    </a:lnTo>
                    <a:lnTo>
                      <a:pt x="597" y="128"/>
                    </a:lnTo>
                    <a:lnTo>
                      <a:pt x="597" y="128"/>
                    </a:lnTo>
                    <a:lnTo>
                      <a:pt x="599" y="128"/>
                    </a:lnTo>
                    <a:lnTo>
                      <a:pt x="599" y="128"/>
                    </a:lnTo>
                    <a:lnTo>
                      <a:pt x="599" y="130"/>
                    </a:lnTo>
                    <a:lnTo>
                      <a:pt x="600" y="130"/>
                    </a:lnTo>
                    <a:lnTo>
                      <a:pt x="600" y="130"/>
                    </a:lnTo>
                    <a:lnTo>
                      <a:pt x="600" y="130"/>
                    </a:lnTo>
                    <a:lnTo>
                      <a:pt x="602" y="130"/>
                    </a:lnTo>
                    <a:lnTo>
                      <a:pt x="604" y="130"/>
                    </a:lnTo>
                    <a:lnTo>
                      <a:pt x="606" y="132"/>
                    </a:lnTo>
                    <a:lnTo>
                      <a:pt x="610" y="132"/>
                    </a:lnTo>
                    <a:lnTo>
                      <a:pt x="611" y="130"/>
                    </a:lnTo>
                    <a:lnTo>
                      <a:pt x="611" y="130"/>
                    </a:lnTo>
                    <a:lnTo>
                      <a:pt x="615" y="130"/>
                    </a:lnTo>
                    <a:lnTo>
                      <a:pt x="617" y="126"/>
                    </a:lnTo>
                    <a:lnTo>
                      <a:pt x="619" y="121"/>
                    </a:lnTo>
                    <a:lnTo>
                      <a:pt x="620" y="119"/>
                    </a:lnTo>
                    <a:lnTo>
                      <a:pt x="620" y="119"/>
                    </a:lnTo>
                    <a:lnTo>
                      <a:pt x="620" y="119"/>
                    </a:lnTo>
                    <a:lnTo>
                      <a:pt x="622" y="119"/>
                    </a:lnTo>
                    <a:lnTo>
                      <a:pt x="622" y="119"/>
                    </a:lnTo>
                    <a:lnTo>
                      <a:pt x="622" y="119"/>
                    </a:lnTo>
                    <a:lnTo>
                      <a:pt x="622" y="119"/>
                    </a:lnTo>
                    <a:lnTo>
                      <a:pt x="624" y="119"/>
                    </a:lnTo>
                    <a:lnTo>
                      <a:pt x="624" y="119"/>
                    </a:lnTo>
                    <a:lnTo>
                      <a:pt x="624" y="117"/>
                    </a:lnTo>
                    <a:lnTo>
                      <a:pt x="626" y="117"/>
                    </a:lnTo>
                    <a:lnTo>
                      <a:pt x="626" y="117"/>
                    </a:lnTo>
                    <a:lnTo>
                      <a:pt x="626" y="117"/>
                    </a:lnTo>
                    <a:lnTo>
                      <a:pt x="628" y="116"/>
                    </a:lnTo>
                    <a:lnTo>
                      <a:pt x="628" y="116"/>
                    </a:lnTo>
                    <a:lnTo>
                      <a:pt x="628" y="116"/>
                    </a:lnTo>
                    <a:lnTo>
                      <a:pt x="628" y="116"/>
                    </a:lnTo>
                    <a:lnTo>
                      <a:pt x="628" y="114"/>
                    </a:lnTo>
                    <a:lnTo>
                      <a:pt x="628" y="114"/>
                    </a:lnTo>
                    <a:lnTo>
                      <a:pt x="628" y="114"/>
                    </a:lnTo>
                    <a:lnTo>
                      <a:pt x="628" y="112"/>
                    </a:lnTo>
                    <a:lnTo>
                      <a:pt x="629" y="112"/>
                    </a:lnTo>
                    <a:lnTo>
                      <a:pt x="631" y="110"/>
                    </a:lnTo>
                    <a:lnTo>
                      <a:pt x="631" y="110"/>
                    </a:lnTo>
                    <a:lnTo>
                      <a:pt x="631" y="108"/>
                    </a:lnTo>
                    <a:lnTo>
                      <a:pt x="631" y="107"/>
                    </a:lnTo>
                    <a:lnTo>
                      <a:pt x="631" y="103"/>
                    </a:lnTo>
                    <a:lnTo>
                      <a:pt x="633" y="99"/>
                    </a:lnTo>
                    <a:lnTo>
                      <a:pt x="635" y="96"/>
                    </a:lnTo>
                    <a:lnTo>
                      <a:pt x="635" y="94"/>
                    </a:lnTo>
                    <a:lnTo>
                      <a:pt x="635" y="90"/>
                    </a:lnTo>
                    <a:lnTo>
                      <a:pt x="635" y="90"/>
                    </a:lnTo>
                    <a:lnTo>
                      <a:pt x="633" y="87"/>
                    </a:lnTo>
                    <a:lnTo>
                      <a:pt x="631" y="85"/>
                    </a:lnTo>
                    <a:lnTo>
                      <a:pt x="626" y="83"/>
                    </a:lnTo>
                    <a:lnTo>
                      <a:pt x="626" y="81"/>
                    </a:lnTo>
                    <a:lnTo>
                      <a:pt x="622" y="78"/>
                    </a:lnTo>
                    <a:lnTo>
                      <a:pt x="622" y="78"/>
                    </a:lnTo>
                    <a:lnTo>
                      <a:pt x="622" y="76"/>
                    </a:lnTo>
                    <a:lnTo>
                      <a:pt x="622" y="76"/>
                    </a:lnTo>
                    <a:lnTo>
                      <a:pt x="622" y="76"/>
                    </a:lnTo>
                    <a:lnTo>
                      <a:pt x="622" y="76"/>
                    </a:lnTo>
                    <a:lnTo>
                      <a:pt x="622" y="76"/>
                    </a:lnTo>
                    <a:lnTo>
                      <a:pt x="622" y="74"/>
                    </a:lnTo>
                    <a:lnTo>
                      <a:pt x="622" y="74"/>
                    </a:lnTo>
                    <a:lnTo>
                      <a:pt x="622" y="74"/>
                    </a:lnTo>
                    <a:lnTo>
                      <a:pt x="624" y="72"/>
                    </a:lnTo>
                    <a:lnTo>
                      <a:pt x="626" y="72"/>
                    </a:lnTo>
                    <a:lnTo>
                      <a:pt x="628" y="72"/>
                    </a:lnTo>
                    <a:lnTo>
                      <a:pt x="628" y="70"/>
                    </a:lnTo>
                    <a:lnTo>
                      <a:pt x="629" y="70"/>
                    </a:lnTo>
                    <a:lnTo>
                      <a:pt x="633" y="69"/>
                    </a:lnTo>
                    <a:lnTo>
                      <a:pt x="637" y="69"/>
                    </a:lnTo>
                    <a:lnTo>
                      <a:pt x="637" y="69"/>
                    </a:lnTo>
                    <a:lnTo>
                      <a:pt x="638" y="69"/>
                    </a:lnTo>
                    <a:lnTo>
                      <a:pt x="638" y="67"/>
                    </a:lnTo>
                    <a:lnTo>
                      <a:pt x="638" y="67"/>
                    </a:lnTo>
                    <a:lnTo>
                      <a:pt x="638" y="67"/>
                    </a:lnTo>
                    <a:lnTo>
                      <a:pt x="638" y="67"/>
                    </a:lnTo>
                    <a:lnTo>
                      <a:pt x="638" y="65"/>
                    </a:lnTo>
                    <a:lnTo>
                      <a:pt x="640" y="65"/>
                    </a:lnTo>
                    <a:lnTo>
                      <a:pt x="640" y="65"/>
                    </a:lnTo>
                    <a:lnTo>
                      <a:pt x="642" y="65"/>
                    </a:lnTo>
                    <a:lnTo>
                      <a:pt x="642" y="63"/>
                    </a:lnTo>
                    <a:lnTo>
                      <a:pt x="642" y="63"/>
                    </a:lnTo>
                    <a:lnTo>
                      <a:pt x="644" y="63"/>
                    </a:lnTo>
                    <a:lnTo>
                      <a:pt x="644" y="63"/>
                    </a:lnTo>
                    <a:lnTo>
                      <a:pt x="648" y="63"/>
                    </a:lnTo>
                    <a:lnTo>
                      <a:pt x="649" y="65"/>
                    </a:lnTo>
                    <a:lnTo>
                      <a:pt x="651" y="67"/>
                    </a:lnTo>
                    <a:lnTo>
                      <a:pt x="657" y="72"/>
                    </a:lnTo>
                    <a:lnTo>
                      <a:pt x="671" y="87"/>
                    </a:lnTo>
                    <a:lnTo>
                      <a:pt x="676" y="92"/>
                    </a:lnTo>
                    <a:lnTo>
                      <a:pt x="680" y="94"/>
                    </a:lnTo>
                    <a:lnTo>
                      <a:pt x="684" y="96"/>
                    </a:lnTo>
                    <a:lnTo>
                      <a:pt x="685" y="94"/>
                    </a:lnTo>
                    <a:lnTo>
                      <a:pt x="689" y="92"/>
                    </a:lnTo>
                    <a:lnTo>
                      <a:pt x="689" y="88"/>
                    </a:lnTo>
                    <a:lnTo>
                      <a:pt x="687" y="85"/>
                    </a:lnTo>
                    <a:lnTo>
                      <a:pt x="689" y="83"/>
                    </a:lnTo>
                    <a:lnTo>
                      <a:pt x="689" y="83"/>
                    </a:lnTo>
                    <a:lnTo>
                      <a:pt x="689" y="83"/>
                    </a:lnTo>
                    <a:lnTo>
                      <a:pt x="689" y="83"/>
                    </a:lnTo>
                    <a:lnTo>
                      <a:pt x="693" y="79"/>
                    </a:lnTo>
                    <a:lnTo>
                      <a:pt x="700" y="79"/>
                    </a:lnTo>
                    <a:lnTo>
                      <a:pt x="702" y="79"/>
                    </a:lnTo>
                    <a:lnTo>
                      <a:pt x="709" y="81"/>
                    </a:lnTo>
                    <a:lnTo>
                      <a:pt x="709" y="83"/>
                    </a:lnTo>
                    <a:lnTo>
                      <a:pt x="711" y="83"/>
                    </a:lnTo>
                    <a:lnTo>
                      <a:pt x="716" y="87"/>
                    </a:lnTo>
                    <a:lnTo>
                      <a:pt x="720" y="88"/>
                    </a:lnTo>
                    <a:lnTo>
                      <a:pt x="720" y="90"/>
                    </a:lnTo>
                    <a:lnTo>
                      <a:pt x="722" y="90"/>
                    </a:lnTo>
                    <a:lnTo>
                      <a:pt x="722" y="90"/>
                    </a:lnTo>
                    <a:lnTo>
                      <a:pt x="722" y="90"/>
                    </a:lnTo>
                    <a:lnTo>
                      <a:pt x="722" y="90"/>
                    </a:lnTo>
                    <a:lnTo>
                      <a:pt x="722" y="90"/>
                    </a:lnTo>
                    <a:lnTo>
                      <a:pt x="722" y="90"/>
                    </a:lnTo>
                    <a:lnTo>
                      <a:pt x="722" y="90"/>
                    </a:lnTo>
                    <a:lnTo>
                      <a:pt x="722" y="90"/>
                    </a:lnTo>
                    <a:lnTo>
                      <a:pt x="722" y="90"/>
                    </a:lnTo>
                    <a:lnTo>
                      <a:pt x="722" y="92"/>
                    </a:lnTo>
                    <a:lnTo>
                      <a:pt x="723" y="92"/>
                    </a:lnTo>
                    <a:lnTo>
                      <a:pt x="723" y="92"/>
                    </a:lnTo>
                    <a:lnTo>
                      <a:pt x="723" y="92"/>
                    </a:lnTo>
                    <a:lnTo>
                      <a:pt x="723" y="92"/>
                    </a:lnTo>
                    <a:lnTo>
                      <a:pt x="723" y="92"/>
                    </a:lnTo>
                    <a:lnTo>
                      <a:pt x="725" y="92"/>
                    </a:lnTo>
                    <a:lnTo>
                      <a:pt x="725" y="94"/>
                    </a:lnTo>
                    <a:lnTo>
                      <a:pt x="725" y="94"/>
                    </a:lnTo>
                    <a:lnTo>
                      <a:pt x="727" y="94"/>
                    </a:lnTo>
                    <a:lnTo>
                      <a:pt x="727" y="94"/>
                    </a:lnTo>
                    <a:lnTo>
                      <a:pt x="727" y="94"/>
                    </a:lnTo>
                    <a:lnTo>
                      <a:pt x="729" y="94"/>
                    </a:lnTo>
                    <a:lnTo>
                      <a:pt x="729" y="94"/>
                    </a:lnTo>
                    <a:lnTo>
                      <a:pt x="731" y="96"/>
                    </a:lnTo>
                    <a:lnTo>
                      <a:pt x="733" y="96"/>
                    </a:lnTo>
                    <a:lnTo>
                      <a:pt x="734" y="96"/>
                    </a:lnTo>
                    <a:lnTo>
                      <a:pt x="736" y="96"/>
                    </a:lnTo>
                    <a:lnTo>
                      <a:pt x="736" y="96"/>
                    </a:lnTo>
                    <a:lnTo>
                      <a:pt x="738" y="96"/>
                    </a:lnTo>
                    <a:lnTo>
                      <a:pt x="738" y="96"/>
                    </a:lnTo>
                    <a:lnTo>
                      <a:pt x="740" y="96"/>
                    </a:lnTo>
                    <a:lnTo>
                      <a:pt x="742" y="96"/>
                    </a:lnTo>
                    <a:lnTo>
                      <a:pt x="742" y="96"/>
                    </a:lnTo>
                    <a:lnTo>
                      <a:pt x="745" y="97"/>
                    </a:lnTo>
                    <a:lnTo>
                      <a:pt x="745" y="97"/>
                    </a:lnTo>
                    <a:lnTo>
                      <a:pt x="747" y="97"/>
                    </a:lnTo>
                    <a:lnTo>
                      <a:pt x="747" y="97"/>
                    </a:lnTo>
                    <a:lnTo>
                      <a:pt x="747" y="97"/>
                    </a:lnTo>
                    <a:lnTo>
                      <a:pt x="749" y="99"/>
                    </a:lnTo>
                    <a:lnTo>
                      <a:pt x="749" y="99"/>
                    </a:lnTo>
                    <a:lnTo>
                      <a:pt x="751" y="99"/>
                    </a:lnTo>
                    <a:lnTo>
                      <a:pt x="752" y="99"/>
                    </a:lnTo>
                    <a:lnTo>
                      <a:pt x="752" y="99"/>
                    </a:lnTo>
                    <a:lnTo>
                      <a:pt x="754" y="99"/>
                    </a:lnTo>
                    <a:lnTo>
                      <a:pt x="754" y="99"/>
                    </a:lnTo>
                    <a:lnTo>
                      <a:pt x="754" y="99"/>
                    </a:lnTo>
                    <a:lnTo>
                      <a:pt x="754" y="101"/>
                    </a:lnTo>
                    <a:lnTo>
                      <a:pt x="754" y="101"/>
                    </a:lnTo>
                    <a:lnTo>
                      <a:pt x="754" y="101"/>
                    </a:lnTo>
                    <a:lnTo>
                      <a:pt x="756" y="101"/>
                    </a:lnTo>
                    <a:lnTo>
                      <a:pt x="756" y="101"/>
                    </a:lnTo>
                    <a:lnTo>
                      <a:pt x="758" y="101"/>
                    </a:lnTo>
                    <a:lnTo>
                      <a:pt x="758" y="101"/>
                    </a:lnTo>
                    <a:lnTo>
                      <a:pt x="758" y="101"/>
                    </a:lnTo>
                    <a:lnTo>
                      <a:pt x="761" y="99"/>
                    </a:lnTo>
                    <a:lnTo>
                      <a:pt x="761" y="99"/>
                    </a:lnTo>
                    <a:lnTo>
                      <a:pt x="763" y="97"/>
                    </a:lnTo>
                    <a:lnTo>
                      <a:pt x="767" y="92"/>
                    </a:lnTo>
                    <a:lnTo>
                      <a:pt x="772" y="83"/>
                    </a:lnTo>
                    <a:lnTo>
                      <a:pt x="772" y="83"/>
                    </a:lnTo>
                    <a:lnTo>
                      <a:pt x="774" y="79"/>
                    </a:lnTo>
                    <a:lnTo>
                      <a:pt x="776" y="79"/>
                    </a:lnTo>
                    <a:lnTo>
                      <a:pt x="780" y="78"/>
                    </a:lnTo>
                    <a:lnTo>
                      <a:pt x="785" y="78"/>
                    </a:lnTo>
                    <a:lnTo>
                      <a:pt x="785" y="78"/>
                    </a:lnTo>
                    <a:lnTo>
                      <a:pt x="787" y="76"/>
                    </a:lnTo>
                    <a:lnTo>
                      <a:pt x="787" y="76"/>
                    </a:lnTo>
                    <a:lnTo>
                      <a:pt x="789" y="78"/>
                    </a:lnTo>
                    <a:lnTo>
                      <a:pt x="790" y="78"/>
                    </a:lnTo>
                    <a:lnTo>
                      <a:pt x="792" y="76"/>
                    </a:lnTo>
                    <a:lnTo>
                      <a:pt x="792" y="76"/>
                    </a:lnTo>
                    <a:lnTo>
                      <a:pt x="792" y="76"/>
                    </a:lnTo>
                    <a:lnTo>
                      <a:pt x="794" y="76"/>
                    </a:lnTo>
                    <a:lnTo>
                      <a:pt x="794" y="76"/>
                    </a:lnTo>
                    <a:lnTo>
                      <a:pt x="794" y="76"/>
                    </a:lnTo>
                    <a:lnTo>
                      <a:pt x="794" y="76"/>
                    </a:lnTo>
                    <a:lnTo>
                      <a:pt x="796" y="76"/>
                    </a:lnTo>
                    <a:lnTo>
                      <a:pt x="798" y="76"/>
                    </a:lnTo>
                    <a:lnTo>
                      <a:pt x="805" y="74"/>
                    </a:lnTo>
                    <a:lnTo>
                      <a:pt x="805" y="74"/>
                    </a:lnTo>
                    <a:lnTo>
                      <a:pt x="805" y="74"/>
                    </a:lnTo>
                    <a:lnTo>
                      <a:pt x="805" y="74"/>
                    </a:lnTo>
                    <a:lnTo>
                      <a:pt x="807" y="74"/>
                    </a:lnTo>
                    <a:lnTo>
                      <a:pt x="808" y="74"/>
                    </a:lnTo>
                    <a:lnTo>
                      <a:pt x="810" y="74"/>
                    </a:lnTo>
                    <a:lnTo>
                      <a:pt x="812" y="74"/>
                    </a:lnTo>
                    <a:lnTo>
                      <a:pt x="812" y="72"/>
                    </a:lnTo>
                    <a:lnTo>
                      <a:pt x="814" y="72"/>
                    </a:lnTo>
                    <a:lnTo>
                      <a:pt x="819" y="70"/>
                    </a:lnTo>
                    <a:lnTo>
                      <a:pt x="819" y="70"/>
                    </a:lnTo>
                    <a:lnTo>
                      <a:pt x="819" y="69"/>
                    </a:lnTo>
                    <a:lnTo>
                      <a:pt x="821" y="69"/>
                    </a:lnTo>
                    <a:lnTo>
                      <a:pt x="821" y="69"/>
                    </a:lnTo>
                    <a:lnTo>
                      <a:pt x="821" y="69"/>
                    </a:lnTo>
                    <a:lnTo>
                      <a:pt x="823" y="69"/>
                    </a:lnTo>
                    <a:lnTo>
                      <a:pt x="823" y="69"/>
                    </a:lnTo>
                    <a:lnTo>
                      <a:pt x="823" y="69"/>
                    </a:lnTo>
                    <a:lnTo>
                      <a:pt x="823" y="69"/>
                    </a:lnTo>
                    <a:lnTo>
                      <a:pt x="825" y="69"/>
                    </a:lnTo>
                    <a:lnTo>
                      <a:pt x="827" y="69"/>
                    </a:lnTo>
                    <a:lnTo>
                      <a:pt x="828" y="69"/>
                    </a:lnTo>
                    <a:lnTo>
                      <a:pt x="828" y="69"/>
                    </a:lnTo>
                    <a:lnTo>
                      <a:pt x="828" y="67"/>
                    </a:lnTo>
                    <a:lnTo>
                      <a:pt x="830" y="67"/>
                    </a:lnTo>
                    <a:lnTo>
                      <a:pt x="832" y="67"/>
                    </a:lnTo>
                    <a:lnTo>
                      <a:pt x="832" y="67"/>
                    </a:lnTo>
                    <a:lnTo>
                      <a:pt x="836" y="67"/>
                    </a:lnTo>
                    <a:lnTo>
                      <a:pt x="839" y="67"/>
                    </a:lnTo>
                    <a:lnTo>
                      <a:pt x="841" y="67"/>
                    </a:lnTo>
                    <a:lnTo>
                      <a:pt x="841" y="67"/>
                    </a:lnTo>
                    <a:lnTo>
                      <a:pt x="841" y="69"/>
                    </a:lnTo>
                    <a:lnTo>
                      <a:pt x="841" y="69"/>
                    </a:lnTo>
                    <a:lnTo>
                      <a:pt x="843" y="69"/>
                    </a:lnTo>
                    <a:lnTo>
                      <a:pt x="843" y="69"/>
                    </a:lnTo>
                    <a:lnTo>
                      <a:pt x="843" y="69"/>
                    </a:lnTo>
                    <a:lnTo>
                      <a:pt x="845" y="69"/>
                    </a:lnTo>
                    <a:lnTo>
                      <a:pt x="845" y="70"/>
                    </a:lnTo>
                    <a:lnTo>
                      <a:pt x="845" y="70"/>
                    </a:lnTo>
                    <a:lnTo>
                      <a:pt x="845" y="70"/>
                    </a:lnTo>
                    <a:lnTo>
                      <a:pt x="845" y="70"/>
                    </a:lnTo>
                    <a:lnTo>
                      <a:pt x="846" y="72"/>
                    </a:lnTo>
                    <a:lnTo>
                      <a:pt x="846" y="74"/>
                    </a:lnTo>
                    <a:lnTo>
                      <a:pt x="846" y="74"/>
                    </a:lnTo>
                    <a:lnTo>
                      <a:pt x="846" y="74"/>
                    </a:lnTo>
                    <a:lnTo>
                      <a:pt x="848" y="76"/>
                    </a:lnTo>
                    <a:lnTo>
                      <a:pt x="850" y="76"/>
                    </a:lnTo>
                    <a:lnTo>
                      <a:pt x="852" y="76"/>
                    </a:lnTo>
                    <a:lnTo>
                      <a:pt x="852" y="76"/>
                    </a:lnTo>
                    <a:lnTo>
                      <a:pt x="854" y="76"/>
                    </a:lnTo>
                    <a:lnTo>
                      <a:pt x="854" y="76"/>
                    </a:lnTo>
                    <a:lnTo>
                      <a:pt x="856" y="76"/>
                    </a:lnTo>
                    <a:lnTo>
                      <a:pt x="856" y="76"/>
                    </a:lnTo>
                    <a:lnTo>
                      <a:pt x="856" y="76"/>
                    </a:lnTo>
                    <a:lnTo>
                      <a:pt x="856" y="74"/>
                    </a:lnTo>
                    <a:lnTo>
                      <a:pt x="856" y="74"/>
                    </a:lnTo>
                    <a:lnTo>
                      <a:pt x="856" y="74"/>
                    </a:lnTo>
                    <a:lnTo>
                      <a:pt x="857" y="74"/>
                    </a:lnTo>
                    <a:lnTo>
                      <a:pt x="857" y="72"/>
                    </a:lnTo>
                    <a:lnTo>
                      <a:pt x="856" y="70"/>
                    </a:lnTo>
                    <a:lnTo>
                      <a:pt x="856" y="69"/>
                    </a:lnTo>
                    <a:lnTo>
                      <a:pt x="854" y="65"/>
                    </a:lnTo>
                    <a:lnTo>
                      <a:pt x="852" y="61"/>
                    </a:lnTo>
                    <a:lnTo>
                      <a:pt x="852" y="59"/>
                    </a:lnTo>
                    <a:lnTo>
                      <a:pt x="852" y="56"/>
                    </a:lnTo>
                    <a:lnTo>
                      <a:pt x="854" y="50"/>
                    </a:lnTo>
                    <a:lnTo>
                      <a:pt x="857" y="47"/>
                    </a:lnTo>
                    <a:lnTo>
                      <a:pt x="859" y="43"/>
                    </a:lnTo>
                    <a:lnTo>
                      <a:pt x="861" y="41"/>
                    </a:lnTo>
                    <a:lnTo>
                      <a:pt x="865" y="38"/>
                    </a:lnTo>
                    <a:lnTo>
                      <a:pt x="866" y="38"/>
                    </a:lnTo>
                    <a:lnTo>
                      <a:pt x="868" y="38"/>
                    </a:lnTo>
                    <a:lnTo>
                      <a:pt x="870" y="36"/>
                    </a:lnTo>
                    <a:lnTo>
                      <a:pt x="874" y="36"/>
                    </a:lnTo>
                    <a:lnTo>
                      <a:pt x="881" y="32"/>
                    </a:lnTo>
                    <a:lnTo>
                      <a:pt x="883" y="31"/>
                    </a:lnTo>
                    <a:lnTo>
                      <a:pt x="884" y="29"/>
                    </a:lnTo>
                    <a:lnTo>
                      <a:pt x="886" y="29"/>
                    </a:lnTo>
                    <a:lnTo>
                      <a:pt x="886" y="27"/>
                    </a:lnTo>
                    <a:lnTo>
                      <a:pt x="888" y="25"/>
                    </a:lnTo>
                    <a:lnTo>
                      <a:pt x="888" y="25"/>
                    </a:lnTo>
                    <a:lnTo>
                      <a:pt x="892" y="23"/>
                    </a:lnTo>
                    <a:lnTo>
                      <a:pt x="892" y="23"/>
                    </a:lnTo>
                    <a:lnTo>
                      <a:pt x="892" y="23"/>
                    </a:lnTo>
                    <a:lnTo>
                      <a:pt x="897" y="23"/>
                    </a:lnTo>
                    <a:lnTo>
                      <a:pt x="899" y="23"/>
                    </a:lnTo>
                    <a:lnTo>
                      <a:pt x="899" y="23"/>
                    </a:lnTo>
                    <a:lnTo>
                      <a:pt x="901" y="23"/>
                    </a:lnTo>
                    <a:lnTo>
                      <a:pt x="901" y="23"/>
                    </a:lnTo>
                    <a:lnTo>
                      <a:pt x="901" y="23"/>
                    </a:lnTo>
                    <a:lnTo>
                      <a:pt x="903" y="23"/>
                    </a:lnTo>
                    <a:lnTo>
                      <a:pt x="903" y="23"/>
                    </a:lnTo>
                    <a:lnTo>
                      <a:pt x="903" y="23"/>
                    </a:lnTo>
                    <a:lnTo>
                      <a:pt x="904" y="25"/>
                    </a:lnTo>
                    <a:lnTo>
                      <a:pt x="906" y="25"/>
                    </a:lnTo>
                    <a:lnTo>
                      <a:pt x="910" y="25"/>
                    </a:lnTo>
                    <a:lnTo>
                      <a:pt x="915" y="23"/>
                    </a:lnTo>
                    <a:lnTo>
                      <a:pt x="921" y="21"/>
                    </a:lnTo>
                    <a:lnTo>
                      <a:pt x="922" y="20"/>
                    </a:lnTo>
                    <a:lnTo>
                      <a:pt x="922" y="18"/>
                    </a:lnTo>
                    <a:lnTo>
                      <a:pt x="922" y="18"/>
                    </a:lnTo>
                    <a:lnTo>
                      <a:pt x="924" y="18"/>
                    </a:lnTo>
                    <a:lnTo>
                      <a:pt x="924" y="18"/>
                    </a:lnTo>
                    <a:lnTo>
                      <a:pt x="924" y="18"/>
                    </a:lnTo>
                    <a:lnTo>
                      <a:pt x="924" y="16"/>
                    </a:lnTo>
                    <a:lnTo>
                      <a:pt x="924" y="16"/>
                    </a:lnTo>
                    <a:lnTo>
                      <a:pt x="924" y="16"/>
                    </a:lnTo>
                    <a:lnTo>
                      <a:pt x="926" y="16"/>
                    </a:lnTo>
                    <a:lnTo>
                      <a:pt x="926" y="16"/>
                    </a:lnTo>
                    <a:lnTo>
                      <a:pt x="926" y="16"/>
                    </a:lnTo>
                    <a:lnTo>
                      <a:pt x="926" y="16"/>
                    </a:lnTo>
                    <a:lnTo>
                      <a:pt x="926" y="16"/>
                    </a:lnTo>
                    <a:lnTo>
                      <a:pt x="928" y="16"/>
                    </a:lnTo>
                    <a:lnTo>
                      <a:pt x="928" y="16"/>
                    </a:lnTo>
                    <a:lnTo>
                      <a:pt x="928" y="16"/>
                    </a:lnTo>
                    <a:lnTo>
                      <a:pt x="930" y="18"/>
                    </a:lnTo>
                    <a:lnTo>
                      <a:pt x="935" y="21"/>
                    </a:lnTo>
                    <a:lnTo>
                      <a:pt x="941" y="25"/>
                    </a:lnTo>
                    <a:lnTo>
                      <a:pt x="942" y="25"/>
                    </a:lnTo>
                    <a:lnTo>
                      <a:pt x="942" y="27"/>
                    </a:lnTo>
                    <a:lnTo>
                      <a:pt x="944" y="27"/>
                    </a:lnTo>
                    <a:lnTo>
                      <a:pt x="944" y="27"/>
                    </a:lnTo>
                    <a:lnTo>
                      <a:pt x="944" y="29"/>
                    </a:lnTo>
                    <a:lnTo>
                      <a:pt x="946" y="29"/>
                    </a:lnTo>
                    <a:lnTo>
                      <a:pt x="948" y="31"/>
                    </a:lnTo>
                    <a:lnTo>
                      <a:pt x="948" y="31"/>
                    </a:lnTo>
                    <a:lnTo>
                      <a:pt x="948" y="32"/>
                    </a:lnTo>
                    <a:lnTo>
                      <a:pt x="948" y="32"/>
                    </a:lnTo>
                    <a:lnTo>
                      <a:pt x="950" y="32"/>
                    </a:lnTo>
                    <a:lnTo>
                      <a:pt x="950" y="32"/>
                    </a:lnTo>
                    <a:lnTo>
                      <a:pt x="950" y="34"/>
                    </a:lnTo>
                    <a:lnTo>
                      <a:pt x="950" y="34"/>
                    </a:lnTo>
                    <a:lnTo>
                      <a:pt x="951" y="34"/>
                    </a:lnTo>
                    <a:lnTo>
                      <a:pt x="951" y="34"/>
                    </a:lnTo>
                    <a:lnTo>
                      <a:pt x="951" y="34"/>
                    </a:lnTo>
                    <a:lnTo>
                      <a:pt x="953" y="34"/>
                    </a:lnTo>
                    <a:lnTo>
                      <a:pt x="953" y="34"/>
                    </a:lnTo>
                    <a:lnTo>
                      <a:pt x="955" y="32"/>
                    </a:lnTo>
                    <a:lnTo>
                      <a:pt x="964" y="29"/>
                    </a:lnTo>
                    <a:lnTo>
                      <a:pt x="966" y="29"/>
                    </a:lnTo>
                    <a:lnTo>
                      <a:pt x="966" y="29"/>
                    </a:lnTo>
                    <a:lnTo>
                      <a:pt x="966" y="29"/>
                    </a:lnTo>
                    <a:lnTo>
                      <a:pt x="966" y="29"/>
                    </a:lnTo>
                    <a:lnTo>
                      <a:pt x="968" y="29"/>
                    </a:lnTo>
                    <a:lnTo>
                      <a:pt x="969" y="29"/>
                    </a:lnTo>
                    <a:lnTo>
                      <a:pt x="969" y="29"/>
                    </a:lnTo>
                    <a:lnTo>
                      <a:pt x="969" y="29"/>
                    </a:lnTo>
                    <a:lnTo>
                      <a:pt x="971" y="29"/>
                    </a:lnTo>
                    <a:lnTo>
                      <a:pt x="971" y="29"/>
                    </a:lnTo>
                    <a:lnTo>
                      <a:pt x="971" y="27"/>
                    </a:lnTo>
                    <a:lnTo>
                      <a:pt x="971" y="27"/>
                    </a:lnTo>
                    <a:lnTo>
                      <a:pt x="973" y="27"/>
                    </a:lnTo>
                    <a:lnTo>
                      <a:pt x="973" y="25"/>
                    </a:lnTo>
                    <a:lnTo>
                      <a:pt x="977" y="20"/>
                    </a:lnTo>
                    <a:lnTo>
                      <a:pt x="978" y="18"/>
                    </a:lnTo>
                    <a:lnTo>
                      <a:pt x="978" y="14"/>
                    </a:lnTo>
                    <a:lnTo>
                      <a:pt x="978" y="12"/>
                    </a:lnTo>
                    <a:lnTo>
                      <a:pt x="978" y="11"/>
                    </a:lnTo>
                    <a:lnTo>
                      <a:pt x="980" y="11"/>
                    </a:lnTo>
                    <a:lnTo>
                      <a:pt x="982" y="9"/>
                    </a:lnTo>
                    <a:lnTo>
                      <a:pt x="986" y="9"/>
                    </a:lnTo>
                    <a:lnTo>
                      <a:pt x="989" y="11"/>
                    </a:lnTo>
                    <a:lnTo>
                      <a:pt x="993" y="11"/>
                    </a:lnTo>
                    <a:lnTo>
                      <a:pt x="997" y="11"/>
                    </a:lnTo>
                    <a:lnTo>
                      <a:pt x="1000" y="11"/>
                    </a:lnTo>
                    <a:lnTo>
                      <a:pt x="1000" y="9"/>
                    </a:lnTo>
                    <a:lnTo>
                      <a:pt x="1002" y="9"/>
                    </a:lnTo>
                    <a:lnTo>
                      <a:pt x="1006" y="9"/>
                    </a:lnTo>
                    <a:lnTo>
                      <a:pt x="1007" y="7"/>
                    </a:lnTo>
                    <a:lnTo>
                      <a:pt x="1007" y="7"/>
                    </a:lnTo>
                    <a:lnTo>
                      <a:pt x="1009" y="7"/>
                    </a:lnTo>
                    <a:lnTo>
                      <a:pt x="1011" y="5"/>
                    </a:lnTo>
                    <a:lnTo>
                      <a:pt x="1013" y="5"/>
                    </a:lnTo>
                    <a:lnTo>
                      <a:pt x="1013" y="5"/>
                    </a:lnTo>
                    <a:lnTo>
                      <a:pt x="1015" y="3"/>
                    </a:lnTo>
                    <a:lnTo>
                      <a:pt x="1015" y="3"/>
                    </a:lnTo>
                    <a:lnTo>
                      <a:pt x="1016" y="3"/>
                    </a:lnTo>
                    <a:lnTo>
                      <a:pt x="1016" y="3"/>
                    </a:lnTo>
                    <a:lnTo>
                      <a:pt x="1018" y="3"/>
                    </a:lnTo>
                    <a:lnTo>
                      <a:pt x="1018" y="3"/>
                    </a:lnTo>
                    <a:lnTo>
                      <a:pt x="1022" y="5"/>
                    </a:lnTo>
                    <a:lnTo>
                      <a:pt x="1024" y="5"/>
                    </a:lnTo>
                    <a:lnTo>
                      <a:pt x="1024" y="5"/>
                    </a:lnTo>
                    <a:lnTo>
                      <a:pt x="1024" y="5"/>
                    </a:lnTo>
                    <a:lnTo>
                      <a:pt x="1024" y="5"/>
                    </a:lnTo>
                    <a:lnTo>
                      <a:pt x="1026" y="7"/>
                    </a:lnTo>
                    <a:lnTo>
                      <a:pt x="1027" y="7"/>
                    </a:lnTo>
                    <a:lnTo>
                      <a:pt x="1027" y="7"/>
                    </a:lnTo>
                    <a:lnTo>
                      <a:pt x="1029" y="7"/>
                    </a:lnTo>
                    <a:lnTo>
                      <a:pt x="1029" y="7"/>
                    </a:lnTo>
                    <a:lnTo>
                      <a:pt x="1029" y="7"/>
                    </a:lnTo>
                    <a:lnTo>
                      <a:pt x="1031" y="7"/>
                    </a:lnTo>
                    <a:lnTo>
                      <a:pt x="1033" y="7"/>
                    </a:lnTo>
                    <a:lnTo>
                      <a:pt x="1035" y="7"/>
                    </a:lnTo>
                    <a:lnTo>
                      <a:pt x="1036" y="7"/>
                    </a:lnTo>
                    <a:lnTo>
                      <a:pt x="1038" y="7"/>
                    </a:lnTo>
                    <a:lnTo>
                      <a:pt x="1040" y="5"/>
                    </a:lnTo>
                    <a:lnTo>
                      <a:pt x="1042" y="3"/>
                    </a:lnTo>
                    <a:lnTo>
                      <a:pt x="1044" y="2"/>
                    </a:lnTo>
                    <a:lnTo>
                      <a:pt x="1044" y="2"/>
                    </a:lnTo>
                    <a:lnTo>
                      <a:pt x="1044" y="2"/>
                    </a:lnTo>
                    <a:lnTo>
                      <a:pt x="1044" y="2"/>
                    </a:lnTo>
                    <a:lnTo>
                      <a:pt x="1044" y="0"/>
                    </a:lnTo>
                    <a:lnTo>
                      <a:pt x="1045" y="0"/>
                    </a:lnTo>
                    <a:lnTo>
                      <a:pt x="1047" y="0"/>
                    </a:lnTo>
                    <a:lnTo>
                      <a:pt x="1051" y="0"/>
                    </a:lnTo>
                    <a:lnTo>
                      <a:pt x="1054" y="0"/>
                    </a:lnTo>
                    <a:lnTo>
                      <a:pt x="1056" y="2"/>
                    </a:lnTo>
                    <a:lnTo>
                      <a:pt x="1060" y="2"/>
                    </a:lnTo>
                    <a:lnTo>
                      <a:pt x="1073" y="5"/>
                    </a:lnTo>
                    <a:lnTo>
                      <a:pt x="1073" y="5"/>
                    </a:lnTo>
                    <a:lnTo>
                      <a:pt x="1074" y="7"/>
                    </a:lnTo>
                    <a:lnTo>
                      <a:pt x="1078" y="7"/>
                    </a:lnTo>
                    <a:lnTo>
                      <a:pt x="1080" y="7"/>
                    </a:lnTo>
                    <a:lnTo>
                      <a:pt x="1082" y="7"/>
                    </a:lnTo>
                    <a:lnTo>
                      <a:pt x="1080" y="7"/>
                    </a:lnTo>
                    <a:lnTo>
                      <a:pt x="1080" y="7"/>
                    </a:lnTo>
                    <a:lnTo>
                      <a:pt x="1080" y="7"/>
                    </a:lnTo>
                    <a:lnTo>
                      <a:pt x="1082" y="9"/>
                    </a:lnTo>
                    <a:lnTo>
                      <a:pt x="1082" y="9"/>
                    </a:lnTo>
                    <a:lnTo>
                      <a:pt x="1080" y="9"/>
                    </a:lnTo>
                    <a:lnTo>
                      <a:pt x="1080" y="9"/>
                    </a:lnTo>
                    <a:lnTo>
                      <a:pt x="1080" y="9"/>
                    </a:lnTo>
                    <a:lnTo>
                      <a:pt x="1080" y="11"/>
                    </a:lnTo>
                    <a:lnTo>
                      <a:pt x="1082" y="12"/>
                    </a:lnTo>
                    <a:lnTo>
                      <a:pt x="1082" y="12"/>
                    </a:lnTo>
                    <a:lnTo>
                      <a:pt x="1082" y="12"/>
                    </a:lnTo>
                    <a:lnTo>
                      <a:pt x="1082" y="12"/>
                    </a:lnTo>
                    <a:lnTo>
                      <a:pt x="1082" y="14"/>
                    </a:lnTo>
                    <a:lnTo>
                      <a:pt x="1082" y="14"/>
                    </a:lnTo>
                    <a:lnTo>
                      <a:pt x="1082" y="14"/>
                    </a:lnTo>
                    <a:lnTo>
                      <a:pt x="1083" y="14"/>
                    </a:lnTo>
                    <a:lnTo>
                      <a:pt x="1083" y="14"/>
                    </a:lnTo>
                    <a:lnTo>
                      <a:pt x="1083" y="14"/>
                    </a:lnTo>
                    <a:lnTo>
                      <a:pt x="1085" y="14"/>
                    </a:lnTo>
                    <a:lnTo>
                      <a:pt x="1085" y="16"/>
                    </a:lnTo>
                    <a:lnTo>
                      <a:pt x="1085" y="16"/>
                    </a:lnTo>
                    <a:lnTo>
                      <a:pt x="1087" y="16"/>
                    </a:lnTo>
                    <a:lnTo>
                      <a:pt x="1087" y="16"/>
                    </a:lnTo>
                    <a:lnTo>
                      <a:pt x="1089" y="16"/>
                    </a:lnTo>
                    <a:lnTo>
                      <a:pt x="1089" y="16"/>
                    </a:lnTo>
                    <a:lnTo>
                      <a:pt x="1089" y="16"/>
                    </a:lnTo>
                    <a:lnTo>
                      <a:pt x="1089" y="16"/>
                    </a:lnTo>
                    <a:lnTo>
                      <a:pt x="1089" y="14"/>
                    </a:lnTo>
                    <a:lnTo>
                      <a:pt x="1091" y="14"/>
                    </a:lnTo>
                    <a:lnTo>
                      <a:pt x="1091" y="14"/>
                    </a:lnTo>
                    <a:lnTo>
                      <a:pt x="1091" y="14"/>
                    </a:lnTo>
                    <a:lnTo>
                      <a:pt x="1091" y="14"/>
                    </a:lnTo>
                    <a:lnTo>
                      <a:pt x="1092" y="14"/>
                    </a:lnTo>
                    <a:lnTo>
                      <a:pt x="1092" y="16"/>
                    </a:lnTo>
                    <a:lnTo>
                      <a:pt x="1094" y="16"/>
                    </a:lnTo>
                    <a:lnTo>
                      <a:pt x="1094" y="16"/>
                    </a:lnTo>
                    <a:lnTo>
                      <a:pt x="1096" y="16"/>
                    </a:lnTo>
                    <a:lnTo>
                      <a:pt x="1096" y="16"/>
                    </a:lnTo>
                    <a:lnTo>
                      <a:pt x="1098" y="16"/>
                    </a:lnTo>
                    <a:lnTo>
                      <a:pt x="1098" y="16"/>
                    </a:lnTo>
                    <a:lnTo>
                      <a:pt x="1100" y="16"/>
                    </a:lnTo>
                    <a:lnTo>
                      <a:pt x="1100" y="16"/>
                    </a:lnTo>
                    <a:lnTo>
                      <a:pt x="1100" y="16"/>
                    </a:lnTo>
                    <a:lnTo>
                      <a:pt x="1100" y="18"/>
                    </a:lnTo>
                    <a:lnTo>
                      <a:pt x="1101" y="18"/>
                    </a:lnTo>
                    <a:lnTo>
                      <a:pt x="1101" y="18"/>
                    </a:lnTo>
                    <a:lnTo>
                      <a:pt x="1103" y="18"/>
                    </a:lnTo>
                    <a:lnTo>
                      <a:pt x="1103" y="18"/>
                    </a:lnTo>
                    <a:lnTo>
                      <a:pt x="1105" y="18"/>
                    </a:lnTo>
                    <a:lnTo>
                      <a:pt x="1105" y="18"/>
                    </a:lnTo>
                    <a:lnTo>
                      <a:pt x="1107" y="18"/>
                    </a:lnTo>
                    <a:lnTo>
                      <a:pt x="1109" y="18"/>
                    </a:lnTo>
                    <a:lnTo>
                      <a:pt x="1109" y="18"/>
                    </a:lnTo>
                    <a:lnTo>
                      <a:pt x="1109" y="18"/>
                    </a:lnTo>
                    <a:lnTo>
                      <a:pt x="1109" y="16"/>
                    </a:lnTo>
                    <a:lnTo>
                      <a:pt x="1111" y="16"/>
                    </a:lnTo>
                    <a:lnTo>
                      <a:pt x="1111" y="16"/>
                    </a:lnTo>
                    <a:lnTo>
                      <a:pt x="1112" y="16"/>
                    </a:lnTo>
                    <a:lnTo>
                      <a:pt x="1112" y="14"/>
                    </a:lnTo>
                    <a:lnTo>
                      <a:pt x="1112" y="14"/>
                    </a:lnTo>
                    <a:lnTo>
                      <a:pt x="1112" y="14"/>
                    </a:lnTo>
                    <a:lnTo>
                      <a:pt x="1114" y="14"/>
                    </a:lnTo>
                    <a:lnTo>
                      <a:pt x="1114" y="14"/>
                    </a:lnTo>
                    <a:lnTo>
                      <a:pt x="1116" y="14"/>
                    </a:lnTo>
                    <a:lnTo>
                      <a:pt x="1116" y="14"/>
                    </a:lnTo>
                    <a:lnTo>
                      <a:pt x="1116" y="16"/>
                    </a:lnTo>
                    <a:lnTo>
                      <a:pt x="1116" y="16"/>
                    </a:lnTo>
                    <a:lnTo>
                      <a:pt x="1116" y="16"/>
                    </a:lnTo>
                    <a:lnTo>
                      <a:pt x="1116" y="16"/>
                    </a:lnTo>
                    <a:lnTo>
                      <a:pt x="1118" y="16"/>
                    </a:lnTo>
                    <a:lnTo>
                      <a:pt x="1118" y="16"/>
                    </a:lnTo>
                    <a:lnTo>
                      <a:pt x="1120" y="16"/>
                    </a:lnTo>
                    <a:lnTo>
                      <a:pt x="1120" y="16"/>
                    </a:lnTo>
                    <a:lnTo>
                      <a:pt x="1120" y="16"/>
                    </a:lnTo>
                    <a:lnTo>
                      <a:pt x="1120" y="16"/>
                    </a:lnTo>
                    <a:lnTo>
                      <a:pt x="1121" y="16"/>
                    </a:lnTo>
                    <a:lnTo>
                      <a:pt x="1121" y="16"/>
                    </a:lnTo>
                    <a:lnTo>
                      <a:pt x="1121" y="16"/>
                    </a:lnTo>
                    <a:lnTo>
                      <a:pt x="1123" y="16"/>
                    </a:lnTo>
                    <a:lnTo>
                      <a:pt x="1123" y="16"/>
                    </a:lnTo>
                    <a:lnTo>
                      <a:pt x="1123" y="16"/>
                    </a:lnTo>
                    <a:lnTo>
                      <a:pt x="1125" y="16"/>
                    </a:lnTo>
                    <a:lnTo>
                      <a:pt x="1125" y="18"/>
                    </a:lnTo>
                    <a:lnTo>
                      <a:pt x="1125" y="16"/>
                    </a:lnTo>
                    <a:lnTo>
                      <a:pt x="1125" y="18"/>
                    </a:lnTo>
                    <a:lnTo>
                      <a:pt x="1127" y="18"/>
                    </a:lnTo>
                    <a:lnTo>
                      <a:pt x="1127" y="18"/>
                    </a:lnTo>
                    <a:lnTo>
                      <a:pt x="1127" y="18"/>
                    </a:lnTo>
                    <a:lnTo>
                      <a:pt x="1127" y="18"/>
                    </a:lnTo>
                    <a:lnTo>
                      <a:pt x="1127" y="20"/>
                    </a:lnTo>
                    <a:lnTo>
                      <a:pt x="1127" y="20"/>
                    </a:lnTo>
                    <a:lnTo>
                      <a:pt x="1127" y="20"/>
                    </a:lnTo>
                    <a:lnTo>
                      <a:pt x="1127" y="20"/>
                    </a:lnTo>
                    <a:lnTo>
                      <a:pt x="1129" y="21"/>
                    </a:lnTo>
                    <a:lnTo>
                      <a:pt x="1129" y="21"/>
                    </a:lnTo>
                    <a:lnTo>
                      <a:pt x="1129" y="23"/>
                    </a:lnTo>
                    <a:lnTo>
                      <a:pt x="1130" y="23"/>
                    </a:lnTo>
                    <a:lnTo>
                      <a:pt x="1130" y="23"/>
                    </a:lnTo>
                    <a:lnTo>
                      <a:pt x="1130" y="25"/>
                    </a:lnTo>
                    <a:lnTo>
                      <a:pt x="1130" y="25"/>
                    </a:lnTo>
                    <a:lnTo>
                      <a:pt x="1130" y="25"/>
                    </a:lnTo>
                    <a:lnTo>
                      <a:pt x="1130" y="27"/>
                    </a:lnTo>
                    <a:lnTo>
                      <a:pt x="1130" y="27"/>
                    </a:lnTo>
                    <a:lnTo>
                      <a:pt x="1132" y="27"/>
                    </a:lnTo>
                    <a:lnTo>
                      <a:pt x="1132" y="27"/>
                    </a:lnTo>
                    <a:lnTo>
                      <a:pt x="1132" y="27"/>
                    </a:lnTo>
                    <a:lnTo>
                      <a:pt x="1132" y="29"/>
                    </a:lnTo>
                    <a:lnTo>
                      <a:pt x="1132" y="29"/>
                    </a:lnTo>
                    <a:lnTo>
                      <a:pt x="1132" y="29"/>
                    </a:lnTo>
                    <a:lnTo>
                      <a:pt x="1134" y="31"/>
                    </a:lnTo>
                    <a:lnTo>
                      <a:pt x="1136" y="31"/>
                    </a:lnTo>
                    <a:lnTo>
                      <a:pt x="1136" y="31"/>
                    </a:lnTo>
                    <a:lnTo>
                      <a:pt x="1136" y="31"/>
                    </a:lnTo>
                    <a:lnTo>
                      <a:pt x="1136" y="31"/>
                    </a:lnTo>
                    <a:lnTo>
                      <a:pt x="1136" y="32"/>
                    </a:lnTo>
                    <a:lnTo>
                      <a:pt x="1136" y="32"/>
                    </a:lnTo>
                    <a:lnTo>
                      <a:pt x="1136" y="32"/>
                    </a:lnTo>
                    <a:lnTo>
                      <a:pt x="1136" y="34"/>
                    </a:lnTo>
                    <a:lnTo>
                      <a:pt x="1136" y="34"/>
                    </a:lnTo>
                    <a:lnTo>
                      <a:pt x="1136" y="34"/>
                    </a:lnTo>
                    <a:lnTo>
                      <a:pt x="1136" y="34"/>
                    </a:lnTo>
                    <a:lnTo>
                      <a:pt x="1136" y="34"/>
                    </a:lnTo>
                    <a:lnTo>
                      <a:pt x="1136" y="36"/>
                    </a:lnTo>
                    <a:lnTo>
                      <a:pt x="1136" y="36"/>
                    </a:lnTo>
                    <a:lnTo>
                      <a:pt x="1136" y="36"/>
                    </a:lnTo>
                    <a:lnTo>
                      <a:pt x="1136" y="38"/>
                    </a:lnTo>
                    <a:lnTo>
                      <a:pt x="1136" y="38"/>
                    </a:lnTo>
                    <a:lnTo>
                      <a:pt x="1136" y="40"/>
                    </a:lnTo>
                    <a:lnTo>
                      <a:pt x="1136" y="40"/>
                    </a:lnTo>
                    <a:lnTo>
                      <a:pt x="1134" y="41"/>
                    </a:lnTo>
                    <a:lnTo>
                      <a:pt x="1134" y="41"/>
                    </a:lnTo>
                    <a:lnTo>
                      <a:pt x="1134" y="41"/>
                    </a:lnTo>
                    <a:lnTo>
                      <a:pt x="1134" y="41"/>
                    </a:lnTo>
                    <a:lnTo>
                      <a:pt x="1134" y="41"/>
                    </a:lnTo>
                    <a:lnTo>
                      <a:pt x="1134" y="41"/>
                    </a:lnTo>
                    <a:lnTo>
                      <a:pt x="1134" y="43"/>
                    </a:lnTo>
                    <a:lnTo>
                      <a:pt x="1134" y="43"/>
                    </a:lnTo>
                    <a:lnTo>
                      <a:pt x="1134" y="43"/>
                    </a:lnTo>
                    <a:lnTo>
                      <a:pt x="1134" y="45"/>
                    </a:lnTo>
                    <a:lnTo>
                      <a:pt x="1134" y="45"/>
                    </a:lnTo>
                    <a:lnTo>
                      <a:pt x="1134" y="45"/>
                    </a:lnTo>
                    <a:lnTo>
                      <a:pt x="1134" y="45"/>
                    </a:lnTo>
                    <a:lnTo>
                      <a:pt x="1134" y="45"/>
                    </a:lnTo>
                    <a:lnTo>
                      <a:pt x="1134" y="45"/>
                    </a:lnTo>
                    <a:lnTo>
                      <a:pt x="1136" y="47"/>
                    </a:lnTo>
                    <a:lnTo>
                      <a:pt x="1136" y="47"/>
                    </a:lnTo>
                    <a:lnTo>
                      <a:pt x="1136" y="47"/>
                    </a:lnTo>
                    <a:lnTo>
                      <a:pt x="1136" y="47"/>
                    </a:lnTo>
                    <a:lnTo>
                      <a:pt x="1136" y="47"/>
                    </a:lnTo>
                    <a:lnTo>
                      <a:pt x="1138" y="49"/>
                    </a:lnTo>
                    <a:lnTo>
                      <a:pt x="1138" y="49"/>
                    </a:lnTo>
                    <a:lnTo>
                      <a:pt x="1138" y="49"/>
                    </a:lnTo>
                    <a:lnTo>
                      <a:pt x="1138" y="50"/>
                    </a:lnTo>
                    <a:lnTo>
                      <a:pt x="1138" y="50"/>
                    </a:lnTo>
                    <a:lnTo>
                      <a:pt x="1139" y="50"/>
                    </a:lnTo>
                    <a:lnTo>
                      <a:pt x="1139" y="50"/>
                    </a:lnTo>
                    <a:lnTo>
                      <a:pt x="1139" y="52"/>
                    </a:lnTo>
                    <a:lnTo>
                      <a:pt x="1141" y="52"/>
                    </a:lnTo>
                    <a:lnTo>
                      <a:pt x="1141" y="52"/>
                    </a:lnTo>
                    <a:lnTo>
                      <a:pt x="1141" y="52"/>
                    </a:lnTo>
                    <a:lnTo>
                      <a:pt x="1141" y="52"/>
                    </a:lnTo>
                    <a:lnTo>
                      <a:pt x="1141" y="52"/>
                    </a:lnTo>
                    <a:lnTo>
                      <a:pt x="1141" y="52"/>
                    </a:lnTo>
                    <a:lnTo>
                      <a:pt x="1143" y="52"/>
                    </a:lnTo>
                    <a:lnTo>
                      <a:pt x="1143" y="54"/>
                    </a:lnTo>
                    <a:lnTo>
                      <a:pt x="1141" y="54"/>
                    </a:lnTo>
                    <a:lnTo>
                      <a:pt x="1141" y="54"/>
                    </a:lnTo>
                    <a:lnTo>
                      <a:pt x="1141" y="54"/>
                    </a:lnTo>
                    <a:lnTo>
                      <a:pt x="1141" y="56"/>
                    </a:lnTo>
                    <a:lnTo>
                      <a:pt x="1141" y="56"/>
                    </a:lnTo>
                    <a:lnTo>
                      <a:pt x="1141" y="59"/>
                    </a:lnTo>
                    <a:lnTo>
                      <a:pt x="1141" y="59"/>
                    </a:lnTo>
                    <a:lnTo>
                      <a:pt x="1141" y="59"/>
                    </a:lnTo>
                    <a:lnTo>
                      <a:pt x="1141" y="59"/>
                    </a:lnTo>
                    <a:lnTo>
                      <a:pt x="1141" y="59"/>
                    </a:lnTo>
                    <a:lnTo>
                      <a:pt x="1143" y="59"/>
                    </a:lnTo>
                    <a:lnTo>
                      <a:pt x="1145" y="61"/>
                    </a:lnTo>
                    <a:lnTo>
                      <a:pt x="1145" y="61"/>
                    </a:lnTo>
                    <a:lnTo>
                      <a:pt x="1145" y="61"/>
                    </a:lnTo>
                    <a:lnTo>
                      <a:pt x="1145" y="61"/>
                    </a:lnTo>
                    <a:lnTo>
                      <a:pt x="1145" y="63"/>
                    </a:lnTo>
                    <a:lnTo>
                      <a:pt x="1147" y="63"/>
                    </a:lnTo>
                    <a:lnTo>
                      <a:pt x="1147" y="63"/>
                    </a:lnTo>
                    <a:lnTo>
                      <a:pt x="1147" y="63"/>
                    </a:lnTo>
                    <a:lnTo>
                      <a:pt x="1147" y="63"/>
                    </a:lnTo>
                    <a:lnTo>
                      <a:pt x="1147" y="65"/>
                    </a:lnTo>
                    <a:lnTo>
                      <a:pt x="1147" y="65"/>
                    </a:lnTo>
                    <a:lnTo>
                      <a:pt x="1147" y="67"/>
                    </a:lnTo>
                    <a:lnTo>
                      <a:pt x="1149" y="67"/>
                    </a:lnTo>
                    <a:lnTo>
                      <a:pt x="1149" y="67"/>
                    </a:lnTo>
                    <a:lnTo>
                      <a:pt x="1149" y="69"/>
                    </a:lnTo>
                    <a:lnTo>
                      <a:pt x="1150" y="69"/>
                    </a:lnTo>
                    <a:lnTo>
                      <a:pt x="1150" y="69"/>
                    </a:lnTo>
                    <a:lnTo>
                      <a:pt x="1150" y="69"/>
                    </a:lnTo>
                    <a:lnTo>
                      <a:pt x="1150" y="70"/>
                    </a:lnTo>
                    <a:lnTo>
                      <a:pt x="1150" y="70"/>
                    </a:lnTo>
                    <a:lnTo>
                      <a:pt x="1150" y="70"/>
                    </a:lnTo>
                    <a:lnTo>
                      <a:pt x="1150" y="70"/>
                    </a:lnTo>
                    <a:lnTo>
                      <a:pt x="1152" y="72"/>
                    </a:lnTo>
                    <a:lnTo>
                      <a:pt x="1152" y="72"/>
                    </a:lnTo>
                    <a:lnTo>
                      <a:pt x="1152" y="72"/>
                    </a:lnTo>
                    <a:lnTo>
                      <a:pt x="1152" y="72"/>
                    </a:lnTo>
                    <a:lnTo>
                      <a:pt x="1152" y="74"/>
                    </a:lnTo>
                    <a:lnTo>
                      <a:pt x="1152" y="74"/>
                    </a:lnTo>
                    <a:lnTo>
                      <a:pt x="1154" y="74"/>
                    </a:lnTo>
                    <a:lnTo>
                      <a:pt x="1154" y="74"/>
                    </a:lnTo>
                    <a:lnTo>
                      <a:pt x="1154" y="76"/>
                    </a:lnTo>
                    <a:lnTo>
                      <a:pt x="1154" y="76"/>
                    </a:lnTo>
                    <a:lnTo>
                      <a:pt x="1152" y="76"/>
                    </a:lnTo>
                    <a:lnTo>
                      <a:pt x="1152" y="76"/>
                    </a:lnTo>
                    <a:lnTo>
                      <a:pt x="1152" y="78"/>
                    </a:lnTo>
                    <a:lnTo>
                      <a:pt x="1152" y="78"/>
                    </a:lnTo>
                    <a:lnTo>
                      <a:pt x="1152" y="78"/>
                    </a:lnTo>
                    <a:lnTo>
                      <a:pt x="1152" y="79"/>
                    </a:lnTo>
                    <a:lnTo>
                      <a:pt x="1152" y="79"/>
                    </a:lnTo>
                    <a:lnTo>
                      <a:pt x="1150" y="79"/>
                    </a:lnTo>
                    <a:lnTo>
                      <a:pt x="1150" y="79"/>
                    </a:lnTo>
                    <a:lnTo>
                      <a:pt x="1150" y="81"/>
                    </a:lnTo>
                    <a:lnTo>
                      <a:pt x="1150" y="81"/>
                    </a:lnTo>
                    <a:lnTo>
                      <a:pt x="1150" y="81"/>
                    </a:lnTo>
                    <a:lnTo>
                      <a:pt x="1150" y="81"/>
                    </a:lnTo>
                    <a:lnTo>
                      <a:pt x="1150" y="81"/>
                    </a:lnTo>
                    <a:lnTo>
                      <a:pt x="1150" y="81"/>
                    </a:lnTo>
                    <a:lnTo>
                      <a:pt x="1150" y="81"/>
                    </a:lnTo>
                    <a:lnTo>
                      <a:pt x="1150" y="81"/>
                    </a:lnTo>
                    <a:lnTo>
                      <a:pt x="1150" y="81"/>
                    </a:lnTo>
                    <a:lnTo>
                      <a:pt x="1152" y="81"/>
                    </a:lnTo>
                    <a:lnTo>
                      <a:pt x="1152" y="83"/>
                    </a:lnTo>
                    <a:lnTo>
                      <a:pt x="1152" y="83"/>
                    </a:lnTo>
                    <a:lnTo>
                      <a:pt x="1152" y="83"/>
                    </a:lnTo>
                    <a:lnTo>
                      <a:pt x="1150" y="83"/>
                    </a:lnTo>
                    <a:lnTo>
                      <a:pt x="1150" y="83"/>
                    </a:lnTo>
                    <a:lnTo>
                      <a:pt x="1150" y="83"/>
                    </a:lnTo>
                    <a:lnTo>
                      <a:pt x="1150" y="83"/>
                    </a:lnTo>
                    <a:lnTo>
                      <a:pt x="1150" y="83"/>
                    </a:lnTo>
                    <a:lnTo>
                      <a:pt x="1149" y="83"/>
                    </a:lnTo>
                    <a:lnTo>
                      <a:pt x="1149" y="83"/>
                    </a:lnTo>
                    <a:lnTo>
                      <a:pt x="1149" y="85"/>
                    </a:lnTo>
                    <a:lnTo>
                      <a:pt x="1147" y="85"/>
                    </a:lnTo>
                    <a:lnTo>
                      <a:pt x="1147" y="85"/>
                    </a:lnTo>
                    <a:lnTo>
                      <a:pt x="1147" y="85"/>
                    </a:lnTo>
                    <a:lnTo>
                      <a:pt x="1147" y="83"/>
                    </a:lnTo>
                    <a:lnTo>
                      <a:pt x="1145" y="83"/>
                    </a:lnTo>
                    <a:lnTo>
                      <a:pt x="1145" y="83"/>
                    </a:lnTo>
                    <a:lnTo>
                      <a:pt x="1145" y="83"/>
                    </a:lnTo>
                    <a:lnTo>
                      <a:pt x="1143" y="83"/>
                    </a:lnTo>
                    <a:lnTo>
                      <a:pt x="1143" y="83"/>
                    </a:lnTo>
                    <a:lnTo>
                      <a:pt x="1143" y="83"/>
                    </a:lnTo>
                    <a:lnTo>
                      <a:pt x="1141" y="83"/>
                    </a:lnTo>
                    <a:lnTo>
                      <a:pt x="1141" y="81"/>
                    </a:lnTo>
                    <a:lnTo>
                      <a:pt x="1141" y="81"/>
                    </a:lnTo>
                    <a:lnTo>
                      <a:pt x="1139" y="81"/>
                    </a:lnTo>
                    <a:lnTo>
                      <a:pt x="1139" y="81"/>
                    </a:lnTo>
                    <a:lnTo>
                      <a:pt x="1138" y="81"/>
                    </a:lnTo>
                    <a:lnTo>
                      <a:pt x="1138" y="81"/>
                    </a:lnTo>
                    <a:lnTo>
                      <a:pt x="1136" y="81"/>
                    </a:lnTo>
                    <a:lnTo>
                      <a:pt x="1136" y="79"/>
                    </a:lnTo>
                    <a:lnTo>
                      <a:pt x="1136" y="79"/>
                    </a:lnTo>
                    <a:lnTo>
                      <a:pt x="1134" y="79"/>
                    </a:lnTo>
                    <a:lnTo>
                      <a:pt x="1134" y="79"/>
                    </a:lnTo>
                    <a:lnTo>
                      <a:pt x="1134" y="79"/>
                    </a:lnTo>
                    <a:lnTo>
                      <a:pt x="1134" y="79"/>
                    </a:lnTo>
                    <a:lnTo>
                      <a:pt x="1134" y="79"/>
                    </a:lnTo>
                    <a:lnTo>
                      <a:pt x="1134" y="78"/>
                    </a:lnTo>
                    <a:lnTo>
                      <a:pt x="1134" y="78"/>
                    </a:lnTo>
                    <a:lnTo>
                      <a:pt x="1132" y="78"/>
                    </a:lnTo>
                    <a:lnTo>
                      <a:pt x="1132" y="78"/>
                    </a:lnTo>
                    <a:lnTo>
                      <a:pt x="1132" y="78"/>
                    </a:lnTo>
                    <a:lnTo>
                      <a:pt x="1132" y="78"/>
                    </a:lnTo>
                    <a:lnTo>
                      <a:pt x="1130" y="78"/>
                    </a:lnTo>
                    <a:lnTo>
                      <a:pt x="1130" y="78"/>
                    </a:lnTo>
                    <a:lnTo>
                      <a:pt x="1130" y="79"/>
                    </a:lnTo>
                    <a:lnTo>
                      <a:pt x="1130" y="79"/>
                    </a:lnTo>
                    <a:lnTo>
                      <a:pt x="1130" y="79"/>
                    </a:lnTo>
                    <a:lnTo>
                      <a:pt x="1130" y="79"/>
                    </a:lnTo>
                    <a:lnTo>
                      <a:pt x="1130" y="81"/>
                    </a:lnTo>
                    <a:lnTo>
                      <a:pt x="1130" y="81"/>
                    </a:lnTo>
                    <a:lnTo>
                      <a:pt x="1129" y="81"/>
                    </a:lnTo>
                    <a:lnTo>
                      <a:pt x="1127" y="81"/>
                    </a:lnTo>
                    <a:lnTo>
                      <a:pt x="1127" y="81"/>
                    </a:lnTo>
                    <a:lnTo>
                      <a:pt x="1127" y="81"/>
                    </a:lnTo>
                    <a:lnTo>
                      <a:pt x="1127" y="81"/>
                    </a:lnTo>
                    <a:lnTo>
                      <a:pt x="1125" y="81"/>
                    </a:lnTo>
                    <a:lnTo>
                      <a:pt x="1125" y="81"/>
                    </a:lnTo>
                    <a:lnTo>
                      <a:pt x="1123" y="81"/>
                    </a:lnTo>
                    <a:lnTo>
                      <a:pt x="1123" y="79"/>
                    </a:lnTo>
                    <a:lnTo>
                      <a:pt x="1123" y="79"/>
                    </a:lnTo>
                    <a:lnTo>
                      <a:pt x="1121" y="79"/>
                    </a:lnTo>
                    <a:lnTo>
                      <a:pt x="1121" y="79"/>
                    </a:lnTo>
                    <a:lnTo>
                      <a:pt x="1121" y="79"/>
                    </a:lnTo>
                    <a:lnTo>
                      <a:pt x="1121" y="78"/>
                    </a:lnTo>
                    <a:lnTo>
                      <a:pt x="1121" y="78"/>
                    </a:lnTo>
                    <a:lnTo>
                      <a:pt x="1121" y="78"/>
                    </a:lnTo>
                    <a:lnTo>
                      <a:pt x="1121" y="78"/>
                    </a:lnTo>
                    <a:lnTo>
                      <a:pt x="1121" y="78"/>
                    </a:lnTo>
                    <a:lnTo>
                      <a:pt x="1123" y="78"/>
                    </a:lnTo>
                    <a:lnTo>
                      <a:pt x="1123" y="76"/>
                    </a:lnTo>
                    <a:lnTo>
                      <a:pt x="1123" y="76"/>
                    </a:lnTo>
                    <a:lnTo>
                      <a:pt x="1121" y="76"/>
                    </a:lnTo>
                    <a:lnTo>
                      <a:pt x="1121" y="74"/>
                    </a:lnTo>
                    <a:lnTo>
                      <a:pt x="1121" y="74"/>
                    </a:lnTo>
                    <a:lnTo>
                      <a:pt x="1121" y="74"/>
                    </a:lnTo>
                    <a:lnTo>
                      <a:pt x="1121" y="74"/>
                    </a:lnTo>
                    <a:lnTo>
                      <a:pt x="1120" y="74"/>
                    </a:lnTo>
                    <a:lnTo>
                      <a:pt x="1120" y="74"/>
                    </a:lnTo>
                    <a:lnTo>
                      <a:pt x="1120" y="72"/>
                    </a:lnTo>
                    <a:lnTo>
                      <a:pt x="1120" y="72"/>
                    </a:lnTo>
                    <a:lnTo>
                      <a:pt x="1120" y="72"/>
                    </a:lnTo>
                    <a:lnTo>
                      <a:pt x="1120" y="72"/>
                    </a:lnTo>
                    <a:lnTo>
                      <a:pt x="1120" y="70"/>
                    </a:lnTo>
                    <a:lnTo>
                      <a:pt x="1120" y="70"/>
                    </a:lnTo>
                    <a:lnTo>
                      <a:pt x="1118" y="70"/>
                    </a:lnTo>
                    <a:lnTo>
                      <a:pt x="1118" y="70"/>
                    </a:lnTo>
                    <a:lnTo>
                      <a:pt x="1118" y="70"/>
                    </a:lnTo>
                    <a:lnTo>
                      <a:pt x="1116" y="70"/>
                    </a:lnTo>
                    <a:lnTo>
                      <a:pt x="1116" y="69"/>
                    </a:lnTo>
                    <a:lnTo>
                      <a:pt x="1116" y="69"/>
                    </a:lnTo>
                    <a:lnTo>
                      <a:pt x="1116" y="69"/>
                    </a:lnTo>
                    <a:lnTo>
                      <a:pt x="1116" y="69"/>
                    </a:lnTo>
                    <a:lnTo>
                      <a:pt x="1116" y="67"/>
                    </a:lnTo>
                    <a:lnTo>
                      <a:pt x="1114" y="67"/>
                    </a:lnTo>
                    <a:lnTo>
                      <a:pt x="1114" y="65"/>
                    </a:lnTo>
                    <a:lnTo>
                      <a:pt x="1114" y="65"/>
                    </a:lnTo>
                    <a:lnTo>
                      <a:pt x="1112" y="63"/>
                    </a:lnTo>
                    <a:lnTo>
                      <a:pt x="1112" y="63"/>
                    </a:lnTo>
                    <a:lnTo>
                      <a:pt x="1112" y="63"/>
                    </a:lnTo>
                    <a:lnTo>
                      <a:pt x="1112" y="63"/>
                    </a:lnTo>
                    <a:lnTo>
                      <a:pt x="1112" y="63"/>
                    </a:lnTo>
                    <a:lnTo>
                      <a:pt x="1111" y="63"/>
                    </a:lnTo>
                    <a:lnTo>
                      <a:pt x="1111" y="63"/>
                    </a:lnTo>
                    <a:lnTo>
                      <a:pt x="1111" y="65"/>
                    </a:lnTo>
                    <a:lnTo>
                      <a:pt x="1111" y="65"/>
                    </a:lnTo>
                    <a:lnTo>
                      <a:pt x="1111" y="65"/>
                    </a:lnTo>
                    <a:lnTo>
                      <a:pt x="1111" y="65"/>
                    </a:lnTo>
                    <a:lnTo>
                      <a:pt x="1111" y="67"/>
                    </a:lnTo>
                    <a:lnTo>
                      <a:pt x="1111" y="67"/>
                    </a:lnTo>
                    <a:lnTo>
                      <a:pt x="1111" y="69"/>
                    </a:lnTo>
                    <a:lnTo>
                      <a:pt x="1111" y="69"/>
                    </a:lnTo>
                    <a:lnTo>
                      <a:pt x="1109" y="70"/>
                    </a:lnTo>
                    <a:lnTo>
                      <a:pt x="1109" y="70"/>
                    </a:lnTo>
                    <a:lnTo>
                      <a:pt x="1109" y="72"/>
                    </a:lnTo>
                    <a:lnTo>
                      <a:pt x="1109" y="72"/>
                    </a:lnTo>
                    <a:lnTo>
                      <a:pt x="1109" y="72"/>
                    </a:lnTo>
                    <a:lnTo>
                      <a:pt x="1109" y="72"/>
                    </a:lnTo>
                    <a:lnTo>
                      <a:pt x="1107" y="72"/>
                    </a:lnTo>
                    <a:lnTo>
                      <a:pt x="1107" y="74"/>
                    </a:lnTo>
                    <a:lnTo>
                      <a:pt x="1107" y="74"/>
                    </a:lnTo>
                    <a:lnTo>
                      <a:pt x="1107" y="74"/>
                    </a:lnTo>
                    <a:lnTo>
                      <a:pt x="1107" y="74"/>
                    </a:lnTo>
                    <a:lnTo>
                      <a:pt x="1107" y="74"/>
                    </a:lnTo>
                    <a:lnTo>
                      <a:pt x="1107" y="74"/>
                    </a:lnTo>
                    <a:lnTo>
                      <a:pt x="1107" y="74"/>
                    </a:lnTo>
                    <a:lnTo>
                      <a:pt x="1107" y="74"/>
                    </a:lnTo>
                    <a:lnTo>
                      <a:pt x="1107" y="74"/>
                    </a:lnTo>
                    <a:lnTo>
                      <a:pt x="1105" y="74"/>
                    </a:lnTo>
                    <a:lnTo>
                      <a:pt x="1105" y="74"/>
                    </a:lnTo>
                    <a:lnTo>
                      <a:pt x="1105" y="74"/>
                    </a:lnTo>
                    <a:lnTo>
                      <a:pt x="1103" y="76"/>
                    </a:lnTo>
                    <a:lnTo>
                      <a:pt x="1103" y="76"/>
                    </a:lnTo>
                    <a:lnTo>
                      <a:pt x="1101" y="74"/>
                    </a:lnTo>
                    <a:lnTo>
                      <a:pt x="1101" y="74"/>
                    </a:lnTo>
                    <a:lnTo>
                      <a:pt x="1101" y="74"/>
                    </a:lnTo>
                    <a:lnTo>
                      <a:pt x="1100" y="74"/>
                    </a:lnTo>
                    <a:lnTo>
                      <a:pt x="1100" y="72"/>
                    </a:lnTo>
                    <a:lnTo>
                      <a:pt x="1100" y="72"/>
                    </a:lnTo>
                    <a:lnTo>
                      <a:pt x="1100" y="72"/>
                    </a:lnTo>
                    <a:lnTo>
                      <a:pt x="1100" y="72"/>
                    </a:lnTo>
                    <a:lnTo>
                      <a:pt x="1098" y="70"/>
                    </a:lnTo>
                    <a:lnTo>
                      <a:pt x="1098" y="70"/>
                    </a:lnTo>
                    <a:lnTo>
                      <a:pt x="1098" y="70"/>
                    </a:lnTo>
                    <a:lnTo>
                      <a:pt x="1098" y="69"/>
                    </a:lnTo>
                    <a:lnTo>
                      <a:pt x="1096" y="69"/>
                    </a:lnTo>
                    <a:lnTo>
                      <a:pt x="1096" y="67"/>
                    </a:lnTo>
                    <a:lnTo>
                      <a:pt x="1096" y="67"/>
                    </a:lnTo>
                    <a:lnTo>
                      <a:pt x="1096" y="67"/>
                    </a:lnTo>
                    <a:lnTo>
                      <a:pt x="1096" y="65"/>
                    </a:lnTo>
                    <a:lnTo>
                      <a:pt x="1094" y="65"/>
                    </a:lnTo>
                    <a:lnTo>
                      <a:pt x="1094" y="65"/>
                    </a:lnTo>
                    <a:lnTo>
                      <a:pt x="1094" y="65"/>
                    </a:lnTo>
                    <a:lnTo>
                      <a:pt x="1094" y="65"/>
                    </a:lnTo>
                    <a:lnTo>
                      <a:pt x="1094" y="65"/>
                    </a:lnTo>
                    <a:lnTo>
                      <a:pt x="1092" y="65"/>
                    </a:lnTo>
                    <a:lnTo>
                      <a:pt x="1092" y="65"/>
                    </a:lnTo>
                    <a:lnTo>
                      <a:pt x="1091" y="65"/>
                    </a:lnTo>
                    <a:lnTo>
                      <a:pt x="1091" y="65"/>
                    </a:lnTo>
                    <a:lnTo>
                      <a:pt x="1091" y="65"/>
                    </a:lnTo>
                    <a:lnTo>
                      <a:pt x="1091" y="67"/>
                    </a:lnTo>
                    <a:lnTo>
                      <a:pt x="1091" y="67"/>
                    </a:lnTo>
                    <a:lnTo>
                      <a:pt x="1091" y="67"/>
                    </a:lnTo>
                    <a:lnTo>
                      <a:pt x="1089" y="67"/>
                    </a:lnTo>
                    <a:lnTo>
                      <a:pt x="1089" y="67"/>
                    </a:lnTo>
                    <a:lnTo>
                      <a:pt x="1087" y="67"/>
                    </a:lnTo>
                    <a:lnTo>
                      <a:pt x="1087" y="67"/>
                    </a:lnTo>
                    <a:lnTo>
                      <a:pt x="1085" y="65"/>
                    </a:lnTo>
                    <a:lnTo>
                      <a:pt x="1085" y="65"/>
                    </a:lnTo>
                    <a:lnTo>
                      <a:pt x="1085" y="65"/>
                    </a:lnTo>
                    <a:lnTo>
                      <a:pt x="1083" y="65"/>
                    </a:lnTo>
                    <a:lnTo>
                      <a:pt x="1083" y="65"/>
                    </a:lnTo>
                    <a:lnTo>
                      <a:pt x="1083" y="65"/>
                    </a:lnTo>
                    <a:lnTo>
                      <a:pt x="1083" y="63"/>
                    </a:lnTo>
                    <a:lnTo>
                      <a:pt x="1082" y="63"/>
                    </a:lnTo>
                    <a:lnTo>
                      <a:pt x="1082" y="61"/>
                    </a:lnTo>
                    <a:lnTo>
                      <a:pt x="1082" y="59"/>
                    </a:lnTo>
                    <a:lnTo>
                      <a:pt x="1082" y="59"/>
                    </a:lnTo>
                    <a:lnTo>
                      <a:pt x="1082" y="58"/>
                    </a:lnTo>
                    <a:lnTo>
                      <a:pt x="1082" y="56"/>
                    </a:lnTo>
                    <a:lnTo>
                      <a:pt x="1082" y="56"/>
                    </a:lnTo>
                    <a:lnTo>
                      <a:pt x="1080" y="56"/>
                    </a:lnTo>
                    <a:lnTo>
                      <a:pt x="1080" y="56"/>
                    </a:lnTo>
                    <a:lnTo>
                      <a:pt x="1080" y="54"/>
                    </a:lnTo>
                    <a:lnTo>
                      <a:pt x="1080" y="54"/>
                    </a:lnTo>
                    <a:lnTo>
                      <a:pt x="1078" y="54"/>
                    </a:lnTo>
                    <a:lnTo>
                      <a:pt x="1078" y="54"/>
                    </a:lnTo>
                    <a:lnTo>
                      <a:pt x="1076" y="54"/>
                    </a:lnTo>
                    <a:lnTo>
                      <a:pt x="1076" y="54"/>
                    </a:lnTo>
                    <a:lnTo>
                      <a:pt x="1076" y="54"/>
                    </a:lnTo>
                    <a:lnTo>
                      <a:pt x="1076" y="54"/>
                    </a:lnTo>
                    <a:lnTo>
                      <a:pt x="1074" y="54"/>
                    </a:lnTo>
                    <a:lnTo>
                      <a:pt x="1074" y="54"/>
                    </a:lnTo>
                    <a:lnTo>
                      <a:pt x="1074" y="54"/>
                    </a:lnTo>
                    <a:lnTo>
                      <a:pt x="1074" y="54"/>
                    </a:lnTo>
                    <a:lnTo>
                      <a:pt x="1074" y="56"/>
                    </a:lnTo>
                    <a:lnTo>
                      <a:pt x="1074" y="58"/>
                    </a:lnTo>
                    <a:lnTo>
                      <a:pt x="1074" y="58"/>
                    </a:lnTo>
                    <a:lnTo>
                      <a:pt x="1074" y="58"/>
                    </a:lnTo>
                    <a:lnTo>
                      <a:pt x="1074" y="59"/>
                    </a:lnTo>
                    <a:lnTo>
                      <a:pt x="1074" y="59"/>
                    </a:lnTo>
                    <a:lnTo>
                      <a:pt x="1074" y="59"/>
                    </a:lnTo>
                    <a:lnTo>
                      <a:pt x="1074" y="59"/>
                    </a:lnTo>
                    <a:lnTo>
                      <a:pt x="1074" y="61"/>
                    </a:lnTo>
                    <a:lnTo>
                      <a:pt x="1074" y="61"/>
                    </a:lnTo>
                    <a:lnTo>
                      <a:pt x="1074" y="61"/>
                    </a:lnTo>
                    <a:lnTo>
                      <a:pt x="1076" y="61"/>
                    </a:lnTo>
                    <a:lnTo>
                      <a:pt x="1076" y="61"/>
                    </a:lnTo>
                    <a:lnTo>
                      <a:pt x="1076" y="63"/>
                    </a:lnTo>
                    <a:lnTo>
                      <a:pt x="1076" y="63"/>
                    </a:lnTo>
                    <a:lnTo>
                      <a:pt x="1076" y="63"/>
                    </a:lnTo>
                    <a:lnTo>
                      <a:pt x="1076" y="63"/>
                    </a:lnTo>
                    <a:lnTo>
                      <a:pt x="1074" y="63"/>
                    </a:lnTo>
                    <a:lnTo>
                      <a:pt x="1074" y="63"/>
                    </a:lnTo>
                    <a:lnTo>
                      <a:pt x="1074" y="63"/>
                    </a:lnTo>
                    <a:lnTo>
                      <a:pt x="1074" y="63"/>
                    </a:lnTo>
                    <a:lnTo>
                      <a:pt x="1076" y="63"/>
                    </a:lnTo>
                    <a:lnTo>
                      <a:pt x="1076" y="63"/>
                    </a:lnTo>
                    <a:lnTo>
                      <a:pt x="1076" y="65"/>
                    </a:lnTo>
                    <a:lnTo>
                      <a:pt x="1076" y="65"/>
                    </a:lnTo>
                    <a:lnTo>
                      <a:pt x="1076" y="65"/>
                    </a:lnTo>
                    <a:lnTo>
                      <a:pt x="1076" y="65"/>
                    </a:lnTo>
                    <a:lnTo>
                      <a:pt x="1074" y="65"/>
                    </a:lnTo>
                    <a:lnTo>
                      <a:pt x="1074" y="65"/>
                    </a:lnTo>
                    <a:lnTo>
                      <a:pt x="1074" y="65"/>
                    </a:lnTo>
                    <a:lnTo>
                      <a:pt x="1073" y="65"/>
                    </a:lnTo>
                    <a:lnTo>
                      <a:pt x="1073" y="67"/>
                    </a:lnTo>
                    <a:lnTo>
                      <a:pt x="1073" y="67"/>
                    </a:lnTo>
                    <a:lnTo>
                      <a:pt x="1071" y="67"/>
                    </a:lnTo>
                    <a:lnTo>
                      <a:pt x="1071" y="67"/>
                    </a:lnTo>
                    <a:lnTo>
                      <a:pt x="1071" y="69"/>
                    </a:lnTo>
                    <a:lnTo>
                      <a:pt x="1071" y="70"/>
                    </a:lnTo>
                    <a:lnTo>
                      <a:pt x="1071" y="70"/>
                    </a:lnTo>
                    <a:lnTo>
                      <a:pt x="1073" y="70"/>
                    </a:lnTo>
                    <a:lnTo>
                      <a:pt x="1073" y="70"/>
                    </a:lnTo>
                    <a:lnTo>
                      <a:pt x="1073" y="72"/>
                    </a:lnTo>
                    <a:lnTo>
                      <a:pt x="1074" y="70"/>
                    </a:lnTo>
                    <a:lnTo>
                      <a:pt x="1074" y="70"/>
                    </a:lnTo>
                    <a:lnTo>
                      <a:pt x="1076" y="70"/>
                    </a:lnTo>
                    <a:lnTo>
                      <a:pt x="1076" y="70"/>
                    </a:lnTo>
                    <a:lnTo>
                      <a:pt x="1078" y="72"/>
                    </a:lnTo>
                    <a:lnTo>
                      <a:pt x="1078" y="72"/>
                    </a:lnTo>
                    <a:lnTo>
                      <a:pt x="1078" y="72"/>
                    </a:lnTo>
                    <a:lnTo>
                      <a:pt x="1078" y="74"/>
                    </a:lnTo>
                    <a:lnTo>
                      <a:pt x="1078" y="74"/>
                    </a:lnTo>
                    <a:lnTo>
                      <a:pt x="1078" y="74"/>
                    </a:lnTo>
                    <a:lnTo>
                      <a:pt x="1078" y="76"/>
                    </a:lnTo>
                    <a:lnTo>
                      <a:pt x="1078" y="76"/>
                    </a:lnTo>
                    <a:lnTo>
                      <a:pt x="1076" y="76"/>
                    </a:lnTo>
                    <a:lnTo>
                      <a:pt x="1076" y="76"/>
                    </a:lnTo>
                    <a:lnTo>
                      <a:pt x="1076" y="76"/>
                    </a:lnTo>
                    <a:lnTo>
                      <a:pt x="1074" y="76"/>
                    </a:lnTo>
                    <a:lnTo>
                      <a:pt x="1074" y="76"/>
                    </a:lnTo>
                    <a:lnTo>
                      <a:pt x="1074" y="76"/>
                    </a:lnTo>
                    <a:lnTo>
                      <a:pt x="1074" y="76"/>
                    </a:lnTo>
                    <a:lnTo>
                      <a:pt x="1073" y="76"/>
                    </a:lnTo>
                    <a:lnTo>
                      <a:pt x="1073" y="74"/>
                    </a:lnTo>
                    <a:lnTo>
                      <a:pt x="1073" y="74"/>
                    </a:lnTo>
                    <a:lnTo>
                      <a:pt x="1073" y="74"/>
                    </a:lnTo>
                    <a:lnTo>
                      <a:pt x="1071" y="74"/>
                    </a:lnTo>
                    <a:lnTo>
                      <a:pt x="1071" y="74"/>
                    </a:lnTo>
                    <a:lnTo>
                      <a:pt x="1071" y="74"/>
                    </a:lnTo>
                    <a:lnTo>
                      <a:pt x="1069" y="72"/>
                    </a:lnTo>
                    <a:lnTo>
                      <a:pt x="1069" y="72"/>
                    </a:lnTo>
                    <a:lnTo>
                      <a:pt x="1069" y="72"/>
                    </a:lnTo>
                    <a:lnTo>
                      <a:pt x="1069" y="72"/>
                    </a:lnTo>
                    <a:lnTo>
                      <a:pt x="1069" y="72"/>
                    </a:lnTo>
                    <a:lnTo>
                      <a:pt x="1069" y="70"/>
                    </a:lnTo>
                    <a:lnTo>
                      <a:pt x="1069" y="70"/>
                    </a:lnTo>
                    <a:lnTo>
                      <a:pt x="1069" y="70"/>
                    </a:lnTo>
                    <a:lnTo>
                      <a:pt x="1067" y="70"/>
                    </a:lnTo>
                    <a:lnTo>
                      <a:pt x="1067" y="70"/>
                    </a:lnTo>
                    <a:lnTo>
                      <a:pt x="1067" y="69"/>
                    </a:lnTo>
                    <a:lnTo>
                      <a:pt x="1067" y="69"/>
                    </a:lnTo>
                    <a:lnTo>
                      <a:pt x="1067" y="67"/>
                    </a:lnTo>
                    <a:lnTo>
                      <a:pt x="1067" y="67"/>
                    </a:lnTo>
                    <a:lnTo>
                      <a:pt x="1067" y="65"/>
                    </a:lnTo>
                    <a:lnTo>
                      <a:pt x="1067" y="65"/>
                    </a:lnTo>
                    <a:lnTo>
                      <a:pt x="1065" y="63"/>
                    </a:lnTo>
                    <a:lnTo>
                      <a:pt x="1065" y="63"/>
                    </a:lnTo>
                    <a:lnTo>
                      <a:pt x="1065" y="63"/>
                    </a:lnTo>
                    <a:lnTo>
                      <a:pt x="1065" y="63"/>
                    </a:lnTo>
                    <a:lnTo>
                      <a:pt x="1063" y="63"/>
                    </a:lnTo>
                    <a:lnTo>
                      <a:pt x="1063" y="63"/>
                    </a:lnTo>
                    <a:lnTo>
                      <a:pt x="1063" y="61"/>
                    </a:lnTo>
                    <a:lnTo>
                      <a:pt x="1062" y="61"/>
                    </a:lnTo>
                    <a:lnTo>
                      <a:pt x="1062" y="61"/>
                    </a:lnTo>
                    <a:lnTo>
                      <a:pt x="1062" y="61"/>
                    </a:lnTo>
                    <a:lnTo>
                      <a:pt x="1060" y="61"/>
                    </a:lnTo>
                    <a:lnTo>
                      <a:pt x="1060" y="61"/>
                    </a:lnTo>
                    <a:lnTo>
                      <a:pt x="1060" y="61"/>
                    </a:lnTo>
                    <a:lnTo>
                      <a:pt x="1060" y="63"/>
                    </a:lnTo>
                    <a:lnTo>
                      <a:pt x="1060" y="63"/>
                    </a:lnTo>
                    <a:lnTo>
                      <a:pt x="1060" y="63"/>
                    </a:lnTo>
                    <a:lnTo>
                      <a:pt x="1060" y="63"/>
                    </a:lnTo>
                    <a:lnTo>
                      <a:pt x="1060" y="63"/>
                    </a:lnTo>
                    <a:lnTo>
                      <a:pt x="1060" y="65"/>
                    </a:lnTo>
                    <a:lnTo>
                      <a:pt x="1060" y="65"/>
                    </a:lnTo>
                    <a:lnTo>
                      <a:pt x="1060" y="67"/>
                    </a:lnTo>
                    <a:lnTo>
                      <a:pt x="1060" y="67"/>
                    </a:lnTo>
                    <a:lnTo>
                      <a:pt x="1060" y="67"/>
                    </a:lnTo>
                    <a:lnTo>
                      <a:pt x="1062" y="67"/>
                    </a:lnTo>
                    <a:lnTo>
                      <a:pt x="1062" y="69"/>
                    </a:lnTo>
                    <a:lnTo>
                      <a:pt x="1062" y="69"/>
                    </a:lnTo>
                    <a:lnTo>
                      <a:pt x="1063" y="69"/>
                    </a:lnTo>
                    <a:lnTo>
                      <a:pt x="1063" y="69"/>
                    </a:lnTo>
                    <a:lnTo>
                      <a:pt x="1063" y="69"/>
                    </a:lnTo>
                    <a:lnTo>
                      <a:pt x="1063" y="70"/>
                    </a:lnTo>
                    <a:lnTo>
                      <a:pt x="1063" y="70"/>
                    </a:lnTo>
                    <a:lnTo>
                      <a:pt x="1062" y="70"/>
                    </a:lnTo>
                    <a:lnTo>
                      <a:pt x="1062" y="70"/>
                    </a:lnTo>
                    <a:lnTo>
                      <a:pt x="1062" y="72"/>
                    </a:lnTo>
                    <a:lnTo>
                      <a:pt x="1062" y="72"/>
                    </a:lnTo>
                    <a:lnTo>
                      <a:pt x="1060" y="72"/>
                    </a:lnTo>
                    <a:lnTo>
                      <a:pt x="1060" y="72"/>
                    </a:lnTo>
                    <a:lnTo>
                      <a:pt x="1060" y="72"/>
                    </a:lnTo>
                    <a:lnTo>
                      <a:pt x="1060" y="72"/>
                    </a:lnTo>
                    <a:lnTo>
                      <a:pt x="1058" y="72"/>
                    </a:lnTo>
                    <a:lnTo>
                      <a:pt x="1058" y="72"/>
                    </a:lnTo>
                    <a:lnTo>
                      <a:pt x="1058" y="72"/>
                    </a:lnTo>
                    <a:lnTo>
                      <a:pt x="1056" y="72"/>
                    </a:lnTo>
                    <a:lnTo>
                      <a:pt x="1056" y="72"/>
                    </a:lnTo>
                    <a:lnTo>
                      <a:pt x="1056" y="72"/>
                    </a:lnTo>
                    <a:lnTo>
                      <a:pt x="1056" y="72"/>
                    </a:lnTo>
                    <a:lnTo>
                      <a:pt x="1054" y="72"/>
                    </a:lnTo>
                    <a:lnTo>
                      <a:pt x="1054" y="74"/>
                    </a:lnTo>
                    <a:lnTo>
                      <a:pt x="1054" y="74"/>
                    </a:lnTo>
                    <a:lnTo>
                      <a:pt x="1054" y="76"/>
                    </a:lnTo>
                    <a:lnTo>
                      <a:pt x="1054" y="76"/>
                    </a:lnTo>
                    <a:lnTo>
                      <a:pt x="1054" y="76"/>
                    </a:lnTo>
                    <a:lnTo>
                      <a:pt x="1054" y="76"/>
                    </a:lnTo>
                    <a:lnTo>
                      <a:pt x="1056" y="78"/>
                    </a:lnTo>
                    <a:lnTo>
                      <a:pt x="1056" y="78"/>
                    </a:lnTo>
                    <a:lnTo>
                      <a:pt x="1056" y="78"/>
                    </a:lnTo>
                    <a:lnTo>
                      <a:pt x="1058" y="79"/>
                    </a:lnTo>
                    <a:lnTo>
                      <a:pt x="1058" y="79"/>
                    </a:lnTo>
                    <a:lnTo>
                      <a:pt x="1058" y="81"/>
                    </a:lnTo>
                    <a:lnTo>
                      <a:pt x="1060" y="83"/>
                    </a:lnTo>
                    <a:lnTo>
                      <a:pt x="1060" y="83"/>
                    </a:lnTo>
                    <a:lnTo>
                      <a:pt x="1060" y="85"/>
                    </a:lnTo>
                    <a:lnTo>
                      <a:pt x="1060" y="85"/>
                    </a:lnTo>
                    <a:lnTo>
                      <a:pt x="1060" y="85"/>
                    </a:lnTo>
                    <a:lnTo>
                      <a:pt x="1060" y="85"/>
                    </a:lnTo>
                    <a:lnTo>
                      <a:pt x="1058" y="85"/>
                    </a:lnTo>
                    <a:lnTo>
                      <a:pt x="1058" y="85"/>
                    </a:lnTo>
                    <a:lnTo>
                      <a:pt x="1058" y="85"/>
                    </a:lnTo>
                    <a:lnTo>
                      <a:pt x="1058" y="85"/>
                    </a:lnTo>
                    <a:lnTo>
                      <a:pt x="1056" y="85"/>
                    </a:lnTo>
                    <a:lnTo>
                      <a:pt x="1056" y="85"/>
                    </a:lnTo>
                    <a:lnTo>
                      <a:pt x="1056" y="85"/>
                    </a:lnTo>
                    <a:lnTo>
                      <a:pt x="1056" y="83"/>
                    </a:lnTo>
                    <a:lnTo>
                      <a:pt x="1056" y="83"/>
                    </a:lnTo>
                    <a:lnTo>
                      <a:pt x="1054" y="83"/>
                    </a:lnTo>
                    <a:lnTo>
                      <a:pt x="1054" y="83"/>
                    </a:lnTo>
                    <a:lnTo>
                      <a:pt x="1054" y="81"/>
                    </a:lnTo>
                    <a:lnTo>
                      <a:pt x="1054" y="81"/>
                    </a:lnTo>
                    <a:lnTo>
                      <a:pt x="1053" y="81"/>
                    </a:lnTo>
                    <a:lnTo>
                      <a:pt x="1053" y="81"/>
                    </a:lnTo>
                    <a:lnTo>
                      <a:pt x="1053" y="81"/>
                    </a:lnTo>
                    <a:lnTo>
                      <a:pt x="1051" y="81"/>
                    </a:lnTo>
                    <a:lnTo>
                      <a:pt x="1051" y="81"/>
                    </a:lnTo>
                    <a:lnTo>
                      <a:pt x="1051" y="81"/>
                    </a:lnTo>
                    <a:lnTo>
                      <a:pt x="1049" y="81"/>
                    </a:lnTo>
                    <a:lnTo>
                      <a:pt x="1049" y="81"/>
                    </a:lnTo>
                    <a:lnTo>
                      <a:pt x="1049" y="81"/>
                    </a:lnTo>
                    <a:lnTo>
                      <a:pt x="1047" y="81"/>
                    </a:lnTo>
                    <a:lnTo>
                      <a:pt x="1047" y="81"/>
                    </a:lnTo>
                    <a:lnTo>
                      <a:pt x="1047" y="83"/>
                    </a:lnTo>
                    <a:lnTo>
                      <a:pt x="1047" y="83"/>
                    </a:lnTo>
                    <a:lnTo>
                      <a:pt x="1047" y="85"/>
                    </a:lnTo>
                    <a:lnTo>
                      <a:pt x="1047" y="85"/>
                    </a:lnTo>
                    <a:lnTo>
                      <a:pt x="1049" y="85"/>
                    </a:lnTo>
                    <a:lnTo>
                      <a:pt x="1049" y="87"/>
                    </a:lnTo>
                    <a:lnTo>
                      <a:pt x="1049" y="87"/>
                    </a:lnTo>
                    <a:lnTo>
                      <a:pt x="1051" y="87"/>
                    </a:lnTo>
                    <a:lnTo>
                      <a:pt x="1051" y="87"/>
                    </a:lnTo>
                    <a:lnTo>
                      <a:pt x="1051" y="87"/>
                    </a:lnTo>
                    <a:lnTo>
                      <a:pt x="1053" y="88"/>
                    </a:lnTo>
                    <a:lnTo>
                      <a:pt x="1053" y="88"/>
                    </a:lnTo>
                    <a:lnTo>
                      <a:pt x="1053" y="88"/>
                    </a:lnTo>
                    <a:lnTo>
                      <a:pt x="1053" y="90"/>
                    </a:lnTo>
                    <a:lnTo>
                      <a:pt x="1053" y="90"/>
                    </a:lnTo>
                    <a:lnTo>
                      <a:pt x="1053" y="90"/>
                    </a:lnTo>
                    <a:lnTo>
                      <a:pt x="1053" y="90"/>
                    </a:lnTo>
                    <a:lnTo>
                      <a:pt x="1051" y="90"/>
                    </a:lnTo>
                    <a:lnTo>
                      <a:pt x="1051" y="90"/>
                    </a:lnTo>
                    <a:lnTo>
                      <a:pt x="1049" y="90"/>
                    </a:lnTo>
                    <a:lnTo>
                      <a:pt x="1049" y="90"/>
                    </a:lnTo>
                    <a:lnTo>
                      <a:pt x="1049" y="90"/>
                    </a:lnTo>
                    <a:lnTo>
                      <a:pt x="1049" y="90"/>
                    </a:lnTo>
                    <a:lnTo>
                      <a:pt x="1049" y="90"/>
                    </a:lnTo>
                    <a:lnTo>
                      <a:pt x="1047" y="90"/>
                    </a:lnTo>
                    <a:lnTo>
                      <a:pt x="1047" y="90"/>
                    </a:lnTo>
                    <a:lnTo>
                      <a:pt x="1045" y="90"/>
                    </a:lnTo>
                    <a:lnTo>
                      <a:pt x="1045" y="88"/>
                    </a:lnTo>
                    <a:lnTo>
                      <a:pt x="1045" y="88"/>
                    </a:lnTo>
                    <a:lnTo>
                      <a:pt x="1045" y="88"/>
                    </a:lnTo>
                    <a:lnTo>
                      <a:pt x="1044" y="88"/>
                    </a:lnTo>
                    <a:lnTo>
                      <a:pt x="1044" y="87"/>
                    </a:lnTo>
                    <a:lnTo>
                      <a:pt x="1044" y="87"/>
                    </a:lnTo>
                    <a:lnTo>
                      <a:pt x="1042" y="85"/>
                    </a:lnTo>
                    <a:lnTo>
                      <a:pt x="1042" y="85"/>
                    </a:lnTo>
                    <a:lnTo>
                      <a:pt x="1042" y="85"/>
                    </a:lnTo>
                    <a:lnTo>
                      <a:pt x="1040" y="85"/>
                    </a:lnTo>
                    <a:lnTo>
                      <a:pt x="1040" y="83"/>
                    </a:lnTo>
                    <a:lnTo>
                      <a:pt x="1040" y="83"/>
                    </a:lnTo>
                    <a:lnTo>
                      <a:pt x="1040" y="83"/>
                    </a:lnTo>
                    <a:lnTo>
                      <a:pt x="1040" y="81"/>
                    </a:lnTo>
                    <a:lnTo>
                      <a:pt x="1038" y="78"/>
                    </a:lnTo>
                    <a:lnTo>
                      <a:pt x="1038" y="78"/>
                    </a:lnTo>
                    <a:lnTo>
                      <a:pt x="1038" y="78"/>
                    </a:lnTo>
                    <a:lnTo>
                      <a:pt x="1038" y="76"/>
                    </a:lnTo>
                    <a:lnTo>
                      <a:pt x="1038" y="76"/>
                    </a:lnTo>
                    <a:lnTo>
                      <a:pt x="1038" y="76"/>
                    </a:lnTo>
                    <a:lnTo>
                      <a:pt x="1038" y="76"/>
                    </a:lnTo>
                    <a:lnTo>
                      <a:pt x="1036" y="76"/>
                    </a:lnTo>
                    <a:lnTo>
                      <a:pt x="1036" y="78"/>
                    </a:lnTo>
                    <a:lnTo>
                      <a:pt x="1036" y="78"/>
                    </a:lnTo>
                    <a:lnTo>
                      <a:pt x="1036" y="78"/>
                    </a:lnTo>
                    <a:lnTo>
                      <a:pt x="1036" y="79"/>
                    </a:lnTo>
                    <a:lnTo>
                      <a:pt x="1035" y="79"/>
                    </a:lnTo>
                    <a:lnTo>
                      <a:pt x="1035" y="79"/>
                    </a:lnTo>
                    <a:lnTo>
                      <a:pt x="1035" y="81"/>
                    </a:lnTo>
                    <a:lnTo>
                      <a:pt x="1035" y="81"/>
                    </a:lnTo>
                    <a:lnTo>
                      <a:pt x="1035" y="81"/>
                    </a:lnTo>
                    <a:lnTo>
                      <a:pt x="1035" y="81"/>
                    </a:lnTo>
                    <a:lnTo>
                      <a:pt x="1035" y="81"/>
                    </a:lnTo>
                    <a:lnTo>
                      <a:pt x="1033" y="81"/>
                    </a:lnTo>
                    <a:lnTo>
                      <a:pt x="1033" y="83"/>
                    </a:lnTo>
                    <a:lnTo>
                      <a:pt x="1033" y="83"/>
                    </a:lnTo>
                    <a:lnTo>
                      <a:pt x="1033" y="83"/>
                    </a:lnTo>
                    <a:lnTo>
                      <a:pt x="1033" y="83"/>
                    </a:lnTo>
                    <a:lnTo>
                      <a:pt x="1033" y="83"/>
                    </a:lnTo>
                    <a:lnTo>
                      <a:pt x="1033" y="83"/>
                    </a:lnTo>
                    <a:lnTo>
                      <a:pt x="1033" y="83"/>
                    </a:lnTo>
                    <a:lnTo>
                      <a:pt x="1033" y="85"/>
                    </a:lnTo>
                    <a:lnTo>
                      <a:pt x="1031" y="85"/>
                    </a:lnTo>
                    <a:lnTo>
                      <a:pt x="1031" y="85"/>
                    </a:lnTo>
                    <a:lnTo>
                      <a:pt x="1031" y="85"/>
                    </a:lnTo>
                    <a:lnTo>
                      <a:pt x="1031" y="87"/>
                    </a:lnTo>
                    <a:lnTo>
                      <a:pt x="1029" y="87"/>
                    </a:lnTo>
                    <a:lnTo>
                      <a:pt x="1029" y="87"/>
                    </a:lnTo>
                    <a:lnTo>
                      <a:pt x="1029" y="87"/>
                    </a:lnTo>
                    <a:lnTo>
                      <a:pt x="1029" y="87"/>
                    </a:lnTo>
                    <a:lnTo>
                      <a:pt x="1029" y="87"/>
                    </a:lnTo>
                    <a:lnTo>
                      <a:pt x="1027" y="87"/>
                    </a:lnTo>
                    <a:lnTo>
                      <a:pt x="1027" y="87"/>
                    </a:lnTo>
                    <a:lnTo>
                      <a:pt x="1027" y="85"/>
                    </a:lnTo>
                    <a:lnTo>
                      <a:pt x="1027" y="85"/>
                    </a:lnTo>
                    <a:lnTo>
                      <a:pt x="1027" y="85"/>
                    </a:lnTo>
                    <a:lnTo>
                      <a:pt x="1027" y="83"/>
                    </a:lnTo>
                    <a:lnTo>
                      <a:pt x="1027" y="83"/>
                    </a:lnTo>
                    <a:lnTo>
                      <a:pt x="1027" y="81"/>
                    </a:lnTo>
                    <a:lnTo>
                      <a:pt x="1027" y="81"/>
                    </a:lnTo>
                    <a:lnTo>
                      <a:pt x="1027" y="81"/>
                    </a:lnTo>
                    <a:lnTo>
                      <a:pt x="1027" y="79"/>
                    </a:lnTo>
                    <a:lnTo>
                      <a:pt x="1027" y="79"/>
                    </a:lnTo>
                    <a:lnTo>
                      <a:pt x="1027" y="79"/>
                    </a:lnTo>
                    <a:lnTo>
                      <a:pt x="1027" y="79"/>
                    </a:lnTo>
                    <a:lnTo>
                      <a:pt x="1027" y="79"/>
                    </a:lnTo>
                    <a:lnTo>
                      <a:pt x="1027" y="78"/>
                    </a:lnTo>
                    <a:lnTo>
                      <a:pt x="1026" y="78"/>
                    </a:lnTo>
                    <a:lnTo>
                      <a:pt x="1026" y="78"/>
                    </a:lnTo>
                    <a:lnTo>
                      <a:pt x="1026" y="78"/>
                    </a:lnTo>
                    <a:lnTo>
                      <a:pt x="1024" y="79"/>
                    </a:lnTo>
                    <a:lnTo>
                      <a:pt x="1024" y="79"/>
                    </a:lnTo>
                    <a:lnTo>
                      <a:pt x="1024" y="79"/>
                    </a:lnTo>
                    <a:lnTo>
                      <a:pt x="1022" y="79"/>
                    </a:lnTo>
                    <a:lnTo>
                      <a:pt x="1022" y="81"/>
                    </a:lnTo>
                    <a:lnTo>
                      <a:pt x="1020" y="81"/>
                    </a:lnTo>
                    <a:lnTo>
                      <a:pt x="1020" y="81"/>
                    </a:lnTo>
                    <a:lnTo>
                      <a:pt x="1020" y="81"/>
                    </a:lnTo>
                    <a:lnTo>
                      <a:pt x="1018" y="83"/>
                    </a:lnTo>
                    <a:lnTo>
                      <a:pt x="1018" y="83"/>
                    </a:lnTo>
                    <a:lnTo>
                      <a:pt x="1018" y="83"/>
                    </a:lnTo>
                    <a:lnTo>
                      <a:pt x="1018" y="83"/>
                    </a:lnTo>
                    <a:lnTo>
                      <a:pt x="1018" y="83"/>
                    </a:lnTo>
                    <a:lnTo>
                      <a:pt x="1018" y="85"/>
                    </a:lnTo>
                    <a:lnTo>
                      <a:pt x="1016" y="85"/>
                    </a:lnTo>
                    <a:lnTo>
                      <a:pt x="1016" y="85"/>
                    </a:lnTo>
                    <a:lnTo>
                      <a:pt x="1016" y="85"/>
                    </a:lnTo>
                    <a:lnTo>
                      <a:pt x="1016" y="85"/>
                    </a:lnTo>
                    <a:lnTo>
                      <a:pt x="1015" y="87"/>
                    </a:lnTo>
                    <a:lnTo>
                      <a:pt x="1013" y="87"/>
                    </a:lnTo>
                    <a:lnTo>
                      <a:pt x="1013" y="87"/>
                    </a:lnTo>
                    <a:lnTo>
                      <a:pt x="1011" y="87"/>
                    </a:lnTo>
                    <a:lnTo>
                      <a:pt x="1011" y="87"/>
                    </a:lnTo>
                    <a:lnTo>
                      <a:pt x="1011" y="87"/>
                    </a:lnTo>
                    <a:lnTo>
                      <a:pt x="1011" y="88"/>
                    </a:lnTo>
                    <a:lnTo>
                      <a:pt x="1011" y="88"/>
                    </a:lnTo>
                    <a:lnTo>
                      <a:pt x="1011" y="88"/>
                    </a:lnTo>
                    <a:lnTo>
                      <a:pt x="1009" y="88"/>
                    </a:lnTo>
                    <a:lnTo>
                      <a:pt x="1009" y="88"/>
                    </a:lnTo>
                    <a:lnTo>
                      <a:pt x="1009" y="92"/>
                    </a:lnTo>
                    <a:lnTo>
                      <a:pt x="1009" y="92"/>
                    </a:lnTo>
                    <a:lnTo>
                      <a:pt x="1009" y="92"/>
                    </a:lnTo>
                    <a:lnTo>
                      <a:pt x="1011" y="94"/>
                    </a:lnTo>
                    <a:lnTo>
                      <a:pt x="1011" y="94"/>
                    </a:lnTo>
                    <a:lnTo>
                      <a:pt x="1011" y="94"/>
                    </a:lnTo>
                    <a:lnTo>
                      <a:pt x="1011" y="94"/>
                    </a:lnTo>
                    <a:lnTo>
                      <a:pt x="1011" y="94"/>
                    </a:lnTo>
                    <a:lnTo>
                      <a:pt x="1011" y="96"/>
                    </a:lnTo>
                    <a:lnTo>
                      <a:pt x="1011" y="96"/>
                    </a:lnTo>
                    <a:lnTo>
                      <a:pt x="1011" y="96"/>
                    </a:lnTo>
                    <a:lnTo>
                      <a:pt x="1011" y="96"/>
                    </a:lnTo>
                    <a:lnTo>
                      <a:pt x="1011" y="97"/>
                    </a:lnTo>
                    <a:lnTo>
                      <a:pt x="1009" y="97"/>
                    </a:lnTo>
                    <a:lnTo>
                      <a:pt x="1009" y="97"/>
                    </a:lnTo>
                    <a:lnTo>
                      <a:pt x="1009" y="99"/>
                    </a:lnTo>
                    <a:lnTo>
                      <a:pt x="1009" y="101"/>
                    </a:lnTo>
                    <a:lnTo>
                      <a:pt x="1009" y="103"/>
                    </a:lnTo>
                    <a:lnTo>
                      <a:pt x="1011" y="103"/>
                    </a:lnTo>
                    <a:lnTo>
                      <a:pt x="1011" y="103"/>
                    </a:lnTo>
                    <a:lnTo>
                      <a:pt x="1011" y="105"/>
                    </a:lnTo>
                    <a:lnTo>
                      <a:pt x="1011" y="105"/>
                    </a:lnTo>
                    <a:lnTo>
                      <a:pt x="1011" y="105"/>
                    </a:lnTo>
                    <a:lnTo>
                      <a:pt x="1011" y="105"/>
                    </a:lnTo>
                    <a:lnTo>
                      <a:pt x="1011" y="108"/>
                    </a:lnTo>
                    <a:lnTo>
                      <a:pt x="1011" y="108"/>
                    </a:lnTo>
                    <a:lnTo>
                      <a:pt x="1011" y="108"/>
                    </a:lnTo>
                    <a:lnTo>
                      <a:pt x="1011" y="110"/>
                    </a:lnTo>
                    <a:lnTo>
                      <a:pt x="1011" y="110"/>
                    </a:lnTo>
                    <a:lnTo>
                      <a:pt x="1011" y="110"/>
                    </a:lnTo>
                    <a:lnTo>
                      <a:pt x="1011" y="110"/>
                    </a:lnTo>
                    <a:lnTo>
                      <a:pt x="1011" y="112"/>
                    </a:lnTo>
                    <a:lnTo>
                      <a:pt x="1011" y="114"/>
                    </a:lnTo>
                    <a:lnTo>
                      <a:pt x="1011" y="114"/>
                    </a:lnTo>
                    <a:lnTo>
                      <a:pt x="1011" y="114"/>
                    </a:lnTo>
                    <a:lnTo>
                      <a:pt x="1011" y="114"/>
                    </a:lnTo>
                    <a:lnTo>
                      <a:pt x="1011" y="114"/>
                    </a:lnTo>
                    <a:lnTo>
                      <a:pt x="1011" y="114"/>
                    </a:lnTo>
                    <a:lnTo>
                      <a:pt x="1011" y="116"/>
                    </a:lnTo>
                    <a:lnTo>
                      <a:pt x="1009" y="116"/>
                    </a:lnTo>
                    <a:lnTo>
                      <a:pt x="1009" y="116"/>
                    </a:lnTo>
                    <a:lnTo>
                      <a:pt x="1009" y="116"/>
                    </a:lnTo>
                    <a:lnTo>
                      <a:pt x="1007" y="116"/>
                    </a:lnTo>
                    <a:lnTo>
                      <a:pt x="1007" y="116"/>
                    </a:lnTo>
                    <a:lnTo>
                      <a:pt x="1007" y="117"/>
                    </a:lnTo>
                    <a:lnTo>
                      <a:pt x="1007" y="117"/>
                    </a:lnTo>
                    <a:lnTo>
                      <a:pt x="1006" y="117"/>
                    </a:lnTo>
                    <a:lnTo>
                      <a:pt x="1006" y="117"/>
                    </a:lnTo>
                    <a:lnTo>
                      <a:pt x="1006" y="117"/>
                    </a:lnTo>
                    <a:lnTo>
                      <a:pt x="1006" y="119"/>
                    </a:lnTo>
                    <a:lnTo>
                      <a:pt x="1006" y="119"/>
                    </a:lnTo>
                    <a:lnTo>
                      <a:pt x="1006" y="119"/>
                    </a:lnTo>
                    <a:lnTo>
                      <a:pt x="1006" y="119"/>
                    </a:lnTo>
                    <a:lnTo>
                      <a:pt x="1004" y="119"/>
                    </a:lnTo>
                    <a:lnTo>
                      <a:pt x="1004" y="119"/>
                    </a:lnTo>
                    <a:lnTo>
                      <a:pt x="1004" y="121"/>
                    </a:lnTo>
                    <a:lnTo>
                      <a:pt x="1004" y="121"/>
                    </a:lnTo>
                    <a:lnTo>
                      <a:pt x="1004" y="121"/>
                    </a:lnTo>
                    <a:lnTo>
                      <a:pt x="1002" y="123"/>
                    </a:lnTo>
                    <a:lnTo>
                      <a:pt x="1002" y="123"/>
                    </a:lnTo>
                    <a:lnTo>
                      <a:pt x="1002" y="123"/>
                    </a:lnTo>
                    <a:lnTo>
                      <a:pt x="1002" y="123"/>
                    </a:lnTo>
                    <a:lnTo>
                      <a:pt x="1002" y="125"/>
                    </a:lnTo>
                    <a:lnTo>
                      <a:pt x="1002" y="125"/>
                    </a:lnTo>
                    <a:lnTo>
                      <a:pt x="1002" y="125"/>
                    </a:lnTo>
                    <a:lnTo>
                      <a:pt x="1002" y="126"/>
                    </a:lnTo>
                    <a:lnTo>
                      <a:pt x="1002" y="126"/>
                    </a:lnTo>
                    <a:lnTo>
                      <a:pt x="1002" y="126"/>
                    </a:lnTo>
                    <a:lnTo>
                      <a:pt x="1002" y="128"/>
                    </a:lnTo>
                    <a:lnTo>
                      <a:pt x="1002" y="128"/>
                    </a:lnTo>
                    <a:lnTo>
                      <a:pt x="1002" y="128"/>
                    </a:lnTo>
                    <a:lnTo>
                      <a:pt x="1002" y="130"/>
                    </a:lnTo>
                    <a:lnTo>
                      <a:pt x="1002" y="130"/>
                    </a:lnTo>
                    <a:lnTo>
                      <a:pt x="1002" y="130"/>
                    </a:lnTo>
                    <a:lnTo>
                      <a:pt x="1002" y="130"/>
                    </a:lnTo>
                    <a:lnTo>
                      <a:pt x="1002" y="130"/>
                    </a:lnTo>
                    <a:lnTo>
                      <a:pt x="1002" y="130"/>
                    </a:lnTo>
                    <a:lnTo>
                      <a:pt x="1002" y="132"/>
                    </a:lnTo>
                    <a:lnTo>
                      <a:pt x="1002" y="132"/>
                    </a:lnTo>
                    <a:lnTo>
                      <a:pt x="1002" y="132"/>
                    </a:lnTo>
                    <a:lnTo>
                      <a:pt x="1002" y="132"/>
                    </a:lnTo>
                    <a:lnTo>
                      <a:pt x="1002" y="132"/>
                    </a:lnTo>
                    <a:lnTo>
                      <a:pt x="1004" y="132"/>
                    </a:lnTo>
                    <a:lnTo>
                      <a:pt x="1004" y="132"/>
                    </a:lnTo>
                    <a:lnTo>
                      <a:pt x="1004" y="132"/>
                    </a:lnTo>
                    <a:lnTo>
                      <a:pt x="1004" y="134"/>
                    </a:lnTo>
                    <a:lnTo>
                      <a:pt x="1006" y="134"/>
                    </a:lnTo>
                    <a:lnTo>
                      <a:pt x="1006" y="134"/>
                    </a:lnTo>
                    <a:lnTo>
                      <a:pt x="1006" y="134"/>
                    </a:lnTo>
                    <a:lnTo>
                      <a:pt x="1006" y="134"/>
                    </a:lnTo>
                    <a:lnTo>
                      <a:pt x="1006" y="135"/>
                    </a:lnTo>
                    <a:lnTo>
                      <a:pt x="1007" y="135"/>
                    </a:lnTo>
                    <a:lnTo>
                      <a:pt x="1007" y="137"/>
                    </a:lnTo>
                    <a:lnTo>
                      <a:pt x="1007" y="137"/>
                    </a:lnTo>
                    <a:lnTo>
                      <a:pt x="1007" y="139"/>
                    </a:lnTo>
                    <a:lnTo>
                      <a:pt x="1007" y="141"/>
                    </a:lnTo>
                    <a:lnTo>
                      <a:pt x="1007" y="141"/>
                    </a:lnTo>
                    <a:lnTo>
                      <a:pt x="1007" y="141"/>
                    </a:lnTo>
                    <a:lnTo>
                      <a:pt x="1007" y="141"/>
                    </a:lnTo>
                    <a:lnTo>
                      <a:pt x="1007" y="143"/>
                    </a:lnTo>
                    <a:lnTo>
                      <a:pt x="1007" y="143"/>
                    </a:lnTo>
                    <a:lnTo>
                      <a:pt x="1007" y="143"/>
                    </a:lnTo>
                    <a:lnTo>
                      <a:pt x="1007" y="143"/>
                    </a:lnTo>
                    <a:lnTo>
                      <a:pt x="1007" y="143"/>
                    </a:lnTo>
                    <a:lnTo>
                      <a:pt x="1007" y="145"/>
                    </a:lnTo>
                    <a:lnTo>
                      <a:pt x="1007" y="145"/>
                    </a:lnTo>
                    <a:lnTo>
                      <a:pt x="1006" y="145"/>
                    </a:lnTo>
                    <a:lnTo>
                      <a:pt x="1006" y="145"/>
                    </a:lnTo>
                    <a:lnTo>
                      <a:pt x="1006" y="146"/>
                    </a:lnTo>
                    <a:lnTo>
                      <a:pt x="1006" y="146"/>
                    </a:lnTo>
                    <a:lnTo>
                      <a:pt x="1006" y="146"/>
                    </a:lnTo>
                    <a:lnTo>
                      <a:pt x="1006" y="146"/>
                    </a:lnTo>
                    <a:lnTo>
                      <a:pt x="1006" y="146"/>
                    </a:lnTo>
                    <a:lnTo>
                      <a:pt x="1006" y="148"/>
                    </a:lnTo>
                    <a:lnTo>
                      <a:pt x="1006" y="148"/>
                    </a:lnTo>
                    <a:lnTo>
                      <a:pt x="1006" y="148"/>
                    </a:lnTo>
                    <a:lnTo>
                      <a:pt x="1006" y="148"/>
                    </a:lnTo>
                    <a:lnTo>
                      <a:pt x="1006" y="148"/>
                    </a:lnTo>
                    <a:lnTo>
                      <a:pt x="1006" y="150"/>
                    </a:lnTo>
                    <a:lnTo>
                      <a:pt x="1006" y="150"/>
                    </a:lnTo>
                    <a:lnTo>
                      <a:pt x="1006" y="150"/>
                    </a:lnTo>
                    <a:lnTo>
                      <a:pt x="1006" y="150"/>
                    </a:lnTo>
                    <a:lnTo>
                      <a:pt x="1006" y="150"/>
                    </a:lnTo>
                    <a:lnTo>
                      <a:pt x="1006" y="152"/>
                    </a:lnTo>
                    <a:lnTo>
                      <a:pt x="1004" y="152"/>
                    </a:lnTo>
                    <a:lnTo>
                      <a:pt x="1004" y="152"/>
                    </a:lnTo>
                    <a:lnTo>
                      <a:pt x="1004" y="154"/>
                    </a:lnTo>
                    <a:lnTo>
                      <a:pt x="1004" y="154"/>
                    </a:lnTo>
                    <a:lnTo>
                      <a:pt x="1002" y="154"/>
                    </a:lnTo>
                    <a:lnTo>
                      <a:pt x="1002" y="155"/>
                    </a:lnTo>
                    <a:lnTo>
                      <a:pt x="1002" y="155"/>
                    </a:lnTo>
                    <a:lnTo>
                      <a:pt x="1002" y="155"/>
                    </a:lnTo>
                    <a:lnTo>
                      <a:pt x="1002" y="155"/>
                    </a:lnTo>
                    <a:lnTo>
                      <a:pt x="1002" y="157"/>
                    </a:lnTo>
                    <a:lnTo>
                      <a:pt x="1002" y="157"/>
                    </a:lnTo>
                    <a:lnTo>
                      <a:pt x="1002" y="157"/>
                    </a:lnTo>
                    <a:lnTo>
                      <a:pt x="1002" y="157"/>
                    </a:lnTo>
                    <a:lnTo>
                      <a:pt x="1002" y="157"/>
                    </a:lnTo>
                    <a:lnTo>
                      <a:pt x="1004" y="159"/>
                    </a:lnTo>
                    <a:lnTo>
                      <a:pt x="1004" y="159"/>
                    </a:lnTo>
                    <a:lnTo>
                      <a:pt x="1004" y="159"/>
                    </a:lnTo>
                    <a:lnTo>
                      <a:pt x="1004" y="159"/>
                    </a:lnTo>
                    <a:lnTo>
                      <a:pt x="1004" y="159"/>
                    </a:lnTo>
                    <a:lnTo>
                      <a:pt x="1004" y="159"/>
                    </a:lnTo>
                    <a:lnTo>
                      <a:pt x="1004" y="161"/>
                    </a:lnTo>
                    <a:lnTo>
                      <a:pt x="1006" y="161"/>
                    </a:lnTo>
                    <a:lnTo>
                      <a:pt x="1006" y="161"/>
                    </a:lnTo>
                    <a:lnTo>
                      <a:pt x="1006" y="161"/>
                    </a:lnTo>
                    <a:lnTo>
                      <a:pt x="1006" y="161"/>
                    </a:lnTo>
                    <a:lnTo>
                      <a:pt x="1006" y="161"/>
                    </a:lnTo>
                    <a:lnTo>
                      <a:pt x="1006" y="163"/>
                    </a:lnTo>
                    <a:lnTo>
                      <a:pt x="1006" y="163"/>
                    </a:lnTo>
                    <a:lnTo>
                      <a:pt x="1007" y="163"/>
                    </a:lnTo>
                    <a:lnTo>
                      <a:pt x="1007" y="163"/>
                    </a:lnTo>
                    <a:lnTo>
                      <a:pt x="1007" y="163"/>
                    </a:lnTo>
                    <a:lnTo>
                      <a:pt x="1007" y="163"/>
                    </a:lnTo>
                    <a:lnTo>
                      <a:pt x="1009" y="163"/>
                    </a:lnTo>
                    <a:lnTo>
                      <a:pt x="1011" y="164"/>
                    </a:lnTo>
                    <a:lnTo>
                      <a:pt x="1011" y="164"/>
                    </a:lnTo>
                    <a:lnTo>
                      <a:pt x="1011" y="164"/>
                    </a:lnTo>
                    <a:lnTo>
                      <a:pt x="1011" y="164"/>
                    </a:lnTo>
                    <a:lnTo>
                      <a:pt x="1013" y="164"/>
                    </a:lnTo>
                    <a:lnTo>
                      <a:pt x="1013" y="164"/>
                    </a:lnTo>
                    <a:lnTo>
                      <a:pt x="1013" y="164"/>
                    </a:lnTo>
                    <a:lnTo>
                      <a:pt x="1013" y="164"/>
                    </a:lnTo>
                    <a:lnTo>
                      <a:pt x="1013" y="166"/>
                    </a:lnTo>
                    <a:lnTo>
                      <a:pt x="1013" y="166"/>
                    </a:lnTo>
                    <a:lnTo>
                      <a:pt x="1013" y="166"/>
                    </a:lnTo>
                    <a:lnTo>
                      <a:pt x="1013" y="166"/>
                    </a:lnTo>
                    <a:lnTo>
                      <a:pt x="1013" y="166"/>
                    </a:lnTo>
                    <a:lnTo>
                      <a:pt x="1015" y="166"/>
                    </a:lnTo>
                    <a:lnTo>
                      <a:pt x="1015" y="166"/>
                    </a:lnTo>
                    <a:lnTo>
                      <a:pt x="1015" y="166"/>
                    </a:lnTo>
                    <a:lnTo>
                      <a:pt x="1015" y="166"/>
                    </a:lnTo>
                    <a:lnTo>
                      <a:pt x="1015" y="166"/>
                    </a:lnTo>
                    <a:lnTo>
                      <a:pt x="1016" y="166"/>
                    </a:lnTo>
                    <a:lnTo>
                      <a:pt x="1016" y="166"/>
                    </a:lnTo>
                    <a:lnTo>
                      <a:pt x="1016" y="166"/>
                    </a:lnTo>
                    <a:lnTo>
                      <a:pt x="1016" y="168"/>
                    </a:lnTo>
                    <a:lnTo>
                      <a:pt x="1016" y="168"/>
                    </a:lnTo>
                    <a:lnTo>
                      <a:pt x="1016" y="168"/>
                    </a:lnTo>
                    <a:lnTo>
                      <a:pt x="1018" y="170"/>
                    </a:lnTo>
                    <a:lnTo>
                      <a:pt x="1018" y="170"/>
                    </a:lnTo>
                    <a:lnTo>
                      <a:pt x="1018" y="170"/>
                    </a:lnTo>
                    <a:lnTo>
                      <a:pt x="1018" y="170"/>
                    </a:lnTo>
                    <a:lnTo>
                      <a:pt x="1018" y="170"/>
                    </a:lnTo>
                    <a:lnTo>
                      <a:pt x="1020" y="172"/>
                    </a:lnTo>
                    <a:lnTo>
                      <a:pt x="1020" y="172"/>
                    </a:lnTo>
                    <a:lnTo>
                      <a:pt x="1020" y="172"/>
                    </a:lnTo>
                    <a:lnTo>
                      <a:pt x="1020" y="172"/>
                    </a:lnTo>
                    <a:lnTo>
                      <a:pt x="1020" y="173"/>
                    </a:lnTo>
                    <a:lnTo>
                      <a:pt x="1022" y="173"/>
                    </a:lnTo>
                    <a:lnTo>
                      <a:pt x="1022" y="175"/>
                    </a:lnTo>
                    <a:lnTo>
                      <a:pt x="1022" y="175"/>
                    </a:lnTo>
                    <a:lnTo>
                      <a:pt x="1022" y="175"/>
                    </a:lnTo>
                    <a:lnTo>
                      <a:pt x="1024" y="177"/>
                    </a:lnTo>
                    <a:lnTo>
                      <a:pt x="1026" y="179"/>
                    </a:lnTo>
                    <a:lnTo>
                      <a:pt x="1026" y="179"/>
                    </a:lnTo>
                    <a:lnTo>
                      <a:pt x="1027" y="181"/>
                    </a:lnTo>
                    <a:lnTo>
                      <a:pt x="1027" y="181"/>
                    </a:lnTo>
                    <a:lnTo>
                      <a:pt x="1027" y="181"/>
                    </a:lnTo>
                    <a:lnTo>
                      <a:pt x="1027" y="181"/>
                    </a:lnTo>
                    <a:lnTo>
                      <a:pt x="1027" y="181"/>
                    </a:lnTo>
                    <a:lnTo>
                      <a:pt x="1027" y="181"/>
                    </a:lnTo>
                    <a:lnTo>
                      <a:pt x="1029" y="182"/>
                    </a:lnTo>
                    <a:lnTo>
                      <a:pt x="1029" y="182"/>
                    </a:lnTo>
                    <a:lnTo>
                      <a:pt x="1029" y="182"/>
                    </a:lnTo>
                    <a:lnTo>
                      <a:pt x="1031" y="182"/>
                    </a:lnTo>
                    <a:lnTo>
                      <a:pt x="1031" y="184"/>
                    </a:lnTo>
                    <a:lnTo>
                      <a:pt x="1035" y="184"/>
                    </a:lnTo>
                    <a:lnTo>
                      <a:pt x="1038" y="184"/>
                    </a:lnTo>
                    <a:lnTo>
                      <a:pt x="1042" y="184"/>
                    </a:lnTo>
                    <a:lnTo>
                      <a:pt x="1044" y="184"/>
                    </a:lnTo>
                    <a:lnTo>
                      <a:pt x="1045" y="184"/>
                    </a:lnTo>
                    <a:lnTo>
                      <a:pt x="1047" y="184"/>
                    </a:lnTo>
                    <a:lnTo>
                      <a:pt x="1047" y="184"/>
                    </a:lnTo>
                    <a:lnTo>
                      <a:pt x="1049" y="184"/>
                    </a:lnTo>
                    <a:lnTo>
                      <a:pt x="1049" y="184"/>
                    </a:lnTo>
                    <a:lnTo>
                      <a:pt x="1051" y="184"/>
                    </a:lnTo>
                    <a:lnTo>
                      <a:pt x="1051" y="184"/>
                    </a:lnTo>
                    <a:lnTo>
                      <a:pt x="1053" y="184"/>
                    </a:lnTo>
                    <a:lnTo>
                      <a:pt x="1053" y="184"/>
                    </a:lnTo>
                    <a:lnTo>
                      <a:pt x="1054" y="184"/>
                    </a:lnTo>
                    <a:lnTo>
                      <a:pt x="1056" y="184"/>
                    </a:lnTo>
                    <a:lnTo>
                      <a:pt x="1056" y="184"/>
                    </a:lnTo>
                    <a:lnTo>
                      <a:pt x="1056" y="184"/>
                    </a:lnTo>
                    <a:lnTo>
                      <a:pt x="1056" y="182"/>
                    </a:lnTo>
                    <a:lnTo>
                      <a:pt x="1058" y="181"/>
                    </a:lnTo>
                    <a:lnTo>
                      <a:pt x="1058" y="181"/>
                    </a:lnTo>
                    <a:lnTo>
                      <a:pt x="1058" y="181"/>
                    </a:lnTo>
                    <a:lnTo>
                      <a:pt x="1058" y="181"/>
                    </a:lnTo>
                    <a:lnTo>
                      <a:pt x="1060" y="181"/>
                    </a:lnTo>
                    <a:lnTo>
                      <a:pt x="1060" y="181"/>
                    </a:lnTo>
                    <a:lnTo>
                      <a:pt x="1062" y="181"/>
                    </a:lnTo>
                    <a:lnTo>
                      <a:pt x="1063" y="182"/>
                    </a:lnTo>
                    <a:lnTo>
                      <a:pt x="1063" y="182"/>
                    </a:lnTo>
                    <a:lnTo>
                      <a:pt x="1065" y="182"/>
                    </a:lnTo>
                    <a:lnTo>
                      <a:pt x="1065" y="181"/>
                    </a:lnTo>
                    <a:lnTo>
                      <a:pt x="1065" y="181"/>
                    </a:lnTo>
                    <a:lnTo>
                      <a:pt x="1067" y="181"/>
                    </a:lnTo>
                    <a:lnTo>
                      <a:pt x="1067" y="181"/>
                    </a:lnTo>
                    <a:lnTo>
                      <a:pt x="1067" y="181"/>
                    </a:lnTo>
                    <a:lnTo>
                      <a:pt x="1069" y="181"/>
                    </a:lnTo>
                    <a:lnTo>
                      <a:pt x="1069" y="181"/>
                    </a:lnTo>
                    <a:lnTo>
                      <a:pt x="1071" y="181"/>
                    </a:lnTo>
                    <a:lnTo>
                      <a:pt x="1071" y="181"/>
                    </a:lnTo>
                    <a:lnTo>
                      <a:pt x="1071" y="181"/>
                    </a:lnTo>
                    <a:lnTo>
                      <a:pt x="1071" y="181"/>
                    </a:lnTo>
                    <a:lnTo>
                      <a:pt x="1074" y="181"/>
                    </a:lnTo>
                    <a:lnTo>
                      <a:pt x="1076" y="181"/>
                    </a:lnTo>
                    <a:lnTo>
                      <a:pt x="1080" y="181"/>
                    </a:lnTo>
                    <a:lnTo>
                      <a:pt x="1080" y="181"/>
                    </a:lnTo>
                    <a:lnTo>
                      <a:pt x="1082" y="181"/>
                    </a:lnTo>
                    <a:lnTo>
                      <a:pt x="1082" y="181"/>
                    </a:lnTo>
                    <a:lnTo>
                      <a:pt x="1082" y="182"/>
                    </a:lnTo>
                    <a:lnTo>
                      <a:pt x="1082" y="182"/>
                    </a:lnTo>
                    <a:lnTo>
                      <a:pt x="1082" y="182"/>
                    </a:lnTo>
                    <a:lnTo>
                      <a:pt x="1082" y="182"/>
                    </a:lnTo>
                    <a:lnTo>
                      <a:pt x="1083" y="182"/>
                    </a:lnTo>
                    <a:lnTo>
                      <a:pt x="1083" y="184"/>
                    </a:lnTo>
                    <a:lnTo>
                      <a:pt x="1083" y="184"/>
                    </a:lnTo>
                    <a:lnTo>
                      <a:pt x="1085" y="184"/>
                    </a:lnTo>
                    <a:lnTo>
                      <a:pt x="1085" y="184"/>
                    </a:lnTo>
                    <a:lnTo>
                      <a:pt x="1085" y="184"/>
                    </a:lnTo>
                    <a:lnTo>
                      <a:pt x="1087" y="184"/>
                    </a:lnTo>
                    <a:lnTo>
                      <a:pt x="1087" y="184"/>
                    </a:lnTo>
                    <a:lnTo>
                      <a:pt x="1087" y="186"/>
                    </a:lnTo>
                    <a:lnTo>
                      <a:pt x="1089" y="186"/>
                    </a:lnTo>
                    <a:lnTo>
                      <a:pt x="1089" y="186"/>
                    </a:lnTo>
                    <a:lnTo>
                      <a:pt x="1089" y="186"/>
                    </a:lnTo>
                    <a:lnTo>
                      <a:pt x="1089" y="186"/>
                    </a:lnTo>
                    <a:lnTo>
                      <a:pt x="1089" y="188"/>
                    </a:lnTo>
                    <a:lnTo>
                      <a:pt x="1091" y="188"/>
                    </a:lnTo>
                    <a:lnTo>
                      <a:pt x="1091" y="188"/>
                    </a:lnTo>
                    <a:lnTo>
                      <a:pt x="1092" y="188"/>
                    </a:lnTo>
                    <a:lnTo>
                      <a:pt x="1092" y="188"/>
                    </a:lnTo>
                    <a:lnTo>
                      <a:pt x="1092" y="188"/>
                    </a:lnTo>
                    <a:lnTo>
                      <a:pt x="1092" y="188"/>
                    </a:lnTo>
                    <a:lnTo>
                      <a:pt x="1094" y="190"/>
                    </a:lnTo>
                    <a:lnTo>
                      <a:pt x="1094" y="190"/>
                    </a:lnTo>
                    <a:lnTo>
                      <a:pt x="1094" y="190"/>
                    </a:lnTo>
                    <a:lnTo>
                      <a:pt x="1094" y="190"/>
                    </a:lnTo>
                    <a:lnTo>
                      <a:pt x="1094" y="190"/>
                    </a:lnTo>
                    <a:lnTo>
                      <a:pt x="1096" y="192"/>
                    </a:lnTo>
                    <a:lnTo>
                      <a:pt x="1098" y="192"/>
                    </a:lnTo>
                    <a:lnTo>
                      <a:pt x="1100" y="192"/>
                    </a:lnTo>
                    <a:lnTo>
                      <a:pt x="1100" y="192"/>
                    </a:lnTo>
                    <a:lnTo>
                      <a:pt x="1101" y="192"/>
                    </a:lnTo>
                    <a:lnTo>
                      <a:pt x="1101" y="192"/>
                    </a:lnTo>
                    <a:lnTo>
                      <a:pt x="1103" y="192"/>
                    </a:lnTo>
                    <a:lnTo>
                      <a:pt x="1103" y="193"/>
                    </a:lnTo>
                    <a:lnTo>
                      <a:pt x="1103" y="193"/>
                    </a:lnTo>
                    <a:lnTo>
                      <a:pt x="1105" y="193"/>
                    </a:lnTo>
                    <a:lnTo>
                      <a:pt x="1105" y="193"/>
                    </a:lnTo>
                    <a:lnTo>
                      <a:pt x="1105" y="193"/>
                    </a:lnTo>
                    <a:lnTo>
                      <a:pt x="1107" y="193"/>
                    </a:lnTo>
                    <a:lnTo>
                      <a:pt x="1107" y="195"/>
                    </a:lnTo>
                    <a:lnTo>
                      <a:pt x="1107" y="195"/>
                    </a:lnTo>
                    <a:lnTo>
                      <a:pt x="1107" y="195"/>
                    </a:lnTo>
                    <a:lnTo>
                      <a:pt x="1107" y="195"/>
                    </a:lnTo>
                    <a:lnTo>
                      <a:pt x="1107" y="195"/>
                    </a:lnTo>
                    <a:lnTo>
                      <a:pt x="1109" y="197"/>
                    </a:lnTo>
                    <a:lnTo>
                      <a:pt x="1111" y="197"/>
                    </a:lnTo>
                    <a:lnTo>
                      <a:pt x="1111" y="197"/>
                    </a:lnTo>
                    <a:lnTo>
                      <a:pt x="1111" y="197"/>
                    </a:lnTo>
                    <a:lnTo>
                      <a:pt x="1114" y="197"/>
                    </a:lnTo>
                    <a:lnTo>
                      <a:pt x="1114" y="197"/>
                    </a:lnTo>
                    <a:lnTo>
                      <a:pt x="1116" y="197"/>
                    </a:lnTo>
                    <a:lnTo>
                      <a:pt x="1116" y="197"/>
                    </a:lnTo>
                    <a:lnTo>
                      <a:pt x="1118" y="197"/>
                    </a:lnTo>
                    <a:lnTo>
                      <a:pt x="1118" y="195"/>
                    </a:lnTo>
                    <a:lnTo>
                      <a:pt x="1120" y="195"/>
                    </a:lnTo>
                    <a:lnTo>
                      <a:pt x="1121" y="195"/>
                    </a:lnTo>
                    <a:lnTo>
                      <a:pt x="1121" y="195"/>
                    </a:lnTo>
                    <a:lnTo>
                      <a:pt x="1123" y="193"/>
                    </a:lnTo>
                    <a:lnTo>
                      <a:pt x="1125" y="193"/>
                    </a:lnTo>
                    <a:lnTo>
                      <a:pt x="1125" y="193"/>
                    </a:lnTo>
                    <a:lnTo>
                      <a:pt x="1127" y="193"/>
                    </a:lnTo>
                    <a:lnTo>
                      <a:pt x="1127" y="193"/>
                    </a:lnTo>
                    <a:lnTo>
                      <a:pt x="1129" y="195"/>
                    </a:lnTo>
                    <a:lnTo>
                      <a:pt x="1129" y="195"/>
                    </a:lnTo>
                    <a:lnTo>
                      <a:pt x="1129" y="195"/>
                    </a:lnTo>
                    <a:lnTo>
                      <a:pt x="1130" y="195"/>
                    </a:lnTo>
                    <a:lnTo>
                      <a:pt x="1130" y="195"/>
                    </a:lnTo>
                    <a:lnTo>
                      <a:pt x="1132" y="197"/>
                    </a:lnTo>
                    <a:lnTo>
                      <a:pt x="1134" y="197"/>
                    </a:lnTo>
                    <a:lnTo>
                      <a:pt x="1134" y="197"/>
                    </a:lnTo>
                    <a:lnTo>
                      <a:pt x="1134" y="199"/>
                    </a:lnTo>
                    <a:lnTo>
                      <a:pt x="1136" y="199"/>
                    </a:lnTo>
                    <a:lnTo>
                      <a:pt x="1136" y="199"/>
                    </a:lnTo>
                    <a:lnTo>
                      <a:pt x="1136" y="199"/>
                    </a:lnTo>
                    <a:lnTo>
                      <a:pt x="1136" y="201"/>
                    </a:lnTo>
                    <a:lnTo>
                      <a:pt x="1136" y="201"/>
                    </a:lnTo>
                    <a:lnTo>
                      <a:pt x="1138" y="201"/>
                    </a:lnTo>
                    <a:lnTo>
                      <a:pt x="1138" y="201"/>
                    </a:lnTo>
                    <a:lnTo>
                      <a:pt x="1139" y="199"/>
                    </a:lnTo>
                    <a:lnTo>
                      <a:pt x="1141" y="199"/>
                    </a:lnTo>
                    <a:lnTo>
                      <a:pt x="1141" y="201"/>
                    </a:lnTo>
                    <a:lnTo>
                      <a:pt x="1143" y="201"/>
                    </a:lnTo>
                    <a:lnTo>
                      <a:pt x="1143" y="201"/>
                    </a:lnTo>
                    <a:lnTo>
                      <a:pt x="1143" y="201"/>
                    </a:lnTo>
                    <a:lnTo>
                      <a:pt x="1143" y="201"/>
                    </a:lnTo>
                    <a:lnTo>
                      <a:pt x="1145" y="202"/>
                    </a:lnTo>
                    <a:lnTo>
                      <a:pt x="1145" y="202"/>
                    </a:lnTo>
                    <a:lnTo>
                      <a:pt x="1147" y="202"/>
                    </a:lnTo>
                    <a:lnTo>
                      <a:pt x="1147" y="202"/>
                    </a:lnTo>
                    <a:lnTo>
                      <a:pt x="1147" y="202"/>
                    </a:lnTo>
                    <a:lnTo>
                      <a:pt x="1149" y="201"/>
                    </a:lnTo>
                    <a:lnTo>
                      <a:pt x="1149" y="201"/>
                    </a:lnTo>
                    <a:lnTo>
                      <a:pt x="1149" y="201"/>
                    </a:lnTo>
                    <a:lnTo>
                      <a:pt x="1150" y="201"/>
                    </a:lnTo>
                    <a:lnTo>
                      <a:pt x="1150" y="201"/>
                    </a:lnTo>
                    <a:lnTo>
                      <a:pt x="1152" y="201"/>
                    </a:lnTo>
                    <a:lnTo>
                      <a:pt x="1152" y="202"/>
                    </a:lnTo>
                    <a:lnTo>
                      <a:pt x="1154" y="202"/>
                    </a:lnTo>
                    <a:lnTo>
                      <a:pt x="1156" y="202"/>
                    </a:lnTo>
                    <a:lnTo>
                      <a:pt x="1156" y="201"/>
                    </a:lnTo>
                    <a:lnTo>
                      <a:pt x="1158" y="201"/>
                    </a:lnTo>
                    <a:lnTo>
                      <a:pt x="1158" y="201"/>
                    </a:lnTo>
                    <a:lnTo>
                      <a:pt x="1159" y="201"/>
                    </a:lnTo>
                    <a:lnTo>
                      <a:pt x="1159" y="201"/>
                    </a:lnTo>
                    <a:lnTo>
                      <a:pt x="1161" y="201"/>
                    </a:lnTo>
                    <a:lnTo>
                      <a:pt x="1163" y="201"/>
                    </a:lnTo>
                    <a:lnTo>
                      <a:pt x="1165" y="201"/>
                    </a:lnTo>
                    <a:lnTo>
                      <a:pt x="1165" y="201"/>
                    </a:lnTo>
                    <a:lnTo>
                      <a:pt x="1168" y="201"/>
                    </a:lnTo>
                    <a:lnTo>
                      <a:pt x="1168" y="201"/>
                    </a:lnTo>
                    <a:lnTo>
                      <a:pt x="1170" y="201"/>
                    </a:lnTo>
                    <a:lnTo>
                      <a:pt x="1172" y="201"/>
                    </a:lnTo>
                    <a:lnTo>
                      <a:pt x="1172" y="199"/>
                    </a:lnTo>
                    <a:lnTo>
                      <a:pt x="1172" y="199"/>
                    </a:lnTo>
                    <a:lnTo>
                      <a:pt x="1174" y="199"/>
                    </a:lnTo>
                    <a:lnTo>
                      <a:pt x="1174" y="199"/>
                    </a:lnTo>
                    <a:lnTo>
                      <a:pt x="1176" y="199"/>
                    </a:lnTo>
                    <a:lnTo>
                      <a:pt x="1176" y="199"/>
                    </a:lnTo>
                    <a:lnTo>
                      <a:pt x="1176" y="199"/>
                    </a:lnTo>
                    <a:lnTo>
                      <a:pt x="1177" y="199"/>
                    </a:lnTo>
                    <a:lnTo>
                      <a:pt x="1177" y="199"/>
                    </a:lnTo>
                    <a:lnTo>
                      <a:pt x="1177" y="199"/>
                    </a:lnTo>
                    <a:lnTo>
                      <a:pt x="1179" y="199"/>
                    </a:lnTo>
                    <a:lnTo>
                      <a:pt x="1179" y="201"/>
                    </a:lnTo>
                    <a:lnTo>
                      <a:pt x="1181" y="201"/>
                    </a:lnTo>
                    <a:lnTo>
                      <a:pt x="1181" y="201"/>
                    </a:lnTo>
                    <a:lnTo>
                      <a:pt x="1181" y="202"/>
                    </a:lnTo>
                    <a:lnTo>
                      <a:pt x="1181" y="202"/>
                    </a:lnTo>
                    <a:lnTo>
                      <a:pt x="1181" y="202"/>
                    </a:lnTo>
                    <a:lnTo>
                      <a:pt x="1181" y="202"/>
                    </a:lnTo>
                    <a:lnTo>
                      <a:pt x="1181" y="204"/>
                    </a:lnTo>
                    <a:lnTo>
                      <a:pt x="1181" y="204"/>
                    </a:lnTo>
                    <a:lnTo>
                      <a:pt x="1181" y="204"/>
                    </a:lnTo>
                    <a:lnTo>
                      <a:pt x="1183" y="204"/>
                    </a:lnTo>
                    <a:lnTo>
                      <a:pt x="1183" y="204"/>
                    </a:lnTo>
                    <a:lnTo>
                      <a:pt x="1185" y="206"/>
                    </a:lnTo>
                    <a:lnTo>
                      <a:pt x="1185" y="206"/>
                    </a:lnTo>
                    <a:lnTo>
                      <a:pt x="1185" y="206"/>
                    </a:lnTo>
                    <a:lnTo>
                      <a:pt x="1185" y="206"/>
                    </a:lnTo>
                    <a:lnTo>
                      <a:pt x="1185" y="206"/>
                    </a:lnTo>
                    <a:lnTo>
                      <a:pt x="1186" y="206"/>
                    </a:lnTo>
                    <a:lnTo>
                      <a:pt x="1188" y="208"/>
                    </a:lnTo>
                    <a:lnTo>
                      <a:pt x="1188" y="208"/>
                    </a:lnTo>
                    <a:lnTo>
                      <a:pt x="1190" y="208"/>
                    </a:lnTo>
                    <a:lnTo>
                      <a:pt x="1190" y="208"/>
                    </a:lnTo>
                    <a:lnTo>
                      <a:pt x="1190" y="210"/>
                    </a:lnTo>
                    <a:lnTo>
                      <a:pt x="1192" y="210"/>
                    </a:lnTo>
                    <a:lnTo>
                      <a:pt x="1192" y="210"/>
                    </a:lnTo>
                    <a:lnTo>
                      <a:pt x="1194" y="210"/>
                    </a:lnTo>
                    <a:lnTo>
                      <a:pt x="1194" y="210"/>
                    </a:lnTo>
                    <a:lnTo>
                      <a:pt x="1194" y="210"/>
                    </a:lnTo>
                    <a:lnTo>
                      <a:pt x="1196" y="210"/>
                    </a:lnTo>
                    <a:lnTo>
                      <a:pt x="1197" y="210"/>
                    </a:lnTo>
                    <a:lnTo>
                      <a:pt x="1197" y="208"/>
                    </a:lnTo>
                    <a:lnTo>
                      <a:pt x="1199" y="208"/>
                    </a:lnTo>
                    <a:lnTo>
                      <a:pt x="1199" y="208"/>
                    </a:lnTo>
                    <a:lnTo>
                      <a:pt x="1199" y="208"/>
                    </a:lnTo>
                    <a:lnTo>
                      <a:pt x="1199" y="208"/>
                    </a:lnTo>
                    <a:lnTo>
                      <a:pt x="1199" y="206"/>
                    </a:lnTo>
                    <a:lnTo>
                      <a:pt x="1199" y="206"/>
                    </a:lnTo>
                    <a:lnTo>
                      <a:pt x="1199" y="204"/>
                    </a:lnTo>
                    <a:lnTo>
                      <a:pt x="1199" y="204"/>
                    </a:lnTo>
                    <a:lnTo>
                      <a:pt x="1199" y="204"/>
                    </a:lnTo>
                    <a:lnTo>
                      <a:pt x="1199" y="204"/>
                    </a:lnTo>
                    <a:lnTo>
                      <a:pt x="1201" y="204"/>
                    </a:lnTo>
                    <a:lnTo>
                      <a:pt x="1201" y="204"/>
                    </a:lnTo>
                    <a:lnTo>
                      <a:pt x="1203" y="204"/>
                    </a:lnTo>
                    <a:lnTo>
                      <a:pt x="1203" y="202"/>
                    </a:lnTo>
                    <a:lnTo>
                      <a:pt x="1205" y="202"/>
                    </a:lnTo>
                    <a:lnTo>
                      <a:pt x="1205" y="202"/>
                    </a:lnTo>
                    <a:lnTo>
                      <a:pt x="1206" y="202"/>
                    </a:lnTo>
                    <a:lnTo>
                      <a:pt x="1208" y="202"/>
                    </a:lnTo>
                    <a:lnTo>
                      <a:pt x="1208" y="202"/>
                    </a:lnTo>
                    <a:lnTo>
                      <a:pt x="1210" y="202"/>
                    </a:lnTo>
                    <a:lnTo>
                      <a:pt x="1212" y="202"/>
                    </a:lnTo>
                    <a:lnTo>
                      <a:pt x="1212" y="202"/>
                    </a:lnTo>
                    <a:lnTo>
                      <a:pt x="1212" y="204"/>
                    </a:lnTo>
                    <a:lnTo>
                      <a:pt x="1214" y="204"/>
                    </a:lnTo>
                    <a:lnTo>
                      <a:pt x="1215" y="204"/>
                    </a:lnTo>
                    <a:lnTo>
                      <a:pt x="1215" y="204"/>
                    </a:lnTo>
                    <a:lnTo>
                      <a:pt x="1217" y="204"/>
                    </a:lnTo>
                    <a:lnTo>
                      <a:pt x="1217" y="204"/>
                    </a:lnTo>
                    <a:lnTo>
                      <a:pt x="1217" y="204"/>
                    </a:lnTo>
                    <a:lnTo>
                      <a:pt x="1217" y="204"/>
                    </a:lnTo>
                    <a:lnTo>
                      <a:pt x="1217" y="204"/>
                    </a:lnTo>
                    <a:lnTo>
                      <a:pt x="1217" y="206"/>
                    </a:lnTo>
                    <a:lnTo>
                      <a:pt x="1217" y="208"/>
                    </a:lnTo>
                    <a:lnTo>
                      <a:pt x="1217" y="208"/>
                    </a:lnTo>
                    <a:lnTo>
                      <a:pt x="1217" y="208"/>
                    </a:lnTo>
                    <a:lnTo>
                      <a:pt x="1217" y="208"/>
                    </a:lnTo>
                    <a:lnTo>
                      <a:pt x="1219" y="208"/>
                    </a:lnTo>
                    <a:lnTo>
                      <a:pt x="1219" y="210"/>
                    </a:lnTo>
                    <a:lnTo>
                      <a:pt x="1219" y="210"/>
                    </a:lnTo>
                    <a:lnTo>
                      <a:pt x="1219" y="210"/>
                    </a:lnTo>
                    <a:lnTo>
                      <a:pt x="1219" y="210"/>
                    </a:lnTo>
                    <a:lnTo>
                      <a:pt x="1221" y="211"/>
                    </a:lnTo>
                    <a:lnTo>
                      <a:pt x="1221" y="213"/>
                    </a:lnTo>
                    <a:lnTo>
                      <a:pt x="1221" y="213"/>
                    </a:lnTo>
                    <a:lnTo>
                      <a:pt x="1221" y="213"/>
                    </a:lnTo>
                    <a:lnTo>
                      <a:pt x="1221" y="215"/>
                    </a:lnTo>
                    <a:lnTo>
                      <a:pt x="1221" y="215"/>
                    </a:lnTo>
                    <a:lnTo>
                      <a:pt x="1221" y="215"/>
                    </a:lnTo>
                    <a:lnTo>
                      <a:pt x="1221" y="217"/>
                    </a:lnTo>
                    <a:lnTo>
                      <a:pt x="1221" y="217"/>
                    </a:lnTo>
                    <a:lnTo>
                      <a:pt x="1221" y="217"/>
                    </a:lnTo>
                    <a:lnTo>
                      <a:pt x="1221" y="219"/>
                    </a:lnTo>
                    <a:lnTo>
                      <a:pt x="1221" y="219"/>
                    </a:lnTo>
                    <a:lnTo>
                      <a:pt x="1221" y="219"/>
                    </a:lnTo>
                    <a:lnTo>
                      <a:pt x="1219" y="219"/>
                    </a:lnTo>
                    <a:lnTo>
                      <a:pt x="1219" y="219"/>
                    </a:lnTo>
                    <a:lnTo>
                      <a:pt x="1219" y="219"/>
                    </a:lnTo>
                    <a:lnTo>
                      <a:pt x="1219" y="219"/>
                    </a:lnTo>
                    <a:lnTo>
                      <a:pt x="1219" y="220"/>
                    </a:lnTo>
                    <a:lnTo>
                      <a:pt x="1219" y="220"/>
                    </a:lnTo>
                    <a:lnTo>
                      <a:pt x="1219" y="220"/>
                    </a:lnTo>
                    <a:lnTo>
                      <a:pt x="1219" y="220"/>
                    </a:lnTo>
                    <a:lnTo>
                      <a:pt x="1219" y="220"/>
                    </a:lnTo>
                    <a:lnTo>
                      <a:pt x="1217" y="220"/>
                    </a:lnTo>
                    <a:lnTo>
                      <a:pt x="1217" y="220"/>
                    </a:lnTo>
                    <a:lnTo>
                      <a:pt x="1217" y="220"/>
                    </a:lnTo>
                    <a:lnTo>
                      <a:pt x="1215" y="220"/>
                    </a:lnTo>
                    <a:lnTo>
                      <a:pt x="1215" y="220"/>
                    </a:lnTo>
                    <a:lnTo>
                      <a:pt x="1214" y="220"/>
                    </a:lnTo>
                    <a:lnTo>
                      <a:pt x="1214" y="220"/>
                    </a:lnTo>
                    <a:lnTo>
                      <a:pt x="1214" y="220"/>
                    </a:lnTo>
                    <a:lnTo>
                      <a:pt x="1214" y="220"/>
                    </a:lnTo>
                    <a:lnTo>
                      <a:pt x="1214" y="220"/>
                    </a:lnTo>
                    <a:lnTo>
                      <a:pt x="1214" y="222"/>
                    </a:lnTo>
                    <a:lnTo>
                      <a:pt x="1212" y="222"/>
                    </a:lnTo>
                    <a:lnTo>
                      <a:pt x="1212" y="222"/>
                    </a:lnTo>
                    <a:lnTo>
                      <a:pt x="1212" y="222"/>
                    </a:lnTo>
                    <a:lnTo>
                      <a:pt x="1212" y="224"/>
                    </a:lnTo>
                    <a:lnTo>
                      <a:pt x="1212" y="224"/>
                    </a:lnTo>
                    <a:lnTo>
                      <a:pt x="1212" y="224"/>
                    </a:lnTo>
                    <a:lnTo>
                      <a:pt x="1212" y="224"/>
                    </a:lnTo>
                    <a:lnTo>
                      <a:pt x="1212" y="226"/>
                    </a:lnTo>
                    <a:lnTo>
                      <a:pt x="1210" y="226"/>
                    </a:lnTo>
                    <a:lnTo>
                      <a:pt x="1210" y="226"/>
                    </a:lnTo>
                    <a:lnTo>
                      <a:pt x="1210" y="226"/>
                    </a:lnTo>
                    <a:lnTo>
                      <a:pt x="1210" y="228"/>
                    </a:lnTo>
                    <a:lnTo>
                      <a:pt x="1210" y="228"/>
                    </a:lnTo>
                    <a:lnTo>
                      <a:pt x="1210" y="228"/>
                    </a:lnTo>
                    <a:lnTo>
                      <a:pt x="1210" y="230"/>
                    </a:lnTo>
                    <a:lnTo>
                      <a:pt x="1210" y="230"/>
                    </a:lnTo>
                    <a:lnTo>
                      <a:pt x="1210" y="230"/>
                    </a:lnTo>
                    <a:lnTo>
                      <a:pt x="1208" y="230"/>
                    </a:lnTo>
                    <a:lnTo>
                      <a:pt x="1208" y="230"/>
                    </a:lnTo>
                    <a:lnTo>
                      <a:pt x="1208" y="231"/>
                    </a:lnTo>
                    <a:lnTo>
                      <a:pt x="1208" y="231"/>
                    </a:lnTo>
                    <a:lnTo>
                      <a:pt x="1208" y="231"/>
                    </a:lnTo>
                    <a:lnTo>
                      <a:pt x="1208" y="231"/>
                    </a:lnTo>
                    <a:lnTo>
                      <a:pt x="1206" y="233"/>
                    </a:lnTo>
                    <a:lnTo>
                      <a:pt x="1206" y="233"/>
                    </a:lnTo>
                    <a:lnTo>
                      <a:pt x="1206" y="233"/>
                    </a:lnTo>
                    <a:lnTo>
                      <a:pt x="1206" y="235"/>
                    </a:lnTo>
                    <a:lnTo>
                      <a:pt x="1206" y="235"/>
                    </a:lnTo>
                    <a:lnTo>
                      <a:pt x="1206" y="237"/>
                    </a:lnTo>
                    <a:lnTo>
                      <a:pt x="1205" y="240"/>
                    </a:lnTo>
                    <a:lnTo>
                      <a:pt x="1205" y="240"/>
                    </a:lnTo>
                    <a:lnTo>
                      <a:pt x="1203" y="240"/>
                    </a:lnTo>
                    <a:lnTo>
                      <a:pt x="1203" y="240"/>
                    </a:lnTo>
                    <a:lnTo>
                      <a:pt x="1203" y="242"/>
                    </a:lnTo>
                    <a:lnTo>
                      <a:pt x="1203" y="242"/>
                    </a:lnTo>
                    <a:lnTo>
                      <a:pt x="1203" y="242"/>
                    </a:lnTo>
                    <a:lnTo>
                      <a:pt x="1203" y="242"/>
                    </a:lnTo>
                    <a:lnTo>
                      <a:pt x="1203" y="244"/>
                    </a:lnTo>
                    <a:lnTo>
                      <a:pt x="1203" y="244"/>
                    </a:lnTo>
                    <a:lnTo>
                      <a:pt x="1203" y="246"/>
                    </a:lnTo>
                    <a:lnTo>
                      <a:pt x="1203" y="246"/>
                    </a:lnTo>
                    <a:lnTo>
                      <a:pt x="1203" y="248"/>
                    </a:lnTo>
                    <a:lnTo>
                      <a:pt x="1203" y="248"/>
                    </a:lnTo>
                    <a:lnTo>
                      <a:pt x="1201" y="249"/>
                    </a:lnTo>
                    <a:lnTo>
                      <a:pt x="1201" y="249"/>
                    </a:lnTo>
                    <a:lnTo>
                      <a:pt x="1201" y="249"/>
                    </a:lnTo>
                    <a:lnTo>
                      <a:pt x="1201" y="249"/>
                    </a:lnTo>
                    <a:lnTo>
                      <a:pt x="1199" y="249"/>
                    </a:lnTo>
                    <a:lnTo>
                      <a:pt x="1199" y="251"/>
                    </a:lnTo>
                    <a:lnTo>
                      <a:pt x="1199" y="251"/>
                    </a:lnTo>
                    <a:lnTo>
                      <a:pt x="1199" y="253"/>
                    </a:lnTo>
                    <a:lnTo>
                      <a:pt x="1199" y="255"/>
                    </a:lnTo>
                    <a:lnTo>
                      <a:pt x="1199" y="255"/>
                    </a:lnTo>
                    <a:lnTo>
                      <a:pt x="1199" y="255"/>
                    </a:lnTo>
                    <a:lnTo>
                      <a:pt x="1199" y="255"/>
                    </a:lnTo>
                    <a:lnTo>
                      <a:pt x="1199" y="255"/>
                    </a:lnTo>
                    <a:lnTo>
                      <a:pt x="1201" y="257"/>
                    </a:lnTo>
                    <a:lnTo>
                      <a:pt x="1201" y="257"/>
                    </a:lnTo>
                    <a:lnTo>
                      <a:pt x="1201" y="257"/>
                    </a:lnTo>
                    <a:lnTo>
                      <a:pt x="1203" y="257"/>
                    </a:lnTo>
                    <a:lnTo>
                      <a:pt x="1203" y="258"/>
                    </a:lnTo>
                    <a:lnTo>
                      <a:pt x="1201" y="258"/>
                    </a:lnTo>
                    <a:lnTo>
                      <a:pt x="1201" y="258"/>
                    </a:lnTo>
                    <a:lnTo>
                      <a:pt x="1201" y="258"/>
                    </a:lnTo>
                    <a:lnTo>
                      <a:pt x="1201" y="258"/>
                    </a:lnTo>
                    <a:lnTo>
                      <a:pt x="1201" y="260"/>
                    </a:lnTo>
                    <a:lnTo>
                      <a:pt x="1199" y="260"/>
                    </a:lnTo>
                    <a:lnTo>
                      <a:pt x="1199" y="260"/>
                    </a:lnTo>
                    <a:lnTo>
                      <a:pt x="1199" y="260"/>
                    </a:lnTo>
                    <a:lnTo>
                      <a:pt x="1199" y="262"/>
                    </a:lnTo>
                    <a:lnTo>
                      <a:pt x="1199" y="262"/>
                    </a:lnTo>
                    <a:lnTo>
                      <a:pt x="1199" y="262"/>
                    </a:lnTo>
                    <a:lnTo>
                      <a:pt x="1197" y="262"/>
                    </a:lnTo>
                    <a:lnTo>
                      <a:pt x="1197" y="262"/>
                    </a:lnTo>
                    <a:lnTo>
                      <a:pt x="1197" y="262"/>
                    </a:lnTo>
                    <a:lnTo>
                      <a:pt x="1197" y="262"/>
                    </a:lnTo>
                    <a:lnTo>
                      <a:pt x="1197" y="264"/>
                    </a:lnTo>
                    <a:lnTo>
                      <a:pt x="1196" y="264"/>
                    </a:lnTo>
                    <a:lnTo>
                      <a:pt x="1196" y="264"/>
                    </a:lnTo>
                    <a:lnTo>
                      <a:pt x="1196" y="266"/>
                    </a:lnTo>
                    <a:lnTo>
                      <a:pt x="1194" y="266"/>
                    </a:lnTo>
                    <a:lnTo>
                      <a:pt x="1194" y="266"/>
                    </a:lnTo>
                    <a:lnTo>
                      <a:pt x="1194" y="266"/>
                    </a:lnTo>
                    <a:lnTo>
                      <a:pt x="1194" y="266"/>
                    </a:lnTo>
                    <a:lnTo>
                      <a:pt x="1194" y="266"/>
                    </a:lnTo>
                    <a:lnTo>
                      <a:pt x="1194" y="268"/>
                    </a:lnTo>
                    <a:lnTo>
                      <a:pt x="1194" y="268"/>
                    </a:lnTo>
                    <a:lnTo>
                      <a:pt x="1194" y="268"/>
                    </a:lnTo>
                    <a:lnTo>
                      <a:pt x="1194" y="269"/>
                    </a:lnTo>
                    <a:lnTo>
                      <a:pt x="1192" y="269"/>
                    </a:lnTo>
                    <a:lnTo>
                      <a:pt x="1192" y="269"/>
                    </a:lnTo>
                    <a:lnTo>
                      <a:pt x="1190" y="269"/>
                    </a:lnTo>
                    <a:lnTo>
                      <a:pt x="1190" y="271"/>
                    </a:lnTo>
                    <a:lnTo>
                      <a:pt x="1190" y="271"/>
                    </a:lnTo>
                    <a:lnTo>
                      <a:pt x="1190" y="273"/>
                    </a:lnTo>
                    <a:lnTo>
                      <a:pt x="1190" y="273"/>
                    </a:lnTo>
                    <a:lnTo>
                      <a:pt x="1190" y="273"/>
                    </a:lnTo>
                    <a:lnTo>
                      <a:pt x="1190" y="275"/>
                    </a:lnTo>
                    <a:lnTo>
                      <a:pt x="1190" y="275"/>
                    </a:lnTo>
                    <a:lnTo>
                      <a:pt x="1190" y="275"/>
                    </a:lnTo>
                    <a:lnTo>
                      <a:pt x="1190" y="275"/>
                    </a:lnTo>
                    <a:lnTo>
                      <a:pt x="1190" y="275"/>
                    </a:lnTo>
                    <a:lnTo>
                      <a:pt x="1190" y="277"/>
                    </a:lnTo>
                    <a:lnTo>
                      <a:pt x="1190" y="277"/>
                    </a:lnTo>
                    <a:lnTo>
                      <a:pt x="1190" y="278"/>
                    </a:lnTo>
                    <a:lnTo>
                      <a:pt x="1190" y="278"/>
                    </a:lnTo>
                    <a:lnTo>
                      <a:pt x="1190" y="280"/>
                    </a:lnTo>
                    <a:lnTo>
                      <a:pt x="1190" y="280"/>
                    </a:lnTo>
                    <a:lnTo>
                      <a:pt x="1190" y="282"/>
                    </a:lnTo>
                    <a:lnTo>
                      <a:pt x="1188" y="282"/>
                    </a:lnTo>
                    <a:lnTo>
                      <a:pt x="1188" y="282"/>
                    </a:lnTo>
                    <a:lnTo>
                      <a:pt x="1188" y="282"/>
                    </a:lnTo>
                    <a:lnTo>
                      <a:pt x="1188" y="282"/>
                    </a:lnTo>
                    <a:lnTo>
                      <a:pt x="1188" y="284"/>
                    </a:lnTo>
                    <a:lnTo>
                      <a:pt x="1188" y="284"/>
                    </a:lnTo>
                    <a:lnTo>
                      <a:pt x="1188" y="284"/>
                    </a:lnTo>
                    <a:lnTo>
                      <a:pt x="1186" y="284"/>
                    </a:lnTo>
                    <a:lnTo>
                      <a:pt x="1186" y="284"/>
                    </a:lnTo>
                    <a:lnTo>
                      <a:pt x="1186" y="284"/>
                    </a:lnTo>
                    <a:lnTo>
                      <a:pt x="1186" y="286"/>
                    </a:lnTo>
                    <a:lnTo>
                      <a:pt x="1186" y="286"/>
                    </a:lnTo>
                    <a:lnTo>
                      <a:pt x="1185" y="286"/>
                    </a:lnTo>
                    <a:lnTo>
                      <a:pt x="1185" y="286"/>
                    </a:lnTo>
                    <a:lnTo>
                      <a:pt x="1185" y="286"/>
                    </a:lnTo>
                    <a:lnTo>
                      <a:pt x="1185" y="287"/>
                    </a:lnTo>
                    <a:lnTo>
                      <a:pt x="1185" y="287"/>
                    </a:lnTo>
                    <a:lnTo>
                      <a:pt x="1185" y="289"/>
                    </a:lnTo>
                    <a:lnTo>
                      <a:pt x="1185" y="289"/>
                    </a:lnTo>
                    <a:lnTo>
                      <a:pt x="1185" y="291"/>
                    </a:lnTo>
                    <a:lnTo>
                      <a:pt x="1185" y="291"/>
                    </a:lnTo>
                    <a:lnTo>
                      <a:pt x="1185" y="291"/>
                    </a:lnTo>
                    <a:lnTo>
                      <a:pt x="1186" y="293"/>
                    </a:lnTo>
                    <a:lnTo>
                      <a:pt x="1186" y="293"/>
                    </a:lnTo>
                    <a:lnTo>
                      <a:pt x="1186" y="293"/>
                    </a:lnTo>
                    <a:lnTo>
                      <a:pt x="1188" y="293"/>
                    </a:lnTo>
                    <a:lnTo>
                      <a:pt x="1188" y="295"/>
                    </a:lnTo>
                    <a:lnTo>
                      <a:pt x="1188" y="295"/>
                    </a:lnTo>
                    <a:lnTo>
                      <a:pt x="1186" y="295"/>
                    </a:lnTo>
                    <a:lnTo>
                      <a:pt x="1186" y="295"/>
                    </a:lnTo>
                    <a:lnTo>
                      <a:pt x="1185" y="296"/>
                    </a:lnTo>
                    <a:lnTo>
                      <a:pt x="1185" y="296"/>
                    </a:lnTo>
                    <a:lnTo>
                      <a:pt x="1185" y="298"/>
                    </a:lnTo>
                    <a:lnTo>
                      <a:pt x="1185" y="298"/>
                    </a:lnTo>
                    <a:lnTo>
                      <a:pt x="1185" y="300"/>
                    </a:lnTo>
                    <a:lnTo>
                      <a:pt x="1185" y="300"/>
                    </a:lnTo>
                    <a:lnTo>
                      <a:pt x="1185" y="300"/>
                    </a:lnTo>
                    <a:lnTo>
                      <a:pt x="1183" y="300"/>
                    </a:lnTo>
                    <a:lnTo>
                      <a:pt x="1183" y="300"/>
                    </a:lnTo>
                    <a:lnTo>
                      <a:pt x="1183" y="300"/>
                    </a:lnTo>
                    <a:lnTo>
                      <a:pt x="1183" y="302"/>
                    </a:lnTo>
                    <a:lnTo>
                      <a:pt x="1183" y="302"/>
                    </a:lnTo>
                    <a:lnTo>
                      <a:pt x="1181" y="302"/>
                    </a:lnTo>
                    <a:lnTo>
                      <a:pt x="1181" y="304"/>
                    </a:lnTo>
                    <a:lnTo>
                      <a:pt x="1181" y="306"/>
                    </a:lnTo>
                    <a:lnTo>
                      <a:pt x="1181" y="306"/>
                    </a:lnTo>
                    <a:lnTo>
                      <a:pt x="1183" y="306"/>
                    </a:lnTo>
                    <a:lnTo>
                      <a:pt x="1185" y="307"/>
                    </a:lnTo>
                    <a:lnTo>
                      <a:pt x="1185" y="307"/>
                    </a:lnTo>
                    <a:lnTo>
                      <a:pt x="1185" y="307"/>
                    </a:lnTo>
                    <a:lnTo>
                      <a:pt x="1185" y="309"/>
                    </a:lnTo>
                    <a:lnTo>
                      <a:pt x="1186" y="309"/>
                    </a:lnTo>
                    <a:lnTo>
                      <a:pt x="1186" y="309"/>
                    </a:lnTo>
                    <a:lnTo>
                      <a:pt x="1186" y="309"/>
                    </a:lnTo>
                    <a:lnTo>
                      <a:pt x="1186" y="309"/>
                    </a:lnTo>
                    <a:lnTo>
                      <a:pt x="1186" y="309"/>
                    </a:lnTo>
                    <a:lnTo>
                      <a:pt x="1188" y="311"/>
                    </a:lnTo>
                    <a:lnTo>
                      <a:pt x="1188" y="311"/>
                    </a:lnTo>
                    <a:lnTo>
                      <a:pt x="1188" y="311"/>
                    </a:lnTo>
                    <a:lnTo>
                      <a:pt x="1188" y="313"/>
                    </a:lnTo>
                    <a:lnTo>
                      <a:pt x="1186" y="313"/>
                    </a:lnTo>
                    <a:lnTo>
                      <a:pt x="1186" y="315"/>
                    </a:lnTo>
                    <a:lnTo>
                      <a:pt x="1186" y="315"/>
                    </a:lnTo>
                    <a:lnTo>
                      <a:pt x="1186" y="315"/>
                    </a:lnTo>
                    <a:lnTo>
                      <a:pt x="1186" y="315"/>
                    </a:lnTo>
                    <a:lnTo>
                      <a:pt x="1186" y="315"/>
                    </a:lnTo>
                    <a:lnTo>
                      <a:pt x="1186" y="316"/>
                    </a:lnTo>
                    <a:lnTo>
                      <a:pt x="1185" y="316"/>
                    </a:lnTo>
                    <a:lnTo>
                      <a:pt x="1185" y="318"/>
                    </a:lnTo>
                    <a:lnTo>
                      <a:pt x="1183" y="318"/>
                    </a:lnTo>
                    <a:lnTo>
                      <a:pt x="1183" y="318"/>
                    </a:lnTo>
                    <a:lnTo>
                      <a:pt x="1181" y="318"/>
                    </a:lnTo>
                    <a:lnTo>
                      <a:pt x="1181" y="318"/>
                    </a:lnTo>
                    <a:lnTo>
                      <a:pt x="1181" y="318"/>
                    </a:lnTo>
                    <a:lnTo>
                      <a:pt x="1179" y="318"/>
                    </a:lnTo>
                    <a:lnTo>
                      <a:pt x="1179" y="318"/>
                    </a:lnTo>
                    <a:lnTo>
                      <a:pt x="1179" y="318"/>
                    </a:lnTo>
                    <a:lnTo>
                      <a:pt x="1177" y="318"/>
                    </a:lnTo>
                    <a:lnTo>
                      <a:pt x="1177" y="320"/>
                    </a:lnTo>
                    <a:lnTo>
                      <a:pt x="1177" y="320"/>
                    </a:lnTo>
                    <a:lnTo>
                      <a:pt x="1177" y="320"/>
                    </a:lnTo>
                    <a:lnTo>
                      <a:pt x="1177" y="320"/>
                    </a:lnTo>
                    <a:lnTo>
                      <a:pt x="1177" y="320"/>
                    </a:lnTo>
                    <a:lnTo>
                      <a:pt x="1177" y="320"/>
                    </a:lnTo>
                    <a:lnTo>
                      <a:pt x="1176" y="320"/>
                    </a:lnTo>
                    <a:lnTo>
                      <a:pt x="1176" y="320"/>
                    </a:lnTo>
                    <a:lnTo>
                      <a:pt x="1174" y="320"/>
                    </a:lnTo>
                    <a:lnTo>
                      <a:pt x="1174" y="320"/>
                    </a:lnTo>
                    <a:lnTo>
                      <a:pt x="1174" y="320"/>
                    </a:lnTo>
                    <a:lnTo>
                      <a:pt x="1174" y="320"/>
                    </a:lnTo>
                    <a:lnTo>
                      <a:pt x="1174" y="318"/>
                    </a:lnTo>
                    <a:lnTo>
                      <a:pt x="1172" y="318"/>
                    </a:lnTo>
                    <a:lnTo>
                      <a:pt x="1172" y="318"/>
                    </a:lnTo>
                    <a:lnTo>
                      <a:pt x="1172" y="318"/>
                    </a:lnTo>
                    <a:lnTo>
                      <a:pt x="1170" y="318"/>
                    </a:lnTo>
                    <a:lnTo>
                      <a:pt x="1170" y="318"/>
                    </a:lnTo>
                    <a:lnTo>
                      <a:pt x="1170" y="318"/>
                    </a:lnTo>
                    <a:lnTo>
                      <a:pt x="1170" y="318"/>
                    </a:lnTo>
                    <a:lnTo>
                      <a:pt x="1168" y="318"/>
                    </a:lnTo>
                    <a:lnTo>
                      <a:pt x="1168" y="318"/>
                    </a:lnTo>
                    <a:lnTo>
                      <a:pt x="1168" y="318"/>
                    </a:lnTo>
                    <a:lnTo>
                      <a:pt x="1165" y="318"/>
                    </a:lnTo>
                    <a:lnTo>
                      <a:pt x="1165" y="318"/>
                    </a:lnTo>
                    <a:lnTo>
                      <a:pt x="1165" y="318"/>
                    </a:lnTo>
                    <a:lnTo>
                      <a:pt x="1165" y="318"/>
                    </a:lnTo>
                    <a:lnTo>
                      <a:pt x="1165" y="318"/>
                    </a:lnTo>
                    <a:lnTo>
                      <a:pt x="1163" y="316"/>
                    </a:lnTo>
                    <a:lnTo>
                      <a:pt x="1163" y="316"/>
                    </a:lnTo>
                    <a:lnTo>
                      <a:pt x="1163" y="315"/>
                    </a:lnTo>
                    <a:lnTo>
                      <a:pt x="1163" y="315"/>
                    </a:lnTo>
                    <a:lnTo>
                      <a:pt x="1163" y="315"/>
                    </a:lnTo>
                    <a:lnTo>
                      <a:pt x="1163" y="315"/>
                    </a:lnTo>
                    <a:lnTo>
                      <a:pt x="1163" y="315"/>
                    </a:lnTo>
                    <a:lnTo>
                      <a:pt x="1163" y="315"/>
                    </a:lnTo>
                    <a:lnTo>
                      <a:pt x="1161" y="315"/>
                    </a:lnTo>
                    <a:lnTo>
                      <a:pt x="1161" y="316"/>
                    </a:lnTo>
                    <a:lnTo>
                      <a:pt x="1161" y="316"/>
                    </a:lnTo>
                    <a:lnTo>
                      <a:pt x="1161" y="316"/>
                    </a:lnTo>
                    <a:lnTo>
                      <a:pt x="1161" y="318"/>
                    </a:lnTo>
                    <a:lnTo>
                      <a:pt x="1161" y="318"/>
                    </a:lnTo>
                    <a:lnTo>
                      <a:pt x="1159" y="318"/>
                    </a:lnTo>
                    <a:lnTo>
                      <a:pt x="1159" y="320"/>
                    </a:lnTo>
                    <a:lnTo>
                      <a:pt x="1159" y="320"/>
                    </a:lnTo>
                    <a:lnTo>
                      <a:pt x="1159" y="320"/>
                    </a:lnTo>
                    <a:lnTo>
                      <a:pt x="1159" y="322"/>
                    </a:lnTo>
                    <a:lnTo>
                      <a:pt x="1159" y="322"/>
                    </a:lnTo>
                    <a:lnTo>
                      <a:pt x="1159" y="322"/>
                    </a:lnTo>
                    <a:lnTo>
                      <a:pt x="1158" y="322"/>
                    </a:lnTo>
                    <a:lnTo>
                      <a:pt x="1158" y="322"/>
                    </a:lnTo>
                    <a:lnTo>
                      <a:pt x="1158" y="322"/>
                    </a:lnTo>
                    <a:lnTo>
                      <a:pt x="1158" y="322"/>
                    </a:lnTo>
                    <a:lnTo>
                      <a:pt x="1156" y="324"/>
                    </a:lnTo>
                    <a:lnTo>
                      <a:pt x="1156" y="324"/>
                    </a:lnTo>
                    <a:lnTo>
                      <a:pt x="1156" y="324"/>
                    </a:lnTo>
                    <a:lnTo>
                      <a:pt x="1156" y="324"/>
                    </a:lnTo>
                    <a:lnTo>
                      <a:pt x="1154" y="324"/>
                    </a:lnTo>
                    <a:lnTo>
                      <a:pt x="1154" y="325"/>
                    </a:lnTo>
                    <a:lnTo>
                      <a:pt x="1154" y="325"/>
                    </a:lnTo>
                    <a:lnTo>
                      <a:pt x="1152" y="325"/>
                    </a:lnTo>
                    <a:lnTo>
                      <a:pt x="1152" y="325"/>
                    </a:lnTo>
                    <a:lnTo>
                      <a:pt x="1152" y="325"/>
                    </a:lnTo>
                    <a:lnTo>
                      <a:pt x="1152" y="325"/>
                    </a:lnTo>
                    <a:lnTo>
                      <a:pt x="1152" y="325"/>
                    </a:lnTo>
                    <a:lnTo>
                      <a:pt x="1150" y="325"/>
                    </a:lnTo>
                    <a:lnTo>
                      <a:pt x="1150" y="325"/>
                    </a:lnTo>
                    <a:lnTo>
                      <a:pt x="1150" y="325"/>
                    </a:lnTo>
                    <a:lnTo>
                      <a:pt x="1150" y="325"/>
                    </a:lnTo>
                    <a:lnTo>
                      <a:pt x="1150" y="325"/>
                    </a:lnTo>
                    <a:lnTo>
                      <a:pt x="1149" y="325"/>
                    </a:lnTo>
                    <a:lnTo>
                      <a:pt x="1149" y="325"/>
                    </a:lnTo>
                    <a:lnTo>
                      <a:pt x="1149" y="325"/>
                    </a:lnTo>
                    <a:lnTo>
                      <a:pt x="1149" y="325"/>
                    </a:lnTo>
                    <a:lnTo>
                      <a:pt x="1149" y="325"/>
                    </a:lnTo>
                    <a:lnTo>
                      <a:pt x="1147" y="327"/>
                    </a:lnTo>
                    <a:lnTo>
                      <a:pt x="1147" y="327"/>
                    </a:lnTo>
                    <a:lnTo>
                      <a:pt x="1147" y="327"/>
                    </a:lnTo>
                    <a:lnTo>
                      <a:pt x="1147" y="327"/>
                    </a:lnTo>
                    <a:lnTo>
                      <a:pt x="1147" y="327"/>
                    </a:lnTo>
                    <a:lnTo>
                      <a:pt x="1147" y="329"/>
                    </a:lnTo>
                    <a:lnTo>
                      <a:pt x="1147" y="329"/>
                    </a:lnTo>
                    <a:lnTo>
                      <a:pt x="1145" y="329"/>
                    </a:lnTo>
                    <a:lnTo>
                      <a:pt x="1143" y="329"/>
                    </a:lnTo>
                    <a:lnTo>
                      <a:pt x="1141" y="329"/>
                    </a:lnTo>
                    <a:lnTo>
                      <a:pt x="1139" y="329"/>
                    </a:lnTo>
                    <a:lnTo>
                      <a:pt x="1138" y="329"/>
                    </a:lnTo>
                    <a:lnTo>
                      <a:pt x="1138" y="329"/>
                    </a:lnTo>
                    <a:lnTo>
                      <a:pt x="1138" y="329"/>
                    </a:lnTo>
                    <a:lnTo>
                      <a:pt x="1136" y="331"/>
                    </a:lnTo>
                    <a:lnTo>
                      <a:pt x="1136" y="331"/>
                    </a:lnTo>
                    <a:lnTo>
                      <a:pt x="1136" y="331"/>
                    </a:lnTo>
                    <a:lnTo>
                      <a:pt x="1136" y="331"/>
                    </a:lnTo>
                    <a:lnTo>
                      <a:pt x="1134" y="331"/>
                    </a:lnTo>
                    <a:lnTo>
                      <a:pt x="1134" y="333"/>
                    </a:lnTo>
                    <a:lnTo>
                      <a:pt x="1134" y="333"/>
                    </a:lnTo>
                    <a:lnTo>
                      <a:pt x="1134" y="334"/>
                    </a:lnTo>
                    <a:lnTo>
                      <a:pt x="1132" y="334"/>
                    </a:lnTo>
                    <a:lnTo>
                      <a:pt x="1132" y="334"/>
                    </a:lnTo>
                    <a:lnTo>
                      <a:pt x="1132" y="334"/>
                    </a:lnTo>
                    <a:lnTo>
                      <a:pt x="1132" y="336"/>
                    </a:lnTo>
                    <a:lnTo>
                      <a:pt x="1132" y="336"/>
                    </a:lnTo>
                    <a:lnTo>
                      <a:pt x="1134" y="336"/>
                    </a:lnTo>
                    <a:lnTo>
                      <a:pt x="1134" y="336"/>
                    </a:lnTo>
                    <a:lnTo>
                      <a:pt x="1134" y="338"/>
                    </a:lnTo>
                    <a:lnTo>
                      <a:pt x="1134" y="338"/>
                    </a:lnTo>
                    <a:lnTo>
                      <a:pt x="1134" y="340"/>
                    </a:lnTo>
                    <a:lnTo>
                      <a:pt x="1134" y="340"/>
                    </a:lnTo>
                    <a:lnTo>
                      <a:pt x="1134" y="340"/>
                    </a:lnTo>
                    <a:lnTo>
                      <a:pt x="1132" y="340"/>
                    </a:lnTo>
                    <a:lnTo>
                      <a:pt x="1132" y="343"/>
                    </a:lnTo>
                    <a:lnTo>
                      <a:pt x="1132" y="343"/>
                    </a:lnTo>
                    <a:lnTo>
                      <a:pt x="1132" y="345"/>
                    </a:lnTo>
                    <a:lnTo>
                      <a:pt x="1130" y="345"/>
                    </a:lnTo>
                    <a:lnTo>
                      <a:pt x="1130" y="345"/>
                    </a:lnTo>
                    <a:lnTo>
                      <a:pt x="1130" y="347"/>
                    </a:lnTo>
                    <a:lnTo>
                      <a:pt x="1129" y="347"/>
                    </a:lnTo>
                    <a:lnTo>
                      <a:pt x="1129" y="347"/>
                    </a:lnTo>
                    <a:lnTo>
                      <a:pt x="1129" y="349"/>
                    </a:lnTo>
                    <a:lnTo>
                      <a:pt x="1129" y="349"/>
                    </a:lnTo>
                    <a:lnTo>
                      <a:pt x="1129" y="351"/>
                    </a:lnTo>
                    <a:lnTo>
                      <a:pt x="1127" y="351"/>
                    </a:lnTo>
                    <a:lnTo>
                      <a:pt x="1127" y="351"/>
                    </a:lnTo>
                    <a:lnTo>
                      <a:pt x="1127" y="351"/>
                    </a:lnTo>
                    <a:lnTo>
                      <a:pt x="1125" y="351"/>
                    </a:lnTo>
                    <a:lnTo>
                      <a:pt x="1125" y="351"/>
                    </a:lnTo>
                    <a:lnTo>
                      <a:pt x="1125" y="351"/>
                    </a:lnTo>
                    <a:lnTo>
                      <a:pt x="1125" y="351"/>
                    </a:lnTo>
                    <a:lnTo>
                      <a:pt x="1125" y="353"/>
                    </a:lnTo>
                    <a:lnTo>
                      <a:pt x="1123" y="353"/>
                    </a:lnTo>
                    <a:lnTo>
                      <a:pt x="1123" y="353"/>
                    </a:lnTo>
                    <a:lnTo>
                      <a:pt x="1123" y="353"/>
                    </a:lnTo>
                    <a:lnTo>
                      <a:pt x="1121" y="353"/>
                    </a:lnTo>
                    <a:lnTo>
                      <a:pt x="1121" y="353"/>
                    </a:lnTo>
                    <a:lnTo>
                      <a:pt x="1121" y="353"/>
                    </a:lnTo>
                    <a:lnTo>
                      <a:pt x="1121" y="353"/>
                    </a:lnTo>
                    <a:lnTo>
                      <a:pt x="1121" y="353"/>
                    </a:lnTo>
                    <a:lnTo>
                      <a:pt x="1120" y="353"/>
                    </a:lnTo>
                    <a:lnTo>
                      <a:pt x="1120" y="353"/>
                    </a:lnTo>
                    <a:lnTo>
                      <a:pt x="1120" y="353"/>
                    </a:lnTo>
                    <a:lnTo>
                      <a:pt x="1120" y="353"/>
                    </a:lnTo>
                    <a:lnTo>
                      <a:pt x="1118" y="353"/>
                    </a:lnTo>
                    <a:lnTo>
                      <a:pt x="1118" y="353"/>
                    </a:lnTo>
                    <a:lnTo>
                      <a:pt x="1118" y="353"/>
                    </a:lnTo>
                    <a:lnTo>
                      <a:pt x="1118" y="353"/>
                    </a:lnTo>
                    <a:lnTo>
                      <a:pt x="1118" y="353"/>
                    </a:lnTo>
                    <a:lnTo>
                      <a:pt x="1116" y="354"/>
                    </a:lnTo>
                    <a:lnTo>
                      <a:pt x="1116" y="354"/>
                    </a:lnTo>
                    <a:lnTo>
                      <a:pt x="1116" y="354"/>
                    </a:lnTo>
                    <a:lnTo>
                      <a:pt x="1116" y="354"/>
                    </a:lnTo>
                    <a:lnTo>
                      <a:pt x="1116" y="354"/>
                    </a:lnTo>
                    <a:lnTo>
                      <a:pt x="1112" y="354"/>
                    </a:lnTo>
                    <a:lnTo>
                      <a:pt x="1112" y="354"/>
                    </a:lnTo>
                    <a:lnTo>
                      <a:pt x="1112" y="354"/>
                    </a:lnTo>
                    <a:lnTo>
                      <a:pt x="1111" y="354"/>
                    </a:lnTo>
                    <a:lnTo>
                      <a:pt x="1111" y="354"/>
                    </a:lnTo>
                    <a:lnTo>
                      <a:pt x="1111" y="354"/>
                    </a:lnTo>
                    <a:lnTo>
                      <a:pt x="1111" y="354"/>
                    </a:lnTo>
                    <a:lnTo>
                      <a:pt x="1109" y="353"/>
                    </a:lnTo>
                    <a:lnTo>
                      <a:pt x="1109" y="353"/>
                    </a:lnTo>
                    <a:lnTo>
                      <a:pt x="1107" y="353"/>
                    </a:lnTo>
                    <a:lnTo>
                      <a:pt x="1107" y="353"/>
                    </a:lnTo>
                    <a:lnTo>
                      <a:pt x="1107" y="354"/>
                    </a:lnTo>
                    <a:lnTo>
                      <a:pt x="1105" y="354"/>
                    </a:lnTo>
                    <a:lnTo>
                      <a:pt x="1105" y="354"/>
                    </a:lnTo>
                    <a:lnTo>
                      <a:pt x="1105" y="354"/>
                    </a:lnTo>
                    <a:lnTo>
                      <a:pt x="1105" y="354"/>
                    </a:lnTo>
                    <a:lnTo>
                      <a:pt x="1103" y="354"/>
                    </a:lnTo>
                    <a:lnTo>
                      <a:pt x="1103" y="354"/>
                    </a:lnTo>
                    <a:lnTo>
                      <a:pt x="1103" y="354"/>
                    </a:lnTo>
                    <a:lnTo>
                      <a:pt x="1103" y="354"/>
                    </a:lnTo>
                    <a:lnTo>
                      <a:pt x="1101" y="354"/>
                    </a:lnTo>
                    <a:lnTo>
                      <a:pt x="1101" y="354"/>
                    </a:lnTo>
                    <a:lnTo>
                      <a:pt x="1101" y="354"/>
                    </a:lnTo>
                    <a:lnTo>
                      <a:pt x="1101" y="354"/>
                    </a:lnTo>
                    <a:lnTo>
                      <a:pt x="1100" y="354"/>
                    </a:lnTo>
                    <a:lnTo>
                      <a:pt x="1098" y="354"/>
                    </a:lnTo>
                    <a:lnTo>
                      <a:pt x="1098" y="354"/>
                    </a:lnTo>
                    <a:lnTo>
                      <a:pt x="1098" y="354"/>
                    </a:lnTo>
                    <a:lnTo>
                      <a:pt x="1098" y="356"/>
                    </a:lnTo>
                    <a:lnTo>
                      <a:pt x="1096" y="356"/>
                    </a:lnTo>
                    <a:lnTo>
                      <a:pt x="1096" y="354"/>
                    </a:lnTo>
                    <a:lnTo>
                      <a:pt x="1096" y="354"/>
                    </a:lnTo>
                    <a:lnTo>
                      <a:pt x="1096" y="354"/>
                    </a:lnTo>
                    <a:lnTo>
                      <a:pt x="1094" y="354"/>
                    </a:lnTo>
                    <a:lnTo>
                      <a:pt x="1094" y="354"/>
                    </a:lnTo>
                    <a:lnTo>
                      <a:pt x="1094" y="353"/>
                    </a:lnTo>
                    <a:lnTo>
                      <a:pt x="1092" y="353"/>
                    </a:lnTo>
                    <a:lnTo>
                      <a:pt x="1092" y="353"/>
                    </a:lnTo>
                    <a:lnTo>
                      <a:pt x="1091" y="353"/>
                    </a:lnTo>
                    <a:lnTo>
                      <a:pt x="1091" y="353"/>
                    </a:lnTo>
                    <a:lnTo>
                      <a:pt x="1091" y="353"/>
                    </a:lnTo>
                    <a:lnTo>
                      <a:pt x="1091" y="353"/>
                    </a:lnTo>
                    <a:lnTo>
                      <a:pt x="1091" y="353"/>
                    </a:lnTo>
                    <a:lnTo>
                      <a:pt x="1091" y="353"/>
                    </a:lnTo>
                    <a:lnTo>
                      <a:pt x="1091" y="351"/>
                    </a:lnTo>
                    <a:lnTo>
                      <a:pt x="1091" y="351"/>
                    </a:lnTo>
                    <a:lnTo>
                      <a:pt x="1089" y="351"/>
                    </a:lnTo>
                    <a:lnTo>
                      <a:pt x="1089" y="351"/>
                    </a:lnTo>
                    <a:lnTo>
                      <a:pt x="1089" y="351"/>
                    </a:lnTo>
                    <a:lnTo>
                      <a:pt x="1089" y="351"/>
                    </a:lnTo>
                    <a:lnTo>
                      <a:pt x="1087" y="351"/>
                    </a:lnTo>
                    <a:lnTo>
                      <a:pt x="1087" y="351"/>
                    </a:lnTo>
                    <a:lnTo>
                      <a:pt x="1087" y="353"/>
                    </a:lnTo>
                    <a:lnTo>
                      <a:pt x="1085" y="353"/>
                    </a:lnTo>
                    <a:lnTo>
                      <a:pt x="1085" y="353"/>
                    </a:lnTo>
                    <a:lnTo>
                      <a:pt x="1085" y="353"/>
                    </a:lnTo>
                    <a:lnTo>
                      <a:pt x="1085" y="353"/>
                    </a:lnTo>
                    <a:lnTo>
                      <a:pt x="1083" y="353"/>
                    </a:lnTo>
                    <a:lnTo>
                      <a:pt x="1082" y="353"/>
                    </a:lnTo>
                    <a:lnTo>
                      <a:pt x="1078" y="353"/>
                    </a:lnTo>
                    <a:lnTo>
                      <a:pt x="1076" y="353"/>
                    </a:lnTo>
                    <a:lnTo>
                      <a:pt x="1074" y="353"/>
                    </a:lnTo>
                    <a:lnTo>
                      <a:pt x="1074" y="351"/>
                    </a:lnTo>
                    <a:lnTo>
                      <a:pt x="1074" y="351"/>
                    </a:lnTo>
                    <a:lnTo>
                      <a:pt x="1074" y="351"/>
                    </a:lnTo>
                    <a:lnTo>
                      <a:pt x="1073" y="351"/>
                    </a:lnTo>
                    <a:lnTo>
                      <a:pt x="1073" y="351"/>
                    </a:lnTo>
                    <a:lnTo>
                      <a:pt x="1073" y="351"/>
                    </a:lnTo>
                    <a:lnTo>
                      <a:pt x="1073" y="349"/>
                    </a:lnTo>
                    <a:lnTo>
                      <a:pt x="1073" y="349"/>
                    </a:lnTo>
                    <a:lnTo>
                      <a:pt x="1073" y="349"/>
                    </a:lnTo>
                    <a:lnTo>
                      <a:pt x="1073" y="349"/>
                    </a:lnTo>
                    <a:lnTo>
                      <a:pt x="1071" y="347"/>
                    </a:lnTo>
                    <a:lnTo>
                      <a:pt x="1071" y="347"/>
                    </a:lnTo>
                    <a:lnTo>
                      <a:pt x="1071" y="347"/>
                    </a:lnTo>
                    <a:lnTo>
                      <a:pt x="1071" y="347"/>
                    </a:lnTo>
                    <a:lnTo>
                      <a:pt x="1069" y="347"/>
                    </a:lnTo>
                    <a:lnTo>
                      <a:pt x="1069" y="347"/>
                    </a:lnTo>
                    <a:lnTo>
                      <a:pt x="1069" y="347"/>
                    </a:lnTo>
                    <a:lnTo>
                      <a:pt x="1067" y="347"/>
                    </a:lnTo>
                    <a:lnTo>
                      <a:pt x="1067" y="347"/>
                    </a:lnTo>
                    <a:lnTo>
                      <a:pt x="1067" y="347"/>
                    </a:lnTo>
                    <a:lnTo>
                      <a:pt x="1067" y="345"/>
                    </a:lnTo>
                    <a:lnTo>
                      <a:pt x="1065" y="345"/>
                    </a:lnTo>
                    <a:lnTo>
                      <a:pt x="1065" y="345"/>
                    </a:lnTo>
                    <a:lnTo>
                      <a:pt x="1065" y="345"/>
                    </a:lnTo>
                    <a:lnTo>
                      <a:pt x="1063" y="345"/>
                    </a:lnTo>
                    <a:lnTo>
                      <a:pt x="1062" y="345"/>
                    </a:lnTo>
                    <a:lnTo>
                      <a:pt x="1062" y="345"/>
                    </a:lnTo>
                    <a:lnTo>
                      <a:pt x="1062" y="345"/>
                    </a:lnTo>
                    <a:lnTo>
                      <a:pt x="1062" y="347"/>
                    </a:lnTo>
                    <a:lnTo>
                      <a:pt x="1060" y="347"/>
                    </a:lnTo>
                    <a:lnTo>
                      <a:pt x="1060" y="347"/>
                    </a:lnTo>
                    <a:lnTo>
                      <a:pt x="1060" y="347"/>
                    </a:lnTo>
                    <a:lnTo>
                      <a:pt x="1058" y="347"/>
                    </a:lnTo>
                    <a:lnTo>
                      <a:pt x="1058" y="347"/>
                    </a:lnTo>
                    <a:lnTo>
                      <a:pt x="1058" y="349"/>
                    </a:lnTo>
                    <a:lnTo>
                      <a:pt x="1058" y="349"/>
                    </a:lnTo>
                    <a:lnTo>
                      <a:pt x="1056" y="349"/>
                    </a:lnTo>
                    <a:lnTo>
                      <a:pt x="1056" y="349"/>
                    </a:lnTo>
                    <a:lnTo>
                      <a:pt x="1056" y="349"/>
                    </a:lnTo>
                    <a:lnTo>
                      <a:pt x="1056" y="351"/>
                    </a:lnTo>
                    <a:lnTo>
                      <a:pt x="1056" y="351"/>
                    </a:lnTo>
                    <a:lnTo>
                      <a:pt x="1058" y="351"/>
                    </a:lnTo>
                    <a:lnTo>
                      <a:pt x="1058" y="351"/>
                    </a:lnTo>
                    <a:lnTo>
                      <a:pt x="1058" y="351"/>
                    </a:lnTo>
                    <a:lnTo>
                      <a:pt x="1058" y="351"/>
                    </a:lnTo>
                    <a:lnTo>
                      <a:pt x="1058" y="351"/>
                    </a:lnTo>
                    <a:lnTo>
                      <a:pt x="1058" y="353"/>
                    </a:lnTo>
                    <a:lnTo>
                      <a:pt x="1058" y="353"/>
                    </a:lnTo>
                    <a:lnTo>
                      <a:pt x="1056" y="353"/>
                    </a:lnTo>
                    <a:lnTo>
                      <a:pt x="1056" y="353"/>
                    </a:lnTo>
                    <a:lnTo>
                      <a:pt x="1056" y="353"/>
                    </a:lnTo>
                    <a:lnTo>
                      <a:pt x="1054" y="353"/>
                    </a:lnTo>
                    <a:lnTo>
                      <a:pt x="1054" y="353"/>
                    </a:lnTo>
                    <a:lnTo>
                      <a:pt x="1053" y="353"/>
                    </a:lnTo>
                    <a:lnTo>
                      <a:pt x="1053" y="353"/>
                    </a:lnTo>
                    <a:lnTo>
                      <a:pt x="1051" y="353"/>
                    </a:lnTo>
                    <a:lnTo>
                      <a:pt x="1051" y="353"/>
                    </a:lnTo>
                    <a:lnTo>
                      <a:pt x="1051" y="353"/>
                    </a:lnTo>
                    <a:lnTo>
                      <a:pt x="1049" y="353"/>
                    </a:lnTo>
                    <a:lnTo>
                      <a:pt x="1049" y="354"/>
                    </a:lnTo>
                    <a:lnTo>
                      <a:pt x="1049" y="354"/>
                    </a:lnTo>
                    <a:lnTo>
                      <a:pt x="1047" y="354"/>
                    </a:lnTo>
                    <a:lnTo>
                      <a:pt x="1045" y="354"/>
                    </a:lnTo>
                    <a:lnTo>
                      <a:pt x="1045" y="354"/>
                    </a:lnTo>
                    <a:lnTo>
                      <a:pt x="1044" y="354"/>
                    </a:lnTo>
                    <a:lnTo>
                      <a:pt x="1042" y="354"/>
                    </a:lnTo>
                    <a:lnTo>
                      <a:pt x="1042" y="354"/>
                    </a:lnTo>
                    <a:lnTo>
                      <a:pt x="1042" y="354"/>
                    </a:lnTo>
                    <a:lnTo>
                      <a:pt x="1040" y="354"/>
                    </a:lnTo>
                    <a:lnTo>
                      <a:pt x="1038" y="354"/>
                    </a:lnTo>
                    <a:lnTo>
                      <a:pt x="1036" y="354"/>
                    </a:lnTo>
                    <a:lnTo>
                      <a:pt x="1036" y="354"/>
                    </a:lnTo>
                    <a:lnTo>
                      <a:pt x="1035" y="354"/>
                    </a:lnTo>
                    <a:lnTo>
                      <a:pt x="1033" y="354"/>
                    </a:lnTo>
                    <a:lnTo>
                      <a:pt x="1033" y="354"/>
                    </a:lnTo>
                    <a:lnTo>
                      <a:pt x="1031" y="354"/>
                    </a:lnTo>
                    <a:lnTo>
                      <a:pt x="1031" y="356"/>
                    </a:lnTo>
                    <a:lnTo>
                      <a:pt x="1031" y="356"/>
                    </a:lnTo>
                    <a:lnTo>
                      <a:pt x="1029" y="356"/>
                    </a:lnTo>
                    <a:lnTo>
                      <a:pt x="1029" y="356"/>
                    </a:lnTo>
                    <a:lnTo>
                      <a:pt x="1029" y="356"/>
                    </a:lnTo>
                    <a:lnTo>
                      <a:pt x="1027" y="358"/>
                    </a:lnTo>
                    <a:lnTo>
                      <a:pt x="1027" y="358"/>
                    </a:lnTo>
                    <a:lnTo>
                      <a:pt x="1026" y="358"/>
                    </a:lnTo>
                    <a:lnTo>
                      <a:pt x="1026" y="358"/>
                    </a:lnTo>
                    <a:lnTo>
                      <a:pt x="1026" y="358"/>
                    </a:lnTo>
                    <a:lnTo>
                      <a:pt x="1024" y="358"/>
                    </a:lnTo>
                    <a:lnTo>
                      <a:pt x="1024" y="358"/>
                    </a:lnTo>
                    <a:lnTo>
                      <a:pt x="1020" y="358"/>
                    </a:lnTo>
                    <a:lnTo>
                      <a:pt x="1020" y="358"/>
                    </a:lnTo>
                    <a:lnTo>
                      <a:pt x="1020" y="358"/>
                    </a:lnTo>
                    <a:lnTo>
                      <a:pt x="1020" y="358"/>
                    </a:lnTo>
                    <a:lnTo>
                      <a:pt x="1020" y="358"/>
                    </a:lnTo>
                    <a:lnTo>
                      <a:pt x="1020" y="362"/>
                    </a:lnTo>
                    <a:lnTo>
                      <a:pt x="1020" y="362"/>
                    </a:lnTo>
                    <a:lnTo>
                      <a:pt x="1020" y="363"/>
                    </a:lnTo>
                    <a:lnTo>
                      <a:pt x="1020" y="363"/>
                    </a:lnTo>
                    <a:lnTo>
                      <a:pt x="1020" y="363"/>
                    </a:lnTo>
                    <a:lnTo>
                      <a:pt x="1020" y="365"/>
                    </a:lnTo>
                    <a:lnTo>
                      <a:pt x="1020" y="365"/>
                    </a:lnTo>
                    <a:lnTo>
                      <a:pt x="1020" y="365"/>
                    </a:lnTo>
                    <a:lnTo>
                      <a:pt x="1020" y="365"/>
                    </a:lnTo>
                    <a:lnTo>
                      <a:pt x="1020" y="367"/>
                    </a:lnTo>
                    <a:lnTo>
                      <a:pt x="1020" y="367"/>
                    </a:lnTo>
                    <a:lnTo>
                      <a:pt x="1022" y="369"/>
                    </a:lnTo>
                    <a:lnTo>
                      <a:pt x="1022" y="369"/>
                    </a:lnTo>
                    <a:lnTo>
                      <a:pt x="1022" y="369"/>
                    </a:lnTo>
                    <a:lnTo>
                      <a:pt x="1022" y="371"/>
                    </a:lnTo>
                    <a:lnTo>
                      <a:pt x="1022" y="371"/>
                    </a:lnTo>
                    <a:lnTo>
                      <a:pt x="1022" y="371"/>
                    </a:lnTo>
                    <a:lnTo>
                      <a:pt x="1024" y="372"/>
                    </a:lnTo>
                    <a:lnTo>
                      <a:pt x="1024" y="374"/>
                    </a:lnTo>
                    <a:lnTo>
                      <a:pt x="1018" y="378"/>
                    </a:lnTo>
                    <a:lnTo>
                      <a:pt x="1016" y="380"/>
                    </a:lnTo>
                    <a:lnTo>
                      <a:pt x="1016" y="380"/>
                    </a:lnTo>
                    <a:lnTo>
                      <a:pt x="1015" y="380"/>
                    </a:lnTo>
                    <a:lnTo>
                      <a:pt x="1015" y="380"/>
                    </a:lnTo>
                    <a:lnTo>
                      <a:pt x="1015" y="381"/>
                    </a:lnTo>
                    <a:lnTo>
                      <a:pt x="1015" y="381"/>
                    </a:lnTo>
                    <a:lnTo>
                      <a:pt x="1015" y="381"/>
                    </a:lnTo>
                    <a:lnTo>
                      <a:pt x="1013" y="381"/>
                    </a:lnTo>
                    <a:lnTo>
                      <a:pt x="1013" y="381"/>
                    </a:lnTo>
                    <a:lnTo>
                      <a:pt x="1013" y="381"/>
                    </a:lnTo>
                    <a:lnTo>
                      <a:pt x="1013" y="381"/>
                    </a:lnTo>
                    <a:lnTo>
                      <a:pt x="1013" y="381"/>
                    </a:lnTo>
                    <a:lnTo>
                      <a:pt x="1013" y="381"/>
                    </a:lnTo>
                    <a:lnTo>
                      <a:pt x="1011" y="381"/>
                    </a:lnTo>
                    <a:lnTo>
                      <a:pt x="1011" y="381"/>
                    </a:lnTo>
                    <a:lnTo>
                      <a:pt x="1011" y="381"/>
                    </a:lnTo>
                    <a:lnTo>
                      <a:pt x="1011" y="381"/>
                    </a:lnTo>
                    <a:lnTo>
                      <a:pt x="1011" y="381"/>
                    </a:lnTo>
                    <a:lnTo>
                      <a:pt x="1011" y="381"/>
                    </a:lnTo>
                    <a:lnTo>
                      <a:pt x="1011" y="383"/>
                    </a:lnTo>
                    <a:lnTo>
                      <a:pt x="1011" y="383"/>
                    </a:lnTo>
                    <a:lnTo>
                      <a:pt x="1011" y="383"/>
                    </a:lnTo>
                    <a:lnTo>
                      <a:pt x="1011" y="383"/>
                    </a:lnTo>
                    <a:lnTo>
                      <a:pt x="1011" y="383"/>
                    </a:lnTo>
                    <a:lnTo>
                      <a:pt x="1011" y="383"/>
                    </a:lnTo>
                    <a:lnTo>
                      <a:pt x="1011" y="383"/>
                    </a:lnTo>
                    <a:lnTo>
                      <a:pt x="1011" y="383"/>
                    </a:lnTo>
                    <a:lnTo>
                      <a:pt x="1011" y="383"/>
                    </a:lnTo>
                    <a:lnTo>
                      <a:pt x="1011" y="385"/>
                    </a:lnTo>
                    <a:lnTo>
                      <a:pt x="1011" y="385"/>
                    </a:lnTo>
                    <a:lnTo>
                      <a:pt x="1011" y="385"/>
                    </a:lnTo>
                    <a:lnTo>
                      <a:pt x="1011" y="385"/>
                    </a:lnTo>
                    <a:lnTo>
                      <a:pt x="1011" y="387"/>
                    </a:lnTo>
                    <a:lnTo>
                      <a:pt x="1013" y="387"/>
                    </a:lnTo>
                    <a:lnTo>
                      <a:pt x="1013" y="387"/>
                    </a:lnTo>
                    <a:lnTo>
                      <a:pt x="1013" y="387"/>
                    </a:lnTo>
                    <a:lnTo>
                      <a:pt x="1013" y="387"/>
                    </a:lnTo>
                    <a:lnTo>
                      <a:pt x="1013" y="389"/>
                    </a:lnTo>
                    <a:lnTo>
                      <a:pt x="1013" y="389"/>
                    </a:lnTo>
                    <a:lnTo>
                      <a:pt x="1011" y="389"/>
                    </a:lnTo>
                    <a:lnTo>
                      <a:pt x="1011" y="389"/>
                    </a:lnTo>
                    <a:lnTo>
                      <a:pt x="1011" y="389"/>
                    </a:lnTo>
                    <a:lnTo>
                      <a:pt x="1011" y="389"/>
                    </a:lnTo>
                    <a:lnTo>
                      <a:pt x="1011" y="389"/>
                    </a:lnTo>
                    <a:lnTo>
                      <a:pt x="1011" y="389"/>
                    </a:lnTo>
                    <a:lnTo>
                      <a:pt x="1011" y="391"/>
                    </a:lnTo>
                    <a:lnTo>
                      <a:pt x="1011" y="391"/>
                    </a:lnTo>
                    <a:lnTo>
                      <a:pt x="1011" y="391"/>
                    </a:lnTo>
                    <a:lnTo>
                      <a:pt x="1011" y="391"/>
                    </a:lnTo>
                    <a:lnTo>
                      <a:pt x="1011" y="391"/>
                    </a:lnTo>
                    <a:lnTo>
                      <a:pt x="1011" y="391"/>
                    </a:lnTo>
                    <a:lnTo>
                      <a:pt x="1011" y="391"/>
                    </a:lnTo>
                    <a:lnTo>
                      <a:pt x="1011" y="391"/>
                    </a:lnTo>
                    <a:lnTo>
                      <a:pt x="1011" y="392"/>
                    </a:lnTo>
                    <a:lnTo>
                      <a:pt x="1011" y="392"/>
                    </a:lnTo>
                    <a:lnTo>
                      <a:pt x="1011" y="392"/>
                    </a:lnTo>
                    <a:lnTo>
                      <a:pt x="1011" y="392"/>
                    </a:lnTo>
                    <a:lnTo>
                      <a:pt x="1011" y="392"/>
                    </a:lnTo>
                    <a:lnTo>
                      <a:pt x="1011" y="392"/>
                    </a:lnTo>
                    <a:lnTo>
                      <a:pt x="1011" y="392"/>
                    </a:lnTo>
                    <a:lnTo>
                      <a:pt x="1011" y="392"/>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4"/>
                    </a:lnTo>
                    <a:lnTo>
                      <a:pt x="1011" y="396"/>
                    </a:lnTo>
                    <a:lnTo>
                      <a:pt x="1011" y="396"/>
                    </a:lnTo>
                    <a:lnTo>
                      <a:pt x="1011"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9"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7" y="396"/>
                    </a:lnTo>
                    <a:lnTo>
                      <a:pt x="1006" y="398"/>
                    </a:lnTo>
                    <a:lnTo>
                      <a:pt x="1006" y="398"/>
                    </a:lnTo>
                    <a:lnTo>
                      <a:pt x="1002" y="400"/>
                    </a:lnTo>
                    <a:lnTo>
                      <a:pt x="995" y="400"/>
                    </a:lnTo>
                    <a:lnTo>
                      <a:pt x="989" y="401"/>
                    </a:lnTo>
                    <a:lnTo>
                      <a:pt x="986" y="403"/>
                    </a:lnTo>
                    <a:lnTo>
                      <a:pt x="984" y="405"/>
                    </a:lnTo>
                    <a:lnTo>
                      <a:pt x="984" y="407"/>
                    </a:lnTo>
                    <a:lnTo>
                      <a:pt x="984" y="409"/>
                    </a:lnTo>
                    <a:lnTo>
                      <a:pt x="984" y="410"/>
                    </a:lnTo>
                    <a:lnTo>
                      <a:pt x="984" y="414"/>
                    </a:lnTo>
                    <a:lnTo>
                      <a:pt x="984" y="414"/>
                    </a:lnTo>
                    <a:lnTo>
                      <a:pt x="984" y="416"/>
                    </a:lnTo>
                    <a:lnTo>
                      <a:pt x="984" y="418"/>
                    </a:lnTo>
                    <a:lnTo>
                      <a:pt x="984" y="418"/>
                    </a:lnTo>
                    <a:lnTo>
                      <a:pt x="986" y="418"/>
                    </a:lnTo>
                    <a:lnTo>
                      <a:pt x="986" y="418"/>
                    </a:lnTo>
                    <a:lnTo>
                      <a:pt x="986" y="418"/>
                    </a:lnTo>
                    <a:lnTo>
                      <a:pt x="988" y="418"/>
                    </a:lnTo>
                    <a:lnTo>
                      <a:pt x="989" y="419"/>
                    </a:lnTo>
                    <a:lnTo>
                      <a:pt x="991" y="421"/>
                    </a:lnTo>
                    <a:lnTo>
                      <a:pt x="993" y="421"/>
                    </a:lnTo>
                    <a:lnTo>
                      <a:pt x="995" y="423"/>
                    </a:lnTo>
                    <a:lnTo>
                      <a:pt x="997" y="423"/>
                    </a:lnTo>
                    <a:lnTo>
                      <a:pt x="998" y="425"/>
                    </a:lnTo>
                    <a:lnTo>
                      <a:pt x="1002" y="427"/>
                    </a:lnTo>
                    <a:lnTo>
                      <a:pt x="1006" y="427"/>
                    </a:lnTo>
                    <a:lnTo>
                      <a:pt x="1007" y="429"/>
                    </a:lnTo>
                    <a:lnTo>
                      <a:pt x="1007" y="430"/>
                    </a:lnTo>
                    <a:lnTo>
                      <a:pt x="1007" y="430"/>
                    </a:lnTo>
                    <a:lnTo>
                      <a:pt x="1007" y="430"/>
                    </a:lnTo>
                    <a:lnTo>
                      <a:pt x="1007" y="430"/>
                    </a:lnTo>
                    <a:lnTo>
                      <a:pt x="1009" y="432"/>
                    </a:lnTo>
                    <a:lnTo>
                      <a:pt x="1009" y="436"/>
                    </a:lnTo>
                    <a:lnTo>
                      <a:pt x="1009" y="436"/>
                    </a:lnTo>
                    <a:lnTo>
                      <a:pt x="1009" y="436"/>
                    </a:lnTo>
                    <a:lnTo>
                      <a:pt x="1009" y="436"/>
                    </a:lnTo>
                    <a:lnTo>
                      <a:pt x="1009" y="436"/>
                    </a:lnTo>
                    <a:lnTo>
                      <a:pt x="1011" y="438"/>
                    </a:lnTo>
                    <a:lnTo>
                      <a:pt x="1011" y="438"/>
                    </a:lnTo>
                    <a:lnTo>
                      <a:pt x="1011" y="438"/>
                    </a:lnTo>
                    <a:lnTo>
                      <a:pt x="1013" y="439"/>
                    </a:lnTo>
                    <a:lnTo>
                      <a:pt x="1013" y="439"/>
                    </a:lnTo>
                    <a:lnTo>
                      <a:pt x="1013" y="441"/>
                    </a:lnTo>
                    <a:lnTo>
                      <a:pt x="1013" y="441"/>
                    </a:lnTo>
                    <a:lnTo>
                      <a:pt x="1015" y="441"/>
                    </a:lnTo>
                    <a:lnTo>
                      <a:pt x="1015" y="441"/>
                    </a:lnTo>
                    <a:lnTo>
                      <a:pt x="1015" y="441"/>
                    </a:lnTo>
                    <a:lnTo>
                      <a:pt x="1016" y="441"/>
                    </a:lnTo>
                    <a:lnTo>
                      <a:pt x="1016" y="441"/>
                    </a:lnTo>
                    <a:lnTo>
                      <a:pt x="1018" y="441"/>
                    </a:lnTo>
                    <a:lnTo>
                      <a:pt x="1018" y="441"/>
                    </a:lnTo>
                    <a:lnTo>
                      <a:pt x="1018" y="443"/>
                    </a:lnTo>
                    <a:lnTo>
                      <a:pt x="1020" y="443"/>
                    </a:lnTo>
                    <a:lnTo>
                      <a:pt x="1020" y="443"/>
                    </a:lnTo>
                    <a:lnTo>
                      <a:pt x="1022" y="443"/>
                    </a:lnTo>
                    <a:lnTo>
                      <a:pt x="1024" y="443"/>
                    </a:lnTo>
                    <a:lnTo>
                      <a:pt x="1026" y="445"/>
                    </a:lnTo>
                    <a:lnTo>
                      <a:pt x="1026" y="445"/>
                    </a:lnTo>
                    <a:lnTo>
                      <a:pt x="1027" y="445"/>
                    </a:lnTo>
                    <a:lnTo>
                      <a:pt x="1027" y="445"/>
                    </a:lnTo>
                    <a:lnTo>
                      <a:pt x="1027" y="445"/>
                    </a:lnTo>
                    <a:lnTo>
                      <a:pt x="1029" y="445"/>
                    </a:lnTo>
                    <a:lnTo>
                      <a:pt x="1029" y="445"/>
                    </a:lnTo>
                    <a:lnTo>
                      <a:pt x="1029" y="445"/>
                    </a:lnTo>
                    <a:lnTo>
                      <a:pt x="1031" y="447"/>
                    </a:lnTo>
                    <a:lnTo>
                      <a:pt x="1031" y="447"/>
                    </a:lnTo>
                    <a:lnTo>
                      <a:pt x="1031" y="448"/>
                    </a:lnTo>
                    <a:lnTo>
                      <a:pt x="1031" y="448"/>
                    </a:lnTo>
                    <a:lnTo>
                      <a:pt x="1031" y="448"/>
                    </a:lnTo>
                    <a:lnTo>
                      <a:pt x="1033" y="448"/>
                    </a:lnTo>
                    <a:lnTo>
                      <a:pt x="1033" y="450"/>
                    </a:lnTo>
                    <a:lnTo>
                      <a:pt x="1035" y="450"/>
                    </a:lnTo>
                    <a:lnTo>
                      <a:pt x="1035" y="452"/>
                    </a:lnTo>
                    <a:lnTo>
                      <a:pt x="1035" y="452"/>
                    </a:lnTo>
                    <a:lnTo>
                      <a:pt x="1035" y="452"/>
                    </a:lnTo>
                    <a:lnTo>
                      <a:pt x="1036" y="454"/>
                    </a:lnTo>
                    <a:lnTo>
                      <a:pt x="1036" y="454"/>
                    </a:lnTo>
                    <a:lnTo>
                      <a:pt x="1036" y="454"/>
                    </a:lnTo>
                    <a:lnTo>
                      <a:pt x="1036" y="454"/>
                    </a:lnTo>
                    <a:lnTo>
                      <a:pt x="1038" y="454"/>
                    </a:lnTo>
                    <a:lnTo>
                      <a:pt x="1038" y="454"/>
                    </a:lnTo>
                    <a:lnTo>
                      <a:pt x="1038" y="454"/>
                    </a:lnTo>
                    <a:lnTo>
                      <a:pt x="1038" y="454"/>
                    </a:lnTo>
                    <a:lnTo>
                      <a:pt x="1040" y="454"/>
                    </a:lnTo>
                    <a:lnTo>
                      <a:pt x="1040" y="454"/>
                    </a:lnTo>
                    <a:lnTo>
                      <a:pt x="1040" y="454"/>
                    </a:lnTo>
                    <a:lnTo>
                      <a:pt x="1042" y="454"/>
                    </a:lnTo>
                    <a:lnTo>
                      <a:pt x="1042" y="454"/>
                    </a:lnTo>
                    <a:lnTo>
                      <a:pt x="1044" y="454"/>
                    </a:lnTo>
                    <a:lnTo>
                      <a:pt x="1044" y="454"/>
                    </a:lnTo>
                    <a:lnTo>
                      <a:pt x="1044" y="454"/>
                    </a:lnTo>
                    <a:lnTo>
                      <a:pt x="1044" y="454"/>
                    </a:lnTo>
                    <a:lnTo>
                      <a:pt x="1045" y="454"/>
                    </a:lnTo>
                    <a:lnTo>
                      <a:pt x="1045" y="454"/>
                    </a:lnTo>
                    <a:lnTo>
                      <a:pt x="1045" y="454"/>
                    </a:lnTo>
                    <a:lnTo>
                      <a:pt x="1047" y="456"/>
                    </a:lnTo>
                    <a:lnTo>
                      <a:pt x="1047" y="456"/>
                    </a:lnTo>
                    <a:lnTo>
                      <a:pt x="1047" y="457"/>
                    </a:lnTo>
                    <a:lnTo>
                      <a:pt x="1045" y="457"/>
                    </a:lnTo>
                    <a:lnTo>
                      <a:pt x="1045" y="457"/>
                    </a:lnTo>
                    <a:lnTo>
                      <a:pt x="1045" y="457"/>
                    </a:lnTo>
                    <a:lnTo>
                      <a:pt x="1044" y="459"/>
                    </a:lnTo>
                    <a:lnTo>
                      <a:pt x="1044" y="459"/>
                    </a:lnTo>
                    <a:lnTo>
                      <a:pt x="1045" y="461"/>
                    </a:lnTo>
                    <a:lnTo>
                      <a:pt x="1045" y="461"/>
                    </a:lnTo>
                    <a:lnTo>
                      <a:pt x="1045" y="461"/>
                    </a:lnTo>
                    <a:lnTo>
                      <a:pt x="1045" y="461"/>
                    </a:lnTo>
                    <a:lnTo>
                      <a:pt x="1045" y="461"/>
                    </a:lnTo>
                    <a:lnTo>
                      <a:pt x="1047" y="461"/>
                    </a:lnTo>
                    <a:lnTo>
                      <a:pt x="1047" y="463"/>
                    </a:lnTo>
                    <a:lnTo>
                      <a:pt x="1047" y="463"/>
                    </a:lnTo>
                    <a:lnTo>
                      <a:pt x="1047" y="463"/>
                    </a:lnTo>
                    <a:lnTo>
                      <a:pt x="1047" y="463"/>
                    </a:lnTo>
                    <a:lnTo>
                      <a:pt x="1049" y="463"/>
                    </a:lnTo>
                    <a:lnTo>
                      <a:pt x="1049" y="465"/>
                    </a:lnTo>
                    <a:lnTo>
                      <a:pt x="1049" y="467"/>
                    </a:lnTo>
                    <a:lnTo>
                      <a:pt x="1047" y="467"/>
                    </a:lnTo>
                    <a:lnTo>
                      <a:pt x="1047" y="467"/>
                    </a:lnTo>
                    <a:lnTo>
                      <a:pt x="1047" y="468"/>
                    </a:lnTo>
                    <a:lnTo>
                      <a:pt x="1047" y="468"/>
                    </a:lnTo>
                    <a:lnTo>
                      <a:pt x="1045" y="468"/>
                    </a:lnTo>
                    <a:lnTo>
                      <a:pt x="1045" y="468"/>
                    </a:lnTo>
                    <a:lnTo>
                      <a:pt x="1045" y="468"/>
                    </a:lnTo>
                    <a:lnTo>
                      <a:pt x="1044" y="470"/>
                    </a:lnTo>
                    <a:lnTo>
                      <a:pt x="1044" y="470"/>
                    </a:lnTo>
                    <a:lnTo>
                      <a:pt x="1044" y="470"/>
                    </a:lnTo>
                    <a:lnTo>
                      <a:pt x="1044" y="474"/>
                    </a:lnTo>
                    <a:lnTo>
                      <a:pt x="1044" y="474"/>
                    </a:lnTo>
                    <a:lnTo>
                      <a:pt x="1044" y="474"/>
                    </a:lnTo>
                    <a:lnTo>
                      <a:pt x="1044" y="476"/>
                    </a:lnTo>
                    <a:lnTo>
                      <a:pt x="1044" y="476"/>
                    </a:lnTo>
                    <a:lnTo>
                      <a:pt x="1044" y="476"/>
                    </a:lnTo>
                    <a:lnTo>
                      <a:pt x="1044" y="477"/>
                    </a:lnTo>
                    <a:lnTo>
                      <a:pt x="1044" y="477"/>
                    </a:lnTo>
                    <a:lnTo>
                      <a:pt x="1044" y="479"/>
                    </a:lnTo>
                    <a:lnTo>
                      <a:pt x="1044" y="479"/>
                    </a:lnTo>
                    <a:lnTo>
                      <a:pt x="1044" y="481"/>
                    </a:lnTo>
                    <a:lnTo>
                      <a:pt x="1044" y="481"/>
                    </a:lnTo>
                    <a:lnTo>
                      <a:pt x="1044" y="481"/>
                    </a:lnTo>
                    <a:lnTo>
                      <a:pt x="1044" y="481"/>
                    </a:lnTo>
                    <a:lnTo>
                      <a:pt x="1045" y="483"/>
                    </a:lnTo>
                    <a:lnTo>
                      <a:pt x="1045" y="483"/>
                    </a:lnTo>
                    <a:lnTo>
                      <a:pt x="1045" y="483"/>
                    </a:lnTo>
                    <a:lnTo>
                      <a:pt x="1045" y="483"/>
                    </a:lnTo>
                    <a:lnTo>
                      <a:pt x="1047" y="485"/>
                    </a:lnTo>
                    <a:lnTo>
                      <a:pt x="1047" y="485"/>
                    </a:lnTo>
                    <a:lnTo>
                      <a:pt x="1047" y="485"/>
                    </a:lnTo>
                    <a:lnTo>
                      <a:pt x="1047" y="485"/>
                    </a:lnTo>
                    <a:lnTo>
                      <a:pt x="1047" y="486"/>
                    </a:lnTo>
                    <a:lnTo>
                      <a:pt x="1047" y="486"/>
                    </a:lnTo>
                    <a:lnTo>
                      <a:pt x="1049" y="486"/>
                    </a:lnTo>
                    <a:lnTo>
                      <a:pt x="1049" y="486"/>
                    </a:lnTo>
                    <a:lnTo>
                      <a:pt x="1051" y="488"/>
                    </a:lnTo>
                    <a:lnTo>
                      <a:pt x="1053" y="488"/>
                    </a:lnTo>
                    <a:lnTo>
                      <a:pt x="1053" y="488"/>
                    </a:lnTo>
                    <a:lnTo>
                      <a:pt x="1053" y="488"/>
                    </a:lnTo>
                    <a:lnTo>
                      <a:pt x="1056" y="488"/>
                    </a:lnTo>
                    <a:lnTo>
                      <a:pt x="1056" y="488"/>
                    </a:lnTo>
                    <a:lnTo>
                      <a:pt x="1058" y="488"/>
                    </a:lnTo>
                    <a:lnTo>
                      <a:pt x="1058" y="488"/>
                    </a:lnTo>
                    <a:lnTo>
                      <a:pt x="1060" y="490"/>
                    </a:lnTo>
                    <a:lnTo>
                      <a:pt x="1062" y="490"/>
                    </a:lnTo>
                    <a:lnTo>
                      <a:pt x="1062" y="490"/>
                    </a:lnTo>
                    <a:lnTo>
                      <a:pt x="1062" y="490"/>
                    </a:lnTo>
                    <a:lnTo>
                      <a:pt x="1063" y="490"/>
                    </a:lnTo>
                    <a:lnTo>
                      <a:pt x="1063" y="492"/>
                    </a:lnTo>
                    <a:lnTo>
                      <a:pt x="1065" y="492"/>
                    </a:lnTo>
                    <a:lnTo>
                      <a:pt x="1065" y="492"/>
                    </a:lnTo>
                    <a:lnTo>
                      <a:pt x="1065" y="492"/>
                    </a:lnTo>
                    <a:lnTo>
                      <a:pt x="1065" y="494"/>
                    </a:lnTo>
                    <a:lnTo>
                      <a:pt x="1067" y="495"/>
                    </a:lnTo>
                    <a:lnTo>
                      <a:pt x="1067" y="495"/>
                    </a:lnTo>
                    <a:lnTo>
                      <a:pt x="1067" y="495"/>
                    </a:lnTo>
                    <a:lnTo>
                      <a:pt x="1067" y="495"/>
                    </a:lnTo>
                    <a:lnTo>
                      <a:pt x="1067" y="495"/>
                    </a:lnTo>
                    <a:lnTo>
                      <a:pt x="1067" y="495"/>
                    </a:lnTo>
                    <a:lnTo>
                      <a:pt x="1067" y="495"/>
                    </a:lnTo>
                    <a:lnTo>
                      <a:pt x="1069" y="497"/>
                    </a:lnTo>
                    <a:lnTo>
                      <a:pt x="1069" y="497"/>
                    </a:lnTo>
                    <a:lnTo>
                      <a:pt x="1071" y="497"/>
                    </a:lnTo>
                    <a:lnTo>
                      <a:pt x="1071" y="497"/>
                    </a:lnTo>
                    <a:lnTo>
                      <a:pt x="1071" y="499"/>
                    </a:lnTo>
                    <a:lnTo>
                      <a:pt x="1071" y="499"/>
                    </a:lnTo>
                    <a:lnTo>
                      <a:pt x="1071" y="499"/>
                    </a:lnTo>
                    <a:lnTo>
                      <a:pt x="1071" y="501"/>
                    </a:lnTo>
                    <a:lnTo>
                      <a:pt x="1071" y="501"/>
                    </a:lnTo>
                    <a:lnTo>
                      <a:pt x="1071" y="501"/>
                    </a:lnTo>
                    <a:lnTo>
                      <a:pt x="1073" y="503"/>
                    </a:lnTo>
                    <a:lnTo>
                      <a:pt x="1073" y="503"/>
                    </a:lnTo>
                    <a:lnTo>
                      <a:pt x="1073" y="503"/>
                    </a:lnTo>
                    <a:lnTo>
                      <a:pt x="1073" y="503"/>
                    </a:lnTo>
                    <a:lnTo>
                      <a:pt x="1073" y="505"/>
                    </a:lnTo>
                    <a:lnTo>
                      <a:pt x="1073" y="505"/>
                    </a:lnTo>
                    <a:lnTo>
                      <a:pt x="1073" y="505"/>
                    </a:lnTo>
                    <a:lnTo>
                      <a:pt x="1073" y="506"/>
                    </a:lnTo>
                    <a:lnTo>
                      <a:pt x="1071" y="506"/>
                    </a:lnTo>
                    <a:lnTo>
                      <a:pt x="1071" y="506"/>
                    </a:lnTo>
                    <a:lnTo>
                      <a:pt x="1071" y="506"/>
                    </a:lnTo>
                    <a:lnTo>
                      <a:pt x="1069" y="506"/>
                    </a:lnTo>
                    <a:lnTo>
                      <a:pt x="1069" y="506"/>
                    </a:lnTo>
                    <a:lnTo>
                      <a:pt x="1069" y="506"/>
                    </a:lnTo>
                    <a:lnTo>
                      <a:pt x="1069" y="508"/>
                    </a:lnTo>
                    <a:lnTo>
                      <a:pt x="1069" y="508"/>
                    </a:lnTo>
                    <a:lnTo>
                      <a:pt x="1069" y="510"/>
                    </a:lnTo>
                    <a:lnTo>
                      <a:pt x="1069" y="510"/>
                    </a:lnTo>
                    <a:lnTo>
                      <a:pt x="1069" y="510"/>
                    </a:lnTo>
                    <a:lnTo>
                      <a:pt x="1069" y="510"/>
                    </a:lnTo>
                    <a:lnTo>
                      <a:pt x="1069" y="510"/>
                    </a:lnTo>
                    <a:lnTo>
                      <a:pt x="1069" y="512"/>
                    </a:lnTo>
                    <a:lnTo>
                      <a:pt x="1069" y="512"/>
                    </a:lnTo>
                    <a:lnTo>
                      <a:pt x="1069" y="514"/>
                    </a:lnTo>
                    <a:lnTo>
                      <a:pt x="1069" y="517"/>
                    </a:lnTo>
                    <a:lnTo>
                      <a:pt x="1071" y="519"/>
                    </a:lnTo>
                    <a:lnTo>
                      <a:pt x="1071" y="519"/>
                    </a:lnTo>
                    <a:lnTo>
                      <a:pt x="1071" y="519"/>
                    </a:lnTo>
                    <a:lnTo>
                      <a:pt x="1071" y="519"/>
                    </a:lnTo>
                    <a:lnTo>
                      <a:pt x="1071" y="519"/>
                    </a:lnTo>
                    <a:lnTo>
                      <a:pt x="1071" y="521"/>
                    </a:lnTo>
                    <a:lnTo>
                      <a:pt x="1071" y="521"/>
                    </a:lnTo>
                    <a:lnTo>
                      <a:pt x="1071" y="521"/>
                    </a:lnTo>
                    <a:lnTo>
                      <a:pt x="1073" y="521"/>
                    </a:lnTo>
                    <a:lnTo>
                      <a:pt x="1073" y="521"/>
                    </a:lnTo>
                    <a:lnTo>
                      <a:pt x="1073" y="523"/>
                    </a:lnTo>
                    <a:lnTo>
                      <a:pt x="1073" y="523"/>
                    </a:lnTo>
                    <a:lnTo>
                      <a:pt x="1073" y="523"/>
                    </a:lnTo>
                    <a:lnTo>
                      <a:pt x="1073" y="524"/>
                    </a:lnTo>
                    <a:lnTo>
                      <a:pt x="1073" y="526"/>
                    </a:lnTo>
                    <a:lnTo>
                      <a:pt x="1073" y="526"/>
                    </a:lnTo>
                    <a:lnTo>
                      <a:pt x="1073" y="528"/>
                    </a:lnTo>
                    <a:lnTo>
                      <a:pt x="1071" y="528"/>
                    </a:lnTo>
                    <a:lnTo>
                      <a:pt x="1071" y="528"/>
                    </a:lnTo>
                    <a:lnTo>
                      <a:pt x="1071" y="528"/>
                    </a:lnTo>
                    <a:lnTo>
                      <a:pt x="1071" y="530"/>
                    </a:lnTo>
                    <a:lnTo>
                      <a:pt x="1071" y="530"/>
                    </a:lnTo>
                    <a:lnTo>
                      <a:pt x="1069" y="530"/>
                    </a:lnTo>
                    <a:lnTo>
                      <a:pt x="1069" y="530"/>
                    </a:lnTo>
                    <a:lnTo>
                      <a:pt x="1069" y="530"/>
                    </a:lnTo>
                    <a:lnTo>
                      <a:pt x="1069" y="532"/>
                    </a:lnTo>
                    <a:lnTo>
                      <a:pt x="1069" y="532"/>
                    </a:lnTo>
                    <a:lnTo>
                      <a:pt x="1069" y="532"/>
                    </a:lnTo>
                    <a:lnTo>
                      <a:pt x="1069" y="532"/>
                    </a:lnTo>
                    <a:lnTo>
                      <a:pt x="1067" y="532"/>
                    </a:lnTo>
                    <a:lnTo>
                      <a:pt x="1067" y="532"/>
                    </a:lnTo>
                    <a:lnTo>
                      <a:pt x="1067" y="533"/>
                    </a:lnTo>
                    <a:lnTo>
                      <a:pt x="1067" y="533"/>
                    </a:lnTo>
                    <a:lnTo>
                      <a:pt x="1067" y="533"/>
                    </a:lnTo>
                    <a:lnTo>
                      <a:pt x="1067" y="533"/>
                    </a:lnTo>
                    <a:lnTo>
                      <a:pt x="1067" y="535"/>
                    </a:lnTo>
                    <a:lnTo>
                      <a:pt x="1067" y="535"/>
                    </a:lnTo>
                    <a:lnTo>
                      <a:pt x="1067" y="537"/>
                    </a:lnTo>
                    <a:lnTo>
                      <a:pt x="1067" y="541"/>
                    </a:lnTo>
                    <a:lnTo>
                      <a:pt x="1065" y="541"/>
                    </a:lnTo>
                    <a:lnTo>
                      <a:pt x="1065" y="541"/>
                    </a:lnTo>
                    <a:lnTo>
                      <a:pt x="1065" y="542"/>
                    </a:lnTo>
                    <a:lnTo>
                      <a:pt x="1065" y="542"/>
                    </a:lnTo>
                    <a:lnTo>
                      <a:pt x="1065" y="542"/>
                    </a:lnTo>
                    <a:lnTo>
                      <a:pt x="1065" y="544"/>
                    </a:lnTo>
                    <a:lnTo>
                      <a:pt x="1065" y="544"/>
                    </a:lnTo>
                    <a:lnTo>
                      <a:pt x="1065" y="546"/>
                    </a:lnTo>
                    <a:lnTo>
                      <a:pt x="1065" y="546"/>
                    </a:lnTo>
                    <a:lnTo>
                      <a:pt x="1065" y="546"/>
                    </a:lnTo>
                    <a:lnTo>
                      <a:pt x="1065" y="546"/>
                    </a:lnTo>
                    <a:lnTo>
                      <a:pt x="1063" y="548"/>
                    </a:lnTo>
                    <a:lnTo>
                      <a:pt x="1063" y="548"/>
                    </a:lnTo>
                    <a:lnTo>
                      <a:pt x="1063" y="548"/>
                    </a:lnTo>
                    <a:lnTo>
                      <a:pt x="1062" y="548"/>
                    </a:lnTo>
                    <a:lnTo>
                      <a:pt x="1062" y="550"/>
                    </a:lnTo>
                    <a:lnTo>
                      <a:pt x="1062" y="550"/>
                    </a:lnTo>
                    <a:lnTo>
                      <a:pt x="1062" y="550"/>
                    </a:lnTo>
                    <a:lnTo>
                      <a:pt x="1062" y="552"/>
                    </a:lnTo>
                    <a:lnTo>
                      <a:pt x="1062" y="552"/>
                    </a:lnTo>
                    <a:lnTo>
                      <a:pt x="1062" y="553"/>
                    </a:lnTo>
                    <a:lnTo>
                      <a:pt x="1062" y="553"/>
                    </a:lnTo>
                    <a:lnTo>
                      <a:pt x="1062" y="553"/>
                    </a:lnTo>
                    <a:lnTo>
                      <a:pt x="1062" y="555"/>
                    </a:lnTo>
                    <a:lnTo>
                      <a:pt x="1062" y="555"/>
                    </a:lnTo>
                    <a:lnTo>
                      <a:pt x="1063" y="555"/>
                    </a:lnTo>
                    <a:lnTo>
                      <a:pt x="1063" y="557"/>
                    </a:lnTo>
                    <a:lnTo>
                      <a:pt x="1062" y="557"/>
                    </a:lnTo>
                    <a:lnTo>
                      <a:pt x="1062" y="559"/>
                    </a:lnTo>
                    <a:lnTo>
                      <a:pt x="1062" y="561"/>
                    </a:lnTo>
                    <a:lnTo>
                      <a:pt x="1062" y="561"/>
                    </a:lnTo>
                    <a:lnTo>
                      <a:pt x="1062" y="561"/>
                    </a:lnTo>
                    <a:lnTo>
                      <a:pt x="1062" y="562"/>
                    </a:lnTo>
                    <a:lnTo>
                      <a:pt x="1060" y="562"/>
                    </a:lnTo>
                    <a:lnTo>
                      <a:pt x="1060" y="562"/>
                    </a:lnTo>
                    <a:lnTo>
                      <a:pt x="1060" y="562"/>
                    </a:lnTo>
                    <a:lnTo>
                      <a:pt x="1058" y="562"/>
                    </a:lnTo>
                    <a:lnTo>
                      <a:pt x="1058" y="562"/>
                    </a:lnTo>
                    <a:lnTo>
                      <a:pt x="1058" y="564"/>
                    </a:lnTo>
                    <a:lnTo>
                      <a:pt x="1056" y="564"/>
                    </a:lnTo>
                    <a:lnTo>
                      <a:pt x="1056" y="566"/>
                    </a:lnTo>
                    <a:lnTo>
                      <a:pt x="1056" y="566"/>
                    </a:lnTo>
                    <a:lnTo>
                      <a:pt x="1056" y="566"/>
                    </a:lnTo>
                    <a:lnTo>
                      <a:pt x="1056" y="568"/>
                    </a:lnTo>
                    <a:lnTo>
                      <a:pt x="1056" y="568"/>
                    </a:lnTo>
                    <a:lnTo>
                      <a:pt x="1056" y="570"/>
                    </a:lnTo>
                    <a:lnTo>
                      <a:pt x="1056" y="570"/>
                    </a:lnTo>
                    <a:lnTo>
                      <a:pt x="1056" y="571"/>
                    </a:lnTo>
                    <a:lnTo>
                      <a:pt x="1054" y="571"/>
                    </a:lnTo>
                    <a:lnTo>
                      <a:pt x="1054" y="571"/>
                    </a:lnTo>
                    <a:lnTo>
                      <a:pt x="1054" y="573"/>
                    </a:lnTo>
                    <a:lnTo>
                      <a:pt x="1054" y="573"/>
                    </a:lnTo>
                    <a:lnTo>
                      <a:pt x="1053" y="573"/>
                    </a:lnTo>
                    <a:lnTo>
                      <a:pt x="1053" y="573"/>
                    </a:lnTo>
                    <a:lnTo>
                      <a:pt x="1051" y="573"/>
                    </a:lnTo>
                    <a:lnTo>
                      <a:pt x="1051" y="573"/>
                    </a:lnTo>
                    <a:lnTo>
                      <a:pt x="1049" y="575"/>
                    </a:lnTo>
                    <a:lnTo>
                      <a:pt x="1049" y="575"/>
                    </a:lnTo>
                    <a:lnTo>
                      <a:pt x="1047" y="575"/>
                    </a:lnTo>
                    <a:lnTo>
                      <a:pt x="1047" y="575"/>
                    </a:lnTo>
                    <a:lnTo>
                      <a:pt x="1047" y="575"/>
                    </a:lnTo>
                    <a:lnTo>
                      <a:pt x="1047" y="577"/>
                    </a:lnTo>
                    <a:lnTo>
                      <a:pt x="1047" y="579"/>
                    </a:lnTo>
                    <a:lnTo>
                      <a:pt x="1047" y="580"/>
                    </a:lnTo>
                    <a:lnTo>
                      <a:pt x="1047" y="582"/>
                    </a:lnTo>
                    <a:lnTo>
                      <a:pt x="1047" y="582"/>
                    </a:lnTo>
                    <a:lnTo>
                      <a:pt x="1047" y="584"/>
                    </a:lnTo>
                    <a:lnTo>
                      <a:pt x="1047" y="584"/>
                    </a:lnTo>
                    <a:lnTo>
                      <a:pt x="1047" y="584"/>
                    </a:lnTo>
                    <a:lnTo>
                      <a:pt x="1047" y="584"/>
                    </a:lnTo>
                    <a:lnTo>
                      <a:pt x="1047" y="586"/>
                    </a:lnTo>
                    <a:lnTo>
                      <a:pt x="1047" y="586"/>
                    </a:lnTo>
                    <a:lnTo>
                      <a:pt x="1049" y="586"/>
                    </a:lnTo>
                    <a:lnTo>
                      <a:pt x="1049" y="588"/>
                    </a:lnTo>
                    <a:lnTo>
                      <a:pt x="1049" y="590"/>
                    </a:lnTo>
                    <a:lnTo>
                      <a:pt x="1049" y="590"/>
                    </a:lnTo>
                    <a:lnTo>
                      <a:pt x="1049" y="590"/>
                    </a:lnTo>
                    <a:lnTo>
                      <a:pt x="1051" y="590"/>
                    </a:lnTo>
                    <a:lnTo>
                      <a:pt x="1051" y="590"/>
                    </a:lnTo>
                    <a:lnTo>
                      <a:pt x="1051" y="591"/>
                    </a:lnTo>
                    <a:lnTo>
                      <a:pt x="1051" y="591"/>
                    </a:lnTo>
                    <a:lnTo>
                      <a:pt x="1051" y="591"/>
                    </a:lnTo>
                    <a:lnTo>
                      <a:pt x="1053" y="593"/>
                    </a:lnTo>
                    <a:lnTo>
                      <a:pt x="1053" y="593"/>
                    </a:lnTo>
                    <a:lnTo>
                      <a:pt x="1051" y="595"/>
                    </a:lnTo>
                    <a:lnTo>
                      <a:pt x="1051" y="597"/>
                    </a:lnTo>
                    <a:lnTo>
                      <a:pt x="1051" y="597"/>
                    </a:lnTo>
                    <a:lnTo>
                      <a:pt x="1051" y="597"/>
                    </a:lnTo>
                    <a:lnTo>
                      <a:pt x="1051" y="597"/>
                    </a:lnTo>
                    <a:lnTo>
                      <a:pt x="1049" y="597"/>
                    </a:lnTo>
                    <a:lnTo>
                      <a:pt x="1049" y="597"/>
                    </a:lnTo>
                    <a:lnTo>
                      <a:pt x="1049" y="597"/>
                    </a:lnTo>
                    <a:lnTo>
                      <a:pt x="1049" y="597"/>
                    </a:lnTo>
                    <a:lnTo>
                      <a:pt x="1047" y="597"/>
                    </a:lnTo>
                    <a:lnTo>
                      <a:pt x="1047" y="597"/>
                    </a:lnTo>
                    <a:lnTo>
                      <a:pt x="1047" y="597"/>
                    </a:lnTo>
                    <a:lnTo>
                      <a:pt x="1047" y="597"/>
                    </a:lnTo>
                    <a:lnTo>
                      <a:pt x="1047" y="597"/>
                    </a:lnTo>
                    <a:lnTo>
                      <a:pt x="1047" y="599"/>
                    </a:lnTo>
                    <a:lnTo>
                      <a:pt x="1045" y="599"/>
                    </a:lnTo>
                    <a:lnTo>
                      <a:pt x="1045" y="599"/>
                    </a:lnTo>
                    <a:lnTo>
                      <a:pt x="1045" y="599"/>
                    </a:lnTo>
                    <a:lnTo>
                      <a:pt x="1045" y="599"/>
                    </a:lnTo>
                    <a:lnTo>
                      <a:pt x="1044" y="599"/>
                    </a:lnTo>
                    <a:lnTo>
                      <a:pt x="1044" y="599"/>
                    </a:lnTo>
                    <a:lnTo>
                      <a:pt x="1042" y="599"/>
                    </a:lnTo>
                    <a:lnTo>
                      <a:pt x="1040" y="599"/>
                    </a:lnTo>
                    <a:lnTo>
                      <a:pt x="1040" y="599"/>
                    </a:lnTo>
                    <a:lnTo>
                      <a:pt x="1038" y="599"/>
                    </a:lnTo>
                    <a:lnTo>
                      <a:pt x="1038" y="599"/>
                    </a:lnTo>
                    <a:lnTo>
                      <a:pt x="1038" y="599"/>
                    </a:lnTo>
                    <a:lnTo>
                      <a:pt x="1038" y="599"/>
                    </a:lnTo>
                    <a:lnTo>
                      <a:pt x="1038" y="597"/>
                    </a:lnTo>
                    <a:lnTo>
                      <a:pt x="1036" y="597"/>
                    </a:lnTo>
                    <a:lnTo>
                      <a:pt x="1036" y="597"/>
                    </a:lnTo>
                    <a:lnTo>
                      <a:pt x="1036" y="597"/>
                    </a:lnTo>
                    <a:lnTo>
                      <a:pt x="1035" y="597"/>
                    </a:lnTo>
                    <a:lnTo>
                      <a:pt x="1035" y="597"/>
                    </a:lnTo>
                    <a:lnTo>
                      <a:pt x="1035" y="597"/>
                    </a:lnTo>
                    <a:lnTo>
                      <a:pt x="1035" y="595"/>
                    </a:lnTo>
                    <a:lnTo>
                      <a:pt x="1033" y="595"/>
                    </a:lnTo>
                    <a:lnTo>
                      <a:pt x="1033" y="595"/>
                    </a:lnTo>
                    <a:lnTo>
                      <a:pt x="1033" y="595"/>
                    </a:lnTo>
                    <a:lnTo>
                      <a:pt x="1033" y="595"/>
                    </a:lnTo>
                    <a:lnTo>
                      <a:pt x="1031" y="595"/>
                    </a:lnTo>
                    <a:lnTo>
                      <a:pt x="1031" y="595"/>
                    </a:lnTo>
                    <a:lnTo>
                      <a:pt x="1031" y="593"/>
                    </a:lnTo>
                    <a:lnTo>
                      <a:pt x="1031" y="593"/>
                    </a:lnTo>
                    <a:lnTo>
                      <a:pt x="1031" y="591"/>
                    </a:lnTo>
                    <a:lnTo>
                      <a:pt x="1031" y="591"/>
                    </a:lnTo>
                    <a:lnTo>
                      <a:pt x="1031" y="591"/>
                    </a:lnTo>
                    <a:lnTo>
                      <a:pt x="1031" y="591"/>
                    </a:lnTo>
                    <a:lnTo>
                      <a:pt x="1029" y="590"/>
                    </a:lnTo>
                    <a:lnTo>
                      <a:pt x="1029" y="590"/>
                    </a:lnTo>
                    <a:lnTo>
                      <a:pt x="1029" y="590"/>
                    </a:lnTo>
                    <a:lnTo>
                      <a:pt x="1027" y="590"/>
                    </a:lnTo>
                    <a:lnTo>
                      <a:pt x="1027" y="590"/>
                    </a:lnTo>
                    <a:lnTo>
                      <a:pt x="1026" y="590"/>
                    </a:lnTo>
                    <a:lnTo>
                      <a:pt x="1026" y="590"/>
                    </a:lnTo>
                    <a:lnTo>
                      <a:pt x="1026" y="590"/>
                    </a:lnTo>
                    <a:lnTo>
                      <a:pt x="1024" y="590"/>
                    </a:lnTo>
                    <a:lnTo>
                      <a:pt x="1024" y="591"/>
                    </a:lnTo>
                    <a:lnTo>
                      <a:pt x="1024" y="591"/>
                    </a:lnTo>
                    <a:lnTo>
                      <a:pt x="1024" y="591"/>
                    </a:lnTo>
                    <a:lnTo>
                      <a:pt x="1024" y="593"/>
                    </a:lnTo>
                    <a:lnTo>
                      <a:pt x="1024" y="593"/>
                    </a:lnTo>
                    <a:lnTo>
                      <a:pt x="1024" y="593"/>
                    </a:lnTo>
                    <a:lnTo>
                      <a:pt x="1024" y="595"/>
                    </a:lnTo>
                    <a:lnTo>
                      <a:pt x="1024" y="595"/>
                    </a:lnTo>
                    <a:lnTo>
                      <a:pt x="1022" y="595"/>
                    </a:lnTo>
                    <a:lnTo>
                      <a:pt x="1022" y="595"/>
                    </a:lnTo>
                    <a:lnTo>
                      <a:pt x="1022" y="595"/>
                    </a:lnTo>
                    <a:lnTo>
                      <a:pt x="1022" y="595"/>
                    </a:lnTo>
                    <a:lnTo>
                      <a:pt x="1022" y="597"/>
                    </a:lnTo>
                    <a:lnTo>
                      <a:pt x="1022" y="597"/>
                    </a:lnTo>
                    <a:lnTo>
                      <a:pt x="1020" y="597"/>
                    </a:lnTo>
                    <a:lnTo>
                      <a:pt x="1020" y="597"/>
                    </a:lnTo>
                    <a:lnTo>
                      <a:pt x="1020" y="597"/>
                    </a:lnTo>
                    <a:lnTo>
                      <a:pt x="1018" y="597"/>
                    </a:lnTo>
                    <a:lnTo>
                      <a:pt x="1018" y="597"/>
                    </a:lnTo>
                    <a:lnTo>
                      <a:pt x="1018" y="599"/>
                    </a:lnTo>
                    <a:lnTo>
                      <a:pt x="1018" y="599"/>
                    </a:lnTo>
                    <a:lnTo>
                      <a:pt x="1016" y="599"/>
                    </a:lnTo>
                    <a:lnTo>
                      <a:pt x="1016" y="599"/>
                    </a:lnTo>
                    <a:lnTo>
                      <a:pt x="1016" y="599"/>
                    </a:lnTo>
                    <a:lnTo>
                      <a:pt x="1015" y="599"/>
                    </a:lnTo>
                    <a:lnTo>
                      <a:pt x="1015" y="599"/>
                    </a:lnTo>
                    <a:lnTo>
                      <a:pt x="1015" y="600"/>
                    </a:lnTo>
                    <a:lnTo>
                      <a:pt x="1015" y="600"/>
                    </a:lnTo>
                    <a:lnTo>
                      <a:pt x="1015" y="600"/>
                    </a:lnTo>
                    <a:lnTo>
                      <a:pt x="1015" y="600"/>
                    </a:lnTo>
                    <a:lnTo>
                      <a:pt x="1015" y="600"/>
                    </a:lnTo>
                    <a:lnTo>
                      <a:pt x="1015" y="602"/>
                    </a:lnTo>
                    <a:lnTo>
                      <a:pt x="1015" y="604"/>
                    </a:lnTo>
                    <a:lnTo>
                      <a:pt x="1015" y="604"/>
                    </a:lnTo>
                    <a:lnTo>
                      <a:pt x="1013" y="604"/>
                    </a:lnTo>
                    <a:lnTo>
                      <a:pt x="1013" y="606"/>
                    </a:lnTo>
                    <a:lnTo>
                      <a:pt x="1013" y="606"/>
                    </a:lnTo>
                    <a:lnTo>
                      <a:pt x="1013" y="606"/>
                    </a:lnTo>
                    <a:lnTo>
                      <a:pt x="1013" y="606"/>
                    </a:lnTo>
                    <a:lnTo>
                      <a:pt x="1013" y="608"/>
                    </a:lnTo>
                    <a:lnTo>
                      <a:pt x="1013" y="608"/>
                    </a:lnTo>
                    <a:lnTo>
                      <a:pt x="1013" y="608"/>
                    </a:lnTo>
                    <a:lnTo>
                      <a:pt x="1011" y="608"/>
                    </a:lnTo>
                    <a:lnTo>
                      <a:pt x="1011" y="609"/>
                    </a:lnTo>
                    <a:lnTo>
                      <a:pt x="1011" y="609"/>
                    </a:lnTo>
                    <a:lnTo>
                      <a:pt x="1011" y="611"/>
                    </a:lnTo>
                    <a:lnTo>
                      <a:pt x="1011" y="611"/>
                    </a:lnTo>
                    <a:lnTo>
                      <a:pt x="1009" y="611"/>
                    </a:lnTo>
                    <a:lnTo>
                      <a:pt x="1009" y="613"/>
                    </a:lnTo>
                    <a:lnTo>
                      <a:pt x="1007" y="615"/>
                    </a:lnTo>
                    <a:lnTo>
                      <a:pt x="1007" y="615"/>
                    </a:lnTo>
                    <a:lnTo>
                      <a:pt x="1007" y="615"/>
                    </a:lnTo>
                    <a:lnTo>
                      <a:pt x="1007" y="615"/>
                    </a:lnTo>
                    <a:lnTo>
                      <a:pt x="1007" y="615"/>
                    </a:lnTo>
                    <a:lnTo>
                      <a:pt x="1007" y="615"/>
                    </a:lnTo>
                    <a:lnTo>
                      <a:pt x="1007" y="615"/>
                    </a:lnTo>
                    <a:lnTo>
                      <a:pt x="1002" y="615"/>
                    </a:lnTo>
                    <a:lnTo>
                      <a:pt x="1002" y="615"/>
                    </a:lnTo>
                    <a:lnTo>
                      <a:pt x="1000" y="615"/>
                    </a:lnTo>
                    <a:lnTo>
                      <a:pt x="1000" y="615"/>
                    </a:lnTo>
                    <a:lnTo>
                      <a:pt x="1000" y="615"/>
                    </a:lnTo>
                    <a:lnTo>
                      <a:pt x="998" y="615"/>
                    </a:lnTo>
                    <a:lnTo>
                      <a:pt x="998" y="615"/>
                    </a:lnTo>
                    <a:lnTo>
                      <a:pt x="998" y="615"/>
                    </a:lnTo>
                    <a:lnTo>
                      <a:pt x="997" y="615"/>
                    </a:lnTo>
                    <a:lnTo>
                      <a:pt x="997" y="615"/>
                    </a:lnTo>
                    <a:lnTo>
                      <a:pt x="995" y="615"/>
                    </a:lnTo>
                    <a:lnTo>
                      <a:pt x="995" y="615"/>
                    </a:lnTo>
                    <a:lnTo>
                      <a:pt x="995" y="617"/>
                    </a:lnTo>
                    <a:lnTo>
                      <a:pt x="995" y="617"/>
                    </a:lnTo>
                    <a:lnTo>
                      <a:pt x="995" y="617"/>
                    </a:lnTo>
                    <a:lnTo>
                      <a:pt x="991" y="617"/>
                    </a:lnTo>
                    <a:lnTo>
                      <a:pt x="991" y="617"/>
                    </a:lnTo>
                    <a:lnTo>
                      <a:pt x="991" y="617"/>
                    </a:lnTo>
                    <a:lnTo>
                      <a:pt x="991" y="617"/>
                    </a:lnTo>
                    <a:lnTo>
                      <a:pt x="989" y="617"/>
                    </a:lnTo>
                    <a:lnTo>
                      <a:pt x="989" y="617"/>
                    </a:lnTo>
                    <a:lnTo>
                      <a:pt x="988" y="617"/>
                    </a:lnTo>
                    <a:lnTo>
                      <a:pt x="988" y="618"/>
                    </a:lnTo>
                    <a:lnTo>
                      <a:pt x="988" y="618"/>
                    </a:lnTo>
                    <a:lnTo>
                      <a:pt x="988" y="618"/>
                    </a:lnTo>
                    <a:lnTo>
                      <a:pt x="986" y="620"/>
                    </a:lnTo>
                    <a:lnTo>
                      <a:pt x="986" y="620"/>
                    </a:lnTo>
                    <a:lnTo>
                      <a:pt x="984" y="620"/>
                    </a:lnTo>
                    <a:lnTo>
                      <a:pt x="984" y="620"/>
                    </a:lnTo>
                    <a:lnTo>
                      <a:pt x="984" y="620"/>
                    </a:lnTo>
                    <a:lnTo>
                      <a:pt x="984" y="620"/>
                    </a:lnTo>
                    <a:lnTo>
                      <a:pt x="982" y="620"/>
                    </a:lnTo>
                    <a:lnTo>
                      <a:pt x="982" y="622"/>
                    </a:lnTo>
                    <a:lnTo>
                      <a:pt x="982" y="622"/>
                    </a:lnTo>
                    <a:lnTo>
                      <a:pt x="982" y="622"/>
                    </a:lnTo>
                    <a:lnTo>
                      <a:pt x="980" y="622"/>
                    </a:lnTo>
                    <a:lnTo>
                      <a:pt x="980" y="622"/>
                    </a:lnTo>
                    <a:lnTo>
                      <a:pt x="978" y="622"/>
                    </a:lnTo>
                    <a:lnTo>
                      <a:pt x="978" y="624"/>
                    </a:lnTo>
                    <a:lnTo>
                      <a:pt x="978" y="624"/>
                    </a:lnTo>
                    <a:lnTo>
                      <a:pt x="978" y="624"/>
                    </a:lnTo>
                    <a:lnTo>
                      <a:pt x="978" y="624"/>
                    </a:lnTo>
                    <a:lnTo>
                      <a:pt x="977" y="624"/>
                    </a:lnTo>
                    <a:lnTo>
                      <a:pt x="977" y="624"/>
                    </a:lnTo>
                    <a:lnTo>
                      <a:pt x="977" y="624"/>
                    </a:lnTo>
                    <a:lnTo>
                      <a:pt x="977" y="624"/>
                    </a:lnTo>
                    <a:lnTo>
                      <a:pt x="977" y="624"/>
                    </a:lnTo>
                    <a:lnTo>
                      <a:pt x="975" y="624"/>
                    </a:lnTo>
                    <a:lnTo>
                      <a:pt x="975" y="624"/>
                    </a:lnTo>
                    <a:lnTo>
                      <a:pt x="973" y="624"/>
                    </a:lnTo>
                    <a:lnTo>
                      <a:pt x="973" y="624"/>
                    </a:lnTo>
                    <a:lnTo>
                      <a:pt x="971" y="622"/>
                    </a:lnTo>
                    <a:lnTo>
                      <a:pt x="971" y="622"/>
                    </a:lnTo>
                    <a:lnTo>
                      <a:pt x="971" y="622"/>
                    </a:lnTo>
                    <a:lnTo>
                      <a:pt x="971" y="622"/>
                    </a:lnTo>
                    <a:lnTo>
                      <a:pt x="969" y="622"/>
                    </a:lnTo>
                    <a:lnTo>
                      <a:pt x="969" y="620"/>
                    </a:lnTo>
                    <a:lnTo>
                      <a:pt x="969" y="620"/>
                    </a:lnTo>
                    <a:lnTo>
                      <a:pt x="968" y="620"/>
                    </a:lnTo>
                    <a:lnTo>
                      <a:pt x="968" y="620"/>
                    </a:lnTo>
                    <a:lnTo>
                      <a:pt x="966" y="620"/>
                    </a:lnTo>
                    <a:lnTo>
                      <a:pt x="964" y="620"/>
                    </a:lnTo>
                    <a:lnTo>
                      <a:pt x="962" y="618"/>
                    </a:lnTo>
                    <a:lnTo>
                      <a:pt x="962" y="618"/>
                    </a:lnTo>
                    <a:lnTo>
                      <a:pt x="962" y="618"/>
                    </a:lnTo>
                    <a:lnTo>
                      <a:pt x="960" y="618"/>
                    </a:lnTo>
                    <a:lnTo>
                      <a:pt x="960" y="618"/>
                    </a:lnTo>
                    <a:lnTo>
                      <a:pt x="960" y="618"/>
                    </a:lnTo>
                    <a:lnTo>
                      <a:pt x="960" y="618"/>
                    </a:lnTo>
                    <a:lnTo>
                      <a:pt x="959" y="620"/>
                    </a:lnTo>
                    <a:lnTo>
                      <a:pt x="959" y="620"/>
                    </a:lnTo>
                    <a:lnTo>
                      <a:pt x="959" y="620"/>
                    </a:lnTo>
                    <a:lnTo>
                      <a:pt x="959" y="620"/>
                    </a:lnTo>
                    <a:lnTo>
                      <a:pt x="957" y="620"/>
                    </a:lnTo>
                    <a:lnTo>
                      <a:pt x="957" y="620"/>
                    </a:lnTo>
                    <a:lnTo>
                      <a:pt x="955" y="620"/>
                    </a:lnTo>
                    <a:lnTo>
                      <a:pt x="953" y="620"/>
                    </a:lnTo>
                    <a:lnTo>
                      <a:pt x="951" y="622"/>
                    </a:lnTo>
                    <a:lnTo>
                      <a:pt x="951" y="622"/>
                    </a:lnTo>
                    <a:lnTo>
                      <a:pt x="950" y="622"/>
                    </a:lnTo>
                    <a:lnTo>
                      <a:pt x="950" y="622"/>
                    </a:lnTo>
                    <a:lnTo>
                      <a:pt x="950" y="622"/>
                    </a:lnTo>
                    <a:lnTo>
                      <a:pt x="948" y="622"/>
                    </a:lnTo>
                    <a:lnTo>
                      <a:pt x="948" y="622"/>
                    </a:lnTo>
                    <a:lnTo>
                      <a:pt x="946" y="622"/>
                    </a:lnTo>
                    <a:lnTo>
                      <a:pt x="946" y="622"/>
                    </a:lnTo>
                    <a:lnTo>
                      <a:pt x="944" y="622"/>
                    </a:lnTo>
                    <a:lnTo>
                      <a:pt x="944" y="622"/>
                    </a:lnTo>
                    <a:lnTo>
                      <a:pt x="942" y="624"/>
                    </a:lnTo>
                    <a:lnTo>
                      <a:pt x="942" y="624"/>
                    </a:lnTo>
                    <a:lnTo>
                      <a:pt x="942" y="624"/>
                    </a:lnTo>
                    <a:lnTo>
                      <a:pt x="941" y="624"/>
                    </a:lnTo>
                    <a:lnTo>
                      <a:pt x="941" y="624"/>
                    </a:lnTo>
                    <a:lnTo>
                      <a:pt x="941" y="624"/>
                    </a:lnTo>
                    <a:lnTo>
                      <a:pt x="941" y="624"/>
                    </a:lnTo>
                    <a:lnTo>
                      <a:pt x="939" y="624"/>
                    </a:lnTo>
                    <a:lnTo>
                      <a:pt x="939" y="626"/>
                    </a:lnTo>
                    <a:lnTo>
                      <a:pt x="939" y="626"/>
                    </a:lnTo>
                    <a:lnTo>
                      <a:pt x="939" y="626"/>
                    </a:lnTo>
                    <a:lnTo>
                      <a:pt x="939" y="626"/>
                    </a:lnTo>
                    <a:lnTo>
                      <a:pt x="937" y="626"/>
                    </a:lnTo>
                    <a:lnTo>
                      <a:pt x="937" y="626"/>
                    </a:lnTo>
                    <a:lnTo>
                      <a:pt x="935" y="626"/>
                    </a:lnTo>
                    <a:lnTo>
                      <a:pt x="935" y="628"/>
                    </a:lnTo>
                    <a:lnTo>
                      <a:pt x="935" y="628"/>
                    </a:lnTo>
                    <a:lnTo>
                      <a:pt x="935" y="628"/>
                    </a:lnTo>
                    <a:lnTo>
                      <a:pt x="935" y="628"/>
                    </a:lnTo>
                    <a:lnTo>
                      <a:pt x="935" y="629"/>
                    </a:lnTo>
                    <a:lnTo>
                      <a:pt x="933" y="629"/>
                    </a:lnTo>
                    <a:lnTo>
                      <a:pt x="933" y="629"/>
                    </a:lnTo>
                    <a:lnTo>
                      <a:pt x="933" y="629"/>
                    </a:lnTo>
                    <a:lnTo>
                      <a:pt x="933" y="631"/>
                    </a:lnTo>
                    <a:lnTo>
                      <a:pt x="933" y="631"/>
                    </a:lnTo>
                    <a:lnTo>
                      <a:pt x="931" y="631"/>
                    </a:lnTo>
                    <a:lnTo>
                      <a:pt x="931" y="633"/>
                    </a:lnTo>
                    <a:lnTo>
                      <a:pt x="931" y="633"/>
                    </a:lnTo>
                    <a:lnTo>
                      <a:pt x="931" y="633"/>
                    </a:lnTo>
                    <a:lnTo>
                      <a:pt x="931" y="633"/>
                    </a:lnTo>
                    <a:lnTo>
                      <a:pt x="931" y="633"/>
                    </a:lnTo>
                    <a:lnTo>
                      <a:pt x="931" y="635"/>
                    </a:lnTo>
                    <a:lnTo>
                      <a:pt x="931" y="635"/>
                    </a:lnTo>
                    <a:lnTo>
                      <a:pt x="931" y="637"/>
                    </a:lnTo>
                    <a:lnTo>
                      <a:pt x="931" y="637"/>
                    </a:lnTo>
                    <a:lnTo>
                      <a:pt x="931" y="637"/>
                    </a:lnTo>
                    <a:lnTo>
                      <a:pt x="931" y="638"/>
                    </a:lnTo>
                    <a:lnTo>
                      <a:pt x="931" y="638"/>
                    </a:lnTo>
                    <a:lnTo>
                      <a:pt x="930" y="638"/>
                    </a:lnTo>
                    <a:lnTo>
                      <a:pt x="930" y="638"/>
                    </a:lnTo>
                    <a:lnTo>
                      <a:pt x="930" y="640"/>
                    </a:lnTo>
                    <a:lnTo>
                      <a:pt x="928" y="640"/>
                    </a:lnTo>
                    <a:lnTo>
                      <a:pt x="928" y="642"/>
                    </a:lnTo>
                    <a:lnTo>
                      <a:pt x="926" y="642"/>
                    </a:lnTo>
                    <a:lnTo>
                      <a:pt x="926" y="642"/>
                    </a:lnTo>
                    <a:lnTo>
                      <a:pt x="926" y="644"/>
                    </a:lnTo>
                    <a:lnTo>
                      <a:pt x="926" y="644"/>
                    </a:lnTo>
                    <a:lnTo>
                      <a:pt x="924" y="644"/>
                    </a:lnTo>
                    <a:lnTo>
                      <a:pt x="924" y="644"/>
                    </a:lnTo>
                    <a:lnTo>
                      <a:pt x="924" y="646"/>
                    </a:lnTo>
                    <a:lnTo>
                      <a:pt x="924" y="646"/>
                    </a:lnTo>
                    <a:lnTo>
                      <a:pt x="921" y="647"/>
                    </a:lnTo>
                    <a:lnTo>
                      <a:pt x="921" y="647"/>
                    </a:lnTo>
                    <a:lnTo>
                      <a:pt x="919" y="647"/>
                    </a:lnTo>
                    <a:lnTo>
                      <a:pt x="919" y="647"/>
                    </a:lnTo>
                    <a:lnTo>
                      <a:pt x="917" y="647"/>
                    </a:lnTo>
                    <a:lnTo>
                      <a:pt x="917" y="649"/>
                    </a:lnTo>
                    <a:lnTo>
                      <a:pt x="917" y="649"/>
                    </a:lnTo>
                    <a:lnTo>
                      <a:pt x="915" y="649"/>
                    </a:lnTo>
                    <a:lnTo>
                      <a:pt x="915" y="651"/>
                    </a:lnTo>
                    <a:lnTo>
                      <a:pt x="913" y="651"/>
                    </a:lnTo>
                    <a:lnTo>
                      <a:pt x="913" y="651"/>
                    </a:lnTo>
                    <a:lnTo>
                      <a:pt x="913" y="651"/>
                    </a:lnTo>
                    <a:lnTo>
                      <a:pt x="913" y="653"/>
                    </a:lnTo>
                    <a:lnTo>
                      <a:pt x="913" y="655"/>
                    </a:lnTo>
                    <a:lnTo>
                      <a:pt x="912" y="655"/>
                    </a:lnTo>
                    <a:lnTo>
                      <a:pt x="912" y="658"/>
                    </a:lnTo>
                    <a:lnTo>
                      <a:pt x="912" y="658"/>
                    </a:lnTo>
                    <a:lnTo>
                      <a:pt x="912" y="658"/>
                    </a:lnTo>
                    <a:lnTo>
                      <a:pt x="912" y="662"/>
                    </a:lnTo>
                    <a:lnTo>
                      <a:pt x="910" y="662"/>
                    </a:lnTo>
                    <a:lnTo>
                      <a:pt x="910" y="662"/>
                    </a:lnTo>
                    <a:lnTo>
                      <a:pt x="910" y="662"/>
                    </a:lnTo>
                    <a:lnTo>
                      <a:pt x="908" y="664"/>
                    </a:lnTo>
                    <a:lnTo>
                      <a:pt x="908" y="664"/>
                    </a:lnTo>
                    <a:lnTo>
                      <a:pt x="906" y="664"/>
                    </a:lnTo>
                    <a:lnTo>
                      <a:pt x="906" y="664"/>
                    </a:lnTo>
                    <a:lnTo>
                      <a:pt x="906" y="664"/>
                    </a:lnTo>
                    <a:lnTo>
                      <a:pt x="904" y="664"/>
                    </a:lnTo>
                    <a:lnTo>
                      <a:pt x="904" y="664"/>
                    </a:lnTo>
                    <a:lnTo>
                      <a:pt x="904" y="664"/>
                    </a:lnTo>
                    <a:lnTo>
                      <a:pt x="903" y="664"/>
                    </a:lnTo>
                    <a:lnTo>
                      <a:pt x="903" y="666"/>
                    </a:lnTo>
                    <a:lnTo>
                      <a:pt x="903" y="666"/>
                    </a:lnTo>
                    <a:lnTo>
                      <a:pt x="903" y="666"/>
                    </a:lnTo>
                    <a:lnTo>
                      <a:pt x="901" y="667"/>
                    </a:lnTo>
                    <a:lnTo>
                      <a:pt x="901" y="667"/>
                    </a:lnTo>
                    <a:lnTo>
                      <a:pt x="901" y="667"/>
                    </a:lnTo>
                    <a:lnTo>
                      <a:pt x="901" y="667"/>
                    </a:lnTo>
                    <a:lnTo>
                      <a:pt x="901" y="669"/>
                    </a:lnTo>
                    <a:lnTo>
                      <a:pt x="899" y="669"/>
                    </a:lnTo>
                    <a:lnTo>
                      <a:pt x="899" y="671"/>
                    </a:lnTo>
                    <a:lnTo>
                      <a:pt x="899" y="673"/>
                    </a:lnTo>
                    <a:lnTo>
                      <a:pt x="897" y="673"/>
                    </a:lnTo>
                    <a:lnTo>
                      <a:pt x="897" y="673"/>
                    </a:lnTo>
                    <a:lnTo>
                      <a:pt x="897" y="675"/>
                    </a:lnTo>
                    <a:lnTo>
                      <a:pt x="897" y="676"/>
                    </a:lnTo>
                    <a:lnTo>
                      <a:pt x="897" y="676"/>
                    </a:lnTo>
                    <a:lnTo>
                      <a:pt x="897" y="676"/>
                    </a:lnTo>
                    <a:lnTo>
                      <a:pt x="899" y="678"/>
                    </a:lnTo>
                    <a:lnTo>
                      <a:pt x="901" y="678"/>
                    </a:lnTo>
                    <a:lnTo>
                      <a:pt x="901" y="678"/>
                    </a:lnTo>
                    <a:lnTo>
                      <a:pt x="901" y="678"/>
                    </a:lnTo>
                    <a:lnTo>
                      <a:pt x="901" y="678"/>
                    </a:lnTo>
                    <a:lnTo>
                      <a:pt x="903" y="678"/>
                    </a:lnTo>
                    <a:lnTo>
                      <a:pt x="903" y="680"/>
                    </a:lnTo>
                    <a:lnTo>
                      <a:pt x="903" y="680"/>
                    </a:lnTo>
                    <a:lnTo>
                      <a:pt x="903" y="680"/>
                    </a:lnTo>
                    <a:lnTo>
                      <a:pt x="903" y="680"/>
                    </a:lnTo>
                    <a:lnTo>
                      <a:pt x="903" y="680"/>
                    </a:lnTo>
                    <a:lnTo>
                      <a:pt x="904" y="680"/>
                    </a:lnTo>
                    <a:lnTo>
                      <a:pt x="904" y="680"/>
                    </a:lnTo>
                    <a:lnTo>
                      <a:pt x="906" y="680"/>
                    </a:lnTo>
                    <a:lnTo>
                      <a:pt x="906" y="680"/>
                    </a:lnTo>
                    <a:lnTo>
                      <a:pt x="906" y="682"/>
                    </a:lnTo>
                    <a:lnTo>
                      <a:pt x="906" y="682"/>
                    </a:lnTo>
                    <a:lnTo>
                      <a:pt x="906" y="682"/>
                    </a:lnTo>
                    <a:lnTo>
                      <a:pt x="908" y="682"/>
                    </a:lnTo>
                    <a:lnTo>
                      <a:pt x="908" y="682"/>
                    </a:lnTo>
                    <a:lnTo>
                      <a:pt x="910" y="682"/>
                    </a:lnTo>
                    <a:lnTo>
                      <a:pt x="910" y="682"/>
                    </a:lnTo>
                    <a:lnTo>
                      <a:pt x="910" y="682"/>
                    </a:lnTo>
                    <a:lnTo>
                      <a:pt x="912" y="682"/>
                    </a:lnTo>
                    <a:lnTo>
                      <a:pt x="912" y="684"/>
                    </a:lnTo>
                    <a:lnTo>
                      <a:pt x="912" y="684"/>
                    </a:lnTo>
                    <a:lnTo>
                      <a:pt x="913" y="684"/>
                    </a:lnTo>
                    <a:lnTo>
                      <a:pt x="913" y="684"/>
                    </a:lnTo>
                    <a:lnTo>
                      <a:pt x="912" y="685"/>
                    </a:lnTo>
                    <a:lnTo>
                      <a:pt x="912" y="685"/>
                    </a:lnTo>
                    <a:lnTo>
                      <a:pt x="912" y="685"/>
                    </a:lnTo>
                    <a:lnTo>
                      <a:pt x="912" y="685"/>
                    </a:lnTo>
                    <a:lnTo>
                      <a:pt x="912" y="685"/>
                    </a:lnTo>
                    <a:lnTo>
                      <a:pt x="912" y="685"/>
                    </a:lnTo>
                    <a:lnTo>
                      <a:pt x="912" y="687"/>
                    </a:lnTo>
                    <a:lnTo>
                      <a:pt x="913" y="687"/>
                    </a:lnTo>
                    <a:lnTo>
                      <a:pt x="913" y="687"/>
                    </a:lnTo>
                    <a:lnTo>
                      <a:pt x="913" y="689"/>
                    </a:lnTo>
                    <a:lnTo>
                      <a:pt x="913" y="689"/>
                    </a:lnTo>
                    <a:lnTo>
                      <a:pt x="913" y="691"/>
                    </a:lnTo>
                    <a:lnTo>
                      <a:pt x="913" y="691"/>
                    </a:lnTo>
                    <a:lnTo>
                      <a:pt x="913" y="691"/>
                    </a:lnTo>
                    <a:lnTo>
                      <a:pt x="913" y="691"/>
                    </a:lnTo>
                    <a:lnTo>
                      <a:pt x="915" y="693"/>
                    </a:lnTo>
                    <a:lnTo>
                      <a:pt x="917" y="694"/>
                    </a:lnTo>
                    <a:lnTo>
                      <a:pt x="917" y="696"/>
                    </a:lnTo>
                    <a:lnTo>
                      <a:pt x="919" y="696"/>
                    </a:lnTo>
                    <a:lnTo>
                      <a:pt x="919" y="696"/>
                    </a:lnTo>
                    <a:lnTo>
                      <a:pt x="919" y="696"/>
                    </a:lnTo>
                    <a:lnTo>
                      <a:pt x="921" y="696"/>
                    </a:lnTo>
                    <a:lnTo>
                      <a:pt x="921" y="698"/>
                    </a:lnTo>
                    <a:lnTo>
                      <a:pt x="921" y="698"/>
                    </a:lnTo>
                    <a:lnTo>
                      <a:pt x="922" y="698"/>
                    </a:lnTo>
                    <a:lnTo>
                      <a:pt x="922" y="698"/>
                    </a:lnTo>
                    <a:lnTo>
                      <a:pt x="922" y="698"/>
                    </a:lnTo>
                    <a:lnTo>
                      <a:pt x="922" y="698"/>
                    </a:lnTo>
                    <a:lnTo>
                      <a:pt x="924" y="698"/>
                    </a:lnTo>
                    <a:lnTo>
                      <a:pt x="924" y="698"/>
                    </a:lnTo>
                    <a:lnTo>
                      <a:pt x="926" y="700"/>
                    </a:lnTo>
                    <a:lnTo>
                      <a:pt x="928" y="700"/>
                    </a:lnTo>
                    <a:lnTo>
                      <a:pt x="928" y="700"/>
                    </a:lnTo>
                    <a:lnTo>
                      <a:pt x="928" y="700"/>
                    </a:lnTo>
                    <a:lnTo>
                      <a:pt x="928" y="700"/>
                    </a:lnTo>
                    <a:lnTo>
                      <a:pt x="930" y="700"/>
                    </a:lnTo>
                    <a:lnTo>
                      <a:pt x="930" y="700"/>
                    </a:lnTo>
                    <a:lnTo>
                      <a:pt x="931" y="702"/>
                    </a:lnTo>
                    <a:lnTo>
                      <a:pt x="931" y="702"/>
                    </a:lnTo>
                    <a:lnTo>
                      <a:pt x="931" y="702"/>
                    </a:lnTo>
                    <a:lnTo>
                      <a:pt x="933" y="703"/>
                    </a:lnTo>
                    <a:lnTo>
                      <a:pt x="933" y="703"/>
                    </a:lnTo>
                    <a:lnTo>
                      <a:pt x="935" y="703"/>
                    </a:lnTo>
                    <a:lnTo>
                      <a:pt x="935" y="705"/>
                    </a:lnTo>
                    <a:lnTo>
                      <a:pt x="935" y="705"/>
                    </a:lnTo>
                    <a:lnTo>
                      <a:pt x="935" y="705"/>
                    </a:lnTo>
                    <a:lnTo>
                      <a:pt x="935" y="707"/>
                    </a:lnTo>
                    <a:lnTo>
                      <a:pt x="935" y="707"/>
                    </a:lnTo>
                    <a:lnTo>
                      <a:pt x="935" y="707"/>
                    </a:lnTo>
                    <a:lnTo>
                      <a:pt x="935" y="709"/>
                    </a:lnTo>
                    <a:lnTo>
                      <a:pt x="937" y="709"/>
                    </a:lnTo>
                    <a:lnTo>
                      <a:pt x="937" y="711"/>
                    </a:lnTo>
                    <a:lnTo>
                      <a:pt x="937" y="711"/>
                    </a:lnTo>
                    <a:lnTo>
                      <a:pt x="937" y="714"/>
                    </a:lnTo>
                    <a:lnTo>
                      <a:pt x="937" y="716"/>
                    </a:lnTo>
                    <a:lnTo>
                      <a:pt x="937" y="718"/>
                    </a:lnTo>
                    <a:lnTo>
                      <a:pt x="937" y="720"/>
                    </a:lnTo>
                    <a:lnTo>
                      <a:pt x="937" y="720"/>
                    </a:lnTo>
                    <a:lnTo>
                      <a:pt x="935" y="720"/>
                    </a:lnTo>
                    <a:lnTo>
                      <a:pt x="935" y="722"/>
                    </a:lnTo>
                    <a:lnTo>
                      <a:pt x="935" y="722"/>
                    </a:lnTo>
                    <a:lnTo>
                      <a:pt x="935" y="722"/>
                    </a:lnTo>
                    <a:lnTo>
                      <a:pt x="935" y="722"/>
                    </a:lnTo>
                    <a:lnTo>
                      <a:pt x="935" y="722"/>
                    </a:lnTo>
                    <a:lnTo>
                      <a:pt x="933" y="722"/>
                    </a:lnTo>
                    <a:lnTo>
                      <a:pt x="933" y="722"/>
                    </a:lnTo>
                    <a:lnTo>
                      <a:pt x="933" y="723"/>
                    </a:lnTo>
                    <a:lnTo>
                      <a:pt x="933" y="723"/>
                    </a:lnTo>
                    <a:lnTo>
                      <a:pt x="931" y="723"/>
                    </a:lnTo>
                    <a:lnTo>
                      <a:pt x="931" y="723"/>
                    </a:lnTo>
                    <a:lnTo>
                      <a:pt x="931" y="723"/>
                    </a:lnTo>
                    <a:lnTo>
                      <a:pt x="930" y="723"/>
                    </a:lnTo>
                    <a:lnTo>
                      <a:pt x="930" y="723"/>
                    </a:lnTo>
                    <a:lnTo>
                      <a:pt x="930" y="725"/>
                    </a:lnTo>
                    <a:lnTo>
                      <a:pt x="928" y="725"/>
                    </a:lnTo>
                    <a:lnTo>
                      <a:pt x="928" y="725"/>
                    </a:lnTo>
                    <a:lnTo>
                      <a:pt x="928" y="725"/>
                    </a:lnTo>
                    <a:lnTo>
                      <a:pt x="928" y="727"/>
                    </a:lnTo>
                    <a:lnTo>
                      <a:pt x="928" y="727"/>
                    </a:lnTo>
                    <a:lnTo>
                      <a:pt x="928" y="727"/>
                    </a:lnTo>
                    <a:lnTo>
                      <a:pt x="928" y="727"/>
                    </a:lnTo>
                    <a:lnTo>
                      <a:pt x="928" y="729"/>
                    </a:lnTo>
                    <a:lnTo>
                      <a:pt x="926" y="731"/>
                    </a:lnTo>
                    <a:lnTo>
                      <a:pt x="926" y="731"/>
                    </a:lnTo>
                    <a:lnTo>
                      <a:pt x="924" y="731"/>
                    </a:lnTo>
                    <a:lnTo>
                      <a:pt x="924" y="732"/>
                    </a:lnTo>
                    <a:lnTo>
                      <a:pt x="924" y="732"/>
                    </a:lnTo>
                    <a:lnTo>
                      <a:pt x="924" y="732"/>
                    </a:lnTo>
                    <a:lnTo>
                      <a:pt x="924" y="732"/>
                    </a:lnTo>
                    <a:lnTo>
                      <a:pt x="924" y="734"/>
                    </a:lnTo>
                    <a:lnTo>
                      <a:pt x="926" y="734"/>
                    </a:lnTo>
                    <a:lnTo>
                      <a:pt x="926" y="734"/>
                    </a:lnTo>
                    <a:lnTo>
                      <a:pt x="926" y="734"/>
                    </a:lnTo>
                    <a:lnTo>
                      <a:pt x="926" y="736"/>
                    </a:lnTo>
                    <a:lnTo>
                      <a:pt x="926" y="736"/>
                    </a:lnTo>
                    <a:lnTo>
                      <a:pt x="926" y="736"/>
                    </a:lnTo>
                    <a:lnTo>
                      <a:pt x="926" y="736"/>
                    </a:lnTo>
                    <a:lnTo>
                      <a:pt x="926" y="738"/>
                    </a:lnTo>
                    <a:lnTo>
                      <a:pt x="926" y="738"/>
                    </a:lnTo>
                    <a:lnTo>
                      <a:pt x="926" y="738"/>
                    </a:lnTo>
                    <a:lnTo>
                      <a:pt x="928" y="738"/>
                    </a:lnTo>
                    <a:lnTo>
                      <a:pt x="928" y="740"/>
                    </a:lnTo>
                    <a:lnTo>
                      <a:pt x="928" y="740"/>
                    </a:lnTo>
                    <a:lnTo>
                      <a:pt x="928" y="741"/>
                    </a:lnTo>
                    <a:lnTo>
                      <a:pt x="928" y="741"/>
                    </a:lnTo>
                    <a:lnTo>
                      <a:pt x="928" y="741"/>
                    </a:lnTo>
                    <a:lnTo>
                      <a:pt x="928" y="743"/>
                    </a:lnTo>
                    <a:lnTo>
                      <a:pt x="928" y="743"/>
                    </a:lnTo>
                    <a:lnTo>
                      <a:pt x="928" y="745"/>
                    </a:lnTo>
                    <a:lnTo>
                      <a:pt x="928" y="745"/>
                    </a:lnTo>
                    <a:lnTo>
                      <a:pt x="928" y="745"/>
                    </a:lnTo>
                    <a:lnTo>
                      <a:pt x="928" y="745"/>
                    </a:lnTo>
                    <a:lnTo>
                      <a:pt x="928" y="745"/>
                    </a:lnTo>
                    <a:lnTo>
                      <a:pt x="928" y="747"/>
                    </a:lnTo>
                    <a:lnTo>
                      <a:pt x="928" y="747"/>
                    </a:lnTo>
                    <a:lnTo>
                      <a:pt x="928" y="747"/>
                    </a:lnTo>
                    <a:lnTo>
                      <a:pt x="928" y="747"/>
                    </a:lnTo>
                    <a:lnTo>
                      <a:pt x="930" y="749"/>
                    </a:lnTo>
                    <a:lnTo>
                      <a:pt x="930" y="749"/>
                    </a:lnTo>
                    <a:lnTo>
                      <a:pt x="930" y="749"/>
                    </a:lnTo>
                    <a:lnTo>
                      <a:pt x="931" y="751"/>
                    </a:lnTo>
                    <a:lnTo>
                      <a:pt x="931" y="752"/>
                    </a:lnTo>
                    <a:lnTo>
                      <a:pt x="931" y="754"/>
                    </a:lnTo>
                    <a:lnTo>
                      <a:pt x="931" y="754"/>
                    </a:lnTo>
                    <a:lnTo>
                      <a:pt x="930" y="756"/>
                    </a:lnTo>
                    <a:lnTo>
                      <a:pt x="930" y="756"/>
                    </a:lnTo>
                    <a:lnTo>
                      <a:pt x="930" y="758"/>
                    </a:lnTo>
                    <a:lnTo>
                      <a:pt x="930" y="758"/>
                    </a:lnTo>
                    <a:lnTo>
                      <a:pt x="930" y="758"/>
                    </a:lnTo>
                    <a:lnTo>
                      <a:pt x="930" y="760"/>
                    </a:lnTo>
                    <a:lnTo>
                      <a:pt x="930" y="760"/>
                    </a:lnTo>
                    <a:lnTo>
                      <a:pt x="930" y="760"/>
                    </a:lnTo>
                    <a:lnTo>
                      <a:pt x="930" y="760"/>
                    </a:lnTo>
                    <a:lnTo>
                      <a:pt x="930" y="761"/>
                    </a:lnTo>
                    <a:lnTo>
                      <a:pt x="930" y="761"/>
                    </a:lnTo>
                    <a:lnTo>
                      <a:pt x="928" y="761"/>
                    </a:lnTo>
                    <a:lnTo>
                      <a:pt x="928" y="761"/>
                    </a:lnTo>
                    <a:lnTo>
                      <a:pt x="928" y="761"/>
                    </a:lnTo>
                    <a:lnTo>
                      <a:pt x="928" y="761"/>
                    </a:lnTo>
                    <a:lnTo>
                      <a:pt x="926" y="761"/>
                    </a:lnTo>
                    <a:lnTo>
                      <a:pt x="926" y="761"/>
                    </a:lnTo>
                    <a:lnTo>
                      <a:pt x="926" y="761"/>
                    </a:lnTo>
                    <a:lnTo>
                      <a:pt x="924" y="761"/>
                    </a:lnTo>
                    <a:lnTo>
                      <a:pt x="924" y="761"/>
                    </a:lnTo>
                    <a:lnTo>
                      <a:pt x="922" y="761"/>
                    </a:lnTo>
                    <a:lnTo>
                      <a:pt x="922" y="761"/>
                    </a:lnTo>
                    <a:lnTo>
                      <a:pt x="922" y="761"/>
                    </a:lnTo>
                    <a:lnTo>
                      <a:pt x="921" y="761"/>
                    </a:lnTo>
                    <a:lnTo>
                      <a:pt x="919" y="761"/>
                    </a:lnTo>
                    <a:lnTo>
                      <a:pt x="919" y="761"/>
                    </a:lnTo>
                    <a:lnTo>
                      <a:pt x="919" y="761"/>
                    </a:lnTo>
                    <a:lnTo>
                      <a:pt x="919" y="763"/>
                    </a:lnTo>
                    <a:lnTo>
                      <a:pt x="917" y="763"/>
                    </a:lnTo>
                    <a:lnTo>
                      <a:pt x="917" y="763"/>
                    </a:lnTo>
                    <a:lnTo>
                      <a:pt x="917" y="763"/>
                    </a:lnTo>
                    <a:lnTo>
                      <a:pt x="917" y="763"/>
                    </a:lnTo>
                    <a:lnTo>
                      <a:pt x="915" y="765"/>
                    </a:lnTo>
                    <a:lnTo>
                      <a:pt x="915" y="767"/>
                    </a:lnTo>
                    <a:lnTo>
                      <a:pt x="915" y="767"/>
                    </a:lnTo>
                    <a:lnTo>
                      <a:pt x="913" y="769"/>
                    </a:lnTo>
                    <a:lnTo>
                      <a:pt x="913" y="769"/>
                    </a:lnTo>
                    <a:lnTo>
                      <a:pt x="913" y="770"/>
                    </a:lnTo>
                    <a:lnTo>
                      <a:pt x="912" y="770"/>
                    </a:lnTo>
                    <a:lnTo>
                      <a:pt x="912" y="770"/>
                    </a:lnTo>
                    <a:lnTo>
                      <a:pt x="912" y="770"/>
                    </a:lnTo>
                    <a:lnTo>
                      <a:pt x="912" y="770"/>
                    </a:lnTo>
                    <a:lnTo>
                      <a:pt x="912" y="772"/>
                    </a:lnTo>
                    <a:lnTo>
                      <a:pt x="912" y="772"/>
                    </a:lnTo>
                    <a:lnTo>
                      <a:pt x="912" y="772"/>
                    </a:lnTo>
                    <a:lnTo>
                      <a:pt x="912" y="772"/>
                    </a:lnTo>
                    <a:lnTo>
                      <a:pt x="912" y="772"/>
                    </a:lnTo>
                    <a:lnTo>
                      <a:pt x="912" y="774"/>
                    </a:lnTo>
                    <a:lnTo>
                      <a:pt x="910" y="776"/>
                    </a:lnTo>
                    <a:lnTo>
                      <a:pt x="910" y="776"/>
                    </a:lnTo>
                    <a:lnTo>
                      <a:pt x="910" y="776"/>
                    </a:lnTo>
                    <a:lnTo>
                      <a:pt x="910" y="776"/>
                    </a:lnTo>
                    <a:lnTo>
                      <a:pt x="910" y="778"/>
                    </a:lnTo>
                    <a:lnTo>
                      <a:pt x="910" y="778"/>
                    </a:lnTo>
                    <a:lnTo>
                      <a:pt x="908" y="779"/>
                    </a:lnTo>
                    <a:lnTo>
                      <a:pt x="908" y="779"/>
                    </a:lnTo>
                    <a:lnTo>
                      <a:pt x="908" y="779"/>
                    </a:lnTo>
                    <a:lnTo>
                      <a:pt x="908" y="779"/>
                    </a:lnTo>
                    <a:lnTo>
                      <a:pt x="908" y="779"/>
                    </a:lnTo>
                    <a:lnTo>
                      <a:pt x="906" y="781"/>
                    </a:lnTo>
                    <a:lnTo>
                      <a:pt x="906" y="781"/>
                    </a:lnTo>
                    <a:lnTo>
                      <a:pt x="904" y="781"/>
                    </a:lnTo>
                    <a:lnTo>
                      <a:pt x="904" y="781"/>
                    </a:lnTo>
                    <a:lnTo>
                      <a:pt x="904" y="781"/>
                    </a:lnTo>
                    <a:lnTo>
                      <a:pt x="904" y="781"/>
                    </a:lnTo>
                    <a:lnTo>
                      <a:pt x="903" y="781"/>
                    </a:lnTo>
                    <a:lnTo>
                      <a:pt x="903" y="783"/>
                    </a:lnTo>
                    <a:lnTo>
                      <a:pt x="903" y="783"/>
                    </a:lnTo>
                    <a:lnTo>
                      <a:pt x="903" y="783"/>
                    </a:lnTo>
                    <a:lnTo>
                      <a:pt x="903" y="783"/>
                    </a:lnTo>
                    <a:lnTo>
                      <a:pt x="901" y="783"/>
                    </a:lnTo>
                    <a:lnTo>
                      <a:pt x="901" y="785"/>
                    </a:lnTo>
                    <a:lnTo>
                      <a:pt x="901" y="785"/>
                    </a:lnTo>
                    <a:lnTo>
                      <a:pt x="901" y="787"/>
                    </a:lnTo>
                    <a:lnTo>
                      <a:pt x="901" y="787"/>
                    </a:lnTo>
                    <a:lnTo>
                      <a:pt x="901" y="787"/>
                    </a:lnTo>
                    <a:lnTo>
                      <a:pt x="901" y="787"/>
                    </a:lnTo>
                    <a:lnTo>
                      <a:pt x="903" y="789"/>
                    </a:lnTo>
                    <a:lnTo>
                      <a:pt x="903" y="790"/>
                    </a:lnTo>
                    <a:lnTo>
                      <a:pt x="903" y="790"/>
                    </a:lnTo>
                    <a:lnTo>
                      <a:pt x="901" y="792"/>
                    </a:lnTo>
                    <a:lnTo>
                      <a:pt x="901" y="792"/>
                    </a:lnTo>
                    <a:lnTo>
                      <a:pt x="901" y="792"/>
                    </a:lnTo>
                    <a:lnTo>
                      <a:pt x="901" y="792"/>
                    </a:lnTo>
                    <a:lnTo>
                      <a:pt x="903" y="792"/>
                    </a:lnTo>
                    <a:lnTo>
                      <a:pt x="903" y="794"/>
                    </a:lnTo>
                    <a:lnTo>
                      <a:pt x="904" y="794"/>
                    </a:lnTo>
                    <a:lnTo>
                      <a:pt x="904" y="796"/>
                    </a:lnTo>
                    <a:lnTo>
                      <a:pt x="904" y="796"/>
                    </a:lnTo>
                    <a:lnTo>
                      <a:pt x="904" y="796"/>
                    </a:lnTo>
                    <a:lnTo>
                      <a:pt x="904" y="796"/>
                    </a:lnTo>
                    <a:lnTo>
                      <a:pt x="904" y="798"/>
                    </a:lnTo>
                    <a:lnTo>
                      <a:pt x="904" y="798"/>
                    </a:lnTo>
                    <a:lnTo>
                      <a:pt x="904" y="798"/>
                    </a:lnTo>
                    <a:lnTo>
                      <a:pt x="904" y="798"/>
                    </a:lnTo>
                    <a:lnTo>
                      <a:pt x="904" y="798"/>
                    </a:lnTo>
                    <a:lnTo>
                      <a:pt x="906" y="798"/>
                    </a:lnTo>
                    <a:lnTo>
                      <a:pt x="906" y="798"/>
                    </a:lnTo>
                    <a:lnTo>
                      <a:pt x="906" y="798"/>
                    </a:lnTo>
                    <a:lnTo>
                      <a:pt x="906" y="799"/>
                    </a:lnTo>
                    <a:lnTo>
                      <a:pt x="906" y="799"/>
                    </a:lnTo>
                    <a:lnTo>
                      <a:pt x="908" y="799"/>
                    </a:lnTo>
                    <a:lnTo>
                      <a:pt x="908" y="801"/>
                    </a:lnTo>
                    <a:lnTo>
                      <a:pt x="910" y="801"/>
                    </a:lnTo>
                    <a:lnTo>
                      <a:pt x="910" y="801"/>
                    </a:lnTo>
                    <a:lnTo>
                      <a:pt x="910" y="801"/>
                    </a:lnTo>
                    <a:lnTo>
                      <a:pt x="910" y="803"/>
                    </a:lnTo>
                    <a:lnTo>
                      <a:pt x="912" y="803"/>
                    </a:lnTo>
                    <a:lnTo>
                      <a:pt x="912" y="803"/>
                    </a:lnTo>
                    <a:lnTo>
                      <a:pt x="912" y="805"/>
                    </a:lnTo>
                    <a:lnTo>
                      <a:pt x="912" y="805"/>
                    </a:lnTo>
                    <a:lnTo>
                      <a:pt x="912" y="805"/>
                    </a:lnTo>
                    <a:lnTo>
                      <a:pt x="912" y="805"/>
                    </a:lnTo>
                    <a:lnTo>
                      <a:pt x="912" y="805"/>
                    </a:lnTo>
                    <a:lnTo>
                      <a:pt x="910" y="807"/>
                    </a:lnTo>
                    <a:lnTo>
                      <a:pt x="910" y="807"/>
                    </a:lnTo>
                    <a:lnTo>
                      <a:pt x="908" y="807"/>
                    </a:lnTo>
                    <a:lnTo>
                      <a:pt x="908" y="807"/>
                    </a:lnTo>
                    <a:lnTo>
                      <a:pt x="908" y="807"/>
                    </a:lnTo>
                    <a:lnTo>
                      <a:pt x="908" y="808"/>
                    </a:lnTo>
                    <a:lnTo>
                      <a:pt x="908" y="808"/>
                    </a:lnTo>
                    <a:lnTo>
                      <a:pt x="906" y="808"/>
                    </a:lnTo>
                    <a:lnTo>
                      <a:pt x="906" y="808"/>
                    </a:lnTo>
                    <a:lnTo>
                      <a:pt x="906" y="810"/>
                    </a:lnTo>
                    <a:lnTo>
                      <a:pt x="906" y="810"/>
                    </a:lnTo>
                    <a:lnTo>
                      <a:pt x="908" y="810"/>
                    </a:lnTo>
                    <a:lnTo>
                      <a:pt x="908" y="810"/>
                    </a:lnTo>
                    <a:lnTo>
                      <a:pt x="908" y="812"/>
                    </a:lnTo>
                    <a:lnTo>
                      <a:pt x="908" y="812"/>
                    </a:lnTo>
                    <a:lnTo>
                      <a:pt x="908" y="812"/>
                    </a:lnTo>
                    <a:lnTo>
                      <a:pt x="908" y="814"/>
                    </a:lnTo>
                    <a:lnTo>
                      <a:pt x="910" y="814"/>
                    </a:lnTo>
                    <a:lnTo>
                      <a:pt x="910" y="814"/>
                    </a:lnTo>
                    <a:lnTo>
                      <a:pt x="908" y="816"/>
                    </a:lnTo>
                    <a:lnTo>
                      <a:pt x="908" y="816"/>
                    </a:lnTo>
                    <a:lnTo>
                      <a:pt x="908" y="816"/>
                    </a:lnTo>
                    <a:lnTo>
                      <a:pt x="908" y="817"/>
                    </a:lnTo>
                    <a:lnTo>
                      <a:pt x="908" y="817"/>
                    </a:lnTo>
                    <a:lnTo>
                      <a:pt x="906" y="817"/>
                    </a:lnTo>
                    <a:lnTo>
                      <a:pt x="906" y="817"/>
                    </a:lnTo>
                    <a:lnTo>
                      <a:pt x="906" y="817"/>
                    </a:lnTo>
                    <a:lnTo>
                      <a:pt x="906" y="817"/>
                    </a:lnTo>
                    <a:lnTo>
                      <a:pt x="906" y="819"/>
                    </a:lnTo>
                    <a:lnTo>
                      <a:pt x="906" y="819"/>
                    </a:lnTo>
                    <a:lnTo>
                      <a:pt x="906" y="819"/>
                    </a:lnTo>
                    <a:lnTo>
                      <a:pt x="906" y="819"/>
                    </a:lnTo>
                    <a:lnTo>
                      <a:pt x="906" y="821"/>
                    </a:lnTo>
                    <a:lnTo>
                      <a:pt x="906" y="821"/>
                    </a:lnTo>
                    <a:lnTo>
                      <a:pt x="906" y="821"/>
                    </a:lnTo>
                    <a:lnTo>
                      <a:pt x="904" y="821"/>
                    </a:lnTo>
                    <a:lnTo>
                      <a:pt x="904" y="821"/>
                    </a:lnTo>
                    <a:lnTo>
                      <a:pt x="904" y="823"/>
                    </a:lnTo>
                    <a:lnTo>
                      <a:pt x="904" y="823"/>
                    </a:lnTo>
                    <a:lnTo>
                      <a:pt x="904" y="825"/>
                    </a:lnTo>
                    <a:lnTo>
                      <a:pt x="904" y="825"/>
                    </a:lnTo>
                    <a:lnTo>
                      <a:pt x="904" y="825"/>
                    </a:lnTo>
                    <a:lnTo>
                      <a:pt x="904" y="825"/>
                    </a:lnTo>
                    <a:lnTo>
                      <a:pt x="906" y="827"/>
                    </a:lnTo>
                    <a:lnTo>
                      <a:pt x="906" y="827"/>
                    </a:lnTo>
                    <a:lnTo>
                      <a:pt x="906" y="827"/>
                    </a:lnTo>
                    <a:lnTo>
                      <a:pt x="906" y="827"/>
                    </a:lnTo>
                    <a:lnTo>
                      <a:pt x="906" y="828"/>
                    </a:lnTo>
                    <a:lnTo>
                      <a:pt x="906" y="828"/>
                    </a:lnTo>
                    <a:lnTo>
                      <a:pt x="906" y="830"/>
                    </a:lnTo>
                    <a:lnTo>
                      <a:pt x="906" y="830"/>
                    </a:lnTo>
                    <a:lnTo>
                      <a:pt x="904" y="830"/>
                    </a:lnTo>
                    <a:lnTo>
                      <a:pt x="904" y="830"/>
                    </a:lnTo>
                    <a:lnTo>
                      <a:pt x="903" y="830"/>
                    </a:lnTo>
                    <a:lnTo>
                      <a:pt x="903" y="830"/>
                    </a:lnTo>
                    <a:lnTo>
                      <a:pt x="903" y="830"/>
                    </a:lnTo>
                    <a:lnTo>
                      <a:pt x="901" y="832"/>
                    </a:lnTo>
                    <a:lnTo>
                      <a:pt x="901" y="832"/>
                    </a:lnTo>
                    <a:lnTo>
                      <a:pt x="901" y="832"/>
                    </a:lnTo>
                    <a:lnTo>
                      <a:pt x="901" y="832"/>
                    </a:lnTo>
                    <a:lnTo>
                      <a:pt x="901" y="832"/>
                    </a:lnTo>
                    <a:lnTo>
                      <a:pt x="901" y="832"/>
                    </a:lnTo>
                    <a:lnTo>
                      <a:pt x="899" y="832"/>
                    </a:lnTo>
                    <a:lnTo>
                      <a:pt x="899" y="832"/>
                    </a:lnTo>
                    <a:lnTo>
                      <a:pt x="897" y="832"/>
                    </a:lnTo>
                    <a:lnTo>
                      <a:pt x="897" y="832"/>
                    </a:lnTo>
                    <a:lnTo>
                      <a:pt x="895" y="832"/>
                    </a:lnTo>
                    <a:lnTo>
                      <a:pt x="895" y="834"/>
                    </a:lnTo>
                    <a:lnTo>
                      <a:pt x="895" y="834"/>
                    </a:lnTo>
                    <a:lnTo>
                      <a:pt x="895" y="834"/>
                    </a:lnTo>
                    <a:lnTo>
                      <a:pt x="895" y="836"/>
                    </a:lnTo>
                    <a:lnTo>
                      <a:pt x="893" y="837"/>
                    </a:lnTo>
                    <a:lnTo>
                      <a:pt x="893" y="837"/>
                    </a:lnTo>
                    <a:lnTo>
                      <a:pt x="893" y="837"/>
                    </a:lnTo>
                    <a:lnTo>
                      <a:pt x="893" y="839"/>
                    </a:lnTo>
                    <a:lnTo>
                      <a:pt x="893" y="839"/>
                    </a:lnTo>
                    <a:lnTo>
                      <a:pt x="893" y="839"/>
                    </a:lnTo>
                    <a:lnTo>
                      <a:pt x="893" y="839"/>
                    </a:lnTo>
                    <a:lnTo>
                      <a:pt x="893" y="841"/>
                    </a:lnTo>
                    <a:lnTo>
                      <a:pt x="893" y="841"/>
                    </a:lnTo>
                    <a:lnTo>
                      <a:pt x="893" y="841"/>
                    </a:lnTo>
                    <a:lnTo>
                      <a:pt x="893" y="841"/>
                    </a:lnTo>
                    <a:lnTo>
                      <a:pt x="893" y="843"/>
                    </a:lnTo>
                    <a:lnTo>
                      <a:pt x="893" y="843"/>
                    </a:lnTo>
                    <a:lnTo>
                      <a:pt x="893" y="843"/>
                    </a:lnTo>
                    <a:lnTo>
                      <a:pt x="893" y="845"/>
                    </a:lnTo>
                    <a:lnTo>
                      <a:pt x="893" y="845"/>
                    </a:lnTo>
                    <a:lnTo>
                      <a:pt x="892" y="845"/>
                    </a:lnTo>
                    <a:lnTo>
                      <a:pt x="892" y="845"/>
                    </a:lnTo>
                    <a:lnTo>
                      <a:pt x="892" y="845"/>
                    </a:lnTo>
                    <a:lnTo>
                      <a:pt x="892" y="846"/>
                    </a:lnTo>
                    <a:lnTo>
                      <a:pt x="892" y="846"/>
                    </a:lnTo>
                    <a:lnTo>
                      <a:pt x="892" y="846"/>
                    </a:lnTo>
                    <a:lnTo>
                      <a:pt x="892" y="846"/>
                    </a:lnTo>
                    <a:lnTo>
                      <a:pt x="892" y="846"/>
                    </a:lnTo>
                    <a:lnTo>
                      <a:pt x="892" y="846"/>
                    </a:lnTo>
                    <a:lnTo>
                      <a:pt x="890" y="846"/>
                    </a:lnTo>
                    <a:lnTo>
                      <a:pt x="890" y="846"/>
                    </a:lnTo>
                    <a:lnTo>
                      <a:pt x="890" y="848"/>
                    </a:lnTo>
                    <a:lnTo>
                      <a:pt x="888" y="848"/>
                    </a:lnTo>
                    <a:lnTo>
                      <a:pt x="888" y="848"/>
                    </a:lnTo>
                    <a:lnTo>
                      <a:pt x="888" y="848"/>
                    </a:lnTo>
                    <a:lnTo>
                      <a:pt x="886" y="848"/>
                    </a:lnTo>
                    <a:lnTo>
                      <a:pt x="886" y="848"/>
                    </a:lnTo>
                    <a:lnTo>
                      <a:pt x="884" y="848"/>
                    </a:lnTo>
                    <a:lnTo>
                      <a:pt x="883" y="848"/>
                    </a:lnTo>
                    <a:lnTo>
                      <a:pt x="883" y="850"/>
                    </a:lnTo>
                    <a:lnTo>
                      <a:pt x="883" y="850"/>
                    </a:lnTo>
                    <a:lnTo>
                      <a:pt x="883" y="850"/>
                    </a:lnTo>
                    <a:lnTo>
                      <a:pt x="883" y="850"/>
                    </a:lnTo>
                    <a:lnTo>
                      <a:pt x="883" y="850"/>
                    </a:lnTo>
                    <a:lnTo>
                      <a:pt x="883" y="850"/>
                    </a:lnTo>
                    <a:lnTo>
                      <a:pt x="881" y="850"/>
                    </a:lnTo>
                    <a:lnTo>
                      <a:pt x="881" y="850"/>
                    </a:lnTo>
                    <a:lnTo>
                      <a:pt x="881" y="850"/>
                    </a:lnTo>
                    <a:lnTo>
                      <a:pt x="881" y="852"/>
                    </a:lnTo>
                    <a:lnTo>
                      <a:pt x="879" y="852"/>
                    </a:lnTo>
                    <a:lnTo>
                      <a:pt x="879" y="852"/>
                    </a:lnTo>
                    <a:lnTo>
                      <a:pt x="879" y="854"/>
                    </a:lnTo>
                    <a:lnTo>
                      <a:pt x="879" y="854"/>
                    </a:lnTo>
                    <a:lnTo>
                      <a:pt x="879" y="854"/>
                    </a:lnTo>
                    <a:lnTo>
                      <a:pt x="879" y="854"/>
                    </a:lnTo>
                    <a:lnTo>
                      <a:pt x="877" y="855"/>
                    </a:lnTo>
                    <a:lnTo>
                      <a:pt x="877" y="855"/>
                    </a:lnTo>
                    <a:lnTo>
                      <a:pt x="877" y="855"/>
                    </a:lnTo>
                    <a:lnTo>
                      <a:pt x="877" y="855"/>
                    </a:lnTo>
                    <a:lnTo>
                      <a:pt x="877" y="855"/>
                    </a:lnTo>
                    <a:lnTo>
                      <a:pt x="875" y="857"/>
                    </a:lnTo>
                    <a:lnTo>
                      <a:pt x="874" y="857"/>
                    </a:lnTo>
                    <a:lnTo>
                      <a:pt x="874" y="857"/>
                    </a:lnTo>
                    <a:lnTo>
                      <a:pt x="872" y="857"/>
                    </a:lnTo>
                    <a:lnTo>
                      <a:pt x="872" y="857"/>
                    </a:lnTo>
                    <a:lnTo>
                      <a:pt x="872" y="857"/>
                    </a:lnTo>
                    <a:lnTo>
                      <a:pt x="872" y="859"/>
                    </a:lnTo>
                    <a:lnTo>
                      <a:pt x="872" y="859"/>
                    </a:lnTo>
                    <a:lnTo>
                      <a:pt x="870" y="859"/>
                    </a:lnTo>
                    <a:lnTo>
                      <a:pt x="870" y="859"/>
                    </a:lnTo>
                    <a:lnTo>
                      <a:pt x="870" y="859"/>
                    </a:lnTo>
                    <a:lnTo>
                      <a:pt x="870" y="859"/>
                    </a:lnTo>
                    <a:lnTo>
                      <a:pt x="870" y="859"/>
                    </a:lnTo>
                    <a:lnTo>
                      <a:pt x="870" y="859"/>
                    </a:lnTo>
                    <a:lnTo>
                      <a:pt x="868" y="859"/>
                    </a:lnTo>
                    <a:lnTo>
                      <a:pt x="868" y="859"/>
                    </a:lnTo>
                    <a:lnTo>
                      <a:pt x="866" y="859"/>
                    </a:lnTo>
                    <a:lnTo>
                      <a:pt x="866" y="859"/>
                    </a:lnTo>
                    <a:lnTo>
                      <a:pt x="866" y="859"/>
                    </a:lnTo>
                    <a:lnTo>
                      <a:pt x="866" y="859"/>
                    </a:lnTo>
                    <a:lnTo>
                      <a:pt x="865" y="859"/>
                    </a:lnTo>
                    <a:lnTo>
                      <a:pt x="865" y="859"/>
                    </a:lnTo>
                    <a:lnTo>
                      <a:pt x="865" y="859"/>
                    </a:lnTo>
                    <a:lnTo>
                      <a:pt x="865" y="859"/>
                    </a:lnTo>
                    <a:lnTo>
                      <a:pt x="865" y="859"/>
                    </a:lnTo>
                    <a:lnTo>
                      <a:pt x="863" y="859"/>
                    </a:lnTo>
                    <a:lnTo>
                      <a:pt x="863" y="859"/>
                    </a:lnTo>
                    <a:lnTo>
                      <a:pt x="863" y="859"/>
                    </a:lnTo>
                    <a:lnTo>
                      <a:pt x="863" y="859"/>
                    </a:lnTo>
                    <a:lnTo>
                      <a:pt x="861" y="859"/>
                    </a:lnTo>
                    <a:lnTo>
                      <a:pt x="861" y="859"/>
                    </a:lnTo>
                    <a:lnTo>
                      <a:pt x="861" y="859"/>
                    </a:lnTo>
                    <a:lnTo>
                      <a:pt x="861" y="859"/>
                    </a:lnTo>
                    <a:lnTo>
                      <a:pt x="861" y="859"/>
                    </a:lnTo>
                    <a:lnTo>
                      <a:pt x="859" y="861"/>
                    </a:lnTo>
                    <a:lnTo>
                      <a:pt x="859" y="861"/>
                    </a:lnTo>
                    <a:lnTo>
                      <a:pt x="859" y="861"/>
                    </a:lnTo>
                    <a:lnTo>
                      <a:pt x="857" y="861"/>
                    </a:lnTo>
                    <a:lnTo>
                      <a:pt x="857" y="861"/>
                    </a:lnTo>
                    <a:lnTo>
                      <a:pt x="857" y="861"/>
                    </a:lnTo>
                    <a:lnTo>
                      <a:pt x="857" y="861"/>
                    </a:lnTo>
                    <a:lnTo>
                      <a:pt x="857" y="861"/>
                    </a:lnTo>
                    <a:lnTo>
                      <a:pt x="857" y="861"/>
                    </a:lnTo>
                    <a:lnTo>
                      <a:pt x="856" y="861"/>
                    </a:lnTo>
                    <a:lnTo>
                      <a:pt x="856" y="861"/>
                    </a:lnTo>
                    <a:lnTo>
                      <a:pt x="856" y="861"/>
                    </a:lnTo>
                    <a:lnTo>
                      <a:pt x="856" y="861"/>
                    </a:lnTo>
                    <a:lnTo>
                      <a:pt x="856" y="861"/>
                    </a:lnTo>
                    <a:lnTo>
                      <a:pt x="856" y="863"/>
                    </a:lnTo>
                    <a:lnTo>
                      <a:pt x="856" y="863"/>
                    </a:lnTo>
                    <a:lnTo>
                      <a:pt x="856" y="863"/>
                    </a:lnTo>
                    <a:lnTo>
                      <a:pt x="856" y="863"/>
                    </a:lnTo>
                    <a:lnTo>
                      <a:pt x="854" y="863"/>
                    </a:lnTo>
                    <a:lnTo>
                      <a:pt x="854" y="865"/>
                    </a:lnTo>
                    <a:lnTo>
                      <a:pt x="854" y="865"/>
                    </a:lnTo>
                    <a:lnTo>
                      <a:pt x="854" y="865"/>
                    </a:lnTo>
                    <a:lnTo>
                      <a:pt x="854" y="865"/>
                    </a:lnTo>
                    <a:lnTo>
                      <a:pt x="854" y="865"/>
                    </a:lnTo>
                    <a:lnTo>
                      <a:pt x="854" y="865"/>
                    </a:lnTo>
                    <a:lnTo>
                      <a:pt x="852" y="865"/>
                    </a:lnTo>
                    <a:lnTo>
                      <a:pt x="852" y="865"/>
                    </a:lnTo>
                    <a:lnTo>
                      <a:pt x="852" y="863"/>
                    </a:lnTo>
                    <a:lnTo>
                      <a:pt x="852" y="863"/>
                    </a:lnTo>
                    <a:lnTo>
                      <a:pt x="852" y="863"/>
                    </a:lnTo>
                    <a:lnTo>
                      <a:pt x="850" y="863"/>
                    </a:lnTo>
                    <a:lnTo>
                      <a:pt x="850" y="863"/>
                    </a:lnTo>
                    <a:lnTo>
                      <a:pt x="850" y="863"/>
                    </a:lnTo>
                    <a:lnTo>
                      <a:pt x="850" y="863"/>
                    </a:lnTo>
                    <a:lnTo>
                      <a:pt x="850" y="863"/>
                    </a:lnTo>
                    <a:lnTo>
                      <a:pt x="850" y="863"/>
                    </a:lnTo>
                    <a:lnTo>
                      <a:pt x="848" y="865"/>
                    </a:lnTo>
                    <a:lnTo>
                      <a:pt x="848" y="866"/>
                    </a:lnTo>
                    <a:lnTo>
                      <a:pt x="848" y="866"/>
                    </a:lnTo>
                    <a:lnTo>
                      <a:pt x="848" y="868"/>
                    </a:lnTo>
                    <a:lnTo>
                      <a:pt x="846" y="868"/>
                    </a:lnTo>
                    <a:lnTo>
                      <a:pt x="846" y="868"/>
                    </a:lnTo>
                    <a:lnTo>
                      <a:pt x="846" y="868"/>
                    </a:lnTo>
                    <a:lnTo>
                      <a:pt x="845" y="868"/>
                    </a:lnTo>
                    <a:lnTo>
                      <a:pt x="845" y="868"/>
                    </a:lnTo>
                    <a:lnTo>
                      <a:pt x="845" y="868"/>
                    </a:lnTo>
                    <a:lnTo>
                      <a:pt x="845" y="868"/>
                    </a:lnTo>
                    <a:lnTo>
                      <a:pt x="843" y="868"/>
                    </a:lnTo>
                    <a:lnTo>
                      <a:pt x="843" y="868"/>
                    </a:lnTo>
                    <a:lnTo>
                      <a:pt x="841" y="868"/>
                    </a:lnTo>
                    <a:lnTo>
                      <a:pt x="837" y="868"/>
                    </a:lnTo>
                    <a:lnTo>
                      <a:pt x="837" y="868"/>
                    </a:lnTo>
                    <a:lnTo>
                      <a:pt x="837" y="868"/>
                    </a:lnTo>
                    <a:lnTo>
                      <a:pt x="836" y="868"/>
                    </a:lnTo>
                    <a:lnTo>
                      <a:pt x="836" y="868"/>
                    </a:lnTo>
                    <a:lnTo>
                      <a:pt x="836" y="868"/>
                    </a:lnTo>
                    <a:lnTo>
                      <a:pt x="836" y="868"/>
                    </a:lnTo>
                    <a:lnTo>
                      <a:pt x="834" y="870"/>
                    </a:lnTo>
                    <a:lnTo>
                      <a:pt x="834" y="870"/>
                    </a:lnTo>
                    <a:lnTo>
                      <a:pt x="834" y="870"/>
                    </a:lnTo>
                    <a:lnTo>
                      <a:pt x="834" y="870"/>
                    </a:lnTo>
                    <a:lnTo>
                      <a:pt x="834" y="872"/>
                    </a:lnTo>
                    <a:lnTo>
                      <a:pt x="834" y="874"/>
                    </a:lnTo>
                    <a:lnTo>
                      <a:pt x="832" y="877"/>
                    </a:lnTo>
                    <a:lnTo>
                      <a:pt x="832" y="877"/>
                    </a:lnTo>
                    <a:lnTo>
                      <a:pt x="832" y="879"/>
                    </a:lnTo>
                    <a:lnTo>
                      <a:pt x="832" y="879"/>
                    </a:lnTo>
                    <a:lnTo>
                      <a:pt x="832" y="879"/>
                    </a:lnTo>
                    <a:lnTo>
                      <a:pt x="832" y="879"/>
                    </a:lnTo>
                    <a:lnTo>
                      <a:pt x="830" y="881"/>
                    </a:lnTo>
                    <a:lnTo>
                      <a:pt x="830" y="881"/>
                    </a:lnTo>
                    <a:lnTo>
                      <a:pt x="830" y="883"/>
                    </a:lnTo>
                    <a:lnTo>
                      <a:pt x="830" y="883"/>
                    </a:lnTo>
                    <a:lnTo>
                      <a:pt x="830" y="883"/>
                    </a:lnTo>
                    <a:lnTo>
                      <a:pt x="830" y="883"/>
                    </a:lnTo>
                    <a:lnTo>
                      <a:pt x="830" y="884"/>
                    </a:lnTo>
                    <a:lnTo>
                      <a:pt x="832" y="884"/>
                    </a:lnTo>
                    <a:lnTo>
                      <a:pt x="832" y="884"/>
                    </a:lnTo>
                    <a:lnTo>
                      <a:pt x="832" y="886"/>
                    </a:lnTo>
                    <a:lnTo>
                      <a:pt x="834" y="888"/>
                    </a:lnTo>
                    <a:lnTo>
                      <a:pt x="834" y="888"/>
                    </a:lnTo>
                    <a:lnTo>
                      <a:pt x="832" y="890"/>
                    </a:lnTo>
                    <a:lnTo>
                      <a:pt x="832" y="890"/>
                    </a:lnTo>
                    <a:lnTo>
                      <a:pt x="832" y="890"/>
                    </a:lnTo>
                    <a:lnTo>
                      <a:pt x="832" y="892"/>
                    </a:lnTo>
                    <a:lnTo>
                      <a:pt x="832" y="892"/>
                    </a:lnTo>
                    <a:lnTo>
                      <a:pt x="832" y="892"/>
                    </a:lnTo>
                    <a:lnTo>
                      <a:pt x="834" y="892"/>
                    </a:lnTo>
                    <a:lnTo>
                      <a:pt x="834" y="892"/>
                    </a:lnTo>
                    <a:lnTo>
                      <a:pt x="834" y="893"/>
                    </a:lnTo>
                    <a:lnTo>
                      <a:pt x="834" y="893"/>
                    </a:lnTo>
                    <a:lnTo>
                      <a:pt x="836" y="895"/>
                    </a:lnTo>
                    <a:lnTo>
                      <a:pt x="836" y="895"/>
                    </a:lnTo>
                    <a:lnTo>
                      <a:pt x="836" y="895"/>
                    </a:lnTo>
                    <a:lnTo>
                      <a:pt x="836" y="895"/>
                    </a:lnTo>
                    <a:lnTo>
                      <a:pt x="836" y="897"/>
                    </a:lnTo>
                    <a:lnTo>
                      <a:pt x="837" y="897"/>
                    </a:lnTo>
                    <a:lnTo>
                      <a:pt x="837" y="897"/>
                    </a:lnTo>
                    <a:lnTo>
                      <a:pt x="837" y="897"/>
                    </a:lnTo>
                    <a:lnTo>
                      <a:pt x="837" y="897"/>
                    </a:lnTo>
                    <a:lnTo>
                      <a:pt x="839" y="897"/>
                    </a:lnTo>
                    <a:lnTo>
                      <a:pt x="839" y="897"/>
                    </a:lnTo>
                    <a:lnTo>
                      <a:pt x="839" y="899"/>
                    </a:lnTo>
                    <a:lnTo>
                      <a:pt x="839" y="899"/>
                    </a:lnTo>
                    <a:lnTo>
                      <a:pt x="839" y="899"/>
                    </a:lnTo>
                    <a:lnTo>
                      <a:pt x="839" y="901"/>
                    </a:lnTo>
                    <a:lnTo>
                      <a:pt x="839" y="901"/>
                    </a:lnTo>
                    <a:lnTo>
                      <a:pt x="839" y="901"/>
                    </a:lnTo>
                    <a:lnTo>
                      <a:pt x="839" y="901"/>
                    </a:lnTo>
                    <a:lnTo>
                      <a:pt x="839" y="901"/>
                    </a:lnTo>
                    <a:lnTo>
                      <a:pt x="841" y="902"/>
                    </a:lnTo>
                    <a:lnTo>
                      <a:pt x="841" y="902"/>
                    </a:lnTo>
                    <a:lnTo>
                      <a:pt x="841" y="902"/>
                    </a:lnTo>
                    <a:lnTo>
                      <a:pt x="841" y="902"/>
                    </a:lnTo>
                    <a:lnTo>
                      <a:pt x="843" y="904"/>
                    </a:lnTo>
                    <a:lnTo>
                      <a:pt x="843" y="904"/>
                    </a:lnTo>
                    <a:lnTo>
                      <a:pt x="843" y="904"/>
                    </a:lnTo>
                    <a:lnTo>
                      <a:pt x="843" y="904"/>
                    </a:lnTo>
                    <a:lnTo>
                      <a:pt x="843" y="906"/>
                    </a:lnTo>
                    <a:lnTo>
                      <a:pt x="843" y="908"/>
                    </a:lnTo>
                    <a:lnTo>
                      <a:pt x="843" y="908"/>
                    </a:lnTo>
                    <a:lnTo>
                      <a:pt x="841" y="908"/>
                    </a:lnTo>
                    <a:lnTo>
                      <a:pt x="841" y="910"/>
                    </a:lnTo>
                    <a:lnTo>
                      <a:pt x="841" y="910"/>
                    </a:lnTo>
                    <a:lnTo>
                      <a:pt x="841" y="912"/>
                    </a:lnTo>
                    <a:lnTo>
                      <a:pt x="841" y="913"/>
                    </a:lnTo>
                    <a:lnTo>
                      <a:pt x="841" y="913"/>
                    </a:lnTo>
                    <a:lnTo>
                      <a:pt x="841" y="913"/>
                    </a:lnTo>
                    <a:lnTo>
                      <a:pt x="841" y="915"/>
                    </a:lnTo>
                    <a:lnTo>
                      <a:pt x="841" y="915"/>
                    </a:lnTo>
                    <a:lnTo>
                      <a:pt x="841" y="917"/>
                    </a:lnTo>
                    <a:lnTo>
                      <a:pt x="841" y="917"/>
                    </a:lnTo>
                    <a:lnTo>
                      <a:pt x="841" y="919"/>
                    </a:lnTo>
                    <a:lnTo>
                      <a:pt x="841" y="919"/>
                    </a:lnTo>
                    <a:lnTo>
                      <a:pt x="841" y="921"/>
                    </a:lnTo>
                    <a:lnTo>
                      <a:pt x="841" y="921"/>
                    </a:lnTo>
                    <a:lnTo>
                      <a:pt x="841" y="921"/>
                    </a:lnTo>
                    <a:lnTo>
                      <a:pt x="841" y="922"/>
                    </a:lnTo>
                    <a:lnTo>
                      <a:pt x="841" y="922"/>
                    </a:lnTo>
                    <a:lnTo>
                      <a:pt x="839" y="922"/>
                    </a:lnTo>
                    <a:lnTo>
                      <a:pt x="839" y="922"/>
                    </a:lnTo>
                    <a:lnTo>
                      <a:pt x="839" y="924"/>
                    </a:lnTo>
                    <a:lnTo>
                      <a:pt x="839" y="924"/>
                    </a:lnTo>
                    <a:lnTo>
                      <a:pt x="839" y="924"/>
                    </a:lnTo>
                    <a:lnTo>
                      <a:pt x="841" y="926"/>
                    </a:lnTo>
                    <a:lnTo>
                      <a:pt x="841" y="926"/>
                    </a:lnTo>
                    <a:lnTo>
                      <a:pt x="841" y="926"/>
                    </a:lnTo>
                    <a:lnTo>
                      <a:pt x="841" y="928"/>
                    </a:lnTo>
                    <a:lnTo>
                      <a:pt x="839" y="930"/>
                    </a:lnTo>
                    <a:lnTo>
                      <a:pt x="839" y="930"/>
                    </a:lnTo>
                    <a:lnTo>
                      <a:pt x="841" y="931"/>
                    </a:lnTo>
                    <a:lnTo>
                      <a:pt x="841" y="931"/>
                    </a:lnTo>
                    <a:lnTo>
                      <a:pt x="841" y="931"/>
                    </a:lnTo>
                    <a:lnTo>
                      <a:pt x="843" y="933"/>
                    </a:lnTo>
                    <a:lnTo>
                      <a:pt x="843" y="935"/>
                    </a:lnTo>
                    <a:lnTo>
                      <a:pt x="845" y="935"/>
                    </a:lnTo>
                    <a:lnTo>
                      <a:pt x="845" y="935"/>
                    </a:lnTo>
                    <a:lnTo>
                      <a:pt x="845" y="935"/>
                    </a:lnTo>
                    <a:lnTo>
                      <a:pt x="845" y="935"/>
                    </a:lnTo>
                    <a:lnTo>
                      <a:pt x="846" y="935"/>
                    </a:lnTo>
                    <a:lnTo>
                      <a:pt x="846" y="937"/>
                    </a:lnTo>
                    <a:lnTo>
                      <a:pt x="846" y="937"/>
                    </a:lnTo>
                    <a:lnTo>
                      <a:pt x="846" y="937"/>
                    </a:lnTo>
                    <a:lnTo>
                      <a:pt x="846" y="939"/>
                    </a:lnTo>
                    <a:lnTo>
                      <a:pt x="846" y="939"/>
                    </a:lnTo>
                    <a:lnTo>
                      <a:pt x="846" y="939"/>
                    </a:lnTo>
                    <a:lnTo>
                      <a:pt x="846" y="939"/>
                    </a:lnTo>
                    <a:lnTo>
                      <a:pt x="846" y="940"/>
                    </a:lnTo>
                    <a:lnTo>
                      <a:pt x="848" y="940"/>
                    </a:lnTo>
                    <a:lnTo>
                      <a:pt x="848" y="940"/>
                    </a:lnTo>
                    <a:lnTo>
                      <a:pt x="848" y="940"/>
                    </a:lnTo>
                    <a:lnTo>
                      <a:pt x="848" y="942"/>
                    </a:lnTo>
                    <a:lnTo>
                      <a:pt x="848" y="942"/>
                    </a:lnTo>
                    <a:lnTo>
                      <a:pt x="848" y="942"/>
                    </a:lnTo>
                    <a:lnTo>
                      <a:pt x="848" y="942"/>
                    </a:lnTo>
                    <a:lnTo>
                      <a:pt x="850" y="944"/>
                    </a:lnTo>
                    <a:lnTo>
                      <a:pt x="850" y="944"/>
                    </a:lnTo>
                    <a:lnTo>
                      <a:pt x="850" y="944"/>
                    </a:lnTo>
                    <a:lnTo>
                      <a:pt x="850" y="946"/>
                    </a:lnTo>
                    <a:lnTo>
                      <a:pt x="848" y="948"/>
                    </a:lnTo>
                    <a:lnTo>
                      <a:pt x="848" y="948"/>
                    </a:lnTo>
                    <a:lnTo>
                      <a:pt x="848" y="948"/>
                    </a:lnTo>
                    <a:lnTo>
                      <a:pt x="848" y="948"/>
                    </a:lnTo>
                    <a:lnTo>
                      <a:pt x="848" y="950"/>
                    </a:lnTo>
                    <a:lnTo>
                      <a:pt x="848" y="950"/>
                    </a:lnTo>
                    <a:lnTo>
                      <a:pt x="848" y="950"/>
                    </a:lnTo>
                    <a:lnTo>
                      <a:pt x="848" y="951"/>
                    </a:lnTo>
                    <a:lnTo>
                      <a:pt x="850" y="951"/>
                    </a:lnTo>
                    <a:lnTo>
                      <a:pt x="850" y="951"/>
                    </a:lnTo>
                    <a:lnTo>
                      <a:pt x="850" y="953"/>
                    </a:lnTo>
                    <a:lnTo>
                      <a:pt x="850" y="955"/>
                    </a:lnTo>
                    <a:lnTo>
                      <a:pt x="848" y="955"/>
                    </a:lnTo>
                    <a:lnTo>
                      <a:pt x="848" y="957"/>
                    </a:lnTo>
                    <a:lnTo>
                      <a:pt x="848" y="959"/>
                    </a:lnTo>
                    <a:lnTo>
                      <a:pt x="848" y="960"/>
                    </a:lnTo>
                    <a:lnTo>
                      <a:pt x="848" y="960"/>
                    </a:lnTo>
                    <a:lnTo>
                      <a:pt x="848" y="960"/>
                    </a:lnTo>
                    <a:lnTo>
                      <a:pt x="848" y="962"/>
                    </a:lnTo>
                    <a:lnTo>
                      <a:pt x="848" y="962"/>
                    </a:lnTo>
                    <a:lnTo>
                      <a:pt x="848" y="964"/>
                    </a:lnTo>
                    <a:lnTo>
                      <a:pt x="848" y="964"/>
                    </a:lnTo>
                    <a:lnTo>
                      <a:pt x="848" y="966"/>
                    </a:lnTo>
                    <a:lnTo>
                      <a:pt x="848" y="966"/>
                    </a:lnTo>
                    <a:lnTo>
                      <a:pt x="848" y="966"/>
                    </a:lnTo>
                    <a:lnTo>
                      <a:pt x="850" y="968"/>
                    </a:lnTo>
                    <a:lnTo>
                      <a:pt x="850" y="968"/>
                    </a:lnTo>
                    <a:lnTo>
                      <a:pt x="850" y="969"/>
                    </a:lnTo>
                    <a:lnTo>
                      <a:pt x="850" y="969"/>
                    </a:lnTo>
                    <a:lnTo>
                      <a:pt x="850" y="969"/>
                    </a:lnTo>
                    <a:lnTo>
                      <a:pt x="848" y="971"/>
                    </a:lnTo>
                    <a:lnTo>
                      <a:pt x="848" y="971"/>
                    </a:lnTo>
                    <a:lnTo>
                      <a:pt x="848" y="971"/>
                    </a:lnTo>
                    <a:lnTo>
                      <a:pt x="848" y="973"/>
                    </a:lnTo>
                    <a:lnTo>
                      <a:pt x="848" y="973"/>
                    </a:lnTo>
                    <a:lnTo>
                      <a:pt x="846" y="973"/>
                    </a:lnTo>
                    <a:lnTo>
                      <a:pt x="846" y="973"/>
                    </a:lnTo>
                    <a:lnTo>
                      <a:pt x="846" y="973"/>
                    </a:lnTo>
                    <a:lnTo>
                      <a:pt x="845" y="973"/>
                    </a:lnTo>
                    <a:lnTo>
                      <a:pt x="843" y="973"/>
                    </a:lnTo>
                    <a:lnTo>
                      <a:pt x="841" y="973"/>
                    </a:lnTo>
                    <a:lnTo>
                      <a:pt x="841" y="975"/>
                    </a:lnTo>
                    <a:lnTo>
                      <a:pt x="839" y="975"/>
                    </a:lnTo>
                    <a:lnTo>
                      <a:pt x="839" y="977"/>
                    </a:lnTo>
                    <a:lnTo>
                      <a:pt x="839" y="977"/>
                    </a:lnTo>
                    <a:lnTo>
                      <a:pt x="839" y="977"/>
                    </a:lnTo>
                    <a:lnTo>
                      <a:pt x="839" y="977"/>
                    </a:lnTo>
                    <a:lnTo>
                      <a:pt x="839" y="978"/>
                    </a:lnTo>
                    <a:lnTo>
                      <a:pt x="839" y="978"/>
                    </a:lnTo>
                    <a:lnTo>
                      <a:pt x="837" y="978"/>
                    </a:lnTo>
                    <a:lnTo>
                      <a:pt x="837" y="978"/>
                    </a:lnTo>
                    <a:lnTo>
                      <a:pt x="837" y="980"/>
                    </a:lnTo>
                    <a:lnTo>
                      <a:pt x="836" y="982"/>
                    </a:lnTo>
                    <a:lnTo>
                      <a:pt x="836" y="982"/>
                    </a:lnTo>
                    <a:lnTo>
                      <a:pt x="836" y="982"/>
                    </a:lnTo>
                    <a:lnTo>
                      <a:pt x="836" y="984"/>
                    </a:lnTo>
                    <a:lnTo>
                      <a:pt x="836" y="984"/>
                    </a:lnTo>
                    <a:lnTo>
                      <a:pt x="836" y="984"/>
                    </a:lnTo>
                    <a:lnTo>
                      <a:pt x="834" y="986"/>
                    </a:lnTo>
                    <a:lnTo>
                      <a:pt x="834" y="986"/>
                    </a:lnTo>
                    <a:lnTo>
                      <a:pt x="832" y="984"/>
                    </a:lnTo>
                    <a:lnTo>
                      <a:pt x="832" y="984"/>
                    </a:lnTo>
                    <a:lnTo>
                      <a:pt x="832" y="984"/>
                    </a:lnTo>
                    <a:lnTo>
                      <a:pt x="832" y="986"/>
                    </a:lnTo>
                    <a:lnTo>
                      <a:pt x="830" y="986"/>
                    </a:lnTo>
                    <a:lnTo>
                      <a:pt x="830" y="986"/>
                    </a:lnTo>
                    <a:lnTo>
                      <a:pt x="830" y="986"/>
                    </a:lnTo>
                    <a:lnTo>
                      <a:pt x="830" y="986"/>
                    </a:lnTo>
                    <a:lnTo>
                      <a:pt x="828" y="986"/>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3" name="Freeform 48">
                <a:extLst>
                  <a:ext uri="{FF2B5EF4-FFF2-40B4-BE49-F238E27FC236}">
                    <a16:creationId xmlns:a16="http://schemas.microsoft.com/office/drawing/2014/main" id="{1388407B-2F15-425B-9FF5-17B78F1425B2}"/>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close/>
                  </a:path>
                </a:pathLst>
              </a:custGeom>
              <a:solidFill>
                <a:srgbClr val="1636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4" name="Freeform 49">
                <a:extLst>
                  <a:ext uri="{FF2B5EF4-FFF2-40B4-BE49-F238E27FC236}">
                    <a16:creationId xmlns:a16="http://schemas.microsoft.com/office/drawing/2014/main" id="{50896B49-F07D-0583-1275-EBC003E172FB}"/>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55" name="Freeform 50">
                <a:extLst>
                  <a:ext uri="{FF2B5EF4-FFF2-40B4-BE49-F238E27FC236}">
                    <a16:creationId xmlns:a16="http://schemas.microsoft.com/office/drawing/2014/main" id="{11F3E72E-01D2-5468-9319-70A3CD0F516E}"/>
                  </a:ext>
                </a:extLst>
              </p:cNvPr>
              <p:cNvSpPr>
                <a:spLocks/>
              </p:cNvSpPr>
              <p:nvPr/>
            </p:nvSpPr>
            <p:spPr bwMode="auto">
              <a:xfrm>
                <a:off x="3454" y="1417"/>
                <a:ext cx="1855" cy="1161"/>
              </a:xfrm>
              <a:custGeom>
                <a:avLst/>
                <a:gdLst>
                  <a:gd name="T0" fmla="*/ 211 w 1855"/>
                  <a:gd name="T1" fmla="*/ 1071 h 1161"/>
                  <a:gd name="T2" fmla="*/ 183 w 1855"/>
                  <a:gd name="T3" fmla="*/ 980 h 1161"/>
                  <a:gd name="T4" fmla="*/ 128 w 1855"/>
                  <a:gd name="T5" fmla="*/ 917 h 1161"/>
                  <a:gd name="T6" fmla="*/ 108 w 1855"/>
                  <a:gd name="T7" fmla="*/ 828 h 1161"/>
                  <a:gd name="T8" fmla="*/ 103 w 1855"/>
                  <a:gd name="T9" fmla="*/ 734 h 1161"/>
                  <a:gd name="T10" fmla="*/ 74 w 1855"/>
                  <a:gd name="T11" fmla="*/ 609 h 1161"/>
                  <a:gd name="T12" fmla="*/ 13 w 1855"/>
                  <a:gd name="T13" fmla="*/ 557 h 1161"/>
                  <a:gd name="T14" fmla="*/ 2 w 1855"/>
                  <a:gd name="T15" fmla="*/ 488 h 1161"/>
                  <a:gd name="T16" fmla="*/ 92 w 1855"/>
                  <a:gd name="T17" fmla="*/ 410 h 1161"/>
                  <a:gd name="T18" fmla="*/ 166 w 1855"/>
                  <a:gd name="T19" fmla="*/ 351 h 1161"/>
                  <a:gd name="T20" fmla="*/ 215 w 1855"/>
                  <a:gd name="T21" fmla="*/ 275 h 1161"/>
                  <a:gd name="T22" fmla="*/ 277 w 1855"/>
                  <a:gd name="T23" fmla="*/ 229 h 1161"/>
                  <a:gd name="T24" fmla="*/ 273 w 1855"/>
                  <a:gd name="T25" fmla="*/ 173 h 1161"/>
                  <a:gd name="T26" fmla="*/ 240 w 1855"/>
                  <a:gd name="T27" fmla="*/ 114 h 1161"/>
                  <a:gd name="T28" fmla="*/ 228 w 1855"/>
                  <a:gd name="T29" fmla="*/ 48 h 1161"/>
                  <a:gd name="T30" fmla="*/ 311 w 1855"/>
                  <a:gd name="T31" fmla="*/ 7 h 1161"/>
                  <a:gd name="T32" fmla="*/ 369 w 1855"/>
                  <a:gd name="T33" fmla="*/ 43 h 1161"/>
                  <a:gd name="T34" fmla="*/ 378 w 1855"/>
                  <a:gd name="T35" fmla="*/ 119 h 1161"/>
                  <a:gd name="T36" fmla="*/ 396 w 1855"/>
                  <a:gd name="T37" fmla="*/ 177 h 1161"/>
                  <a:gd name="T38" fmla="*/ 429 w 1855"/>
                  <a:gd name="T39" fmla="*/ 255 h 1161"/>
                  <a:gd name="T40" fmla="*/ 506 w 1855"/>
                  <a:gd name="T41" fmla="*/ 302 h 1161"/>
                  <a:gd name="T42" fmla="*/ 640 w 1855"/>
                  <a:gd name="T43" fmla="*/ 349 h 1161"/>
                  <a:gd name="T44" fmla="*/ 758 w 1855"/>
                  <a:gd name="T45" fmla="*/ 361 h 1161"/>
                  <a:gd name="T46" fmla="*/ 788 w 1855"/>
                  <a:gd name="T47" fmla="*/ 336 h 1161"/>
                  <a:gd name="T48" fmla="*/ 741 w 1855"/>
                  <a:gd name="T49" fmla="*/ 305 h 1161"/>
                  <a:gd name="T50" fmla="*/ 716 w 1855"/>
                  <a:gd name="T51" fmla="*/ 255 h 1161"/>
                  <a:gd name="T52" fmla="*/ 749 w 1855"/>
                  <a:gd name="T53" fmla="*/ 220 h 1161"/>
                  <a:gd name="T54" fmla="*/ 803 w 1855"/>
                  <a:gd name="T55" fmla="*/ 199 h 1161"/>
                  <a:gd name="T56" fmla="*/ 855 w 1855"/>
                  <a:gd name="T57" fmla="*/ 170 h 1161"/>
                  <a:gd name="T58" fmla="*/ 940 w 1855"/>
                  <a:gd name="T59" fmla="*/ 141 h 1161"/>
                  <a:gd name="T60" fmla="*/ 924 w 1855"/>
                  <a:gd name="T61" fmla="*/ 206 h 1161"/>
                  <a:gd name="T62" fmla="*/ 910 w 1855"/>
                  <a:gd name="T63" fmla="*/ 249 h 1161"/>
                  <a:gd name="T64" fmla="*/ 902 w 1855"/>
                  <a:gd name="T65" fmla="*/ 282 h 1161"/>
                  <a:gd name="T66" fmla="*/ 895 w 1855"/>
                  <a:gd name="T67" fmla="*/ 322 h 1161"/>
                  <a:gd name="T68" fmla="*/ 995 w 1855"/>
                  <a:gd name="T69" fmla="*/ 352 h 1161"/>
                  <a:gd name="T70" fmla="*/ 1063 w 1855"/>
                  <a:gd name="T71" fmla="*/ 352 h 1161"/>
                  <a:gd name="T72" fmla="*/ 1078 w 1855"/>
                  <a:gd name="T73" fmla="*/ 463 h 1161"/>
                  <a:gd name="T74" fmla="*/ 1047 w 1855"/>
                  <a:gd name="T75" fmla="*/ 577 h 1161"/>
                  <a:gd name="T76" fmla="*/ 1239 w 1855"/>
                  <a:gd name="T77" fmla="*/ 588 h 1161"/>
                  <a:gd name="T78" fmla="*/ 1483 w 1855"/>
                  <a:gd name="T79" fmla="*/ 598 h 1161"/>
                  <a:gd name="T80" fmla="*/ 1629 w 1855"/>
                  <a:gd name="T81" fmla="*/ 682 h 1161"/>
                  <a:gd name="T82" fmla="*/ 1684 w 1855"/>
                  <a:gd name="T83" fmla="*/ 663 h 1161"/>
                  <a:gd name="T84" fmla="*/ 1740 w 1855"/>
                  <a:gd name="T85" fmla="*/ 656 h 1161"/>
                  <a:gd name="T86" fmla="*/ 1778 w 1855"/>
                  <a:gd name="T87" fmla="*/ 676 h 1161"/>
                  <a:gd name="T88" fmla="*/ 1845 w 1855"/>
                  <a:gd name="T89" fmla="*/ 700 h 1161"/>
                  <a:gd name="T90" fmla="*/ 1787 w 1855"/>
                  <a:gd name="T91" fmla="*/ 794 h 1161"/>
                  <a:gd name="T92" fmla="*/ 1642 w 1855"/>
                  <a:gd name="T93" fmla="*/ 828 h 1161"/>
                  <a:gd name="T94" fmla="*/ 1581 w 1855"/>
                  <a:gd name="T95" fmla="*/ 937 h 1161"/>
                  <a:gd name="T96" fmla="*/ 1391 w 1855"/>
                  <a:gd name="T97" fmla="*/ 904 h 1161"/>
                  <a:gd name="T98" fmla="*/ 1327 w 1855"/>
                  <a:gd name="T99" fmla="*/ 1013 h 1161"/>
                  <a:gd name="T100" fmla="*/ 1307 w 1855"/>
                  <a:gd name="T101" fmla="*/ 1137 h 1161"/>
                  <a:gd name="T102" fmla="*/ 1232 w 1855"/>
                  <a:gd name="T103" fmla="*/ 1096 h 1161"/>
                  <a:gd name="T104" fmla="*/ 1161 w 1855"/>
                  <a:gd name="T105" fmla="*/ 1045 h 1161"/>
                  <a:gd name="T106" fmla="*/ 1081 w 1855"/>
                  <a:gd name="T107" fmla="*/ 1034 h 1161"/>
                  <a:gd name="T108" fmla="*/ 1042 w 1855"/>
                  <a:gd name="T109" fmla="*/ 1098 h 1161"/>
                  <a:gd name="T110" fmla="*/ 922 w 1855"/>
                  <a:gd name="T111" fmla="*/ 1123 h 1161"/>
                  <a:gd name="T112" fmla="*/ 919 w 1855"/>
                  <a:gd name="T113" fmla="*/ 1054 h 1161"/>
                  <a:gd name="T114" fmla="*/ 848 w 1855"/>
                  <a:gd name="T115" fmla="*/ 1016 h 1161"/>
                  <a:gd name="T116" fmla="*/ 778 w 1855"/>
                  <a:gd name="T117" fmla="*/ 987 h 1161"/>
                  <a:gd name="T118" fmla="*/ 702 w 1855"/>
                  <a:gd name="T119" fmla="*/ 1002 h 1161"/>
                  <a:gd name="T120" fmla="*/ 582 w 1855"/>
                  <a:gd name="T121" fmla="*/ 1036 h 1161"/>
                  <a:gd name="T122" fmla="*/ 456 w 1855"/>
                  <a:gd name="T123" fmla="*/ 1107 h 1161"/>
                  <a:gd name="T124" fmla="*/ 302 w 1855"/>
                  <a:gd name="T125" fmla="*/ 1156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5" h="1161">
                    <a:moveTo>
                      <a:pt x="237" y="1112"/>
                    </a:moveTo>
                    <a:lnTo>
                      <a:pt x="237" y="1112"/>
                    </a:lnTo>
                    <a:lnTo>
                      <a:pt x="237" y="1112"/>
                    </a:lnTo>
                    <a:lnTo>
                      <a:pt x="237" y="1112"/>
                    </a:lnTo>
                    <a:lnTo>
                      <a:pt x="237" y="1110"/>
                    </a:lnTo>
                    <a:lnTo>
                      <a:pt x="237" y="1110"/>
                    </a:lnTo>
                    <a:lnTo>
                      <a:pt x="235" y="1110"/>
                    </a:lnTo>
                    <a:lnTo>
                      <a:pt x="235" y="1110"/>
                    </a:lnTo>
                    <a:lnTo>
                      <a:pt x="235" y="1110"/>
                    </a:lnTo>
                    <a:lnTo>
                      <a:pt x="233" y="1110"/>
                    </a:lnTo>
                    <a:lnTo>
                      <a:pt x="233" y="1110"/>
                    </a:lnTo>
                    <a:lnTo>
                      <a:pt x="233" y="1110"/>
                    </a:lnTo>
                    <a:lnTo>
                      <a:pt x="233" y="1112"/>
                    </a:lnTo>
                    <a:lnTo>
                      <a:pt x="231" y="1112"/>
                    </a:lnTo>
                    <a:lnTo>
                      <a:pt x="231" y="1112"/>
                    </a:lnTo>
                    <a:lnTo>
                      <a:pt x="230" y="1112"/>
                    </a:lnTo>
                    <a:lnTo>
                      <a:pt x="230" y="1112"/>
                    </a:lnTo>
                    <a:lnTo>
                      <a:pt x="230" y="1112"/>
                    </a:lnTo>
                    <a:lnTo>
                      <a:pt x="230" y="1112"/>
                    </a:lnTo>
                    <a:lnTo>
                      <a:pt x="230" y="1112"/>
                    </a:lnTo>
                    <a:lnTo>
                      <a:pt x="228" y="1112"/>
                    </a:lnTo>
                    <a:lnTo>
                      <a:pt x="228" y="1112"/>
                    </a:lnTo>
                    <a:lnTo>
                      <a:pt x="226" y="1112"/>
                    </a:lnTo>
                    <a:lnTo>
                      <a:pt x="226" y="1114"/>
                    </a:lnTo>
                    <a:lnTo>
                      <a:pt x="226" y="1114"/>
                    </a:lnTo>
                    <a:lnTo>
                      <a:pt x="226" y="1114"/>
                    </a:lnTo>
                    <a:lnTo>
                      <a:pt x="224" y="1114"/>
                    </a:lnTo>
                    <a:lnTo>
                      <a:pt x="224" y="1114"/>
                    </a:lnTo>
                    <a:lnTo>
                      <a:pt x="224" y="1114"/>
                    </a:lnTo>
                    <a:lnTo>
                      <a:pt x="224" y="1116"/>
                    </a:lnTo>
                    <a:lnTo>
                      <a:pt x="222" y="1116"/>
                    </a:lnTo>
                    <a:lnTo>
                      <a:pt x="222" y="1116"/>
                    </a:lnTo>
                    <a:lnTo>
                      <a:pt x="221" y="1116"/>
                    </a:lnTo>
                    <a:lnTo>
                      <a:pt x="221" y="1116"/>
                    </a:lnTo>
                    <a:lnTo>
                      <a:pt x="221" y="1114"/>
                    </a:lnTo>
                    <a:lnTo>
                      <a:pt x="221" y="1114"/>
                    </a:lnTo>
                    <a:lnTo>
                      <a:pt x="219" y="1114"/>
                    </a:lnTo>
                    <a:lnTo>
                      <a:pt x="219" y="1114"/>
                    </a:lnTo>
                    <a:lnTo>
                      <a:pt x="221" y="1114"/>
                    </a:lnTo>
                    <a:lnTo>
                      <a:pt x="221" y="1112"/>
                    </a:lnTo>
                    <a:lnTo>
                      <a:pt x="221" y="1112"/>
                    </a:lnTo>
                    <a:lnTo>
                      <a:pt x="221" y="1112"/>
                    </a:lnTo>
                    <a:lnTo>
                      <a:pt x="221" y="1110"/>
                    </a:lnTo>
                    <a:lnTo>
                      <a:pt x="219" y="1110"/>
                    </a:lnTo>
                    <a:lnTo>
                      <a:pt x="219" y="1110"/>
                    </a:lnTo>
                    <a:lnTo>
                      <a:pt x="219" y="1109"/>
                    </a:lnTo>
                    <a:lnTo>
                      <a:pt x="219" y="1109"/>
                    </a:lnTo>
                    <a:lnTo>
                      <a:pt x="219" y="1109"/>
                    </a:lnTo>
                    <a:lnTo>
                      <a:pt x="219" y="1107"/>
                    </a:lnTo>
                    <a:lnTo>
                      <a:pt x="219" y="1105"/>
                    </a:lnTo>
                    <a:lnTo>
                      <a:pt x="219" y="1105"/>
                    </a:lnTo>
                    <a:lnTo>
                      <a:pt x="219" y="1105"/>
                    </a:lnTo>
                    <a:lnTo>
                      <a:pt x="217" y="1103"/>
                    </a:lnTo>
                    <a:lnTo>
                      <a:pt x="217" y="1103"/>
                    </a:lnTo>
                    <a:lnTo>
                      <a:pt x="217" y="1103"/>
                    </a:lnTo>
                    <a:lnTo>
                      <a:pt x="217" y="1103"/>
                    </a:lnTo>
                    <a:lnTo>
                      <a:pt x="217" y="1101"/>
                    </a:lnTo>
                    <a:lnTo>
                      <a:pt x="217" y="1101"/>
                    </a:lnTo>
                    <a:lnTo>
                      <a:pt x="217" y="1101"/>
                    </a:lnTo>
                    <a:lnTo>
                      <a:pt x="217" y="1101"/>
                    </a:lnTo>
                    <a:lnTo>
                      <a:pt x="217" y="1099"/>
                    </a:lnTo>
                    <a:lnTo>
                      <a:pt x="217" y="1099"/>
                    </a:lnTo>
                    <a:lnTo>
                      <a:pt x="217" y="1099"/>
                    </a:lnTo>
                    <a:lnTo>
                      <a:pt x="217" y="1098"/>
                    </a:lnTo>
                    <a:lnTo>
                      <a:pt x="217" y="1098"/>
                    </a:lnTo>
                    <a:lnTo>
                      <a:pt x="217" y="1098"/>
                    </a:lnTo>
                    <a:lnTo>
                      <a:pt x="217" y="1098"/>
                    </a:lnTo>
                    <a:lnTo>
                      <a:pt x="215" y="1098"/>
                    </a:lnTo>
                    <a:lnTo>
                      <a:pt x="215" y="1096"/>
                    </a:lnTo>
                    <a:lnTo>
                      <a:pt x="215" y="1096"/>
                    </a:lnTo>
                    <a:lnTo>
                      <a:pt x="215" y="1096"/>
                    </a:lnTo>
                    <a:lnTo>
                      <a:pt x="213" y="1096"/>
                    </a:lnTo>
                    <a:lnTo>
                      <a:pt x="213" y="1094"/>
                    </a:lnTo>
                    <a:lnTo>
                      <a:pt x="213" y="1094"/>
                    </a:lnTo>
                    <a:lnTo>
                      <a:pt x="211" y="1094"/>
                    </a:lnTo>
                    <a:lnTo>
                      <a:pt x="211" y="1094"/>
                    </a:lnTo>
                    <a:lnTo>
                      <a:pt x="210" y="1094"/>
                    </a:lnTo>
                    <a:lnTo>
                      <a:pt x="210" y="1094"/>
                    </a:lnTo>
                    <a:lnTo>
                      <a:pt x="210" y="1094"/>
                    </a:lnTo>
                    <a:lnTo>
                      <a:pt x="210" y="1094"/>
                    </a:lnTo>
                    <a:lnTo>
                      <a:pt x="210" y="1094"/>
                    </a:lnTo>
                    <a:lnTo>
                      <a:pt x="208" y="1094"/>
                    </a:lnTo>
                    <a:lnTo>
                      <a:pt x="208" y="1096"/>
                    </a:lnTo>
                    <a:lnTo>
                      <a:pt x="208" y="1096"/>
                    </a:lnTo>
                    <a:lnTo>
                      <a:pt x="208" y="1096"/>
                    </a:lnTo>
                    <a:lnTo>
                      <a:pt x="208" y="1098"/>
                    </a:lnTo>
                    <a:lnTo>
                      <a:pt x="208" y="1098"/>
                    </a:lnTo>
                    <a:lnTo>
                      <a:pt x="208" y="1098"/>
                    </a:lnTo>
                    <a:lnTo>
                      <a:pt x="206" y="1099"/>
                    </a:lnTo>
                    <a:lnTo>
                      <a:pt x="208" y="1101"/>
                    </a:lnTo>
                    <a:lnTo>
                      <a:pt x="208" y="1101"/>
                    </a:lnTo>
                    <a:lnTo>
                      <a:pt x="208" y="1101"/>
                    </a:lnTo>
                    <a:lnTo>
                      <a:pt x="208" y="1101"/>
                    </a:lnTo>
                    <a:lnTo>
                      <a:pt x="208" y="1101"/>
                    </a:lnTo>
                    <a:lnTo>
                      <a:pt x="208" y="1101"/>
                    </a:lnTo>
                    <a:lnTo>
                      <a:pt x="208" y="1103"/>
                    </a:lnTo>
                    <a:lnTo>
                      <a:pt x="208" y="1105"/>
                    </a:lnTo>
                    <a:lnTo>
                      <a:pt x="210" y="1105"/>
                    </a:lnTo>
                    <a:lnTo>
                      <a:pt x="210" y="1107"/>
                    </a:lnTo>
                    <a:lnTo>
                      <a:pt x="210" y="1107"/>
                    </a:lnTo>
                    <a:lnTo>
                      <a:pt x="210" y="1107"/>
                    </a:lnTo>
                    <a:lnTo>
                      <a:pt x="210" y="1109"/>
                    </a:lnTo>
                    <a:lnTo>
                      <a:pt x="210" y="1109"/>
                    </a:lnTo>
                    <a:lnTo>
                      <a:pt x="210" y="1109"/>
                    </a:lnTo>
                    <a:lnTo>
                      <a:pt x="211" y="1110"/>
                    </a:lnTo>
                    <a:lnTo>
                      <a:pt x="211" y="1110"/>
                    </a:lnTo>
                    <a:lnTo>
                      <a:pt x="211" y="1110"/>
                    </a:lnTo>
                    <a:lnTo>
                      <a:pt x="211" y="1110"/>
                    </a:lnTo>
                    <a:lnTo>
                      <a:pt x="211" y="1112"/>
                    </a:lnTo>
                    <a:lnTo>
                      <a:pt x="211" y="1112"/>
                    </a:lnTo>
                    <a:lnTo>
                      <a:pt x="211" y="1112"/>
                    </a:lnTo>
                    <a:lnTo>
                      <a:pt x="211" y="1112"/>
                    </a:lnTo>
                    <a:lnTo>
                      <a:pt x="211" y="1112"/>
                    </a:lnTo>
                    <a:lnTo>
                      <a:pt x="211" y="1112"/>
                    </a:lnTo>
                    <a:lnTo>
                      <a:pt x="213" y="1112"/>
                    </a:lnTo>
                    <a:lnTo>
                      <a:pt x="213" y="1114"/>
                    </a:lnTo>
                    <a:lnTo>
                      <a:pt x="213" y="1114"/>
                    </a:lnTo>
                    <a:lnTo>
                      <a:pt x="213" y="1114"/>
                    </a:lnTo>
                    <a:lnTo>
                      <a:pt x="211" y="1114"/>
                    </a:lnTo>
                    <a:lnTo>
                      <a:pt x="211" y="1114"/>
                    </a:lnTo>
                    <a:lnTo>
                      <a:pt x="211" y="1116"/>
                    </a:lnTo>
                    <a:lnTo>
                      <a:pt x="210" y="1116"/>
                    </a:lnTo>
                    <a:lnTo>
                      <a:pt x="210" y="1116"/>
                    </a:lnTo>
                    <a:lnTo>
                      <a:pt x="206" y="1116"/>
                    </a:lnTo>
                    <a:lnTo>
                      <a:pt x="206" y="1114"/>
                    </a:lnTo>
                    <a:lnTo>
                      <a:pt x="204" y="1114"/>
                    </a:lnTo>
                    <a:lnTo>
                      <a:pt x="204" y="1114"/>
                    </a:lnTo>
                    <a:lnTo>
                      <a:pt x="202" y="1114"/>
                    </a:lnTo>
                    <a:lnTo>
                      <a:pt x="202" y="1114"/>
                    </a:lnTo>
                    <a:lnTo>
                      <a:pt x="201" y="1114"/>
                    </a:lnTo>
                    <a:lnTo>
                      <a:pt x="201" y="1114"/>
                    </a:lnTo>
                    <a:lnTo>
                      <a:pt x="201" y="1112"/>
                    </a:lnTo>
                    <a:lnTo>
                      <a:pt x="201" y="1112"/>
                    </a:lnTo>
                    <a:lnTo>
                      <a:pt x="199" y="1112"/>
                    </a:lnTo>
                    <a:lnTo>
                      <a:pt x="199" y="1112"/>
                    </a:lnTo>
                    <a:lnTo>
                      <a:pt x="199" y="1112"/>
                    </a:lnTo>
                    <a:lnTo>
                      <a:pt x="199" y="1112"/>
                    </a:lnTo>
                    <a:lnTo>
                      <a:pt x="197" y="1112"/>
                    </a:lnTo>
                    <a:lnTo>
                      <a:pt x="197" y="1110"/>
                    </a:lnTo>
                    <a:lnTo>
                      <a:pt x="197" y="1110"/>
                    </a:lnTo>
                    <a:lnTo>
                      <a:pt x="199" y="1109"/>
                    </a:lnTo>
                    <a:lnTo>
                      <a:pt x="199" y="1109"/>
                    </a:lnTo>
                    <a:lnTo>
                      <a:pt x="199" y="1109"/>
                    </a:lnTo>
                    <a:lnTo>
                      <a:pt x="199" y="1107"/>
                    </a:lnTo>
                    <a:lnTo>
                      <a:pt x="199" y="1107"/>
                    </a:lnTo>
                    <a:lnTo>
                      <a:pt x="199" y="1107"/>
                    </a:lnTo>
                    <a:lnTo>
                      <a:pt x="199" y="1107"/>
                    </a:lnTo>
                    <a:lnTo>
                      <a:pt x="199" y="1107"/>
                    </a:lnTo>
                    <a:lnTo>
                      <a:pt x="199" y="1107"/>
                    </a:lnTo>
                    <a:lnTo>
                      <a:pt x="199" y="1107"/>
                    </a:lnTo>
                    <a:lnTo>
                      <a:pt x="199" y="1105"/>
                    </a:lnTo>
                    <a:lnTo>
                      <a:pt x="201" y="1105"/>
                    </a:lnTo>
                    <a:lnTo>
                      <a:pt x="201" y="1105"/>
                    </a:lnTo>
                    <a:lnTo>
                      <a:pt x="201" y="1105"/>
                    </a:lnTo>
                    <a:lnTo>
                      <a:pt x="201" y="1105"/>
                    </a:lnTo>
                    <a:lnTo>
                      <a:pt x="201" y="1103"/>
                    </a:lnTo>
                    <a:lnTo>
                      <a:pt x="201" y="1103"/>
                    </a:lnTo>
                    <a:lnTo>
                      <a:pt x="201" y="1101"/>
                    </a:lnTo>
                    <a:lnTo>
                      <a:pt x="201" y="1101"/>
                    </a:lnTo>
                    <a:lnTo>
                      <a:pt x="201" y="1101"/>
                    </a:lnTo>
                    <a:lnTo>
                      <a:pt x="201" y="1101"/>
                    </a:lnTo>
                    <a:lnTo>
                      <a:pt x="199" y="1099"/>
                    </a:lnTo>
                    <a:lnTo>
                      <a:pt x="199" y="1099"/>
                    </a:lnTo>
                    <a:lnTo>
                      <a:pt x="199" y="1099"/>
                    </a:lnTo>
                    <a:lnTo>
                      <a:pt x="197" y="1099"/>
                    </a:lnTo>
                    <a:lnTo>
                      <a:pt x="197" y="1099"/>
                    </a:lnTo>
                    <a:lnTo>
                      <a:pt x="197" y="1099"/>
                    </a:lnTo>
                    <a:lnTo>
                      <a:pt x="197" y="1098"/>
                    </a:lnTo>
                    <a:lnTo>
                      <a:pt x="197" y="1098"/>
                    </a:lnTo>
                    <a:lnTo>
                      <a:pt x="197" y="1098"/>
                    </a:lnTo>
                    <a:lnTo>
                      <a:pt x="197" y="1098"/>
                    </a:lnTo>
                    <a:lnTo>
                      <a:pt x="199" y="1098"/>
                    </a:lnTo>
                    <a:lnTo>
                      <a:pt x="199" y="1098"/>
                    </a:lnTo>
                    <a:lnTo>
                      <a:pt x="199" y="1096"/>
                    </a:lnTo>
                    <a:lnTo>
                      <a:pt x="199" y="1096"/>
                    </a:lnTo>
                    <a:lnTo>
                      <a:pt x="199" y="1096"/>
                    </a:lnTo>
                    <a:lnTo>
                      <a:pt x="199" y="1094"/>
                    </a:lnTo>
                    <a:lnTo>
                      <a:pt x="201" y="1092"/>
                    </a:lnTo>
                    <a:lnTo>
                      <a:pt x="201" y="1092"/>
                    </a:lnTo>
                    <a:lnTo>
                      <a:pt x="202" y="1090"/>
                    </a:lnTo>
                    <a:lnTo>
                      <a:pt x="202" y="1090"/>
                    </a:lnTo>
                    <a:lnTo>
                      <a:pt x="202" y="1089"/>
                    </a:lnTo>
                    <a:lnTo>
                      <a:pt x="202" y="1087"/>
                    </a:lnTo>
                    <a:lnTo>
                      <a:pt x="202" y="1087"/>
                    </a:lnTo>
                    <a:lnTo>
                      <a:pt x="204" y="1085"/>
                    </a:lnTo>
                    <a:lnTo>
                      <a:pt x="204" y="1085"/>
                    </a:lnTo>
                    <a:lnTo>
                      <a:pt x="204" y="1085"/>
                    </a:lnTo>
                    <a:lnTo>
                      <a:pt x="204" y="1085"/>
                    </a:lnTo>
                    <a:lnTo>
                      <a:pt x="206" y="1085"/>
                    </a:lnTo>
                    <a:lnTo>
                      <a:pt x="206" y="1085"/>
                    </a:lnTo>
                    <a:lnTo>
                      <a:pt x="206" y="1085"/>
                    </a:lnTo>
                    <a:lnTo>
                      <a:pt x="206" y="1085"/>
                    </a:lnTo>
                    <a:lnTo>
                      <a:pt x="206" y="1085"/>
                    </a:lnTo>
                    <a:lnTo>
                      <a:pt x="206" y="1085"/>
                    </a:lnTo>
                    <a:lnTo>
                      <a:pt x="206" y="1085"/>
                    </a:lnTo>
                    <a:lnTo>
                      <a:pt x="208" y="1083"/>
                    </a:lnTo>
                    <a:lnTo>
                      <a:pt x="208" y="1083"/>
                    </a:lnTo>
                    <a:lnTo>
                      <a:pt x="208" y="1083"/>
                    </a:lnTo>
                    <a:lnTo>
                      <a:pt x="208" y="1083"/>
                    </a:lnTo>
                    <a:lnTo>
                      <a:pt x="208" y="1083"/>
                    </a:lnTo>
                    <a:lnTo>
                      <a:pt x="208" y="1083"/>
                    </a:lnTo>
                    <a:lnTo>
                      <a:pt x="208" y="1081"/>
                    </a:lnTo>
                    <a:lnTo>
                      <a:pt x="208" y="1081"/>
                    </a:lnTo>
                    <a:lnTo>
                      <a:pt x="208" y="1081"/>
                    </a:lnTo>
                    <a:lnTo>
                      <a:pt x="208" y="1081"/>
                    </a:lnTo>
                    <a:lnTo>
                      <a:pt x="208" y="1081"/>
                    </a:lnTo>
                    <a:lnTo>
                      <a:pt x="210" y="1081"/>
                    </a:lnTo>
                    <a:lnTo>
                      <a:pt x="210" y="1081"/>
                    </a:lnTo>
                    <a:lnTo>
                      <a:pt x="210" y="1080"/>
                    </a:lnTo>
                    <a:lnTo>
                      <a:pt x="210" y="1080"/>
                    </a:lnTo>
                    <a:lnTo>
                      <a:pt x="210" y="1080"/>
                    </a:lnTo>
                    <a:lnTo>
                      <a:pt x="210" y="1080"/>
                    </a:lnTo>
                    <a:lnTo>
                      <a:pt x="210" y="1080"/>
                    </a:lnTo>
                    <a:lnTo>
                      <a:pt x="210" y="1080"/>
                    </a:lnTo>
                    <a:lnTo>
                      <a:pt x="210" y="1078"/>
                    </a:lnTo>
                    <a:lnTo>
                      <a:pt x="210" y="1078"/>
                    </a:lnTo>
                    <a:lnTo>
                      <a:pt x="210" y="1078"/>
                    </a:lnTo>
                    <a:lnTo>
                      <a:pt x="210" y="1076"/>
                    </a:lnTo>
                    <a:lnTo>
                      <a:pt x="210" y="1076"/>
                    </a:lnTo>
                    <a:lnTo>
                      <a:pt x="210" y="1074"/>
                    </a:lnTo>
                    <a:lnTo>
                      <a:pt x="210" y="1074"/>
                    </a:lnTo>
                    <a:lnTo>
                      <a:pt x="211" y="1074"/>
                    </a:lnTo>
                    <a:lnTo>
                      <a:pt x="211" y="1074"/>
                    </a:lnTo>
                    <a:lnTo>
                      <a:pt x="211" y="1072"/>
                    </a:lnTo>
                    <a:lnTo>
                      <a:pt x="211" y="1072"/>
                    </a:lnTo>
                    <a:lnTo>
                      <a:pt x="211" y="1072"/>
                    </a:lnTo>
                    <a:lnTo>
                      <a:pt x="211" y="1072"/>
                    </a:lnTo>
                    <a:lnTo>
                      <a:pt x="211" y="1072"/>
                    </a:lnTo>
                    <a:lnTo>
                      <a:pt x="211" y="1071"/>
                    </a:lnTo>
                    <a:lnTo>
                      <a:pt x="211" y="1071"/>
                    </a:lnTo>
                    <a:lnTo>
                      <a:pt x="211" y="1071"/>
                    </a:lnTo>
                    <a:lnTo>
                      <a:pt x="211" y="1071"/>
                    </a:lnTo>
                    <a:lnTo>
                      <a:pt x="211" y="1071"/>
                    </a:lnTo>
                    <a:lnTo>
                      <a:pt x="211" y="1071"/>
                    </a:lnTo>
                    <a:lnTo>
                      <a:pt x="211" y="1071"/>
                    </a:lnTo>
                    <a:lnTo>
                      <a:pt x="211" y="1071"/>
                    </a:lnTo>
                    <a:lnTo>
                      <a:pt x="210" y="1071"/>
                    </a:lnTo>
                    <a:lnTo>
                      <a:pt x="210" y="1071"/>
                    </a:lnTo>
                    <a:lnTo>
                      <a:pt x="208" y="1071"/>
                    </a:lnTo>
                    <a:lnTo>
                      <a:pt x="208" y="1069"/>
                    </a:lnTo>
                    <a:lnTo>
                      <a:pt x="208" y="1069"/>
                    </a:lnTo>
                    <a:lnTo>
                      <a:pt x="206" y="1069"/>
                    </a:lnTo>
                    <a:lnTo>
                      <a:pt x="204" y="1069"/>
                    </a:lnTo>
                    <a:lnTo>
                      <a:pt x="204" y="1071"/>
                    </a:lnTo>
                    <a:lnTo>
                      <a:pt x="204" y="1071"/>
                    </a:lnTo>
                    <a:lnTo>
                      <a:pt x="202" y="1071"/>
                    </a:lnTo>
                    <a:lnTo>
                      <a:pt x="202" y="1071"/>
                    </a:lnTo>
                    <a:lnTo>
                      <a:pt x="201" y="1072"/>
                    </a:lnTo>
                    <a:lnTo>
                      <a:pt x="201" y="1072"/>
                    </a:lnTo>
                    <a:lnTo>
                      <a:pt x="201" y="1072"/>
                    </a:lnTo>
                    <a:lnTo>
                      <a:pt x="201" y="1072"/>
                    </a:lnTo>
                    <a:lnTo>
                      <a:pt x="201" y="1072"/>
                    </a:lnTo>
                    <a:lnTo>
                      <a:pt x="201" y="1072"/>
                    </a:lnTo>
                    <a:lnTo>
                      <a:pt x="199" y="1072"/>
                    </a:lnTo>
                    <a:lnTo>
                      <a:pt x="199" y="1072"/>
                    </a:lnTo>
                    <a:lnTo>
                      <a:pt x="199" y="1072"/>
                    </a:lnTo>
                    <a:lnTo>
                      <a:pt x="199" y="1072"/>
                    </a:lnTo>
                    <a:lnTo>
                      <a:pt x="199" y="1072"/>
                    </a:lnTo>
                    <a:lnTo>
                      <a:pt x="199" y="1072"/>
                    </a:lnTo>
                    <a:lnTo>
                      <a:pt x="199" y="1072"/>
                    </a:lnTo>
                    <a:lnTo>
                      <a:pt x="199" y="1072"/>
                    </a:lnTo>
                    <a:lnTo>
                      <a:pt x="199" y="1072"/>
                    </a:lnTo>
                    <a:lnTo>
                      <a:pt x="199" y="1072"/>
                    </a:lnTo>
                    <a:lnTo>
                      <a:pt x="197" y="1072"/>
                    </a:lnTo>
                    <a:lnTo>
                      <a:pt x="197" y="1072"/>
                    </a:lnTo>
                    <a:lnTo>
                      <a:pt x="197" y="1072"/>
                    </a:lnTo>
                    <a:lnTo>
                      <a:pt x="197" y="1072"/>
                    </a:lnTo>
                    <a:lnTo>
                      <a:pt x="197" y="1072"/>
                    </a:lnTo>
                    <a:lnTo>
                      <a:pt x="197" y="1072"/>
                    </a:lnTo>
                    <a:lnTo>
                      <a:pt x="195" y="1072"/>
                    </a:lnTo>
                    <a:lnTo>
                      <a:pt x="195" y="1072"/>
                    </a:lnTo>
                    <a:lnTo>
                      <a:pt x="195" y="1072"/>
                    </a:lnTo>
                    <a:lnTo>
                      <a:pt x="195" y="1072"/>
                    </a:lnTo>
                    <a:lnTo>
                      <a:pt x="195" y="1072"/>
                    </a:lnTo>
                    <a:lnTo>
                      <a:pt x="195" y="1072"/>
                    </a:lnTo>
                    <a:lnTo>
                      <a:pt x="193" y="1071"/>
                    </a:lnTo>
                    <a:lnTo>
                      <a:pt x="193" y="1071"/>
                    </a:lnTo>
                    <a:lnTo>
                      <a:pt x="193" y="1071"/>
                    </a:lnTo>
                    <a:lnTo>
                      <a:pt x="193" y="1069"/>
                    </a:lnTo>
                    <a:lnTo>
                      <a:pt x="195" y="1069"/>
                    </a:lnTo>
                    <a:lnTo>
                      <a:pt x="195" y="1069"/>
                    </a:lnTo>
                    <a:lnTo>
                      <a:pt x="195" y="1069"/>
                    </a:lnTo>
                    <a:lnTo>
                      <a:pt x="195" y="1069"/>
                    </a:lnTo>
                    <a:lnTo>
                      <a:pt x="195" y="1067"/>
                    </a:lnTo>
                    <a:lnTo>
                      <a:pt x="195" y="1067"/>
                    </a:lnTo>
                    <a:lnTo>
                      <a:pt x="195" y="1067"/>
                    </a:lnTo>
                    <a:lnTo>
                      <a:pt x="197" y="1067"/>
                    </a:lnTo>
                    <a:lnTo>
                      <a:pt x="197" y="1067"/>
                    </a:lnTo>
                    <a:lnTo>
                      <a:pt x="199" y="1067"/>
                    </a:lnTo>
                    <a:lnTo>
                      <a:pt x="199" y="1067"/>
                    </a:lnTo>
                    <a:lnTo>
                      <a:pt x="199" y="1067"/>
                    </a:lnTo>
                    <a:lnTo>
                      <a:pt x="199" y="1067"/>
                    </a:lnTo>
                    <a:lnTo>
                      <a:pt x="199" y="1067"/>
                    </a:lnTo>
                    <a:lnTo>
                      <a:pt x="201" y="1067"/>
                    </a:lnTo>
                    <a:lnTo>
                      <a:pt x="201" y="1067"/>
                    </a:lnTo>
                    <a:lnTo>
                      <a:pt x="202" y="1067"/>
                    </a:lnTo>
                    <a:lnTo>
                      <a:pt x="202" y="1067"/>
                    </a:lnTo>
                    <a:lnTo>
                      <a:pt x="202" y="1067"/>
                    </a:lnTo>
                    <a:lnTo>
                      <a:pt x="202" y="1067"/>
                    </a:lnTo>
                    <a:lnTo>
                      <a:pt x="202" y="1067"/>
                    </a:lnTo>
                    <a:lnTo>
                      <a:pt x="202" y="1067"/>
                    </a:lnTo>
                    <a:lnTo>
                      <a:pt x="204" y="1067"/>
                    </a:lnTo>
                    <a:lnTo>
                      <a:pt x="204" y="1067"/>
                    </a:lnTo>
                    <a:lnTo>
                      <a:pt x="204" y="1067"/>
                    </a:lnTo>
                    <a:lnTo>
                      <a:pt x="204" y="1067"/>
                    </a:lnTo>
                    <a:lnTo>
                      <a:pt x="204" y="1067"/>
                    </a:lnTo>
                    <a:lnTo>
                      <a:pt x="204" y="1067"/>
                    </a:lnTo>
                    <a:lnTo>
                      <a:pt x="204" y="1067"/>
                    </a:lnTo>
                    <a:lnTo>
                      <a:pt x="204" y="1065"/>
                    </a:lnTo>
                    <a:lnTo>
                      <a:pt x="204" y="1065"/>
                    </a:lnTo>
                    <a:lnTo>
                      <a:pt x="204" y="1065"/>
                    </a:lnTo>
                    <a:lnTo>
                      <a:pt x="204" y="1065"/>
                    </a:lnTo>
                    <a:lnTo>
                      <a:pt x="204" y="1065"/>
                    </a:lnTo>
                    <a:lnTo>
                      <a:pt x="204" y="1065"/>
                    </a:lnTo>
                    <a:lnTo>
                      <a:pt x="204" y="1063"/>
                    </a:lnTo>
                    <a:lnTo>
                      <a:pt x="204" y="1063"/>
                    </a:lnTo>
                    <a:lnTo>
                      <a:pt x="204" y="1063"/>
                    </a:lnTo>
                    <a:lnTo>
                      <a:pt x="204" y="1063"/>
                    </a:lnTo>
                    <a:lnTo>
                      <a:pt x="202" y="1061"/>
                    </a:lnTo>
                    <a:lnTo>
                      <a:pt x="202" y="1060"/>
                    </a:lnTo>
                    <a:lnTo>
                      <a:pt x="202" y="1060"/>
                    </a:lnTo>
                    <a:lnTo>
                      <a:pt x="202" y="1060"/>
                    </a:lnTo>
                    <a:lnTo>
                      <a:pt x="202" y="1058"/>
                    </a:lnTo>
                    <a:lnTo>
                      <a:pt x="202" y="1058"/>
                    </a:lnTo>
                    <a:lnTo>
                      <a:pt x="202" y="1058"/>
                    </a:lnTo>
                    <a:lnTo>
                      <a:pt x="202" y="1058"/>
                    </a:lnTo>
                    <a:lnTo>
                      <a:pt x="202" y="1058"/>
                    </a:lnTo>
                    <a:lnTo>
                      <a:pt x="202" y="1056"/>
                    </a:lnTo>
                    <a:lnTo>
                      <a:pt x="202" y="1056"/>
                    </a:lnTo>
                    <a:lnTo>
                      <a:pt x="202" y="1056"/>
                    </a:lnTo>
                    <a:lnTo>
                      <a:pt x="202" y="1054"/>
                    </a:lnTo>
                    <a:lnTo>
                      <a:pt x="202" y="1054"/>
                    </a:lnTo>
                    <a:lnTo>
                      <a:pt x="202" y="1054"/>
                    </a:lnTo>
                    <a:lnTo>
                      <a:pt x="202" y="1054"/>
                    </a:lnTo>
                    <a:lnTo>
                      <a:pt x="201" y="1054"/>
                    </a:lnTo>
                    <a:lnTo>
                      <a:pt x="201" y="1052"/>
                    </a:lnTo>
                    <a:lnTo>
                      <a:pt x="201" y="1052"/>
                    </a:lnTo>
                    <a:lnTo>
                      <a:pt x="199" y="1051"/>
                    </a:lnTo>
                    <a:lnTo>
                      <a:pt x="199" y="1051"/>
                    </a:lnTo>
                    <a:lnTo>
                      <a:pt x="199" y="1047"/>
                    </a:lnTo>
                    <a:lnTo>
                      <a:pt x="197" y="1045"/>
                    </a:lnTo>
                    <a:lnTo>
                      <a:pt x="197" y="1045"/>
                    </a:lnTo>
                    <a:lnTo>
                      <a:pt x="197" y="1045"/>
                    </a:lnTo>
                    <a:lnTo>
                      <a:pt x="197" y="1045"/>
                    </a:lnTo>
                    <a:lnTo>
                      <a:pt x="197" y="1045"/>
                    </a:lnTo>
                    <a:lnTo>
                      <a:pt x="197" y="1045"/>
                    </a:lnTo>
                    <a:lnTo>
                      <a:pt x="197" y="1043"/>
                    </a:lnTo>
                    <a:lnTo>
                      <a:pt x="197" y="1043"/>
                    </a:lnTo>
                    <a:lnTo>
                      <a:pt x="199" y="1042"/>
                    </a:lnTo>
                    <a:lnTo>
                      <a:pt x="199" y="1042"/>
                    </a:lnTo>
                    <a:lnTo>
                      <a:pt x="199" y="1042"/>
                    </a:lnTo>
                    <a:lnTo>
                      <a:pt x="201" y="1040"/>
                    </a:lnTo>
                    <a:lnTo>
                      <a:pt x="201" y="1040"/>
                    </a:lnTo>
                    <a:lnTo>
                      <a:pt x="201" y="1040"/>
                    </a:lnTo>
                    <a:lnTo>
                      <a:pt x="201" y="1040"/>
                    </a:lnTo>
                    <a:lnTo>
                      <a:pt x="201" y="1038"/>
                    </a:lnTo>
                    <a:lnTo>
                      <a:pt x="202" y="1038"/>
                    </a:lnTo>
                    <a:lnTo>
                      <a:pt x="202" y="1038"/>
                    </a:lnTo>
                    <a:lnTo>
                      <a:pt x="202" y="1036"/>
                    </a:lnTo>
                    <a:lnTo>
                      <a:pt x="202" y="1036"/>
                    </a:lnTo>
                    <a:lnTo>
                      <a:pt x="202" y="1036"/>
                    </a:lnTo>
                    <a:lnTo>
                      <a:pt x="202" y="1036"/>
                    </a:lnTo>
                    <a:lnTo>
                      <a:pt x="202" y="1036"/>
                    </a:lnTo>
                    <a:lnTo>
                      <a:pt x="202" y="1034"/>
                    </a:lnTo>
                    <a:lnTo>
                      <a:pt x="201" y="1034"/>
                    </a:lnTo>
                    <a:lnTo>
                      <a:pt x="201" y="1033"/>
                    </a:lnTo>
                    <a:lnTo>
                      <a:pt x="201" y="1033"/>
                    </a:lnTo>
                    <a:lnTo>
                      <a:pt x="201" y="1033"/>
                    </a:lnTo>
                    <a:lnTo>
                      <a:pt x="199" y="1033"/>
                    </a:lnTo>
                    <a:lnTo>
                      <a:pt x="199" y="1033"/>
                    </a:lnTo>
                    <a:lnTo>
                      <a:pt x="199" y="1031"/>
                    </a:lnTo>
                    <a:lnTo>
                      <a:pt x="199" y="1031"/>
                    </a:lnTo>
                    <a:lnTo>
                      <a:pt x="199" y="1031"/>
                    </a:lnTo>
                    <a:lnTo>
                      <a:pt x="199" y="1031"/>
                    </a:lnTo>
                    <a:lnTo>
                      <a:pt x="199" y="1031"/>
                    </a:lnTo>
                    <a:lnTo>
                      <a:pt x="197" y="1029"/>
                    </a:lnTo>
                    <a:lnTo>
                      <a:pt x="197" y="1029"/>
                    </a:lnTo>
                    <a:lnTo>
                      <a:pt x="197" y="1029"/>
                    </a:lnTo>
                    <a:lnTo>
                      <a:pt x="197" y="1029"/>
                    </a:lnTo>
                    <a:lnTo>
                      <a:pt x="197" y="1029"/>
                    </a:lnTo>
                    <a:lnTo>
                      <a:pt x="197" y="1027"/>
                    </a:lnTo>
                    <a:lnTo>
                      <a:pt x="195" y="1027"/>
                    </a:lnTo>
                    <a:lnTo>
                      <a:pt x="195" y="1027"/>
                    </a:lnTo>
                    <a:lnTo>
                      <a:pt x="195" y="1025"/>
                    </a:lnTo>
                    <a:lnTo>
                      <a:pt x="193" y="1025"/>
                    </a:lnTo>
                    <a:lnTo>
                      <a:pt x="193" y="1025"/>
                    </a:lnTo>
                    <a:lnTo>
                      <a:pt x="193" y="1025"/>
                    </a:lnTo>
                    <a:lnTo>
                      <a:pt x="193" y="1023"/>
                    </a:lnTo>
                    <a:lnTo>
                      <a:pt x="193" y="1023"/>
                    </a:lnTo>
                    <a:lnTo>
                      <a:pt x="192" y="1023"/>
                    </a:lnTo>
                    <a:lnTo>
                      <a:pt x="192" y="1023"/>
                    </a:lnTo>
                    <a:lnTo>
                      <a:pt x="192" y="1022"/>
                    </a:lnTo>
                    <a:lnTo>
                      <a:pt x="190" y="1022"/>
                    </a:lnTo>
                    <a:lnTo>
                      <a:pt x="190" y="1022"/>
                    </a:lnTo>
                    <a:lnTo>
                      <a:pt x="190" y="1020"/>
                    </a:lnTo>
                    <a:lnTo>
                      <a:pt x="190" y="1020"/>
                    </a:lnTo>
                    <a:lnTo>
                      <a:pt x="190" y="1020"/>
                    </a:lnTo>
                    <a:lnTo>
                      <a:pt x="190" y="1018"/>
                    </a:lnTo>
                    <a:lnTo>
                      <a:pt x="188" y="1018"/>
                    </a:lnTo>
                    <a:lnTo>
                      <a:pt x="188" y="1018"/>
                    </a:lnTo>
                    <a:lnTo>
                      <a:pt x="188" y="1018"/>
                    </a:lnTo>
                    <a:lnTo>
                      <a:pt x="188" y="1018"/>
                    </a:lnTo>
                    <a:lnTo>
                      <a:pt x="188" y="1016"/>
                    </a:lnTo>
                    <a:lnTo>
                      <a:pt x="188" y="1016"/>
                    </a:lnTo>
                    <a:lnTo>
                      <a:pt x="186" y="1016"/>
                    </a:lnTo>
                    <a:lnTo>
                      <a:pt x="184" y="1016"/>
                    </a:lnTo>
                    <a:lnTo>
                      <a:pt x="183" y="1016"/>
                    </a:lnTo>
                    <a:lnTo>
                      <a:pt x="181" y="1016"/>
                    </a:lnTo>
                    <a:lnTo>
                      <a:pt x="179" y="1016"/>
                    </a:lnTo>
                    <a:lnTo>
                      <a:pt x="177" y="1016"/>
                    </a:lnTo>
                    <a:lnTo>
                      <a:pt x="177" y="1014"/>
                    </a:lnTo>
                    <a:lnTo>
                      <a:pt x="177" y="1014"/>
                    </a:lnTo>
                    <a:lnTo>
                      <a:pt x="175" y="1014"/>
                    </a:lnTo>
                    <a:lnTo>
                      <a:pt x="175" y="1014"/>
                    </a:lnTo>
                    <a:lnTo>
                      <a:pt x="173" y="1013"/>
                    </a:lnTo>
                    <a:lnTo>
                      <a:pt x="173" y="1013"/>
                    </a:lnTo>
                    <a:lnTo>
                      <a:pt x="173" y="1013"/>
                    </a:lnTo>
                    <a:lnTo>
                      <a:pt x="173" y="1011"/>
                    </a:lnTo>
                    <a:lnTo>
                      <a:pt x="173" y="1011"/>
                    </a:lnTo>
                    <a:lnTo>
                      <a:pt x="172" y="1009"/>
                    </a:lnTo>
                    <a:lnTo>
                      <a:pt x="173" y="1009"/>
                    </a:lnTo>
                    <a:lnTo>
                      <a:pt x="173" y="1009"/>
                    </a:lnTo>
                    <a:lnTo>
                      <a:pt x="173" y="1007"/>
                    </a:lnTo>
                    <a:lnTo>
                      <a:pt x="173" y="1007"/>
                    </a:lnTo>
                    <a:lnTo>
                      <a:pt x="173" y="1007"/>
                    </a:lnTo>
                    <a:lnTo>
                      <a:pt x="175" y="1005"/>
                    </a:lnTo>
                    <a:lnTo>
                      <a:pt x="175" y="1005"/>
                    </a:lnTo>
                    <a:lnTo>
                      <a:pt x="175" y="1005"/>
                    </a:lnTo>
                    <a:lnTo>
                      <a:pt x="175" y="1004"/>
                    </a:lnTo>
                    <a:lnTo>
                      <a:pt x="177" y="1004"/>
                    </a:lnTo>
                    <a:lnTo>
                      <a:pt x="177" y="1004"/>
                    </a:lnTo>
                    <a:lnTo>
                      <a:pt x="179" y="1004"/>
                    </a:lnTo>
                    <a:lnTo>
                      <a:pt x="179" y="1002"/>
                    </a:lnTo>
                    <a:lnTo>
                      <a:pt x="179" y="1002"/>
                    </a:lnTo>
                    <a:lnTo>
                      <a:pt x="179" y="1002"/>
                    </a:lnTo>
                    <a:lnTo>
                      <a:pt x="181" y="1002"/>
                    </a:lnTo>
                    <a:lnTo>
                      <a:pt x="181" y="1002"/>
                    </a:lnTo>
                    <a:lnTo>
                      <a:pt x="181" y="1002"/>
                    </a:lnTo>
                    <a:lnTo>
                      <a:pt x="183" y="1002"/>
                    </a:lnTo>
                    <a:lnTo>
                      <a:pt x="183" y="1002"/>
                    </a:lnTo>
                    <a:lnTo>
                      <a:pt x="183" y="1000"/>
                    </a:lnTo>
                    <a:lnTo>
                      <a:pt x="183" y="1000"/>
                    </a:lnTo>
                    <a:lnTo>
                      <a:pt x="183" y="1000"/>
                    </a:lnTo>
                    <a:lnTo>
                      <a:pt x="183" y="1000"/>
                    </a:lnTo>
                    <a:lnTo>
                      <a:pt x="183" y="998"/>
                    </a:lnTo>
                    <a:lnTo>
                      <a:pt x="183" y="998"/>
                    </a:lnTo>
                    <a:lnTo>
                      <a:pt x="183" y="996"/>
                    </a:lnTo>
                    <a:lnTo>
                      <a:pt x="183" y="996"/>
                    </a:lnTo>
                    <a:lnTo>
                      <a:pt x="183" y="995"/>
                    </a:lnTo>
                    <a:lnTo>
                      <a:pt x="183" y="993"/>
                    </a:lnTo>
                    <a:lnTo>
                      <a:pt x="183" y="993"/>
                    </a:lnTo>
                    <a:lnTo>
                      <a:pt x="183" y="991"/>
                    </a:lnTo>
                    <a:lnTo>
                      <a:pt x="183" y="991"/>
                    </a:lnTo>
                    <a:lnTo>
                      <a:pt x="184" y="989"/>
                    </a:lnTo>
                    <a:lnTo>
                      <a:pt x="184" y="989"/>
                    </a:lnTo>
                    <a:lnTo>
                      <a:pt x="184" y="987"/>
                    </a:lnTo>
                    <a:lnTo>
                      <a:pt x="184" y="985"/>
                    </a:lnTo>
                    <a:lnTo>
                      <a:pt x="184" y="984"/>
                    </a:lnTo>
                    <a:lnTo>
                      <a:pt x="183" y="982"/>
                    </a:lnTo>
                    <a:lnTo>
                      <a:pt x="183" y="980"/>
                    </a:lnTo>
                    <a:lnTo>
                      <a:pt x="181" y="978"/>
                    </a:lnTo>
                    <a:lnTo>
                      <a:pt x="181" y="978"/>
                    </a:lnTo>
                    <a:lnTo>
                      <a:pt x="181" y="976"/>
                    </a:lnTo>
                    <a:lnTo>
                      <a:pt x="181" y="976"/>
                    </a:lnTo>
                    <a:lnTo>
                      <a:pt x="181" y="976"/>
                    </a:lnTo>
                    <a:lnTo>
                      <a:pt x="181" y="976"/>
                    </a:lnTo>
                    <a:lnTo>
                      <a:pt x="179" y="976"/>
                    </a:lnTo>
                    <a:lnTo>
                      <a:pt x="179" y="976"/>
                    </a:lnTo>
                    <a:lnTo>
                      <a:pt x="179" y="975"/>
                    </a:lnTo>
                    <a:lnTo>
                      <a:pt x="179" y="975"/>
                    </a:lnTo>
                    <a:lnTo>
                      <a:pt x="179" y="975"/>
                    </a:lnTo>
                    <a:lnTo>
                      <a:pt x="177" y="975"/>
                    </a:lnTo>
                    <a:lnTo>
                      <a:pt x="177" y="975"/>
                    </a:lnTo>
                    <a:lnTo>
                      <a:pt x="177" y="976"/>
                    </a:lnTo>
                    <a:lnTo>
                      <a:pt x="177" y="976"/>
                    </a:lnTo>
                    <a:lnTo>
                      <a:pt x="177" y="976"/>
                    </a:lnTo>
                    <a:lnTo>
                      <a:pt x="177" y="976"/>
                    </a:lnTo>
                    <a:lnTo>
                      <a:pt x="177" y="976"/>
                    </a:lnTo>
                    <a:lnTo>
                      <a:pt x="175" y="978"/>
                    </a:lnTo>
                    <a:lnTo>
                      <a:pt x="175" y="978"/>
                    </a:lnTo>
                    <a:lnTo>
                      <a:pt x="175" y="978"/>
                    </a:lnTo>
                    <a:lnTo>
                      <a:pt x="175" y="978"/>
                    </a:lnTo>
                    <a:lnTo>
                      <a:pt x="175" y="980"/>
                    </a:lnTo>
                    <a:lnTo>
                      <a:pt x="173" y="980"/>
                    </a:lnTo>
                    <a:lnTo>
                      <a:pt x="173" y="980"/>
                    </a:lnTo>
                    <a:lnTo>
                      <a:pt x="173" y="980"/>
                    </a:lnTo>
                    <a:lnTo>
                      <a:pt x="173" y="980"/>
                    </a:lnTo>
                    <a:lnTo>
                      <a:pt x="173" y="980"/>
                    </a:lnTo>
                    <a:lnTo>
                      <a:pt x="173" y="982"/>
                    </a:lnTo>
                    <a:lnTo>
                      <a:pt x="170" y="982"/>
                    </a:lnTo>
                    <a:lnTo>
                      <a:pt x="170" y="982"/>
                    </a:lnTo>
                    <a:lnTo>
                      <a:pt x="170" y="982"/>
                    </a:lnTo>
                    <a:lnTo>
                      <a:pt x="168" y="982"/>
                    </a:lnTo>
                    <a:lnTo>
                      <a:pt x="168" y="982"/>
                    </a:lnTo>
                    <a:lnTo>
                      <a:pt x="168" y="980"/>
                    </a:lnTo>
                    <a:lnTo>
                      <a:pt x="168" y="980"/>
                    </a:lnTo>
                    <a:lnTo>
                      <a:pt x="166" y="980"/>
                    </a:lnTo>
                    <a:lnTo>
                      <a:pt x="166" y="978"/>
                    </a:lnTo>
                    <a:lnTo>
                      <a:pt x="166" y="978"/>
                    </a:lnTo>
                    <a:lnTo>
                      <a:pt x="166" y="978"/>
                    </a:lnTo>
                    <a:lnTo>
                      <a:pt x="168" y="976"/>
                    </a:lnTo>
                    <a:lnTo>
                      <a:pt x="168" y="975"/>
                    </a:lnTo>
                    <a:lnTo>
                      <a:pt x="168" y="973"/>
                    </a:lnTo>
                    <a:lnTo>
                      <a:pt x="168" y="973"/>
                    </a:lnTo>
                    <a:lnTo>
                      <a:pt x="168" y="973"/>
                    </a:lnTo>
                    <a:lnTo>
                      <a:pt x="168" y="973"/>
                    </a:lnTo>
                    <a:lnTo>
                      <a:pt x="168" y="973"/>
                    </a:lnTo>
                    <a:lnTo>
                      <a:pt x="168" y="973"/>
                    </a:lnTo>
                    <a:lnTo>
                      <a:pt x="168" y="971"/>
                    </a:lnTo>
                    <a:lnTo>
                      <a:pt x="166" y="971"/>
                    </a:lnTo>
                    <a:lnTo>
                      <a:pt x="166" y="971"/>
                    </a:lnTo>
                    <a:lnTo>
                      <a:pt x="166" y="971"/>
                    </a:lnTo>
                    <a:lnTo>
                      <a:pt x="166" y="971"/>
                    </a:lnTo>
                    <a:lnTo>
                      <a:pt x="166" y="969"/>
                    </a:lnTo>
                    <a:lnTo>
                      <a:pt x="166" y="969"/>
                    </a:lnTo>
                    <a:lnTo>
                      <a:pt x="166" y="969"/>
                    </a:lnTo>
                    <a:lnTo>
                      <a:pt x="166" y="967"/>
                    </a:lnTo>
                    <a:lnTo>
                      <a:pt x="166" y="966"/>
                    </a:lnTo>
                    <a:lnTo>
                      <a:pt x="166" y="964"/>
                    </a:lnTo>
                    <a:lnTo>
                      <a:pt x="164" y="964"/>
                    </a:lnTo>
                    <a:lnTo>
                      <a:pt x="164" y="962"/>
                    </a:lnTo>
                    <a:lnTo>
                      <a:pt x="164" y="962"/>
                    </a:lnTo>
                    <a:lnTo>
                      <a:pt x="163" y="962"/>
                    </a:lnTo>
                    <a:lnTo>
                      <a:pt x="163" y="962"/>
                    </a:lnTo>
                    <a:lnTo>
                      <a:pt x="163" y="962"/>
                    </a:lnTo>
                    <a:lnTo>
                      <a:pt x="163" y="962"/>
                    </a:lnTo>
                    <a:lnTo>
                      <a:pt x="161" y="962"/>
                    </a:lnTo>
                    <a:lnTo>
                      <a:pt x="161" y="962"/>
                    </a:lnTo>
                    <a:lnTo>
                      <a:pt x="161" y="962"/>
                    </a:lnTo>
                    <a:lnTo>
                      <a:pt x="159" y="960"/>
                    </a:lnTo>
                    <a:lnTo>
                      <a:pt x="159" y="960"/>
                    </a:lnTo>
                    <a:lnTo>
                      <a:pt x="155" y="960"/>
                    </a:lnTo>
                    <a:lnTo>
                      <a:pt x="155" y="962"/>
                    </a:lnTo>
                    <a:lnTo>
                      <a:pt x="154" y="962"/>
                    </a:lnTo>
                    <a:lnTo>
                      <a:pt x="152" y="962"/>
                    </a:lnTo>
                    <a:lnTo>
                      <a:pt x="152" y="960"/>
                    </a:lnTo>
                    <a:lnTo>
                      <a:pt x="152" y="960"/>
                    </a:lnTo>
                    <a:lnTo>
                      <a:pt x="152" y="960"/>
                    </a:lnTo>
                    <a:lnTo>
                      <a:pt x="152" y="960"/>
                    </a:lnTo>
                    <a:lnTo>
                      <a:pt x="152" y="960"/>
                    </a:lnTo>
                    <a:lnTo>
                      <a:pt x="152" y="958"/>
                    </a:lnTo>
                    <a:lnTo>
                      <a:pt x="152" y="958"/>
                    </a:lnTo>
                    <a:lnTo>
                      <a:pt x="152" y="957"/>
                    </a:lnTo>
                    <a:lnTo>
                      <a:pt x="150" y="957"/>
                    </a:lnTo>
                    <a:lnTo>
                      <a:pt x="150" y="957"/>
                    </a:lnTo>
                    <a:lnTo>
                      <a:pt x="150" y="957"/>
                    </a:lnTo>
                    <a:lnTo>
                      <a:pt x="150" y="957"/>
                    </a:lnTo>
                    <a:lnTo>
                      <a:pt x="152" y="955"/>
                    </a:lnTo>
                    <a:lnTo>
                      <a:pt x="152" y="955"/>
                    </a:lnTo>
                    <a:lnTo>
                      <a:pt x="152" y="955"/>
                    </a:lnTo>
                    <a:lnTo>
                      <a:pt x="152" y="955"/>
                    </a:lnTo>
                    <a:lnTo>
                      <a:pt x="152" y="955"/>
                    </a:lnTo>
                    <a:lnTo>
                      <a:pt x="154" y="955"/>
                    </a:lnTo>
                    <a:lnTo>
                      <a:pt x="154" y="953"/>
                    </a:lnTo>
                    <a:lnTo>
                      <a:pt x="155" y="953"/>
                    </a:lnTo>
                    <a:lnTo>
                      <a:pt x="155" y="953"/>
                    </a:lnTo>
                    <a:lnTo>
                      <a:pt x="159" y="953"/>
                    </a:lnTo>
                    <a:lnTo>
                      <a:pt x="161" y="953"/>
                    </a:lnTo>
                    <a:lnTo>
                      <a:pt x="166" y="951"/>
                    </a:lnTo>
                    <a:lnTo>
                      <a:pt x="168" y="951"/>
                    </a:lnTo>
                    <a:lnTo>
                      <a:pt x="172" y="951"/>
                    </a:lnTo>
                    <a:lnTo>
                      <a:pt x="172" y="951"/>
                    </a:lnTo>
                    <a:lnTo>
                      <a:pt x="172" y="951"/>
                    </a:lnTo>
                    <a:lnTo>
                      <a:pt x="172" y="951"/>
                    </a:lnTo>
                    <a:lnTo>
                      <a:pt x="173" y="951"/>
                    </a:lnTo>
                    <a:lnTo>
                      <a:pt x="173" y="949"/>
                    </a:lnTo>
                    <a:lnTo>
                      <a:pt x="175" y="949"/>
                    </a:lnTo>
                    <a:lnTo>
                      <a:pt x="175" y="949"/>
                    </a:lnTo>
                    <a:lnTo>
                      <a:pt x="175" y="948"/>
                    </a:lnTo>
                    <a:lnTo>
                      <a:pt x="175" y="948"/>
                    </a:lnTo>
                    <a:lnTo>
                      <a:pt x="175" y="946"/>
                    </a:lnTo>
                    <a:lnTo>
                      <a:pt x="175" y="946"/>
                    </a:lnTo>
                    <a:lnTo>
                      <a:pt x="175" y="946"/>
                    </a:lnTo>
                    <a:lnTo>
                      <a:pt x="175" y="944"/>
                    </a:lnTo>
                    <a:lnTo>
                      <a:pt x="173" y="944"/>
                    </a:lnTo>
                    <a:lnTo>
                      <a:pt x="173" y="942"/>
                    </a:lnTo>
                    <a:lnTo>
                      <a:pt x="173" y="942"/>
                    </a:lnTo>
                    <a:lnTo>
                      <a:pt x="173" y="942"/>
                    </a:lnTo>
                    <a:lnTo>
                      <a:pt x="173" y="942"/>
                    </a:lnTo>
                    <a:lnTo>
                      <a:pt x="173" y="942"/>
                    </a:lnTo>
                    <a:lnTo>
                      <a:pt x="173" y="942"/>
                    </a:lnTo>
                    <a:lnTo>
                      <a:pt x="173" y="942"/>
                    </a:lnTo>
                    <a:lnTo>
                      <a:pt x="173" y="940"/>
                    </a:lnTo>
                    <a:lnTo>
                      <a:pt x="172" y="940"/>
                    </a:lnTo>
                    <a:lnTo>
                      <a:pt x="173" y="940"/>
                    </a:lnTo>
                    <a:lnTo>
                      <a:pt x="173" y="938"/>
                    </a:lnTo>
                    <a:lnTo>
                      <a:pt x="172" y="938"/>
                    </a:lnTo>
                    <a:lnTo>
                      <a:pt x="172" y="938"/>
                    </a:lnTo>
                    <a:lnTo>
                      <a:pt x="172" y="937"/>
                    </a:lnTo>
                    <a:lnTo>
                      <a:pt x="172" y="935"/>
                    </a:lnTo>
                    <a:lnTo>
                      <a:pt x="172" y="935"/>
                    </a:lnTo>
                    <a:lnTo>
                      <a:pt x="172" y="935"/>
                    </a:lnTo>
                    <a:lnTo>
                      <a:pt x="170" y="935"/>
                    </a:lnTo>
                    <a:lnTo>
                      <a:pt x="170" y="933"/>
                    </a:lnTo>
                    <a:lnTo>
                      <a:pt x="170" y="933"/>
                    </a:lnTo>
                    <a:lnTo>
                      <a:pt x="170" y="933"/>
                    </a:lnTo>
                    <a:lnTo>
                      <a:pt x="168" y="933"/>
                    </a:lnTo>
                    <a:lnTo>
                      <a:pt x="168" y="933"/>
                    </a:lnTo>
                    <a:lnTo>
                      <a:pt x="168" y="935"/>
                    </a:lnTo>
                    <a:lnTo>
                      <a:pt x="166" y="935"/>
                    </a:lnTo>
                    <a:lnTo>
                      <a:pt x="166" y="935"/>
                    </a:lnTo>
                    <a:lnTo>
                      <a:pt x="164" y="935"/>
                    </a:lnTo>
                    <a:lnTo>
                      <a:pt x="163" y="935"/>
                    </a:lnTo>
                    <a:lnTo>
                      <a:pt x="161" y="933"/>
                    </a:lnTo>
                    <a:lnTo>
                      <a:pt x="161" y="933"/>
                    </a:lnTo>
                    <a:lnTo>
                      <a:pt x="159" y="933"/>
                    </a:lnTo>
                    <a:lnTo>
                      <a:pt x="157" y="933"/>
                    </a:lnTo>
                    <a:lnTo>
                      <a:pt x="157" y="933"/>
                    </a:lnTo>
                    <a:lnTo>
                      <a:pt x="157" y="933"/>
                    </a:lnTo>
                    <a:lnTo>
                      <a:pt x="155" y="933"/>
                    </a:lnTo>
                    <a:lnTo>
                      <a:pt x="155" y="933"/>
                    </a:lnTo>
                    <a:lnTo>
                      <a:pt x="154" y="933"/>
                    </a:lnTo>
                    <a:lnTo>
                      <a:pt x="154" y="933"/>
                    </a:lnTo>
                    <a:lnTo>
                      <a:pt x="154" y="931"/>
                    </a:lnTo>
                    <a:lnTo>
                      <a:pt x="154" y="931"/>
                    </a:lnTo>
                    <a:lnTo>
                      <a:pt x="154" y="931"/>
                    </a:lnTo>
                    <a:lnTo>
                      <a:pt x="154" y="931"/>
                    </a:lnTo>
                    <a:lnTo>
                      <a:pt x="152" y="931"/>
                    </a:lnTo>
                    <a:lnTo>
                      <a:pt x="152" y="931"/>
                    </a:lnTo>
                    <a:lnTo>
                      <a:pt x="150" y="931"/>
                    </a:lnTo>
                    <a:lnTo>
                      <a:pt x="150" y="931"/>
                    </a:lnTo>
                    <a:lnTo>
                      <a:pt x="150" y="931"/>
                    </a:lnTo>
                    <a:lnTo>
                      <a:pt x="150" y="931"/>
                    </a:lnTo>
                    <a:lnTo>
                      <a:pt x="150" y="931"/>
                    </a:lnTo>
                    <a:lnTo>
                      <a:pt x="150" y="931"/>
                    </a:lnTo>
                    <a:lnTo>
                      <a:pt x="150" y="931"/>
                    </a:lnTo>
                    <a:lnTo>
                      <a:pt x="148" y="931"/>
                    </a:lnTo>
                    <a:lnTo>
                      <a:pt x="148" y="931"/>
                    </a:lnTo>
                    <a:lnTo>
                      <a:pt x="148" y="931"/>
                    </a:lnTo>
                    <a:lnTo>
                      <a:pt x="148" y="931"/>
                    </a:lnTo>
                    <a:lnTo>
                      <a:pt x="148" y="931"/>
                    </a:lnTo>
                    <a:lnTo>
                      <a:pt x="146" y="931"/>
                    </a:lnTo>
                    <a:lnTo>
                      <a:pt x="146" y="933"/>
                    </a:lnTo>
                    <a:lnTo>
                      <a:pt x="146" y="933"/>
                    </a:lnTo>
                    <a:lnTo>
                      <a:pt x="145" y="933"/>
                    </a:lnTo>
                    <a:lnTo>
                      <a:pt x="145" y="933"/>
                    </a:lnTo>
                    <a:lnTo>
                      <a:pt x="143" y="933"/>
                    </a:lnTo>
                    <a:lnTo>
                      <a:pt x="143" y="933"/>
                    </a:lnTo>
                    <a:lnTo>
                      <a:pt x="143" y="933"/>
                    </a:lnTo>
                    <a:lnTo>
                      <a:pt x="143" y="935"/>
                    </a:lnTo>
                    <a:lnTo>
                      <a:pt x="143" y="935"/>
                    </a:lnTo>
                    <a:lnTo>
                      <a:pt x="143" y="935"/>
                    </a:lnTo>
                    <a:lnTo>
                      <a:pt x="141" y="935"/>
                    </a:lnTo>
                    <a:lnTo>
                      <a:pt x="141" y="935"/>
                    </a:lnTo>
                    <a:lnTo>
                      <a:pt x="141" y="935"/>
                    </a:lnTo>
                    <a:lnTo>
                      <a:pt x="139" y="935"/>
                    </a:lnTo>
                    <a:lnTo>
                      <a:pt x="139" y="935"/>
                    </a:lnTo>
                    <a:lnTo>
                      <a:pt x="137" y="935"/>
                    </a:lnTo>
                    <a:lnTo>
                      <a:pt x="137" y="935"/>
                    </a:lnTo>
                    <a:lnTo>
                      <a:pt x="137" y="935"/>
                    </a:lnTo>
                    <a:lnTo>
                      <a:pt x="137" y="935"/>
                    </a:lnTo>
                    <a:lnTo>
                      <a:pt x="136" y="935"/>
                    </a:lnTo>
                    <a:lnTo>
                      <a:pt x="136" y="935"/>
                    </a:lnTo>
                    <a:lnTo>
                      <a:pt x="136" y="933"/>
                    </a:lnTo>
                    <a:lnTo>
                      <a:pt x="136" y="933"/>
                    </a:lnTo>
                    <a:lnTo>
                      <a:pt x="136" y="933"/>
                    </a:lnTo>
                    <a:lnTo>
                      <a:pt x="136" y="933"/>
                    </a:lnTo>
                    <a:lnTo>
                      <a:pt x="136" y="933"/>
                    </a:lnTo>
                    <a:lnTo>
                      <a:pt x="136" y="931"/>
                    </a:lnTo>
                    <a:lnTo>
                      <a:pt x="136" y="931"/>
                    </a:lnTo>
                    <a:lnTo>
                      <a:pt x="136" y="931"/>
                    </a:lnTo>
                    <a:lnTo>
                      <a:pt x="136" y="931"/>
                    </a:lnTo>
                    <a:lnTo>
                      <a:pt x="136" y="929"/>
                    </a:lnTo>
                    <a:lnTo>
                      <a:pt x="136" y="929"/>
                    </a:lnTo>
                    <a:lnTo>
                      <a:pt x="136" y="929"/>
                    </a:lnTo>
                    <a:lnTo>
                      <a:pt x="136" y="929"/>
                    </a:lnTo>
                    <a:lnTo>
                      <a:pt x="136" y="928"/>
                    </a:lnTo>
                    <a:lnTo>
                      <a:pt x="136" y="928"/>
                    </a:lnTo>
                    <a:lnTo>
                      <a:pt x="136" y="928"/>
                    </a:lnTo>
                    <a:lnTo>
                      <a:pt x="137" y="926"/>
                    </a:lnTo>
                    <a:lnTo>
                      <a:pt x="137" y="926"/>
                    </a:lnTo>
                    <a:lnTo>
                      <a:pt x="137" y="924"/>
                    </a:lnTo>
                    <a:lnTo>
                      <a:pt x="137" y="924"/>
                    </a:lnTo>
                    <a:lnTo>
                      <a:pt x="137" y="924"/>
                    </a:lnTo>
                    <a:lnTo>
                      <a:pt x="137" y="922"/>
                    </a:lnTo>
                    <a:lnTo>
                      <a:pt x="137" y="922"/>
                    </a:lnTo>
                    <a:lnTo>
                      <a:pt x="137" y="922"/>
                    </a:lnTo>
                    <a:lnTo>
                      <a:pt x="137" y="922"/>
                    </a:lnTo>
                    <a:lnTo>
                      <a:pt x="136" y="922"/>
                    </a:lnTo>
                    <a:lnTo>
                      <a:pt x="136" y="920"/>
                    </a:lnTo>
                    <a:lnTo>
                      <a:pt x="136" y="920"/>
                    </a:lnTo>
                    <a:lnTo>
                      <a:pt x="136" y="920"/>
                    </a:lnTo>
                    <a:lnTo>
                      <a:pt x="134" y="920"/>
                    </a:lnTo>
                    <a:lnTo>
                      <a:pt x="134" y="920"/>
                    </a:lnTo>
                    <a:lnTo>
                      <a:pt x="132" y="920"/>
                    </a:lnTo>
                    <a:lnTo>
                      <a:pt x="132" y="919"/>
                    </a:lnTo>
                    <a:lnTo>
                      <a:pt x="130" y="919"/>
                    </a:lnTo>
                    <a:lnTo>
                      <a:pt x="128" y="917"/>
                    </a:lnTo>
                    <a:lnTo>
                      <a:pt x="128" y="917"/>
                    </a:lnTo>
                    <a:lnTo>
                      <a:pt x="128" y="917"/>
                    </a:lnTo>
                    <a:lnTo>
                      <a:pt x="126" y="915"/>
                    </a:lnTo>
                    <a:lnTo>
                      <a:pt x="126" y="915"/>
                    </a:lnTo>
                    <a:lnTo>
                      <a:pt x="126" y="915"/>
                    </a:lnTo>
                    <a:lnTo>
                      <a:pt x="125" y="915"/>
                    </a:lnTo>
                    <a:lnTo>
                      <a:pt x="125" y="913"/>
                    </a:lnTo>
                    <a:lnTo>
                      <a:pt x="125" y="913"/>
                    </a:lnTo>
                    <a:lnTo>
                      <a:pt x="126" y="913"/>
                    </a:lnTo>
                    <a:lnTo>
                      <a:pt x="126" y="911"/>
                    </a:lnTo>
                    <a:lnTo>
                      <a:pt x="126" y="911"/>
                    </a:lnTo>
                    <a:lnTo>
                      <a:pt x="126" y="911"/>
                    </a:lnTo>
                    <a:lnTo>
                      <a:pt x="126" y="911"/>
                    </a:lnTo>
                    <a:lnTo>
                      <a:pt x="128" y="911"/>
                    </a:lnTo>
                    <a:lnTo>
                      <a:pt x="128" y="910"/>
                    </a:lnTo>
                    <a:lnTo>
                      <a:pt x="130" y="910"/>
                    </a:lnTo>
                    <a:lnTo>
                      <a:pt x="130" y="910"/>
                    </a:lnTo>
                    <a:lnTo>
                      <a:pt x="130" y="910"/>
                    </a:lnTo>
                    <a:lnTo>
                      <a:pt x="130" y="910"/>
                    </a:lnTo>
                    <a:lnTo>
                      <a:pt x="130" y="910"/>
                    </a:lnTo>
                    <a:lnTo>
                      <a:pt x="132" y="910"/>
                    </a:lnTo>
                    <a:lnTo>
                      <a:pt x="134" y="910"/>
                    </a:lnTo>
                    <a:lnTo>
                      <a:pt x="134" y="910"/>
                    </a:lnTo>
                    <a:lnTo>
                      <a:pt x="134" y="910"/>
                    </a:lnTo>
                    <a:lnTo>
                      <a:pt x="136" y="908"/>
                    </a:lnTo>
                    <a:lnTo>
                      <a:pt x="137" y="908"/>
                    </a:lnTo>
                    <a:lnTo>
                      <a:pt x="137" y="908"/>
                    </a:lnTo>
                    <a:lnTo>
                      <a:pt x="137" y="908"/>
                    </a:lnTo>
                    <a:lnTo>
                      <a:pt x="137" y="908"/>
                    </a:lnTo>
                    <a:lnTo>
                      <a:pt x="137" y="906"/>
                    </a:lnTo>
                    <a:lnTo>
                      <a:pt x="137" y="906"/>
                    </a:lnTo>
                    <a:lnTo>
                      <a:pt x="137" y="906"/>
                    </a:lnTo>
                    <a:lnTo>
                      <a:pt x="137" y="906"/>
                    </a:lnTo>
                    <a:lnTo>
                      <a:pt x="139" y="904"/>
                    </a:lnTo>
                    <a:lnTo>
                      <a:pt x="137" y="902"/>
                    </a:lnTo>
                    <a:lnTo>
                      <a:pt x="137" y="902"/>
                    </a:lnTo>
                    <a:lnTo>
                      <a:pt x="137" y="902"/>
                    </a:lnTo>
                    <a:lnTo>
                      <a:pt x="137" y="902"/>
                    </a:lnTo>
                    <a:lnTo>
                      <a:pt x="137" y="900"/>
                    </a:lnTo>
                    <a:lnTo>
                      <a:pt x="137" y="900"/>
                    </a:lnTo>
                    <a:lnTo>
                      <a:pt x="137" y="900"/>
                    </a:lnTo>
                    <a:lnTo>
                      <a:pt x="137" y="900"/>
                    </a:lnTo>
                    <a:lnTo>
                      <a:pt x="136" y="899"/>
                    </a:lnTo>
                    <a:lnTo>
                      <a:pt x="136" y="899"/>
                    </a:lnTo>
                    <a:lnTo>
                      <a:pt x="136" y="899"/>
                    </a:lnTo>
                    <a:lnTo>
                      <a:pt x="136" y="899"/>
                    </a:lnTo>
                    <a:lnTo>
                      <a:pt x="136" y="899"/>
                    </a:lnTo>
                    <a:lnTo>
                      <a:pt x="134" y="897"/>
                    </a:lnTo>
                    <a:lnTo>
                      <a:pt x="134" y="897"/>
                    </a:lnTo>
                    <a:lnTo>
                      <a:pt x="134" y="895"/>
                    </a:lnTo>
                    <a:lnTo>
                      <a:pt x="134" y="893"/>
                    </a:lnTo>
                    <a:lnTo>
                      <a:pt x="134" y="893"/>
                    </a:lnTo>
                    <a:lnTo>
                      <a:pt x="134" y="891"/>
                    </a:lnTo>
                    <a:lnTo>
                      <a:pt x="136" y="891"/>
                    </a:lnTo>
                    <a:lnTo>
                      <a:pt x="137" y="890"/>
                    </a:lnTo>
                    <a:lnTo>
                      <a:pt x="139" y="890"/>
                    </a:lnTo>
                    <a:lnTo>
                      <a:pt x="143" y="888"/>
                    </a:lnTo>
                    <a:lnTo>
                      <a:pt x="143" y="886"/>
                    </a:lnTo>
                    <a:lnTo>
                      <a:pt x="143" y="886"/>
                    </a:lnTo>
                    <a:lnTo>
                      <a:pt x="145" y="886"/>
                    </a:lnTo>
                    <a:lnTo>
                      <a:pt x="145" y="886"/>
                    </a:lnTo>
                    <a:lnTo>
                      <a:pt x="145" y="884"/>
                    </a:lnTo>
                    <a:lnTo>
                      <a:pt x="146" y="884"/>
                    </a:lnTo>
                    <a:lnTo>
                      <a:pt x="146" y="882"/>
                    </a:lnTo>
                    <a:lnTo>
                      <a:pt x="146" y="882"/>
                    </a:lnTo>
                    <a:lnTo>
                      <a:pt x="146" y="881"/>
                    </a:lnTo>
                    <a:lnTo>
                      <a:pt x="146" y="879"/>
                    </a:lnTo>
                    <a:lnTo>
                      <a:pt x="145" y="879"/>
                    </a:lnTo>
                    <a:lnTo>
                      <a:pt x="145" y="879"/>
                    </a:lnTo>
                    <a:lnTo>
                      <a:pt x="143" y="879"/>
                    </a:lnTo>
                    <a:lnTo>
                      <a:pt x="143" y="879"/>
                    </a:lnTo>
                    <a:lnTo>
                      <a:pt x="141" y="879"/>
                    </a:lnTo>
                    <a:lnTo>
                      <a:pt x="139" y="879"/>
                    </a:lnTo>
                    <a:lnTo>
                      <a:pt x="139" y="881"/>
                    </a:lnTo>
                    <a:lnTo>
                      <a:pt x="139" y="881"/>
                    </a:lnTo>
                    <a:lnTo>
                      <a:pt x="137" y="882"/>
                    </a:lnTo>
                    <a:lnTo>
                      <a:pt x="137" y="882"/>
                    </a:lnTo>
                    <a:lnTo>
                      <a:pt x="136" y="882"/>
                    </a:lnTo>
                    <a:lnTo>
                      <a:pt x="136" y="882"/>
                    </a:lnTo>
                    <a:lnTo>
                      <a:pt x="136" y="882"/>
                    </a:lnTo>
                    <a:lnTo>
                      <a:pt x="134" y="882"/>
                    </a:lnTo>
                    <a:lnTo>
                      <a:pt x="134" y="882"/>
                    </a:lnTo>
                    <a:lnTo>
                      <a:pt x="132" y="882"/>
                    </a:lnTo>
                    <a:lnTo>
                      <a:pt x="132" y="882"/>
                    </a:lnTo>
                    <a:lnTo>
                      <a:pt x="132" y="882"/>
                    </a:lnTo>
                    <a:lnTo>
                      <a:pt x="130" y="882"/>
                    </a:lnTo>
                    <a:lnTo>
                      <a:pt x="130" y="882"/>
                    </a:lnTo>
                    <a:lnTo>
                      <a:pt x="128" y="881"/>
                    </a:lnTo>
                    <a:lnTo>
                      <a:pt x="128" y="881"/>
                    </a:lnTo>
                    <a:lnTo>
                      <a:pt x="128" y="881"/>
                    </a:lnTo>
                    <a:lnTo>
                      <a:pt x="128" y="879"/>
                    </a:lnTo>
                    <a:lnTo>
                      <a:pt x="128" y="879"/>
                    </a:lnTo>
                    <a:lnTo>
                      <a:pt x="128" y="879"/>
                    </a:lnTo>
                    <a:lnTo>
                      <a:pt x="128" y="877"/>
                    </a:lnTo>
                    <a:lnTo>
                      <a:pt x="128" y="877"/>
                    </a:lnTo>
                    <a:lnTo>
                      <a:pt x="128" y="877"/>
                    </a:lnTo>
                    <a:lnTo>
                      <a:pt x="130" y="877"/>
                    </a:lnTo>
                    <a:lnTo>
                      <a:pt x="130" y="877"/>
                    </a:lnTo>
                    <a:lnTo>
                      <a:pt x="130" y="875"/>
                    </a:lnTo>
                    <a:lnTo>
                      <a:pt x="132" y="873"/>
                    </a:lnTo>
                    <a:lnTo>
                      <a:pt x="132" y="873"/>
                    </a:lnTo>
                    <a:lnTo>
                      <a:pt x="132" y="873"/>
                    </a:lnTo>
                    <a:lnTo>
                      <a:pt x="132" y="872"/>
                    </a:lnTo>
                    <a:lnTo>
                      <a:pt x="132" y="872"/>
                    </a:lnTo>
                    <a:lnTo>
                      <a:pt x="132" y="870"/>
                    </a:lnTo>
                    <a:lnTo>
                      <a:pt x="132" y="870"/>
                    </a:lnTo>
                    <a:lnTo>
                      <a:pt x="130" y="868"/>
                    </a:lnTo>
                    <a:lnTo>
                      <a:pt x="130" y="868"/>
                    </a:lnTo>
                    <a:lnTo>
                      <a:pt x="130" y="866"/>
                    </a:lnTo>
                    <a:lnTo>
                      <a:pt x="128" y="864"/>
                    </a:lnTo>
                    <a:lnTo>
                      <a:pt x="126" y="864"/>
                    </a:lnTo>
                    <a:lnTo>
                      <a:pt x="126" y="862"/>
                    </a:lnTo>
                    <a:lnTo>
                      <a:pt x="126" y="859"/>
                    </a:lnTo>
                    <a:lnTo>
                      <a:pt x="126" y="859"/>
                    </a:lnTo>
                    <a:lnTo>
                      <a:pt x="125" y="857"/>
                    </a:lnTo>
                    <a:lnTo>
                      <a:pt x="125" y="857"/>
                    </a:lnTo>
                    <a:lnTo>
                      <a:pt x="125" y="855"/>
                    </a:lnTo>
                    <a:lnTo>
                      <a:pt x="125" y="855"/>
                    </a:lnTo>
                    <a:lnTo>
                      <a:pt x="125" y="853"/>
                    </a:lnTo>
                    <a:lnTo>
                      <a:pt x="125" y="853"/>
                    </a:lnTo>
                    <a:lnTo>
                      <a:pt x="123" y="853"/>
                    </a:lnTo>
                    <a:lnTo>
                      <a:pt x="123" y="853"/>
                    </a:lnTo>
                    <a:lnTo>
                      <a:pt x="123" y="853"/>
                    </a:lnTo>
                    <a:lnTo>
                      <a:pt x="123" y="852"/>
                    </a:lnTo>
                    <a:lnTo>
                      <a:pt x="123" y="852"/>
                    </a:lnTo>
                    <a:lnTo>
                      <a:pt x="123" y="852"/>
                    </a:lnTo>
                    <a:lnTo>
                      <a:pt x="123" y="852"/>
                    </a:lnTo>
                    <a:lnTo>
                      <a:pt x="123" y="850"/>
                    </a:lnTo>
                    <a:lnTo>
                      <a:pt x="123" y="850"/>
                    </a:lnTo>
                    <a:lnTo>
                      <a:pt x="123" y="848"/>
                    </a:lnTo>
                    <a:lnTo>
                      <a:pt x="123" y="848"/>
                    </a:lnTo>
                    <a:lnTo>
                      <a:pt x="125" y="846"/>
                    </a:lnTo>
                    <a:lnTo>
                      <a:pt x="125" y="846"/>
                    </a:lnTo>
                    <a:lnTo>
                      <a:pt x="125" y="846"/>
                    </a:lnTo>
                    <a:lnTo>
                      <a:pt x="126" y="846"/>
                    </a:lnTo>
                    <a:lnTo>
                      <a:pt x="126" y="846"/>
                    </a:lnTo>
                    <a:lnTo>
                      <a:pt x="126" y="846"/>
                    </a:lnTo>
                    <a:lnTo>
                      <a:pt x="128" y="844"/>
                    </a:lnTo>
                    <a:lnTo>
                      <a:pt x="128" y="844"/>
                    </a:lnTo>
                    <a:lnTo>
                      <a:pt x="128" y="844"/>
                    </a:lnTo>
                    <a:lnTo>
                      <a:pt x="130" y="844"/>
                    </a:lnTo>
                    <a:lnTo>
                      <a:pt x="134" y="843"/>
                    </a:lnTo>
                    <a:lnTo>
                      <a:pt x="136" y="843"/>
                    </a:lnTo>
                    <a:lnTo>
                      <a:pt x="139" y="841"/>
                    </a:lnTo>
                    <a:lnTo>
                      <a:pt x="139" y="841"/>
                    </a:lnTo>
                    <a:lnTo>
                      <a:pt x="141" y="839"/>
                    </a:lnTo>
                    <a:lnTo>
                      <a:pt x="141" y="839"/>
                    </a:lnTo>
                    <a:lnTo>
                      <a:pt x="143" y="839"/>
                    </a:lnTo>
                    <a:lnTo>
                      <a:pt x="143" y="839"/>
                    </a:lnTo>
                    <a:lnTo>
                      <a:pt x="143" y="839"/>
                    </a:lnTo>
                    <a:lnTo>
                      <a:pt x="145" y="839"/>
                    </a:lnTo>
                    <a:lnTo>
                      <a:pt x="145" y="837"/>
                    </a:lnTo>
                    <a:lnTo>
                      <a:pt x="145" y="837"/>
                    </a:lnTo>
                    <a:lnTo>
                      <a:pt x="145" y="837"/>
                    </a:lnTo>
                    <a:lnTo>
                      <a:pt x="145" y="837"/>
                    </a:lnTo>
                    <a:lnTo>
                      <a:pt x="145" y="837"/>
                    </a:lnTo>
                    <a:lnTo>
                      <a:pt x="145" y="837"/>
                    </a:lnTo>
                    <a:lnTo>
                      <a:pt x="146" y="837"/>
                    </a:lnTo>
                    <a:lnTo>
                      <a:pt x="146" y="835"/>
                    </a:lnTo>
                    <a:lnTo>
                      <a:pt x="146" y="835"/>
                    </a:lnTo>
                    <a:lnTo>
                      <a:pt x="146" y="834"/>
                    </a:lnTo>
                    <a:lnTo>
                      <a:pt x="146" y="834"/>
                    </a:lnTo>
                    <a:lnTo>
                      <a:pt x="146" y="834"/>
                    </a:lnTo>
                    <a:lnTo>
                      <a:pt x="146" y="834"/>
                    </a:lnTo>
                    <a:lnTo>
                      <a:pt x="146" y="832"/>
                    </a:lnTo>
                    <a:lnTo>
                      <a:pt x="146" y="832"/>
                    </a:lnTo>
                    <a:lnTo>
                      <a:pt x="146" y="832"/>
                    </a:lnTo>
                    <a:lnTo>
                      <a:pt x="146" y="832"/>
                    </a:lnTo>
                    <a:lnTo>
                      <a:pt x="146" y="832"/>
                    </a:lnTo>
                    <a:lnTo>
                      <a:pt x="145" y="830"/>
                    </a:lnTo>
                    <a:lnTo>
                      <a:pt x="145" y="830"/>
                    </a:lnTo>
                    <a:lnTo>
                      <a:pt x="145" y="830"/>
                    </a:lnTo>
                    <a:lnTo>
                      <a:pt x="145" y="830"/>
                    </a:lnTo>
                    <a:lnTo>
                      <a:pt x="143" y="830"/>
                    </a:lnTo>
                    <a:lnTo>
                      <a:pt x="143" y="830"/>
                    </a:lnTo>
                    <a:lnTo>
                      <a:pt x="141" y="830"/>
                    </a:lnTo>
                    <a:lnTo>
                      <a:pt x="141" y="830"/>
                    </a:lnTo>
                    <a:lnTo>
                      <a:pt x="141" y="830"/>
                    </a:lnTo>
                    <a:lnTo>
                      <a:pt x="139" y="832"/>
                    </a:lnTo>
                    <a:lnTo>
                      <a:pt x="137" y="832"/>
                    </a:lnTo>
                    <a:lnTo>
                      <a:pt x="136" y="834"/>
                    </a:lnTo>
                    <a:lnTo>
                      <a:pt x="136" y="834"/>
                    </a:lnTo>
                    <a:lnTo>
                      <a:pt x="134" y="835"/>
                    </a:lnTo>
                    <a:lnTo>
                      <a:pt x="132" y="835"/>
                    </a:lnTo>
                    <a:lnTo>
                      <a:pt x="130" y="835"/>
                    </a:lnTo>
                    <a:lnTo>
                      <a:pt x="128" y="835"/>
                    </a:lnTo>
                    <a:lnTo>
                      <a:pt x="126" y="835"/>
                    </a:lnTo>
                    <a:lnTo>
                      <a:pt x="125" y="834"/>
                    </a:lnTo>
                    <a:lnTo>
                      <a:pt x="123" y="834"/>
                    </a:lnTo>
                    <a:lnTo>
                      <a:pt x="121" y="834"/>
                    </a:lnTo>
                    <a:lnTo>
                      <a:pt x="119" y="834"/>
                    </a:lnTo>
                    <a:lnTo>
                      <a:pt x="117" y="832"/>
                    </a:lnTo>
                    <a:lnTo>
                      <a:pt x="116" y="832"/>
                    </a:lnTo>
                    <a:lnTo>
                      <a:pt x="114" y="832"/>
                    </a:lnTo>
                    <a:lnTo>
                      <a:pt x="112" y="832"/>
                    </a:lnTo>
                    <a:lnTo>
                      <a:pt x="112" y="832"/>
                    </a:lnTo>
                    <a:lnTo>
                      <a:pt x="110" y="832"/>
                    </a:lnTo>
                    <a:lnTo>
                      <a:pt x="110" y="832"/>
                    </a:lnTo>
                    <a:lnTo>
                      <a:pt x="110" y="832"/>
                    </a:lnTo>
                    <a:lnTo>
                      <a:pt x="108" y="834"/>
                    </a:lnTo>
                    <a:lnTo>
                      <a:pt x="108" y="834"/>
                    </a:lnTo>
                    <a:lnTo>
                      <a:pt x="108" y="834"/>
                    </a:lnTo>
                    <a:lnTo>
                      <a:pt x="107" y="834"/>
                    </a:lnTo>
                    <a:lnTo>
                      <a:pt x="107" y="834"/>
                    </a:lnTo>
                    <a:lnTo>
                      <a:pt x="107" y="834"/>
                    </a:lnTo>
                    <a:lnTo>
                      <a:pt x="105" y="834"/>
                    </a:lnTo>
                    <a:lnTo>
                      <a:pt x="105" y="834"/>
                    </a:lnTo>
                    <a:lnTo>
                      <a:pt x="105" y="834"/>
                    </a:lnTo>
                    <a:lnTo>
                      <a:pt x="103" y="834"/>
                    </a:lnTo>
                    <a:lnTo>
                      <a:pt x="103" y="834"/>
                    </a:lnTo>
                    <a:lnTo>
                      <a:pt x="103" y="832"/>
                    </a:lnTo>
                    <a:lnTo>
                      <a:pt x="103" y="832"/>
                    </a:lnTo>
                    <a:lnTo>
                      <a:pt x="103" y="832"/>
                    </a:lnTo>
                    <a:lnTo>
                      <a:pt x="103" y="832"/>
                    </a:lnTo>
                    <a:lnTo>
                      <a:pt x="101" y="832"/>
                    </a:lnTo>
                    <a:lnTo>
                      <a:pt x="101" y="832"/>
                    </a:lnTo>
                    <a:lnTo>
                      <a:pt x="101" y="830"/>
                    </a:lnTo>
                    <a:lnTo>
                      <a:pt x="101" y="830"/>
                    </a:lnTo>
                    <a:lnTo>
                      <a:pt x="101" y="830"/>
                    </a:lnTo>
                    <a:lnTo>
                      <a:pt x="101" y="830"/>
                    </a:lnTo>
                    <a:lnTo>
                      <a:pt x="101" y="828"/>
                    </a:lnTo>
                    <a:lnTo>
                      <a:pt x="101" y="828"/>
                    </a:lnTo>
                    <a:lnTo>
                      <a:pt x="101" y="828"/>
                    </a:lnTo>
                    <a:lnTo>
                      <a:pt x="103" y="828"/>
                    </a:lnTo>
                    <a:lnTo>
                      <a:pt x="103" y="828"/>
                    </a:lnTo>
                    <a:lnTo>
                      <a:pt x="103" y="826"/>
                    </a:lnTo>
                    <a:lnTo>
                      <a:pt x="103" y="826"/>
                    </a:lnTo>
                    <a:lnTo>
                      <a:pt x="105" y="826"/>
                    </a:lnTo>
                    <a:lnTo>
                      <a:pt x="105" y="826"/>
                    </a:lnTo>
                    <a:lnTo>
                      <a:pt x="105" y="826"/>
                    </a:lnTo>
                    <a:lnTo>
                      <a:pt x="107" y="828"/>
                    </a:lnTo>
                    <a:lnTo>
                      <a:pt x="108" y="828"/>
                    </a:lnTo>
                    <a:lnTo>
                      <a:pt x="110" y="828"/>
                    </a:lnTo>
                    <a:lnTo>
                      <a:pt x="110" y="830"/>
                    </a:lnTo>
                    <a:lnTo>
                      <a:pt x="114" y="830"/>
                    </a:lnTo>
                    <a:lnTo>
                      <a:pt x="116" y="828"/>
                    </a:lnTo>
                    <a:lnTo>
                      <a:pt x="116" y="828"/>
                    </a:lnTo>
                    <a:lnTo>
                      <a:pt x="117" y="826"/>
                    </a:lnTo>
                    <a:lnTo>
                      <a:pt x="117" y="824"/>
                    </a:lnTo>
                    <a:lnTo>
                      <a:pt x="119" y="823"/>
                    </a:lnTo>
                    <a:lnTo>
                      <a:pt x="121" y="823"/>
                    </a:lnTo>
                    <a:lnTo>
                      <a:pt x="121" y="821"/>
                    </a:lnTo>
                    <a:lnTo>
                      <a:pt x="121" y="819"/>
                    </a:lnTo>
                    <a:lnTo>
                      <a:pt x="123" y="819"/>
                    </a:lnTo>
                    <a:lnTo>
                      <a:pt x="123" y="819"/>
                    </a:lnTo>
                    <a:lnTo>
                      <a:pt x="123" y="819"/>
                    </a:lnTo>
                    <a:lnTo>
                      <a:pt x="123" y="819"/>
                    </a:lnTo>
                    <a:lnTo>
                      <a:pt x="125" y="817"/>
                    </a:lnTo>
                    <a:lnTo>
                      <a:pt x="125" y="817"/>
                    </a:lnTo>
                    <a:lnTo>
                      <a:pt x="125" y="817"/>
                    </a:lnTo>
                    <a:lnTo>
                      <a:pt x="125" y="817"/>
                    </a:lnTo>
                    <a:lnTo>
                      <a:pt x="126" y="817"/>
                    </a:lnTo>
                    <a:lnTo>
                      <a:pt x="126" y="819"/>
                    </a:lnTo>
                    <a:lnTo>
                      <a:pt x="126" y="819"/>
                    </a:lnTo>
                    <a:lnTo>
                      <a:pt x="126" y="819"/>
                    </a:lnTo>
                    <a:lnTo>
                      <a:pt x="128" y="821"/>
                    </a:lnTo>
                    <a:lnTo>
                      <a:pt x="128" y="823"/>
                    </a:lnTo>
                    <a:lnTo>
                      <a:pt x="128" y="823"/>
                    </a:lnTo>
                    <a:lnTo>
                      <a:pt x="128" y="823"/>
                    </a:lnTo>
                    <a:lnTo>
                      <a:pt x="128" y="824"/>
                    </a:lnTo>
                    <a:lnTo>
                      <a:pt x="128" y="824"/>
                    </a:lnTo>
                    <a:lnTo>
                      <a:pt x="130" y="824"/>
                    </a:lnTo>
                    <a:lnTo>
                      <a:pt x="130" y="826"/>
                    </a:lnTo>
                    <a:lnTo>
                      <a:pt x="130" y="826"/>
                    </a:lnTo>
                    <a:lnTo>
                      <a:pt x="130" y="826"/>
                    </a:lnTo>
                    <a:lnTo>
                      <a:pt x="130" y="828"/>
                    </a:lnTo>
                    <a:lnTo>
                      <a:pt x="132" y="828"/>
                    </a:lnTo>
                    <a:lnTo>
                      <a:pt x="134" y="828"/>
                    </a:lnTo>
                    <a:lnTo>
                      <a:pt x="134" y="830"/>
                    </a:lnTo>
                    <a:lnTo>
                      <a:pt x="134" y="830"/>
                    </a:lnTo>
                    <a:lnTo>
                      <a:pt x="136" y="830"/>
                    </a:lnTo>
                    <a:lnTo>
                      <a:pt x="136" y="830"/>
                    </a:lnTo>
                    <a:lnTo>
                      <a:pt x="137" y="828"/>
                    </a:lnTo>
                    <a:lnTo>
                      <a:pt x="139" y="826"/>
                    </a:lnTo>
                    <a:lnTo>
                      <a:pt x="139" y="824"/>
                    </a:lnTo>
                    <a:lnTo>
                      <a:pt x="139" y="824"/>
                    </a:lnTo>
                    <a:lnTo>
                      <a:pt x="141" y="823"/>
                    </a:lnTo>
                    <a:lnTo>
                      <a:pt x="141" y="823"/>
                    </a:lnTo>
                    <a:lnTo>
                      <a:pt x="141" y="821"/>
                    </a:lnTo>
                    <a:lnTo>
                      <a:pt x="141" y="819"/>
                    </a:lnTo>
                    <a:lnTo>
                      <a:pt x="139" y="819"/>
                    </a:lnTo>
                    <a:lnTo>
                      <a:pt x="139" y="817"/>
                    </a:lnTo>
                    <a:lnTo>
                      <a:pt x="139" y="817"/>
                    </a:lnTo>
                    <a:lnTo>
                      <a:pt x="137" y="815"/>
                    </a:lnTo>
                    <a:lnTo>
                      <a:pt x="136" y="814"/>
                    </a:lnTo>
                    <a:lnTo>
                      <a:pt x="134" y="814"/>
                    </a:lnTo>
                    <a:lnTo>
                      <a:pt x="132" y="814"/>
                    </a:lnTo>
                    <a:lnTo>
                      <a:pt x="132" y="812"/>
                    </a:lnTo>
                    <a:lnTo>
                      <a:pt x="132" y="812"/>
                    </a:lnTo>
                    <a:lnTo>
                      <a:pt x="132" y="812"/>
                    </a:lnTo>
                    <a:lnTo>
                      <a:pt x="132" y="812"/>
                    </a:lnTo>
                    <a:lnTo>
                      <a:pt x="132" y="812"/>
                    </a:lnTo>
                    <a:lnTo>
                      <a:pt x="130" y="812"/>
                    </a:lnTo>
                    <a:lnTo>
                      <a:pt x="130" y="812"/>
                    </a:lnTo>
                    <a:lnTo>
                      <a:pt x="130" y="812"/>
                    </a:lnTo>
                    <a:lnTo>
                      <a:pt x="130" y="810"/>
                    </a:lnTo>
                    <a:lnTo>
                      <a:pt x="126" y="808"/>
                    </a:lnTo>
                    <a:lnTo>
                      <a:pt x="126" y="808"/>
                    </a:lnTo>
                    <a:lnTo>
                      <a:pt x="126" y="808"/>
                    </a:lnTo>
                    <a:lnTo>
                      <a:pt x="125" y="806"/>
                    </a:lnTo>
                    <a:lnTo>
                      <a:pt x="125" y="806"/>
                    </a:lnTo>
                    <a:lnTo>
                      <a:pt x="125" y="806"/>
                    </a:lnTo>
                    <a:lnTo>
                      <a:pt x="123" y="806"/>
                    </a:lnTo>
                    <a:lnTo>
                      <a:pt x="123" y="805"/>
                    </a:lnTo>
                    <a:lnTo>
                      <a:pt x="123" y="805"/>
                    </a:lnTo>
                    <a:lnTo>
                      <a:pt x="123" y="805"/>
                    </a:lnTo>
                    <a:lnTo>
                      <a:pt x="123" y="805"/>
                    </a:lnTo>
                    <a:lnTo>
                      <a:pt x="123" y="803"/>
                    </a:lnTo>
                    <a:lnTo>
                      <a:pt x="121" y="803"/>
                    </a:lnTo>
                    <a:lnTo>
                      <a:pt x="121" y="803"/>
                    </a:lnTo>
                    <a:lnTo>
                      <a:pt x="121" y="803"/>
                    </a:lnTo>
                    <a:lnTo>
                      <a:pt x="121" y="803"/>
                    </a:lnTo>
                    <a:lnTo>
                      <a:pt x="121" y="803"/>
                    </a:lnTo>
                    <a:lnTo>
                      <a:pt x="121" y="801"/>
                    </a:lnTo>
                    <a:lnTo>
                      <a:pt x="121" y="801"/>
                    </a:lnTo>
                    <a:lnTo>
                      <a:pt x="121" y="801"/>
                    </a:lnTo>
                    <a:lnTo>
                      <a:pt x="121" y="799"/>
                    </a:lnTo>
                    <a:lnTo>
                      <a:pt x="119" y="799"/>
                    </a:lnTo>
                    <a:lnTo>
                      <a:pt x="117" y="799"/>
                    </a:lnTo>
                    <a:lnTo>
                      <a:pt x="116" y="799"/>
                    </a:lnTo>
                    <a:lnTo>
                      <a:pt x="116" y="799"/>
                    </a:lnTo>
                    <a:lnTo>
                      <a:pt x="114" y="801"/>
                    </a:lnTo>
                    <a:lnTo>
                      <a:pt x="112" y="803"/>
                    </a:lnTo>
                    <a:lnTo>
                      <a:pt x="110" y="803"/>
                    </a:lnTo>
                    <a:lnTo>
                      <a:pt x="110" y="805"/>
                    </a:lnTo>
                    <a:lnTo>
                      <a:pt x="108" y="805"/>
                    </a:lnTo>
                    <a:lnTo>
                      <a:pt x="108" y="805"/>
                    </a:lnTo>
                    <a:lnTo>
                      <a:pt x="108" y="805"/>
                    </a:lnTo>
                    <a:lnTo>
                      <a:pt x="108" y="805"/>
                    </a:lnTo>
                    <a:lnTo>
                      <a:pt x="108" y="806"/>
                    </a:lnTo>
                    <a:lnTo>
                      <a:pt x="108" y="806"/>
                    </a:lnTo>
                    <a:lnTo>
                      <a:pt x="108" y="806"/>
                    </a:lnTo>
                    <a:lnTo>
                      <a:pt x="107" y="806"/>
                    </a:lnTo>
                    <a:lnTo>
                      <a:pt x="107" y="806"/>
                    </a:lnTo>
                    <a:lnTo>
                      <a:pt x="107" y="806"/>
                    </a:lnTo>
                    <a:lnTo>
                      <a:pt x="105" y="806"/>
                    </a:lnTo>
                    <a:lnTo>
                      <a:pt x="105" y="806"/>
                    </a:lnTo>
                    <a:lnTo>
                      <a:pt x="105" y="806"/>
                    </a:lnTo>
                    <a:lnTo>
                      <a:pt x="105" y="806"/>
                    </a:lnTo>
                    <a:lnTo>
                      <a:pt x="105" y="806"/>
                    </a:lnTo>
                    <a:lnTo>
                      <a:pt x="103" y="806"/>
                    </a:lnTo>
                    <a:lnTo>
                      <a:pt x="103" y="805"/>
                    </a:lnTo>
                    <a:lnTo>
                      <a:pt x="103" y="805"/>
                    </a:lnTo>
                    <a:lnTo>
                      <a:pt x="103" y="805"/>
                    </a:lnTo>
                    <a:lnTo>
                      <a:pt x="103" y="803"/>
                    </a:lnTo>
                    <a:lnTo>
                      <a:pt x="103" y="803"/>
                    </a:lnTo>
                    <a:lnTo>
                      <a:pt x="103" y="801"/>
                    </a:lnTo>
                    <a:lnTo>
                      <a:pt x="105" y="801"/>
                    </a:lnTo>
                    <a:lnTo>
                      <a:pt x="105" y="801"/>
                    </a:lnTo>
                    <a:lnTo>
                      <a:pt x="105" y="801"/>
                    </a:lnTo>
                    <a:lnTo>
                      <a:pt x="105" y="801"/>
                    </a:lnTo>
                    <a:lnTo>
                      <a:pt x="105" y="799"/>
                    </a:lnTo>
                    <a:lnTo>
                      <a:pt x="105" y="799"/>
                    </a:lnTo>
                    <a:lnTo>
                      <a:pt x="105" y="799"/>
                    </a:lnTo>
                    <a:lnTo>
                      <a:pt x="107" y="799"/>
                    </a:lnTo>
                    <a:lnTo>
                      <a:pt x="107" y="797"/>
                    </a:lnTo>
                    <a:lnTo>
                      <a:pt x="107" y="797"/>
                    </a:lnTo>
                    <a:lnTo>
                      <a:pt x="107" y="797"/>
                    </a:lnTo>
                    <a:lnTo>
                      <a:pt x="107" y="796"/>
                    </a:lnTo>
                    <a:lnTo>
                      <a:pt x="108" y="796"/>
                    </a:lnTo>
                    <a:lnTo>
                      <a:pt x="108" y="796"/>
                    </a:lnTo>
                    <a:lnTo>
                      <a:pt x="108" y="796"/>
                    </a:lnTo>
                    <a:lnTo>
                      <a:pt x="108" y="794"/>
                    </a:lnTo>
                    <a:lnTo>
                      <a:pt x="108" y="794"/>
                    </a:lnTo>
                    <a:lnTo>
                      <a:pt x="108" y="794"/>
                    </a:lnTo>
                    <a:lnTo>
                      <a:pt x="108" y="794"/>
                    </a:lnTo>
                    <a:lnTo>
                      <a:pt x="110" y="792"/>
                    </a:lnTo>
                    <a:lnTo>
                      <a:pt x="110" y="792"/>
                    </a:lnTo>
                    <a:lnTo>
                      <a:pt x="110" y="792"/>
                    </a:lnTo>
                    <a:lnTo>
                      <a:pt x="110" y="792"/>
                    </a:lnTo>
                    <a:lnTo>
                      <a:pt x="110" y="790"/>
                    </a:lnTo>
                    <a:lnTo>
                      <a:pt x="110" y="790"/>
                    </a:lnTo>
                    <a:lnTo>
                      <a:pt x="110" y="790"/>
                    </a:lnTo>
                    <a:lnTo>
                      <a:pt x="110" y="790"/>
                    </a:lnTo>
                    <a:lnTo>
                      <a:pt x="110" y="790"/>
                    </a:lnTo>
                    <a:lnTo>
                      <a:pt x="110" y="788"/>
                    </a:lnTo>
                    <a:lnTo>
                      <a:pt x="110" y="788"/>
                    </a:lnTo>
                    <a:lnTo>
                      <a:pt x="110" y="788"/>
                    </a:lnTo>
                    <a:lnTo>
                      <a:pt x="110" y="787"/>
                    </a:lnTo>
                    <a:lnTo>
                      <a:pt x="110" y="787"/>
                    </a:lnTo>
                    <a:lnTo>
                      <a:pt x="110" y="787"/>
                    </a:lnTo>
                    <a:lnTo>
                      <a:pt x="110" y="787"/>
                    </a:lnTo>
                    <a:lnTo>
                      <a:pt x="110" y="785"/>
                    </a:lnTo>
                    <a:lnTo>
                      <a:pt x="110" y="785"/>
                    </a:lnTo>
                    <a:lnTo>
                      <a:pt x="112" y="783"/>
                    </a:lnTo>
                    <a:lnTo>
                      <a:pt x="112" y="781"/>
                    </a:lnTo>
                    <a:lnTo>
                      <a:pt x="110" y="779"/>
                    </a:lnTo>
                    <a:lnTo>
                      <a:pt x="110" y="777"/>
                    </a:lnTo>
                    <a:lnTo>
                      <a:pt x="110" y="777"/>
                    </a:lnTo>
                    <a:lnTo>
                      <a:pt x="108" y="776"/>
                    </a:lnTo>
                    <a:lnTo>
                      <a:pt x="108" y="774"/>
                    </a:lnTo>
                    <a:lnTo>
                      <a:pt x="107" y="774"/>
                    </a:lnTo>
                    <a:lnTo>
                      <a:pt x="107" y="772"/>
                    </a:lnTo>
                    <a:lnTo>
                      <a:pt x="108" y="770"/>
                    </a:lnTo>
                    <a:lnTo>
                      <a:pt x="108" y="770"/>
                    </a:lnTo>
                    <a:lnTo>
                      <a:pt x="108" y="768"/>
                    </a:lnTo>
                    <a:lnTo>
                      <a:pt x="110" y="768"/>
                    </a:lnTo>
                    <a:lnTo>
                      <a:pt x="112" y="767"/>
                    </a:lnTo>
                    <a:lnTo>
                      <a:pt x="114" y="767"/>
                    </a:lnTo>
                    <a:lnTo>
                      <a:pt x="114" y="767"/>
                    </a:lnTo>
                    <a:lnTo>
                      <a:pt x="114" y="767"/>
                    </a:lnTo>
                    <a:lnTo>
                      <a:pt x="114" y="767"/>
                    </a:lnTo>
                    <a:lnTo>
                      <a:pt x="114" y="767"/>
                    </a:lnTo>
                    <a:lnTo>
                      <a:pt x="114" y="765"/>
                    </a:lnTo>
                    <a:lnTo>
                      <a:pt x="116" y="765"/>
                    </a:lnTo>
                    <a:lnTo>
                      <a:pt x="116" y="765"/>
                    </a:lnTo>
                    <a:lnTo>
                      <a:pt x="116" y="765"/>
                    </a:lnTo>
                    <a:lnTo>
                      <a:pt x="116" y="765"/>
                    </a:lnTo>
                    <a:lnTo>
                      <a:pt x="117" y="765"/>
                    </a:lnTo>
                    <a:lnTo>
                      <a:pt x="117" y="765"/>
                    </a:lnTo>
                    <a:lnTo>
                      <a:pt x="117" y="765"/>
                    </a:lnTo>
                    <a:lnTo>
                      <a:pt x="119" y="765"/>
                    </a:lnTo>
                    <a:lnTo>
                      <a:pt x="119" y="763"/>
                    </a:lnTo>
                    <a:lnTo>
                      <a:pt x="119" y="761"/>
                    </a:lnTo>
                    <a:lnTo>
                      <a:pt x="119" y="761"/>
                    </a:lnTo>
                    <a:lnTo>
                      <a:pt x="117" y="759"/>
                    </a:lnTo>
                    <a:lnTo>
                      <a:pt x="117" y="759"/>
                    </a:lnTo>
                    <a:lnTo>
                      <a:pt x="116" y="758"/>
                    </a:lnTo>
                    <a:lnTo>
                      <a:pt x="116" y="758"/>
                    </a:lnTo>
                    <a:lnTo>
                      <a:pt x="114" y="758"/>
                    </a:lnTo>
                    <a:lnTo>
                      <a:pt x="112" y="758"/>
                    </a:lnTo>
                    <a:lnTo>
                      <a:pt x="112" y="756"/>
                    </a:lnTo>
                    <a:lnTo>
                      <a:pt x="110" y="756"/>
                    </a:lnTo>
                    <a:lnTo>
                      <a:pt x="107" y="756"/>
                    </a:lnTo>
                    <a:lnTo>
                      <a:pt x="107" y="758"/>
                    </a:lnTo>
                    <a:lnTo>
                      <a:pt x="107" y="758"/>
                    </a:lnTo>
                    <a:lnTo>
                      <a:pt x="105" y="758"/>
                    </a:lnTo>
                    <a:lnTo>
                      <a:pt x="103" y="758"/>
                    </a:lnTo>
                    <a:lnTo>
                      <a:pt x="101" y="758"/>
                    </a:lnTo>
                    <a:lnTo>
                      <a:pt x="101" y="758"/>
                    </a:lnTo>
                    <a:lnTo>
                      <a:pt x="99" y="758"/>
                    </a:lnTo>
                    <a:lnTo>
                      <a:pt x="98" y="758"/>
                    </a:lnTo>
                    <a:lnTo>
                      <a:pt x="98" y="756"/>
                    </a:lnTo>
                    <a:lnTo>
                      <a:pt x="96" y="756"/>
                    </a:lnTo>
                    <a:lnTo>
                      <a:pt x="96" y="754"/>
                    </a:lnTo>
                    <a:lnTo>
                      <a:pt x="96" y="754"/>
                    </a:lnTo>
                    <a:lnTo>
                      <a:pt x="94" y="752"/>
                    </a:lnTo>
                    <a:lnTo>
                      <a:pt x="94" y="752"/>
                    </a:lnTo>
                    <a:lnTo>
                      <a:pt x="94" y="752"/>
                    </a:lnTo>
                    <a:lnTo>
                      <a:pt x="94" y="752"/>
                    </a:lnTo>
                    <a:lnTo>
                      <a:pt x="94" y="750"/>
                    </a:lnTo>
                    <a:lnTo>
                      <a:pt x="94" y="750"/>
                    </a:lnTo>
                    <a:lnTo>
                      <a:pt x="94" y="750"/>
                    </a:lnTo>
                    <a:lnTo>
                      <a:pt x="94" y="749"/>
                    </a:lnTo>
                    <a:lnTo>
                      <a:pt x="94" y="747"/>
                    </a:lnTo>
                    <a:lnTo>
                      <a:pt x="92" y="747"/>
                    </a:lnTo>
                    <a:lnTo>
                      <a:pt x="92" y="745"/>
                    </a:lnTo>
                    <a:lnTo>
                      <a:pt x="92" y="743"/>
                    </a:lnTo>
                    <a:lnTo>
                      <a:pt x="92" y="743"/>
                    </a:lnTo>
                    <a:lnTo>
                      <a:pt x="92" y="743"/>
                    </a:lnTo>
                    <a:lnTo>
                      <a:pt x="92" y="741"/>
                    </a:lnTo>
                    <a:lnTo>
                      <a:pt x="94" y="741"/>
                    </a:lnTo>
                    <a:lnTo>
                      <a:pt x="94" y="739"/>
                    </a:lnTo>
                    <a:lnTo>
                      <a:pt x="94" y="739"/>
                    </a:lnTo>
                    <a:lnTo>
                      <a:pt x="96" y="738"/>
                    </a:lnTo>
                    <a:lnTo>
                      <a:pt x="98" y="736"/>
                    </a:lnTo>
                    <a:lnTo>
                      <a:pt x="98" y="736"/>
                    </a:lnTo>
                    <a:lnTo>
                      <a:pt x="98" y="736"/>
                    </a:lnTo>
                    <a:lnTo>
                      <a:pt x="99" y="736"/>
                    </a:lnTo>
                    <a:lnTo>
                      <a:pt x="99" y="734"/>
                    </a:lnTo>
                    <a:lnTo>
                      <a:pt x="101" y="734"/>
                    </a:lnTo>
                    <a:lnTo>
                      <a:pt x="103" y="734"/>
                    </a:lnTo>
                    <a:lnTo>
                      <a:pt x="105" y="732"/>
                    </a:lnTo>
                    <a:lnTo>
                      <a:pt x="105" y="732"/>
                    </a:lnTo>
                    <a:lnTo>
                      <a:pt x="105" y="732"/>
                    </a:lnTo>
                    <a:lnTo>
                      <a:pt x="107" y="732"/>
                    </a:lnTo>
                    <a:lnTo>
                      <a:pt x="108" y="730"/>
                    </a:lnTo>
                    <a:lnTo>
                      <a:pt x="108" y="730"/>
                    </a:lnTo>
                    <a:lnTo>
                      <a:pt x="108" y="730"/>
                    </a:lnTo>
                    <a:lnTo>
                      <a:pt x="108" y="730"/>
                    </a:lnTo>
                    <a:lnTo>
                      <a:pt x="108" y="730"/>
                    </a:lnTo>
                    <a:lnTo>
                      <a:pt x="108" y="729"/>
                    </a:lnTo>
                    <a:lnTo>
                      <a:pt x="110" y="729"/>
                    </a:lnTo>
                    <a:lnTo>
                      <a:pt x="110" y="729"/>
                    </a:lnTo>
                    <a:lnTo>
                      <a:pt x="110" y="729"/>
                    </a:lnTo>
                    <a:lnTo>
                      <a:pt x="110" y="729"/>
                    </a:lnTo>
                    <a:lnTo>
                      <a:pt x="110" y="727"/>
                    </a:lnTo>
                    <a:lnTo>
                      <a:pt x="110" y="727"/>
                    </a:lnTo>
                    <a:lnTo>
                      <a:pt x="110" y="727"/>
                    </a:lnTo>
                    <a:lnTo>
                      <a:pt x="110" y="725"/>
                    </a:lnTo>
                    <a:lnTo>
                      <a:pt x="108" y="725"/>
                    </a:lnTo>
                    <a:lnTo>
                      <a:pt x="108" y="723"/>
                    </a:lnTo>
                    <a:lnTo>
                      <a:pt x="108" y="723"/>
                    </a:lnTo>
                    <a:lnTo>
                      <a:pt x="107" y="723"/>
                    </a:lnTo>
                    <a:lnTo>
                      <a:pt x="107" y="723"/>
                    </a:lnTo>
                    <a:lnTo>
                      <a:pt x="107" y="723"/>
                    </a:lnTo>
                    <a:lnTo>
                      <a:pt x="105" y="723"/>
                    </a:lnTo>
                    <a:lnTo>
                      <a:pt x="105" y="725"/>
                    </a:lnTo>
                    <a:lnTo>
                      <a:pt x="105" y="725"/>
                    </a:lnTo>
                    <a:lnTo>
                      <a:pt x="103" y="725"/>
                    </a:lnTo>
                    <a:lnTo>
                      <a:pt x="103" y="725"/>
                    </a:lnTo>
                    <a:lnTo>
                      <a:pt x="101" y="727"/>
                    </a:lnTo>
                    <a:lnTo>
                      <a:pt x="99" y="727"/>
                    </a:lnTo>
                    <a:lnTo>
                      <a:pt x="99" y="725"/>
                    </a:lnTo>
                    <a:lnTo>
                      <a:pt x="99" y="725"/>
                    </a:lnTo>
                    <a:lnTo>
                      <a:pt x="98" y="725"/>
                    </a:lnTo>
                    <a:lnTo>
                      <a:pt x="98" y="725"/>
                    </a:lnTo>
                    <a:lnTo>
                      <a:pt x="98" y="725"/>
                    </a:lnTo>
                    <a:lnTo>
                      <a:pt x="98" y="725"/>
                    </a:lnTo>
                    <a:lnTo>
                      <a:pt x="98" y="723"/>
                    </a:lnTo>
                    <a:lnTo>
                      <a:pt x="98" y="723"/>
                    </a:lnTo>
                    <a:lnTo>
                      <a:pt x="96" y="723"/>
                    </a:lnTo>
                    <a:lnTo>
                      <a:pt x="96" y="723"/>
                    </a:lnTo>
                    <a:lnTo>
                      <a:pt x="96" y="721"/>
                    </a:lnTo>
                    <a:lnTo>
                      <a:pt x="96" y="721"/>
                    </a:lnTo>
                    <a:lnTo>
                      <a:pt x="94" y="718"/>
                    </a:lnTo>
                    <a:lnTo>
                      <a:pt x="94" y="718"/>
                    </a:lnTo>
                    <a:lnTo>
                      <a:pt x="94" y="716"/>
                    </a:lnTo>
                    <a:lnTo>
                      <a:pt x="94" y="716"/>
                    </a:lnTo>
                    <a:lnTo>
                      <a:pt x="94" y="716"/>
                    </a:lnTo>
                    <a:lnTo>
                      <a:pt x="94" y="716"/>
                    </a:lnTo>
                    <a:lnTo>
                      <a:pt x="92" y="714"/>
                    </a:lnTo>
                    <a:lnTo>
                      <a:pt x="92" y="714"/>
                    </a:lnTo>
                    <a:lnTo>
                      <a:pt x="90" y="714"/>
                    </a:lnTo>
                    <a:lnTo>
                      <a:pt x="90" y="712"/>
                    </a:lnTo>
                    <a:lnTo>
                      <a:pt x="90" y="711"/>
                    </a:lnTo>
                    <a:lnTo>
                      <a:pt x="90" y="711"/>
                    </a:lnTo>
                    <a:lnTo>
                      <a:pt x="88" y="711"/>
                    </a:lnTo>
                    <a:lnTo>
                      <a:pt x="88" y="711"/>
                    </a:lnTo>
                    <a:lnTo>
                      <a:pt x="88" y="709"/>
                    </a:lnTo>
                    <a:lnTo>
                      <a:pt x="90" y="709"/>
                    </a:lnTo>
                    <a:lnTo>
                      <a:pt x="90" y="709"/>
                    </a:lnTo>
                    <a:lnTo>
                      <a:pt x="90" y="709"/>
                    </a:lnTo>
                    <a:lnTo>
                      <a:pt x="90" y="709"/>
                    </a:lnTo>
                    <a:lnTo>
                      <a:pt x="90" y="709"/>
                    </a:lnTo>
                    <a:lnTo>
                      <a:pt x="90" y="709"/>
                    </a:lnTo>
                    <a:lnTo>
                      <a:pt x="90" y="709"/>
                    </a:lnTo>
                    <a:lnTo>
                      <a:pt x="92" y="709"/>
                    </a:lnTo>
                    <a:lnTo>
                      <a:pt x="92" y="709"/>
                    </a:lnTo>
                    <a:lnTo>
                      <a:pt x="92" y="709"/>
                    </a:lnTo>
                    <a:lnTo>
                      <a:pt x="94" y="709"/>
                    </a:lnTo>
                    <a:lnTo>
                      <a:pt x="94" y="709"/>
                    </a:lnTo>
                    <a:lnTo>
                      <a:pt x="94" y="711"/>
                    </a:lnTo>
                    <a:lnTo>
                      <a:pt x="96" y="711"/>
                    </a:lnTo>
                    <a:lnTo>
                      <a:pt x="96" y="711"/>
                    </a:lnTo>
                    <a:lnTo>
                      <a:pt x="96" y="712"/>
                    </a:lnTo>
                    <a:lnTo>
                      <a:pt x="98" y="712"/>
                    </a:lnTo>
                    <a:lnTo>
                      <a:pt x="98" y="714"/>
                    </a:lnTo>
                    <a:lnTo>
                      <a:pt x="98" y="714"/>
                    </a:lnTo>
                    <a:lnTo>
                      <a:pt x="99" y="714"/>
                    </a:lnTo>
                    <a:lnTo>
                      <a:pt x="99" y="714"/>
                    </a:lnTo>
                    <a:lnTo>
                      <a:pt x="101" y="714"/>
                    </a:lnTo>
                    <a:lnTo>
                      <a:pt x="101" y="714"/>
                    </a:lnTo>
                    <a:lnTo>
                      <a:pt x="101" y="714"/>
                    </a:lnTo>
                    <a:lnTo>
                      <a:pt x="103" y="714"/>
                    </a:lnTo>
                    <a:lnTo>
                      <a:pt x="103" y="714"/>
                    </a:lnTo>
                    <a:lnTo>
                      <a:pt x="105" y="714"/>
                    </a:lnTo>
                    <a:lnTo>
                      <a:pt x="105" y="712"/>
                    </a:lnTo>
                    <a:lnTo>
                      <a:pt x="105" y="712"/>
                    </a:lnTo>
                    <a:lnTo>
                      <a:pt x="105" y="711"/>
                    </a:lnTo>
                    <a:lnTo>
                      <a:pt x="105" y="711"/>
                    </a:lnTo>
                    <a:lnTo>
                      <a:pt x="103" y="709"/>
                    </a:lnTo>
                    <a:lnTo>
                      <a:pt x="101" y="709"/>
                    </a:lnTo>
                    <a:lnTo>
                      <a:pt x="99" y="707"/>
                    </a:lnTo>
                    <a:lnTo>
                      <a:pt x="99" y="707"/>
                    </a:lnTo>
                    <a:lnTo>
                      <a:pt x="99" y="707"/>
                    </a:lnTo>
                    <a:lnTo>
                      <a:pt x="98" y="705"/>
                    </a:lnTo>
                    <a:lnTo>
                      <a:pt x="98" y="703"/>
                    </a:lnTo>
                    <a:lnTo>
                      <a:pt x="98" y="701"/>
                    </a:lnTo>
                    <a:lnTo>
                      <a:pt x="96" y="700"/>
                    </a:lnTo>
                    <a:lnTo>
                      <a:pt x="96" y="698"/>
                    </a:lnTo>
                    <a:lnTo>
                      <a:pt x="96" y="696"/>
                    </a:lnTo>
                    <a:lnTo>
                      <a:pt x="96" y="696"/>
                    </a:lnTo>
                    <a:lnTo>
                      <a:pt x="98" y="694"/>
                    </a:lnTo>
                    <a:lnTo>
                      <a:pt x="98" y="694"/>
                    </a:lnTo>
                    <a:lnTo>
                      <a:pt x="99" y="692"/>
                    </a:lnTo>
                    <a:lnTo>
                      <a:pt x="101" y="692"/>
                    </a:lnTo>
                    <a:lnTo>
                      <a:pt x="103" y="692"/>
                    </a:lnTo>
                    <a:lnTo>
                      <a:pt x="105" y="692"/>
                    </a:lnTo>
                    <a:lnTo>
                      <a:pt x="105" y="692"/>
                    </a:lnTo>
                    <a:lnTo>
                      <a:pt x="107" y="691"/>
                    </a:lnTo>
                    <a:lnTo>
                      <a:pt x="107" y="691"/>
                    </a:lnTo>
                    <a:lnTo>
                      <a:pt x="108" y="691"/>
                    </a:lnTo>
                    <a:lnTo>
                      <a:pt x="108" y="689"/>
                    </a:lnTo>
                    <a:lnTo>
                      <a:pt x="108" y="689"/>
                    </a:lnTo>
                    <a:lnTo>
                      <a:pt x="110" y="689"/>
                    </a:lnTo>
                    <a:lnTo>
                      <a:pt x="110" y="687"/>
                    </a:lnTo>
                    <a:lnTo>
                      <a:pt x="112" y="687"/>
                    </a:lnTo>
                    <a:lnTo>
                      <a:pt x="112" y="685"/>
                    </a:lnTo>
                    <a:lnTo>
                      <a:pt x="112" y="683"/>
                    </a:lnTo>
                    <a:lnTo>
                      <a:pt x="112" y="683"/>
                    </a:lnTo>
                    <a:lnTo>
                      <a:pt x="112" y="682"/>
                    </a:lnTo>
                    <a:lnTo>
                      <a:pt x="110" y="680"/>
                    </a:lnTo>
                    <a:lnTo>
                      <a:pt x="110" y="680"/>
                    </a:lnTo>
                    <a:lnTo>
                      <a:pt x="108" y="680"/>
                    </a:lnTo>
                    <a:lnTo>
                      <a:pt x="107" y="678"/>
                    </a:lnTo>
                    <a:lnTo>
                      <a:pt x="105" y="676"/>
                    </a:lnTo>
                    <a:lnTo>
                      <a:pt x="103" y="676"/>
                    </a:lnTo>
                    <a:lnTo>
                      <a:pt x="103" y="674"/>
                    </a:lnTo>
                    <a:lnTo>
                      <a:pt x="101" y="673"/>
                    </a:lnTo>
                    <a:lnTo>
                      <a:pt x="101" y="671"/>
                    </a:lnTo>
                    <a:lnTo>
                      <a:pt x="99" y="671"/>
                    </a:lnTo>
                    <a:lnTo>
                      <a:pt x="99" y="669"/>
                    </a:lnTo>
                    <a:lnTo>
                      <a:pt x="99" y="669"/>
                    </a:lnTo>
                    <a:lnTo>
                      <a:pt x="98" y="667"/>
                    </a:lnTo>
                    <a:lnTo>
                      <a:pt x="96" y="665"/>
                    </a:lnTo>
                    <a:lnTo>
                      <a:pt x="96" y="665"/>
                    </a:lnTo>
                    <a:lnTo>
                      <a:pt x="94" y="665"/>
                    </a:lnTo>
                    <a:lnTo>
                      <a:pt x="92" y="663"/>
                    </a:lnTo>
                    <a:lnTo>
                      <a:pt x="90" y="663"/>
                    </a:lnTo>
                    <a:lnTo>
                      <a:pt x="90" y="663"/>
                    </a:lnTo>
                    <a:lnTo>
                      <a:pt x="87" y="663"/>
                    </a:lnTo>
                    <a:lnTo>
                      <a:pt x="85" y="663"/>
                    </a:lnTo>
                    <a:lnTo>
                      <a:pt x="83" y="662"/>
                    </a:lnTo>
                    <a:lnTo>
                      <a:pt x="83" y="662"/>
                    </a:lnTo>
                    <a:lnTo>
                      <a:pt x="81" y="662"/>
                    </a:lnTo>
                    <a:lnTo>
                      <a:pt x="81" y="660"/>
                    </a:lnTo>
                    <a:lnTo>
                      <a:pt x="81" y="658"/>
                    </a:lnTo>
                    <a:lnTo>
                      <a:pt x="81" y="656"/>
                    </a:lnTo>
                    <a:lnTo>
                      <a:pt x="81" y="656"/>
                    </a:lnTo>
                    <a:lnTo>
                      <a:pt x="83" y="654"/>
                    </a:lnTo>
                    <a:lnTo>
                      <a:pt x="83" y="654"/>
                    </a:lnTo>
                    <a:lnTo>
                      <a:pt x="85" y="653"/>
                    </a:lnTo>
                    <a:lnTo>
                      <a:pt x="85" y="653"/>
                    </a:lnTo>
                    <a:lnTo>
                      <a:pt x="85" y="653"/>
                    </a:lnTo>
                    <a:lnTo>
                      <a:pt x="87" y="651"/>
                    </a:lnTo>
                    <a:lnTo>
                      <a:pt x="87" y="651"/>
                    </a:lnTo>
                    <a:lnTo>
                      <a:pt x="88" y="649"/>
                    </a:lnTo>
                    <a:lnTo>
                      <a:pt x="90" y="647"/>
                    </a:lnTo>
                    <a:lnTo>
                      <a:pt x="92" y="647"/>
                    </a:lnTo>
                    <a:lnTo>
                      <a:pt x="94" y="645"/>
                    </a:lnTo>
                    <a:lnTo>
                      <a:pt x="94" y="644"/>
                    </a:lnTo>
                    <a:lnTo>
                      <a:pt x="96" y="644"/>
                    </a:lnTo>
                    <a:lnTo>
                      <a:pt x="96" y="642"/>
                    </a:lnTo>
                    <a:lnTo>
                      <a:pt x="96" y="642"/>
                    </a:lnTo>
                    <a:lnTo>
                      <a:pt x="96" y="640"/>
                    </a:lnTo>
                    <a:lnTo>
                      <a:pt x="96" y="640"/>
                    </a:lnTo>
                    <a:lnTo>
                      <a:pt x="96" y="638"/>
                    </a:lnTo>
                    <a:lnTo>
                      <a:pt x="96" y="638"/>
                    </a:lnTo>
                    <a:lnTo>
                      <a:pt x="96" y="638"/>
                    </a:lnTo>
                    <a:lnTo>
                      <a:pt x="96" y="638"/>
                    </a:lnTo>
                    <a:lnTo>
                      <a:pt x="98" y="636"/>
                    </a:lnTo>
                    <a:lnTo>
                      <a:pt x="98" y="636"/>
                    </a:lnTo>
                    <a:lnTo>
                      <a:pt x="98" y="636"/>
                    </a:lnTo>
                    <a:lnTo>
                      <a:pt x="98" y="636"/>
                    </a:lnTo>
                    <a:lnTo>
                      <a:pt x="96" y="635"/>
                    </a:lnTo>
                    <a:lnTo>
                      <a:pt x="96" y="633"/>
                    </a:lnTo>
                    <a:lnTo>
                      <a:pt x="96" y="633"/>
                    </a:lnTo>
                    <a:lnTo>
                      <a:pt x="96" y="633"/>
                    </a:lnTo>
                    <a:lnTo>
                      <a:pt x="96" y="633"/>
                    </a:lnTo>
                    <a:lnTo>
                      <a:pt x="96" y="633"/>
                    </a:lnTo>
                    <a:lnTo>
                      <a:pt x="96" y="633"/>
                    </a:lnTo>
                    <a:lnTo>
                      <a:pt x="96" y="631"/>
                    </a:lnTo>
                    <a:lnTo>
                      <a:pt x="96" y="631"/>
                    </a:lnTo>
                    <a:lnTo>
                      <a:pt x="96" y="631"/>
                    </a:lnTo>
                    <a:lnTo>
                      <a:pt x="94" y="631"/>
                    </a:lnTo>
                    <a:lnTo>
                      <a:pt x="94" y="631"/>
                    </a:lnTo>
                    <a:lnTo>
                      <a:pt x="94" y="629"/>
                    </a:lnTo>
                    <a:lnTo>
                      <a:pt x="94" y="629"/>
                    </a:lnTo>
                    <a:lnTo>
                      <a:pt x="94" y="629"/>
                    </a:lnTo>
                    <a:lnTo>
                      <a:pt x="92" y="629"/>
                    </a:lnTo>
                    <a:lnTo>
                      <a:pt x="92" y="629"/>
                    </a:lnTo>
                    <a:lnTo>
                      <a:pt x="92" y="629"/>
                    </a:lnTo>
                    <a:lnTo>
                      <a:pt x="92" y="629"/>
                    </a:lnTo>
                    <a:lnTo>
                      <a:pt x="92" y="629"/>
                    </a:lnTo>
                    <a:lnTo>
                      <a:pt x="90" y="627"/>
                    </a:lnTo>
                    <a:lnTo>
                      <a:pt x="90" y="627"/>
                    </a:lnTo>
                    <a:lnTo>
                      <a:pt x="90" y="627"/>
                    </a:lnTo>
                    <a:lnTo>
                      <a:pt x="90" y="627"/>
                    </a:lnTo>
                    <a:lnTo>
                      <a:pt x="90" y="627"/>
                    </a:lnTo>
                    <a:lnTo>
                      <a:pt x="88" y="627"/>
                    </a:lnTo>
                    <a:lnTo>
                      <a:pt x="88" y="627"/>
                    </a:lnTo>
                    <a:lnTo>
                      <a:pt x="88" y="627"/>
                    </a:lnTo>
                    <a:lnTo>
                      <a:pt x="87" y="627"/>
                    </a:lnTo>
                    <a:lnTo>
                      <a:pt x="85" y="627"/>
                    </a:lnTo>
                    <a:lnTo>
                      <a:pt x="85" y="627"/>
                    </a:lnTo>
                    <a:lnTo>
                      <a:pt x="83" y="627"/>
                    </a:lnTo>
                    <a:lnTo>
                      <a:pt x="83" y="625"/>
                    </a:lnTo>
                    <a:lnTo>
                      <a:pt x="81" y="625"/>
                    </a:lnTo>
                    <a:lnTo>
                      <a:pt x="81" y="625"/>
                    </a:lnTo>
                    <a:lnTo>
                      <a:pt x="79" y="624"/>
                    </a:lnTo>
                    <a:lnTo>
                      <a:pt x="79" y="624"/>
                    </a:lnTo>
                    <a:lnTo>
                      <a:pt x="79" y="624"/>
                    </a:lnTo>
                    <a:lnTo>
                      <a:pt x="78" y="624"/>
                    </a:lnTo>
                    <a:lnTo>
                      <a:pt x="78" y="624"/>
                    </a:lnTo>
                    <a:lnTo>
                      <a:pt x="78" y="622"/>
                    </a:lnTo>
                    <a:lnTo>
                      <a:pt x="78" y="622"/>
                    </a:lnTo>
                    <a:lnTo>
                      <a:pt x="78" y="622"/>
                    </a:lnTo>
                    <a:lnTo>
                      <a:pt x="78" y="622"/>
                    </a:lnTo>
                    <a:lnTo>
                      <a:pt x="76" y="620"/>
                    </a:lnTo>
                    <a:lnTo>
                      <a:pt x="76" y="620"/>
                    </a:lnTo>
                    <a:lnTo>
                      <a:pt x="76" y="618"/>
                    </a:lnTo>
                    <a:lnTo>
                      <a:pt x="74" y="616"/>
                    </a:lnTo>
                    <a:lnTo>
                      <a:pt x="74" y="616"/>
                    </a:lnTo>
                    <a:lnTo>
                      <a:pt x="74" y="615"/>
                    </a:lnTo>
                    <a:lnTo>
                      <a:pt x="74" y="615"/>
                    </a:lnTo>
                    <a:lnTo>
                      <a:pt x="74" y="613"/>
                    </a:lnTo>
                    <a:lnTo>
                      <a:pt x="74" y="611"/>
                    </a:lnTo>
                    <a:lnTo>
                      <a:pt x="74" y="611"/>
                    </a:lnTo>
                    <a:lnTo>
                      <a:pt x="74" y="611"/>
                    </a:lnTo>
                    <a:lnTo>
                      <a:pt x="74" y="611"/>
                    </a:lnTo>
                    <a:lnTo>
                      <a:pt x="74" y="609"/>
                    </a:lnTo>
                    <a:lnTo>
                      <a:pt x="74" y="609"/>
                    </a:lnTo>
                    <a:lnTo>
                      <a:pt x="74" y="609"/>
                    </a:lnTo>
                    <a:lnTo>
                      <a:pt x="74" y="609"/>
                    </a:lnTo>
                    <a:lnTo>
                      <a:pt x="74" y="607"/>
                    </a:lnTo>
                    <a:lnTo>
                      <a:pt x="74" y="607"/>
                    </a:lnTo>
                    <a:lnTo>
                      <a:pt x="74" y="607"/>
                    </a:lnTo>
                    <a:lnTo>
                      <a:pt x="76" y="607"/>
                    </a:lnTo>
                    <a:lnTo>
                      <a:pt x="76" y="606"/>
                    </a:lnTo>
                    <a:lnTo>
                      <a:pt x="78" y="606"/>
                    </a:lnTo>
                    <a:lnTo>
                      <a:pt x="78" y="606"/>
                    </a:lnTo>
                    <a:lnTo>
                      <a:pt x="79" y="604"/>
                    </a:lnTo>
                    <a:lnTo>
                      <a:pt x="81" y="604"/>
                    </a:lnTo>
                    <a:lnTo>
                      <a:pt x="81" y="604"/>
                    </a:lnTo>
                    <a:lnTo>
                      <a:pt x="83" y="604"/>
                    </a:lnTo>
                    <a:lnTo>
                      <a:pt x="83" y="604"/>
                    </a:lnTo>
                    <a:lnTo>
                      <a:pt x="83" y="604"/>
                    </a:lnTo>
                    <a:lnTo>
                      <a:pt x="83" y="604"/>
                    </a:lnTo>
                    <a:lnTo>
                      <a:pt x="85" y="604"/>
                    </a:lnTo>
                    <a:lnTo>
                      <a:pt x="85" y="604"/>
                    </a:lnTo>
                    <a:lnTo>
                      <a:pt x="85" y="604"/>
                    </a:lnTo>
                    <a:lnTo>
                      <a:pt x="87" y="604"/>
                    </a:lnTo>
                    <a:lnTo>
                      <a:pt x="87" y="604"/>
                    </a:lnTo>
                    <a:lnTo>
                      <a:pt x="87" y="604"/>
                    </a:lnTo>
                    <a:lnTo>
                      <a:pt x="88" y="602"/>
                    </a:lnTo>
                    <a:lnTo>
                      <a:pt x="90" y="602"/>
                    </a:lnTo>
                    <a:lnTo>
                      <a:pt x="90" y="600"/>
                    </a:lnTo>
                    <a:lnTo>
                      <a:pt x="90" y="598"/>
                    </a:lnTo>
                    <a:lnTo>
                      <a:pt x="90" y="598"/>
                    </a:lnTo>
                    <a:lnTo>
                      <a:pt x="90" y="597"/>
                    </a:lnTo>
                    <a:lnTo>
                      <a:pt x="88" y="597"/>
                    </a:lnTo>
                    <a:lnTo>
                      <a:pt x="87" y="595"/>
                    </a:lnTo>
                    <a:lnTo>
                      <a:pt x="85" y="595"/>
                    </a:lnTo>
                    <a:lnTo>
                      <a:pt x="83" y="595"/>
                    </a:lnTo>
                    <a:lnTo>
                      <a:pt x="81" y="595"/>
                    </a:lnTo>
                    <a:lnTo>
                      <a:pt x="81" y="595"/>
                    </a:lnTo>
                    <a:lnTo>
                      <a:pt x="79" y="595"/>
                    </a:lnTo>
                    <a:lnTo>
                      <a:pt x="79" y="595"/>
                    </a:lnTo>
                    <a:lnTo>
                      <a:pt x="79" y="595"/>
                    </a:lnTo>
                    <a:lnTo>
                      <a:pt x="79" y="595"/>
                    </a:lnTo>
                    <a:lnTo>
                      <a:pt x="78" y="595"/>
                    </a:lnTo>
                    <a:lnTo>
                      <a:pt x="76" y="595"/>
                    </a:lnTo>
                    <a:lnTo>
                      <a:pt x="74" y="597"/>
                    </a:lnTo>
                    <a:lnTo>
                      <a:pt x="74" y="597"/>
                    </a:lnTo>
                    <a:lnTo>
                      <a:pt x="72" y="597"/>
                    </a:lnTo>
                    <a:lnTo>
                      <a:pt x="69" y="597"/>
                    </a:lnTo>
                    <a:lnTo>
                      <a:pt x="67" y="598"/>
                    </a:lnTo>
                    <a:lnTo>
                      <a:pt x="65" y="598"/>
                    </a:lnTo>
                    <a:lnTo>
                      <a:pt x="65" y="600"/>
                    </a:lnTo>
                    <a:lnTo>
                      <a:pt x="65" y="600"/>
                    </a:lnTo>
                    <a:lnTo>
                      <a:pt x="65" y="600"/>
                    </a:lnTo>
                    <a:lnTo>
                      <a:pt x="65" y="600"/>
                    </a:lnTo>
                    <a:lnTo>
                      <a:pt x="63" y="600"/>
                    </a:lnTo>
                    <a:lnTo>
                      <a:pt x="61" y="602"/>
                    </a:lnTo>
                    <a:lnTo>
                      <a:pt x="58" y="602"/>
                    </a:lnTo>
                    <a:lnTo>
                      <a:pt x="56" y="602"/>
                    </a:lnTo>
                    <a:lnTo>
                      <a:pt x="56" y="602"/>
                    </a:lnTo>
                    <a:lnTo>
                      <a:pt x="54" y="602"/>
                    </a:lnTo>
                    <a:lnTo>
                      <a:pt x="52" y="602"/>
                    </a:lnTo>
                    <a:lnTo>
                      <a:pt x="52" y="602"/>
                    </a:lnTo>
                    <a:lnTo>
                      <a:pt x="51" y="602"/>
                    </a:lnTo>
                    <a:lnTo>
                      <a:pt x="51" y="602"/>
                    </a:lnTo>
                    <a:lnTo>
                      <a:pt x="51" y="602"/>
                    </a:lnTo>
                    <a:lnTo>
                      <a:pt x="49" y="600"/>
                    </a:lnTo>
                    <a:lnTo>
                      <a:pt x="49" y="598"/>
                    </a:lnTo>
                    <a:lnTo>
                      <a:pt x="49" y="598"/>
                    </a:lnTo>
                    <a:lnTo>
                      <a:pt x="51" y="597"/>
                    </a:lnTo>
                    <a:lnTo>
                      <a:pt x="51" y="595"/>
                    </a:lnTo>
                    <a:lnTo>
                      <a:pt x="51" y="595"/>
                    </a:lnTo>
                    <a:lnTo>
                      <a:pt x="51" y="595"/>
                    </a:lnTo>
                    <a:lnTo>
                      <a:pt x="52" y="595"/>
                    </a:lnTo>
                    <a:lnTo>
                      <a:pt x="52" y="595"/>
                    </a:lnTo>
                    <a:lnTo>
                      <a:pt x="54" y="593"/>
                    </a:lnTo>
                    <a:lnTo>
                      <a:pt x="54" y="593"/>
                    </a:lnTo>
                    <a:lnTo>
                      <a:pt x="54" y="591"/>
                    </a:lnTo>
                    <a:lnTo>
                      <a:pt x="56" y="589"/>
                    </a:lnTo>
                    <a:lnTo>
                      <a:pt x="56" y="589"/>
                    </a:lnTo>
                    <a:lnTo>
                      <a:pt x="56" y="589"/>
                    </a:lnTo>
                    <a:lnTo>
                      <a:pt x="56" y="589"/>
                    </a:lnTo>
                    <a:lnTo>
                      <a:pt x="56" y="589"/>
                    </a:lnTo>
                    <a:lnTo>
                      <a:pt x="58" y="589"/>
                    </a:lnTo>
                    <a:lnTo>
                      <a:pt x="58" y="588"/>
                    </a:lnTo>
                    <a:lnTo>
                      <a:pt x="58" y="588"/>
                    </a:lnTo>
                    <a:lnTo>
                      <a:pt x="58" y="588"/>
                    </a:lnTo>
                    <a:lnTo>
                      <a:pt x="58" y="588"/>
                    </a:lnTo>
                    <a:lnTo>
                      <a:pt x="58" y="586"/>
                    </a:lnTo>
                    <a:lnTo>
                      <a:pt x="58" y="586"/>
                    </a:lnTo>
                    <a:lnTo>
                      <a:pt x="60" y="586"/>
                    </a:lnTo>
                    <a:lnTo>
                      <a:pt x="60" y="586"/>
                    </a:lnTo>
                    <a:lnTo>
                      <a:pt x="60" y="584"/>
                    </a:lnTo>
                    <a:lnTo>
                      <a:pt x="60" y="584"/>
                    </a:lnTo>
                    <a:lnTo>
                      <a:pt x="60" y="584"/>
                    </a:lnTo>
                    <a:lnTo>
                      <a:pt x="61" y="584"/>
                    </a:lnTo>
                    <a:lnTo>
                      <a:pt x="61" y="584"/>
                    </a:lnTo>
                    <a:lnTo>
                      <a:pt x="63" y="580"/>
                    </a:lnTo>
                    <a:lnTo>
                      <a:pt x="63" y="580"/>
                    </a:lnTo>
                    <a:lnTo>
                      <a:pt x="63" y="580"/>
                    </a:lnTo>
                    <a:lnTo>
                      <a:pt x="63" y="578"/>
                    </a:lnTo>
                    <a:lnTo>
                      <a:pt x="63" y="578"/>
                    </a:lnTo>
                    <a:lnTo>
                      <a:pt x="63" y="577"/>
                    </a:lnTo>
                    <a:lnTo>
                      <a:pt x="63" y="577"/>
                    </a:lnTo>
                    <a:lnTo>
                      <a:pt x="61" y="577"/>
                    </a:lnTo>
                    <a:lnTo>
                      <a:pt x="61" y="575"/>
                    </a:lnTo>
                    <a:lnTo>
                      <a:pt x="61" y="573"/>
                    </a:lnTo>
                    <a:lnTo>
                      <a:pt x="60" y="571"/>
                    </a:lnTo>
                    <a:lnTo>
                      <a:pt x="60" y="571"/>
                    </a:lnTo>
                    <a:lnTo>
                      <a:pt x="58" y="569"/>
                    </a:lnTo>
                    <a:lnTo>
                      <a:pt x="58" y="569"/>
                    </a:lnTo>
                    <a:lnTo>
                      <a:pt x="58" y="569"/>
                    </a:lnTo>
                    <a:lnTo>
                      <a:pt x="58" y="569"/>
                    </a:lnTo>
                    <a:lnTo>
                      <a:pt x="58" y="569"/>
                    </a:lnTo>
                    <a:lnTo>
                      <a:pt x="58" y="569"/>
                    </a:lnTo>
                    <a:lnTo>
                      <a:pt x="58" y="568"/>
                    </a:lnTo>
                    <a:lnTo>
                      <a:pt x="58" y="568"/>
                    </a:lnTo>
                    <a:lnTo>
                      <a:pt x="58" y="568"/>
                    </a:lnTo>
                    <a:lnTo>
                      <a:pt x="58" y="568"/>
                    </a:lnTo>
                    <a:lnTo>
                      <a:pt x="58" y="568"/>
                    </a:lnTo>
                    <a:lnTo>
                      <a:pt x="58" y="568"/>
                    </a:lnTo>
                    <a:lnTo>
                      <a:pt x="56" y="568"/>
                    </a:lnTo>
                    <a:lnTo>
                      <a:pt x="56" y="568"/>
                    </a:lnTo>
                    <a:lnTo>
                      <a:pt x="56" y="566"/>
                    </a:lnTo>
                    <a:lnTo>
                      <a:pt x="56" y="566"/>
                    </a:lnTo>
                    <a:lnTo>
                      <a:pt x="56" y="566"/>
                    </a:lnTo>
                    <a:lnTo>
                      <a:pt x="56" y="566"/>
                    </a:lnTo>
                    <a:lnTo>
                      <a:pt x="54" y="566"/>
                    </a:lnTo>
                    <a:lnTo>
                      <a:pt x="54" y="566"/>
                    </a:lnTo>
                    <a:lnTo>
                      <a:pt x="54" y="564"/>
                    </a:lnTo>
                    <a:lnTo>
                      <a:pt x="54" y="564"/>
                    </a:lnTo>
                    <a:lnTo>
                      <a:pt x="54" y="564"/>
                    </a:lnTo>
                    <a:lnTo>
                      <a:pt x="52" y="564"/>
                    </a:lnTo>
                    <a:lnTo>
                      <a:pt x="52" y="564"/>
                    </a:lnTo>
                    <a:lnTo>
                      <a:pt x="52" y="564"/>
                    </a:lnTo>
                    <a:lnTo>
                      <a:pt x="49" y="564"/>
                    </a:lnTo>
                    <a:lnTo>
                      <a:pt x="49" y="564"/>
                    </a:lnTo>
                    <a:lnTo>
                      <a:pt x="49" y="564"/>
                    </a:lnTo>
                    <a:lnTo>
                      <a:pt x="49" y="564"/>
                    </a:lnTo>
                    <a:lnTo>
                      <a:pt x="49" y="566"/>
                    </a:lnTo>
                    <a:lnTo>
                      <a:pt x="47" y="566"/>
                    </a:lnTo>
                    <a:lnTo>
                      <a:pt x="49" y="568"/>
                    </a:lnTo>
                    <a:lnTo>
                      <a:pt x="49" y="569"/>
                    </a:lnTo>
                    <a:lnTo>
                      <a:pt x="51" y="569"/>
                    </a:lnTo>
                    <a:lnTo>
                      <a:pt x="51" y="569"/>
                    </a:lnTo>
                    <a:lnTo>
                      <a:pt x="51" y="569"/>
                    </a:lnTo>
                    <a:lnTo>
                      <a:pt x="51" y="571"/>
                    </a:lnTo>
                    <a:lnTo>
                      <a:pt x="52" y="573"/>
                    </a:lnTo>
                    <a:lnTo>
                      <a:pt x="51" y="573"/>
                    </a:lnTo>
                    <a:lnTo>
                      <a:pt x="51" y="573"/>
                    </a:lnTo>
                    <a:lnTo>
                      <a:pt x="51" y="573"/>
                    </a:lnTo>
                    <a:lnTo>
                      <a:pt x="51" y="573"/>
                    </a:lnTo>
                    <a:lnTo>
                      <a:pt x="49" y="573"/>
                    </a:lnTo>
                    <a:lnTo>
                      <a:pt x="49" y="573"/>
                    </a:lnTo>
                    <a:lnTo>
                      <a:pt x="49" y="573"/>
                    </a:lnTo>
                    <a:lnTo>
                      <a:pt x="49" y="573"/>
                    </a:lnTo>
                    <a:lnTo>
                      <a:pt x="47" y="573"/>
                    </a:lnTo>
                    <a:lnTo>
                      <a:pt x="47" y="573"/>
                    </a:lnTo>
                    <a:lnTo>
                      <a:pt x="47" y="573"/>
                    </a:lnTo>
                    <a:lnTo>
                      <a:pt x="45" y="573"/>
                    </a:lnTo>
                    <a:lnTo>
                      <a:pt x="45" y="571"/>
                    </a:lnTo>
                    <a:lnTo>
                      <a:pt x="45" y="571"/>
                    </a:lnTo>
                    <a:lnTo>
                      <a:pt x="41" y="571"/>
                    </a:lnTo>
                    <a:lnTo>
                      <a:pt x="40" y="573"/>
                    </a:lnTo>
                    <a:lnTo>
                      <a:pt x="40" y="573"/>
                    </a:lnTo>
                    <a:lnTo>
                      <a:pt x="38" y="573"/>
                    </a:lnTo>
                    <a:lnTo>
                      <a:pt x="38" y="573"/>
                    </a:lnTo>
                    <a:lnTo>
                      <a:pt x="38" y="573"/>
                    </a:lnTo>
                    <a:lnTo>
                      <a:pt x="36" y="573"/>
                    </a:lnTo>
                    <a:lnTo>
                      <a:pt x="34" y="575"/>
                    </a:lnTo>
                    <a:lnTo>
                      <a:pt x="34" y="575"/>
                    </a:lnTo>
                    <a:lnTo>
                      <a:pt x="34" y="575"/>
                    </a:lnTo>
                    <a:lnTo>
                      <a:pt x="34" y="575"/>
                    </a:lnTo>
                    <a:lnTo>
                      <a:pt x="34" y="575"/>
                    </a:lnTo>
                    <a:lnTo>
                      <a:pt x="32" y="575"/>
                    </a:lnTo>
                    <a:lnTo>
                      <a:pt x="31" y="575"/>
                    </a:lnTo>
                    <a:lnTo>
                      <a:pt x="31" y="575"/>
                    </a:lnTo>
                    <a:lnTo>
                      <a:pt x="31" y="575"/>
                    </a:lnTo>
                    <a:lnTo>
                      <a:pt x="31" y="575"/>
                    </a:lnTo>
                    <a:lnTo>
                      <a:pt x="29" y="575"/>
                    </a:lnTo>
                    <a:lnTo>
                      <a:pt x="29" y="575"/>
                    </a:lnTo>
                    <a:lnTo>
                      <a:pt x="29" y="573"/>
                    </a:lnTo>
                    <a:lnTo>
                      <a:pt x="29" y="573"/>
                    </a:lnTo>
                    <a:lnTo>
                      <a:pt x="29" y="573"/>
                    </a:lnTo>
                    <a:lnTo>
                      <a:pt x="27" y="573"/>
                    </a:lnTo>
                    <a:lnTo>
                      <a:pt x="27" y="573"/>
                    </a:lnTo>
                    <a:lnTo>
                      <a:pt x="27" y="571"/>
                    </a:lnTo>
                    <a:lnTo>
                      <a:pt x="27" y="571"/>
                    </a:lnTo>
                    <a:lnTo>
                      <a:pt x="27" y="571"/>
                    </a:lnTo>
                    <a:lnTo>
                      <a:pt x="25" y="571"/>
                    </a:lnTo>
                    <a:lnTo>
                      <a:pt x="25" y="569"/>
                    </a:lnTo>
                    <a:lnTo>
                      <a:pt x="25" y="569"/>
                    </a:lnTo>
                    <a:lnTo>
                      <a:pt x="25" y="568"/>
                    </a:lnTo>
                    <a:lnTo>
                      <a:pt x="27" y="568"/>
                    </a:lnTo>
                    <a:lnTo>
                      <a:pt x="27" y="566"/>
                    </a:lnTo>
                    <a:lnTo>
                      <a:pt x="27" y="566"/>
                    </a:lnTo>
                    <a:lnTo>
                      <a:pt x="27" y="566"/>
                    </a:lnTo>
                    <a:lnTo>
                      <a:pt x="29" y="566"/>
                    </a:lnTo>
                    <a:lnTo>
                      <a:pt x="29" y="566"/>
                    </a:lnTo>
                    <a:lnTo>
                      <a:pt x="29" y="564"/>
                    </a:lnTo>
                    <a:lnTo>
                      <a:pt x="31" y="564"/>
                    </a:lnTo>
                    <a:lnTo>
                      <a:pt x="31" y="564"/>
                    </a:lnTo>
                    <a:lnTo>
                      <a:pt x="31" y="564"/>
                    </a:lnTo>
                    <a:lnTo>
                      <a:pt x="31" y="564"/>
                    </a:lnTo>
                    <a:lnTo>
                      <a:pt x="31" y="564"/>
                    </a:lnTo>
                    <a:lnTo>
                      <a:pt x="31" y="562"/>
                    </a:lnTo>
                    <a:lnTo>
                      <a:pt x="32" y="562"/>
                    </a:lnTo>
                    <a:lnTo>
                      <a:pt x="32" y="562"/>
                    </a:lnTo>
                    <a:lnTo>
                      <a:pt x="32" y="562"/>
                    </a:lnTo>
                    <a:lnTo>
                      <a:pt x="34" y="560"/>
                    </a:lnTo>
                    <a:lnTo>
                      <a:pt x="32" y="559"/>
                    </a:lnTo>
                    <a:lnTo>
                      <a:pt x="32" y="559"/>
                    </a:lnTo>
                    <a:lnTo>
                      <a:pt x="32" y="557"/>
                    </a:lnTo>
                    <a:lnTo>
                      <a:pt x="31" y="557"/>
                    </a:lnTo>
                    <a:lnTo>
                      <a:pt x="31" y="557"/>
                    </a:lnTo>
                    <a:lnTo>
                      <a:pt x="31" y="557"/>
                    </a:lnTo>
                    <a:lnTo>
                      <a:pt x="29" y="557"/>
                    </a:lnTo>
                    <a:lnTo>
                      <a:pt x="27" y="557"/>
                    </a:lnTo>
                    <a:lnTo>
                      <a:pt x="27" y="557"/>
                    </a:lnTo>
                    <a:lnTo>
                      <a:pt x="25" y="557"/>
                    </a:lnTo>
                    <a:lnTo>
                      <a:pt x="23" y="557"/>
                    </a:lnTo>
                    <a:lnTo>
                      <a:pt x="23" y="557"/>
                    </a:lnTo>
                    <a:lnTo>
                      <a:pt x="23" y="557"/>
                    </a:lnTo>
                    <a:lnTo>
                      <a:pt x="22" y="557"/>
                    </a:lnTo>
                    <a:lnTo>
                      <a:pt x="22" y="557"/>
                    </a:lnTo>
                    <a:lnTo>
                      <a:pt x="22" y="557"/>
                    </a:lnTo>
                    <a:lnTo>
                      <a:pt x="20" y="557"/>
                    </a:lnTo>
                    <a:lnTo>
                      <a:pt x="18" y="557"/>
                    </a:lnTo>
                    <a:lnTo>
                      <a:pt x="16" y="557"/>
                    </a:lnTo>
                    <a:lnTo>
                      <a:pt x="16" y="557"/>
                    </a:lnTo>
                    <a:lnTo>
                      <a:pt x="14" y="557"/>
                    </a:lnTo>
                    <a:lnTo>
                      <a:pt x="14" y="557"/>
                    </a:lnTo>
                    <a:lnTo>
                      <a:pt x="13" y="557"/>
                    </a:lnTo>
                    <a:lnTo>
                      <a:pt x="13" y="557"/>
                    </a:lnTo>
                    <a:lnTo>
                      <a:pt x="13" y="557"/>
                    </a:lnTo>
                    <a:lnTo>
                      <a:pt x="13" y="557"/>
                    </a:lnTo>
                    <a:lnTo>
                      <a:pt x="11" y="555"/>
                    </a:lnTo>
                    <a:lnTo>
                      <a:pt x="11" y="555"/>
                    </a:lnTo>
                    <a:lnTo>
                      <a:pt x="11" y="555"/>
                    </a:lnTo>
                    <a:lnTo>
                      <a:pt x="11" y="555"/>
                    </a:lnTo>
                    <a:lnTo>
                      <a:pt x="11" y="555"/>
                    </a:lnTo>
                    <a:lnTo>
                      <a:pt x="9" y="555"/>
                    </a:lnTo>
                    <a:lnTo>
                      <a:pt x="9" y="555"/>
                    </a:lnTo>
                    <a:lnTo>
                      <a:pt x="9" y="555"/>
                    </a:lnTo>
                    <a:lnTo>
                      <a:pt x="9" y="555"/>
                    </a:lnTo>
                    <a:lnTo>
                      <a:pt x="7" y="555"/>
                    </a:lnTo>
                    <a:lnTo>
                      <a:pt x="7" y="555"/>
                    </a:lnTo>
                    <a:lnTo>
                      <a:pt x="7" y="553"/>
                    </a:lnTo>
                    <a:lnTo>
                      <a:pt x="7" y="553"/>
                    </a:lnTo>
                    <a:lnTo>
                      <a:pt x="5" y="553"/>
                    </a:lnTo>
                    <a:lnTo>
                      <a:pt x="5" y="553"/>
                    </a:lnTo>
                    <a:lnTo>
                      <a:pt x="5" y="553"/>
                    </a:lnTo>
                    <a:lnTo>
                      <a:pt x="5" y="553"/>
                    </a:lnTo>
                    <a:lnTo>
                      <a:pt x="5" y="553"/>
                    </a:lnTo>
                    <a:lnTo>
                      <a:pt x="5" y="553"/>
                    </a:lnTo>
                    <a:lnTo>
                      <a:pt x="5" y="551"/>
                    </a:lnTo>
                    <a:lnTo>
                      <a:pt x="5" y="551"/>
                    </a:lnTo>
                    <a:lnTo>
                      <a:pt x="5" y="551"/>
                    </a:lnTo>
                    <a:lnTo>
                      <a:pt x="5" y="551"/>
                    </a:lnTo>
                    <a:lnTo>
                      <a:pt x="3" y="551"/>
                    </a:lnTo>
                    <a:lnTo>
                      <a:pt x="3" y="550"/>
                    </a:lnTo>
                    <a:lnTo>
                      <a:pt x="3" y="550"/>
                    </a:lnTo>
                    <a:lnTo>
                      <a:pt x="3" y="550"/>
                    </a:lnTo>
                    <a:lnTo>
                      <a:pt x="3" y="550"/>
                    </a:lnTo>
                    <a:lnTo>
                      <a:pt x="3" y="548"/>
                    </a:lnTo>
                    <a:lnTo>
                      <a:pt x="3" y="548"/>
                    </a:lnTo>
                    <a:lnTo>
                      <a:pt x="5" y="548"/>
                    </a:lnTo>
                    <a:lnTo>
                      <a:pt x="5" y="546"/>
                    </a:lnTo>
                    <a:lnTo>
                      <a:pt x="5" y="546"/>
                    </a:lnTo>
                    <a:lnTo>
                      <a:pt x="5" y="546"/>
                    </a:lnTo>
                    <a:lnTo>
                      <a:pt x="5" y="546"/>
                    </a:lnTo>
                    <a:lnTo>
                      <a:pt x="5" y="546"/>
                    </a:lnTo>
                    <a:lnTo>
                      <a:pt x="7" y="546"/>
                    </a:lnTo>
                    <a:lnTo>
                      <a:pt x="7" y="546"/>
                    </a:lnTo>
                    <a:lnTo>
                      <a:pt x="7" y="546"/>
                    </a:lnTo>
                    <a:lnTo>
                      <a:pt x="9" y="546"/>
                    </a:lnTo>
                    <a:lnTo>
                      <a:pt x="9" y="546"/>
                    </a:lnTo>
                    <a:lnTo>
                      <a:pt x="11" y="546"/>
                    </a:lnTo>
                    <a:lnTo>
                      <a:pt x="13" y="546"/>
                    </a:lnTo>
                    <a:lnTo>
                      <a:pt x="13" y="546"/>
                    </a:lnTo>
                    <a:lnTo>
                      <a:pt x="14" y="546"/>
                    </a:lnTo>
                    <a:lnTo>
                      <a:pt x="16" y="546"/>
                    </a:lnTo>
                    <a:lnTo>
                      <a:pt x="18" y="546"/>
                    </a:lnTo>
                    <a:lnTo>
                      <a:pt x="18" y="546"/>
                    </a:lnTo>
                    <a:lnTo>
                      <a:pt x="20" y="546"/>
                    </a:lnTo>
                    <a:lnTo>
                      <a:pt x="22" y="546"/>
                    </a:lnTo>
                    <a:lnTo>
                      <a:pt x="23" y="546"/>
                    </a:lnTo>
                    <a:lnTo>
                      <a:pt x="25" y="546"/>
                    </a:lnTo>
                    <a:lnTo>
                      <a:pt x="27" y="546"/>
                    </a:lnTo>
                    <a:lnTo>
                      <a:pt x="27" y="546"/>
                    </a:lnTo>
                    <a:lnTo>
                      <a:pt x="29" y="548"/>
                    </a:lnTo>
                    <a:lnTo>
                      <a:pt x="31" y="548"/>
                    </a:lnTo>
                    <a:lnTo>
                      <a:pt x="32" y="548"/>
                    </a:lnTo>
                    <a:lnTo>
                      <a:pt x="32" y="548"/>
                    </a:lnTo>
                    <a:lnTo>
                      <a:pt x="34" y="550"/>
                    </a:lnTo>
                    <a:lnTo>
                      <a:pt x="34" y="548"/>
                    </a:lnTo>
                    <a:lnTo>
                      <a:pt x="34" y="548"/>
                    </a:lnTo>
                    <a:lnTo>
                      <a:pt x="36" y="548"/>
                    </a:lnTo>
                    <a:lnTo>
                      <a:pt x="38" y="546"/>
                    </a:lnTo>
                    <a:lnTo>
                      <a:pt x="40" y="544"/>
                    </a:lnTo>
                    <a:lnTo>
                      <a:pt x="40" y="542"/>
                    </a:lnTo>
                    <a:lnTo>
                      <a:pt x="40" y="540"/>
                    </a:lnTo>
                    <a:lnTo>
                      <a:pt x="41" y="539"/>
                    </a:lnTo>
                    <a:lnTo>
                      <a:pt x="41" y="537"/>
                    </a:lnTo>
                    <a:lnTo>
                      <a:pt x="40" y="537"/>
                    </a:lnTo>
                    <a:lnTo>
                      <a:pt x="40" y="535"/>
                    </a:lnTo>
                    <a:lnTo>
                      <a:pt x="40" y="533"/>
                    </a:lnTo>
                    <a:lnTo>
                      <a:pt x="38" y="533"/>
                    </a:lnTo>
                    <a:lnTo>
                      <a:pt x="36" y="533"/>
                    </a:lnTo>
                    <a:lnTo>
                      <a:pt x="34" y="531"/>
                    </a:lnTo>
                    <a:lnTo>
                      <a:pt x="34" y="531"/>
                    </a:lnTo>
                    <a:lnTo>
                      <a:pt x="34" y="531"/>
                    </a:lnTo>
                    <a:lnTo>
                      <a:pt x="32" y="531"/>
                    </a:lnTo>
                    <a:lnTo>
                      <a:pt x="32" y="531"/>
                    </a:lnTo>
                    <a:lnTo>
                      <a:pt x="32" y="533"/>
                    </a:lnTo>
                    <a:lnTo>
                      <a:pt x="32" y="533"/>
                    </a:lnTo>
                    <a:lnTo>
                      <a:pt x="31" y="533"/>
                    </a:lnTo>
                    <a:lnTo>
                      <a:pt x="31" y="533"/>
                    </a:lnTo>
                    <a:lnTo>
                      <a:pt x="31" y="533"/>
                    </a:lnTo>
                    <a:lnTo>
                      <a:pt x="31" y="533"/>
                    </a:lnTo>
                    <a:lnTo>
                      <a:pt x="29" y="533"/>
                    </a:lnTo>
                    <a:lnTo>
                      <a:pt x="29" y="533"/>
                    </a:lnTo>
                    <a:lnTo>
                      <a:pt x="27" y="533"/>
                    </a:lnTo>
                    <a:lnTo>
                      <a:pt x="27" y="533"/>
                    </a:lnTo>
                    <a:lnTo>
                      <a:pt x="27" y="533"/>
                    </a:lnTo>
                    <a:lnTo>
                      <a:pt x="27" y="533"/>
                    </a:lnTo>
                    <a:lnTo>
                      <a:pt x="27" y="533"/>
                    </a:lnTo>
                    <a:lnTo>
                      <a:pt x="25" y="535"/>
                    </a:lnTo>
                    <a:lnTo>
                      <a:pt x="25" y="535"/>
                    </a:lnTo>
                    <a:lnTo>
                      <a:pt x="25" y="535"/>
                    </a:lnTo>
                    <a:lnTo>
                      <a:pt x="25" y="535"/>
                    </a:lnTo>
                    <a:lnTo>
                      <a:pt x="23" y="535"/>
                    </a:lnTo>
                    <a:lnTo>
                      <a:pt x="23" y="535"/>
                    </a:lnTo>
                    <a:lnTo>
                      <a:pt x="22" y="535"/>
                    </a:lnTo>
                    <a:lnTo>
                      <a:pt x="22" y="535"/>
                    </a:lnTo>
                    <a:lnTo>
                      <a:pt x="22" y="535"/>
                    </a:lnTo>
                    <a:lnTo>
                      <a:pt x="22" y="535"/>
                    </a:lnTo>
                    <a:lnTo>
                      <a:pt x="20" y="537"/>
                    </a:lnTo>
                    <a:lnTo>
                      <a:pt x="20" y="537"/>
                    </a:lnTo>
                    <a:lnTo>
                      <a:pt x="18" y="537"/>
                    </a:lnTo>
                    <a:lnTo>
                      <a:pt x="18" y="537"/>
                    </a:lnTo>
                    <a:lnTo>
                      <a:pt x="16" y="537"/>
                    </a:lnTo>
                    <a:lnTo>
                      <a:pt x="16" y="537"/>
                    </a:lnTo>
                    <a:lnTo>
                      <a:pt x="16" y="537"/>
                    </a:lnTo>
                    <a:lnTo>
                      <a:pt x="16" y="537"/>
                    </a:lnTo>
                    <a:lnTo>
                      <a:pt x="16" y="537"/>
                    </a:lnTo>
                    <a:lnTo>
                      <a:pt x="16" y="537"/>
                    </a:lnTo>
                    <a:lnTo>
                      <a:pt x="16" y="537"/>
                    </a:lnTo>
                    <a:lnTo>
                      <a:pt x="14" y="537"/>
                    </a:lnTo>
                    <a:lnTo>
                      <a:pt x="14" y="537"/>
                    </a:lnTo>
                    <a:lnTo>
                      <a:pt x="13" y="537"/>
                    </a:lnTo>
                    <a:lnTo>
                      <a:pt x="13" y="537"/>
                    </a:lnTo>
                    <a:lnTo>
                      <a:pt x="13" y="537"/>
                    </a:lnTo>
                    <a:lnTo>
                      <a:pt x="11" y="537"/>
                    </a:lnTo>
                    <a:lnTo>
                      <a:pt x="11" y="537"/>
                    </a:lnTo>
                    <a:lnTo>
                      <a:pt x="9" y="537"/>
                    </a:lnTo>
                    <a:lnTo>
                      <a:pt x="9" y="537"/>
                    </a:lnTo>
                    <a:lnTo>
                      <a:pt x="9" y="537"/>
                    </a:lnTo>
                    <a:lnTo>
                      <a:pt x="9" y="537"/>
                    </a:lnTo>
                    <a:lnTo>
                      <a:pt x="9" y="537"/>
                    </a:lnTo>
                    <a:lnTo>
                      <a:pt x="7" y="537"/>
                    </a:lnTo>
                    <a:lnTo>
                      <a:pt x="5" y="537"/>
                    </a:lnTo>
                    <a:lnTo>
                      <a:pt x="5" y="537"/>
                    </a:lnTo>
                    <a:lnTo>
                      <a:pt x="5" y="537"/>
                    </a:lnTo>
                    <a:lnTo>
                      <a:pt x="5" y="535"/>
                    </a:lnTo>
                    <a:lnTo>
                      <a:pt x="5" y="535"/>
                    </a:lnTo>
                    <a:lnTo>
                      <a:pt x="5" y="535"/>
                    </a:lnTo>
                    <a:lnTo>
                      <a:pt x="5" y="535"/>
                    </a:lnTo>
                    <a:lnTo>
                      <a:pt x="5" y="535"/>
                    </a:lnTo>
                    <a:lnTo>
                      <a:pt x="5" y="535"/>
                    </a:lnTo>
                    <a:lnTo>
                      <a:pt x="5" y="533"/>
                    </a:lnTo>
                    <a:lnTo>
                      <a:pt x="3" y="533"/>
                    </a:lnTo>
                    <a:lnTo>
                      <a:pt x="3" y="533"/>
                    </a:lnTo>
                    <a:lnTo>
                      <a:pt x="3" y="533"/>
                    </a:lnTo>
                    <a:lnTo>
                      <a:pt x="3" y="531"/>
                    </a:lnTo>
                    <a:lnTo>
                      <a:pt x="3" y="531"/>
                    </a:lnTo>
                    <a:lnTo>
                      <a:pt x="3" y="531"/>
                    </a:lnTo>
                    <a:lnTo>
                      <a:pt x="3" y="531"/>
                    </a:lnTo>
                    <a:lnTo>
                      <a:pt x="3" y="530"/>
                    </a:lnTo>
                    <a:lnTo>
                      <a:pt x="3" y="530"/>
                    </a:lnTo>
                    <a:lnTo>
                      <a:pt x="3" y="528"/>
                    </a:lnTo>
                    <a:lnTo>
                      <a:pt x="3" y="528"/>
                    </a:lnTo>
                    <a:lnTo>
                      <a:pt x="3" y="528"/>
                    </a:lnTo>
                    <a:lnTo>
                      <a:pt x="3" y="526"/>
                    </a:lnTo>
                    <a:lnTo>
                      <a:pt x="5" y="526"/>
                    </a:lnTo>
                    <a:lnTo>
                      <a:pt x="5" y="526"/>
                    </a:lnTo>
                    <a:lnTo>
                      <a:pt x="7" y="524"/>
                    </a:lnTo>
                    <a:lnTo>
                      <a:pt x="7" y="524"/>
                    </a:lnTo>
                    <a:lnTo>
                      <a:pt x="7" y="524"/>
                    </a:lnTo>
                    <a:lnTo>
                      <a:pt x="7" y="524"/>
                    </a:lnTo>
                    <a:lnTo>
                      <a:pt x="9" y="524"/>
                    </a:lnTo>
                    <a:lnTo>
                      <a:pt x="9" y="524"/>
                    </a:lnTo>
                    <a:lnTo>
                      <a:pt x="11" y="524"/>
                    </a:lnTo>
                    <a:lnTo>
                      <a:pt x="13" y="524"/>
                    </a:lnTo>
                    <a:lnTo>
                      <a:pt x="14" y="526"/>
                    </a:lnTo>
                    <a:lnTo>
                      <a:pt x="16" y="526"/>
                    </a:lnTo>
                    <a:lnTo>
                      <a:pt x="18" y="526"/>
                    </a:lnTo>
                    <a:lnTo>
                      <a:pt x="20" y="526"/>
                    </a:lnTo>
                    <a:lnTo>
                      <a:pt x="22" y="524"/>
                    </a:lnTo>
                    <a:lnTo>
                      <a:pt x="23" y="524"/>
                    </a:lnTo>
                    <a:lnTo>
                      <a:pt x="25" y="522"/>
                    </a:lnTo>
                    <a:lnTo>
                      <a:pt x="27" y="521"/>
                    </a:lnTo>
                    <a:lnTo>
                      <a:pt x="27" y="519"/>
                    </a:lnTo>
                    <a:lnTo>
                      <a:pt x="29" y="517"/>
                    </a:lnTo>
                    <a:lnTo>
                      <a:pt x="29" y="515"/>
                    </a:lnTo>
                    <a:lnTo>
                      <a:pt x="29" y="515"/>
                    </a:lnTo>
                    <a:lnTo>
                      <a:pt x="29" y="513"/>
                    </a:lnTo>
                    <a:lnTo>
                      <a:pt x="27" y="513"/>
                    </a:lnTo>
                    <a:lnTo>
                      <a:pt x="27" y="512"/>
                    </a:lnTo>
                    <a:lnTo>
                      <a:pt x="25" y="512"/>
                    </a:lnTo>
                    <a:lnTo>
                      <a:pt x="22" y="512"/>
                    </a:lnTo>
                    <a:lnTo>
                      <a:pt x="22" y="512"/>
                    </a:lnTo>
                    <a:lnTo>
                      <a:pt x="22" y="512"/>
                    </a:lnTo>
                    <a:lnTo>
                      <a:pt x="18" y="512"/>
                    </a:lnTo>
                    <a:lnTo>
                      <a:pt x="16" y="512"/>
                    </a:lnTo>
                    <a:lnTo>
                      <a:pt x="14" y="513"/>
                    </a:lnTo>
                    <a:lnTo>
                      <a:pt x="13" y="513"/>
                    </a:lnTo>
                    <a:lnTo>
                      <a:pt x="11" y="513"/>
                    </a:lnTo>
                    <a:lnTo>
                      <a:pt x="7" y="513"/>
                    </a:lnTo>
                    <a:lnTo>
                      <a:pt x="3" y="512"/>
                    </a:lnTo>
                    <a:lnTo>
                      <a:pt x="2" y="512"/>
                    </a:lnTo>
                    <a:lnTo>
                      <a:pt x="2" y="512"/>
                    </a:lnTo>
                    <a:lnTo>
                      <a:pt x="0" y="510"/>
                    </a:lnTo>
                    <a:lnTo>
                      <a:pt x="0" y="510"/>
                    </a:lnTo>
                    <a:lnTo>
                      <a:pt x="0" y="508"/>
                    </a:lnTo>
                    <a:lnTo>
                      <a:pt x="0" y="508"/>
                    </a:lnTo>
                    <a:lnTo>
                      <a:pt x="0" y="508"/>
                    </a:lnTo>
                    <a:lnTo>
                      <a:pt x="0" y="508"/>
                    </a:lnTo>
                    <a:lnTo>
                      <a:pt x="0" y="506"/>
                    </a:lnTo>
                    <a:lnTo>
                      <a:pt x="0" y="506"/>
                    </a:lnTo>
                    <a:lnTo>
                      <a:pt x="0" y="506"/>
                    </a:lnTo>
                    <a:lnTo>
                      <a:pt x="0" y="506"/>
                    </a:lnTo>
                    <a:lnTo>
                      <a:pt x="0" y="504"/>
                    </a:lnTo>
                    <a:lnTo>
                      <a:pt x="2" y="504"/>
                    </a:lnTo>
                    <a:lnTo>
                      <a:pt x="2" y="504"/>
                    </a:lnTo>
                    <a:lnTo>
                      <a:pt x="2" y="504"/>
                    </a:lnTo>
                    <a:lnTo>
                      <a:pt x="2" y="504"/>
                    </a:lnTo>
                    <a:lnTo>
                      <a:pt x="2" y="504"/>
                    </a:lnTo>
                    <a:lnTo>
                      <a:pt x="2" y="504"/>
                    </a:lnTo>
                    <a:lnTo>
                      <a:pt x="2" y="502"/>
                    </a:lnTo>
                    <a:lnTo>
                      <a:pt x="2" y="502"/>
                    </a:lnTo>
                    <a:lnTo>
                      <a:pt x="2" y="502"/>
                    </a:lnTo>
                    <a:lnTo>
                      <a:pt x="3" y="501"/>
                    </a:lnTo>
                    <a:lnTo>
                      <a:pt x="3" y="499"/>
                    </a:lnTo>
                    <a:lnTo>
                      <a:pt x="3" y="499"/>
                    </a:lnTo>
                    <a:lnTo>
                      <a:pt x="3" y="499"/>
                    </a:lnTo>
                    <a:lnTo>
                      <a:pt x="3" y="499"/>
                    </a:lnTo>
                    <a:lnTo>
                      <a:pt x="2" y="497"/>
                    </a:lnTo>
                    <a:lnTo>
                      <a:pt x="2" y="497"/>
                    </a:lnTo>
                    <a:lnTo>
                      <a:pt x="2" y="497"/>
                    </a:lnTo>
                    <a:lnTo>
                      <a:pt x="2" y="497"/>
                    </a:lnTo>
                    <a:lnTo>
                      <a:pt x="2" y="495"/>
                    </a:lnTo>
                    <a:lnTo>
                      <a:pt x="0" y="495"/>
                    </a:lnTo>
                    <a:lnTo>
                      <a:pt x="0" y="495"/>
                    </a:lnTo>
                    <a:lnTo>
                      <a:pt x="0" y="493"/>
                    </a:lnTo>
                    <a:lnTo>
                      <a:pt x="0" y="493"/>
                    </a:lnTo>
                    <a:lnTo>
                      <a:pt x="0" y="493"/>
                    </a:lnTo>
                    <a:lnTo>
                      <a:pt x="0" y="493"/>
                    </a:lnTo>
                    <a:lnTo>
                      <a:pt x="0" y="492"/>
                    </a:lnTo>
                    <a:lnTo>
                      <a:pt x="0" y="492"/>
                    </a:lnTo>
                    <a:lnTo>
                      <a:pt x="0" y="492"/>
                    </a:lnTo>
                    <a:lnTo>
                      <a:pt x="0" y="492"/>
                    </a:lnTo>
                    <a:lnTo>
                      <a:pt x="0" y="492"/>
                    </a:lnTo>
                    <a:lnTo>
                      <a:pt x="2" y="488"/>
                    </a:lnTo>
                    <a:lnTo>
                      <a:pt x="2" y="488"/>
                    </a:lnTo>
                    <a:lnTo>
                      <a:pt x="2" y="488"/>
                    </a:lnTo>
                    <a:lnTo>
                      <a:pt x="3" y="488"/>
                    </a:lnTo>
                    <a:lnTo>
                      <a:pt x="3" y="488"/>
                    </a:lnTo>
                    <a:lnTo>
                      <a:pt x="3" y="486"/>
                    </a:lnTo>
                    <a:lnTo>
                      <a:pt x="3" y="486"/>
                    </a:lnTo>
                    <a:lnTo>
                      <a:pt x="3" y="486"/>
                    </a:lnTo>
                    <a:lnTo>
                      <a:pt x="3" y="483"/>
                    </a:lnTo>
                    <a:lnTo>
                      <a:pt x="3" y="481"/>
                    </a:lnTo>
                    <a:lnTo>
                      <a:pt x="3" y="479"/>
                    </a:lnTo>
                    <a:lnTo>
                      <a:pt x="3" y="479"/>
                    </a:lnTo>
                    <a:lnTo>
                      <a:pt x="3" y="477"/>
                    </a:lnTo>
                    <a:lnTo>
                      <a:pt x="3" y="477"/>
                    </a:lnTo>
                    <a:lnTo>
                      <a:pt x="3" y="477"/>
                    </a:lnTo>
                    <a:lnTo>
                      <a:pt x="5" y="477"/>
                    </a:lnTo>
                    <a:lnTo>
                      <a:pt x="5" y="477"/>
                    </a:lnTo>
                    <a:lnTo>
                      <a:pt x="5" y="477"/>
                    </a:lnTo>
                    <a:lnTo>
                      <a:pt x="5" y="475"/>
                    </a:lnTo>
                    <a:lnTo>
                      <a:pt x="5" y="475"/>
                    </a:lnTo>
                    <a:lnTo>
                      <a:pt x="5" y="475"/>
                    </a:lnTo>
                    <a:lnTo>
                      <a:pt x="7" y="474"/>
                    </a:lnTo>
                    <a:lnTo>
                      <a:pt x="7" y="474"/>
                    </a:lnTo>
                    <a:lnTo>
                      <a:pt x="9" y="474"/>
                    </a:lnTo>
                    <a:lnTo>
                      <a:pt x="11" y="472"/>
                    </a:lnTo>
                    <a:lnTo>
                      <a:pt x="11" y="472"/>
                    </a:lnTo>
                    <a:lnTo>
                      <a:pt x="13" y="472"/>
                    </a:lnTo>
                    <a:lnTo>
                      <a:pt x="13" y="472"/>
                    </a:lnTo>
                    <a:lnTo>
                      <a:pt x="13" y="472"/>
                    </a:lnTo>
                    <a:lnTo>
                      <a:pt x="14" y="470"/>
                    </a:lnTo>
                    <a:lnTo>
                      <a:pt x="16" y="470"/>
                    </a:lnTo>
                    <a:lnTo>
                      <a:pt x="16" y="470"/>
                    </a:lnTo>
                    <a:lnTo>
                      <a:pt x="18" y="468"/>
                    </a:lnTo>
                    <a:lnTo>
                      <a:pt x="20" y="468"/>
                    </a:lnTo>
                    <a:lnTo>
                      <a:pt x="20" y="466"/>
                    </a:lnTo>
                    <a:lnTo>
                      <a:pt x="20" y="466"/>
                    </a:lnTo>
                    <a:lnTo>
                      <a:pt x="20" y="466"/>
                    </a:lnTo>
                    <a:lnTo>
                      <a:pt x="22" y="464"/>
                    </a:lnTo>
                    <a:lnTo>
                      <a:pt x="22" y="464"/>
                    </a:lnTo>
                    <a:lnTo>
                      <a:pt x="22" y="463"/>
                    </a:lnTo>
                    <a:lnTo>
                      <a:pt x="22" y="461"/>
                    </a:lnTo>
                    <a:lnTo>
                      <a:pt x="22" y="461"/>
                    </a:lnTo>
                    <a:lnTo>
                      <a:pt x="22" y="461"/>
                    </a:lnTo>
                    <a:lnTo>
                      <a:pt x="20" y="459"/>
                    </a:lnTo>
                    <a:lnTo>
                      <a:pt x="20" y="459"/>
                    </a:lnTo>
                    <a:lnTo>
                      <a:pt x="20" y="459"/>
                    </a:lnTo>
                    <a:lnTo>
                      <a:pt x="20" y="459"/>
                    </a:lnTo>
                    <a:lnTo>
                      <a:pt x="18" y="457"/>
                    </a:lnTo>
                    <a:lnTo>
                      <a:pt x="18" y="457"/>
                    </a:lnTo>
                    <a:lnTo>
                      <a:pt x="18" y="455"/>
                    </a:lnTo>
                    <a:lnTo>
                      <a:pt x="18" y="455"/>
                    </a:lnTo>
                    <a:lnTo>
                      <a:pt x="18" y="455"/>
                    </a:lnTo>
                    <a:lnTo>
                      <a:pt x="18" y="455"/>
                    </a:lnTo>
                    <a:lnTo>
                      <a:pt x="20" y="454"/>
                    </a:lnTo>
                    <a:lnTo>
                      <a:pt x="20" y="454"/>
                    </a:lnTo>
                    <a:lnTo>
                      <a:pt x="22" y="454"/>
                    </a:lnTo>
                    <a:lnTo>
                      <a:pt x="23" y="454"/>
                    </a:lnTo>
                    <a:lnTo>
                      <a:pt x="25" y="454"/>
                    </a:lnTo>
                    <a:lnTo>
                      <a:pt x="25" y="454"/>
                    </a:lnTo>
                    <a:lnTo>
                      <a:pt x="27" y="454"/>
                    </a:lnTo>
                    <a:lnTo>
                      <a:pt x="27" y="454"/>
                    </a:lnTo>
                    <a:lnTo>
                      <a:pt x="27" y="452"/>
                    </a:lnTo>
                    <a:lnTo>
                      <a:pt x="27" y="452"/>
                    </a:lnTo>
                    <a:lnTo>
                      <a:pt x="27" y="452"/>
                    </a:lnTo>
                    <a:lnTo>
                      <a:pt x="27" y="452"/>
                    </a:lnTo>
                    <a:lnTo>
                      <a:pt x="27" y="450"/>
                    </a:lnTo>
                    <a:lnTo>
                      <a:pt x="25" y="450"/>
                    </a:lnTo>
                    <a:lnTo>
                      <a:pt x="25" y="450"/>
                    </a:lnTo>
                    <a:lnTo>
                      <a:pt x="25" y="448"/>
                    </a:lnTo>
                    <a:lnTo>
                      <a:pt x="25" y="448"/>
                    </a:lnTo>
                    <a:lnTo>
                      <a:pt x="25" y="448"/>
                    </a:lnTo>
                    <a:lnTo>
                      <a:pt x="25" y="448"/>
                    </a:lnTo>
                    <a:lnTo>
                      <a:pt x="23" y="448"/>
                    </a:lnTo>
                    <a:lnTo>
                      <a:pt x="23" y="446"/>
                    </a:lnTo>
                    <a:lnTo>
                      <a:pt x="23" y="446"/>
                    </a:lnTo>
                    <a:lnTo>
                      <a:pt x="23" y="446"/>
                    </a:lnTo>
                    <a:lnTo>
                      <a:pt x="22" y="446"/>
                    </a:lnTo>
                    <a:lnTo>
                      <a:pt x="22" y="445"/>
                    </a:lnTo>
                    <a:lnTo>
                      <a:pt x="20" y="441"/>
                    </a:lnTo>
                    <a:lnTo>
                      <a:pt x="20" y="441"/>
                    </a:lnTo>
                    <a:lnTo>
                      <a:pt x="18" y="441"/>
                    </a:lnTo>
                    <a:lnTo>
                      <a:pt x="18" y="441"/>
                    </a:lnTo>
                    <a:lnTo>
                      <a:pt x="18" y="439"/>
                    </a:lnTo>
                    <a:lnTo>
                      <a:pt x="18" y="439"/>
                    </a:lnTo>
                    <a:lnTo>
                      <a:pt x="18" y="439"/>
                    </a:lnTo>
                    <a:lnTo>
                      <a:pt x="18" y="437"/>
                    </a:lnTo>
                    <a:lnTo>
                      <a:pt x="18" y="437"/>
                    </a:lnTo>
                    <a:lnTo>
                      <a:pt x="20" y="437"/>
                    </a:lnTo>
                    <a:lnTo>
                      <a:pt x="20" y="437"/>
                    </a:lnTo>
                    <a:lnTo>
                      <a:pt x="22" y="437"/>
                    </a:lnTo>
                    <a:lnTo>
                      <a:pt x="22" y="437"/>
                    </a:lnTo>
                    <a:lnTo>
                      <a:pt x="22" y="437"/>
                    </a:lnTo>
                    <a:lnTo>
                      <a:pt x="23" y="437"/>
                    </a:lnTo>
                    <a:lnTo>
                      <a:pt x="23" y="437"/>
                    </a:lnTo>
                    <a:lnTo>
                      <a:pt x="23" y="437"/>
                    </a:lnTo>
                    <a:lnTo>
                      <a:pt x="25" y="437"/>
                    </a:lnTo>
                    <a:lnTo>
                      <a:pt x="25" y="437"/>
                    </a:lnTo>
                    <a:lnTo>
                      <a:pt x="29" y="437"/>
                    </a:lnTo>
                    <a:lnTo>
                      <a:pt x="29" y="437"/>
                    </a:lnTo>
                    <a:lnTo>
                      <a:pt x="29" y="437"/>
                    </a:lnTo>
                    <a:lnTo>
                      <a:pt x="29" y="437"/>
                    </a:lnTo>
                    <a:lnTo>
                      <a:pt x="31" y="436"/>
                    </a:lnTo>
                    <a:lnTo>
                      <a:pt x="31" y="434"/>
                    </a:lnTo>
                    <a:lnTo>
                      <a:pt x="31" y="432"/>
                    </a:lnTo>
                    <a:lnTo>
                      <a:pt x="29" y="430"/>
                    </a:lnTo>
                    <a:lnTo>
                      <a:pt x="29" y="430"/>
                    </a:lnTo>
                    <a:lnTo>
                      <a:pt x="29" y="428"/>
                    </a:lnTo>
                    <a:lnTo>
                      <a:pt x="29" y="428"/>
                    </a:lnTo>
                    <a:lnTo>
                      <a:pt x="29" y="428"/>
                    </a:lnTo>
                    <a:lnTo>
                      <a:pt x="29" y="427"/>
                    </a:lnTo>
                    <a:lnTo>
                      <a:pt x="31" y="427"/>
                    </a:lnTo>
                    <a:lnTo>
                      <a:pt x="32" y="427"/>
                    </a:lnTo>
                    <a:lnTo>
                      <a:pt x="32" y="427"/>
                    </a:lnTo>
                    <a:lnTo>
                      <a:pt x="32" y="427"/>
                    </a:lnTo>
                    <a:lnTo>
                      <a:pt x="32" y="427"/>
                    </a:lnTo>
                    <a:lnTo>
                      <a:pt x="34" y="427"/>
                    </a:lnTo>
                    <a:lnTo>
                      <a:pt x="34" y="427"/>
                    </a:lnTo>
                    <a:lnTo>
                      <a:pt x="34" y="427"/>
                    </a:lnTo>
                    <a:lnTo>
                      <a:pt x="36" y="430"/>
                    </a:lnTo>
                    <a:lnTo>
                      <a:pt x="38" y="430"/>
                    </a:lnTo>
                    <a:lnTo>
                      <a:pt x="38" y="430"/>
                    </a:lnTo>
                    <a:lnTo>
                      <a:pt x="38" y="432"/>
                    </a:lnTo>
                    <a:lnTo>
                      <a:pt x="38" y="432"/>
                    </a:lnTo>
                    <a:lnTo>
                      <a:pt x="40" y="432"/>
                    </a:lnTo>
                    <a:lnTo>
                      <a:pt x="40" y="432"/>
                    </a:lnTo>
                    <a:lnTo>
                      <a:pt x="40" y="432"/>
                    </a:lnTo>
                    <a:lnTo>
                      <a:pt x="43" y="432"/>
                    </a:lnTo>
                    <a:lnTo>
                      <a:pt x="45" y="432"/>
                    </a:lnTo>
                    <a:lnTo>
                      <a:pt x="45" y="432"/>
                    </a:lnTo>
                    <a:lnTo>
                      <a:pt x="45" y="432"/>
                    </a:lnTo>
                    <a:lnTo>
                      <a:pt x="45" y="432"/>
                    </a:lnTo>
                    <a:lnTo>
                      <a:pt x="47" y="430"/>
                    </a:lnTo>
                    <a:lnTo>
                      <a:pt x="47" y="430"/>
                    </a:lnTo>
                    <a:lnTo>
                      <a:pt x="47" y="430"/>
                    </a:lnTo>
                    <a:lnTo>
                      <a:pt x="47" y="430"/>
                    </a:lnTo>
                    <a:lnTo>
                      <a:pt x="47" y="428"/>
                    </a:lnTo>
                    <a:lnTo>
                      <a:pt x="49" y="428"/>
                    </a:lnTo>
                    <a:lnTo>
                      <a:pt x="49" y="428"/>
                    </a:lnTo>
                    <a:lnTo>
                      <a:pt x="49" y="427"/>
                    </a:lnTo>
                    <a:lnTo>
                      <a:pt x="49" y="427"/>
                    </a:lnTo>
                    <a:lnTo>
                      <a:pt x="51" y="427"/>
                    </a:lnTo>
                    <a:lnTo>
                      <a:pt x="51" y="427"/>
                    </a:lnTo>
                    <a:lnTo>
                      <a:pt x="51" y="427"/>
                    </a:lnTo>
                    <a:lnTo>
                      <a:pt x="52" y="425"/>
                    </a:lnTo>
                    <a:lnTo>
                      <a:pt x="52" y="425"/>
                    </a:lnTo>
                    <a:lnTo>
                      <a:pt x="52" y="425"/>
                    </a:lnTo>
                    <a:lnTo>
                      <a:pt x="54" y="425"/>
                    </a:lnTo>
                    <a:lnTo>
                      <a:pt x="54" y="425"/>
                    </a:lnTo>
                    <a:lnTo>
                      <a:pt x="54" y="425"/>
                    </a:lnTo>
                    <a:lnTo>
                      <a:pt x="56" y="425"/>
                    </a:lnTo>
                    <a:lnTo>
                      <a:pt x="58" y="425"/>
                    </a:lnTo>
                    <a:lnTo>
                      <a:pt x="58" y="425"/>
                    </a:lnTo>
                    <a:lnTo>
                      <a:pt x="58" y="425"/>
                    </a:lnTo>
                    <a:lnTo>
                      <a:pt x="58" y="425"/>
                    </a:lnTo>
                    <a:lnTo>
                      <a:pt x="58" y="427"/>
                    </a:lnTo>
                    <a:lnTo>
                      <a:pt x="58" y="427"/>
                    </a:lnTo>
                    <a:lnTo>
                      <a:pt x="58" y="427"/>
                    </a:lnTo>
                    <a:lnTo>
                      <a:pt x="58" y="428"/>
                    </a:lnTo>
                    <a:lnTo>
                      <a:pt x="58" y="428"/>
                    </a:lnTo>
                    <a:lnTo>
                      <a:pt x="58" y="428"/>
                    </a:lnTo>
                    <a:lnTo>
                      <a:pt x="56" y="430"/>
                    </a:lnTo>
                    <a:lnTo>
                      <a:pt x="56" y="430"/>
                    </a:lnTo>
                    <a:lnTo>
                      <a:pt x="56" y="432"/>
                    </a:lnTo>
                    <a:lnTo>
                      <a:pt x="56" y="432"/>
                    </a:lnTo>
                    <a:lnTo>
                      <a:pt x="56" y="434"/>
                    </a:lnTo>
                    <a:lnTo>
                      <a:pt x="56" y="436"/>
                    </a:lnTo>
                    <a:lnTo>
                      <a:pt x="56" y="436"/>
                    </a:lnTo>
                    <a:lnTo>
                      <a:pt x="56" y="436"/>
                    </a:lnTo>
                    <a:lnTo>
                      <a:pt x="56" y="437"/>
                    </a:lnTo>
                    <a:lnTo>
                      <a:pt x="58" y="437"/>
                    </a:lnTo>
                    <a:lnTo>
                      <a:pt x="58" y="437"/>
                    </a:lnTo>
                    <a:lnTo>
                      <a:pt x="58" y="437"/>
                    </a:lnTo>
                    <a:lnTo>
                      <a:pt x="60" y="437"/>
                    </a:lnTo>
                    <a:lnTo>
                      <a:pt x="60" y="437"/>
                    </a:lnTo>
                    <a:lnTo>
                      <a:pt x="60" y="437"/>
                    </a:lnTo>
                    <a:lnTo>
                      <a:pt x="61" y="437"/>
                    </a:lnTo>
                    <a:lnTo>
                      <a:pt x="63" y="436"/>
                    </a:lnTo>
                    <a:lnTo>
                      <a:pt x="63" y="434"/>
                    </a:lnTo>
                    <a:lnTo>
                      <a:pt x="65" y="434"/>
                    </a:lnTo>
                    <a:lnTo>
                      <a:pt x="65" y="434"/>
                    </a:lnTo>
                    <a:lnTo>
                      <a:pt x="65" y="434"/>
                    </a:lnTo>
                    <a:lnTo>
                      <a:pt x="65" y="432"/>
                    </a:lnTo>
                    <a:lnTo>
                      <a:pt x="67" y="432"/>
                    </a:lnTo>
                    <a:lnTo>
                      <a:pt x="69" y="434"/>
                    </a:lnTo>
                    <a:lnTo>
                      <a:pt x="69" y="434"/>
                    </a:lnTo>
                    <a:lnTo>
                      <a:pt x="70" y="434"/>
                    </a:lnTo>
                    <a:lnTo>
                      <a:pt x="74" y="434"/>
                    </a:lnTo>
                    <a:lnTo>
                      <a:pt x="78" y="432"/>
                    </a:lnTo>
                    <a:lnTo>
                      <a:pt x="78" y="430"/>
                    </a:lnTo>
                    <a:lnTo>
                      <a:pt x="78" y="428"/>
                    </a:lnTo>
                    <a:lnTo>
                      <a:pt x="76" y="427"/>
                    </a:lnTo>
                    <a:lnTo>
                      <a:pt x="76" y="425"/>
                    </a:lnTo>
                    <a:lnTo>
                      <a:pt x="74" y="425"/>
                    </a:lnTo>
                    <a:lnTo>
                      <a:pt x="74" y="425"/>
                    </a:lnTo>
                    <a:lnTo>
                      <a:pt x="74" y="423"/>
                    </a:lnTo>
                    <a:lnTo>
                      <a:pt x="74" y="423"/>
                    </a:lnTo>
                    <a:lnTo>
                      <a:pt x="74" y="423"/>
                    </a:lnTo>
                    <a:lnTo>
                      <a:pt x="74" y="423"/>
                    </a:lnTo>
                    <a:lnTo>
                      <a:pt x="74" y="421"/>
                    </a:lnTo>
                    <a:lnTo>
                      <a:pt x="74" y="421"/>
                    </a:lnTo>
                    <a:lnTo>
                      <a:pt x="74" y="421"/>
                    </a:lnTo>
                    <a:lnTo>
                      <a:pt x="74" y="419"/>
                    </a:lnTo>
                    <a:lnTo>
                      <a:pt x="76" y="419"/>
                    </a:lnTo>
                    <a:lnTo>
                      <a:pt x="76" y="419"/>
                    </a:lnTo>
                    <a:lnTo>
                      <a:pt x="76" y="419"/>
                    </a:lnTo>
                    <a:lnTo>
                      <a:pt x="76" y="419"/>
                    </a:lnTo>
                    <a:lnTo>
                      <a:pt x="78" y="419"/>
                    </a:lnTo>
                    <a:lnTo>
                      <a:pt x="79" y="419"/>
                    </a:lnTo>
                    <a:lnTo>
                      <a:pt x="79" y="421"/>
                    </a:lnTo>
                    <a:lnTo>
                      <a:pt x="81" y="421"/>
                    </a:lnTo>
                    <a:lnTo>
                      <a:pt x="83" y="421"/>
                    </a:lnTo>
                    <a:lnTo>
                      <a:pt x="83" y="421"/>
                    </a:lnTo>
                    <a:lnTo>
                      <a:pt x="83" y="421"/>
                    </a:lnTo>
                    <a:lnTo>
                      <a:pt x="87" y="421"/>
                    </a:lnTo>
                    <a:lnTo>
                      <a:pt x="90" y="421"/>
                    </a:lnTo>
                    <a:lnTo>
                      <a:pt x="94" y="421"/>
                    </a:lnTo>
                    <a:lnTo>
                      <a:pt x="94" y="419"/>
                    </a:lnTo>
                    <a:lnTo>
                      <a:pt x="96" y="419"/>
                    </a:lnTo>
                    <a:lnTo>
                      <a:pt x="96" y="419"/>
                    </a:lnTo>
                    <a:lnTo>
                      <a:pt x="96" y="419"/>
                    </a:lnTo>
                    <a:lnTo>
                      <a:pt x="98" y="419"/>
                    </a:lnTo>
                    <a:lnTo>
                      <a:pt x="98" y="419"/>
                    </a:lnTo>
                    <a:lnTo>
                      <a:pt x="98" y="417"/>
                    </a:lnTo>
                    <a:lnTo>
                      <a:pt x="98" y="417"/>
                    </a:lnTo>
                    <a:lnTo>
                      <a:pt x="98" y="417"/>
                    </a:lnTo>
                    <a:lnTo>
                      <a:pt x="98" y="416"/>
                    </a:lnTo>
                    <a:lnTo>
                      <a:pt x="98" y="414"/>
                    </a:lnTo>
                    <a:lnTo>
                      <a:pt x="96" y="414"/>
                    </a:lnTo>
                    <a:lnTo>
                      <a:pt x="94" y="412"/>
                    </a:lnTo>
                    <a:lnTo>
                      <a:pt x="94" y="410"/>
                    </a:lnTo>
                    <a:lnTo>
                      <a:pt x="92" y="410"/>
                    </a:lnTo>
                    <a:lnTo>
                      <a:pt x="92" y="408"/>
                    </a:lnTo>
                    <a:lnTo>
                      <a:pt x="92" y="407"/>
                    </a:lnTo>
                    <a:lnTo>
                      <a:pt x="92" y="407"/>
                    </a:lnTo>
                    <a:lnTo>
                      <a:pt x="92" y="405"/>
                    </a:lnTo>
                    <a:lnTo>
                      <a:pt x="92" y="405"/>
                    </a:lnTo>
                    <a:lnTo>
                      <a:pt x="92" y="403"/>
                    </a:lnTo>
                    <a:lnTo>
                      <a:pt x="92" y="403"/>
                    </a:lnTo>
                    <a:lnTo>
                      <a:pt x="92" y="401"/>
                    </a:lnTo>
                    <a:lnTo>
                      <a:pt x="94" y="401"/>
                    </a:lnTo>
                    <a:lnTo>
                      <a:pt x="94" y="401"/>
                    </a:lnTo>
                    <a:lnTo>
                      <a:pt x="94" y="401"/>
                    </a:lnTo>
                    <a:lnTo>
                      <a:pt x="94" y="401"/>
                    </a:lnTo>
                    <a:lnTo>
                      <a:pt x="96" y="403"/>
                    </a:lnTo>
                    <a:lnTo>
                      <a:pt x="96" y="403"/>
                    </a:lnTo>
                    <a:lnTo>
                      <a:pt x="98" y="405"/>
                    </a:lnTo>
                    <a:lnTo>
                      <a:pt x="98" y="405"/>
                    </a:lnTo>
                    <a:lnTo>
                      <a:pt x="99" y="405"/>
                    </a:lnTo>
                    <a:lnTo>
                      <a:pt x="99" y="405"/>
                    </a:lnTo>
                    <a:lnTo>
                      <a:pt x="101" y="407"/>
                    </a:lnTo>
                    <a:lnTo>
                      <a:pt x="101" y="407"/>
                    </a:lnTo>
                    <a:lnTo>
                      <a:pt x="101" y="407"/>
                    </a:lnTo>
                    <a:lnTo>
                      <a:pt x="101" y="407"/>
                    </a:lnTo>
                    <a:lnTo>
                      <a:pt x="103" y="407"/>
                    </a:lnTo>
                    <a:lnTo>
                      <a:pt x="103" y="407"/>
                    </a:lnTo>
                    <a:lnTo>
                      <a:pt x="105" y="407"/>
                    </a:lnTo>
                    <a:lnTo>
                      <a:pt x="105" y="407"/>
                    </a:lnTo>
                    <a:lnTo>
                      <a:pt x="105" y="407"/>
                    </a:lnTo>
                    <a:lnTo>
                      <a:pt x="107" y="407"/>
                    </a:lnTo>
                    <a:lnTo>
                      <a:pt x="107" y="408"/>
                    </a:lnTo>
                    <a:lnTo>
                      <a:pt x="108" y="407"/>
                    </a:lnTo>
                    <a:lnTo>
                      <a:pt x="108" y="407"/>
                    </a:lnTo>
                    <a:lnTo>
                      <a:pt x="110" y="407"/>
                    </a:lnTo>
                    <a:lnTo>
                      <a:pt x="110" y="405"/>
                    </a:lnTo>
                    <a:lnTo>
                      <a:pt x="110" y="405"/>
                    </a:lnTo>
                    <a:lnTo>
                      <a:pt x="110" y="403"/>
                    </a:lnTo>
                    <a:lnTo>
                      <a:pt x="108" y="403"/>
                    </a:lnTo>
                    <a:lnTo>
                      <a:pt x="108" y="401"/>
                    </a:lnTo>
                    <a:lnTo>
                      <a:pt x="107" y="401"/>
                    </a:lnTo>
                    <a:lnTo>
                      <a:pt x="107" y="401"/>
                    </a:lnTo>
                    <a:lnTo>
                      <a:pt x="107" y="399"/>
                    </a:lnTo>
                    <a:lnTo>
                      <a:pt x="107" y="399"/>
                    </a:lnTo>
                    <a:lnTo>
                      <a:pt x="107" y="398"/>
                    </a:lnTo>
                    <a:lnTo>
                      <a:pt x="107" y="396"/>
                    </a:lnTo>
                    <a:lnTo>
                      <a:pt x="107" y="394"/>
                    </a:lnTo>
                    <a:lnTo>
                      <a:pt x="108" y="394"/>
                    </a:lnTo>
                    <a:lnTo>
                      <a:pt x="108" y="394"/>
                    </a:lnTo>
                    <a:lnTo>
                      <a:pt x="108" y="394"/>
                    </a:lnTo>
                    <a:lnTo>
                      <a:pt x="110" y="392"/>
                    </a:lnTo>
                    <a:lnTo>
                      <a:pt x="112" y="392"/>
                    </a:lnTo>
                    <a:lnTo>
                      <a:pt x="112" y="390"/>
                    </a:lnTo>
                    <a:lnTo>
                      <a:pt x="114" y="390"/>
                    </a:lnTo>
                    <a:lnTo>
                      <a:pt x="114" y="390"/>
                    </a:lnTo>
                    <a:lnTo>
                      <a:pt x="114" y="389"/>
                    </a:lnTo>
                    <a:lnTo>
                      <a:pt x="114" y="387"/>
                    </a:lnTo>
                    <a:lnTo>
                      <a:pt x="116" y="385"/>
                    </a:lnTo>
                    <a:lnTo>
                      <a:pt x="116" y="385"/>
                    </a:lnTo>
                    <a:lnTo>
                      <a:pt x="116" y="383"/>
                    </a:lnTo>
                    <a:lnTo>
                      <a:pt x="116" y="383"/>
                    </a:lnTo>
                    <a:lnTo>
                      <a:pt x="116" y="383"/>
                    </a:lnTo>
                    <a:lnTo>
                      <a:pt x="117" y="383"/>
                    </a:lnTo>
                    <a:lnTo>
                      <a:pt x="117" y="381"/>
                    </a:lnTo>
                    <a:lnTo>
                      <a:pt x="117" y="381"/>
                    </a:lnTo>
                    <a:lnTo>
                      <a:pt x="117" y="381"/>
                    </a:lnTo>
                    <a:lnTo>
                      <a:pt x="117" y="381"/>
                    </a:lnTo>
                    <a:lnTo>
                      <a:pt x="117" y="381"/>
                    </a:lnTo>
                    <a:lnTo>
                      <a:pt x="117" y="381"/>
                    </a:lnTo>
                    <a:lnTo>
                      <a:pt x="117" y="381"/>
                    </a:lnTo>
                    <a:lnTo>
                      <a:pt x="119" y="381"/>
                    </a:lnTo>
                    <a:lnTo>
                      <a:pt x="119" y="381"/>
                    </a:lnTo>
                    <a:lnTo>
                      <a:pt x="119" y="381"/>
                    </a:lnTo>
                    <a:lnTo>
                      <a:pt x="119" y="381"/>
                    </a:lnTo>
                    <a:lnTo>
                      <a:pt x="121" y="379"/>
                    </a:lnTo>
                    <a:lnTo>
                      <a:pt x="121" y="379"/>
                    </a:lnTo>
                    <a:lnTo>
                      <a:pt x="123" y="379"/>
                    </a:lnTo>
                    <a:lnTo>
                      <a:pt x="123" y="379"/>
                    </a:lnTo>
                    <a:lnTo>
                      <a:pt x="123" y="379"/>
                    </a:lnTo>
                    <a:lnTo>
                      <a:pt x="123" y="379"/>
                    </a:lnTo>
                    <a:lnTo>
                      <a:pt x="125" y="379"/>
                    </a:lnTo>
                    <a:lnTo>
                      <a:pt x="125" y="379"/>
                    </a:lnTo>
                    <a:lnTo>
                      <a:pt x="126" y="381"/>
                    </a:lnTo>
                    <a:lnTo>
                      <a:pt x="126" y="381"/>
                    </a:lnTo>
                    <a:lnTo>
                      <a:pt x="126" y="381"/>
                    </a:lnTo>
                    <a:lnTo>
                      <a:pt x="126" y="383"/>
                    </a:lnTo>
                    <a:lnTo>
                      <a:pt x="126" y="383"/>
                    </a:lnTo>
                    <a:lnTo>
                      <a:pt x="125" y="385"/>
                    </a:lnTo>
                    <a:lnTo>
                      <a:pt x="125" y="385"/>
                    </a:lnTo>
                    <a:lnTo>
                      <a:pt x="125" y="387"/>
                    </a:lnTo>
                    <a:lnTo>
                      <a:pt x="125" y="387"/>
                    </a:lnTo>
                    <a:lnTo>
                      <a:pt x="125" y="387"/>
                    </a:lnTo>
                    <a:lnTo>
                      <a:pt x="125" y="389"/>
                    </a:lnTo>
                    <a:lnTo>
                      <a:pt x="125" y="389"/>
                    </a:lnTo>
                    <a:lnTo>
                      <a:pt x="130" y="389"/>
                    </a:lnTo>
                    <a:lnTo>
                      <a:pt x="132" y="389"/>
                    </a:lnTo>
                    <a:lnTo>
                      <a:pt x="132" y="389"/>
                    </a:lnTo>
                    <a:lnTo>
                      <a:pt x="134" y="389"/>
                    </a:lnTo>
                    <a:lnTo>
                      <a:pt x="134" y="389"/>
                    </a:lnTo>
                    <a:lnTo>
                      <a:pt x="134" y="389"/>
                    </a:lnTo>
                    <a:lnTo>
                      <a:pt x="134" y="389"/>
                    </a:lnTo>
                    <a:lnTo>
                      <a:pt x="136" y="389"/>
                    </a:lnTo>
                    <a:lnTo>
                      <a:pt x="136" y="390"/>
                    </a:lnTo>
                    <a:lnTo>
                      <a:pt x="136" y="390"/>
                    </a:lnTo>
                    <a:lnTo>
                      <a:pt x="136" y="390"/>
                    </a:lnTo>
                    <a:lnTo>
                      <a:pt x="136" y="390"/>
                    </a:lnTo>
                    <a:lnTo>
                      <a:pt x="136" y="390"/>
                    </a:lnTo>
                    <a:lnTo>
                      <a:pt x="137" y="390"/>
                    </a:lnTo>
                    <a:lnTo>
                      <a:pt x="139" y="389"/>
                    </a:lnTo>
                    <a:lnTo>
                      <a:pt x="139" y="389"/>
                    </a:lnTo>
                    <a:lnTo>
                      <a:pt x="139" y="389"/>
                    </a:lnTo>
                    <a:lnTo>
                      <a:pt x="139" y="387"/>
                    </a:lnTo>
                    <a:lnTo>
                      <a:pt x="139" y="387"/>
                    </a:lnTo>
                    <a:lnTo>
                      <a:pt x="139" y="387"/>
                    </a:lnTo>
                    <a:lnTo>
                      <a:pt x="139" y="385"/>
                    </a:lnTo>
                    <a:lnTo>
                      <a:pt x="137" y="385"/>
                    </a:lnTo>
                    <a:lnTo>
                      <a:pt x="136" y="383"/>
                    </a:lnTo>
                    <a:lnTo>
                      <a:pt x="136" y="383"/>
                    </a:lnTo>
                    <a:lnTo>
                      <a:pt x="134" y="381"/>
                    </a:lnTo>
                    <a:lnTo>
                      <a:pt x="132" y="381"/>
                    </a:lnTo>
                    <a:lnTo>
                      <a:pt x="132" y="379"/>
                    </a:lnTo>
                    <a:lnTo>
                      <a:pt x="132" y="379"/>
                    </a:lnTo>
                    <a:lnTo>
                      <a:pt x="132" y="378"/>
                    </a:lnTo>
                    <a:lnTo>
                      <a:pt x="132" y="376"/>
                    </a:lnTo>
                    <a:lnTo>
                      <a:pt x="132" y="376"/>
                    </a:lnTo>
                    <a:lnTo>
                      <a:pt x="132" y="374"/>
                    </a:lnTo>
                    <a:lnTo>
                      <a:pt x="130" y="372"/>
                    </a:lnTo>
                    <a:lnTo>
                      <a:pt x="130" y="372"/>
                    </a:lnTo>
                    <a:lnTo>
                      <a:pt x="130" y="372"/>
                    </a:lnTo>
                    <a:lnTo>
                      <a:pt x="130" y="372"/>
                    </a:lnTo>
                    <a:lnTo>
                      <a:pt x="130" y="372"/>
                    </a:lnTo>
                    <a:lnTo>
                      <a:pt x="130" y="372"/>
                    </a:lnTo>
                    <a:lnTo>
                      <a:pt x="132" y="370"/>
                    </a:lnTo>
                    <a:lnTo>
                      <a:pt x="132" y="370"/>
                    </a:lnTo>
                    <a:lnTo>
                      <a:pt x="132" y="370"/>
                    </a:lnTo>
                    <a:lnTo>
                      <a:pt x="132" y="370"/>
                    </a:lnTo>
                    <a:lnTo>
                      <a:pt x="132" y="370"/>
                    </a:lnTo>
                    <a:lnTo>
                      <a:pt x="132" y="370"/>
                    </a:lnTo>
                    <a:lnTo>
                      <a:pt x="132" y="370"/>
                    </a:lnTo>
                    <a:lnTo>
                      <a:pt x="132" y="370"/>
                    </a:lnTo>
                    <a:lnTo>
                      <a:pt x="134" y="370"/>
                    </a:lnTo>
                    <a:lnTo>
                      <a:pt x="134" y="370"/>
                    </a:lnTo>
                    <a:lnTo>
                      <a:pt x="134" y="370"/>
                    </a:lnTo>
                    <a:lnTo>
                      <a:pt x="136" y="372"/>
                    </a:lnTo>
                    <a:lnTo>
                      <a:pt x="136" y="372"/>
                    </a:lnTo>
                    <a:lnTo>
                      <a:pt x="136" y="372"/>
                    </a:lnTo>
                    <a:lnTo>
                      <a:pt x="139" y="372"/>
                    </a:lnTo>
                    <a:lnTo>
                      <a:pt x="143" y="376"/>
                    </a:lnTo>
                    <a:lnTo>
                      <a:pt x="145" y="376"/>
                    </a:lnTo>
                    <a:lnTo>
                      <a:pt x="146" y="378"/>
                    </a:lnTo>
                    <a:lnTo>
                      <a:pt x="146" y="378"/>
                    </a:lnTo>
                    <a:lnTo>
                      <a:pt x="148" y="378"/>
                    </a:lnTo>
                    <a:lnTo>
                      <a:pt x="150" y="378"/>
                    </a:lnTo>
                    <a:lnTo>
                      <a:pt x="150" y="378"/>
                    </a:lnTo>
                    <a:lnTo>
                      <a:pt x="150" y="378"/>
                    </a:lnTo>
                    <a:lnTo>
                      <a:pt x="150" y="378"/>
                    </a:lnTo>
                    <a:lnTo>
                      <a:pt x="152" y="376"/>
                    </a:lnTo>
                    <a:lnTo>
                      <a:pt x="152" y="374"/>
                    </a:lnTo>
                    <a:lnTo>
                      <a:pt x="152" y="372"/>
                    </a:lnTo>
                    <a:lnTo>
                      <a:pt x="152" y="372"/>
                    </a:lnTo>
                    <a:lnTo>
                      <a:pt x="152" y="370"/>
                    </a:lnTo>
                    <a:lnTo>
                      <a:pt x="154" y="369"/>
                    </a:lnTo>
                    <a:lnTo>
                      <a:pt x="154" y="369"/>
                    </a:lnTo>
                    <a:lnTo>
                      <a:pt x="152" y="369"/>
                    </a:lnTo>
                    <a:lnTo>
                      <a:pt x="152" y="369"/>
                    </a:lnTo>
                    <a:lnTo>
                      <a:pt x="152" y="369"/>
                    </a:lnTo>
                    <a:lnTo>
                      <a:pt x="152" y="367"/>
                    </a:lnTo>
                    <a:lnTo>
                      <a:pt x="152" y="367"/>
                    </a:lnTo>
                    <a:lnTo>
                      <a:pt x="152" y="367"/>
                    </a:lnTo>
                    <a:lnTo>
                      <a:pt x="154" y="367"/>
                    </a:lnTo>
                    <a:lnTo>
                      <a:pt x="154" y="367"/>
                    </a:lnTo>
                    <a:lnTo>
                      <a:pt x="154" y="367"/>
                    </a:lnTo>
                    <a:lnTo>
                      <a:pt x="154" y="367"/>
                    </a:lnTo>
                    <a:lnTo>
                      <a:pt x="154" y="367"/>
                    </a:lnTo>
                    <a:lnTo>
                      <a:pt x="152" y="365"/>
                    </a:lnTo>
                    <a:lnTo>
                      <a:pt x="152" y="365"/>
                    </a:lnTo>
                    <a:lnTo>
                      <a:pt x="152" y="365"/>
                    </a:lnTo>
                    <a:lnTo>
                      <a:pt x="152" y="365"/>
                    </a:lnTo>
                    <a:lnTo>
                      <a:pt x="152" y="365"/>
                    </a:lnTo>
                    <a:lnTo>
                      <a:pt x="150" y="365"/>
                    </a:lnTo>
                    <a:lnTo>
                      <a:pt x="148" y="367"/>
                    </a:lnTo>
                    <a:lnTo>
                      <a:pt x="146" y="367"/>
                    </a:lnTo>
                    <a:lnTo>
                      <a:pt x="146" y="367"/>
                    </a:lnTo>
                    <a:lnTo>
                      <a:pt x="145" y="367"/>
                    </a:lnTo>
                    <a:lnTo>
                      <a:pt x="143" y="367"/>
                    </a:lnTo>
                    <a:lnTo>
                      <a:pt x="141" y="367"/>
                    </a:lnTo>
                    <a:lnTo>
                      <a:pt x="141" y="367"/>
                    </a:lnTo>
                    <a:lnTo>
                      <a:pt x="139" y="367"/>
                    </a:lnTo>
                    <a:lnTo>
                      <a:pt x="137" y="365"/>
                    </a:lnTo>
                    <a:lnTo>
                      <a:pt x="137" y="365"/>
                    </a:lnTo>
                    <a:lnTo>
                      <a:pt x="136" y="365"/>
                    </a:lnTo>
                    <a:lnTo>
                      <a:pt x="136" y="363"/>
                    </a:lnTo>
                    <a:lnTo>
                      <a:pt x="136" y="361"/>
                    </a:lnTo>
                    <a:lnTo>
                      <a:pt x="136" y="361"/>
                    </a:lnTo>
                    <a:lnTo>
                      <a:pt x="136" y="360"/>
                    </a:lnTo>
                    <a:lnTo>
                      <a:pt x="136" y="360"/>
                    </a:lnTo>
                    <a:lnTo>
                      <a:pt x="136" y="358"/>
                    </a:lnTo>
                    <a:lnTo>
                      <a:pt x="137" y="358"/>
                    </a:lnTo>
                    <a:lnTo>
                      <a:pt x="139" y="358"/>
                    </a:lnTo>
                    <a:lnTo>
                      <a:pt x="139" y="358"/>
                    </a:lnTo>
                    <a:lnTo>
                      <a:pt x="141" y="358"/>
                    </a:lnTo>
                    <a:lnTo>
                      <a:pt x="141" y="358"/>
                    </a:lnTo>
                    <a:lnTo>
                      <a:pt x="143" y="360"/>
                    </a:lnTo>
                    <a:lnTo>
                      <a:pt x="143" y="360"/>
                    </a:lnTo>
                    <a:lnTo>
                      <a:pt x="143" y="361"/>
                    </a:lnTo>
                    <a:lnTo>
                      <a:pt x="143" y="363"/>
                    </a:lnTo>
                    <a:lnTo>
                      <a:pt x="143" y="363"/>
                    </a:lnTo>
                    <a:lnTo>
                      <a:pt x="145" y="363"/>
                    </a:lnTo>
                    <a:lnTo>
                      <a:pt x="145" y="365"/>
                    </a:lnTo>
                    <a:lnTo>
                      <a:pt x="146" y="365"/>
                    </a:lnTo>
                    <a:lnTo>
                      <a:pt x="146" y="363"/>
                    </a:lnTo>
                    <a:lnTo>
                      <a:pt x="146" y="363"/>
                    </a:lnTo>
                    <a:lnTo>
                      <a:pt x="148" y="363"/>
                    </a:lnTo>
                    <a:lnTo>
                      <a:pt x="148" y="361"/>
                    </a:lnTo>
                    <a:lnTo>
                      <a:pt x="150" y="360"/>
                    </a:lnTo>
                    <a:lnTo>
                      <a:pt x="150" y="358"/>
                    </a:lnTo>
                    <a:lnTo>
                      <a:pt x="150" y="358"/>
                    </a:lnTo>
                    <a:lnTo>
                      <a:pt x="152" y="356"/>
                    </a:lnTo>
                    <a:lnTo>
                      <a:pt x="152" y="356"/>
                    </a:lnTo>
                    <a:lnTo>
                      <a:pt x="152" y="356"/>
                    </a:lnTo>
                    <a:lnTo>
                      <a:pt x="154" y="356"/>
                    </a:lnTo>
                    <a:lnTo>
                      <a:pt x="155" y="356"/>
                    </a:lnTo>
                    <a:lnTo>
                      <a:pt x="155" y="356"/>
                    </a:lnTo>
                    <a:lnTo>
                      <a:pt x="155" y="356"/>
                    </a:lnTo>
                    <a:lnTo>
                      <a:pt x="155" y="356"/>
                    </a:lnTo>
                    <a:lnTo>
                      <a:pt x="157" y="356"/>
                    </a:lnTo>
                    <a:lnTo>
                      <a:pt x="159" y="356"/>
                    </a:lnTo>
                    <a:lnTo>
                      <a:pt x="161" y="354"/>
                    </a:lnTo>
                    <a:lnTo>
                      <a:pt x="161" y="354"/>
                    </a:lnTo>
                    <a:lnTo>
                      <a:pt x="163" y="354"/>
                    </a:lnTo>
                    <a:lnTo>
                      <a:pt x="164" y="352"/>
                    </a:lnTo>
                    <a:lnTo>
                      <a:pt x="164" y="351"/>
                    </a:lnTo>
                    <a:lnTo>
                      <a:pt x="166" y="351"/>
                    </a:lnTo>
                    <a:lnTo>
                      <a:pt x="168" y="349"/>
                    </a:lnTo>
                    <a:lnTo>
                      <a:pt x="168" y="349"/>
                    </a:lnTo>
                    <a:lnTo>
                      <a:pt x="168" y="349"/>
                    </a:lnTo>
                    <a:lnTo>
                      <a:pt x="170" y="347"/>
                    </a:lnTo>
                    <a:lnTo>
                      <a:pt x="170" y="347"/>
                    </a:lnTo>
                    <a:lnTo>
                      <a:pt x="170" y="347"/>
                    </a:lnTo>
                    <a:lnTo>
                      <a:pt x="168" y="345"/>
                    </a:lnTo>
                    <a:lnTo>
                      <a:pt x="168" y="345"/>
                    </a:lnTo>
                    <a:lnTo>
                      <a:pt x="168" y="345"/>
                    </a:lnTo>
                    <a:lnTo>
                      <a:pt x="166" y="343"/>
                    </a:lnTo>
                    <a:lnTo>
                      <a:pt x="166" y="343"/>
                    </a:lnTo>
                    <a:lnTo>
                      <a:pt x="164" y="343"/>
                    </a:lnTo>
                    <a:lnTo>
                      <a:pt x="164" y="343"/>
                    </a:lnTo>
                    <a:lnTo>
                      <a:pt x="163" y="341"/>
                    </a:lnTo>
                    <a:lnTo>
                      <a:pt x="163" y="341"/>
                    </a:lnTo>
                    <a:lnTo>
                      <a:pt x="161" y="340"/>
                    </a:lnTo>
                    <a:lnTo>
                      <a:pt x="161" y="340"/>
                    </a:lnTo>
                    <a:lnTo>
                      <a:pt x="161" y="338"/>
                    </a:lnTo>
                    <a:lnTo>
                      <a:pt x="161" y="336"/>
                    </a:lnTo>
                    <a:lnTo>
                      <a:pt x="161" y="336"/>
                    </a:lnTo>
                    <a:lnTo>
                      <a:pt x="161" y="336"/>
                    </a:lnTo>
                    <a:lnTo>
                      <a:pt x="163" y="334"/>
                    </a:lnTo>
                    <a:lnTo>
                      <a:pt x="164" y="334"/>
                    </a:lnTo>
                    <a:lnTo>
                      <a:pt x="166" y="336"/>
                    </a:lnTo>
                    <a:lnTo>
                      <a:pt x="168" y="336"/>
                    </a:lnTo>
                    <a:lnTo>
                      <a:pt x="168" y="336"/>
                    </a:lnTo>
                    <a:lnTo>
                      <a:pt x="170" y="336"/>
                    </a:lnTo>
                    <a:lnTo>
                      <a:pt x="170" y="338"/>
                    </a:lnTo>
                    <a:lnTo>
                      <a:pt x="172" y="336"/>
                    </a:lnTo>
                    <a:lnTo>
                      <a:pt x="173" y="336"/>
                    </a:lnTo>
                    <a:lnTo>
                      <a:pt x="173" y="336"/>
                    </a:lnTo>
                    <a:lnTo>
                      <a:pt x="175" y="336"/>
                    </a:lnTo>
                    <a:lnTo>
                      <a:pt x="175" y="334"/>
                    </a:lnTo>
                    <a:lnTo>
                      <a:pt x="175" y="334"/>
                    </a:lnTo>
                    <a:lnTo>
                      <a:pt x="175" y="332"/>
                    </a:lnTo>
                    <a:lnTo>
                      <a:pt x="173" y="332"/>
                    </a:lnTo>
                    <a:lnTo>
                      <a:pt x="173" y="331"/>
                    </a:lnTo>
                    <a:lnTo>
                      <a:pt x="173" y="331"/>
                    </a:lnTo>
                    <a:lnTo>
                      <a:pt x="172" y="331"/>
                    </a:lnTo>
                    <a:lnTo>
                      <a:pt x="172" y="331"/>
                    </a:lnTo>
                    <a:lnTo>
                      <a:pt x="170" y="332"/>
                    </a:lnTo>
                    <a:lnTo>
                      <a:pt x="168" y="332"/>
                    </a:lnTo>
                    <a:lnTo>
                      <a:pt x="168" y="332"/>
                    </a:lnTo>
                    <a:lnTo>
                      <a:pt x="168" y="332"/>
                    </a:lnTo>
                    <a:lnTo>
                      <a:pt x="168" y="332"/>
                    </a:lnTo>
                    <a:lnTo>
                      <a:pt x="166" y="332"/>
                    </a:lnTo>
                    <a:lnTo>
                      <a:pt x="166" y="332"/>
                    </a:lnTo>
                    <a:lnTo>
                      <a:pt x="166" y="331"/>
                    </a:lnTo>
                    <a:lnTo>
                      <a:pt x="166" y="331"/>
                    </a:lnTo>
                    <a:lnTo>
                      <a:pt x="168" y="331"/>
                    </a:lnTo>
                    <a:lnTo>
                      <a:pt x="168" y="331"/>
                    </a:lnTo>
                    <a:lnTo>
                      <a:pt x="168" y="329"/>
                    </a:lnTo>
                    <a:lnTo>
                      <a:pt x="168" y="329"/>
                    </a:lnTo>
                    <a:lnTo>
                      <a:pt x="168" y="329"/>
                    </a:lnTo>
                    <a:lnTo>
                      <a:pt x="168" y="329"/>
                    </a:lnTo>
                    <a:lnTo>
                      <a:pt x="170" y="325"/>
                    </a:lnTo>
                    <a:lnTo>
                      <a:pt x="172" y="323"/>
                    </a:lnTo>
                    <a:lnTo>
                      <a:pt x="172" y="322"/>
                    </a:lnTo>
                    <a:lnTo>
                      <a:pt x="172" y="322"/>
                    </a:lnTo>
                    <a:lnTo>
                      <a:pt x="172" y="322"/>
                    </a:lnTo>
                    <a:lnTo>
                      <a:pt x="172" y="322"/>
                    </a:lnTo>
                    <a:lnTo>
                      <a:pt x="172" y="322"/>
                    </a:lnTo>
                    <a:lnTo>
                      <a:pt x="172" y="320"/>
                    </a:lnTo>
                    <a:lnTo>
                      <a:pt x="172" y="320"/>
                    </a:lnTo>
                    <a:lnTo>
                      <a:pt x="172" y="318"/>
                    </a:lnTo>
                    <a:lnTo>
                      <a:pt x="172" y="318"/>
                    </a:lnTo>
                    <a:lnTo>
                      <a:pt x="170" y="318"/>
                    </a:lnTo>
                    <a:lnTo>
                      <a:pt x="170" y="318"/>
                    </a:lnTo>
                    <a:lnTo>
                      <a:pt x="172" y="316"/>
                    </a:lnTo>
                    <a:lnTo>
                      <a:pt x="172" y="316"/>
                    </a:lnTo>
                    <a:lnTo>
                      <a:pt x="172" y="316"/>
                    </a:lnTo>
                    <a:lnTo>
                      <a:pt x="172" y="316"/>
                    </a:lnTo>
                    <a:lnTo>
                      <a:pt x="172" y="314"/>
                    </a:lnTo>
                    <a:lnTo>
                      <a:pt x="172" y="314"/>
                    </a:lnTo>
                    <a:lnTo>
                      <a:pt x="172" y="314"/>
                    </a:lnTo>
                    <a:lnTo>
                      <a:pt x="172" y="314"/>
                    </a:lnTo>
                    <a:lnTo>
                      <a:pt x="172" y="314"/>
                    </a:lnTo>
                    <a:lnTo>
                      <a:pt x="172" y="314"/>
                    </a:lnTo>
                    <a:lnTo>
                      <a:pt x="172" y="314"/>
                    </a:lnTo>
                    <a:lnTo>
                      <a:pt x="172" y="314"/>
                    </a:lnTo>
                    <a:lnTo>
                      <a:pt x="173" y="314"/>
                    </a:lnTo>
                    <a:lnTo>
                      <a:pt x="173" y="314"/>
                    </a:lnTo>
                    <a:lnTo>
                      <a:pt x="173" y="313"/>
                    </a:lnTo>
                    <a:lnTo>
                      <a:pt x="175" y="313"/>
                    </a:lnTo>
                    <a:lnTo>
                      <a:pt x="175" y="313"/>
                    </a:lnTo>
                    <a:lnTo>
                      <a:pt x="177" y="313"/>
                    </a:lnTo>
                    <a:lnTo>
                      <a:pt x="177" y="313"/>
                    </a:lnTo>
                    <a:lnTo>
                      <a:pt x="177" y="313"/>
                    </a:lnTo>
                    <a:lnTo>
                      <a:pt x="177" y="313"/>
                    </a:lnTo>
                    <a:lnTo>
                      <a:pt x="177" y="313"/>
                    </a:lnTo>
                    <a:lnTo>
                      <a:pt x="179" y="313"/>
                    </a:lnTo>
                    <a:lnTo>
                      <a:pt x="179" y="313"/>
                    </a:lnTo>
                    <a:lnTo>
                      <a:pt x="179" y="313"/>
                    </a:lnTo>
                    <a:lnTo>
                      <a:pt x="181" y="313"/>
                    </a:lnTo>
                    <a:lnTo>
                      <a:pt x="183" y="314"/>
                    </a:lnTo>
                    <a:lnTo>
                      <a:pt x="183" y="314"/>
                    </a:lnTo>
                    <a:lnTo>
                      <a:pt x="184" y="316"/>
                    </a:lnTo>
                    <a:lnTo>
                      <a:pt x="184" y="316"/>
                    </a:lnTo>
                    <a:lnTo>
                      <a:pt x="184" y="316"/>
                    </a:lnTo>
                    <a:lnTo>
                      <a:pt x="186" y="316"/>
                    </a:lnTo>
                    <a:lnTo>
                      <a:pt x="188" y="316"/>
                    </a:lnTo>
                    <a:lnTo>
                      <a:pt x="188" y="316"/>
                    </a:lnTo>
                    <a:lnTo>
                      <a:pt x="188" y="316"/>
                    </a:lnTo>
                    <a:lnTo>
                      <a:pt x="190" y="316"/>
                    </a:lnTo>
                    <a:lnTo>
                      <a:pt x="190" y="316"/>
                    </a:lnTo>
                    <a:lnTo>
                      <a:pt x="190" y="316"/>
                    </a:lnTo>
                    <a:lnTo>
                      <a:pt x="192" y="316"/>
                    </a:lnTo>
                    <a:lnTo>
                      <a:pt x="192" y="314"/>
                    </a:lnTo>
                    <a:lnTo>
                      <a:pt x="192" y="314"/>
                    </a:lnTo>
                    <a:lnTo>
                      <a:pt x="192" y="314"/>
                    </a:lnTo>
                    <a:lnTo>
                      <a:pt x="192" y="314"/>
                    </a:lnTo>
                    <a:lnTo>
                      <a:pt x="192" y="313"/>
                    </a:lnTo>
                    <a:lnTo>
                      <a:pt x="192" y="313"/>
                    </a:lnTo>
                    <a:lnTo>
                      <a:pt x="190" y="313"/>
                    </a:lnTo>
                    <a:lnTo>
                      <a:pt x="188" y="313"/>
                    </a:lnTo>
                    <a:lnTo>
                      <a:pt x="188" y="313"/>
                    </a:lnTo>
                    <a:lnTo>
                      <a:pt x="188" y="313"/>
                    </a:lnTo>
                    <a:lnTo>
                      <a:pt x="186" y="313"/>
                    </a:lnTo>
                    <a:lnTo>
                      <a:pt x="186" y="311"/>
                    </a:lnTo>
                    <a:lnTo>
                      <a:pt x="186" y="311"/>
                    </a:lnTo>
                    <a:lnTo>
                      <a:pt x="186" y="311"/>
                    </a:lnTo>
                    <a:lnTo>
                      <a:pt x="184" y="309"/>
                    </a:lnTo>
                    <a:lnTo>
                      <a:pt x="184" y="309"/>
                    </a:lnTo>
                    <a:lnTo>
                      <a:pt x="184" y="309"/>
                    </a:lnTo>
                    <a:lnTo>
                      <a:pt x="186" y="309"/>
                    </a:lnTo>
                    <a:lnTo>
                      <a:pt x="186" y="309"/>
                    </a:lnTo>
                    <a:lnTo>
                      <a:pt x="186" y="307"/>
                    </a:lnTo>
                    <a:lnTo>
                      <a:pt x="186" y="307"/>
                    </a:lnTo>
                    <a:lnTo>
                      <a:pt x="186" y="307"/>
                    </a:lnTo>
                    <a:lnTo>
                      <a:pt x="186" y="307"/>
                    </a:lnTo>
                    <a:lnTo>
                      <a:pt x="186" y="305"/>
                    </a:lnTo>
                    <a:lnTo>
                      <a:pt x="186" y="305"/>
                    </a:lnTo>
                    <a:lnTo>
                      <a:pt x="188" y="303"/>
                    </a:lnTo>
                    <a:lnTo>
                      <a:pt x="188" y="303"/>
                    </a:lnTo>
                    <a:lnTo>
                      <a:pt x="188" y="303"/>
                    </a:lnTo>
                    <a:lnTo>
                      <a:pt x="188" y="302"/>
                    </a:lnTo>
                    <a:lnTo>
                      <a:pt x="188" y="302"/>
                    </a:lnTo>
                    <a:lnTo>
                      <a:pt x="190" y="302"/>
                    </a:lnTo>
                    <a:lnTo>
                      <a:pt x="190" y="302"/>
                    </a:lnTo>
                    <a:lnTo>
                      <a:pt x="190" y="302"/>
                    </a:lnTo>
                    <a:lnTo>
                      <a:pt x="190" y="302"/>
                    </a:lnTo>
                    <a:lnTo>
                      <a:pt x="192" y="302"/>
                    </a:lnTo>
                    <a:lnTo>
                      <a:pt x="193" y="302"/>
                    </a:lnTo>
                    <a:lnTo>
                      <a:pt x="195" y="302"/>
                    </a:lnTo>
                    <a:lnTo>
                      <a:pt x="195" y="302"/>
                    </a:lnTo>
                    <a:lnTo>
                      <a:pt x="197" y="302"/>
                    </a:lnTo>
                    <a:lnTo>
                      <a:pt x="197" y="302"/>
                    </a:lnTo>
                    <a:lnTo>
                      <a:pt x="197" y="302"/>
                    </a:lnTo>
                    <a:lnTo>
                      <a:pt x="201" y="300"/>
                    </a:lnTo>
                    <a:lnTo>
                      <a:pt x="201" y="300"/>
                    </a:lnTo>
                    <a:lnTo>
                      <a:pt x="201" y="300"/>
                    </a:lnTo>
                    <a:lnTo>
                      <a:pt x="201" y="300"/>
                    </a:lnTo>
                    <a:lnTo>
                      <a:pt x="201" y="300"/>
                    </a:lnTo>
                    <a:lnTo>
                      <a:pt x="201" y="298"/>
                    </a:lnTo>
                    <a:lnTo>
                      <a:pt x="201" y="298"/>
                    </a:lnTo>
                    <a:lnTo>
                      <a:pt x="201" y="298"/>
                    </a:lnTo>
                    <a:lnTo>
                      <a:pt x="201" y="298"/>
                    </a:lnTo>
                    <a:lnTo>
                      <a:pt x="201" y="296"/>
                    </a:lnTo>
                    <a:lnTo>
                      <a:pt x="199" y="296"/>
                    </a:lnTo>
                    <a:lnTo>
                      <a:pt x="199" y="294"/>
                    </a:lnTo>
                    <a:lnTo>
                      <a:pt x="199" y="294"/>
                    </a:lnTo>
                    <a:lnTo>
                      <a:pt x="197" y="293"/>
                    </a:lnTo>
                    <a:lnTo>
                      <a:pt x="197" y="293"/>
                    </a:lnTo>
                    <a:lnTo>
                      <a:pt x="197" y="291"/>
                    </a:lnTo>
                    <a:lnTo>
                      <a:pt x="197" y="289"/>
                    </a:lnTo>
                    <a:lnTo>
                      <a:pt x="197" y="287"/>
                    </a:lnTo>
                    <a:lnTo>
                      <a:pt x="197" y="287"/>
                    </a:lnTo>
                    <a:lnTo>
                      <a:pt x="197" y="287"/>
                    </a:lnTo>
                    <a:lnTo>
                      <a:pt x="197" y="287"/>
                    </a:lnTo>
                    <a:lnTo>
                      <a:pt x="197" y="287"/>
                    </a:lnTo>
                    <a:lnTo>
                      <a:pt x="197" y="287"/>
                    </a:lnTo>
                    <a:lnTo>
                      <a:pt x="197" y="285"/>
                    </a:lnTo>
                    <a:lnTo>
                      <a:pt x="197" y="285"/>
                    </a:lnTo>
                    <a:lnTo>
                      <a:pt x="197" y="285"/>
                    </a:lnTo>
                    <a:lnTo>
                      <a:pt x="197" y="285"/>
                    </a:lnTo>
                    <a:lnTo>
                      <a:pt x="197" y="284"/>
                    </a:lnTo>
                    <a:lnTo>
                      <a:pt x="197" y="284"/>
                    </a:lnTo>
                    <a:lnTo>
                      <a:pt x="197" y="284"/>
                    </a:lnTo>
                    <a:lnTo>
                      <a:pt x="197" y="284"/>
                    </a:lnTo>
                    <a:lnTo>
                      <a:pt x="197" y="284"/>
                    </a:lnTo>
                    <a:lnTo>
                      <a:pt x="199" y="284"/>
                    </a:lnTo>
                    <a:lnTo>
                      <a:pt x="199" y="284"/>
                    </a:lnTo>
                    <a:lnTo>
                      <a:pt x="199" y="284"/>
                    </a:lnTo>
                    <a:lnTo>
                      <a:pt x="199" y="284"/>
                    </a:lnTo>
                    <a:lnTo>
                      <a:pt x="201" y="284"/>
                    </a:lnTo>
                    <a:lnTo>
                      <a:pt x="201" y="285"/>
                    </a:lnTo>
                    <a:lnTo>
                      <a:pt x="201" y="285"/>
                    </a:lnTo>
                    <a:lnTo>
                      <a:pt x="202" y="285"/>
                    </a:lnTo>
                    <a:lnTo>
                      <a:pt x="202" y="285"/>
                    </a:lnTo>
                    <a:lnTo>
                      <a:pt x="202" y="287"/>
                    </a:lnTo>
                    <a:lnTo>
                      <a:pt x="202" y="287"/>
                    </a:lnTo>
                    <a:lnTo>
                      <a:pt x="204" y="287"/>
                    </a:lnTo>
                    <a:lnTo>
                      <a:pt x="206" y="287"/>
                    </a:lnTo>
                    <a:lnTo>
                      <a:pt x="208" y="287"/>
                    </a:lnTo>
                    <a:lnTo>
                      <a:pt x="210" y="287"/>
                    </a:lnTo>
                    <a:lnTo>
                      <a:pt x="210" y="289"/>
                    </a:lnTo>
                    <a:lnTo>
                      <a:pt x="210" y="289"/>
                    </a:lnTo>
                    <a:lnTo>
                      <a:pt x="211" y="289"/>
                    </a:lnTo>
                    <a:lnTo>
                      <a:pt x="211" y="289"/>
                    </a:lnTo>
                    <a:lnTo>
                      <a:pt x="213" y="289"/>
                    </a:lnTo>
                    <a:lnTo>
                      <a:pt x="213" y="289"/>
                    </a:lnTo>
                    <a:lnTo>
                      <a:pt x="215" y="289"/>
                    </a:lnTo>
                    <a:lnTo>
                      <a:pt x="215" y="289"/>
                    </a:lnTo>
                    <a:lnTo>
                      <a:pt x="215" y="287"/>
                    </a:lnTo>
                    <a:lnTo>
                      <a:pt x="217" y="287"/>
                    </a:lnTo>
                    <a:lnTo>
                      <a:pt x="217" y="287"/>
                    </a:lnTo>
                    <a:lnTo>
                      <a:pt x="217" y="285"/>
                    </a:lnTo>
                    <a:lnTo>
                      <a:pt x="217" y="285"/>
                    </a:lnTo>
                    <a:lnTo>
                      <a:pt x="217" y="284"/>
                    </a:lnTo>
                    <a:lnTo>
                      <a:pt x="217" y="284"/>
                    </a:lnTo>
                    <a:lnTo>
                      <a:pt x="217" y="284"/>
                    </a:lnTo>
                    <a:lnTo>
                      <a:pt x="217" y="282"/>
                    </a:lnTo>
                    <a:lnTo>
                      <a:pt x="217" y="282"/>
                    </a:lnTo>
                    <a:lnTo>
                      <a:pt x="215" y="282"/>
                    </a:lnTo>
                    <a:lnTo>
                      <a:pt x="215" y="282"/>
                    </a:lnTo>
                    <a:lnTo>
                      <a:pt x="213" y="280"/>
                    </a:lnTo>
                    <a:lnTo>
                      <a:pt x="213" y="280"/>
                    </a:lnTo>
                    <a:lnTo>
                      <a:pt x="211" y="278"/>
                    </a:lnTo>
                    <a:lnTo>
                      <a:pt x="211" y="278"/>
                    </a:lnTo>
                    <a:lnTo>
                      <a:pt x="211" y="278"/>
                    </a:lnTo>
                    <a:lnTo>
                      <a:pt x="211" y="278"/>
                    </a:lnTo>
                    <a:lnTo>
                      <a:pt x="211" y="278"/>
                    </a:lnTo>
                    <a:lnTo>
                      <a:pt x="213" y="276"/>
                    </a:lnTo>
                    <a:lnTo>
                      <a:pt x="213" y="276"/>
                    </a:lnTo>
                    <a:lnTo>
                      <a:pt x="213" y="276"/>
                    </a:lnTo>
                    <a:lnTo>
                      <a:pt x="215" y="276"/>
                    </a:lnTo>
                    <a:lnTo>
                      <a:pt x="215" y="276"/>
                    </a:lnTo>
                    <a:lnTo>
                      <a:pt x="215" y="276"/>
                    </a:lnTo>
                    <a:lnTo>
                      <a:pt x="215" y="275"/>
                    </a:lnTo>
                    <a:lnTo>
                      <a:pt x="215" y="275"/>
                    </a:lnTo>
                    <a:lnTo>
                      <a:pt x="215" y="275"/>
                    </a:lnTo>
                    <a:lnTo>
                      <a:pt x="215" y="273"/>
                    </a:lnTo>
                    <a:lnTo>
                      <a:pt x="215" y="273"/>
                    </a:lnTo>
                    <a:lnTo>
                      <a:pt x="217" y="271"/>
                    </a:lnTo>
                    <a:lnTo>
                      <a:pt x="217" y="269"/>
                    </a:lnTo>
                    <a:lnTo>
                      <a:pt x="217" y="269"/>
                    </a:lnTo>
                    <a:lnTo>
                      <a:pt x="217" y="267"/>
                    </a:lnTo>
                    <a:lnTo>
                      <a:pt x="217" y="267"/>
                    </a:lnTo>
                    <a:lnTo>
                      <a:pt x="217" y="267"/>
                    </a:lnTo>
                    <a:lnTo>
                      <a:pt x="219" y="265"/>
                    </a:lnTo>
                    <a:lnTo>
                      <a:pt x="219" y="265"/>
                    </a:lnTo>
                    <a:lnTo>
                      <a:pt x="219" y="265"/>
                    </a:lnTo>
                    <a:lnTo>
                      <a:pt x="221" y="265"/>
                    </a:lnTo>
                    <a:lnTo>
                      <a:pt x="221" y="265"/>
                    </a:lnTo>
                    <a:lnTo>
                      <a:pt x="221" y="265"/>
                    </a:lnTo>
                    <a:lnTo>
                      <a:pt x="221" y="264"/>
                    </a:lnTo>
                    <a:lnTo>
                      <a:pt x="221" y="264"/>
                    </a:lnTo>
                    <a:lnTo>
                      <a:pt x="221" y="264"/>
                    </a:lnTo>
                    <a:lnTo>
                      <a:pt x="221" y="264"/>
                    </a:lnTo>
                    <a:lnTo>
                      <a:pt x="222" y="264"/>
                    </a:lnTo>
                    <a:lnTo>
                      <a:pt x="222" y="264"/>
                    </a:lnTo>
                    <a:lnTo>
                      <a:pt x="224" y="265"/>
                    </a:lnTo>
                    <a:lnTo>
                      <a:pt x="224" y="265"/>
                    </a:lnTo>
                    <a:lnTo>
                      <a:pt x="224" y="265"/>
                    </a:lnTo>
                    <a:lnTo>
                      <a:pt x="224" y="265"/>
                    </a:lnTo>
                    <a:lnTo>
                      <a:pt x="224" y="265"/>
                    </a:lnTo>
                    <a:lnTo>
                      <a:pt x="224" y="265"/>
                    </a:lnTo>
                    <a:lnTo>
                      <a:pt x="224" y="265"/>
                    </a:lnTo>
                    <a:lnTo>
                      <a:pt x="226" y="267"/>
                    </a:lnTo>
                    <a:lnTo>
                      <a:pt x="226" y="267"/>
                    </a:lnTo>
                    <a:lnTo>
                      <a:pt x="226" y="267"/>
                    </a:lnTo>
                    <a:lnTo>
                      <a:pt x="226" y="267"/>
                    </a:lnTo>
                    <a:lnTo>
                      <a:pt x="226" y="267"/>
                    </a:lnTo>
                    <a:lnTo>
                      <a:pt x="226" y="267"/>
                    </a:lnTo>
                    <a:lnTo>
                      <a:pt x="228" y="269"/>
                    </a:lnTo>
                    <a:lnTo>
                      <a:pt x="230" y="269"/>
                    </a:lnTo>
                    <a:lnTo>
                      <a:pt x="230" y="269"/>
                    </a:lnTo>
                    <a:lnTo>
                      <a:pt x="230" y="269"/>
                    </a:lnTo>
                    <a:lnTo>
                      <a:pt x="230" y="269"/>
                    </a:lnTo>
                    <a:lnTo>
                      <a:pt x="230" y="271"/>
                    </a:lnTo>
                    <a:lnTo>
                      <a:pt x="231" y="271"/>
                    </a:lnTo>
                    <a:lnTo>
                      <a:pt x="231" y="271"/>
                    </a:lnTo>
                    <a:lnTo>
                      <a:pt x="233" y="271"/>
                    </a:lnTo>
                    <a:lnTo>
                      <a:pt x="233" y="271"/>
                    </a:lnTo>
                    <a:lnTo>
                      <a:pt x="233" y="271"/>
                    </a:lnTo>
                    <a:lnTo>
                      <a:pt x="235" y="269"/>
                    </a:lnTo>
                    <a:lnTo>
                      <a:pt x="235" y="269"/>
                    </a:lnTo>
                    <a:lnTo>
                      <a:pt x="235" y="269"/>
                    </a:lnTo>
                    <a:lnTo>
                      <a:pt x="235" y="269"/>
                    </a:lnTo>
                    <a:lnTo>
                      <a:pt x="237" y="269"/>
                    </a:lnTo>
                    <a:lnTo>
                      <a:pt x="237" y="267"/>
                    </a:lnTo>
                    <a:lnTo>
                      <a:pt x="237" y="267"/>
                    </a:lnTo>
                    <a:lnTo>
                      <a:pt x="239" y="267"/>
                    </a:lnTo>
                    <a:lnTo>
                      <a:pt x="239" y="267"/>
                    </a:lnTo>
                    <a:lnTo>
                      <a:pt x="239" y="265"/>
                    </a:lnTo>
                    <a:lnTo>
                      <a:pt x="239" y="265"/>
                    </a:lnTo>
                    <a:lnTo>
                      <a:pt x="237" y="265"/>
                    </a:lnTo>
                    <a:lnTo>
                      <a:pt x="237" y="265"/>
                    </a:lnTo>
                    <a:lnTo>
                      <a:pt x="237" y="265"/>
                    </a:lnTo>
                    <a:lnTo>
                      <a:pt x="237" y="265"/>
                    </a:lnTo>
                    <a:lnTo>
                      <a:pt x="235" y="264"/>
                    </a:lnTo>
                    <a:lnTo>
                      <a:pt x="235" y="264"/>
                    </a:lnTo>
                    <a:lnTo>
                      <a:pt x="235" y="264"/>
                    </a:lnTo>
                    <a:lnTo>
                      <a:pt x="233" y="264"/>
                    </a:lnTo>
                    <a:lnTo>
                      <a:pt x="233" y="264"/>
                    </a:lnTo>
                    <a:lnTo>
                      <a:pt x="233" y="264"/>
                    </a:lnTo>
                    <a:lnTo>
                      <a:pt x="233" y="264"/>
                    </a:lnTo>
                    <a:lnTo>
                      <a:pt x="233" y="264"/>
                    </a:lnTo>
                    <a:lnTo>
                      <a:pt x="233" y="264"/>
                    </a:lnTo>
                    <a:lnTo>
                      <a:pt x="233" y="264"/>
                    </a:lnTo>
                    <a:lnTo>
                      <a:pt x="233" y="262"/>
                    </a:lnTo>
                    <a:lnTo>
                      <a:pt x="233" y="262"/>
                    </a:lnTo>
                    <a:lnTo>
                      <a:pt x="233" y="262"/>
                    </a:lnTo>
                    <a:lnTo>
                      <a:pt x="233" y="262"/>
                    </a:lnTo>
                    <a:lnTo>
                      <a:pt x="233" y="262"/>
                    </a:lnTo>
                    <a:lnTo>
                      <a:pt x="235" y="262"/>
                    </a:lnTo>
                    <a:lnTo>
                      <a:pt x="235" y="262"/>
                    </a:lnTo>
                    <a:lnTo>
                      <a:pt x="237" y="262"/>
                    </a:lnTo>
                    <a:lnTo>
                      <a:pt x="239" y="262"/>
                    </a:lnTo>
                    <a:lnTo>
                      <a:pt x="239" y="262"/>
                    </a:lnTo>
                    <a:lnTo>
                      <a:pt x="240" y="262"/>
                    </a:lnTo>
                    <a:lnTo>
                      <a:pt x="240" y="262"/>
                    </a:lnTo>
                    <a:lnTo>
                      <a:pt x="240" y="262"/>
                    </a:lnTo>
                    <a:lnTo>
                      <a:pt x="240" y="260"/>
                    </a:lnTo>
                    <a:lnTo>
                      <a:pt x="242" y="260"/>
                    </a:lnTo>
                    <a:lnTo>
                      <a:pt x="242" y="260"/>
                    </a:lnTo>
                    <a:lnTo>
                      <a:pt x="242" y="260"/>
                    </a:lnTo>
                    <a:lnTo>
                      <a:pt x="242" y="260"/>
                    </a:lnTo>
                    <a:lnTo>
                      <a:pt x="242" y="260"/>
                    </a:lnTo>
                    <a:lnTo>
                      <a:pt x="242" y="258"/>
                    </a:lnTo>
                    <a:lnTo>
                      <a:pt x="242" y="258"/>
                    </a:lnTo>
                    <a:lnTo>
                      <a:pt x="242" y="258"/>
                    </a:lnTo>
                    <a:lnTo>
                      <a:pt x="242" y="256"/>
                    </a:lnTo>
                    <a:lnTo>
                      <a:pt x="242" y="256"/>
                    </a:lnTo>
                    <a:lnTo>
                      <a:pt x="242" y="256"/>
                    </a:lnTo>
                    <a:lnTo>
                      <a:pt x="242" y="256"/>
                    </a:lnTo>
                    <a:lnTo>
                      <a:pt x="242" y="255"/>
                    </a:lnTo>
                    <a:lnTo>
                      <a:pt x="242" y="255"/>
                    </a:lnTo>
                    <a:lnTo>
                      <a:pt x="242" y="255"/>
                    </a:lnTo>
                    <a:lnTo>
                      <a:pt x="242" y="255"/>
                    </a:lnTo>
                    <a:lnTo>
                      <a:pt x="242" y="255"/>
                    </a:lnTo>
                    <a:lnTo>
                      <a:pt x="242" y="255"/>
                    </a:lnTo>
                    <a:lnTo>
                      <a:pt x="242" y="253"/>
                    </a:lnTo>
                    <a:lnTo>
                      <a:pt x="242" y="253"/>
                    </a:lnTo>
                    <a:lnTo>
                      <a:pt x="242" y="253"/>
                    </a:lnTo>
                    <a:lnTo>
                      <a:pt x="242" y="253"/>
                    </a:lnTo>
                    <a:lnTo>
                      <a:pt x="242" y="253"/>
                    </a:lnTo>
                    <a:lnTo>
                      <a:pt x="244" y="253"/>
                    </a:lnTo>
                    <a:lnTo>
                      <a:pt x="244" y="253"/>
                    </a:lnTo>
                    <a:lnTo>
                      <a:pt x="244" y="253"/>
                    </a:lnTo>
                    <a:lnTo>
                      <a:pt x="244" y="253"/>
                    </a:lnTo>
                    <a:lnTo>
                      <a:pt x="244" y="255"/>
                    </a:lnTo>
                    <a:lnTo>
                      <a:pt x="244" y="255"/>
                    </a:lnTo>
                    <a:lnTo>
                      <a:pt x="244" y="255"/>
                    </a:lnTo>
                    <a:lnTo>
                      <a:pt x="244" y="255"/>
                    </a:lnTo>
                    <a:lnTo>
                      <a:pt x="244" y="256"/>
                    </a:lnTo>
                    <a:lnTo>
                      <a:pt x="244" y="256"/>
                    </a:lnTo>
                    <a:lnTo>
                      <a:pt x="244" y="256"/>
                    </a:lnTo>
                    <a:lnTo>
                      <a:pt x="244" y="256"/>
                    </a:lnTo>
                    <a:lnTo>
                      <a:pt x="246" y="256"/>
                    </a:lnTo>
                    <a:lnTo>
                      <a:pt x="246" y="256"/>
                    </a:lnTo>
                    <a:lnTo>
                      <a:pt x="246" y="256"/>
                    </a:lnTo>
                    <a:lnTo>
                      <a:pt x="246" y="256"/>
                    </a:lnTo>
                    <a:lnTo>
                      <a:pt x="248" y="256"/>
                    </a:lnTo>
                    <a:lnTo>
                      <a:pt x="248" y="255"/>
                    </a:lnTo>
                    <a:lnTo>
                      <a:pt x="248" y="255"/>
                    </a:lnTo>
                    <a:lnTo>
                      <a:pt x="248" y="255"/>
                    </a:lnTo>
                    <a:lnTo>
                      <a:pt x="248" y="253"/>
                    </a:lnTo>
                    <a:lnTo>
                      <a:pt x="249" y="253"/>
                    </a:lnTo>
                    <a:lnTo>
                      <a:pt x="249" y="253"/>
                    </a:lnTo>
                    <a:lnTo>
                      <a:pt x="249" y="253"/>
                    </a:lnTo>
                    <a:lnTo>
                      <a:pt x="251" y="253"/>
                    </a:lnTo>
                    <a:lnTo>
                      <a:pt x="251" y="253"/>
                    </a:lnTo>
                    <a:lnTo>
                      <a:pt x="253" y="253"/>
                    </a:lnTo>
                    <a:lnTo>
                      <a:pt x="255" y="253"/>
                    </a:lnTo>
                    <a:lnTo>
                      <a:pt x="255" y="253"/>
                    </a:lnTo>
                    <a:lnTo>
                      <a:pt x="257" y="253"/>
                    </a:lnTo>
                    <a:lnTo>
                      <a:pt x="257" y="253"/>
                    </a:lnTo>
                    <a:lnTo>
                      <a:pt x="258" y="253"/>
                    </a:lnTo>
                    <a:lnTo>
                      <a:pt x="258" y="253"/>
                    </a:lnTo>
                    <a:lnTo>
                      <a:pt x="258" y="253"/>
                    </a:lnTo>
                    <a:lnTo>
                      <a:pt x="260" y="251"/>
                    </a:lnTo>
                    <a:lnTo>
                      <a:pt x="260" y="249"/>
                    </a:lnTo>
                    <a:lnTo>
                      <a:pt x="262" y="249"/>
                    </a:lnTo>
                    <a:lnTo>
                      <a:pt x="262" y="249"/>
                    </a:lnTo>
                    <a:lnTo>
                      <a:pt x="262" y="249"/>
                    </a:lnTo>
                    <a:lnTo>
                      <a:pt x="262" y="249"/>
                    </a:lnTo>
                    <a:lnTo>
                      <a:pt x="262" y="249"/>
                    </a:lnTo>
                    <a:lnTo>
                      <a:pt x="264" y="249"/>
                    </a:lnTo>
                    <a:lnTo>
                      <a:pt x="264" y="249"/>
                    </a:lnTo>
                    <a:lnTo>
                      <a:pt x="264" y="249"/>
                    </a:lnTo>
                    <a:lnTo>
                      <a:pt x="264" y="249"/>
                    </a:lnTo>
                    <a:lnTo>
                      <a:pt x="264" y="251"/>
                    </a:lnTo>
                    <a:lnTo>
                      <a:pt x="264" y="251"/>
                    </a:lnTo>
                    <a:lnTo>
                      <a:pt x="264" y="251"/>
                    </a:lnTo>
                    <a:lnTo>
                      <a:pt x="266" y="251"/>
                    </a:lnTo>
                    <a:lnTo>
                      <a:pt x="266" y="251"/>
                    </a:lnTo>
                    <a:lnTo>
                      <a:pt x="266" y="251"/>
                    </a:lnTo>
                    <a:lnTo>
                      <a:pt x="266" y="251"/>
                    </a:lnTo>
                    <a:lnTo>
                      <a:pt x="266" y="251"/>
                    </a:lnTo>
                    <a:lnTo>
                      <a:pt x="266" y="249"/>
                    </a:lnTo>
                    <a:lnTo>
                      <a:pt x="266" y="247"/>
                    </a:lnTo>
                    <a:lnTo>
                      <a:pt x="266" y="247"/>
                    </a:lnTo>
                    <a:lnTo>
                      <a:pt x="268" y="247"/>
                    </a:lnTo>
                    <a:lnTo>
                      <a:pt x="268" y="247"/>
                    </a:lnTo>
                    <a:lnTo>
                      <a:pt x="268" y="246"/>
                    </a:lnTo>
                    <a:lnTo>
                      <a:pt x="268" y="246"/>
                    </a:lnTo>
                    <a:lnTo>
                      <a:pt x="268" y="246"/>
                    </a:lnTo>
                    <a:lnTo>
                      <a:pt x="269" y="246"/>
                    </a:lnTo>
                    <a:lnTo>
                      <a:pt x="269" y="246"/>
                    </a:lnTo>
                    <a:lnTo>
                      <a:pt x="271" y="246"/>
                    </a:lnTo>
                    <a:lnTo>
                      <a:pt x="273" y="246"/>
                    </a:lnTo>
                    <a:lnTo>
                      <a:pt x="273" y="246"/>
                    </a:lnTo>
                    <a:lnTo>
                      <a:pt x="275" y="246"/>
                    </a:lnTo>
                    <a:lnTo>
                      <a:pt x="275" y="246"/>
                    </a:lnTo>
                    <a:lnTo>
                      <a:pt x="275" y="246"/>
                    </a:lnTo>
                    <a:lnTo>
                      <a:pt x="277" y="244"/>
                    </a:lnTo>
                    <a:lnTo>
                      <a:pt x="277" y="244"/>
                    </a:lnTo>
                    <a:lnTo>
                      <a:pt x="277" y="244"/>
                    </a:lnTo>
                    <a:lnTo>
                      <a:pt x="275" y="244"/>
                    </a:lnTo>
                    <a:lnTo>
                      <a:pt x="275" y="242"/>
                    </a:lnTo>
                    <a:lnTo>
                      <a:pt x="273" y="242"/>
                    </a:lnTo>
                    <a:lnTo>
                      <a:pt x="273" y="240"/>
                    </a:lnTo>
                    <a:lnTo>
                      <a:pt x="271" y="240"/>
                    </a:lnTo>
                    <a:lnTo>
                      <a:pt x="271" y="240"/>
                    </a:lnTo>
                    <a:lnTo>
                      <a:pt x="271" y="238"/>
                    </a:lnTo>
                    <a:lnTo>
                      <a:pt x="271" y="238"/>
                    </a:lnTo>
                    <a:lnTo>
                      <a:pt x="271" y="237"/>
                    </a:lnTo>
                    <a:lnTo>
                      <a:pt x="271" y="237"/>
                    </a:lnTo>
                    <a:lnTo>
                      <a:pt x="271" y="237"/>
                    </a:lnTo>
                    <a:lnTo>
                      <a:pt x="271" y="237"/>
                    </a:lnTo>
                    <a:lnTo>
                      <a:pt x="271" y="237"/>
                    </a:lnTo>
                    <a:lnTo>
                      <a:pt x="271" y="237"/>
                    </a:lnTo>
                    <a:lnTo>
                      <a:pt x="273" y="237"/>
                    </a:lnTo>
                    <a:lnTo>
                      <a:pt x="273" y="237"/>
                    </a:lnTo>
                    <a:lnTo>
                      <a:pt x="273" y="237"/>
                    </a:lnTo>
                    <a:lnTo>
                      <a:pt x="273" y="237"/>
                    </a:lnTo>
                    <a:lnTo>
                      <a:pt x="275" y="237"/>
                    </a:lnTo>
                    <a:lnTo>
                      <a:pt x="275" y="237"/>
                    </a:lnTo>
                    <a:lnTo>
                      <a:pt x="275" y="237"/>
                    </a:lnTo>
                    <a:lnTo>
                      <a:pt x="275" y="237"/>
                    </a:lnTo>
                    <a:lnTo>
                      <a:pt x="275" y="237"/>
                    </a:lnTo>
                    <a:lnTo>
                      <a:pt x="277" y="237"/>
                    </a:lnTo>
                    <a:lnTo>
                      <a:pt x="277" y="235"/>
                    </a:lnTo>
                    <a:lnTo>
                      <a:pt x="277" y="235"/>
                    </a:lnTo>
                    <a:lnTo>
                      <a:pt x="277" y="235"/>
                    </a:lnTo>
                    <a:lnTo>
                      <a:pt x="275" y="235"/>
                    </a:lnTo>
                    <a:lnTo>
                      <a:pt x="275" y="235"/>
                    </a:lnTo>
                    <a:lnTo>
                      <a:pt x="275" y="235"/>
                    </a:lnTo>
                    <a:lnTo>
                      <a:pt x="277" y="235"/>
                    </a:lnTo>
                    <a:lnTo>
                      <a:pt x="277" y="235"/>
                    </a:lnTo>
                    <a:lnTo>
                      <a:pt x="277" y="233"/>
                    </a:lnTo>
                    <a:lnTo>
                      <a:pt x="277" y="233"/>
                    </a:lnTo>
                    <a:lnTo>
                      <a:pt x="277" y="233"/>
                    </a:lnTo>
                    <a:lnTo>
                      <a:pt x="277" y="233"/>
                    </a:lnTo>
                    <a:lnTo>
                      <a:pt x="277" y="233"/>
                    </a:lnTo>
                    <a:lnTo>
                      <a:pt x="277" y="233"/>
                    </a:lnTo>
                    <a:lnTo>
                      <a:pt x="278" y="233"/>
                    </a:lnTo>
                    <a:lnTo>
                      <a:pt x="278" y="233"/>
                    </a:lnTo>
                    <a:lnTo>
                      <a:pt x="278" y="231"/>
                    </a:lnTo>
                    <a:lnTo>
                      <a:pt x="280" y="231"/>
                    </a:lnTo>
                    <a:lnTo>
                      <a:pt x="280" y="231"/>
                    </a:lnTo>
                    <a:lnTo>
                      <a:pt x="280" y="231"/>
                    </a:lnTo>
                    <a:lnTo>
                      <a:pt x="278" y="231"/>
                    </a:lnTo>
                    <a:lnTo>
                      <a:pt x="278" y="231"/>
                    </a:lnTo>
                    <a:lnTo>
                      <a:pt x="278" y="231"/>
                    </a:lnTo>
                    <a:lnTo>
                      <a:pt x="278" y="231"/>
                    </a:lnTo>
                    <a:lnTo>
                      <a:pt x="278" y="229"/>
                    </a:lnTo>
                    <a:lnTo>
                      <a:pt x="277" y="229"/>
                    </a:lnTo>
                    <a:lnTo>
                      <a:pt x="277" y="229"/>
                    </a:lnTo>
                    <a:lnTo>
                      <a:pt x="277" y="229"/>
                    </a:lnTo>
                    <a:lnTo>
                      <a:pt x="277" y="228"/>
                    </a:lnTo>
                    <a:lnTo>
                      <a:pt x="277" y="228"/>
                    </a:lnTo>
                    <a:lnTo>
                      <a:pt x="277" y="228"/>
                    </a:lnTo>
                    <a:lnTo>
                      <a:pt x="278" y="228"/>
                    </a:lnTo>
                    <a:lnTo>
                      <a:pt x="278" y="228"/>
                    </a:lnTo>
                    <a:lnTo>
                      <a:pt x="278" y="228"/>
                    </a:lnTo>
                    <a:lnTo>
                      <a:pt x="280" y="226"/>
                    </a:lnTo>
                    <a:lnTo>
                      <a:pt x="280" y="226"/>
                    </a:lnTo>
                    <a:lnTo>
                      <a:pt x="280" y="226"/>
                    </a:lnTo>
                    <a:lnTo>
                      <a:pt x="282" y="226"/>
                    </a:lnTo>
                    <a:lnTo>
                      <a:pt x="282" y="224"/>
                    </a:lnTo>
                    <a:lnTo>
                      <a:pt x="284" y="224"/>
                    </a:lnTo>
                    <a:lnTo>
                      <a:pt x="286" y="222"/>
                    </a:lnTo>
                    <a:lnTo>
                      <a:pt x="286" y="220"/>
                    </a:lnTo>
                    <a:lnTo>
                      <a:pt x="286" y="220"/>
                    </a:lnTo>
                    <a:lnTo>
                      <a:pt x="287" y="218"/>
                    </a:lnTo>
                    <a:lnTo>
                      <a:pt x="287" y="218"/>
                    </a:lnTo>
                    <a:lnTo>
                      <a:pt x="287" y="218"/>
                    </a:lnTo>
                    <a:lnTo>
                      <a:pt x="287" y="218"/>
                    </a:lnTo>
                    <a:lnTo>
                      <a:pt x="287" y="218"/>
                    </a:lnTo>
                    <a:lnTo>
                      <a:pt x="287" y="218"/>
                    </a:lnTo>
                    <a:lnTo>
                      <a:pt x="287" y="218"/>
                    </a:lnTo>
                    <a:lnTo>
                      <a:pt x="289" y="218"/>
                    </a:lnTo>
                    <a:lnTo>
                      <a:pt x="289" y="218"/>
                    </a:lnTo>
                    <a:lnTo>
                      <a:pt x="289" y="218"/>
                    </a:lnTo>
                    <a:lnTo>
                      <a:pt x="289" y="218"/>
                    </a:lnTo>
                    <a:lnTo>
                      <a:pt x="289" y="218"/>
                    </a:lnTo>
                    <a:lnTo>
                      <a:pt x="291" y="218"/>
                    </a:lnTo>
                    <a:lnTo>
                      <a:pt x="291" y="218"/>
                    </a:lnTo>
                    <a:lnTo>
                      <a:pt x="291" y="220"/>
                    </a:lnTo>
                    <a:lnTo>
                      <a:pt x="291" y="222"/>
                    </a:lnTo>
                    <a:lnTo>
                      <a:pt x="291" y="222"/>
                    </a:lnTo>
                    <a:lnTo>
                      <a:pt x="293" y="224"/>
                    </a:lnTo>
                    <a:lnTo>
                      <a:pt x="293" y="224"/>
                    </a:lnTo>
                    <a:lnTo>
                      <a:pt x="295" y="226"/>
                    </a:lnTo>
                    <a:lnTo>
                      <a:pt x="295" y="226"/>
                    </a:lnTo>
                    <a:lnTo>
                      <a:pt x="295" y="226"/>
                    </a:lnTo>
                    <a:lnTo>
                      <a:pt x="295" y="226"/>
                    </a:lnTo>
                    <a:lnTo>
                      <a:pt x="295" y="226"/>
                    </a:lnTo>
                    <a:lnTo>
                      <a:pt x="295" y="226"/>
                    </a:lnTo>
                    <a:lnTo>
                      <a:pt x="295" y="224"/>
                    </a:lnTo>
                    <a:lnTo>
                      <a:pt x="296" y="224"/>
                    </a:lnTo>
                    <a:lnTo>
                      <a:pt x="296" y="224"/>
                    </a:lnTo>
                    <a:lnTo>
                      <a:pt x="296" y="224"/>
                    </a:lnTo>
                    <a:lnTo>
                      <a:pt x="296" y="224"/>
                    </a:lnTo>
                    <a:lnTo>
                      <a:pt x="296" y="224"/>
                    </a:lnTo>
                    <a:lnTo>
                      <a:pt x="296" y="224"/>
                    </a:lnTo>
                    <a:lnTo>
                      <a:pt x="296" y="224"/>
                    </a:lnTo>
                    <a:lnTo>
                      <a:pt x="296" y="222"/>
                    </a:lnTo>
                    <a:lnTo>
                      <a:pt x="296" y="222"/>
                    </a:lnTo>
                    <a:lnTo>
                      <a:pt x="296" y="222"/>
                    </a:lnTo>
                    <a:lnTo>
                      <a:pt x="295" y="222"/>
                    </a:lnTo>
                    <a:lnTo>
                      <a:pt x="295" y="222"/>
                    </a:lnTo>
                    <a:lnTo>
                      <a:pt x="295" y="220"/>
                    </a:lnTo>
                    <a:lnTo>
                      <a:pt x="295" y="220"/>
                    </a:lnTo>
                    <a:lnTo>
                      <a:pt x="295" y="220"/>
                    </a:lnTo>
                    <a:lnTo>
                      <a:pt x="295" y="220"/>
                    </a:lnTo>
                    <a:lnTo>
                      <a:pt x="295" y="220"/>
                    </a:lnTo>
                    <a:lnTo>
                      <a:pt x="295" y="220"/>
                    </a:lnTo>
                    <a:lnTo>
                      <a:pt x="295" y="220"/>
                    </a:lnTo>
                    <a:lnTo>
                      <a:pt x="296" y="218"/>
                    </a:lnTo>
                    <a:lnTo>
                      <a:pt x="296" y="218"/>
                    </a:lnTo>
                    <a:lnTo>
                      <a:pt x="300" y="217"/>
                    </a:lnTo>
                    <a:lnTo>
                      <a:pt x="300" y="215"/>
                    </a:lnTo>
                    <a:lnTo>
                      <a:pt x="302" y="215"/>
                    </a:lnTo>
                    <a:lnTo>
                      <a:pt x="302" y="215"/>
                    </a:lnTo>
                    <a:lnTo>
                      <a:pt x="302" y="215"/>
                    </a:lnTo>
                    <a:lnTo>
                      <a:pt x="300" y="213"/>
                    </a:lnTo>
                    <a:lnTo>
                      <a:pt x="300" y="213"/>
                    </a:lnTo>
                    <a:lnTo>
                      <a:pt x="298" y="213"/>
                    </a:lnTo>
                    <a:lnTo>
                      <a:pt x="298" y="213"/>
                    </a:lnTo>
                    <a:lnTo>
                      <a:pt x="296" y="213"/>
                    </a:lnTo>
                    <a:lnTo>
                      <a:pt x="296" y="213"/>
                    </a:lnTo>
                    <a:lnTo>
                      <a:pt x="296" y="213"/>
                    </a:lnTo>
                    <a:lnTo>
                      <a:pt x="295" y="213"/>
                    </a:lnTo>
                    <a:lnTo>
                      <a:pt x="295" y="213"/>
                    </a:lnTo>
                    <a:lnTo>
                      <a:pt x="293" y="215"/>
                    </a:lnTo>
                    <a:lnTo>
                      <a:pt x="293" y="215"/>
                    </a:lnTo>
                    <a:lnTo>
                      <a:pt x="293" y="215"/>
                    </a:lnTo>
                    <a:lnTo>
                      <a:pt x="293" y="213"/>
                    </a:lnTo>
                    <a:lnTo>
                      <a:pt x="291" y="213"/>
                    </a:lnTo>
                    <a:lnTo>
                      <a:pt x="291" y="211"/>
                    </a:lnTo>
                    <a:lnTo>
                      <a:pt x="291" y="211"/>
                    </a:lnTo>
                    <a:lnTo>
                      <a:pt x="291" y="209"/>
                    </a:lnTo>
                    <a:lnTo>
                      <a:pt x="291" y="209"/>
                    </a:lnTo>
                    <a:lnTo>
                      <a:pt x="293" y="208"/>
                    </a:lnTo>
                    <a:lnTo>
                      <a:pt x="293" y="208"/>
                    </a:lnTo>
                    <a:lnTo>
                      <a:pt x="295" y="206"/>
                    </a:lnTo>
                    <a:lnTo>
                      <a:pt x="295" y="206"/>
                    </a:lnTo>
                    <a:lnTo>
                      <a:pt x="295" y="204"/>
                    </a:lnTo>
                    <a:lnTo>
                      <a:pt x="295" y="204"/>
                    </a:lnTo>
                    <a:lnTo>
                      <a:pt x="295" y="204"/>
                    </a:lnTo>
                    <a:lnTo>
                      <a:pt x="296" y="204"/>
                    </a:lnTo>
                    <a:lnTo>
                      <a:pt x="296" y="202"/>
                    </a:lnTo>
                    <a:lnTo>
                      <a:pt x="296" y="202"/>
                    </a:lnTo>
                    <a:lnTo>
                      <a:pt x="296" y="202"/>
                    </a:lnTo>
                    <a:lnTo>
                      <a:pt x="296" y="202"/>
                    </a:lnTo>
                    <a:lnTo>
                      <a:pt x="296" y="200"/>
                    </a:lnTo>
                    <a:lnTo>
                      <a:pt x="296" y="200"/>
                    </a:lnTo>
                    <a:lnTo>
                      <a:pt x="296" y="200"/>
                    </a:lnTo>
                    <a:lnTo>
                      <a:pt x="296" y="200"/>
                    </a:lnTo>
                    <a:lnTo>
                      <a:pt x="296" y="200"/>
                    </a:lnTo>
                    <a:lnTo>
                      <a:pt x="295" y="200"/>
                    </a:lnTo>
                    <a:lnTo>
                      <a:pt x="295" y="200"/>
                    </a:lnTo>
                    <a:lnTo>
                      <a:pt x="295" y="200"/>
                    </a:lnTo>
                    <a:lnTo>
                      <a:pt x="295" y="199"/>
                    </a:lnTo>
                    <a:lnTo>
                      <a:pt x="295" y="199"/>
                    </a:lnTo>
                    <a:lnTo>
                      <a:pt x="295" y="199"/>
                    </a:lnTo>
                    <a:lnTo>
                      <a:pt x="295" y="199"/>
                    </a:lnTo>
                    <a:lnTo>
                      <a:pt x="295" y="200"/>
                    </a:lnTo>
                    <a:lnTo>
                      <a:pt x="293" y="200"/>
                    </a:lnTo>
                    <a:lnTo>
                      <a:pt x="293" y="200"/>
                    </a:lnTo>
                    <a:lnTo>
                      <a:pt x="293" y="200"/>
                    </a:lnTo>
                    <a:lnTo>
                      <a:pt x="291" y="200"/>
                    </a:lnTo>
                    <a:lnTo>
                      <a:pt x="291" y="200"/>
                    </a:lnTo>
                    <a:lnTo>
                      <a:pt x="289" y="199"/>
                    </a:lnTo>
                    <a:lnTo>
                      <a:pt x="287" y="199"/>
                    </a:lnTo>
                    <a:lnTo>
                      <a:pt x="287" y="197"/>
                    </a:lnTo>
                    <a:lnTo>
                      <a:pt x="287" y="197"/>
                    </a:lnTo>
                    <a:lnTo>
                      <a:pt x="287" y="197"/>
                    </a:lnTo>
                    <a:lnTo>
                      <a:pt x="287" y="197"/>
                    </a:lnTo>
                    <a:lnTo>
                      <a:pt x="287" y="197"/>
                    </a:lnTo>
                    <a:lnTo>
                      <a:pt x="287" y="197"/>
                    </a:lnTo>
                    <a:lnTo>
                      <a:pt x="289" y="197"/>
                    </a:lnTo>
                    <a:lnTo>
                      <a:pt x="289" y="197"/>
                    </a:lnTo>
                    <a:lnTo>
                      <a:pt x="289" y="197"/>
                    </a:lnTo>
                    <a:lnTo>
                      <a:pt x="289" y="197"/>
                    </a:lnTo>
                    <a:lnTo>
                      <a:pt x="291" y="197"/>
                    </a:lnTo>
                    <a:lnTo>
                      <a:pt x="291" y="197"/>
                    </a:lnTo>
                    <a:lnTo>
                      <a:pt x="293" y="197"/>
                    </a:lnTo>
                    <a:lnTo>
                      <a:pt x="293" y="197"/>
                    </a:lnTo>
                    <a:lnTo>
                      <a:pt x="293" y="197"/>
                    </a:lnTo>
                    <a:lnTo>
                      <a:pt x="293" y="197"/>
                    </a:lnTo>
                    <a:lnTo>
                      <a:pt x="293" y="197"/>
                    </a:lnTo>
                    <a:lnTo>
                      <a:pt x="293" y="197"/>
                    </a:lnTo>
                    <a:lnTo>
                      <a:pt x="293" y="195"/>
                    </a:lnTo>
                    <a:lnTo>
                      <a:pt x="293" y="195"/>
                    </a:lnTo>
                    <a:lnTo>
                      <a:pt x="293" y="195"/>
                    </a:lnTo>
                    <a:lnTo>
                      <a:pt x="293" y="195"/>
                    </a:lnTo>
                    <a:lnTo>
                      <a:pt x="291" y="195"/>
                    </a:lnTo>
                    <a:lnTo>
                      <a:pt x="291" y="193"/>
                    </a:lnTo>
                    <a:lnTo>
                      <a:pt x="291" y="193"/>
                    </a:lnTo>
                    <a:lnTo>
                      <a:pt x="291" y="193"/>
                    </a:lnTo>
                    <a:lnTo>
                      <a:pt x="291" y="191"/>
                    </a:lnTo>
                    <a:lnTo>
                      <a:pt x="291" y="191"/>
                    </a:lnTo>
                    <a:lnTo>
                      <a:pt x="291" y="191"/>
                    </a:lnTo>
                    <a:lnTo>
                      <a:pt x="291" y="191"/>
                    </a:lnTo>
                    <a:lnTo>
                      <a:pt x="289" y="191"/>
                    </a:lnTo>
                    <a:lnTo>
                      <a:pt x="289" y="190"/>
                    </a:lnTo>
                    <a:lnTo>
                      <a:pt x="289" y="188"/>
                    </a:lnTo>
                    <a:lnTo>
                      <a:pt x="289" y="188"/>
                    </a:lnTo>
                    <a:lnTo>
                      <a:pt x="289" y="188"/>
                    </a:lnTo>
                    <a:lnTo>
                      <a:pt x="289" y="188"/>
                    </a:lnTo>
                    <a:lnTo>
                      <a:pt x="287" y="186"/>
                    </a:lnTo>
                    <a:lnTo>
                      <a:pt x="287" y="186"/>
                    </a:lnTo>
                    <a:lnTo>
                      <a:pt x="287" y="186"/>
                    </a:lnTo>
                    <a:lnTo>
                      <a:pt x="287" y="186"/>
                    </a:lnTo>
                    <a:lnTo>
                      <a:pt x="286" y="184"/>
                    </a:lnTo>
                    <a:lnTo>
                      <a:pt x="286" y="184"/>
                    </a:lnTo>
                    <a:lnTo>
                      <a:pt x="286" y="184"/>
                    </a:lnTo>
                    <a:lnTo>
                      <a:pt x="286" y="184"/>
                    </a:lnTo>
                    <a:lnTo>
                      <a:pt x="286" y="182"/>
                    </a:lnTo>
                    <a:lnTo>
                      <a:pt x="286" y="182"/>
                    </a:lnTo>
                    <a:lnTo>
                      <a:pt x="286" y="182"/>
                    </a:lnTo>
                    <a:lnTo>
                      <a:pt x="286" y="182"/>
                    </a:lnTo>
                    <a:lnTo>
                      <a:pt x="286" y="182"/>
                    </a:lnTo>
                    <a:lnTo>
                      <a:pt x="287" y="182"/>
                    </a:lnTo>
                    <a:lnTo>
                      <a:pt x="287" y="182"/>
                    </a:lnTo>
                    <a:lnTo>
                      <a:pt x="287" y="182"/>
                    </a:lnTo>
                    <a:lnTo>
                      <a:pt x="287" y="180"/>
                    </a:lnTo>
                    <a:lnTo>
                      <a:pt x="287" y="180"/>
                    </a:lnTo>
                    <a:lnTo>
                      <a:pt x="287" y="180"/>
                    </a:lnTo>
                    <a:lnTo>
                      <a:pt x="287" y="180"/>
                    </a:lnTo>
                    <a:lnTo>
                      <a:pt x="287" y="179"/>
                    </a:lnTo>
                    <a:lnTo>
                      <a:pt x="287" y="179"/>
                    </a:lnTo>
                    <a:lnTo>
                      <a:pt x="287" y="179"/>
                    </a:lnTo>
                    <a:lnTo>
                      <a:pt x="287" y="179"/>
                    </a:lnTo>
                    <a:lnTo>
                      <a:pt x="287" y="177"/>
                    </a:lnTo>
                    <a:lnTo>
                      <a:pt x="286" y="177"/>
                    </a:lnTo>
                    <a:lnTo>
                      <a:pt x="286" y="177"/>
                    </a:lnTo>
                    <a:lnTo>
                      <a:pt x="286" y="177"/>
                    </a:lnTo>
                    <a:lnTo>
                      <a:pt x="286" y="175"/>
                    </a:lnTo>
                    <a:lnTo>
                      <a:pt x="286" y="175"/>
                    </a:lnTo>
                    <a:lnTo>
                      <a:pt x="286" y="175"/>
                    </a:lnTo>
                    <a:lnTo>
                      <a:pt x="286" y="175"/>
                    </a:lnTo>
                    <a:lnTo>
                      <a:pt x="286" y="175"/>
                    </a:lnTo>
                    <a:lnTo>
                      <a:pt x="286" y="173"/>
                    </a:lnTo>
                    <a:lnTo>
                      <a:pt x="286" y="173"/>
                    </a:lnTo>
                    <a:lnTo>
                      <a:pt x="286" y="173"/>
                    </a:lnTo>
                    <a:lnTo>
                      <a:pt x="286" y="173"/>
                    </a:lnTo>
                    <a:lnTo>
                      <a:pt x="286" y="173"/>
                    </a:lnTo>
                    <a:lnTo>
                      <a:pt x="286" y="173"/>
                    </a:lnTo>
                    <a:lnTo>
                      <a:pt x="286" y="173"/>
                    </a:lnTo>
                    <a:lnTo>
                      <a:pt x="286" y="171"/>
                    </a:lnTo>
                    <a:lnTo>
                      <a:pt x="284" y="171"/>
                    </a:lnTo>
                    <a:lnTo>
                      <a:pt x="284" y="171"/>
                    </a:lnTo>
                    <a:lnTo>
                      <a:pt x="284" y="171"/>
                    </a:lnTo>
                    <a:lnTo>
                      <a:pt x="282" y="171"/>
                    </a:lnTo>
                    <a:lnTo>
                      <a:pt x="282" y="171"/>
                    </a:lnTo>
                    <a:lnTo>
                      <a:pt x="282" y="173"/>
                    </a:lnTo>
                    <a:lnTo>
                      <a:pt x="282" y="175"/>
                    </a:lnTo>
                    <a:lnTo>
                      <a:pt x="280" y="175"/>
                    </a:lnTo>
                    <a:lnTo>
                      <a:pt x="280" y="175"/>
                    </a:lnTo>
                    <a:lnTo>
                      <a:pt x="280" y="175"/>
                    </a:lnTo>
                    <a:lnTo>
                      <a:pt x="280" y="175"/>
                    </a:lnTo>
                    <a:lnTo>
                      <a:pt x="280" y="175"/>
                    </a:lnTo>
                    <a:lnTo>
                      <a:pt x="278" y="175"/>
                    </a:lnTo>
                    <a:lnTo>
                      <a:pt x="278" y="175"/>
                    </a:lnTo>
                    <a:lnTo>
                      <a:pt x="278" y="173"/>
                    </a:lnTo>
                    <a:lnTo>
                      <a:pt x="278" y="173"/>
                    </a:lnTo>
                    <a:lnTo>
                      <a:pt x="278" y="173"/>
                    </a:lnTo>
                    <a:lnTo>
                      <a:pt x="278" y="173"/>
                    </a:lnTo>
                    <a:lnTo>
                      <a:pt x="278" y="173"/>
                    </a:lnTo>
                    <a:lnTo>
                      <a:pt x="277" y="173"/>
                    </a:lnTo>
                    <a:lnTo>
                      <a:pt x="277" y="171"/>
                    </a:lnTo>
                    <a:lnTo>
                      <a:pt x="277" y="171"/>
                    </a:lnTo>
                    <a:lnTo>
                      <a:pt x="277" y="171"/>
                    </a:lnTo>
                    <a:lnTo>
                      <a:pt x="277" y="173"/>
                    </a:lnTo>
                    <a:lnTo>
                      <a:pt x="275" y="173"/>
                    </a:lnTo>
                    <a:lnTo>
                      <a:pt x="275" y="173"/>
                    </a:lnTo>
                    <a:lnTo>
                      <a:pt x="275" y="173"/>
                    </a:lnTo>
                    <a:lnTo>
                      <a:pt x="275" y="173"/>
                    </a:lnTo>
                    <a:lnTo>
                      <a:pt x="275" y="173"/>
                    </a:lnTo>
                    <a:lnTo>
                      <a:pt x="273" y="173"/>
                    </a:lnTo>
                    <a:lnTo>
                      <a:pt x="273" y="173"/>
                    </a:lnTo>
                    <a:lnTo>
                      <a:pt x="273" y="173"/>
                    </a:lnTo>
                    <a:lnTo>
                      <a:pt x="273" y="173"/>
                    </a:lnTo>
                    <a:lnTo>
                      <a:pt x="273" y="173"/>
                    </a:lnTo>
                    <a:lnTo>
                      <a:pt x="273" y="173"/>
                    </a:lnTo>
                    <a:lnTo>
                      <a:pt x="271" y="173"/>
                    </a:lnTo>
                    <a:lnTo>
                      <a:pt x="271" y="173"/>
                    </a:lnTo>
                    <a:lnTo>
                      <a:pt x="271" y="171"/>
                    </a:lnTo>
                    <a:lnTo>
                      <a:pt x="271" y="171"/>
                    </a:lnTo>
                    <a:lnTo>
                      <a:pt x="271" y="171"/>
                    </a:lnTo>
                    <a:lnTo>
                      <a:pt x="271" y="171"/>
                    </a:lnTo>
                    <a:lnTo>
                      <a:pt x="271" y="171"/>
                    </a:lnTo>
                    <a:lnTo>
                      <a:pt x="271" y="170"/>
                    </a:lnTo>
                    <a:lnTo>
                      <a:pt x="271" y="170"/>
                    </a:lnTo>
                    <a:lnTo>
                      <a:pt x="269" y="170"/>
                    </a:lnTo>
                    <a:lnTo>
                      <a:pt x="269" y="168"/>
                    </a:lnTo>
                    <a:lnTo>
                      <a:pt x="269" y="168"/>
                    </a:lnTo>
                    <a:lnTo>
                      <a:pt x="269" y="166"/>
                    </a:lnTo>
                    <a:lnTo>
                      <a:pt x="269" y="166"/>
                    </a:lnTo>
                    <a:lnTo>
                      <a:pt x="269" y="166"/>
                    </a:lnTo>
                    <a:lnTo>
                      <a:pt x="269" y="166"/>
                    </a:lnTo>
                    <a:lnTo>
                      <a:pt x="269" y="166"/>
                    </a:lnTo>
                    <a:lnTo>
                      <a:pt x="271" y="166"/>
                    </a:lnTo>
                    <a:lnTo>
                      <a:pt x="271" y="166"/>
                    </a:lnTo>
                    <a:lnTo>
                      <a:pt x="271" y="166"/>
                    </a:lnTo>
                    <a:lnTo>
                      <a:pt x="271" y="166"/>
                    </a:lnTo>
                    <a:lnTo>
                      <a:pt x="271" y="166"/>
                    </a:lnTo>
                    <a:lnTo>
                      <a:pt x="273" y="166"/>
                    </a:lnTo>
                    <a:lnTo>
                      <a:pt x="273" y="166"/>
                    </a:lnTo>
                    <a:lnTo>
                      <a:pt x="275" y="168"/>
                    </a:lnTo>
                    <a:lnTo>
                      <a:pt x="275" y="168"/>
                    </a:lnTo>
                    <a:lnTo>
                      <a:pt x="275" y="168"/>
                    </a:lnTo>
                    <a:lnTo>
                      <a:pt x="275" y="166"/>
                    </a:lnTo>
                    <a:lnTo>
                      <a:pt x="277" y="166"/>
                    </a:lnTo>
                    <a:lnTo>
                      <a:pt x="277" y="164"/>
                    </a:lnTo>
                    <a:lnTo>
                      <a:pt x="277" y="164"/>
                    </a:lnTo>
                    <a:lnTo>
                      <a:pt x="277" y="164"/>
                    </a:lnTo>
                    <a:lnTo>
                      <a:pt x="277" y="164"/>
                    </a:lnTo>
                    <a:lnTo>
                      <a:pt x="277" y="162"/>
                    </a:lnTo>
                    <a:lnTo>
                      <a:pt x="277" y="162"/>
                    </a:lnTo>
                    <a:lnTo>
                      <a:pt x="275" y="162"/>
                    </a:lnTo>
                    <a:lnTo>
                      <a:pt x="275" y="162"/>
                    </a:lnTo>
                    <a:lnTo>
                      <a:pt x="275" y="162"/>
                    </a:lnTo>
                    <a:lnTo>
                      <a:pt x="275" y="162"/>
                    </a:lnTo>
                    <a:lnTo>
                      <a:pt x="273" y="162"/>
                    </a:lnTo>
                    <a:lnTo>
                      <a:pt x="273" y="162"/>
                    </a:lnTo>
                    <a:lnTo>
                      <a:pt x="273" y="162"/>
                    </a:lnTo>
                    <a:lnTo>
                      <a:pt x="273" y="162"/>
                    </a:lnTo>
                    <a:lnTo>
                      <a:pt x="273" y="162"/>
                    </a:lnTo>
                    <a:lnTo>
                      <a:pt x="273" y="162"/>
                    </a:lnTo>
                    <a:lnTo>
                      <a:pt x="271" y="161"/>
                    </a:lnTo>
                    <a:lnTo>
                      <a:pt x="271" y="161"/>
                    </a:lnTo>
                    <a:lnTo>
                      <a:pt x="271" y="161"/>
                    </a:lnTo>
                    <a:lnTo>
                      <a:pt x="273" y="161"/>
                    </a:lnTo>
                    <a:lnTo>
                      <a:pt x="273" y="161"/>
                    </a:lnTo>
                    <a:lnTo>
                      <a:pt x="273" y="161"/>
                    </a:lnTo>
                    <a:lnTo>
                      <a:pt x="273" y="161"/>
                    </a:lnTo>
                    <a:lnTo>
                      <a:pt x="273" y="161"/>
                    </a:lnTo>
                    <a:lnTo>
                      <a:pt x="273" y="161"/>
                    </a:lnTo>
                    <a:lnTo>
                      <a:pt x="273" y="161"/>
                    </a:lnTo>
                    <a:lnTo>
                      <a:pt x="275" y="161"/>
                    </a:lnTo>
                    <a:lnTo>
                      <a:pt x="275" y="161"/>
                    </a:lnTo>
                    <a:lnTo>
                      <a:pt x="275" y="161"/>
                    </a:lnTo>
                    <a:lnTo>
                      <a:pt x="277" y="161"/>
                    </a:lnTo>
                    <a:lnTo>
                      <a:pt x="277" y="159"/>
                    </a:lnTo>
                    <a:lnTo>
                      <a:pt x="277" y="159"/>
                    </a:lnTo>
                    <a:lnTo>
                      <a:pt x="277" y="159"/>
                    </a:lnTo>
                    <a:lnTo>
                      <a:pt x="277" y="159"/>
                    </a:lnTo>
                    <a:lnTo>
                      <a:pt x="277" y="157"/>
                    </a:lnTo>
                    <a:lnTo>
                      <a:pt x="277" y="157"/>
                    </a:lnTo>
                    <a:lnTo>
                      <a:pt x="277" y="155"/>
                    </a:lnTo>
                    <a:lnTo>
                      <a:pt x="277" y="155"/>
                    </a:lnTo>
                    <a:lnTo>
                      <a:pt x="277" y="155"/>
                    </a:lnTo>
                    <a:lnTo>
                      <a:pt x="277" y="153"/>
                    </a:lnTo>
                    <a:lnTo>
                      <a:pt x="277" y="153"/>
                    </a:lnTo>
                    <a:lnTo>
                      <a:pt x="277" y="153"/>
                    </a:lnTo>
                    <a:lnTo>
                      <a:pt x="277" y="153"/>
                    </a:lnTo>
                    <a:lnTo>
                      <a:pt x="277" y="153"/>
                    </a:lnTo>
                    <a:lnTo>
                      <a:pt x="275" y="153"/>
                    </a:lnTo>
                    <a:lnTo>
                      <a:pt x="275" y="153"/>
                    </a:lnTo>
                    <a:lnTo>
                      <a:pt x="275" y="153"/>
                    </a:lnTo>
                    <a:lnTo>
                      <a:pt x="273" y="153"/>
                    </a:lnTo>
                    <a:lnTo>
                      <a:pt x="273" y="153"/>
                    </a:lnTo>
                    <a:lnTo>
                      <a:pt x="271" y="153"/>
                    </a:lnTo>
                    <a:lnTo>
                      <a:pt x="271" y="153"/>
                    </a:lnTo>
                    <a:lnTo>
                      <a:pt x="271" y="155"/>
                    </a:lnTo>
                    <a:lnTo>
                      <a:pt x="271" y="155"/>
                    </a:lnTo>
                    <a:lnTo>
                      <a:pt x="269" y="155"/>
                    </a:lnTo>
                    <a:lnTo>
                      <a:pt x="269" y="155"/>
                    </a:lnTo>
                    <a:lnTo>
                      <a:pt x="269" y="155"/>
                    </a:lnTo>
                    <a:lnTo>
                      <a:pt x="269" y="157"/>
                    </a:lnTo>
                    <a:lnTo>
                      <a:pt x="269" y="157"/>
                    </a:lnTo>
                    <a:lnTo>
                      <a:pt x="268" y="157"/>
                    </a:lnTo>
                    <a:lnTo>
                      <a:pt x="268" y="155"/>
                    </a:lnTo>
                    <a:lnTo>
                      <a:pt x="266" y="155"/>
                    </a:lnTo>
                    <a:lnTo>
                      <a:pt x="264" y="153"/>
                    </a:lnTo>
                    <a:lnTo>
                      <a:pt x="264" y="153"/>
                    </a:lnTo>
                    <a:lnTo>
                      <a:pt x="264" y="153"/>
                    </a:lnTo>
                    <a:lnTo>
                      <a:pt x="264" y="152"/>
                    </a:lnTo>
                    <a:lnTo>
                      <a:pt x="264" y="152"/>
                    </a:lnTo>
                    <a:lnTo>
                      <a:pt x="264" y="152"/>
                    </a:lnTo>
                    <a:lnTo>
                      <a:pt x="262" y="150"/>
                    </a:lnTo>
                    <a:lnTo>
                      <a:pt x="262" y="150"/>
                    </a:lnTo>
                    <a:lnTo>
                      <a:pt x="262" y="148"/>
                    </a:lnTo>
                    <a:lnTo>
                      <a:pt x="262" y="148"/>
                    </a:lnTo>
                    <a:lnTo>
                      <a:pt x="264" y="146"/>
                    </a:lnTo>
                    <a:lnTo>
                      <a:pt x="264" y="146"/>
                    </a:lnTo>
                    <a:lnTo>
                      <a:pt x="264" y="146"/>
                    </a:lnTo>
                    <a:lnTo>
                      <a:pt x="264" y="144"/>
                    </a:lnTo>
                    <a:lnTo>
                      <a:pt x="264" y="144"/>
                    </a:lnTo>
                    <a:lnTo>
                      <a:pt x="264" y="142"/>
                    </a:lnTo>
                    <a:lnTo>
                      <a:pt x="264" y="142"/>
                    </a:lnTo>
                    <a:lnTo>
                      <a:pt x="264" y="142"/>
                    </a:lnTo>
                    <a:lnTo>
                      <a:pt x="264" y="142"/>
                    </a:lnTo>
                    <a:lnTo>
                      <a:pt x="264" y="142"/>
                    </a:lnTo>
                    <a:lnTo>
                      <a:pt x="264" y="142"/>
                    </a:lnTo>
                    <a:lnTo>
                      <a:pt x="262" y="142"/>
                    </a:lnTo>
                    <a:lnTo>
                      <a:pt x="262" y="142"/>
                    </a:lnTo>
                    <a:lnTo>
                      <a:pt x="260" y="142"/>
                    </a:lnTo>
                    <a:lnTo>
                      <a:pt x="260" y="142"/>
                    </a:lnTo>
                    <a:lnTo>
                      <a:pt x="260" y="142"/>
                    </a:lnTo>
                    <a:lnTo>
                      <a:pt x="258" y="142"/>
                    </a:lnTo>
                    <a:lnTo>
                      <a:pt x="257" y="142"/>
                    </a:lnTo>
                    <a:lnTo>
                      <a:pt x="257" y="142"/>
                    </a:lnTo>
                    <a:lnTo>
                      <a:pt x="255" y="142"/>
                    </a:lnTo>
                    <a:lnTo>
                      <a:pt x="255" y="142"/>
                    </a:lnTo>
                    <a:lnTo>
                      <a:pt x="255" y="141"/>
                    </a:lnTo>
                    <a:lnTo>
                      <a:pt x="255" y="141"/>
                    </a:lnTo>
                    <a:lnTo>
                      <a:pt x="257" y="141"/>
                    </a:lnTo>
                    <a:lnTo>
                      <a:pt x="257" y="141"/>
                    </a:lnTo>
                    <a:lnTo>
                      <a:pt x="257" y="141"/>
                    </a:lnTo>
                    <a:lnTo>
                      <a:pt x="257" y="141"/>
                    </a:lnTo>
                    <a:lnTo>
                      <a:pt x="257" y="141"/>
                    </a:lnTo>
                    <a:lnTo>
                      <a:pt x="257" y="141"/>
                    </a:lnTo>
                    <a:lnTo>
                      <a:pt x="258" y="141"/>
                    </a:lnTo>
                    <a:lnTo>
                      <a:pt x="258" y="139"/>
                    </a:lnTo>
                    <a:lnTo>
                      <a:pt x="258" y="139"/>
                    </a:lnTo>
                    <a:lnTo>
                      <a:pt x="258" y="139"/>
                    </a:lnTo>
                    <a:lnTo>
                      <a:pt x="258" y="139"/>
                    </a:lnTo>
                    <a:lnTo>
                      <a:pt x="258" y="137"/>
                    </a:lnTo>
                    <a:lnTo>
                      <a:pt x="258" y="137"/>
                    </a:lnTo>
                    <a:lnTo>
                      <a:pt x="258" y="137"/>
                    </a:lnTo>
                    <a:lnTo>
                      <a:pt x="258" y="137"/>
                    </a:lnTo>
                    <a:lnTo>
                      <a:pt x="258" y="137"/>
                    </a:lnTo>
                    <a:lnTo>
                      <a:pt x="258" y="137"/>
                    </a:lnTo>
                    <a:lnTo>
                      <a:pt x="257" y="137"/>
                    </a:lnTo>
                    <a:lnTo>
                      <a:pt x="255" y="137"/>
                    </a:lnTo>
                    <a:lnTo>
                      <a:pt x="255" y="137"/>
                    </a:lnTo>
                    <a:lnTo>
                      <a:pt x="255" y="137"/>
                    </a:lnTo>
                    <a:lnTo>
                      <a:pt x="253" y="137"/>
                    </a:lnTo>
                    <a:lnTo>
                      <a:pt x="251" y="137"/>
                    </a:lnTo>
                    <a:lnTo>
                      <a:pt x="251" y="137"/>
                    </a:lnTo>
                    <a:lnTo>
                      <a:pt x="251" y="137"/>
                    </a:lnTo>
                    <a:lnTo>
                      <a:pt x="249" y="137"/>
                    </a:lnTo>
                    <a:lnTo>
                      <a:pt x="249" y="137"/>
                    </a:lnTo>
                    <a:lnTo>
                      <a:pt x="249" y="135"/>
                    </a:lnTo>
                    <a:lnTo>
                      <a:pt x="251" y="135"/>
                    </a:lnTo>
                    <a:lnTo>
                      <a:pt x="251" y="135"/>
                    </a:lnTo>
                    <a:lnTo>
                      <a:pt x="251" y="135"/>
                    </a:lnTo>
                    <a:lnTo>
                      <a:pt x="251" y="135"/>
                    </a:lnTo>
                    <a:lnTo>
                      <a:pt x="251" y="135"/>
                    </a:lnTo>
                    <a:lnTo>
                      <a:pt x="251" y="133"/>
                    </a:lnTo>
                    <a:lnTo>
                      <a:pt x="251" y="133"/>
                    </a:lnTo>
                    <a:lnTo>
                      <a:pt x="251" y="133"/>
                    </a:lnTo>
                    <a:lnTo>
                      <a:pt x="253" y="133"/>
                    </a:lnTo>
                    <a:lnTo>
                      <a:pt x="253" y="133"/>
                    </a:lnTo>
                    <a:lnTo>
                      <a:pt x="255" y="133"/>
                    </a:lnTo>
                    <a:lnTo>
                      <a:pt x="255" y="133"/>
                    </a:lnTo>
                    <a:lnTo>
                      <a:pt x="255" y="133"/>
                    </a:lnTo>
                    <a:lnTo>
                      <a:pt x="255" y="133"/>
                    </a:lnTo>
                    <a:lnTo>
                      <a:pt x="257" y="133"/>
                    </a:lnTo>
                    <a:lnTo>
                      <a:pt x="257" y="132"/>
                    </a:lnTo>
                    <a:lnTo>
                      <a:pt x="257" y="132"/>
                    </a:lnTo>
                    <a:lnTo>
                      <a:pt x="257" y="132"/>
                    </a:lnTo>
                    <a:lnTo>
                      <a:pt x="257" y="132"/>
                    </a:lnTo>
                    <a:lnTo>
                      <a:pt x="257" y="132"/>
                    </a:lnTo>
                    <a:lnTo>
                      <a:pt x="257" y="132"/>
                    </a:lnTo>
                    <a:lnTo>
                      <a:pt x="258" y="132"/>
                    </a:lnTo>
                    <a:lnTo>
                      <a:pt x="258" y="130"/>
                    </a:lnTo>
                    <a:lnTo>
                      <a:pt x="258" y="130"/>
                    </a:lnTo>
                    <a:lnTo>
                      <a:pt x="258" y="128"/>
                    </a:lnTo>
                    <a:lnTo>
                      <a:pt x="257" y="128"/>
                    </a:lnTo>
                    <a:lnTo>
                      <a:pt x="257" y="128"/>
                    </a:lnTo>
                    <a:lnTo>
                      <a:pt x="255" y="130"/>
                    </a:lnTo>
                    <a:lnTo>
                      <a:pt x="255" y="130"/>
                    </a:lnTo>
                    <a:lnTo>
                      <a:pt x="253" y="130"/>
                    </a:lnTo>
                    <a:lnTo>
                      <a:pt x="253" y="130"/>
                    </a:lnTo>
                    <a:lnTo>
                      <a:pt x="253" y="132"/>
                    </a:lnTo>
                    <a:lnTo>
                      <a:pt x="251" y="132"/>
                    </a:lnTo>
                    <a:lnTo>
                      <a:pt x="251" y="132"/>
                    </a:lnTo>
                    <a:lnTo>
                      <a:pt x="251" y="132"/>
                    </a:lnTo>
                    <a:lnTo>
                      <a:pt x="251" y="132"/>
                    </a:lnTo>
                    <a:lnTo>
                      <a:pt x="251" y="132"/>
                    </a:lnTo>
                    <a:lnTo>
                      <a:pt x="249" y="132"/>
                    </a:lnTo>
                    <a:lnTo>
                      <a:pt x="249" y="132"/>
                    </a:lnTo>
                    <a:lnTo>
                      <a:pt x="249" y="132"/>
                    </a:lnTo>
                    <a:lnTo>
                      <a:pt x="249" y="132"/>
                    </a:lnTo>
                    <a:lnTo>
                      <a:pt x="249" y="132"/>
                    </a:lnTo>
                    <a:lnTo>
                      <a:pt x="249" y="130"/>
                    </a:lnTo>
                    <a:lnTo>
                      <a:pt x="249" y="130"/>
                    </a:lnTo>
                    <a:lnTo>
                      <a:pt x="249" y="130"/>
                    </a:lnTo>
                    <a:lnTo>
                      <a:pt x="249" y="128"/>
                    </a:lnTo>
                    <a:lnTo>
                      <a:pt x="249" y="128"/>
                    </a:lnTo>
                    <a:lnTo>
                      <a:pt x="249" y="128"/>
                    </a:lnTo>
                    <a:lnTo>
                      <a:pt x="249" y="128"/>
                    </a:lnTo>
                    <a:lnTo>
                      <a:pt x="249" y="126"/>
                    </a:lnTo>
                    <a:lnTo>
                      <a:pt x="249" y="126"/>
                    </a:lnTo>
                    <a:lnTo>
                      <a:pt x="249" y="126"/>
                    </a:lnTo>
                    <a:lnTo>
                      <a:pt x="251" y="126"/>
                    </a:lnTo>
                    <a:lnTo>
                      <a:pt x="251" y="124"/>
                    </a:lnTo>
                    <a:lnTo>
                      <a:pt x="251" y="124"/>
                    </a:lnTo>
                    <a:lnTo>
                      <a:pt x="251" y="124"/>
                    </a:lnTo>
                    <a:lnTo>
                      <a:pt x="251" y="123"/>
                    </a:lnTo>
                    <a:lnTo>
                      <a:pt x="251" y="123"/>
                    </a:lnTo>
                    <a:lnTo>
                      <a:pt x="249" y="123"/>
                    </a:lnTo>
                    <a:lnTo>
                      <a:pt x="249" y="123"/>
                    </a:lnTo>
                    <a:lnTo>
                      <a:pt x="249" y="121"/>
                    </a:lnTo>
                    <a:lnTo>
                      <a:pt x="248" y="121"/>
                    </a:lnTo>
                    <a:lnTo>
                      <a:pt x="248" y="123"/>
                    </a:lnTo>
                    <a:lnTo>
                      <a:pt x="246" y="123"/>
                    </a:lnTo>
                    <a:lnTo>
                      <a:pt x="246" y="123"/>
                    </a:lnTo>
                    <a:lnTo>
                      <a:pt x="244" y="123"/>
                    </a:lnTo>
                    <a:lnTo>
                      <a:pt x="244" y="123"/>
                    </a:lnTo>
                    <a:lnTo>
                      <a:pt x="244" y="121"/>
                    </a:lnTo>
                    <a:lnTo>
                      <a:pt x="244" y="121"/>
                    </a:lnTo>
                    <a:lnTo>
                      <a:pt x="244" y="119"/>
                    </a:lnTo>
                    <a:lnTo>
                      <a:pt x="244" y="119"/>
                    </a:lnTo>
                    <a:lnTo>
                      <a:pt x="242" y="117"/>
                    </a:lnTo>
                    <a:lnTo>
                      <a:pt x="242" y="115"/>
                    </a:lnTo>
                    <a:lnTo>
                      <a:pt x="242" y="115"/>
                    </a:lnTo>
                    <a:lnTo>
                      <a:pt x="240" y="115"/>
                    </a:lnTo>
                    <a:lnTo>
                      <a:pt x="240" y="115"/>
                    </a:lnTo>
                    <a:lnTo>
                      <a:pt x="240" y="114"/>
                    </a:lnTo>
                    <a:lnTo>
                      <a:pt x="240" y="114"/>
                    </a:lnTo>
                    <a:lnTo>
                      <a:pt x="240" y="114"/>
                    </a:lnTo>
                    <a:lnTo>
                      <a:pt x="239" y="114"/>
                    </a:lnTo>
                    <a:lnTo>
                      <a:pt x="239" y="114"/>
                    </a:lnTo>
                    <a:lnTo>
                      <a:pt x="239" y="114"/>
                    </a:lnTo>
                    <a:lnTo>
                      <a:pt x="237" y="114"/>
                    </a:lnTo>
                    <a:lnTo>
                      <a:pt x="237" y="114"/>
                    </a:lnTo>
                    <a:lnTo>
                      <a:pt x="237" y="115"/>
                    </a:lnTo>
                    <a:lnTo>
                      <a:pt x="235" y="115"/>
                    </a:lnTo>
                    <a:lnTo>
                      <a:pt x="235" y="115"/>
                    </a:lnTo>
                    <a:lnTo>
                      <a:pt x="235" y="115"/>
                    </a:lnTo>
                    <a:lnTo>
                      <a:pt x="235" y="115"/>
                    </a:lnTo>
                    <a:lnTo>
                      <a:pt x="235" y="115"/>
                    </a:lnTo>
                    <a:lnTo>
                      <a:pt x="235" y="114"/>
                    </a:lnTo>
                    <a:lnTo>
                      <a:pt x="235" y="114"/>
                    </a:lnTo>
                    <a:lnTo>
                      <a:pt x="233" y="114"/>
                    </a:lnTo>
                    <a:lnTo>
                      <a:pt x="233" y="114"/>
                    </a:lnTo>
                    <a:lnTo>
                      <a:pt x="233" y="114"/>
                    </a:lnTo>
                    <a:lnTo>
                      <a:pt x="233" y="114"/>
                    </a:lnTo>
                    <a:lnTo>
                      <a:pt x="233" y="114"/>
                    </a:lnTo>
                    <a:lnTo>
                      <a:pt x="231" y="112"/>
                    </a:lnTo>
                    <a:lnTo>
                      <a:pt x="231" y="112"/>
                    </a:lnTo>
                    <a:lnTo>
                      <a:pt x="230" y="112"/>
                    </a:lnTo>
                    <a:lnTo>
                      <a:pt x="230" y="112"/>
                    </a:lnTo>
                    <a:lnTo>
                      <a:pt x="230" y="112"/>
                    </a:lnTo>
                    <a:lnTo>
                      <a:pt x="230" y="112"/>
                    </a:lnTo>
                    <a:lnTo>
                      <a:pt x="228" y="112"/>
                    </a:lnTo>
                    <a:lnTo>
                      <a:pt x="228" y="112"/>
                    </a:lnTo>
                    <a:lnTo>
                      <a:pt x="228" y="112"/>
                    </a:lnTo>
                    <a:lnTo>
                      <a:pt x="226" y="112"/>
                    </a:lnTo>
                    <a:lnTo>
                      <a:pt x="226" y="112"/>
                    </a:lnTo>
                    <a:lnTo>
                      <a:pt x="224" y="110"/>
                    </a:lnTo>
                    <a:lnTo>
                      <a:pt x="224" y="110"/>
                    </a:lnTo>
                    <a:lnTo>
                      <a:pt x="224" y="110"/>
                    </a:lnTo>
                    <a:lnTo>
                      <a:pt x="224" y="110"/>
                    </a:lnTo>
                    <a:lnTo>
                      <a:pt x="224" y="110"/>
                    </a:lnTo>
                    <a:lnTo>
                      <a:pt x="224" y="110"/>
                    </a:lnTo>
                    <a:lnTo>
                      <a:pt x="224" y="108"/>
                    </a:lnTo>
                    <a:lnTo>
                      <a:pt x="224" y="108"/>
                    </a:lnTo>
                    <a:lnTo>
                      <a:pt x="224" y="108"/>
                    </a:lnTo>
                    <a:lnTo>
                      <a:pt x="224" y="108"/>
                    </a:lnTo>
                    <a:lnTo>
                      <a:pt x="224" y="106"/>
                    </a:lnTo>
                    <a:lnTo>
                      <a:pt x="224" y="106"/>
                    </a:lnTo>
                    <a:lnTo>
                      <a:pt x="224" y="106"/>
                    </a:lnTo>
                    <a:lnTo>
                      <a:pt x="224" y="106"/>
                    </a:lnTo>
                    <a:lnTo>
                      <a:pt x="224" y="104"/>
                    </a:lnTo>
                    <a:lnTo>
                      <a:pt x="224" y="104"/>
                    </a:lnTo>
                    <a:lnTo>
                      <a:pt x="224" y="104"/>
                    </a:lnTo>
                    <a:lnTo>
                      <a:pt x="222" y="104"/>
                    </a:lnTo>
                    <a:lnTo>
                      <a:pt x="222" y="104"/>
                    </a:lnTo>
                    <a:lnTo>
                      <a:pt x="222" y="104"/>
                    </a:lnTo>
                    <a:lnTo>
                      <a:pt x="221" y="103"/>
                    </a:lnTo>
                    <a:lnTo>
                      <a:pt x="221" y="103"/>
                    </a:lnTo>
                    <a:lnTo>
                      <a:pt x="221" y="103"/>
                    </a:lnTo>
                    <a:lnTo>
                      <a:pt x="222" y="103"/>
                    </a:lnTo>
                    <a:lnTo>
                      <a:pt x="222" y="101"/>
                    </a:lnTo>
                    <a:lnTo>
                      <a:pt x="222" y="101"/>
                    </a:lnTo>
                    <a:lnTo>
                      <a:pt x="222" y="101"/>
                    </a:lnTo>
                    <a:lnTo>
                      <a:pt x="222" y="101"/>
                    </a:lnTo>
                    <a:lnTo>
                      <a:pt x="222" y="101"/>
                    </a:lnTo>
                    <a:lnTo>
                      <a:pt x="222" y="101"/>
                    </a:lnTo>
                    <a:lnTo>
                      <a:pt x="222" y="101"/>
                    </a:lnTo>
                    <a:lnTo>
                      <a:pt x="222" y="101"/>
                    </a:lnTo>
                    <a:lnTo>
                      <a:pt x="221" y="101"/>
                    </a:lnTo>
                    <a:lnTo>
                      <a:pt x="221" y="101"/>
                    </a:lnTo>
                    <a:lnTo>
                      <a:pt x="221" y="99"/>
                    </a:lnTo>
                    <a:lnTo>
                      <a:pt x="221" y="99"/>
                    </a:lnTo>
                    <a:lnTo>
                      <a:pt x="221" y="99"/>
                    </a:lnTo>
                    <a:lnTo>
                      <a:pt x="221" y="99"/>
                    </a:lnTo>
                    <a:lnTo>
                      <a:pt x="222" y="99"/>
                    </a:lnTo>
                    <a:lnTo>
                      <a:pt x="222" y="97"/>
                    </a:lnTo>
                    <a:lnTo>
                      <a:pt x="222" y="97"/>
                    </a:lnTo>
                    <a:lnTo>
                      <a:pt x="221" y="97"/>
                    </a:lnTo>
                    <a:lnTo>
                      <a:pt x="221" y="97"/>
                    </a:lnTo>
                    <a:lnTo>
                      <a:pt x="221" y="95"/>
                    </a:lnTo>
                    <a:lnTo>
                      <a:pt x="221" y="95"/>
                    </a:lnTo>
                    <a:lnTo>
                      <a:pt x="221" y="95"/>
                    </a:lnTo>
                    <a:lnTo>
                      <a:pt x="221" y="95"/>
                    </a:lnTo>
                    <a:lnTo>
                      <a:pt x="219" y="95"/>
                    </a:lnTo>
                    <a:lnTo>
                      <a:pt x="219" y="95"/>
                    </a:lnTo>
                    <a:lnTo>
                      <a:pt x="219" y="95"/>
                    </a:lnTo>
                    <a:lnTo>
                      <a:pt x="217" y="95"/>
                    </a:lnTo>
                    <a:lnTo>
                      <a:pt x="217" y="94"/>
                    </a:lnTo>
                    <a:lnTo>
                      <a:pt x="217" y="94"/>
                    </a:lnTo>
                    <a:lnTo>
                      <a:pt x="219" y="94"/>
                    </a:lnTo>
                    <a:lnTo>
                      <a:pt x="219" y="94"/>
                    </a:lnTo>
                    <a:lnTo>
                      <a:pt x="219" y="92"/>
                    </a:lnTo>
                    <a:lnTo>
                      <a:pt x="219" y="92"/>
                    </a:lnTo>
                    <a:lnTo>
                      <a:pt x="219" y="92"/>
                    </a:lnTo>
                    <a:lnTo>
                      <a:pt x="219" y="92"/>
                    </a:lnTo>
                    <a:lnTo>
                      <a:pt x="217" y="92"/>
                    </a:lnTo>
                    <a:lnTo>
                      <a:pt x="217" y="92"/>
                    </a:lnTo>
                    <a:lnTo>
                      <a:pt x="217" y="90"/>
                    </a:lnTo>
                    <a:lnTo>
                      <a:pt x="215" y="90"/>
                    </a:lnTo>
                    <a:lnTo>
                      <a:pt x="215" y="90"/>
                    </a:lnTo>
                    <a:lnTo>
                      <a:pt x="215" y="90"/>
                    </a:lnTo>
                    <a:lnTo>
                      <a:pt x="215" y="90"/>
                    </a:lnTo>
                    <a:lnTo>
                      <a:pt x="215" y="88"/>
                    </a:lnTo>
                    <a:lnTo>
                      <a:pt x="215" y="88"/>
                    </a:lnTo>
                    <a:lnTo>
                      <a:pt x="213" y="88"/>
                    </a:lnTo>
                    <a:lnTo>
                      <a:pt x="213" y="88"/>
                    </a:lnTo>
                    <a:lnTo>
                      <a:pt x="213" y="88"/>
                    </a:lnTo>
                    <a:lnTo>
                      <a:pt x="213" y="88"/>
                    </a:lnTo>
                    <a:lnTo>
                      <a:pt x="213" y="86"/>
                    </a:lnTo>
                    <a:lnTo>
                      <a:pt x="211" y="86"/>
                    </a:lnTo>
                    <a:lnTo>
                      <a:pt x="211" y="86"/>
                    </a:lnTo>
                    <a:lnTo>
                      <a:pt x="211" y="86"/>
                    </a:lnTo>
                    <a:lnTo>
                      <a:pt x="211" y="86"/>
                    </a:lnTo>
                    <a:lnTo>
                      <a:pt x="211" y="85"/>
                    </a:lnTo>
                    <a:lnTo>
                      <a:pt x="211" y="85"/>
                    </a:lnTo>
                    <a:lnTo>
                      <a:pt x="211" y="83"/>
                    </a:lnTo>
                    <a:lnTo>
                      <a:pt x="211" y="83"/>
                    </a:lnTo>
                    <a:lnTo>
                      <a:pt x="211" y="83"/>
                    </a:lnTo>
                    <a:lnTo>
                      <a:pt x="210" y="81"/>
                    </a:lnTo>
                    <a:lnTo>
                      <a:pt x="210" y="81"/>
                    </a:lnTo>
                    <a:lnTo>
                      <a:pt x="208" y="81"/>
                    </a:lnTo>
                    <a:lnTo>
                      <a:pt x="208" y="79"/>
                    </a:lnTo>
                    <a:lnTo>
                      <a:pt x="208" y="79"/>
                    </a:lnTo>
                    <a:lnTo>
                      <a:pt x="208" y="79"/>
                    </a:lnTo>
                    <a:lnTo>
                      <a:pt x="208" y="79"/>
                    </a:lnTo>
                    <a:lnTo>
                      <a:pt x="208" y="79"/>
                    </a:lnTo>
                    <a:lnTo>
                      <a:pt x="208" y="79"/>
                    </a:lnTo>
                    <a:lnTo>
                      <a:pt x="208" y="79"/>
                    </a:lnTo>
                    <a:lnTo>
                      <a:pt x="208" y="77"/>
                    </a:lnTo>
                    <a:lnTo>
                      <a:pt x="208" y="77"/>
                    </a:lnTo>
                    <a:lnTo>
                      <a:pt x="208" y="77"/>
                    </a:lnTo>
                    <a:lnTo>
                      <a:pt x="208" y="77"/>
                    </a:lnTo>
                    <a:lnTo>
                      <a:pt x="210" y="77"/>
                    </a:lnTo>
                    <a:lnTo>
                      <a:pt x="210" y="76"/>
                    </a:lnTo>
                    <a:lnTo>
                      <a:pt x="210" y="76"/>
                    </a:lnTo>
                    <a:lnTo>
                      <a:pt x="210" y="76"/>
                    </a:lnTo>
                    <a:lnTo>
                      <a:pt x="210" y="76"/>
                    </a:lnTo>
                    <a:lnTo>
                      <a:pt x="210" y="76"/>
                    </a:lnTo>
                    <a:lnTo>
                      <a:pt x="210" y="74"/>
                    </a:lnTo>
                    <a:lnTo>
                      <a:pt x="210" y="74"/>
                    </a:lnTo>
                    <a:lnTo>
                      <a:pt x="210" y="74"/>
                    </a:lnTo>
                    <a:lnTo>
                      <a:pt x="208" y="72"/>
                    </a:lnTo>
                    <a:lnTo>
                      <a:pt x="208" y="72"/>
                    </a:lnTo>
                    <a:lnTo>
                      <a:pt x="208" y="72"/>
                    </a:lnTo>
                    <a:lnTo>
                      <a:pt x="208" y="70"/>
                    </a:lnTo>
                    <a:lnTo>
                      <a:pt x="208" y="70"/>
                    </a:lnTo>
                    <a:lnTo>
                      <a:pt x="208" y="70"/>
                    </a:lnTo>
                    <a:lnTo>
                      <a:pt x="208" y="70"/>
                    </a:lnTo>
                    <a:lnTo>
                      <a:pt x="208" y="70"/>
                    </a:lnTo>
                    <a:lnTo>
                      <a:pt x="208" y="70"/>
                    </a:lnTo>
                    <a:lnTo>
                      <a:pt x="208" y="70"/>
                    </a:lnTo>
                    <a:lnTo>
                      <a:pt x="208" y="70"/>
                    </a:lnTo>
                    <a:lnTo>
                      <a:pt x="208" y="70"/>
                    </a:lnTo>
                    <a:lnTo>
                      <a:pt x="208" y="70"/>
                    </a:lnTo>
                    <a:lnTo>
                      <a:pt x="210" y="70"/>
                    </a:lnTo>
                    <a:lnTo>
                      <a:pt x="210" y="70"/>
                    </a:lnTo>
                    <a:lnTo>
                      <a:pt x="210" y="70"/>
                    </a:lnTo>
                    <a:lnTo>
                      <a:pt x="210" y="70"/>
                    </a:lnTo>
                    <a:lnTo>
                      <a:pt x="211" y="68"/>
                    </a:lnTo>
                    <a:lnTo>
                      <a:pt x="211" y="68"/>
                    </a:lnTo>
                    <a:lnTo>
                      <a:pt x="211" y="68"/>
                    </a:lnTo>
                    <a:lnTo>
                      <a:pt x="211" y="68"/>
                    </a:lnTo>
                    <a:lnTo>
                      <a:pt x="211" y="68"/>
                    </a:lnTo>
                    <a:lnTo>
                      <a:pt x="211" y="68"/>
                    </a:lnTo>
                    <a:lnTo>
                      <a:pt x="211" y="67"/>
                    </a:lnTo>
                    <a:lnTo>
                      <a:pt x="211" y="67"/>
                    </a:lnTo>
                    <a:lnTo>
                      <a:pt x="211" y="67"/>
                    </a:lnTo>
                    <a:lnTo>
                      <a:pt x="211" y="67"/>
                    </a:lnTo>
                    <a:lnTo>
                      <a:pt x="213" y="67"/>
                    </a:lnTo>
                    <a:lnTo>
                      <a:pt x="213" y="67"/>
                    </a:lnTo>
                    <a:lnTo>
                      <a:pt x="213" y="67"/>
                    </a:lnTo>
                    <a:lnTo>
                      <a:pt x="213" y="67"/>
                    </a:lnTo>
                    <a:lnTo>
                      <a:pt x="213" y="67"/>
                    </a:lnTo>
                    <a:lnTo>
                      <a:pt x="215" y="67"/>
                    </a:lnTo>
                    <a:lnTo>
                      <a:pt x="215" y="65"/>
                    </a:lnTo>
                    <a:lnTo>
                      <a:pt x="215" y="65"/>
                    </a:lnTo>
                    <a:lnTo>
                      <a:pt x="215" y="65"/>
                    </a:lnTo>
                    <a:lnTo>
                      <a:pt x="215" y="65"/>
                    </a:lnTo>
                    <a:lnTo>
                      <a:pt x="215" y="65"/>
                    </a:lnTo>
                    <a:lnTo>
                      <a:pt x="217" y="65"/>
                    </a:lnTo>
                    <a:lnTo>
                      <a:pt x="217" y="65"/>
                    </a:lnTo>
                    <a:lnTo>
                      <a:pt x="217" y="65"/>
                    </a:lnTo>
                    <a:lnTo>
                      <a:pt x="217" y="65"/>
                    </a:lnTo>
                    <a:lnTo>
                      <a:pt x="217" y="63"/>
                    </a:lnTo>
                    <a:lnTo>
                      <a:pt x="217" y="63"/>
                    </a:lnTo>
                    <a:lnTo>
                      <a:pt x="217" y="63"/>
                    </a:lnTo>
                    <a:lnTo>
                      <a:pt x="219" y="63"/>
                    </a:lnTo>
                    <a:lnTo>
                      <a:pt x="219" y="63"/>
                    </a:lnTo>
                    <a:lnTo>
                      <a:pt x="219" y="63"/>
                    </a:lnTo>
                    <a:lnTo>
                      <a:pt x="219" y="61"/>
                    </a:lnTo>
                    <a:lnTo>
                      <a:pt x="219" y="61"/>
                    </a:lnTo>
                    <a:lnTo>
                      <a:pt x="219" y="61"/>
                    </a:lnTo>
                    <a:lnTo>
                      <a:pt x="219" y="61"/>
                    </a:lnTo>
                    <a:lnTo>
                      <a:pt x="219" y="59"/>
                    </a:lnTo>
                    <a:lnTo>
                      <a:pt x="219" y="59"/>
                    </a:lnTo>
                    <a:lnTo>
                      <a:pt x="219" y="59"/>
                    </a:lnTo>
                    <a:lnTo>
                      <a:pt x="221" y="59"/>
                    </a:lnTo>
                    <a:lnTo>
                      <a:pt x="221" y="59"/>
                    </a:lnTo>
                    <a:lnTo>
                      <a:pt x="221" y="59"/>
                    </a:lnTo>
                    <a:lnTo>
                      <a:pt x="221" y="59"/>
                    </a:lnTo>
                    <a:lnTo>
                      <a:pt x="222" y="59"/>
                    </a:lnTo>
                    <a:lnTo>
                      <a:pt x="222" y="59"/>
                    </a:lnTo>
                    <a:lnTo>
                      <a:pt x="222" y="59"/>
                    </a:lnTo>
                    <a:lnTo>
                      <a:pt x="222" y="57"/>
                    </a:lnTo>
                    <a:lnTo>
                      <a:pt x="222" y="57"/>
                    </a:lnTo>
                    <a:lnTo>
                      <a:pt x="222" y="57"/>
                    </a:lnTo>
                    <a:lnTo>
                      <a:pt x="222" y="57"/>
                    </a:lnTo>
                    <a:lnTo>
                      <a:pt x="222" y="56"/>
                    </a:lnTo>
                    <a:lnTo>
                      <a:pt x="222" y="56"/>
                    </a:lnTo>
                    <a:lnTo>
                      <a:pt x="222" y="56"/>
                    </a:lnTo>
                    <a:lnTo>
                      <a:pt x="222" y="56"/>
                    </a:lnTo>
                    <a:lnTo>
                      <a:pt x="222" y="56"/>
                    </a:lnTo>
                    <a:lnTo>
                      <a:pt x="222" y="56"/>
                    </a:lnTo>
                    <a:lnTo>
                      <a:pt x="222" y="56"/>
                    </a:lnTo>
                    <a:lnTo>
                      <a:pt x="222" y="56"/>
                    </a:lnTo>
                    <a:lnTo>
                      <a:pt x="224" y="54"/>
                    </a:lnTo>
                    <a:lnTo>
                      <a:pt x="224" y="54"/>
                    </a:lnTo>
                    <a:lnTo>
                      <a:pt x="224" y="54"/>
                    </a:lnTo>
                    <a:lnTo>
                      <a:pt x="224" y="54"/>
                    </a:lnTo>
                    <a:lnTo>
                      <a:pt x="224" y="54"/>
                    </a:lnTo>
                    <a:lnTo>
                      <a:pt x="224" y="54"/>
                    </a:lnTo>
                    <a:lnTo>
                      <a:pt x="224" y="52"/>
                    </a:lnTo>
                    <a:lnTo>
                      <a:pt x="226" y="52"/>
                    </a:lnTo>
                    <a:lnTo>
                      <a:pt x="226" y="52"/>
                    </a:lnTo>
                    <a:lnTo>
                      <a:pt x="226" y="52"/>
                    </a:lnTo>
                    <a:lnTo>
                      <a:pt x="226" y="50"/>
                    </a:lnTo>
                    <a:lnTo>
                      <a:pt x="226" y="50"/>
                    </a:lnTo>
                    <a:lnTo>
                      <a:pt x="226" y="50"/>
                    </a:lnTo>
                    <a:lnTo>
                      <a:pt x="228" y="50"/>
                    </a:lnTo>
                    <a:lnTo>
                      <a:pt x="228" y="48"/>
                    </a:lnTo>
                    <a:lnTo>
                      <a:pt x="228" y="48"/>
                    </a:lnTo>
                    <a:lnTo>
                      <a:pt x="226" y="48"/>
                    </a:lnTo>
                    <a:lnTo>
                      <a:pt x="226" y="48"/>
                    </a:lnTo>
                    <a:lnTo>
                      <a:pt x="228" y="48"/>
                    </a:lnTo>
                    <a:lnTo>
                      <a:pt x="228" y="48"/>
                    </a:lnTo>
                    <a:lnTo>
                      <a:pt x="228" y="48"/>
                    </a:lnTo>
                    <a:lnTo>
                      <a:pt x="228" y="48"/>
                    </a:lnTo>
                    <a:lnTo>
                      <a:pt x="230" y="47"/>
                    </a:lnTo>
                    <a:lnTo>
                      <a:pt x="230" y="47"/>
                    </a:lnTo>
                    <a:lnTo>
                      <a:pt x="230" y="47"/>
                    </a:lnTo>
                    <a:lnTo>
                      <a:pt x="230" y="47"/>
                    </a:lnTo>
                    <a:lnTo>
                      <a:pt x="230" y="47"/>
                    </a:lnTo>
                    <a:lnTo>
                      <a:pt x="231" y="47"/>
                    </a:lnTo>
                    <a:lnTo>
                      <a:pt x="231" y="47"/>
                    </a:lnTo>
                    <a:lnTo>
                      <a:pt x="231" y="47"/>
                    </a:lnTo>
                    <a:lnTo>
                      <a:pt x="233" y="47"/>
                    </a:lnTo>
                    <a:lnTo>
                      <a:pt x="233" y="47"/>
                    </a:lnTo>
                    <a:lnTo>
                      <a:pt x="233" y="47"/>
                    </a:lnTo>
                    <a:lnTo>
                      <a:pt x="233" y="45"/>
                    </a:lnTo>
                    <a:lnTo>
                      <a:pt x="235" y="45"/>
                    </a:lnTo>
                    <a:lnTo>
                      <a:pt x="235" y="45"/>
                    </a:lnTo>
                    <a:lnTo>
                      <a:pt x="235" y="45"/>
                    </a:lnTo>
                    <a:lnTo>
                      <a:pt x="235" y="45"/>
                    </a:lnTo>
                    <a:lnTo>
                      <a:pt x="235" y="45"/>
                    </a:lnTo>
                    <a:lnTo>
                      <a:pt x="235" y="45"/>
                    </a:lnTo>
                    <a:lnTo>
                      <a:pt x="235" y="45"/>
                    </a:lnTo>
                    <a:lnTo>
                      <a:pt x="237" y="45"/>
                    </a:lnTo>
                    <a:lnTo>
                      <a:pt x="237" y="45"/>
                    </a:lnTo>
                    <a:lnTo>
                      <a:pt x="237" y="45"/>
                    </a:lnTo>
                    <a:lnTo>
                      <a:pt x="237" y="45"/>
                    </a:lnTo>
                    <a:lnTo>
                      <a:pt x="237" y="45"/>
                    </a:lnTo>
                    <a:lnTo>
                      <a:pt x="237" y="45"/>
                    </a:lnTo>
                    <a:lnTo>
                      <a:pt x="239" y="43"/>
                    </a:lnTo>
                    <a:lnTo>
                      <a:pt x="239" y="43"/>
                    </a:lnTo>
                    <a:lnTo>
                      <a:pt x="239" y="43"/>
                    </a:lnTo>
                    <a:lnTo>
                      <a:pt x="239" y="43"/>
                    </a:lnTo>
                    <a:lnTo>
                      <a:pt x="239" y="43"/>
                    </a:lnTo>
                    <a:lnTo>
                      <a:pt x="239" y="43"/>
                    </a:lnTo>
                    <a:lnTo>
                      <a:pt x="239" y="43"/>
                    </a:lnTo>
                    <a:lnTo>
                      <a:pt x="239" y="43"/>
                    </a:lnTo>
                    <a:lnTo>
                      <a:pt x="239" y="43"/>
                    </a:lnTo>
                    <a:lnTo>
                      <a:pt x="239" y="43"/>
                    </a:lnTo>
                    <a:lnTo>
                      <a:pt x="240" y="43"/>
                    </a:lnTo>
                    <a:lnTo>
                      <a:pt x="240" y="41"/>
                    </a:lnTo>
                    <a:lnTo>
                      <a:pt x="240" y="41"/>
                    </a:lnTo>
                    <a:lnTo>
                      <a:pt x="242" y="41"/>
                    </a:lnTo>
                    <a:lnTo>
                      <a:pt x="242" y="41"/>
                    </a:lnTo>
                    <a:lnTo>
                      <a:pt x="242" y="41"/>
                    </a:lnTo>
                    <a:lnTo>
                      <a:pt x="242" y="41"/>
                    </a:lnTo>
                    <a:lnTo>
                      <a:pt x="242" y="41"/>
                    </a:lnTo>
                    <a:lnTo>
                      <a:pt x="242" y="41"/>
                    </a:lnTo>
                    <a:lnTo>
                      <a:pt x="244" y="41"/>
                    </a:lnTo>
                    <a:lnTo>
                      <a:pt x="244" y="41"/>
                    </a:lnTo>
                    <a:lnTo>
                      <a:pt x="244" y="41"/>
                    </a:lnTo>
                    <a:lnTo>
                      <a:pt x="246" y="41"/>
                    </a:lnTo>
                    <a:lnTo>
                      <a:pt x="246" y="41"/>
                    </a:lnTo>
                    <a:lnTo>
                      <a:pt x="246" y="41"/>
                    </a:lnTo>
                    <a:lnTo>
                      <a:pt x="246" y="41"/>
                    </a:lnTo>
                    <a:lnTo>
                      <a:pt x="246" y="41"/>
                    </a:lnTo>
                    <a:lnTo>
                      <a:pt x="246" y="41"/>
                    </a:lnTo>
                    <a:lnTo>
                      <a:pt x="248" y="41"/>
                    </a:lnTo>
                    <a:lnTo>
                      <a:pt x="248" y="41"/>
                    </a:lnTo>
                    <a:lnTo>
                      <a:pt x="249" y="41"/>
                    </a:lnTo>
                    <a:lnTo>
                      <a:pt x="249" y="39"/>
                    </a:lnTo>
                    <a:lnTo>
                      <a:pt x="249" y="39"/>
                    </a:lnTo>
                    <a:lnTo>
                      <a:pt x="249" y="39"/>
                    </a:lnTo>
                    <a:lnTo>
                      <a:pt x="251" y="39"/>
                    </a:lnTo>
                    <a:lnTo>
                      <a:pt x="251" y="39"/>
                    </a:lnTo>
                    <a:lnTo>
                      <a:pt x="251" y="39"/>
                    </a:lnTo>
                    <a:lnTo>
                      <a:pt x="251" y="39"/>
                    </a:lnTo>
                    <a:lnTo>
                      <a:pt x="251" y="39"/>
                    </a:lnTo>
                    <a:lnTo>
                      <a:pt x="253" y="39"/>
                    </a:lnTo>
                    <a:lnTo>
                      <a:pt x="253" y="39"/>
                    </a:lnTo>
                    <a:lnTo>
                      <a:pt x="253" y="39"/>
                    </a:lnTo>
                    <a:lnTo>
                      <a:pt x="255" y="39"/>
                    </a:lnTo>
                    <a:lnTo>
                      <a:pt x="255" y="39"/>
                    </a:lnTo>
                    <a:lnTo>
                      <a:pt x="255" y="38"/>
                    </a:lnTo>
                    <a:lnTo>
                      <a:pt x="255" y="38"/>
                    </a:lnTo>
                    <a:lnTo>
                      <a:pt x="255" y="36"/>
                    </a:lnTo>
                    <a:lnTo>
                      <a:pt x="257" y="36"/>
                    </a:lnTo>
                    <a:lnTo>
                      <a:pt x="257" y="36"/>
                    </a:lnTo>
                    <a:lnTo>
                      <a:pt x="257" y="36"/>
                    </a:lnTo>
                    <a:lnTo>
                      <a:pt x="257" y="36"/>
                    </a:lnTo>
                    <a:lnTo>
                      <a:pt x="257" y="36"/>
                    </a:lnTo>
                    <a:lnTo>
                      <a:pt x="258" y="36"/>
                    </a:lnTo>
                    <a:lnTo>
                      <a:pt x="258" y="36"/>
                    </a:lnTo>
                    <a:lnTo>
                      <a:pt x="258" y="36"/>
                    </a:lnTo>
                    <a:lnTo>
                      <a:pt x="260" y="36"/>
                    </a:lnTo>
                    <a:lnTo>
                      <a:pt x="260" y="36"/>
                    </a:lnTo>
                    <a:lnTo>
                      <a:pt x="260" y="36"/>
                    </a:lnTo>
                    <a:lnTo>
                      <a:pt x="260" y="34"/>
                    </a:lnTo>
                    <a:lnTo>
                      <a:pt x="260" y="34"/>
                    </a:lnTo>
                    <a:lnTo>
                      <a:pt x="262" y="34"/>
                    </a:lnTo>
                    <a:lnTo>
                      <a:pt x="262" y="32"/>
                    </a:lnTo>
                    <a:lnTo>
                      <a:pt x="262" y="32"/>
                    </a:lnTo>
                    <a:lnTo>
                      <a:pt x="264" y="32"/>
                    </a:lnTo>
                    <a:lnTo>
                      <a:pt x="264" y="32"/>
                    </a:lnTo>
                    <a:lnTo>
                      <a:pt x="264" y="32"/>
                    </a:lnTo>
                    <a:lnTo>
                      <a:pt x="264" y="32"/>
                    </a:lnTo>
                    <a:lnTo>
                      <a:pt x="264" y="32"/>
                    </a:lnTo>
                    <a:lnTo>
                      <a:pt x="266" y="32"/>
                    </a:lnTo>
                    <a:lnTo>
                      <a:pt x="266" y="32"/>
                    </a:lnTo>
                    <a:lnTo>
                      <a:pt x="266" y="32"/>
                    </a:lnTo>
                    <a:lnTo>
                      <a:pt x="266" y="30"/>
                    </a:lnTo>
                    <a:lnTo>
                      <a:pt x="266" y="30"/>
                    </a:lnTo>
                    <a:lnTo>
                      <a:pt x="268" y="30"/>
                    </a:lnTo>
                    <a:lnTo>
                      <a:pt x="268" y="30"/>
                    </a:lnTo>
                    <a:lnTo>
                      <a:pt x="268" y="29"/>
                    </a:lnTo>
                    <a:lnTo>
                      <a:pt x="268" y="29"/>
                    </a:lnTo>
                    <a:lnTo>
                      <a:pt x="268" y="27"/>
                    </a:lnTo>
                    <a:lnTo>
                      <a:pt x="268" y="27"/>
                    </a:lnTo>
                    <a:lnTo>
                      <a:pt x="266" y="27"/>
                    </a:lnTo>
                    <a:lnTo>
                      <a:pt x="266" y="25"/>
                    </a:lnTo>
                    <a:lnTo>
                      <a:pt x="266" y="25"/>
                    </a:lnTo>
                    <a:lnTo>
                      <a:pt x="266" y="25"/>
                    </a:lnTo>
                    <a:lnTo>
                      <a:pt x="266" y="23"/>
                    </a:lnTo>
                    <a:lnTo>
                      <a:pt x="264" y="23"/>
                    </a:lnTo>
                    <a:lnTo>
                      <a:pt x="264" y="21"/>
                    </a:lnTo>
                    <a:lnTo>
                      <a:pt x="264" y="21"/>
                    </a:lnTo>
                    <a:lnTo>
                      <a:pt x="264" y="21"/>
                    </a:lnTo>
                    <a:lnTo>
                      <a:pt x="264" y="19"/>
                    </a:lnTo>
                    <a:lnTo>
                      <a:pt x="264" y="19"/>
                    </a:lnTo>
                    <a:lnTo>
                      <a:pt x="264" y="19"/>
                    </a:lnTo>
                    <a:lnTo>
                      <a:pt x="264" y="19"/>
                    </a:lnTo>
                    <a:lnTo>
                      <a:pt x="264" y="18"/>
                    </a:lnTo>
                    <a:lnTo>
                      <a:pt x="264" y="18"/>
                    </a:lnTo>
                    <a:lnTo>
                      <a:pt x="264" y="16"/>
                    </a:lnTo>
                    <a:lnTo>
                      <a:pt x="264" y="16"/>
                    </a:lnTo>
                    <a:lnTo>
                      <a:pt x="264" y="14"/>
                    </a:lnTo>
                    <a:lnTo>
                      <a:pt x="262" y="14"/>
                    </a:lnTo>
                    <a:lnTo>
                      <a:pt x="262" y="14"/>
                    </a:lnTo>
                    <a:lnTo>
                      <a:pt x="260" y="14"/>
                    </a:lnTo>
                    <a:lnTo>
                      <a:pt x="258" y="14"/>
                    </a:lnTo>
                    <a:lnTo>
                      <a:pt x="258" y="12"/>
                    </a:lnTo>
                    <a:lnTo>
                      <a:pt x="260" y="12"/>
                    </a:lnTo>
                    <a:lnTo>
                      <a:pt x="260" y="12"/>
                    </a:lnTo>
                    <a:lnTo>
                      <a:pt x="260" y="10"/>
                    </a:lnTo>
                    <a:lnTo>
                      <a:pt x="260" y="12"/>
                    </a:lnTo>
                    <a:lnTo>
                      <a:pt x="262" y="12"/>
                    </a:lnTo>
                    <a:lnTo>
                      <a:pt x="262" y="12"/>
                    </a:lnTo>
                    <a:lnTo>
                      <a:pt x="264" y="12"/>
                    </a:lnTo>
                    <a:lnTo>
                      <a:pt x="264" y="12"/>
                    </a:lnTo>
                    <a:lnTo>
                      <a:pt x="264" y="12"/>
                    </a:lnTo>
                    <a:lnTo>
                      <a:pt x="266" y="12"/>
                    </a:lnTo>
                    <a:lnTo>
                      <a:pt x="266" y="12"/>
                    </a:lnTo>
                    <a:lnTo>
                      <a:pt x="266" y="12"/>
                    </a:lnTo>
                    <a:lnTo>
                      <a:pt x="266" y="12"/>
                    </a:lnTo>
                    <a:lnTo>
                      <a:pt x="266" y="12"/>
                    </a:lnTo>
                    <a:lnTo>
                      <a:pt x="266" y="12"/>
                    </a:lnTo>
                    <a:lnTo>
                      <a:pt x="268" y="10"/>
                    </a:lnTo>
                    <a:lnTo>
                      <a:pt x="268" y="10"/>
                    </a:lnTo>
                    <a:lnTo>
                      <a:pt x="269" y="10"/>
                    </a:lnTo>
                    <a:lnTo>
                      <a:pt x="269" y="10"/>
                    </a:lnTo>
                    <a:lnTo>
                      <a:pt x="271" y="10"/>
                    </a:lnTo>
                    <a:lnTo>
                      <a:pt x="271" y="10"/>
                    </a:lnTo>
                    <a:lnTo>
                      <a:pt x="273" y="10"/>
                    </a:lnTo>
                    <a:lnTo>
                      <a:pt x="273" y="10"/>
                    </a:lnTo>
                    <a:lnTo>
                      <a:pt x="273" y="9"/>
                    </a:lnTo>
                    <a:lnTo>
                      <a:pt x="275" y="9"/>
                    </a:lnTo>
                    <a:lnTo>
                      <a:pt x="277" y="9"/>
                    </a:lnTo>
                    <a:lnTo>
                      <a:pt x="278" y="9"/>
                    </a:lnTo>
                    <a:lnTo>
                      <a:pt x="280" y="7"/>
                    </a:lnTo>
                    <a:lnTo>
                      <a:pt x="280" y="7"/>
                    </a:lnTo>
                    <a:lnTo>
                      <a:pt x="280" y="7"/>
                    </a:lnTo>
                    <a:lnTo>
                      <a:pt x="280" y="7"/>
                    </a:lnTo>
                    <a:lnTo>
                      <a:pt x="280" y="5"/>
                    </a:lnTo>
                    <a:lnTo>
                      <a:pt x="280" y="5"/>
                    </a:lnTo>
                    <a:lnTo>
                      <a:pt x="278" y="5"/>
                    </a:lnTo>
                    <a:lnTo>
                      <a:pt x="277" y="3"/>
                    </a:lnTo>
                    <a:lnTo>
                      <a:pt x="277" y="3"/>
                    </a:lnTo>
                    <a:lnTo>
                      <a:pt x="277" y="3"/>
                    </a:lnTo>
                    <a:lnTo>
                      <a:pt x="277" y="1"/>
                    </a:lnTo>
                    <a:lnTo>
                      <a:pt x="277" y="1"/>
                    </a:lnTo>
                    <a:lnTo>
                      <a:pt x="277" y="1"/>
                    </a:lnTo>
                    <a:lnTo>
                      <a:pt x="277" y="1"/>
                    </a:lnTo>
                    <a:lnTo>
                      <a:pt x="278" y="1"/>
                    </a:lnTo>
                    <a:lnTo>
                      <a:pt x="280" y="1"/>
                    </a:lnTo>
                    <a:lnTo>
                      <a:pt x="280" y="1"/>
                    </a:lnTo>
                    <a:lnTo>
                      <a:pt x="282" y="1"/>
                    </a:lnTo>
                    <a:lnTo>
                      <a:pt x="282" y="1"/>
                    </a:lnTo>
                    <a:lnTo>
                      <a:pt x="282" y="1"/>
                    </a:lnTo>
                    <a:lnTo>
                      <a:pt x="282" y="1"/>
                    </a:lnTo>
                    <a:lnTo>
                      <a:pt x="284" y="1"/>
                    </a:lnTo>
                    <a:lnTo>
                      <a:pt x="284" y="1"/>
                    </a:lnTo>
                    <a:lnTo>
                      <a:pt x="284" y="1"/>
                    </a:lnTo>
                    <a:lnTo>
                      <a:pt x="286" y="1"/>
                    </a:lnTo>
                    <a:lnTo>
                      <a:pt x="286" y="1"/>
                    </a:lnTo>
                    <a:lnTo>
                      <a:pt x="287" y="0"/>
                    </a:lnTo>
                    <a:lnTo>
                      <a:pt x="287" y="0"/>
                    </a:lnTo>
                    <a:lnTo>
                      <a:pt x="287" y="0"/>
                    </a:lnTo>
                    <a:lnTo>
                      <a:pt x="287" y="0"/>
                    </a:lnTo>
                    <a:lnTo>
                      <a:pt x="287" y="0"/>
                    </a:lnTo>
                    <a:lnTo>
                      <a:pt x="289" y="0"/>
                    </a:lnTo>
                    <a:lnTo>
                      <a:pt x="289" y="0"/>
                    </a:lnTo>
                    <a:lnTo>
                      <a:pt x="289" y="0"/>
                    </a:lnTo>
                    <a:lnTo>
                      <a:pt x="289" y="1"/>
                    </a:lnTo>
                    <a:lnTo>
                      <a:pt x="289" y="1"/>
                    </a:lnTo>
                    <a:lnTo>
                      <a:pt x="289" y="1"/>
                    </a:lnTo>
                    <a:lnTo>
                      <a:pt x="291" y="1"/>
                    </a:lnTo>
                    <a:lnTo>
                      <a:pt x="291" y="1"/>
                    </a:lnTo>
                    <a:lnTo>
                      <a:pt x="293" y="1"/>
                    </a:lnTo>
                    <a:lnTo>
                      <a:pt x="293" y="1"/>
                    </a:lnTo>
                    <a:lnTo>
                      <a:pt x="293" y="1"/>
                    </a:lnTo>
                    <a:lnTo>
                      <a:pt x="293" y="1"/>
                    </a:lnTo>
                    <a:lnTo>
                      <a:pt x="293" y="1"/>
                    </a:lnTo>
                    <a:lnTo>
                      <a:pt x="293" y="3"/>
                    </a:lnTo>
                    <a:lnTo>
                      <a:pt x="293" y="3"/>
                    </a:lnTo>
                    <a:lnTo>
                      <a:pt x="295" y="3"/>
                    </a:lnTo>
                    <a:lnTo>
                      <a:pt x="295" y="3"/>
                    </a:lnTo>
                    <a:lnTo>
                      <a:pt x="295" y="3"/>
                    </a:lnTo>
                    <a:lnTo>
                      <a:pt x="295" y="3"/>
                    </a:lnTo>
                    <a:lnTo>
                      <a:pt x="296" y="3"/>
                    </a:lnTo>
                    <a:lnTo>
                      <a:pt x="296" y="3"/>
                    </a:lnTo>
                    <a:lnTo>
                      <a:pt x="298" y="3"/>
                    </a:lnTo>
                    <a:lnTo>
                      <a:pt x="298" y="3"/>
                    </a:lnTo>
                    <a:lnTo>
                      <a:pt x="298" y="3"/>
                    </a:lnTo>
                    <a:lnTo>
                      <a:pt x="300" y="3"/>
                    </a:lnTo>
                    <a:lnTo>
                      <a:pt x="300" y="3"/>
                    </a:lnTo>
                    <a:lnTo>
                      <a:pt x="302" y="5"/>
                    </a:lnTo>
                    <a:lnTo>
                      <a:pt x="302" y="5"/>
                    </a:lnTo>
                    <a:lnTo>
                      <a:pt x="302" y="5"/>
                    </a:lnTo>
                    <a:lnTo>
                      <a:pt x="302" y="3"/>
                    </a:lnTo>
                    <a:lnTo>
                      <a:pt x="304" y="3"/>
                    </a:lnTo>
                    <a:lnTo>
                      <a:pt x="304" y="3"/>
                    </a:lnTo>
                    <a:lnTo>
                      <a:pt x="304" y="3"/>
                    </a:lnTo>
                    <a:lnTo>
                      <a:pt x="304" y="3"/>
                    </a:lnTo>
                    <a:lnTo>
                      <a:pt x="306" y="5"/>
                    </a:lnTo>
                    <a:lnTo>
                      <a:pt x="306" y="5"/>
                    </a:lnTo>
                    <a:lnTo>
                      <a:pt x="306" y="5"/>
                    </a:lnTo>
                    <a:lnTo>
                      <a:pt x="306" y="5"/>
                    </a:lnTo>
                    <a:lnTo>
                      <a:pt x="307" y="5"/>
                    </a:lnTo>
                    <a:lnTo>
                      <a:pt x="307" y="5"/>
                    </a:lnTo>
                    <a:lnTo>
                      <a:pt x="309" y="5"/>
                    </a:lnTo>
                    <a:lnTo>
                      <a:pt x="309" y="5"/>
                    </a:lnTo>
                    <a:lnTo>
                      <a:pt x="311" y="7"/>
                    </a:lnTo>
                    <a:lnTo>
                      <a:pt x="311" y="7"/>
                    </a:lnTo>
                    <a:lnTo>
                      <a:pt x="311" y="7"/>
                    </a:lnTo>
                    <a:lnTo>
                      <a:pt x="313" y="7"/>
                    </a:lnTo>
                    <a:lnTo>
                      <a:pt x="313" y="5"/>
                    </a:lnTo>
                    <a:lnTo>
                      <a:pt x="313" y="5"/>
                    </a:lnTo>
                    <a:lnTo>
                      <a:pt x="315" y="5"/>
                    </a:lnTo>
                    <a:lnTo>
                      <a:pt x="315" y="5"/>
                    </a:lnTo>
                    <a:lnTo>
                      <a:pt x="315" y="7"/>
                    </a:lnTo>
                    <a:lnTo>
                      <a:pt x="315" y="7"/>
                    </a:lnTo>
                    <a:lnTo>
                      <a:pt x="315" y="7"/>
                    </a:lnTo>
                    <a:lnTo>
                      <a:pt x="316" y="7"/>
                    </a:lnTo>
                    <a:lnTo>
                      <a:pt x="316" y="7"/>
                    </a:lnTo>
                    <a:lnTo>
                      <a:pt x="316" y="7"/>
                    </a:lnTo>
                    <a:lnTo>
                      <a:pt x="316" y="7"/>
                    </a:lnTo>
                    <a:lnTo>
                      <a:pt x="318" y="7"/>
                    </a:lnTo>
                    <a:lnTo>
                      <a:pt x="318" y="7"/>
                    </a:lnTo>
                    <a:lnTo>
                      <a:pt x="318" y="9"/>
                    </a:lnTo>
                    <a:lnTo>
                      <a:pt x="318" y="9"/>
                    </a:lnTo>
                    <a:lnTo>
                      <a:pt x="320" y="9"/>
                    </a:lnTo>
                    <a:lnTo>
                      <a:pt x="320" y="9"/>
                    </a:lnTo>
                    <a:lnTo>
                      <a:pt x="320" y="9"/>
                    </a:lnTo>
                    <a:lnTo>
                      <a:pt x="320" y="9"/>
                    </a:lnTo>
                    <a:lnTo>
                      <a:pt x="322" y="9"/>
                    </a:lnTo>
                    <a:lnTo>
                      <a:pt x="322" y="9"/>
                    </a:lnTo>
                    <a:lnTo>
                      <a:pt x="322" y="10"/>
                    </a:lnTo>
                    <a:lnTo>
                      <a:pt x="322" y="10"/>
                    </a:lnTo>
                    <a:lnTo>
                      <a:pt x="324" y="10"/>
                    </a:lnTo>
                    <a:lnTo>
                      <a:pt x="324" y="10"/>
                    </a:lnTo>
                    <a:lnTo>
                      <a:pt x="324" y="10"/>
                    </a:lnTo>
                    <a:lnTo>
                      <a:pt x="324" y="10"/>
                    </a:lnTo>
                    <a:lnTo>
                      <a:pt x="325" y="12"/>
                    </a:lnTo>
                    <a:lnTo>
                      <a:pt x="325" y="12"/>
                    </a:lnTo>
                    <a:lnTo>
                      <a:pt x="325" y="12"/>
                    </a:lnTo>
                    <a:lnTo>
                      <a:pt x="325" y="12"/>
                    </a:lnTo>
                    <a:lnTo>
                      <a:pt x="325" y="12"/>
                    </a:lnTo>
                    <a:lnTo>
                      <a:pt x="325" y="14"/>
                    </a:lnTo>
                    <a:lnTo>
                      <a:pt x="325" y="14"/>
                    </a:lnTo>
                    <a:lnTo>
                      <a:pt x="325" y="14"/>
                    </a:lnTo>
                    <a:lnTo>
                      <a:pt x="327" y="14"/>
                    </a:lnTo>
                    <a:lnTo>
                      <a:pt x="327" y="14"/>
                    </a:lnTo>
                    <a:lnTo>
                      <a:pt x="327" y="14"/>
                    </a:lnTo>
                    <a:lnTo>
                      <a:pt x="329" y="14"/>
                    </a:lnTo>
                    <a:lnTo>
                      <a:pt x="329" y="12"/>
                    </a:lnTo>
                    <a:lnTo>
                      <a:pt x="329" y="12"/>
                    </a:lnTo>
                    <a:lnTo>
                      <a:pt x="329" y="12"/>
                    </a:lnTo>
                    <a:lnTo>
                      <a:pt x="331" y="12"/>
                    </a:lnTo>
                    <a:lnTo>
                      <a:pt x="331" y="12"/>
                    </a:lnTo>
                    <a:lnTo>
                      <a:pt x="331" y="10"/>
                    </a:lnTo>
                    <a:lnTo>
                      <a:pt x="331" y="10"/>
                    </a:lnTo>
                    <a:lnTo>
                      <a:pt x="331" y="12"/>
                    </a:lnTo>
                    <a:lnTo>
                      <a:pt x="331" y="12"/>
                    </a:lnTo>
                    <a:lnTo>
                      <a:pt x="331" y="12"/>
                    </a:lnTo>
                    <a:lnTo>
                      <a:pt x="331" y="12"/>
                    </a:lnTo>
                    <a:lnTo>
                      <a:pt x="331" y="14"/>
                    </a:lnTo>
                    <a:lnTo>
                      <a:pt x="331" y="14"/>
                    </a:lnTo>
                    <a:lnTo>
                      <a:pt x="331" y="14"/>
                    </a:lnTo>
                    <a:lnTo>
                      <a:pt x="333" y="14"/>
                    </a:lnTo>
                    <a:lnTo>
                      <a:pt x="333" y="16"/>
                    </a:lnTo>
                    <a:lnTo>
                      <a:pt x="333" y="16"/>
                    </a:lnTo>
                    <a:lnTo>
                      <a:pt x="333" y="16"/>
                    </a:lnTo>
                    <a:lnTo>
                      <a:pt x="333" y="16"/>
                    </a:lnTo>
                    <a:lnTo>
                      <a:pt x="333" y="16"/>
                    </a:lnTo>
                    <a:lnTo>
                      <a:pt x="334" y="16"/>
                    </a:lnTo>
                    <a:lnTo>
                      <a:pt x="334" y="14"/>
                    </a:lnTo>
                    <a:lnTo>
                      <a:pt x="334" y="14"/>
                    </a:lnTo>
                    <a:lnTo>
                      <a:pt x="334" y="12"/>
                    </a:lnTo>
                    <a:lnTo>
                      <a:pt x="336" y="12"/>
                    </a:lnTo>
                    <a:lnTo>
                      <a:pt x="336" y="12"/>
                    </a:lnTo>
                    <a:lnTo>
                      <a:pt x="336" y="12"/>
                    </a:lnTo>
                    <a:lnTo>
                      <a:pt x="336" y="12"/>
                    </a:lnTo>
                    <a:lnTo>
                      <a:pt x="338" y="12"/>
                    </a:lnTo>
                    <a:lnTo>
                      <a:pt x="338" y="12"/>
                    </a:lnTo>
                    <a:lnTo>
                      <a:pt x="338" y="14"/>
                    </a:lnTo>
                    <a:lnTo>
                      <a:pt x="338" y="14"/>
                    </a:lnTo>
                    <a:lnTo>
                      <a:pt x="338" y="14"/>
                    </a:lnTo>
                    <a:lnTo>
                      <a:pt x="338" y="16"/>
                    </a:lnTo>
                    <a:lnTo>
                      <a:pt x="338" y="16"/>
                    </a:lnTo>
                    <a:lnTo>
                      <a:pt x="338" y="16"/>
                    </a:lnTo>
                    <a:lnTo>
                      <a:pt x="338" y="18"/>
                    </a:lnTo>
                    <a:lnTo>
                      <a:pt x="338" y="18"/>
                    </a:lnTo>
                    <a:lnTo>
                      <a:pt x="338" y="18"/>
                    </a:lnTo>
                    <a:lnTo>
                      <a:pt x="340" y="18"/>
                    </a:lnTo>
                    <a:lnTo>
                      <a:pt x="340" y="18"/>
                    </a:lnTo>
                    <a:lnTo>
                      <a:pt x="340" y="18"/>
                    </a:lnTo>
                    <a:lnTo>
                      <a:pt x="342" y="18"/>
                    </a:lnTo>
                    <a:lnTo>
                      <a:pt x="342" y="18"/>
                    </a:lnTo>
                    <a:lnTo>
                      <a:pt x="342" y="18"/>
                    </a:lnTo>
                    <a:lnTo>
                      <a:pt x="344" y="18"/>
                    </a:lnTo>
                    <a:lnTo>
                      <a:pt x="344" y="18"/>
                    </a:lnTo>
                    <a:lnTo>
                      <a:pt x="344" y="18"/>
                    </a:lnTo>
                    <a:lnTo>
                      <a:pt x="344" y="18"/>
                    </a:lnTo>
                    <a:lnTo>
                      <a:pt x="344" y="18"/>
                    </a:lnTo>
                    <a:lnTo>
                      <a:pt x="344" y="18"/>
                    </a:lnTo>
                    <a:lnTo>
                      <a:pt x="344" y="19"/>
                    </a:lnTo>
                    <a:lnTo>
                      <a:pt x="344" y="19"/>
                    </a:lnTo>
                    <a:lnTo>
                      <a:pt x="344" y="21"/>
                    </a:lnTo>
                    <a:lnTo>
                      <a:pt x="344" y="21"/>
                    </a:lnTo>
                    <a:lnTo>
                      <a:pt x="345" y="19"/>
                    </a:lnTo>
                    <a:lnTo>
                      <a:pt x="345" y="19"/>
                    </a:lnTo>
                    <a:lnTo>
                      <a:pt x="345" y="19"/>
                    </a:lnTo>
                    <a:lnTo>
                      <a:pt x="345" y="19"/>
                    </a:lnTo>
                    <a:lnTo>
                      <a:pt x="347" y="19"/>
                    </a:lnTo>
                    <a:lnTo>
                      <a:pt x="347" y="19"/>
                    </a:lnTo>
                    <a:lnTo>
                      <a:pt x="347" y="21"/>
                    </a:lnTo>
                    <a:lnTo>
                      <a:pt x="347" y="21"/>
                    </a:lnTo>
                    <a:lnTo>
                      <a:pt x="345" y="21"/>
                    </a:lnTo>
                    <a:lnTo>
                      <a:pt x="345" y="21"/>
                    </a:lnTo>
                    <a:lnTo>
                      <a:pt x="345" y="21"/>
                    </a:lnTo>
                    <a:lnTo>
                      <a:pt x="345" y="23"/>
                    </a:lnTo>
                    <a:lnTo>
                      <a:pt x="345" y="23"/>
                    </a:lnTo>
                    <a:lnTo>
                      <a:pt x="345" y="23"/>
                    </a:lnTo>
                    <a:lnTo>
                      <a:pt x="345" y="23"/>
                    </a:lnTo>
                    <a:lnTo>
                      <a:pt x="347" y="23"/>
                    </a:lnTo>
                    <a:lnTo>
                      <a:pt x="347" y="23"/>
                    </a:lnTo>
                    <a:lnTo>
                      <a:pt x="347" y="23"/>
                    </a:lnTo>
                    <a:lnTo>
                      <a:pt x="347" y="23"/>
                    </a:lnTo>
                    <a:lnTo>
                      <a:pt x="349" y="23"/>
                    </a:lnTo>
                    <a:lnTo>
                      <a:pt x="349" y="23"/>
                    </a:lnTo>
                    <a:lnTo>
                      <a:pt x="349" y="23"/>
                    </a:lnTo>
                    <a:lnTo>
                      <a:pt x="351" y="23"/>
                    </a:lnTo>
                    <a:lnTo>
                      <a:pt x="351" y="21"/>
                    </a:lnTo>
                    <a:lnTo>
                      <a:pt x="351" y="21"/>
                    </a:lnTo>
                    <a:lnTo>
                      <a:pt x="351" y="21"/>
                    </a:lnTo>
                    <a:lnTo>
                      <a:pt x="351" y="23"/>
                    </a:lnTo>
                    <a:lnTo>
                      <a:pt x="351" y="23"/>
                    </a:lnTo>
                    <a:lnTo>
                      <a:pt x="351" y="23"/>
                    </a:lnTo>
                    <a:lnTo>
                      <a:pt x="351" y="23"/>
                    </a:lnTo>
                    <a:lnTo>
                      <a:pt x="351" y="23"/>
                    </a:lnTo>
                    <a:lnTo>
                      <a:pt x="351" y="23"/>
                    </a:lnTo>
                    <a:lnTo>
                      <a:pt x="351" y="25"/>
                    </a:lnTo>
                    <a:lnTo>
                      <a:pt x="353" y="25"/>
                    </a:lnTo>
                    <a:lnTo>
                      <a:pt x="353" y="25"/>
                    </a:lnTo>
                    <a:lnTo>
                      <a:pt x="354" y="25"/>
                    </a:lnTo>
                    <a:lnTo>
                      <a:pt x="354" y="25"/>
                    </a:lnTo>
                    <a:lnTo>
                      <a:pt x="354" y="27"/>
                    </a:lnTo>
                    <a:lnTo>
                      <a:pt x="354" y="27"/>
                    </a:lnTo>
                    <a:lnTo>
                      <a:pt x="356" y="25"/>
                    </a:lnTo>
                    <a:lnTo>
                      <a:pt x="356" y="25"/>
                    </a:lnTo>
                    <a:lnTo>
                      <a:pt x="356" y="25"/>
                    </a:lnTo>
                    <a:lnTo>
                      <a:pt x="356" y="25"/>
                    </a:lnTo>
                    <a:lnTo>
                      <a:pt x="356" y="25"/>
                    </a:lnTo>
                    <a:lnTo>
                      <a:pt x="356" y="23"/>
                    </a:lnTo>
                    <a:lnTo>
                      <a:pt x="356" y="23"/>
                    </a:lnTo>
                    <a:lnTo>
                      <a:pt x="356" y="23"/>
                    </a:lnTo>
                    <a:lnTo>
                      <a:pt x="356" y="23"/>
                    </a:lnTo>
                    <a:lnTo>
                      <a:pt x="356" y="23"/>
                    </a:lnTo>
                    <a:lnTo>
                      <a:pt x="356" y="23"/>
                    </a:lnTo>
                    <a:lnTo>
                      <a:pt x="356" y="23"/>
                    </a:lnTo>
                    <a:lnTo>
                      <a:pt x="358" y="23"/>
                    </a:lnTo>
                    <a:lnTo>
                      <a:pt x="358" y="23"/>
                    </a:lnTo>
                    <a:lnTo>
                      <a:pt x="358" y="23"/>
                    </a:lnTo>
                    <a:lnTo>
                      <a:pt x="360" y="25"/>
                    </a:lnTo>
                    <a:lnTo>
                      <a:pt x="360" y="25"/>
                    </a:lnTo>
                    <a:lnTo>
                      <a:pt x="360" y="25"/>
                    </a:lnTo>
                    <a:lnTo>
                      <a:pt x="360" y="25"/>
                    </a:lnTo>
                    <a:lnTo>
                      <a:pt x="362" y="25"/>
                    </a:lnTo>
                    <a:lnTo>
                      <a:pt x="362" y="25"/>
                    </a:lnTo>
                    <a:lnTo>
                      <a:pt x="362" y="25"/>
                    </a:lnTo>
                    <a:lnTo>
                      <a:pt x="362" y="25"/>
                    </a:lnTo>
                    <a:lnTo>
                      <a:pt x="362" y="25"/>
                    </a:lnTo>
                    <a:lnTo>
                      <a:pt x="362" y="25"/>
                    </a:lnTo>
                    <a:lnTo>
                      <a:pt x="363" y="25"/>
                    </a:lnTo>
                    <a:lnTo>
                      <a:pt x="363" y="25"/>
                    </a:lnTo>
                    <a:lnTo>
                      <a:pt x="363" y="25"/>
                    </a:lnTo>
                    <a:lnTo>
                      <a:pt x="363" y="25"/>
                    </a:lnTo>
                    <a:lnTo>
                      <a:pt x="363" y="25"/>
                    </a:lnTo>
                    <a:lnTo>
                      <a:pt x="363" y="25"/>
                    </a:lnTo>
                    <a:lnTo>
                      <a:pt x="363" y="23"/>
                    </a:lnTo>
                    <a:lnTo>
                      <a:pt x="363" y="23"/>
                    </a:lnTo>
                    <a:lnTo>
                      <a:pt x="363" y="23"/>
                    </a:lnTo>
                    <a:lnTo>
                      <a:pt x="365" y="25"/>
                    </a:lnTo>
                    <a:lnTo>
                      <a:pt x="365" y="25"/>
                    </a:lnTo>
                    <a:lnTo>
                      <a:pt x="365" y="25"/>
                    </a:lnTo>
                    <a:lnTo>
                      <a:pt x="365" y="25"/>
                    </a:lnTo>
                    <a:lnTo>
                      <a:pt x="365" y="25"/>
                    </a:lnTo>
                    <a:lnTo>
                      <a:pt x="365" y="27"/>
                    </a:lnTo>
                    <a:lnTo>
                      <a:pt x="365" y="27"/>
                    </a:lnTo>
                    <a:lnTo>
                      <a:pt x="365" y="27"/>
                    </a:lnTo>
                    <a:lnTo>
                      <a:pt x="365" y="27"/>
                    </a:lnTo>
                    <a:lnTo>
                      <a:pt x="365" y="27"/>
                    </a:lnTo>
                    <a:lnTo>
                      <a:pt x="365" y="29"/>
                    </a:lnTo>
                    <a:lnTo>
                      <a:pt x="367" y="27"/>
                    </a:lnTo>
                    <a:lnTo>
                      <a:pt x="369" y="27"/>
                    </a:lnTo>
                    <a:lnTo>
                      <a:pt x="369" y="27"/>
                    </a:lnTo>
                    <a:lnTo>
                      <a:pt x="369" y="27"/>
                    </a:lnTo>
                    <a:lnTo>
                      <a:pt x="369" y="27"/>
                    </a:lnTo>
                    <a:lnTo>
                      <a:pt x="369" y="29"/>
                    </a:lnTo>
                    <a:lnTo>
                      <a:pt x="369" y="29"/>
                    </a:lnTo>
                    <a:lnTo>
                      <a:pt x="369" y="29"/>
                    </a:lnTo>
                    <a:lnTo>
                      <a:pt x="369" y="29"/>
                    </a:lnTo>
                    <a:lnTo>
                      <a:pt x="367" y="30"/>
                    </a:lnTo>
                    <a:lnTo>
                      <a:pt x="367" y="30"/>
                    </a:lnTo>
                    <a:lnTo>
                      <a:pt x="367" y="30"/>
                    </a:lnTo>
                    <a:lnTo>
                      <a:pt x="367" y="30"/>
                    </a:lnTo>
                    <a:lnTo>
                      <a:pt x="367" y="32"/>
                    </a:lnTo>
                    <a:lnTo>
                      <a:pt x="367" y="32"/>
                    </a:lnTo>
                    <a:lnTo>
                      <a:pt x="367" y="32"/>
                    </a:lnTo>
                    <a:lnTo>
                      <a:pt x="367" y="32"/>
                    </a:lnTo>
                    <a:lnTo>
                      <a:pt x="369" y="32"/>
                    </a:lnTo>
                    <a:lnTo>
                      <a:pt x="369" y="32"/>
                    </a:lnTo>
                    <a:lnTo>
                      <a:pt x="369" y="32"/>
                    </a:lnTo>
                    <a:lnTo>
                      <a:pt x="369" y="32"/>
                    </a:lnTo>
                    <a:lnTo>
                      <a:pt x="371" y="32"/>
                    </a:lnTo>
                    <a:lnTo>
                      <a:pt x="371" y="34"/>
                    </a:lnTo>
                    <a:lnTo>
                      <a:pt x="371" y="34"/>
                    </a:lnTo>
                    <a:lnTo>
                      <a:pt x="371" y="34"/>
                    </a:lnTo>
                    <a:lnTo>
                      <a:pt x="371" y="34"/>
                    </a:lnTo>
                    <a:lnTo>
                      <a:pt x="371" y="34"/>
                    </a:lnTo>
                    <a:lnTo>
                      <a:pt x="371" y="34"/>
                    </a:lnTo>
                    <a:lnTo>
                      <a:pt x="372" y="34"/>
                    </a:lnTo>
                    <a:lnTo>
                      <a:pt x="372" y="34"/>
                    </a:lnTo>
                    <a:lnTo>
                      <a:pt x="372" y="36"/>
                    </a:lnTo>
                    <a:lnTo>
                      <a:pt x="372" y="36"/>
                    </a:lnTo>
                    <a:lnTo>
                      <a:pt x="372" y="36"/>
                    </a:lnTo>
                    <a:lnTo>
                      <a:pt x="372" y="36"/>
                    </a:lnTo>
                    <a:lnTo>
                      <a:pt x="372" y="36"/>
                    </a:lnTo>
                    <a:lnTo>
                      <a:pt x="372" y="38"/>
                    </a:lnTo>
                    <a:lnTo>
                      <a:pt x="372" y="38"/>
                    </a:lnTo>
                    <a:lnTo>
                      <a:pt x="371" y="38"/>
                    </a:lnTo>
                    <a:lnTo>
                      <a:pt x="371" y="38"/>
                    </a:lnTo>
                    <a:lnTo>
                      <a:pt x="371" y="38"/>
                    </a:lnTo>
                    <a:lnTo>
                      <a:pt x="371" y="38"/>
                    </a:lnTo>
                    <a:lnTo>
                      <a:pt x="371" y="38"/>
                    </a:lnTo>
                    <a:lnTo>
                      <a:pt x="371" y="38"/>
                    </a:lnTo>
                    <a:lnTo>
                      <a:pt x="369" y="38"/>
                    </a:lnTo>
                    <a:lnTo>
                      <a:pt x="369" y="39"/>
                    </a:lnTo>
                    <a:lnTo>
                      <a:pt x="369" y="39"/>
                    </a:lnTo>
                    <a:lnTo>
                      <a:pt x="369" y="39"/>
                    </a:lnTo>
                    <a:lnTo>
                      <a:pt x="369" y="41"/>
                    </a:lnTo>
                    <a:lnTo>
                      <a:pt x="369" y="41"/>
                    </a:lnTo>
                    <a:lnTo>
                      <a:pt x="369" y="43"/>
                    </a:lnTo>
                    <a:lnTo>
                      <a:pt x="369" y="43"/>
                    </a:lnTo>
                    <a:lnTo>
                      <a:pt x="369" y="43"/>
                    </a:lnTo>
                    <a:lnTo>
                      <a:pt x="369" y="43"/>
                    </a:lnTo>
                    <a:lnTo>
                      <a:pt x="369" y="43"/>
                    </a:lnTo>
                    <a:lnTo>
                      <a:pt x="367" y="43"/>
                    </a:lnTo>
                    <a:lnTo>
                      <a:pt x="367" y="43"/>
                    </a:lnTo>
                    <a:lnTo>
                      <a:pt x="367" y="43"/>
                    </a:lnTo>
                    <a:lnTo>
                      <a:pt x="367" y="41"/>
                    </a:lnTo>
                    <a:lnTo>
                      <a:pt x="365" y="41"/>
                    </a:lnTo>
                    <a:lnTo>
                      <a:pt x="365" y="41"/>
                    </a:lnTo>
                    <a:lnTo>
                      <a:pt x="365" y="41"/>
                    </a:lnTo>
                    <a:lnTo>
                      <a:pt x="363" y="41"/>
                    </a:lnTo>
                    <a:lnTo>
                      <a:pt x="363" y="41"/>
                    </a:lnTo>
                    <a:lnTo>
                      <a:pt x="363" y="41"/>
                    </a:lnTo>
                    <a:lnTo>
                      <a:pt x="363" y="41"/>
                    </a:lnTo>
                    <a:lnTo>
                      <a:pt x="363" y="41"/>
                    </a:lnTo>
                    <a:lnTo>
                      <a:pt x="363" y="41"/>
                    </a:lnTo>
                    <a:lnTo>
                      <a:pt x="362" y="43"/>
                    </a:lnTo>
                    <a:lnTo>
                      <a:pt x="362" y="43"/>
                    </a:lnTo>
                    <a:lnTo>
                      <a:pt x="362" y="43"/>
                    </a:lnTo>
                    <a:lnTo>
                      <a:pt x="362" y="43"/>
                    </a:lnTo>
                    <a:lnTo>
                      <a:pt x="363" y="43"/>
                    </a:lnTo>
                    <a:lnTo>
                      <a:pt x="363" y="45"/>
                    </a:lnTo>
                    <a:lnTo>
                      <a:pt x="363" y="45"/>
                    </a:lnTo>
                    <a:lnTo>
                      <a:pt x="363" y="47"/>
                    </a:lnTo>
                    <a:lnTo>
                      <a:pt x="363" y="47"/>
                    </a:lnTo>
                    <a:lnTo>
                      <a:pt x="362" y="47"/>
                    </a:lnTo>
                    <a:lnTo>
                      <a:pt x="362" y="47"/>
                    </a:lnTo>
                    <a:lnTo>
                      <a:pt x="362" y="47"/>
                    </a:lnTo>
                    <a:lnTo>
                      <a:pt x="362" y="48"/>
                    </a:lnTo>
                    <a:lnTo>
                      <a:pt x="362" y="48"/>
                    </a:lnTo>
                    <a:lnTo>
                      <a:pt x="360" y="48"/>
                    </a:lnTo>
                    <a:lnTo>
                      <a:pt x="360" y="48"/>
                    </a:lnTo>
                    <a:lnTo>
                      <a:pt x="360" y="48"/>
                    </a:lnTo>
                    <a:lnTo>
                      <a:pt x="360" y="48"/>
                    </a:lnTo>
                    <a:lnTo>
                      <a:pt x="358" y="50"/>
                    </a:lnTo>
                    <a:lnTo>
                      <a:pt x="358" y="50"/>
                    </a:lnTo>
                    <a:lnTo>
                      <a:pt x="358" y="50"/>
                    </a:lnTo>
                    <a:lnTo>
                      <a:pt x="358" y="50"/>
                    </a:lnTo>
                    <a:lnTo>
                      <a:pt x="358" y="50"/>
                    </a:lnTo>
                    <a:lnTo>
                      <a:pt x="358" y="50"/>
                    </a:lnTo>
                    <a:lnTo>
                      <a:pt x="358" y="50"/>
                    </a:lnTo>
                    <a:lnTo>
                      <a:pt x="358" y="52"/>
                    </a:lnTo>
                    <a:lnTo>
                      <a:pt x="358" y="52"/>
                    </a:lnTo>
                    <a:lnTo>
                      <a:pt x="358" y="52"/>
                    </a:lnTo>
                    <a:lnTo>
                      <a:pt x="358" y="52"/>
                    </a:lnTo>
                    <a:lnTo>
                      <a:pt x="360" y="54"/>
                    </a:lnTo>
                    <a:lnTo>
                      <a:pt x="360" y="54"/>
                    </a:lnTo>
                    <a:lnTo>
                      <a:pt x="360" y="56"/>
                    </a:lnTo>
                    <a:lnTo>
                      <a:pt x="360" y="57"/>
                    </a:lnTo>
                    <a:lnTo>
                      <a:pt x="358" y="59"/>
                    </a:lnTo>
                    <a:lnTo>
                      <a:pt x="358" y="59"/>
                    </a:lnTo>
                    <a:lnTo>
                      <a:pt x="358" y="61"/>
                    </a:lnTo>
                    <a:lnTo>
                      <a:pt x="356" y="61"/>
                    </a:lnTo>
                    <a:lnTo>
                      <a:pt x="356" y="61"/>
                    </a:lnTo>
                    <a:lnTo>
                      <a:pt x="356" y="61"/>
                    </a:lnTo>
                    <a:lnTo>
                      <a:pt x="356" y="61"/>
                    </a:lnTo>
                    <a:lnTo>
                      <a:pt x="354" y="61"/>
                    </a:lnTo>
                    <a:lnTo>
                      <a:pt x="354" y="63"/>
                    </a:lnTo>
                    <a:lnTo>
                      <a:pt x="354" y="63"/>
                    </a:lnTo>
                    <a:lnTo>
                      <a:pt x="354" y="63"/>
                    </a:lnTo>
                    <a:lnTo>
                      <a:pt x="354" y="63"/>
                    </a:lnTo>
                    <a:lnTo>
                      <a:pt x="354" y="63"/>
                    </a:lnTo>
                    <a:lnTo>
                      <a:pt x="354" y="63"/>
                    </a:lnTo>
                    <a:lnTo>
                      <a:pt x="354" y="65"/>
                    </a:lnTo>
                    <a:lnTo>
                      <a:pt x="354" y="65"/>
                    </a:lnTo>
                    <a:lnTo>
                      <a:pt x="356" y="67"/>
                    </a:lnTo>
                    <a:lnTo>
                      <a:pt x="356" y="68"/>
                    </a:lnTo>
                    <a:lnTo>
                      <a:pt x="358" y="70"/>
                    </a:lnTo>
                    <a:lnTo>
                      <a:pt x="358" y="70"/>
                    </a:lnTo>
                    <a:lnTo>
                      <a:pt x="358" y="70"/>
                    </a:lnTo>
                    <a:lnTo>
                      <a:pt x="358" y="72"/>
                    </a:lnTo>
                    <a:lnTo>
                      <a:pt x="358" y="74"/>
                    </a:lnTo>
                    <a:lnTo>
                      <a:pt x="358" y="74"/>
                    </a:lnTo>
                    <a:lnTo>
                      <a:pt x="358" y="74"/>
                    </a:lnTo>
                    <a:lnTo>
                      <a:pt x="358" y="74"/>
                    </a:lnTo>
                    <a:lnTo>
                      <a:pt x="356" y="74"/>
                    </a:lnTo>
                    <a:lnTo>
                      <a:pt x="356" y="74"/>
                    </a:lnTo>
                    <a:lnTo>
                      <a:pt x="354" y="76"/>
                    </a:lnTo>
                    <a:lnTo>
                      <a:pt x="354" y="76"/>
                    </a:lnTo>
                    <a:lnTo>
                      <a:pt x="354" y="76"/>
                    </a:lnTo>
                    <a:lnTo>
                      <a:pt x="354" y="76"/>
                    </a:lnTo>
                    <a:lnTo>
                      <a:pt x="354" y="77"/>
                    </a:lnTo>
                    <a:lnTo>
                      <a:pt x="354" y="77"/>
                    </a:lnTo>
                    <a:lnTo>
                      <a:pt x="356" y="77"/>
                    </a:lnTo>
                    <a:lnTo>
                      <a:pt x="356" y="77"/>
                    </a:lnTo>
                    <a:lnTo>
                      <a:pt x="356" y="77"/>
                    </a:lnTo>
                    <a:lnTo>
                      <a:pt x="358" y="77"/>
                    </a:lnTo>
                    <a:lnTo>
                      <a:pt x="358" y="77"/>
                    </a:lnTo>
                    <a:lnTo>
                      <a:pt x="360" y="76"/>
                    </a:lnTo>
                    <a:lnTo>
                      <a:pt x="362" y="76"/>
                    </a:lnTo>
                    <a:lnTo>
                      <a:pt x="362" y="77"/>
                    </a:lnTo>
                    <a:lnTo>
                      <a:pt x="363" y="77"/>
                    </a:lnTo>
                    <a:lnTo>
                      <a:pt x="365" y="79"/>
                    </a:lnTo>
                    <a:lnTo>
                      <a:pt x="365" y="79"/>
                    </a:lnTo>
                    <a:lnTo>
                      <a:pt x="363" y="79"/>
                    </a:lnTo>
                    <a:lnTo>
                      <a:pt x="363" y="79"/>
                    </a:lnTo>
                    <a:lnTo>
                      <a:pt x="363" y="79"/>
                    </a:lnTo>
                    <a:lnTo>
                      <a:pt x="363" y="81"/>
                    </a:lnTo>
                    <a:lnTo>
                      <a:pt x="362" y="83"/>
                    </a:lnTo>
                    <a:lnTo>
                      <a:pt x="360" y="85"/>
                    </a:lnTo>
                    <a:lnTo>
                      <a:pt x="360" y="85"/>
                    </a:lnTo>
                    <a:lnTo>
                      <a:pt x="360" y="86"/>
                    </a:lnTo>
                    <a:lnTo>
                      <a:pt x="360" y="86"/>
                    </a:lnTo>
                    <a:lnTo>
                      <a:pt x="360" y="88"/>
                    </a:lnTo>
                    <a:lnTo>
                      <a:pt x="362" y="88"/>
                    </a:lnTo>
                    <a:lnTo>
                      <a:pt x="362" y="88"/>
                    </a:lnTo>
                    <a:lnTo>
                      <a:pt x="363" y="88"/>
                    </a:lnTo>
                    <a:lnTo>
                      <a:pt x="363" y="86"/>
                    </a:lnTo>
                    <a:lnTo>
                      <a:pt x="363" y="86"/>
                    </a:lnTo>
                    <a:lnTo>
                      <a:pt x="363" y="88"/>
                    </a:lnTo>
                    <a:lnTo>
                      <a:pt x="365" y="88"/>
                    </a:lnTo>
                    <a:lnTo>
                      <a:pt x="365" y="88"/>
                    </a:lnTo>
                    <a:lnTo>
                      <a:pt x="367" y="88"/>
                    </a:lnTo>
                    <a:lnTo>
                      <a:pt x="367" y="86"/>
                    </a:lnTo>
                    <a:lnTo>
                      <a:pt x="367" y="86"/>
                    </a:lnTo>
                    <a:lnTo>
                      <a:pt x="369" y="86"/>
                    </a:lnTo>
                    <a:lnTo>
                      <a:pt x="369" y="86"/>
                    </a:lnTo>
                    <a:lnTo>
                      <a:pt x="371" y="86"/>
                    </a:lnTo>
                    <a:lnTo>
                      <a:pt x="371" y="86"/>
                    </a:lnTo>
                    <a:lnTo>
                      <a:pt x="371" y="86"/>
                    </a:lnTo>
                    <a:lnTo>
                      <a:pt x="371" y="88"/>
                    </a:lnTo>
                    <a:lnTo>
                      <a:pt x="371" y="88"/>
                    </a:lnTo>
                    <a:lnTo>
                      <a:pt x="371" y="88"/>
                    </a:lnTo>
                    <a:lnTo>
                      <a:pt x="371" y="88"/>
                    </a:lnTo>
                    <a:lnTo>
                      <a:pt x="371" y="88"/>
                    </a:lnTo>
                    <a:lnTo>
                      <a:pt x="369" y="88"/>
                    </a:lnTo>
                    <a:lnTo>
                      <a:pt x="369" y="90"/>
                    </a:lnTo>
                    <a:lnTo>
                      <a:pt x="369" y="90"/>
                    </a:lnTo>
                    <a:lnTo>
                      <a:pt x="369" y="90"/>
                    </a:lnTo>
                    <a:lnTo>
                      <a:pt x="367" y="90"/>
                    </a:lnTo>
                    <a:lnTo>
                      <a:pt x="367" y="92"/>
                    </a:lnTo>
                    <a:lnTo>
                      <a:pt x="367" y="92"/>
                    </a:lnTo>
                    <a:lnTo>
                      <a:pt x="367" y="92"/>
                    </a:lnTo>
                    <a:lnTo>
                      <a:pt x="367" y="92"/>
                    </a:lnTo>
                    <a:lnTo>
                      <a:pt x="367" y="92"/>
                    </a:lnTo>
                    <a:lnTo>
                      <a:pt x="367" y="94"/>
                    </a:lnTo>
                    <a:lnTo>
                      <a:pt x="367" y="94"/>
                    </a:lnTo>
                    <a:lnTo>
                      <a:pt x="367" y="94"/>
                    </a:lnTo>
                    <a:lnTo>
                      <a:pt x="367" y="94"/>
                    </a:lnTo>
                    <a:lnTo>
                      <a:pt x="369" y="95"/>
                    </a:lnTo>
                    <a:lnTo>
                      <a:pt x="369" y="95"/>
                    </a:lnTo>
                    <a:lnTo>
                      <a:pt x="369" y="95"/>
                    </a:lnTo>
                    <a:lnTo>
                      <a:pt x="371" y="95"/>
                    </a:lnTo>
                    <a:lnTo>
                      <a:pt x="372" y="95"/>
                    </a:lnTo>
                    <a:lnTo>
                      <a:pt x="372" y="97"/>
                    </a:lnTo>
                    <a:lnTo>
                      <a:pt x="372" y="97"/>
                    </a:lnTo>
                    <a:lnTo>
                      <a:pt x="371" y="99"/>
                    </a:lnTo>
                    <a:lnTo>
                      <a:pt x="371" y="99"/>
                    </a:lnTo>
                    <a:lnTo>
                      <a:pt x="371" y="99"/>
                    </a:lnTo>
                    <a:lnTo>
                      <a:pt x="371" y="99"/>
                    </a:lnTo>
                    <a:lnTo>
                      <a:pt x="371" y="99"/>
                    </a:lnTo>
                    <a:lnTo>
                      <a:pt x="369" y="99"/>
                    </a:lnTo>
                    <a:lnTo>
                      <a:pt x="369" y="99"/>
                    </a:lnTo>
                    <a:lnTo>
                      <a:pt x="369" y="99"/>
                    </a:lnTo>
                    <a:lnTo>
                      <a:pt x="367" y="101"/>
                    </a:lnTo>
                    <a:lnTo>
                      <a:pt x="367" y="101"/>
                    </a:lnTo>
                    <a:lnTo>
                      <a:pt x="367" y="103"/>
                    </a:lnTo>
                    <a:lnTo>
                      <a:pt x="367" y="103"/>
                    </a:lnTo>
                    <a:lnTo>
                      <a:pt x="367" y="104"/>
                    </a:lnTo>
                    <a:lnTo>
                      <a:pt x="369" y="104"/>
                    </a:lnTo>
                    <a:lnTo>
                      <a:pt x="369" y="104"/>
                    </a:lnTo>
                    <a:lnTo>
                      <a:pt x="371" y="104"/>
                    </a:lnTo>
                    <a:lnTo>
                      <a:pt x="372" y="104"/>
                    </a:lnTo>
                    <a:lnTo>
                      <a:pt x="372" y="104"/>
                    </a:lnTo>
                    <a:lnTo>
                      <a:pt x="374" y="104"/>
                    </a:lnTo>
                    <a:lnTo>
                      <a:pt x="374" y="104"/>
                    </a:lnTo>
                    <a:lnTo>
                      <a:pt x="374" y="104"/>
                    </a:lnTo>
                    <a:lnTo>
                      <a:pt x="374" y="104"/>
                    </a:lnTo>
                    <a:lnTo>
                      <a:pt x="376" y="106"/>
                    </a:lnTo>
                    <a:lnTo>
                      <a:pt x="376" y="106"/>
                    </a:lnTo>
                    <a:lnTo>
                      <a:pt x="376" y="108"/>
                    </a:lnTo>
                    <a:lnTo>
                      <a:pt x="376" y="110"/>
                    </a:lnTo>
                    <a:lnTo>
                      <a:pt x="376" y="110"/>
                    </a:lnTo>
                    <a:lnTo>
                      <a:pt x="376" y="110"/>
                    </a:lnTo>
                    <a:lnTo>
                      <a:pt x="376" y="110"/>
                    </a:lnTo>
                    <a:lnTo>
                      <a:pt x="378" y="110"/>
                    </a:lnTo>
                    <a:lnTo>
                      <a:pt x="378" y="110"/>
                    </a:lnTo>
                    <a:lnTo>
                      <a:pt x="378" y="112"/>
                    </a:lnTo>
                    <a:lnTo>
                      <a:pt x="378" y="112"/>
                    </a:lnTo>
                    <a:lnTo>
                      <a:pt x="380" y="112"/>
                    </a:lnTo>
                    <a:lnTo>
                      <a:pt x="380" y="112"/>
                    </a:lnTo>
                    <a:lnTo>
                      <a:pt x="380" y="112"/>
                    </a:lnTo>
                    <a:lnTo>
                      <a:pt x="380" y="112"/>
                    </a:lnTo>
                    <a:lnTo>
                      <a:pt x="380" y="114"/>
                    </a:lnTo>
                    <a:lnTo>
                      <a:pt x="380" y="114"/>
                    </a:lnTo>
                    <a:lnTo>
                      <a:pt x="380" y="114"/>
                    </a:lnTo>
                    <a:lnTo>
                      <a:pt x="378" y="114"/>
                    </a:lnTo>
                    <a:lnTo>
                      <a:pt x="378" y="114"/>
                    </a:lnTo>
                    <a:lnTo>
                      <a:pt x="378" y="114"/>
                    </a:lnTo>
                    <a:lnTo>
                      <a:pt x="378" y="115"/>
                    </a:lnTo>
                    <a:lnTo>
                      <a:pt x="378" y="115"/>
                    </a:lnTo>
                    <a:lnTo>
                      <a:pt x="378" y="115"/>
                    </a:lnTo>
                    <a:lnTo>
                      <a:pt x="378" y="115"/>
                    </a:lnTo>
                    <a:lnTo>
                      <a:pt x="378" y="115"/>
                    </a:lnTo>
                    <a:lnTo>
                      <a:pt x="378" y="115"/>
                    </a:lnTo>
                    <a:lnTo>
                      <a:pt x="378" y="115"/>
                    </a:lnTo>
                    <a:lnTo>
                      <a:pt x="378" y="115"/>
                    </a:lnTo>
                    <a:lnTo>
                      <a:pt x="378" y="115"/>
                    </a:lnTo>
                    <a:lnTo>
                      <a:pt x="378" y="115"/>
                    </a:lnTo>
                    <a:lnTo>
                      <a:pt x="380" y="115"/>
                    </a:lnTo>
                    <a:lnTo>
                      <a:pt x="380" y="117"/>
                    </a:lnTo>
                    <a:lnTo>
                      <a:pt x="380" y="117"/>
                    </a:lnTo>
                    <a:lnTo>
                      <a:pt x="380" y="117"/>
                    </a:lnTo>
                    <a:lnTo>
                      <a:pt x="380" y="115"/>
                    </a:lnTo>
                    <a:lnTo>
                      <a:pt x="380" y="115"/>
                    </a:lnTo>
                    <a:lnTo>
                      <a:pt x="380" y="115"/>
                    </a:lnTo>
                    <a:lnTo>
                      <a:pt x="381" y="115"/>
                    </a:lnTo>
                    <a:lnTo>
                      <a:pt x="381" y="115"/>
                    </a:lnTo>
                    <a:lnTo>
                      <a:pt x="381" y="115"/>
                    </a:lnTo>
                    <a:lnTo>
                      <a:pt x="381" y="115"/>
                    </a:lnTo>
                    <a:lnTo>
                      <a:pt x="381" y="115"/>
                    </a:lnTo>
                    <a:lnTo>
                      <a:pt x="381" y="117"/>
                    </a:lnTo>
                    <a:lnTo>
                      <a:pt x="381" y="117"/>
                    </a:lnTo>
                    <a:lnTo>
                      <a:pt x="383" y="117"/>
                    </a:lnTo>
                    <a:lnTo>
                      <a:pt x="383" y="117"/>
                    </a:lnTo>
                    <a:lnTo>
                      <a:pt x="383" y="117"/>
                    </a:lnTo>
                    <a:lnTo>
                      <a:pt x="383" y="117"/>
                    </a:lnTo>
                    <a:lnTo>
                      <a:pt x="383" y="117"/>
                    </a:lnTo>
                    <a:lnTo>
                      <a:pt x="381" y="119"/>
                    </a:lnTo>
                    <a:lnTo>
                      <a:pt x="381" y="119"/>
                    </a:lnTo>
                    <a:lnTo>
                      <a:pt x="381" y="119"/>
                    </a:lnTo>
                    <a:lnTo>
                      <a:pt x="381" y="119"/>
                    </a:lnTo>
                    <a:lnTo>
                      <a:pt x="380" y="119"/>
                    </a:lnTo>
                    <a:lnTo>
                      <a:pt x="380" y="119"/>
                    </a:lnTo>
                    <a:lnTo>
                      <a:pt x="380" y="119"/>
                    </a:lnTo>
                    <a:lnTo>
                      <a:pt x="380" y="119"/>
                    </a:lnTo>
                    <a:lnTo>
                      <a:pt x="380" y="119"/>
                    </a:lnTo>
                    <a:lnTo>
                      <a:pt x="378" y="119"/>
                    </a:lnTo>
                    <a:lnTo>
                      <a:pt x="378" y="119"/>
                    </a:lnTo>
                    <a:lnTo>
                      <a:pt x="378" y="119"/>
                    </a:lnTo>
                    <a:lnTo>
                      <a:pt x="378" y="119"/>
                    </a:lnTo>
                    <a:lnTo>
                      <a:pt x="378" y="121"/>
                    </a:lnTo>
                    <a:lnTo>
                      <a:pt x="378" y="121"/>
                    </a:lnTo>
                    <a:lnTo>
                      <a:pt x="378" y="121"/>
                    </a:lnTo>
                    <a:lnTo>
                      <a:pt x="378" y="121"/>
                    </a:lnTo>
                    <a:lnTo>
                      <a:pt x="378" y="121"/>
                    </a:lnTo>
                    <a:lnTo>
                      <a:pt x="378" y="121"/>
                    </a:lnTo>
                    <a:lnTo>
                      <a:pt x="378" y="123"/>
                    </a:lnTo>
                    <a:lnTo>
                      <a:pt x="380" y="123"/>
                    </a:lnTo>
                    <a:lnTo>
                      <a:pt x="380" y="123"/>
                    </a:lnTo>
                    <a:lnTo>
                      <a:pt x="380" y="121"/>
                    </a:lnTo>
                    <a:lnTo>
                      <a:pt x="381" y="121"/>
                    </a:lnTo>
                    <a:lnTo>
                      <a:pt x="381" y="121"/>
                    </a:lnTo>
                    <a:lnTo>
                      <a:pt x="381" y="121"/>
                    </a:lnTo>
                    <a:lnTo>
                      <a:pt x="383" y="121"/>
                    </a:lnTo>
                    <a:lnTo>
                      <a:pt x="383" y="121"/>
                    </a:lnTo>
                    <a:lnTo>
                      <a:pt x="383" y="121"/>
                    </a:lnTo>
                    <a:lnTo>
                      <a:pt x="385" y="121"/>
                    </a:lnTo>
                    <a:lnTo>
                      <a:pt x="385" y="121"/>
                    </a:lnTo>
                    <a:lnTo>
                      <a:pt x="385" y="121"/>
                    </a:lnTo>
                    <a:lnTo>
                      <a:pt x="387" y="119"/>
                    </a:lnTo>
                    <a:lnTo>
                      <a:pt x="387" y="119"/>
                    </a:lnTo>
                    <a:lnTo>
                      <a:pt x="387" y="119"/>
                    </a:lnTo>
                    <a:lnTo>
                      <a:pt x="389" y="119"/>
                    </a:lnTo>
                    <a:lnTo>
                      <a:pt x="389" y="119"/>
                    </a:lnTo>
                    <a:lnTo>
                      <a:pt x="389" y="119"/>
                    </a:lnTo>
                    <a:lnTo>
                      <a:pt x="389" y="119"/>
                    </a:lnTo>
                    <a:lnTo>
                      <a:pt x="389" y="121"/>
                    </a:lnTo>
                    <a:lnTo>
                      <a:pt x="391" y="121"/>
                    </a:lnTo>
                    <a:lnTo>
                      <a:pt x="391" y="121"/>
                    </a:lnTo>
                    <a:lnTo>
                      <a:pt x="391" y="121"/>
                    </a:lnTo>
                    <a:lnTo>
                      <a:pt x="391" y="121"/>
                    </a:lnTo>
                    <a:lnTo>
                      <a:pt x="391" y="121"/>
                    </a:lnTo>
                    <a:lnTo>
                      <a:pt x="391" y="121"/>
                    </a:lnTo>
                    <a:lnTo>
                      <a:pt x="391" y="121"/>
                    </a:lnTo>
                    <a:lnTo>
                      <a:pt x="391" y="121"/>
                    </a:lnTo>
                    <a:lnTo>
                      <a:pt x="391" y="121"/>
                    </a:lnTo>
                    <a:lnTo>
                      <a:pt x="391" y="123"/>
                    </a:lnTo>
                    <a:lnTo>
                      <a:pt x="391" y="123"/>
                    </a:lnTo>
                    <a:lnTo>
                      <a:pt x="391" y="123"/>
                    </a:lnTo>
                    <a:lnTo>
                      <a:pt x="391" y="124"/>
                    </a:lnTo>
                    <a:lnTo>
                      <a:pt x="391" y="124"/>
                    </a:lnTo>
                    <a:lnTo>
                      <a:pt x="389" y="124"/>
                    </a:lnTo>
                    <a:lnTo>
                      <a:pt x="389" y="124"/>
                    </a:lnTo>
                    <a:lnTo>
                      <a:pt x="389" y="124"/>
                    </a:lnTo>
                    <a:lnTo>
                      <a:pt x="389" y="124"/>
                    </a:lnTo>
                    <a:lnTo>
                      <a:pt x="389" y="126"/>
                    </a:lnTo>
                    <a:lnTo>
                      <a:pt x="389" y="126"/>
                    </a:lnTo>
                    <a:lnTo>
                      <a:pt x="389" y="126"/>
                    </a:lnTo>
                    <a:lnTo>
                      <a:pt x="389" y="126"/>
                    </a:lnTo>
                    <a:lnTo>
                      <a:pt x="389" y="126"/>
                    </a:lnTo>
                    <a:lnTo>
                      <a:pt x="387" y="128"/>
                    </a:lnTo>
                    <a:lnTo>
                      <a:pt x="387" y="128"/>
                    </a:lnTo>
                    <a:lnTo>
                      <a:pt x="387" y="128"/>
                    </a:lnTo>
                    <a:lnTo>
                      <a:pt x="389" y="128"/>
                    </a:lnTo>
                    <a:lnTo>
                      <a:pt x="389" y="128"/>
                    </a:lnTo>
                    <a:lnTo>
                      <a:pt x="389" y="128"/>
                    </a:lnTo>
                    <a:lnTo>
                      <a:pt x="389" y="130"/>
                    </a:lnTo>
                    <a:lnTo>
                      <a:pt x="389" y="128"/>
                    </a:lnTo>
                    <a:lnTo>
                      <a:pt x="391" y="128"/>
                    </a:lnTo>
                    <a:lnTo>
                      <a:pt x="391" y="128"/>
                    </a:lnTo>
                    <a:lnTo>
                      <a:pt x="391" y="128"/>
                    </a:lnTo>
                    <a:lnTo>
                      <a:pt x="391" y="126"/>
                    </a:lnTo>
                    <a:lnTo>
                      <a:pt x="392" y="126"/>
                    </a:lnTo>
                    <a:lnTo>
                      <a:pt x="392" y="126"/>
                    </a:lnTo>
                    <a:lnTo>
                      <a:pt x="392" y="124"/>
                    </a:lnTo>
                    <a:lnTo>
                      <a:pt x="394" y="124"/>
                    </a:lnTo>
                    <a:lnTo>
                      <a:pt x="394" y="124"/>
                    </a:lnTo>
                    <a:lnTo>
                      <a:pt x="396" y="124"/>
                    </a:lnTo>
                    <a:lnTo>
                      <a:pt x="396" y="124"/>
                    </a:lnTo>
                    <a:lnTo>
                      <a:pt x="396" y="124"/>
                    </a:lnTo>
                    <a:lnTo>
                      <a:pt x="398" y="126"/>
                    </a:lnTo>
                    <a:lnTo>
                      <a:pt x="400" y="126"/>
                    </a:lnTo>
                    <a:lnTo>
                      <a:pt x="400" y="126"/>
                    </a:lnTo>
                    <a:lnTo>
                      <a:pt x="400" y="126"/>
                    </a:lnTo>
                    <a:lnTo>
                      <a:pt x="400" y="126"/>
                    </a:lnTo>
                    <a:lnTo>
                      <a:pt x="400" y="128"/>
                    </a:lnTo>
                    <a:lnTo>
                      <a:pt x="400" y="128"/>
                    </a:lnTo>
                    <a:lnTo>
                      <a:pt x="400" y="128"/>
                    </a:lnTo>
                    <a:lnTo>
                      <a:pt x="400" y="128"/>
                    </a:lnTo>
                    <a:lnTo>
                      <a:pt x="398" y="128"/>
                    </a:lnTo>
                    <a:lnTo>
                      <a:pt x="398" y="128"/>
                    </a:lnTo>
                    <a:lnTo>
                      <a:pt x="398" y="130"/>
                    </a:lnTo>
                    <a:lnTo>
                      <a:pt x="398" y="130"/>
                    </a:lnTo>
                    <a:lnTo>
                      <a:pt x="398" y="130"/>
                    </a:lnTo>
                    <a:lnTo>
                      <a:pt x="398" y="130"/>
                    </a:lnTo>
                    <a:lnTo>
                      <a:pt x="398" y="132"/>
                    </a:lnTo>
                    <a:lnTo>
                      <a:pt x="398" y="132"/>
                    </a:lnTo>
                    <a:lnTo>
                      <a:pt x="398" y="132"/>
                    </a:lnTo>
                    <a:lnTo>
                      <a:pt x="398" y="132"/>
                    </a:lnTo>
                    <a:lnTo>
                      <a:pt x="398" y="132"/>
                    </a:lnTo>
                    <a:lnTo>
                      <a:pt x="398" y="133"/>
                    </a:lnTo>
                    <a:lnTo>
                      <a:pt x="398" y="133"/>
                    </a:lnTo>
                    <a:lnTo>
                      <a:pt x="398" y="133"/>
                    </a:lnTo>
                    <a:lnTo>
                      <a:pt x="398" y="135"/>
                    </a:lnTo>
                    <a:lnTo>
                      <a:pt x="398" y="135"/>
                    </a:lnTo>
                    <a:lnTo>
                      <a:pt x="398" y="137"/>
                    </a:lnTo>
                    <a:lnTo>
                      <a:pt x="398" y="137"/>
                    </a:lnTo>
                    <a:lnTo>
                      <a:pt x="398" y="137"/>
                    </a:lnTo>
                    <a:lnTo>
                      <a:pt x="398" y="137"/>
                    </a:lnTo>
                    <a:lnTo>
                      <a:pt x="398" y="137"/>
                    </a:lnTo>
                    <a:lnTo>
                      <a:pt x="398" y="137"/>
                    </a:lnTo>
                    <a:lnTo>
                      <a:pt x="398" y="137"/>
                    </a:lnTo>
                    <a:lnTo>
                      <a:pt x="396" y="137"/>
                    </a:lnTo>
                    <a:lnTo>
                      <a:pt x="394" y="135"/>
                    </a:lnTo>
                    <a:lnTo>
                      <a:pt x="394" y="135"/>
                    </a:lnTo>
                    <a:lnTo>
                      <a:pt x="394" y="135"/>
                    </a:lnTo>
                    <a:lnTo>
                      <a:pt x="392" y="135"/>
                    </a:lnTo>
                    <a:lnTo>
                      <a:pt x="392" y="135"/>
                    </a:lnTo>
                    <a:lnTo>
                      <a:pt x="392" y="135"/>
                    </a:lnTo>
                    <a:lnTo>
                      <a:pt x="392" y="135"/>
                    </a:lnTo>
                    <a:lnTo>
                      <a:pt x="392" y="137"/>
                    </a:lnTo>
                    <a:lnTo>
                      <a:pt x="392" y="137"/>
                    </a:lnTo>
                    <a:lnTo>
                      <a:pt x="392" y="137"/>
                    </a:lnTo>
                    <a:lnTo>
                      <a:pt x="392" y="137"/>
                    </a:lnTo>
                    <a:lnTo>
                      <a:pt x="392" y="139"/>
                    </a:lnTo>
                    <a:lnTo>
                      <a:pt x="392" y="139"/>
                    </a:lnTo>
                    <a:lnTo>
                      <a:pt x="392" y="139"/>
                    </a:lnTo>
                    <a:lnTo>
                      <a:pt x="392" y="139"/>
                    </a:lnTo>
                    <a:lnTo>
                      <a:pt x="392" y="141"/>
                    </a:lnTo>
                    <a:lnTo>
                      <a:pt x="392" y="141"/>
                    </a:lnTo>
                    <a:lnTo>
                      <a:pt x="392" y="141"/>
                    </a:lnTo>
                    <a:lnTo>
                      <a:pt x="392" y="141"/>
                    </a:lnTo>
                    <a:lnTo>
                      <a:pt x="392" y="141"/>
                    </a:lnTo>
                    <a:lnTo>
                      <a:pt x="392" y="141"/>
                    </a:lnTo>
                    <a:lnTo>
                      <a:pt x="394" y="141"/>
                    </a:lnTo>
                    <a:lnTo>
                      <a:pt x="394" y="141"/>
                    </a:lnTo>
                    <a:lnTo>
                      <a:pt x="394" y="141"/>
                    </a:lnTo>
                    <a:lnTo>
                      <a:pt x="394" y="141"/>
                    </a:lnTo>
                    <a:lnTo>
                      <a:pt x="394" y="141"/>
                    </a:lnTo>
                    <a:lnTo>
                      <a:pt x="394" y="141"/>
                    </a:lnTo>
                    <a:lnTo>
                      <a:pt x="394" y="141"/>
                    </a:lnTo>
                    <a:lnTo>
                      <a:pt x="394" y="141"/>
                    </a:lnTo>
                    <a:lnTo>
                      <a:pt x="396" y="141"/>
                    </a:lnTo>
                    <a:lnTo>
                      <a:pt x="396" y="141"/>
                    </a:lnTo>
                    <a:lnTo>
                      <a:pt x="396" y="141"/>
                    </a:lnTo>
                    <a:lnTo>
                      <a:pt x="396" y="141"/>
                    </a:lnTo>
                    <a:lnTo>
                      <a:pt x="398" y="141"/>
                    </a:lnTo>
                    <a:lnTo>
                      <a:pt x="398" y="141"/>
                    </a:lnTo>
                    <a:lnTo>
                      <a:pt x="398" y="141"/>
                    </a:lnTo>
                    <a:lnTo>
                      <a:pt x="398" y="141"/>
                    </a:lnTo>
                    <a:lnTo>
                      <a:pt x="400" y="142"/>
                    </a:lnTo>
                    <a:lnTo>
                      <a:pt x="400" y="142"/>
                    </a:lnTo>
                    <a:lnTo>
                      <a:pt x="400" y="142"/>
                    </a:lnTo>
                    <a:lnTo>
                      <a:pt x="401" y="144"/>
                    </a:lnTo>
                    <a:lnTo>
                      <a:pt x="401" y="144"/>
                    </a:lnTo>
                    <a:lnTo>
                      <a:pt x="401" y="146"/>
                    </a:lnTo>
                    <a:lnTo>
                      <a:pt x="401" y="146"/>
                    </a:lnTo>
                    <a:lnTo>
                      <a:pt x="401" y="148"/>
                    </a:lnTo>
                    <a:lnTo>
                      <a:pt x="403" y="148"/>
                    </a:lnTo>
                    <a:lnTo>
                      <a:pt x="403" y="148"/>
                    </a:lnTo>
                    <a:lnTo>
                      <a:pt x="405" y="150"/>
                    </a:lnTo>
                    <a:lnTo>
                      <a:pt x="405" y="150"/>
                    </a:lnTo>
                    <a:lnTo>
                      <a:pt x="405" y="152"/>
                    </a:lnTo>
                    <a:lnTo>
                      <a:pt x="403" y="152"/>
                    </a:lnTo>
                    <a:lnTo>
                      <a:pt x="403" y="152"/>
                    </a:lnTo>
                    <a:lnTo>
                      <a:pt x="403" y="152"/>
                    </a:lnTo>
                    <a:lnTo>
                      <a:pt x="403" y="152"/>
                    </a:lnTo>
                    <a:lnTo>
                      <a:pt x="403" y="152"/>
                    </a:lnTo>
                    <a:lnTo>
                      <a:pt x="403" y="152"/>
                    </a:lnTo>
                    <a:lnTo>
                      <a:pt x="403" y="152"/>
                    </a:lnTo>
                    <a:lnTo>
                      <a:pt x="403" y="153"/>
                    </a:lnTo>
                    <a:lnTo>
                      <a:pt x="403" y="153"/>
                    </a:lnTo>
                    <a:lnTo>
                      <a:pt x="403" y="153"/>
                    </a:lnTo>
                    <a:lnTo>
                      <a:pt x="401" y="153"/>
                    </a:lnTo>
                    <a:lnTo>
                      <a:pt x="401" y="153"/>
                    </a:lnTo>
                    <a:lnTo>
                      <a:pt x="401" y="153"/>
                    </a:lnTo>
                    <a:lnTo>
                      <a:pt x="401" y="153"/>
                    </a:lnTo>
                    <a:lnTo>
                      <a:pt x="400" y="153"/>
                    </a:lnTo>
                    <a:lnTo>
                      <a:pt x="400" y="153"/>
                    </a:lnTo>
                    <a:lnTo>
                      <a:pt x="400" y="152"/>
                    </a:lnTo>
                    <a:lnTo>
                      <a:pt x="400" y="152"/>
                    </a:lnTo>
                    <a:lnTo>
                      <a:pt x="398" y="152"/>
                    </a:lnTo>
                    <a:lnTo>
                      <a:pt x="398" y="152"/>
                    </a:lnTo>
                    <a:lnTo>
                      <a:pt x="398" y="152"/>
                    </a:lnTo>
                    <a:lnTo>
                      <a:pt x="398" y="152"/>
                    </a:lnTo>
                    <a:lnTo>
                      <a:pt x="396" y="152"/>
                    </a:lnTo>
                    <a:lnTo>
                      <a:pt x="396" y="152"/>
                    </a:lnTo>
                    <a:lnTo>
                      <a:pt x="396" y="152"/>
                    </a:lnTo>
                    <a:lnTo>
                      <a:pt x="396" y="152"/>
                    </a:lnTo>
                    <a:lnTo>
                      <a:pt x="396" y="153"/>
                    </a:lnTo>
                    <a:lnTo>
                      <a:pt x="396" y="153"/>
                    </a:lnTo>
                    <a:lnTo>
                      <a:pt x="396" y="153"/>
                    </a:lnTo>
                    <a:lnTo>
                      <a:pt x="396" y="153"/>
                    </a:lnTo>
                    <a:lnTo>
                      <a:pt x="396" y="153"/>
                    </a:lnTo>
                    <a:lnTo>
                      <a:pt x="396" y="153"/>
                    </a:lnTo>
                    <a:lnTo>
                      <a:pt x="398" y="153"/>
                    </a:lnTo>
                    <a:lnTo>
                      <a:pt x="398" y="155"/>
                    </a:lnTo>
                    <a:lnTo>
                      <a:pt x="400" y="155"/>
                    </a:lnTo>
                    <a:lnTo>
                      <a:pt x="400" y="155"/>
                    </a:lnTo>
                    <a:lnTo>
                      <a:pt x="400" y="155"/>
                    </a:lnTo>
                    <a:lnTo>
                      <a:pt x="401" y="155"/>
                    </a:lnTo>
                    <a:lnTo>
                      <a:pt x="401" y="157"/>
                    </a:lnTo>
                    <a:lnTo>
                      <a:pt x="401" y="157"/>
                    </a:lnTo>
                    <a:lnTo>
                      <a:pt x="401" y="157"/>
                    </a:lnTo>
                    <a:lnTo>
                      <a:pt x="401" y="157"/>
                    </a:lnTo>
                    <a:lnTo>
                      <a:pt x="401" y="159"/>
                    </a:lnTo>
                    <a:lnTo>
                      <a:pt x="401" y="159"/>
                    </a:lnTo>
                    <a:lnTo>
                      <a:pt x="401" y="159"/>
                    </a:lnTo>
                    <a:lnTo>
                      <a:pt x="401" y="161"/>
                    </a:lnTo>
                    <a:lnTo>
                      <a:pt x="401" y="161"/>
                    </a:lnTo>
                    <a:lnTo>
                      <a:pt x="401" y="162"/>
                    </a:lnTo>
                    <a:lnTo>
                      <a:pt x="400" y="162"/>
                    </a:lnTo>
                    <a:lnTo>
                      <a:pt x="400" y="162"/>
                    </a:lnTo>
                    <a:lnTo>
                      <a:pt x="400" y="164"/>
                    </a:lnTo>
                    <a:lnTo>
                      <a:pt x="400" y="164"/>
                    </a:lnTo>
                    <a:lnTo>
                      <a:pt x="400" y="164"/>
                    </a:lnTo>
                    <a:lnTo>
                      <a:pt x="400" y="164"/>
                    </a:lnTo>
                    <a:lnTo>
                      <a:pt x="398" y="166"/>
                    </a:lnTo>
                    <a:lnTo>
                      <a:pt x="398" y="166"/>
                    </a:lnTo>
                    <a:lnTo>
                      <a:pt x="400" y="166"/>
                    </a:lnTo>
                    <a:lnTo>
                      <a:pt x="400" y="168"/>
                    </a:lnTo>
                    <a:lnTo>
                      <a:pt x="400" y="168"/>
                    </a:lnTo>
                    <a:lnTo>
                      <a:pt x="400" y="168"/>
                    </a:lnTo>
                    <a:lnTo>
                      <a:pt x="400" y="168"/>
                    </a:lnTo>
                    <a:lnTo>
                      <a:pt x="401" y="170"/>
                    </a:lnTo>
                    <a:lnTo>
                      <a:pt x="401" y="170"/>
                    </a:lnTo>
                    <a:lnTo>
                      <a:pt x="401" y="170"/>
                    </a:lnTo>
                    <a:lnTo>
                      <a:pt x="401" y="171"/>
                    </a:lnTo>
                    <a:lnTo>
                      <a:pt x="401" y="171"/>
                    </a:lnTo>
                    <a:lnTo>
                      <a:pt x="400" y="171"/>
                    </a:lnTo>
                    <a:lnTo>
                      <a:pt x="400" y="173"/>
                    </a:lnTo>
                    <a:lnTo>
                      <a:pt x="400" y="173"/>
                    </a:lnTo>
                    <a:lnTo>
                      <a:pt x="398" y="173"/>
                    </a:lnTo>
                    <a:lnTo>
                      <a:pt x="398" y="175"/>
                    </a:lnTo>
                    <a:lnTo>
                      <a:pt x="398" y="175"/>
                    </a:lnTo>
                    <a:lnTo>
                      <a:pt x="396" y="175"/>
                    </a:lnTo>
                    <a:lnTo>
                      <a:pt x="396" y="175"/>
                    </a:lnTo>
                    <a:lnTo>
                      <a:pt x="396" y="175"/>
                    </a:lnTo>
                    <a:lnTo>
                      <a:pt x="396" y="177"/>
                    </a:lnTo>
                    <a:lnTo>
                      <a:pt x="396" y="177"/>
                    </a:lnTo>
                    <a:lnTo>
                      <a:pt x="398" y="177"/>
                    </a:lnTo>
                    <a:lnTo>
                      <a:pt x="398" y="179"/>
                    </a:lnTo>
                    <a:lnTo>
                      <a:pt x="398" y="179"/>
                    </a:lnTo>
                    <a:lnTo>
                      <a:pt x="400" y="179"/>
                    </a:lnTo>
                    <a:lnTo>
                      <a:pt x="400" y="179"/>
                    </a:lnTo>
                    <a:lnTo>
                      <a:pt x="400" y="179"/>
                    </a:lnTo>
                    <a:lnTo>
                      <a:pt x="401" y="179"/>
                    </a:lnTo>
                    <a:lnTo>
                      <a:pt x="401" y="179"/>
                    </a:lnTo>
                    <a:lnTo>
                      <a:pt x="403" y="179"/>
                    </a:lnTo>
                    <a:lnTo>
                      <a:pt x="405" y="179"/>
                    </a:lnTo>
                    <a:lnTo>
                      <a:pt x="407" y="179"/>
                    </a:lnTo>
                    <a:lnTo>
                      <a:pt x="407" y="179"/>
                    </a:lnTo>
                    <a:lnTo>
                      <a:pt x="407" y="179"/>
                    </a:lnTo>
                    <a:lnTo>
                      <a:pt x="409" y="179"/>
                    </a:lnTo>
                    <a:lnTo>
                      <a:pt x="409" y="179"/>
                    </a:lnTo>
                    <a:lnTo>
                      <a:pt x="409" y="179"/>
                    </a:lnTo>
                    <a:lnTo>
                      <a:pt x="409" y="180"/>
                    </a:lnTo>
                    <a:lnTo>
                      <a:pt x="409" y="180"/>
                    </a:lnTo>
                    <a:lnTo>
                      <a:pt x="409" y="180"/>
                    </a:lnTo>
                    <a:lnTo>
                      <a:pt x="409" y="180"/>
                    </a:lnTo>
                    <a:lnTo>
                      <a:pt x="409" y="182"/>
                    </a:lnTo>
                    <a:lnTo>
                      <a:pt x="407" y="182"/>
                    </a:lnTo>
                    <a:lnTo>
                      <a:pt x="405" y="182"/>
                    </a:lnTo>
                    <a:lnTo>
                      <a:pt x="405" y="184"/>
                    </a:lnTo>
                    <a:lnTo>
                      <a:pt x="403" y="184"/>
                    </a:lnTo>
                    <a:lnTo>
                      <a:pt x="403" y="186"/>
                    </a:lnTo>
                    <a:lnTo>
                      <a:pt x="403" y="186"/>
                    </a:lnTo>
                    <a:lnTo>
                      <a:pt x="403" y="186"/>
                    </a:lnTo>
                    <a:lnTo>
                      <a:pt x="403" y="186"/>
                    </a:lnTo>
                    <a:lnTo>
                      <a:pt x="403" y="188"/>
                    </a:lnTo>
                    <a:lnTo>
                      <a:pt x="405" y="188"/>
                    </a:lnTo>
                    <a:lnTo>
                      <a:pt x="407" y="188"/>
                    </a:lnTo>
                    <a:lnTo>
                      <a:pt x="407" y="188"/>
                    </a:lnTo>
                    <a:lnTo>
                      <a:pt x="409" y="188"/>
                    </a:lnTo>
                    <a:lnTo>
                      <a:pt x="409" y="186"/>
                    </a:lnTo>
                    <a:lnTo>
                      <a:pt x="409" y="186"/>
                    </a:lnTo>
                    <a:lnTo>
                      <a:pt x="409" y="186"/>
                    </a:lnTo>
                    <a:lnTo>
                      <a:pt x="410" y="186"/>
                    </a:lnTo>
                    <a:lnTo>
                      <a:pt x="410" y="186"/>
                    </a:lnTo>
                    <a:lnTo>
                      <a:pt x="410" y="186"/>
                    </a:lnTo>
                    <a:lnTo>
                      <a:pt x="412" y="186"/>
                    </a:lnTo>
                    <a:lnTo>
                      <a:pt x="412" y="186"/>
                    </a:lnTo>
                    <a:lnTo>
                      <a:pt x="412" y="186"/>
                    </a:lnTo>
                    <a:lnTo>
                      <a:pt x="414" y="186"/>
                    </a:lnTo>
                    <a:lnTo>
                      <a:pt x="414" y="188"/>
                    </a:lnTo>
                    <a:lnTo>
                      <a:pt x="414" y="188"/>
                    </a:lnTo>
                    <a:lnTo>
                      <a:pt x="414" y="190"/>
                    </a:lnTo>
                    <a:lnTo>
                      <a:pt x="412" y="191"/>
                    </a:lnTo>
                    <a:lnTo>
                      <a:pt x="410" y="191"/>
                    </a:lnTo>
                    <a:lnTo>
                      <a:pt x="410" y="191"/>
                    </a:lnTo>
                    <a:lnTo>
                      <a:pt x="409" y="193"/>
                    </a:lnTo>
                    <a:lnTo>
                      <a:pt x="407" y="193"/>
                    </a:lnTo>
                    <a:lnTo>
                      <a:pt x="405" y="195"/>
                    </a:lnTo>
                    <a:lnTo>
                      <a:pt x="405" y="195"/>
                    </a:lnTo>
                    <a:lnTo>
                      <a:pt x="405" y="195"/>
                    </a:lnTo>
                    <a:lnTo>
                      <a:pt x="405" y="197"/>
                    </a:lnTo>
                    <a:lnTo>
                      <a:pt x="405" y="197"/>
                    </a:lnTo>
                    <a:lnTo>
                      <a:pt x="405" y="197"/>
                    </a:lnTo>
                    <a:lnTo>
                      <a:pt x="405" y="199"/>
                    </a:lnTo>
                    <a:lnTo>
                      <a:pt x="405" y="199"/>
                    </a:lnTo>
                    <a:lnTo>
                      <a:pt x="405" y="199"/>
                    </a:lnTo>
                    <a:lnTo>
                      <a:pt x="407" y="199"/>
                    </a:lnTo>
                    <a:lnTo>
                      <a:pt x="407" y="199"/>
                    </a:lnTo>
                    <a:lnTo>
                      <a:pt x="407" y="199"/>
                    </a:lnTo>
                    <a:lnTo>
                      <a:pt x="409" y="199"/>
                    </a:lnTo>
                    <a:lnTo>
                      <a:pt x="409" y="199"/>
                    </a:lnTo>
                    <a:lnTo>
                      <a:pt x="409" y="199"/>
                    </a:lnTo>
                    <a:lnTo>
                      <a:pt x="412" y="200"/>
                    </a:lnTo>
                    <a:lnTo>
                      <a:pt x="412" y="200"/>
                    </a:lnTo>
                    <a:lnTo>
                      <a:pt x="414" y="200"/>
                    </a:lnTo>
                    <a:lnTo>
                      <a:pt x="414" y="200"/>
                    </a:lnTo>
                    <a:lnTo>
                      <a:pt x="414" y="200"/>
                    </a:lnTo>
                    <a:lnTo>
                      <a:pt x="416" y="200"/>
                    </a:lnTo>
                    <a:lnTo>
                      <a:pt x="416" y="200"/>
                    </a:lnTo>
                    <a:lnTo>
                      <a:pt x="416" y="200"/>
                    </a:lnTo>
                    <a:lnTo>
                      <a:pt x="418" y="202"/>
                    </a:lnTo>
                    <a:lnTo>
                      <a:pt x="418" y="202"/>
                    </a:lnTo>
                    <a:lnTo>
                      <a:pt x="418" y="202"/>
                    </a:lnTo>
                    <a:lnTo>
                      <a:pt x="418" y="204"/>
                    </a:lnTo>
                    <a:lnTo>
                      <a:pt x="418" y="204"/>
                    </a:lnTo>
                    <a:lnTo>
                      <a:pt x="419" y="204"/>
                    </a:lnTo>
                    <a:lnTo>
                      <a:pt x="419" y="204"/>
                    </a:lnTo>
                    <a:lnTo>
                      <a:pt x="421" y="204"/>
                    </a:lnTo>
                    <a:lnTo>
                      <a:pt x="423" y="204"/>
                    </a:lnTo>
                    <a:lnTo>
                      <a:pt x="423" y="204"/>
                    </a:lnTo>
                    <a:lnTo>
                      <a:pt x="425" y="204"/>
                    </a:lnTo>
                    <a:lnTo>
                      <a:pt x="427" y="208"/>
                    </a:lnTo>
                    <a:lnTo>
                      <a:pt x="427" y="208"/>
                    </a:lnTo>
                    <a:lnTo>
                      <a:pt x="427" y="209"/>
                    </a:lnTo>
                    <a:lnTo>
                      <a:pt x="427" y="209"/>
                    </a:lnTo>
                    <a:lnTo>
                      <a:pt x="427" y="211"/>
                    </a:lnTo>
                    <a:lnTo>
                      <a:pt x="425" y="211"/>
                    </a:lnTo>
                    <a:lnTo>
                      <a:pt x="425" y="211"/>
                    </a:lnTo>
                    <a:lnTo>
                      <a:pt x="425" y="213"/>
                    </a:lnTo>
                    <a:lnTo>
                      <a:pt x="427" y="213"/>
                    </a:lnTo>
                    <a:lnTo>
                      <a:pt x="427" y="215"/>
                    </a:lnTo>
                    <a:lnTo>
                      <a:pt x="427" y="215"/>
                    </a:lnTo>
                    <a:lnTo>
                      <a:pt x="427" y="217"/>
                    </a:lnTo>
                    <a:lnTo>
                      <a:pt x="427" y="218"/>
                    </a:lnTo>
                    <a:lnTo>
                      <a:pt x="427" y="218"/>
                    </a:lnTo>
                    <a:lnTo>
                      <a:pt x="427" y="218"/>
                    </a:lnTo>
                    <a:lnTo>
                      <a:pt x="427" y="218"/>
                    </a:lnTo>
                    <a:lnTo>
                      <a:pt x="427" y="218"/>
                    </a:lnTo>
                    <a:lnTo>
                      <a:pt x="425" y="218"/>
                    </a:lnTo>
                    <a:lnTo>
                      <a:pt x="425" y="218"/>
                    </a:lnTo>
                    <a:lnTo>
                      <a:pt x="425" y="220"/>
                    </a:lnTo>
                    <a:lnTo>
                      <a:pt x="425" y="220"/>
                    </a:lnTo>
                    <a:lnTo>
                      <a:pt x="425" y="220"/>
                    </a:lnTo>
                    <a:lnTo>
                      <a:pt x="425" y="220"/>
                    </a:lnTo>
                    <a:lnTo>
                      <a:pt x="425" y="220"/>
                    </a:lnTo>
                    <a:lnTo>
                      <a:pt x="423" y="220"/>
                    </a:lnTo>
                    <a:lnTo>
                      <a:pt x="423" y="220"/>
                    </a:lnTo>
                    <a:lnTo>
                      <a:pt x="423" y="222"/>
                    </a:lnTo>
                    <a:lnTo>
                      <a:pt x="423" y="222"/>
                    </a:lnTo>
                    <a:lnTo>
                      <a:pt x="423" y="222"/>
                    </a:lnTo>
                    <a:lnTo>
                      <a:pt x="423" y="222"/>
                    </a:lnTo>
                    <a:lnTo>
                      <a:pt x="423" y="222"/>
                    </a:lnTo>
                    <a:lnTo>
                      <a:pt x="423" y="222"/>
                    </a:lnTo>
                    <a:lnTo>
                      <a:pt x="425" y="224"/>
                    </a:lnTo>
                    <a:lnTo>
                      <a:pt x="427" y="224"/>
                    </a:lnTo>
                    <a:lnTo>
                      <a:pt x="429" y="224"/>
                    </a:lnTo>
                    <a:lnTo>
                      <a:pt x="429" y="226"/>
                    </a:lnTo>
                    <a:lnTo>
                      <a:pt x="430" y="226"/>
                    </a:lnTo>
                    <a:lnTo>
                      <a:pt x="430" y="228"/>
                    </a:lnTo>
                    <a:lnTo>
                      <a:pt x="432" y="228"/>
                    </a:lnTo>
                    <a:lnTo>
                      <a:pt x="432" y="228"/>
                    </a:lnTo>
                    <a:lnTo>
                      <a:pt x="432" y="229"/>
                    </a:lnTo>
                    <a:lnTo>
                      <a:pt x="432" y="229"/>
                    </a:lnTo>
                    <a:lnTo>
                      <a:pt x="432" y="229"/>
                    </a:lnTo>
                    <a:lnTo>
                      <a:pt x="432" y="231"/>
                    </a:lnTo>
                    <a:lnTo>
                      <a:pt x="430" y="231"/>
                    </a:lnTo>
                    <a:lnTo>
                      <a:pt x="430" y="231"/>
                    </a:lnTo>
                    <a:lnTo>
                      <a:pt x="432" y="233"/>
                    </a:lnTo>
                    <a:lnTo>
                      <a:pt x="432" y="233"/>
                    </a:lnTo>
                    <a:lnTo>
                      <a:pt x="432" y="233"/>
                    </a:lnTo>
                    <a:lnTo>
                      <a:pt x="432" y="235"/>
                    </a:lnTo>
                    <a:lnTo>
                      <a:pt x="434" y="235"/>
                    </a:lnTo>
                    <a:lnTo>
                      <a:pt x="434" y="235"/>
                    </a:lnTo>
                    <a:lnTo>
                      <a:pt x="436" y="235"/>
                    </a:lnTo>
                    <a:lnTo>
                      <a:pt x="436" y="235"/>
                    </a:lnTo>
                    <a:lnTo>
                      <a:pt x="436" y="235"/>
                    </a:lnTo>
                    <a:lnTo>
                      <a:pt x="438" y="235"/>
                    </a:lnTo>
                    <a:lnTo>
                      <a:pt x="438" y="235"/>
                    </a:lnTo>
                    <a:lnTo>
                      <a:pt x="438" y="235"/>
                    </a:lnTo>
                    <a:lnTo>
                      <a:pt x="439" y="235"/>
                    </a:lnTo>
                    <a:lnTo>
                      <a:pt x="439" y="235"/>
                    </a:lnTo>
                    <a:lnTo>
                      <a:pt x="439" y="235"/>
                    </a:lnTo>
                    <a:lnTo>
                      <a:pt x="439" y="235"/>
                    </a:lnTo>
                    <a:lnTo>
                      <a:pt x="439" y="235"/>
                    </a:lnTo>
                    <a:lnTo>
                      <a:pt x="439" y="235"/>
                    </a:lnTo>
                    <a:lnTo>
                      <a:pt x="439" y="235"/>
                    </a:lnTo>
                    <a:lnTo>
                      <a:pt x="439" y="235"/>
                    </a:lnTo>
                    <a:lnTo>
                      <a:pt x="439" y="237"/>
                    </a:lnTo>
                    <a:lnTo>
                      <a:pt x="439" y="237"/>
                    </a:lnTo>
                    <a:lnTo>
                      <a:pt x="439" y="237"/>
                    </a:lnTo>
                    <a:lnTo>
                      <a:pt x="438" y="237"/>
                    </a:lnTo>
                    <a:lnTo>
                      <a:pt x="438" y="237"/>
                    </a:lnTo>
                    <a:lnTo>
                      <a:pt x="436" y="237"/>
                    </a:lnTo>
                    <a:lnTo>
                      <a:pt x="436" y="238"/>
                    </a:lnTo>
                    <a:lnTo>
                      <a:pt x="436" y="238"/>
                    </a:lnTo>
                    <a:lnTo>
                      <a:pt x="434" y="238"/>
                    </a:lnTo>
                    <a:lnTo>
                      <a:pt x="434" y="238"/>
                    </a:lnTo>
                    <a:lnTo>
                      <a:pt x="434" y="238"/>
                    </a:lnTo>
                    <a:lnTo>
                      <a:pt x="434" y="238"/>
                    </a:lnTo>
                    <a:lnTo>
                      <a:pt x="434" y="240"/>
                    </a:lnTo>
                    <a:lnTo>
                      <a:pt x="434" y="240"/>
                    </a:lnTo>
                    <a:lnTo>
                      <a:pt x="434" y="240"/>
                    </a:lnTo>
                    <a:lnTo>
                      <a:pt x="436" y="242"/>
                    </a:lnTo>
                    <a:lnTo>
                      <a:pt x="436" y="242"/>
                    </a:lnTo>
                    <a:lnTo>
                      <a:pt x="436" y="242"/>
                    </a:lnTo>
                    <a:lnTo>
                      <a:pt x="436" y="244"/>
                    </a:lnTo>
                    <a:lnTo>
                      <a:pt x="436" y="244"/>
                    </a:lnTo>
                    <a:lnTo>
                      <a:pt x="438" y="244"/>
                    </a:lnTo>
                    <a:lnTo>
                      <a:pt x="438" y="244"/>
                    </a:lnTo>
                    <a:lnTo>
                      <a:pt x="438" y="244"/>
                    </a:lnTo>
                    <a:lnTo>
                      <a:pt x="438" y="242"/>
                    </a:lnTo>
                    <a:lnTo>
                      <a:pt x="438" y="242"/>
                    </a:lnTo>
                    <a:lnTo>
                      <a:pt x="438" y="242"/>
                    </a:lnTo>
                    <a:lnTo>
                      <a:pt x="439" y="242"/>
                    </a:lnTo>
                    <a:lnTo>
                      <a:pt x="439" y="242"/>
                    </a:lnTo>
                    <a:lnTo>
                      <a:pt x="439" y="242"/>
                    </a:lnTo>
                    <a:lnTo>
                      <a:pt x="439" y="242"/>
                    </a:lnTo>
                    <a:lnTo>
                      <a:pt x="441" y="242"/>
                    </a:lnTo>
                    <a:lnTo>
                      <a:pt x="441" y="242"/>
                    </a:lnTo>
                    <a:lnTo>
                      <a:pt x="441" y="242"/>
                    </a:lnTo>
                    <a:lnTo>
                      <a:pt x="441" y="244"/>
                    </a:lnTo>
                    <a:lnTo>
                      <a:pt x="443" y="244"/>
                    </a:lnTo>
                    <a:lnTo>
                      <a:pt x="443" y="244"/>
                    </a:lnTo>
                    <a:lnTo>
                      <a:pt x="443" y="244"/>
                    </a:lnTo>
                    <a:lnTo>
                      <a:pt x="445" y="244"/>
                    </a:lnTo>
                    <a:lnTo>
                      <a:pt x="445" y="244"/>
                    </a:lnTo>
                    <a:lnTo>
                      <a:pt x="445" y="244"/>
                    </a:lnTo>
                    <a:lnTo>
                      <a:pt x="445" y="244"/>
                    </a:lnTo>
                    <a:lnTo>
                      <a:pt x="445" y="244"/>
                    </a:lnTo>
                    <a:lnTo>
                      <a:pt x="445" y="246"/>
                    </a:lnTo>
                    <a:lnTo>
                      <a:pt x="445" y="246"/>
                    </a:lnTo>
                    <a:lnTo>
                      <a:pt x="443" y="247"/>
                    </a:lnTo>
                    <a:lnTo>
                      <a:pt x="443" y="247"/>
                    </a:lnTo>
                    <a:lnTo>
                      <a:pt x="441" y="247"/>
                    </a:lnTo>
                    <a:lnTo>
                      <a:pt x="441" y="247"/>
                    </a:lnTo>
                    <a:lnTo>
                      <a:pt x="439" y="247"/>
                    </a:lnTo>
                    <a:lnTo>
                      <a:pt x="439" y="247"/>
                    </a:lnTo>
                    <a:lnTo>
                      <a:pt x="438" y="247"/>
                    </a:lnTo>
                    <a:lnTo>
                      <a:pt x="438" y="247"/>
                    </a:lnTo>
                    <a:lnTo>
                      <a:pt x="436" y="247"/>
                    </a:lnTo>
                    <a:lnTo>
                      <a:pt x="436" y="247"/>
                    </a:lnTo>
                    <a:lnTo>
                      <a:pt x="436" y="247"/>
                    </a:lnTo>
                    <a:lnTo>
                      <a:pt x="436" y="247"/>
                    </a:lnTo>
                    <a:lnTo>
                      <a:pt x="436" y="247"/>
                    </a:lnTo>
                    <a:lnTo>
                      <a:pt x="434" y="247"/>
                    </a:lnTo>
                    <a:lnTo>
                      <a:pt x="434" y="247"/>
                    </a:lnTo>
                    <a:lnTo>
                      <a:pt x="434" y="247"/>
                    </a:lnTo>
                    <a:lnTo>
                      <a:pt x="434" y="247"/>
                    </a:lnTo>
                    <a:lnTo>
                      <a:pt x="432" y="247"/>
                    </a:lnTo>
                    <a:lnTo>
                      <a:pt x="432" y="247"/>
                    </a:lnTo>
                    <a:lnTo>
                      <a:pt x="432" y="247"/>
                    </a:lnTo>
                    <a:lnTo>
                      <a:pt x="432" y="249"/>
                    </a:lnTo>
                    <a:lnTo>
                      <a:pt x="432" y="249"/>
                    </a:lnTo>
                    <a:lnTo>
                      <a:pt x="432" y="249"/>
                    </a:lnTo>
                    <a:lnTo>
                      <a:pt x="430" y="249"/>
                    </a:lnTo>
                    <a:lnTo>
                      <a:pt x="430" y="251"/>
                    </a:lnTo>
                    <a:lnTo>
                      <a:pt x="430" y="251"/>
                    </a:lnTo>
                    <a:lnTo>
                      <a:pt x="430" y="251"/>
                    </a:lnTo>
                    <a:lnTo>
                      <a:pt x="430" y="251"/>
                    </a:lnTo>
                    <a:lnTo>
                      <a:pt x="430" y="251"/>
                    </a:lnTo>
                    <a:lnTo>
                      <a:pt x="429" y="253"/>
                    </a:lnTo>
                    <a:lnTo>
                      <a:pt x="429" y="253"/>
                    </a:lnTo>
                    <a:lnTo>
                      <a:pt x="429" y="253"/>
                    </a:lnTo>
                    <a:lnTo>
                      <a:pt x="429" y="255"/>
                    </a:lnTo>
                    <a:lnTo>
                      <a:pt x="429" y="255"/>
                    </a:lnTo>
                    <a:lnTo>
                      <a:pt x="429" y="256"/>
                    </a:lnTo>
                    <a:lnTo>
                      <a:pt x="429" y="258"/>
                    </a:lnTo>
                    <a:lnTo>
                      <a:pt x="429" y="258"/>
                    </a:lnTo>
                    <a:lnTo>
                      <a:pt x="429" y="258"/>
                    </a:lnTo>
                    <a:lnTo>
                      <a:pt x="430" y="258"/>
                    </a:lnTo>
                    <a:lnTo>
                      <a:pt x="430" y="260"/>
                    </a:lnTo>
                    <a:lnTo>
                      <a:pt x="432" y="262"/>
                    </a:lnTo>
                    <a:lnTo>
                      <a:pt x="432" y="262"/>
                    </a:lnTo>
                    <a:lnTo>
                      <a:pt x="434" y="264"/>
                    </a:lnTo>
                    <a:lnTo>
                      <a:pt x="436" y="264"/>
                    </a:lnTo>
                    <a:lnTo>
                      <a:pt x="436" y="264"/>
                    </a:lnTo>
                    <a:lnTo>
                      <a:pt x="438" y="262"/>
                    </a:lnTo>
                    <a:lnTo>
                      <a:pt x="439" y="262"/>
                    </a:lnTo>
                    <a:lnTo>
                      <a:pt x="439" y="262"/>
                    </a:lnTo>
                    <a:lnTo>
                      <a:pt x="441" y="262"/>
                    </a:lnTo>
                    <a:lnTo>
                      <a:pt x="441" y="262"/>
                    </a:lnTo>
                    <a:lnTo>
                      <a:pt x="443" y="262"/>
                    </a:lnTo>
                    <a:lnTo>
                      <a:pt x="443" y="264"/>
                    </a:lnTo>
                    <a:lnTo>
                      <a:pt x="443" y="264"/>
                    </a:lnTo>
                    <a:lnTo>
                      <a:pt x="443" y="264"/>
                    </a:lnTo>
                    <a:lnTo>
                      <a:pt x="443" y="264"/>
                    </a:lnTo>
                    <a:lnTo>
                      <a:pt x="443" y="265"/>
                    </a:lnTo>
                    <a:lnTo>
                      <a:pt x="443" y="265"/>
                    </a:lnTo>
                    <a:lnTo>
                      <a:pt x="443" y="267"/>
                    </a:lnTo>
                    <a:lnTo>
                      <a:pt x="443" y="267"/>
                    </a:lnTo>
                    <a:lnTo>
                      <a:pt x="443" y="267"/>
                    </a:lnTo>
                    <a:lnTo>
                      <a:pt x="443" y="269"/>
                    </a:lnTo>
                    <a:lnTo>
                      <a:pt x="443" y="269"/>
                    </a:lnTo>
                    <a:lnTo>
                      <a:pt x="445" y="271"/>
                    </a:lnTo>
                    <a:lnTo>
                      <a:pt x="445" y="271"/>
                    </a:lnTo>
                    <a:lnTo>
                      <a:pt x="448" y="271"/>
                    </a:lnTo>
                    <a:lnTo>
                      <a:pt x="448" y="271"/>
                    </a:lnTo>
                    <a:lnTo>
                      <a:pt x="448" y="271"/>
                    </a:lnTo>
                    <a:lnTo>
                      <a:pt x="450" y="271"/>
                    </a:lnTo>
                    <a:lnTo>
                      <a:pt x="450" y="271"/>
                    </a:lnTo>
                    <a:lnTo>
                      <a:pt x="450" y="269"/>
                    </a:lnTo>
                    <a:lnTo>
                      <a:pt x="452" y="269"/>
                    </a:lnTo>
                    <a:lnTo>
                      <a:pt x="452" y="269"/>
                    </a:lnTo>
                    <a:lnTo>
                      <a:pt x="454" y="269"/>
                    </a:lnTo>
                    <a:lnTo>
                      <a:pt x="454" y="269"/>
                    </a:lnTo>
                    <a:lnTo>
                      <a:pt x="454" y="269"/>
                    </a:lnTo>
                    <a:lnTo>
                      <a:pt x="454" y="269"/>
                    </a:lnTo>
                    <a:lnTo>
                      <a:pt x="456" y="271"/>
                    </a:lnTo>
                    <a:lnTo>
                      <a:pt x="456" y="271"/>
                    </a:lnTo>
                    <a:lnTo>
                      <a:pt x="456" y="271"/>
                    </a:lnTo>
                    <a:lnTo>
                      <a:pt x="456" y="271"/>
                    </a:lnTo>
                    <a:lnTo>
                      <a:pt x="457" y="271"/>
                    </a:lnTo>
                    <a:lnTo>
                      <a:pt x="457" y="271"/>
                    </a:lnTo>
                    <a:lnTo>
                      <a:pt x="457" y="271"/>
                    </a:lnTo>
                    <a:lnTo>
                      <a:pt x="457" y="273"/>
                    </a:lnTo>
                    <a:lnTo>
                      <a:pt x="457" y="273"/>
                    </a:lnTo>
                    <a:lnTo>
                      <a:pt x="457" y="273"/>
                    </a:lnTo>
                    <a:lnTo>
                      <a:pt x="457" y="273"/>
                    </a:lnTo>
                    <a:lnTo>
                      <a:pt x="457" y="275"/>
                    </a:lnTo>
                    <a:lnTo>
                      <a:pt x="457" y="275"/>
                    </a:lnTo>
                    <a:lnTo>
                      <a:pt x="457" y="276"/>
                    </a:lnTo>
                    <a:lnTo>
                      <a:pt x="457" y="276"/>
                    </a:lnTo>
                    <a:lnTo>
                      <a:pt x="457" y="276"/>
                    </a:lnTo>
                    <a:lnTo>
                      <a:pt x="459" y="276"/>
                    </a:lnTo>
                    <a:lnTo>
                      <a:pt x="459" y="276"/>
                    </a:lnTo>
                    <a:lnTo>
                      <a:pt x="459" y="278"/>
                    </a:lnTo>
                    <a:lnTo>
                      <a:pt x="459" y="278"/>
                    </a:lnTo>
                    <a:lnTo>
                      <a:pt x="459" y="278"/>
                    </a:lnTo>
                    <a:lnTo>
                      <a:pt x="459" y="278"/>
                    </a:lnTo>
                    <a:lnTo>
                      <a:pt x="461" y="278"/>
                    </a:lnTo>
                    <a:lnTo>
                      <a:pt x="461" y="280"/>
                    </a:lnTo>
                    <a:lnTo>
                      <a:pt x="461" y="280"/>
                    </a:lnTo>
                    <a:lnTo>
                      <a:pt x="463" y="280"/>
                    </a:lnTo>
                    <a:lnTo>
                      <a:pt x="465" y="278"/>
                    </a:lnTo>
                    <a:lnTo>
                      <a:pt x="465" y="278"/>
                    </a:lnTo>
                    <a:lnTo>
                      <a:pt x="466" y="278"/>
                    </a:lnTo>
                    <a:lnTo>
                      <a:pt x="468" y="278"/>
                    </a:lnTo>
                    <a:lnTo>
                      <a:pt x="468" y="280"/>
                    </a:lnTo>
                    <a:lnTo>
                      <a:pt x="468" y="280"/>
                    </a:lnTo>
                    <a:lnTo>
                      <a:pt x="468" y="280"/>
                    </a:lnTo>
                    <a:lnTo>
                      <a:pt x="468" y="280"/>
                    </a:lnTo>
                    <a:lnTo>
                      <a:pt x="468" y="282"/>
                    </a:lnTo>
                    <a:lnTo>
                      <a:pt x="468" y="282"/>
                    </a:lnTo>
                    <a:lnTo>
                      <a:pt x="468" y="282"/>
                    </a:lnTo>
                    <a:lnTo>
                      <a:pt x="465" y="284"/>
                    </a:lnTo>
                    <a:lnTo>
                      <a:pt x="465" y="284"/>
                    </a:lnTo>
                    <a:lnTo>
                      <a:pt x="465" y="285"/>
                    </a:lnTo>
                    <a:lnTo>
                      <a:pt x="465" y="285"/>
                    </a:lnTo>
                    <a:lnTo>
                      <a:pt x="465" y="285"/>
                    </a:lnTo>
                    <a:lnTo>
                      <a:pt x="463" y="285"/>
                    </a:lnTo>
                    <a:lnTo>
                      <a:pt x="463" y="285"/>
                    </a:lnTo>
                    <a:lnTo>
                      <a:pt x="463" y="287"/>
                    </a:lnTo>
                    <a:lnTo>
                      <a:pt x="463" y="287"/>
                    </a:lnTo>
                    <a:lnTo>
                      <a:pt x="457" y="291"/>
                    </a:lnTo>
                    <a:lnTo>
                      <a:pt x="457" y="287"/>
                    </a:lnTo>
                    <a:lnTo>
                      <a:pt x="457" y="291"/>
                    </a:lnTo>
                    <a:lnTo>
                      <a:pt x="456" y="291"/>
                    </a:lnTo>
                    <a:lnTo>
                      <a:pt x="456" y="291"/>
                    </a:lnTo>
                    <a:lnTo>
                      <a:pt x="456" y="293"/>
                    </a:lnTo>
                    <a:lnTo>
                      <a:pt x="456" y="293"/>
                    </a:lnTo>
                    <a:lnTo>
                      <a:pt x="454" y="293"/>
                    </a:lnTo>
                    <a:lnTo>
                      <a:pt x="454" y="293"/>
                    </a:lnTo>
                    <a:lnTo>
                      <a:pt x="454" y="293"/>
                    </a:lnTo>
                    <a:lnTo>
                      <a:pt x="454" y="293"/>
                    </a:lnTo>
                    <a:lnTo>
                      <a:pt x="454" y="293"/>
                    </a:lnTo>
                    <a:lnTo>
                      <a:pt x="454" y="293"/>
                    </a:lnTo>
                    <a:lnTo>
                      <a:pt x="454" y="293"/>
                    </a:lnTo>
                    <a:lnTo>
                      <a:pt x="454" y="294"/>
                    </a:lnTo>
                    <a:lnTo>
                      <a:pt x="454" y="294"/>
                    </a:lnTo>
                    <a:lnTo>
                      <a:pt x="454" y="294"/>
                    </a:lnTo>
                    <a:lnTo>
                      <a:pt x="454" y="294"/>
                    </a:lnTo>
                    <a:lnTo>
                      <a:pt x="454" y="294"/>
                    </a:lnTo>
                    <a:lnTo>
                      <a:pt x="454" y="294"/>
                    </a:lnTo>
                    <a:lnTo>
                      <a:pt x="454" y="294"/>
                    </a:lnTo>
                    <a:lnTo>
                      <a:pt x="454" y="294"/>
                    </a:lnTo>
                    <a:lnTo>
                      <a:pt x="454" y="294"/>
                    </a:lnTo>
                    <a:lnTo>
                      <a:pt x="456" y="294"/>
                    </a:lnTo>
                    <a:lnTo>
                      <a:pt x="459" y="294"/>
                    </a:lnTo>
                    <a:lnTo>
                      <a:pt x="461" y="294"/>
                    </a:lnTo>
                    <a:lnTo>
                      <a:pt x="461" y="294"/>
                    </a:lnTo>
                    <a:lnTo>
                      <a:pt x="461" y="294"/>
                    </a:lnTo>
                    <a:lnTo>
                      <a:pt x="463" y="294"/>
                    </a:lnTo>
                    <a:lnTo>
                      <a:pt x="463" y="294"/>
                    </a:lnTo>
                    <a:lnTo>
                      <a:pt x="463" y="294"/>
                    </a:lnTo>
                    <a:lnTo>
                      <a:pt x="463" y="294"/>
                    </a:lnTo>
                    <a:lnTo>
                      <a:pt x="465" y="294"/>
                    </a:lnTo>
                    <a:lnTo>
                      <a:pt x="466" y="296"/>
                    </a:lnTo>
                    <a:lnTo>
                      <a:pt x="466" y="296"/>
                    </a:lnTo>
                    <a:lnTo>
                      <a:pt x="466" y="296"/>
                    </a:lnTo>
                    <a:lnTo>
                      <a:pt x="468" y="298"/>
                    </a:lnTo>
                    <a:lnTo>
                      <a:pt x="468" y="298"/>
                    </a:lnTo>
                    <a:lnTo>
                      <a:pt x="468" y="298"/>
                    </a:lnTo>
                    <a:lnTo>
                      <a:pt x="468" y="298"/>
                    </a:lnTo>
                    <a:lnTo>
                      <a:pt x="468" y="298"/>
                    </a:lnTo>
                    <a:lnTo>
                      <a:pt x="468" y="298"/>
                    </a:lnTo>
                    <a:lnTo>
                      <a:pt x="470" y="298"/>
                    </a:lnTo>
                    <a:lnTo>
                      <a:pt x="470" y="300"/>
                    </a:lnTo>
                    <a:lnTo>
                      <a:pt x="470" y="300"/>
                    </a:lnTo>
                    <a:lnTo>
                      <a:pt x="470" y="300"/>
                    </a:lnTo>
                    <a:lnTo>
                      <a:pt x="470" y="300"/>
                    </a:lnTo>
                    <a:lnTo>
                      <a:pt x="470" y="300"/>
                    </a:lnTo>
                    <a:lnTo>
                      <a:pt x="472" y="300"/>
                    </a:lnTo>
                    <a:lnTo>
                      <a:pt x="474" y="300"/>
                    </a:lnTo>
                    <a:lnTo>
                      <a:pt x="474" y="300"/>
                    </a:lnTo>
                    <a:lnTo>
                      <a:pt x="474" y="300"/>
                    </a:lnTo>
                    <a:lnTo>
                      <a:pt x="476" y="300"/>
                    </a:lnTo>
                    <a:lnTo>
                      <a:pt x="476" y="300"/>
                    </a:lnTo>
                    <a:lnTo>
                      <a:pt x="476" y="300"/>
                    </a:lnTo>
                    <a:lnTo>
                      <a:pt x="476" y="300"/>
                    </a:lnTo>
                    <a:lnTo>
                      <a:pt x="476" y="298"/>
                    </a:lnTo>
                    <a:lnTo>
                      <a:pt x="476" y="298"/>
                    </a:lnTo>
                    <a:lnTo>
                      <a:pt x="477" y="298"/>
                    </a:lnTo>
                    <a:lnTo>
                      <a:pt x="477" y="298"/>
                    </a:lnTo>
                    <a:lnTo>
                      <a:pt x="477" y="298"/>
                    </a:lnTo>
                    <a:lnTo>
                      <a:pt x="479" y="298"/>
                    </a:lnTo>
                    <a:lnTo>
                      <a:pt x="479" y="298"/>
                    </a:lnTo>
                    <a:lnTo>
                      <a:pt x="479" y="298"/>
                    </a:lnTo>
                    <a:lnTo>
                      <a:pt x="479" y="298"/>
                    </a:lnTo>
                    <a:lnTo>
                      <a:pt x="479" y="298"/>
                    </a:lnTo>
                    <a:lnTo>
                      <a:pt x="481" y="298"/>
                    </a:lnTo>
                    <a:lnTo>
                      <a:pt x="481" y="298"/>
                    </a:lnTo>
                    <a:lnTo>
                      <a:pt x="481" y="298"/>
                    </a:lnTo>
                    <a:lnTo>
                      <a:pt x="481" y="300"/>
                    </a:lnTo>
                    <a:lnTo>
                      <a:pt x="483" y="300"/>
                    </a:lnTo>
                    <a:lnTo>
                      <a:pt x="483" y="300"/>
                    </a:lnTo>
                    <a:lnTo>
                      <a:pt x="483" y="300"/>
                    </a:lnTo>
                    <a:lnTo>
                      <a:pt x="483" y="300"/>
                    </a:lnTo>
                    <a:lnTo>
                      <a:pt x="483" y="302"/>
                    </a:lnTo>
                    <a:lnTo>
                      <a:pt x="483" y="302"/>
                    </a:lnTo>
                    <a:lnTo>
                      <a:pt x="483" y="302"/>
                    </a:lnTo>
                    <a:lnTo>
                      <a:pt x="485" y="302"/>
                    </a:lnTo>
                    <a:lnTo>
                      <a:pt x="485" y="302"/>
                    </a:lnTo>
                    <a:lnTo>
                      <a:pt x="486" y="302"/>
                    </a:lnTo>
                    <a:lnTo>
                      <a:pt x="486" y="300"/>
                    </a:lnTo>
                    <a:lnTo>
                      <a:pt x="486" y="300"/>
                    </a:lnTo>
                    <a:lnTo>
                      <a:pt x="486" y="298"/>
                    </a:lnTo>
                    <a:lnTo>
                      <a:pt x="486" y="298"/>
                    </a:lnTo>
                    <a:lnTo>
                      <a:pt x="486" y="298"/>
                    </a:lnTo>
                    <a:lnTo>
                      <a:pt x="486" y="298"/>
                    </a:lnTo>
                    <a:lnTo>
                      <a:pt x="488" y="298"/>
                    </a:lnTo>
                    <a:lnTo>
                      <a:pt x="488" y="298"/>
                    </a:lnTo>
                    <a:lnTo>
                      <a:pt x="488" y="298"/>
                    </a:lnTo>
                    <a:lnTo>
                      <a:pt x="488" y="298"/>
                    </a:lnTo>
                    <a:lnTo>
                      <a:pt x="488" y="298"/>
                    </a:lnTo>
                    <a:lnTo>
                      <a:pt x="490" y="298"/>
                    </a:lnTo>
                    <a:lnTo>
                      <a:pt x="490" y="300"/>
                    </a:lnTo>
                    <a:lnTo>
                      <a:pt x="490" y="300"/>
                    </a:lnTo>
                    <a:lnTo>
                      <a:pt x="490" y="302"/>
                    </a:lnTo>
                    <a:lnTo>
                      <a:pt x="488" y="302"/>
                    </a:lnTo>
                    <a:lnTo>
                      <a:pt x="488" y="302"/>
                    </a:lnTo>
                    <a:lnTo>
                      <a:pt x="488" y="303"/>
                    </a:lnTo>
                    <a:lnTo>
                      <a:pt x="488" y="303"/>
                    </a:lnTo>
                    <a:lnTo>
                      <a:pt x="486" y="303"/>
                    </a:lnTo>
                    <a:lnTo>
                      <a:pt x="486" y="305"/>
                    </a:lnTo>
                    <a:lnTo>
                      <a:pt x="486" y="305"/>
                    </a:lnTo>
                    <a:lnTo>
                      <a:pt x="486" y="305"/>
                    </a:lnTo>
                    <a:lnTo>
                      <a:pt x="486" y="305"/>
                    </a:lnTo>
                    <a:lnTo>
                      <a:pt x="488" y="305"/>
                    </a:lnTo>
                    <a:lnTo>
                      <a:pt x="488" y="307"/>
                    </a:lnTo>
                    <a:lnTo>
                      <a:pt x="488" y="307"/>
                    </a:lnTo>
                    <a:lnTo>
                      <a:pt x="488" y="307"/>
                    </a:lnTo>
                    <a:lnTo>
                      <a:pt x="488" y="307"/>
                    </a:lnTo>
                    <a:lnTo>
                      <a:pt x="488" y="307"/>
                    </a:lnTo>
                    <a:lnTo>
                      <a:pt x="490" y="307"/>
                    </a:lnTo>
                    <a:lnTo>
                      <a:pt x="490" y="307"/>
                    </a:lnTo>
                    <a:lnTo>
                      <a:pt x="492" y="307"/>
                    </a:lnTo>
                    <a:lnTo>
                      <a:pt x="492" y="305"/>
                    </a:lnTo>
                    <a:lnTo>
                      <a:pt x="494" y="305"/>
                    </a:lnTo>
                    <a:lnTo>
                      <a:pt x="495" y="303"/>
                    </a:lnTo>
                    <a:lnTo>
                      <a:pt x="495" y="303"/>
                    </a:lnTo>
                    <a:lnTo>
                      <a:pt x="495" y="303"/>
                    </a:lnTo>
                    <a:lnTo>
                      <a:pt x="495" y="303"/>
                    </a:lnTo>
                    <a:lnTo>
                      <a:pt x="497" y="302"/>
                    </a:lnTo>
                    <a:lnTo>
                      <a:pt x="497" y="302"/>
                    </a:lnTo>
                    <a:lnTo>
                      <a:pt x="497" y="300"/>
                    </a:lnTo>
                    <a:lnTo>
                      <a:pt x="497" y="300"/>
                    </a:lnTo>
                    <a:lnTo>
                      <a:pt x="497" y="300"/>
                    </a:lnTo>
                    <a:lnTo>
                      <a:pt x="497" y="300"/>
                    </a:lnTo>
                    <a:lnTo>
                      <a:pt x="497" y="300"/>
                    </a:lnTo>
                    <a:lnTo>
                      <a:pt x="499" y="300"/>
                    </a:lnTo>
                    <a:lnTo>
                      <a:pt x="499" y="298"/>
                    </a:lnTo>
                    <a:lnTo>
                      <a:pt x="499" y="298"/>
                    </a:lnTo>
                    <a:lnTo>
                      <a:pt x="501" y="298"/>
                    </a:lnTo>
                    <a:lnTo>
                      <a:pt x="503" y="298"/>
                    </a:lnTo>
                    <a:lnTo>
                      <a:pt x="503" y="298"/>
                    </a:lnTo>
                    <a:lnTo>
                      <a:pt x="504" y="298"/>
                    </a:lnTo>
                    <a:lnTo>
                      <a:pt x="504" y="298"/>
                    </a:lnTo>
                    <a:lnTo>
                      <a:pt x="504" y="298"/>
                    </a:lnTo>
                    <a:lnTo>
                      <a:pt x="504" y="300"/>
                    </a:lnTo>
                    <a:lnTo>
                      <a:pt x="504" y="300"/>
                    </a:lnTo>
                    <a:lnTo>
                      <a:pt x="504" y="300"/>
                    </a:lnTo>
                    <a:lnTo>
                      <a:pt x="506" y="300"/>
                    </a:lnTo>
                    <a:lnTo>
                      <a:pt x="506" y="302"/>
                    </a:lnTo>
                    <a:lnTo>
                      <a:pt x="506" y="302"/>
                    </a:lnTo>
                    <a:lnTo>
                      <a:pt x="506" y="302"/>
                    </a:lnTo>
                    <a:lnTo>
                      <a:pt x="506" y="303"/>
                    </a:lnTo>
                    <a:lnTo>
                      <a:pt x="506" y="303"/>
                    </a:lnTo>
                    <a:lnTo>
                      <a:pt x="506" y="305"/>
                    </a:lnTo>
                    <a:lnTo>
                      <a:pt x="506" y="305"/>
                    </a:lnTo>
                    <a:lnTo>
                      <a:pt x="506" y="305"/>
                    </a:lnTo>
                    <a:lnTo>
                      <a:pt x="506" y="305"/>
                    </a:lnTo>
                    <a:lnTo>
                      <a:pt x="506" y="305"/>
                    </a:lnTo>
                    <a:lnTo>
                      <a:pt x="506" y="307"/>
                    </a:lnTo>
                    <a:lnTo>
                      <a:pt x="506" y="307"/>
                    </a:lnTo>
                    <a:lnTo>
                      <a:pt x="506" y="307"/>
                    </a:lnTo>
                    <a:lnTo>
                      <a:pt x="508" y="307"/>
                    </a:lnTo>
                    <a:lnTo>
                      <a:pt x="508" y="307"/>
                    </a:lnTo>
                    <a:lnTo>
                      <a:pt x="508" y="307"/>
                    </a:lnTo>
                    <a:lnTo>
                      <a:pt x="508" y="307"/>
                    </a:lnTo>
                    <a:lnTo>
                      <a:pt x="508" y="307"/>
                    </a:lnTo>
                    <a:lnTo>
                      <a:pt x="510" y="307"/>
                    </a:lnTo>
                    <a:lnTo>
                      <a:pt x="510" y="307"/>
                    </a:lnTo>
                    <a:lnTo>
                      <a:pt x="512" y="307"/>
                    </a:lnTo>
                    <a:lnTo>
                      <a:pt x="512" y="307"/>
                    </a:lnTo>
                    <a:lnTo>
                      <a:pt x="514" y="305"/>
                    </a:lnTo>
                    <a:lnTo>
                      <a:pt x="514" y="305"/>
                    </a:lnTo>
                    <a:lnTo>
                      <a:pt x="514" y="305"/>
                    </a:lnTo>
                    <a:lnTo>
                      <a:pt x="514" y="305"/>
                    </a:lnTo>
                    <a:lnTo>
                      <a:pt x="514" y="305"/>
                    </a:lnTo>
                    <a:lnTo>
                      <a:pt x="514" y="305"/>
                    </a:lnTo>
                    <a:lnTo>
                      <a:pt x="514" y="305"/>
                    </a:lnTo>
                    <a:lnTo>
                      <a:pt x="515" y="303"/>
                    </a:lnTo>
                    <a:lnTo>
                      <a:pt x="517" y="303"/>
                    </a:lnTo>
                    <a:lnTo>
                      <a:pt x="519" y="303"/>
                    </a:lnTo>
                    <a:lnTo>
                      <a:pt x="519" y="303"/>
                    </a:lnTo>
                    <a:lnTo>
                      <a:pt x="521" y="303"/>
                    </a:lnTo>
                    <a:lnTo>
                      <a:pt x="521" y="303"/>
                    </a:lnTo>
                    <a:lnTo>
                      <a:pt x="523" y="305"/>
                    </a:lnTo>
                    <a:lnTo>
                      <a:pt x="523" y="305"/>
                    </a:lnTo>
                    <a:lnTo>
                      <a:pt x="523" y="305"/>
                    </a:lnTo>
                    <a:lnTo>
                      <a:pt x="523" y="305"/>
                    </a:lnTo>
                    <a:lnTo>
                      <a:pt x="523" y="305"/>
                    </a:lnTo>
                    <a:lnTo>
                      <a:pt x="523" y="305"/>
                    </a:lnTo>
                    <a:lnTo>
                      <a:pt x="524" y="307"/>
                    </a:lnTo>
                    <a:lnTo>
                      <a:pt x="524" y="307"/>
                    </a:lnTo>
                    <a:lnTo>
                      <a:pt x="524" y="307"/>
                    </a:lnTo>
                    <a:lnTo>
                      <a:pt x="524" y="307"/>
                    </a:lnTo>
                    <a:lnTo>
                      <a:pt x="524" y="307"/>
                    </a:lnTo>
                    <a:lnTo>
                      <a:pt x="524" y="309"/>
                    </a:lnTo>
                    <a:lnTo>
                      <a:pt x="524" y="309"/>
                    </a:lnTo>
                    <a:lnTo>
                      <a:pt x="524" y="309"/>
                    </a:lnTo>
                    <a:lnTo>
                      <a:pt x="526" y="309"/>
                    </a:lnTo>
                    <a:lnTo>
                      <a:pt x="526" y="309"/>
                    </a:lnTo>
                    <a:lnTo>
                      <a:pt x="526" y="311"/>
                    </a:lnTo>
                    <a:lnTo>
                      <a:pt x="528" y="311"/>
                    </a:lnTo>
                    <a:lnTo>
                      <a:pt x="528" y="311"/>
                    </a:lnTo>
                    <a:lnTo>
                      <a:pt x="528" y="311"/>
                    </a:lnTo>
                    <a:lnTo>
                      <a:pt x="528" y="311"/>
                    </a:lnTo>
                    <a:lnTo>
                      <a:pt x="528" y="311"/>
                    </a:lnTo>
                    <a:lnTo>
                      <a:pt x="530" y="313"/>
                    </a:lnTo>
                    <a:lnTo>
                      <a:pt x="530" y="313"/>
                    </a:lnTo>
                    <a:lnTo>
                      <a:pt x="530" y="313"/>
                    </a:lnTo>
                    <a:lnTo>
                      <a:pt x="530" y="313"/>
                    </a:lnTo>
                    <a:lnTo>
                      <a:pt x="532" y="313"/>
                    </a:lnTo>
                    <a:lnTo>
                      <a:pt x="532" y="313"/>
                    </a:lnTo>
                    <a:lnTo>
                      <a:pt x="532" y="313"/>
                    </a:lnTo>
                    <a:lnTo>
                      <a:pt x="533" y="313"/>
                    </a:lnTo>
                    <a:lnTo>
                      <a:pt x="533" y="313"/>
                    </a:lnTo>
                    <a:lnTo>
                      <a:pt x="537" y="313"/>
                    </a:lnTo>
                    <a:lnTo>
                      <a:pt x="537" y="313"/>
                    </a:lnTo>
                    <a:lnTo>
                      <a:pt x="541" y="313"/>
                    </a:lnTo>
                    <a:lnTo>
                      <a:pt x="541" y="313"/>
                    </a:lnTo>
                    <a:lnTo>
                      <a:pt x="541" y="313"/>
                    </a:lnTo>
                    <a:lnTo>
                      <a:pt x="544" y="313"/>
                    </a:lnTo>
                    <a:lnTo>
                      <a:pt x="546" y="313"/>
                    </a:lnTo>
                    <a:lnTo>
                      <a:pt x="546" y="313"/>
                    </a:lnTo>
                    <a:lnTo>
                      <a:pt x="546" y="313"/>
                    </a:lnTo>
                    <a:lnTo>
                      <a:pt x="548" y="314"/>
                    </a:lnTo>
                    <a:lnTo>
                      <a:pt x="548" y="314"/>
                    </a:lnTo>
                    <a:lnTo>
                      <a:pt x="550" y="314"/>
                    </a:lnTo>
                    <a:lnTo>
                      <a:pt x="550" y="314"/>
                    </a:lnTo>
                    <a:lnTo>
                      <a:pt x="550" y="314"/>
                    </a:lnTo>
                    <a:lnTo>
                      <a:pt x="551" y="314"/>
                    </a:lnTo>
                    <a:lnTo>
                      <a:pt x="551" y="314"/>
                    </a:lnTo>
                    <a:lnTo>
                      <a:pt x="553" y="314"/>
                    </a:lnTo>
                    <a:lnTo>
                      <a:pt x="555" y="314"/>
                    </a:lnTo>
                    <a:lnTo>
                      <a:pt x="557" y="314"/>
                    </a:lnTo>
                    <a:lnTo>
                      <a:pt x="557" y="313"/>
                    </a:lnTo>
                    <a:lnTo>
                      <a:pt x="559" y="313"/>
                    </a:lnTo>
                    <a:lnTo>
                      <a:pt x="559" y="313"/>
                    </a:lnTo>
                    <a:lnTo>
                      <a:pt x="559" y="313"/>
                    </a:lnTo>
                    <a:lnTo>
                      <a:pt x="561" y="311"/>
                    </a:lnTo>
                    <a:lnTo>
                      <a:pt x="561" y="311"/>
                    </a:lnTo>
                    <a:lnTo>
                      <a:pt x="562" y="311"/>
                    </a:lnTo>
                    <a:lnTo>
                      <a:pt x="564" y="311"/>
                    </a:lnTo>
                    <a:lnTo>
                      <a:pt x="564" y="311"/>
                    </a:lnTo>
                    <a:lnTo>
                      <a:pt x="564" y="311"/>
                    </a:lnTo>
                    <a:lnTo>
                      <a:pt x="564" y="311"/>
                    </a:lnTo>
                    <a:lnTo>
                      <a:pt x="566" y="311"/>
                    </a:lnTo>
                    <a:lnTo>
                      <a:pt x="566" y="313"/>
                    </a:lnTo>
                    <a:lnTo>
                      <a:pt x="566" y="313"/>
                    </a:lnTo>
                    <a:lnTo>
                      <a:pt x="566" y="313"/>
                    </a:lnTo>
                    <a:lnTo>
                      <a:pt x="566" y="313"/>
                    </a:lnTo>
                    <a:lnTo>
                      <a:pt x="566" y="313"/>
                    </a:lnTo>
                    <a:lnTo>
                      <a:pt x="566" y="313"/>
                    </a:lnTo>
                    <a:lnTo>
                      <a:pt x="566" y="314"/>
                    </a:lnTo>
                    <a:lnTo>
                      <a:pt x="566" y="314"/>
                    </a:lnTo>
                    <a:lnTo>
                      <a:pt x="566" y="314"/>
                    </a:lnTo>
                    <a:lnTo>
                      <a:pt x="566" y="314"/>
                    </a:lnTo>
                    <a:lnTo>
                      <a:pt x="568" y="316"/>
                    </a:lnTo>
                    <a:lnTo>
                      <a:pt x="568" y="316"/>
                    </a:lnTo>
                    <a:lnTo>
                      <a:pt x="568" y="316"/>
                    </a:lnTo>
                    <a:lnTo>
                      <a:pt x="568" y="316"/>
                    </a:lnTo>
                    <a:lnTo>
                      <a:pt x="568" y="318"/>
                    </a:lnTo>
                    <a:lnTo>
                      <a:pt x="570" y="318"/>
                    </a:lnTo>
                    <a:lnTo>
                      <a:pt x="570" y="320"/>
                    </a:lnTo>
                    <a:lnTo>
                      <a:pt x="570" y="320"/>
                    </a:lnTo>
                    <a:lnTo>
                      <a:pt x="571" y="320"/>
                    </a:lnTo>
                    <a:lnTo>
                      <a:pt x="571" y="320"/>
                    </a:lnTo>
                    <a:lnTo>
                      <a:pt x="571" y="320"/>
                    </a:lnTo>
                    <a:lnTo>
                      <a:pt x="573" y="320"/>
                    </a:lnTo>
                    <a:lnTo>
                      <a:pt x="573" y="320"/>
                    </a:lnTo>
                    <a:lnTo>
                      <a:pt x="573" y="320"/>
                    </a:lnTo>
                    <a:lnTo>
                      <a:pt x="573" y="320"/>
                    </a:lnTo>
                    <a:lnTo>
                      <a:pt x="575" y="320"/>
                    </a:lnTo>
                    <a:lnTo>
                      <a:pt x="575" y="318"/>
                    </a:lnTo>
                    <a:lnTo>
                      <a:pt x="575" y="318"/>
                    </a:lnTo>
                    <a:lnTo>
                      <a:pt x="577" y="318"/>
                    </a:lnTo>
                    <a:lnTo>
                      <a:pt x="577" y="316"/>
                    </a:lnTo>
                    <a:lnTo>
                      <a:pt x="577" y="316"/>
                    </a:lnTo>
                    <a:lnTo>
                      <a:pt x="577" y="316"/>
                    </a:lnTo>
                    <a:lnTo>
                      <a:pt x="577" y="316"/>
                    </a:lnTo>
                    <a:lnTo>
                      <a:pt x="579" y="314"/>
                    </a:lnTo>
                    <a:lnTo>
                      <a:pt x="580" y="313"/>
                    </a:lnTo>
                    <a:lnTo>
                      <a:pt x="582" y="313"/>
                    </a:lnTo>
                    <a:lnTo>
                      <a:pt x="582" y="313"/>
                    </a:lnTo>
                    <a:lnTo>
                      <a:pt x="584" y="313"/>
                    </a:lnTo>
                    <a:lnTo>
                      <a:pt x="584" y="313"/>
                    </a:lnTo>
                    <a:lnTo>
                      <a:pt x="584" y="313"/>
                    </a:lnTo>
                    <a:lnTo>
                      <a:pt x="586" y="313"/>
                    </a:lnTo>
                    <a:lnTo>
                      <a:pt x="586" y="313"/>
                    </a:lnTo>
                    <a:lnTo>
                      <a:pt x="586" y="313"/>
                    </a:lnTo>
                    <a:lnTo>
                      <a:pt x="586" y="313"/>
                    </a:lnTo>
                    <a:lnTo>
                      <a:pt x="588" y="314"/>
                    </a:lnTo>
                    <a:lnTo>
                      <a:pt x="588" y="314"/>
                    </a:lnTo>
                    <a:lnTo>
                      <a:pt x="588" y="316"/>
                    </a:lnTo>
                    <a:lnTo>
                      <a:pt x="589" y="316"/>
                    </a:lnTo>
                    <a:lnTo>
                      <a:pt x="591" y="318"/>
                    </a:lnTo>
                    <a:lnTo>
                      <a:pt x="593" y="320"/>
                    </a:lnTo>
                    <a:lnTo>
                      <a:pt x="593" y="320"/>
                    </a:lnTo>
                    <a:lnTo>
                      <a:pt x="595" y="320"/>
                    </a:lnTo>
                    <a:lnTo>
                      <a:pt x="597" y="320"/>
                    </a:lnTo>
                    <a:lnTo>
                      <a:pt x="599" y="320"/>
                    </a:lnTo>
                    <a:lnTo>
                      <a:pt x="600" y="320"/>
                    </a:lnTo>
                    <a:lnTo>
                      <a:pt x="600" y="318"/>
                    </a:lnTo>
                    <a:lnTo>
                      <a:pt x="600" y="318"/>
                    </a:lnTo>
                    <a:lnTo>
                      <a:pt x="602" y="318"/>
                    </a:lnTo>
                    <a:lnTo>
                      <a:pt x="602" y="316"/>
                    </a:lnTo>
                    <a:lnTo>
                      <a:pt x="604" y="316"/>
                    </a:lnTo>
                    <a:lnTo>
                      <a:pt x="604" y="316"/>
                    </a:lnTo>
                    <a:lnTo>
                      <a:pt x="604" y="314"/>
                    </a:lnTo>
                    <a:lnTo>
                      <a:pt x="606" y="314"/>
                    </a:lnTo>
                    <a:lnTo>
                      <a:pt x="606" y="314"/>
                    </a:lnTo>
                    <a:lnTo>
                      <a:pt x="608" y="314"/>
                    </a:lnTo>
                    <a:lnTo>
                      <a:pt x="608" y="314"/>
                    </a:lnTo>
                    <a:lnTo>
                      <a:pt x="611" y="314"/>
                    </a:lnTo>
                    <a:lnTo>
                      <a:pt x="613" y="314"/>
                    </a:lnTo>
                    <a:lnTo>
                      <a:pt x="613" y="314"/>
                    </a:lnTo>
                    <a:lnTo>
                      <a:pt x="615" y="314"/>
                    </a:lnTo>
                    <a:lnTo>
                      <a:pt x="617" y="314"/>
                    </a:lnTo>
                    <a:lnTo>
                      <a:pt x="617" y="314"/>
                    </a:lnTo>
                    <a:lnTo>
                      <a:pt x="617" y="316"/>
                    </a:lnTo>
                    <a:lnTo>
                      <a:pt x="617" y="316"/>
                    </a:lnTo>
                    <a:lnTo>
                      <a:pt x="618" y="316"/>
                    </a:lnTo>
                    <a:lnTo>
                      <a:pt x="620" y="320"/>
                    </a:lnTo>
                    <a:lnTo>
                      <a:pt x="620" y="320"/>
                    </a:lnTo>
                    <a:lnTo>
                      <a:pt x="620" y="322"/>
                    </a:lnTo>
                    <a:lnTo>
                      <a:pt x="620" y="323"/>
                    </a:lnTo>
                    <a:lnTo>
                      <a:pt x="620" y="323"/>
                    </a:lnTo>
                    <a:lnTo>
                      <a:pt x="622" y="325"/>
                    </a:lnTo>
                    <a:lnTo>
                      <a:pt x="622" y="325"/>
                    </a:lnTo>
                    <a:lnTo>
                      <a:pt x="622" y="327"/>
                    </a:lnTo>
                    <a:lnTo>
                      <a:pt x="622" y="327"/>
                    </a:lnTo>
                    <a:lnTo>
                      <a:pt x="622" y="329"/>
                    </a:lnTo>
                    <a:lnTo>
                      <a:pt x="622" y="329"/>
                    </a:lnTo>
                    <a:lnTo>
                      <a:pt x="622" y="329"/>
                    </a:lnTo>
                    <a:lnTo>
                      <a:pt x="622" y="331"/>
                    </a:lnTo>
                    <a:lnTo>
                      <a:pt x="622" y="331"/>
                    </a:lnTo>
                    <a:lnTo>
                      <a:pt x="622" y="331"/>
                    </a:lnTo>
                    <a:lnTo>
                      <a:pt x="622" y="332"/>
                    </a:lnTo>
                    <a:lnTo>
                      <a:pt x="624" y="332"/>
                    </a:lnTo>
                    <a:lnTo>
                      <a:pt x="624" y="334"/>
                    </a:lnTo>
                    <a:lnTo>
                      <a:pt x="626" y="334"/>
                    </a:lnTo>
                    <a:lnTo>
                      <a:pt x="626" y="334"/>
                    </a:lnTo>
                    <a:lnTo>
                      <a:pt x="626" y="334"/>
                    </a:lnTo>
                    <a:lnTo>
                      <a:pt x="627" y="334"/>
                    </a:lnTo>
                    <a:lnTo>
                      <a:pt x="627" y="334"/>
                    </a:lnTo>
                    <a:lnTo>
                      <a:pt x="629" y="334"/>
                    </a:lnTo>
                    <a:lnTo>
                      <a:pt x="629" y="334"/>
                    </a:lnTo>
                    <a:lnTo>
                      <a:pt x="629" y="334"/>
                    </a:lnTo>
                    <a:lnTo>
                      <a:pt x="631" y="334"/>
                    </a:lnTo>
                    <a:lnTo>
                      <a:pt x="631" y="334"/>
                    </a:lnTo>
                    <a:lnTo>
                      <a:pt x="633" y="334"/>
                    </a:lnTo>
                    <a:lnTo>
                      <a:pt x="633" y="334"/>
                    </a:lnTo>
                    <a:lnTo>
                      <a:pt x="635" y="334"/>
                    </a:lnTo>
                    <a:lnTo>
                      <a:pt x="635" y="334"/>
                    </a:lnTo>
                    <a:lnTo>
                      <a:pt x="636" y="336"/>
                    </a:lnTo>
                    <a:lnTo>
                      <a:pt x="638" y="336"/>
                    </a:lnTo>
                    <a:lnTo>
                      <a:pt x="640" y="338"/>
                    </a:lnTo>
                    <a:lnTo>
                      <a:pt x="640" y="338"/>
                    </a:lnTo>
                    <a:lnTo>
                      <a:pt x="640" y="338"/>
                    </a:lnTo>
                    <a:lnTo>
                      <a:pt x="642" y="340"/>
                    </a:lnTo>
                    <a:lnTo>
                      <a:pt x="642" y="340"/>
                    </a:lnTo>
                    <a:lnTo>
                      <a:pt x="642" y="341"/>
                    </a:lnTo>
                    <a:lnTo>
                      <a:pt x="642" y="341"/>
                    </a:lnTo>
                    <a:lnTo>
                      <a:pt x="640" y="343"/>
                    </a:lnTo>
                    <a:lnTo>
                      <a:pt x="640" y="343"/>
                    </a:lnTo>
                    <a:lnTo>
                      <a:pt x="638" y="345"/>
                    </a:lnTo>
                    <a:lnTo>
                      <a:pt x="638" y="345"/>
                    </a:lnTo>
                    <a:lnTo>
                      <a:pt x="638" y="347"/>
                    </a:lnTo>
                    <a:lnTo>
                      <a:pt x="638" y="347"/>
                    </a:lnTo>
                    <a:lnTo>
                      <a:pt x="638" y="349"/>
                    </a:lnTo>
                    <a:lnTo>
                      <a:pt x="638" y="349"/>
                    </a:lnTo>
                    <a:lnTo>
                      <a:pt x="638" y="349"/>
                    </a:lnTo>
                    <a:lnTo>
                      <a:pt x="638" y="349"/>
                    </a:lnTo>
                    <a:lnTo>
                      <a:pt x="638" y="349"/>
                    </a:lnTo>
                    <a:lnTo>
                      <a:pt x="638" y="349"/>
                    </a:lnTo>
                    <a:lnTo>
                      <a:pt x="638" y="349"/>
                    </a:lnTo>
                    <a:lnTo>
                      <a:pt x="638" y="349"/>
                    </a:lnTo>
                    <a:lnTo>
                      <a:pt x="638" y="349"/>
                    </a:lnTo>
                    <a:lnTo>
                      <a:pt x="638" y="349"/>
                    </a:lnTo>
                    <a:lnTo>
                      <a:pt x="640" y="349"/>
                    </a:lnTo>
                    <a:lnTo>
                      <a:pt x="640" y="349"/>
                    </a:lnTo>
                    <a:lnTo>
                      <a:pt x="640" y="349"/>
                    </a:lnTo>
                    <a:lnTo>
                      <a:pt x="640" y="349"/>
                    </a:lnTo>
                    <a:lnTo>
                      <a:pt x="640" y="349"/>
                    </a:lnTo>
                    <a:lnTo>
                      <a:pt x="640" y="351"/>
                    </a:lnTo>
                    <a:lnTo>
                      <a:pt x="642" y="351"/>
                    </a:lnTo>
                    <a:lnTo>
                      <a:pt x="642" y="351"/>
                    </a:lnTo>
                    <a:lnTo>
                      <a:pt x="642" y="351"/>
                    </a:lnTo>
                    <a:lnTo>
                      <a:pt x="642" y="351"/>
                    </a:lnTo>
                    <a:lnTo>
                      <a:pt x="644" y="352"/>
                    </a:lnTo>
                    <a:lnTo>
                      <a:pt x="644" y="352"/>
                    </a:lnTo>
                    <a:lnTo>
                      <a:pt x="644" y="352"/>
                    </a:lnTo>
                    <a:lnTo>
                      <a:pt x="646" y="352"/>
                    </a:lnTo>
                    <a:lnTo>
                      <a:pt x="646" y="354"/>
                    </a:lnTo>
                    <a:lnTo>
                      <a:pt x="646" y="354"/>
                    </a:lnTo>
                    <a:lnTo>
                      <a:pt x="647" y="354"/>
                    </a:lnTo>
                    <a:lnTo>
                      <a:pt x="647" y="354"/>
                    </a:lnTo>
                    <a:lnTo>
                      <a:pt x="649" y="354"/>
                    </a:lnTo>
                    <a:lnTo>
                      <a:pt x="651" y="354"/>
                    </a:lnTo>
                    <a:lnTo>
                      <a:pt x="653" y="354"/>
                    </a:lnTo>
                    <a:lnTo>
                      <a:pt x="655" y="354"/>
                    </a:lnTo>
                    <a:lnTo>
                      <a:pt x="656" y="354"/>
                    </a:lnTo>
                    <a:lnTo>
                      <a:pt x="660" y="354"/>
                    </a:lnTo>
                    <a:lnTo>
                      <a:pt x="660" y="354"/>
                    </a:lnTo>
                    <a:lnTo>
                      <a:pt x="662" y="354"/>
                    </a:lnTo>
                    <a:lnTo>
                      <a:pt x="662" y="354"/>
                    </a:lnTo>
                    <a:lnTo>
                      <a:pt x="664" y="354"/>
                    </a:lnTo>
                    <a:lnTo>
                      <a:pt x="664" y="354"/>
                    </a:lnTo>
                    <a:lnTo>
                      <a:pt x="664" y="354"/>
                    </a:lnTo>
                    <a:lnTo>
                      <a:pt x="664" y="354"/>
                    </a:lnTo>
                    <a:lnTo>
                      <a:pt x="665" y="354"/>
                    </a:lnTo>
                    <a:lnTo>
                      <a:pt x="665" y="354"/>
                    </a:lnTo>
                    <a:lnTo>
                      <a:pt x="667" y="354"/>
                    </a:lnTo>
                    <a:lnTo>
                      <a:pt x="667" y="354"/>
                    </a:lnTo>
                    <a:lnTo>
                      <a:pt x="669" y="354"/>
                    </a:lnTo>
                    <a:lnTo>
                      <a:pt x="669" y="354"/>
                    </a:lnTo>
                    <a:lnTo>
                      <a:pt x="669" y="354"/>
                    </a:lnTo>
                    <a:lnTo>
                      <a:pt x="669" y="354"/>
                    </a:lnTo>
                    <a:lnTo>
                      <a:pt x="669" y="354"/>
                    </a:lnTo>
                    <a:lnTo>
                      <a:pt x="669" y="354"/>
                    </a:lnTo>
                    <a:lnTo>
                      <a:pt x="669" y="354"/>
                    </a:lnTo>
                    <a:lnTo>
                      <a:pt x="671" y="354"/>
                    </a:lnTo>
                    <a:lnTo>
                      <a:pt x="671" y="354"/>
                    </a:lnTo>
                    <a:lnTo>
                      <a:pt x="671" y="354"/>
                    </a:lnTo>
                    <a:lnTo>
                      <a:pt x="671" y="354"/>
                    </a:lnTo>
                    <a:lnTo>
                      <a:pt x="673" y="354"/>
                    </a:lnTo>
                    <a:lnTo>
                      <a:pt x="673" y="354"/>
                    </a:lnTo>
                    <a:lnTo>
                      <a:pt x="674" y="356"/>
                    </a:lnTo>
                    <a:lnTo>
                      <a:pt x="674" y="356"/>
                    </a:lnTo>
                    <a:lnTo>
                      <a:pt x="674" y="356"/>
                    </a:lnTo>
                    <a:lnTo>
                      <a:pt x="674" y="356"/>
                    </a:lnTo>
                    <a:lnTo>
                      <a:pt x="674" y="356"/>
                    </a:lnTo>
                    <a:lnTo>
                      <a:pt x="676" y="358"/>
                    </a:lnTo>
                    <a:lnTo>
                      <a:pt x="674" y="358"/>
                    </a:lnTo>
                    <a:lnTo>
                      <a:pt x="674" y="360"/>
                    </a:lnTo>
                    <a:lnTo>
                      <a:pt x="674" y="360"/>
                    </a:lnTo>
                    <a:lnTo>
                      <a:pt x="674" y="361"/>
                    </a:lnTo>
                    <a:lnTo>
                      <a:pt x="676" y="361"/>
                    </a:lnTo>
                    <a:lnTo>
                      <a:pt x="678" y="363"/>
                    </a:lnTo>
                    <a:lnTo>
                      <a:pt x="678" y="363"/>
                    </a:lnTo>
                    <a:lnTo>
                      <a:pt x="678" y="363"/>
                    </a:lnTo>
                    <a:lnTo>
                      <a:pt x="678" y="363"/>
                    </a:lnTo>
                    <a:lnTo>
                      <a:pt x="680" y="363"/>
                    </a:lnTo>
                    <a:lnTo>
                      <a:pt x="682" y="363"/>
                    </a:lnTo>
                    <a:lnTo>
                      <a:pt x="682" y="363"/>
                    </a:lnTo>
                    <a:lnTo>
                      <a:pt x="682" y="365"/>
                    </a:lnTo>
                    <a:lnTo>
                      <a:pt x="682" y="365"/>
                    </a:lnTo>
                    <a:lnTo>
                      <a:pt x="684" y="365"/>
                    </a:lnTo>
                    <a:lnTo>
                      <a:pt x="684" y="365"/>
                    </a:lnTo>
                    <a:lnTo>
                      <a:pt x="684" y="367"/>
                    </a:lnTo>
                    <a:lnTo>
                      <a:pt x="685" y="367"/>
                    </a:lnTo>
                    <a:lnTo>
                      <a:pt x="685" y="367"/>
                    </a:lnTo>
                    <a:lnTo>
                      <a:pt x="685" y="367"/>
                    </a:lnTo>
                    <a:lnTo>
                      <a:pt x="685" y="367"/>
                    </a:lnTo>
                    <a:lnTo>
                      <a:pt x="685" y="369"/>
                    </a:lnTo>
                    <a:lnTo>
                      <a:pt x="687" y="369"/>
                    </a:lnTo>
                    <a:lnTo>
                      <a:pt x="687" y="370"/>
                    </a:lnTo>
                    <a:lnTo>
                      <a:pt x="689" y="370"/>
                    </a:lnTo>
                    <a:lnTo>
                      <a:pt x="689" y="370"/>
                    </a:lnTo>
                    <a:lnTo>
                      <a:pt x="691" y="369"/>
                    </a:lnTo>
                    <a:lnTo>
                      <a:pt x="691" y="369"/>
                    </a:lnTo>
                    <a:lnTo>
                      <a:pt x="693" y="369"/>
                    </a:lnTo>
                    <a:lnTo>
                      <a:pt x="693" y="369"/>
                    </a:lnTo>
                    <a:lnTo>
                      <a:pt x="693" y="370"/>
                    </a:lnTo>
                    <a:lnTo>
                      <a:pt x="694" y="370"/>
                    </a:lnTo>
                    <a:lnTo>
                      <a:pt x="694" y="370"/>
                    </a:lnTo>
                    <a:lnTo>
                      <a:pt x="694" y="370"/>
                    </a:lnTo>
                    <a:lnTo>
                      <a:pt x="696" y="369"/>
                    </a:lnTo>
                    <a:lnTo>
                      <a:pt x="696" y="369"/>
                    </a:lnTo>
                    <a:lnTo>
                      <a:pt x="696" y="369"/>
                    </a:lnTo>
                    <a:lnTo>
                      <a:pt x="698" y="369"/>
                    </a:lnTo>
                    <a:lnTo>
                      <a:pt x="700" y="369"/>
                    </a:lnTo>
                    <a:lnTo>
                      <a:pt x="700" y="369"/>
                    </a:lnTo>
                    <a:lnTo>
                      <a:pt x="702" y="369"/>
                    </a:lnTo>
                    <a:lnTo>
                      <a:pt x="702" y="369"/>
                    </a:lnTo>
                    <a:lnTo>
                      <a:pt x="702" y="369"/>
                    </a:lnTo>
                    <a:lnTo>
                      <a:pt x="703" y="369"/>
                    </a:lnTo>
                    <a:lnTo>
                      <a:pt x="703" y="369"/>
                    </a:lnTo>
                    <a:lnTo>
                      <a:pt x="705" y="369"/>
                    </a:lnTo>
                    <a:lnTo>
                      <a:pt x="705" y="369"/>
                    </a:lnTo>
                    <a:lnTo>
                      <a:pt x="705" y="369"/>
                    </a:lnTo>
                    <a:lnTo>
                      <a:pt x="707" y="369"/>
                    </a:lnTo>
                    <a:lnTo>
                      <a:pt x="707" y="369"/>
                    </a:lnTo>
                    <a:lnTo>
                      <a:pt x="709" y="369"/>
                    </a:lnTo>
                    <a:lnTo>
                      <a:pt x="711" y="369"/>
                    </a:lnTo>
                    <a:lnTo>
                      <a:pt x="711" y="369"/>
                    </a:lnTo>
                    <a:lnTo>
                      <a:pt x="711" y="369"/>
                    </a:lnTo>
                    <a:lnTo>
                      <a:pt x="711" y="370"/>
                    </a:lnTo>
                    <a:lnTo>
                      <a:pt x="712" y="370"/>
                    </a:lnTo>
                    <a:lnTo>
                      <a:pt x="712" y="370"/>
                    </a:lnTo>
                    <a:lnTo>
                      <a:pt x="714" y="370"/>
                    </a:lnTo>
                    <a:lnTo>
                      <a:pt x="714" y="370"/>
                    </a:lnTo>
                    <a:lnTo>
                      <a:pt x="714" y="370"/>
                    </a:lnTo>
                    <a:lnTo>
                      <a:pt x="714" y="372"/>
                    </a:lnTo>
                    <a:lnTo>
                      <a:pt x="716" y="372"/>
                    </a:lnTo>
                    <a:lnTo>
                      <a:pt x="716" y="372"/>
                    </a:lnTo>
                    <a:lnTo>
                      <a:pt x="716" y="372"/>
                    </a:lnTo>
                    <a:lnTo>
                      <a:pt x="716" y="372"/>
                    </a:lnTo>
                    <a:lnTo>
                      <a:pt x="718" y="372"/>
                    </a:lnTo>
                    <a:lnTo>
                      <a:pt x="718" y="374"/>
                    </a:lnTo>
                    <a:lnTo>
                      <a:pt x="718" y="374"/>
                    </a:lnTo>
                    <a:lnTo>
                      <a:pt x="718" y="374"/>
                    </a:lnTo>
                    <a:lnTo>
                      <a:pt x="718" y="374"/>
                    </a:lnTo>
                    <a:lnTo>
                      <a:pt x="720" y="376"/>
                    </a:lnTo>
                    <a:lnTo>
                      <a:pt x="720" y="376"/>
                    </a:lnTo>
                    <a:lnTo>
                      <a:pt x="721" y="376"/>
                    </a:lnTo>
                    <a:lnTo>
                      <a:pt x="721" y="378"/>
                    </a:lnTo>
                    <a:lnTo>
                      <a:pt x="721" y="378"/>
                    </a:lnTo>
                    <a:lnTo>
                      <a:pt x="723" y="378"/>
                    </a:lnTo>
                    <a:lnTo>
                      <a:pt x="723" y="379"/>
                    </a:lnTo>
                    <a:lnTo>
                      <a:pt x="725" y="379"/>
                    </a:lnTo>
                    <a:lnTo>
                      <a:pt x="725" y="379"/>
                    </a:lnTo>
                    <a:lnTo>
                      <a:pt x="725" y="379"/>
                    </a:lnTo>
                    <a:lnTo>
                      <a:pt x="725" y="379"/>
                    </a:lnTo>
                    <a:lnTo>
                      <a:pt x="727" y="379"/>
                    </a:lnTo>
                    <a:lnTo>
                      <a:pt x="729" y="379"/>
                    </a:lnTo>
                    <a:lnTo>
                      <a:pt x="729" y="379"/>
                    </a:lnTo>
                    <a:lnTo>
                      <a:pt x="729" y="379"/>
                    </a:lnTo>
                    <a:lnTo>
                      <a:pt x="729" y="379"/>
                    </a:lnTo>
                    <a:lnTo>
                      <a:pt x="729" y="379"/>
                    </a:lnTo>
                    <a:lnTo>
                      <a:pt x="731" y="379"/>
                    </a:lnTo>
                    <a:lnTo>
                      <a:pt x="731" y="379"/>
                    </a:lnTo>
                    <a:lnTo>
                      <a:pt x="731" y="379"/>
                    </a:lnTo>
                    <a:lnTo>
                      <a:pt x="732" y="378"/>
                    </a:lnTo>
                    <a:lnTo>
                      <a:pt x="732" y="378"/>
                    </a:lnTo>
                    <a:lnTo>
                      <a:pt x="732" y="378"/>
                    </a:lnTo>
                    <a:lnTo>
                      <a:pt x="732" y="378"/>
                    </a:lnTo>
                    <a:lnTo>
                      <a:pt x="732" y="378"/>
                    </a:lnTo>
                    <a:lnTo>
                      <a:pt x="732" y="378"/>
                    </a:lnTo>
                    <a:lnTo>
                      <a:pt x="732" y="378"/>
                    </a:lnTo>
                    <a:lnTo>
                      <a:pt x="732" y="378"/>
                    </a:lnTo>
                    <a:lnTo>
                      <a:pt x="734" y="378"/>
                    </a:lnTo>
                    <a:lnTo>
                      <a:pt x="734" y="378"/>
                    </a:lnTo>
                    <a:lnTo>
                      <a:pt x="734" y="378"/>
                    </a:lnTo>
                    <a:lnTo>
                      <a:pt x="734" y="378"/>
                    </a:lnTo>
                    <a:lnTo>
                      <a:pt x="734" y="378"/>
                    </a:lnTo>
                    <a:lnTo>
                      <a:pt x="736" y="378"/>
                    </a:lnTo>
                    <a:lnTo>
                      <a:pt x="736" y="378"/>
                    </a:lnTo>
                    <a:lnTo>
                      <a:pt x="738" y="378"/>
                    </a:lnTo>
                    <a:lnTo>
                      <a:pt x="738" y="378"/>
                    </a:lnTo>
                    <a:lnTo>
                      <a:pt x="738" y="378"/>
                    </a:lnTo>
                    <a:lnTo>
                      <a:pt x="740" y="378"/>
                    </a:lnTo>
                    <a:lnTo>
                      <a:pt x="740" y="378"/>
                    </a:lnTo>
                    <a:lnTo>
                      <a:pt x="741" y="378"/>
                    </a:lnTo>
                    <a:lnTo>
                      <a:pt x="741" y="379"/>
                    </a:lnTo>
                    <a:lnTo>
                      <a:pt x="741" y="379"/>
                    </a:lnTo>
                    <a:lnTo>
                      <a:pt x="741" y="379"/>
                    </a:lnTo>
                    <a:lnTo>
                      <a:pt x="743" y="379"/>
                    </a:lnTo>
                    <a:lnTo>
                      <a:pt x="743" y="379"/>
                    </a:lnTo>
                    <a:lnTo>
                      <a:pt x="743" y="379"/>
                    </a:lnTo>
                    <a:lnTo>
                      <a:pt x="743" y="379"/>
                    </a:lnTo>
                    <a:lnTo>
                      <a:pt x="745" y="378"/>
                    </a:lnTo>
                    <a:lnTo>
                      <a:pt x="745" y="378"/>
                    </a:lnTo>
                    <a:lnTo>
                      <a:pt x="747" y="378"/>
                    </a:lnTo>
                    <a:lnTo>
                      <a:pt x="747" y="378"/>
                    </a:lnTo>
                    <a:lnTo>
                      <a:pt x="747" y="378"/>
                    </a:lnTo>
                    <a:lnTo>
                      <a:pt x="747" y="378"/>
                    </a:lnTo>
                    <a:lnTo>
                      <a:pt x="747" y="378"/>
                    </a:lnTo>
                    <a:lnTo>
                      <a:pt x="747" y="378"/>
                    </a:lnTo>
                    <a:lnTo>
                      <a:pt x="747" y="376"/>
                    </a:lnTo>
                    <a:lnTo>
                      <a:pt x="747" y="376"/>
                    </a:lnTo>
                    <a:lnTo>
                      <a:pt x="747" y="376"/>
                    </a:lnTo>
                    <a:lnTo>
                      <a:pt x="747" y="376"/>
                    </a:lnTo>
                    <a:lnTo>
                      <a:pt x="747" y="376"/>
                    </a:lnTo>
                    <a:lnTo>
                      <a:pt x="747" y="374"/>
                    </a:lnTo>
                    <a:lnTo>
                      <a:pt x="747" y="374"/>
                    </a:lnTo>
                    <a:lnTo>
                      <a:pt x="747" y="374"/>
                    </a:lnTo>
                    <a:lnTo>
                      <a:pt x="747" y="374"/>
                    </a:lnTo>
                    <a:lnTo>
                      <a:pt x="747" y="374"/>
                    </a:lnTo>
                    <a:lnTo>
                      <a:pt x="747" y="374"/>
                    </a:lnTo>
                    <a:lnTo>
                      <a:pt x="747" y="372"/>
                    </a:lnTo>
                    <a:lnTo>
                      <a:pt x="747" y="372"/>
                    </a:lnTo>
                    <a:lnTo>
                      <a:pt x="747" y="372"/>
                    </a:lnTo>
                    <a:lnTo>
                      <a:pt x="747" y="370"/>
                    </a:lnTo>
                    <a:lnTo>
                      <a:pt x="747" y="370"/>
                    </a:lnTo>
                    <a:lnTo>
                      <a:pt x="747" y="370"/>
                    </a:lnTo>
                    <a:lnTo>
                      <a:pt x="747" y="369"/>
                    </a:lnTo>
                    <a:lnTo>
                      <a:pt x="747" y="369"/>
                    </a:lnTo>
                    <a:lnTo>
                      <a:pt x="747" y="369"/>
                    </a:lnTo>
                    <a:lnTo>
                      <a:pt x="747" y="369"/>
                    </a:lnTo>
                    <a:lnTo>
                      <a:pt x="747" y="369"/>
                    </a:lnTo>
                    <a:lnTo>
                      <a:pt x="747" y="367"/>
                    </a:lnTo>
                    <a:lnTo>
                      <a:pt x="747" y="367"/>
                    </a:lnTo>
                    <a:lnTo>
                      <a:pt x="747" y="367"/>
                    </a:lnTo>
                    <a:lnTo>
                      <a:pt x="747" y="367"/>
                    </a:lnTo>
                    <a:lnTo>
                      <a:pt x="747" y="367"/>
                    </a:lnTo>
                    <a:lnTo>
                      <a:pt x="747" y="365"/>
                    </a:lnTo>
                    <a:lnTo>
                      <a:pt x="747" y="365"/>
                    </a:lnTo>
                    <a:lnTo>
                      <a:pt x="749" y="365"/>
                    </a:lnTo>
                    <a:lnTo>
                      <a:pt x="749" y="365"/>
                    </a:lnTo>
                    <a:lnTo>
                      <a:pt x="749" y="365"/>
                    </a:lnTo>
                    <a:lnTo>
                      <a:pt x="749" y="365"/>
                    </a:lnTo>
                    <a:lnTo>
                      <a:pt x="749" y="365"/>
                    </a:lnTo>
                    <a:lnTo>
                      <a:pt x="749" y="363"/>
                    </a:lnTo>
                    <a:lnTo>
                      <a:pt x="749" y="363"/>
                    </a:lnTo>
                    <a:lnTo>
                      <a:pt x="749" y="363"/>
                    </a:lnTo>
                    <a:lnTo>
                      <a:pt x="750" y="363"/>
                    </a:lnTo>
                    <a:lnTo>
                      <a:pt x="750" y="363"/>
                    </a:lnTo>
                    <a:lnTo>
                      <a:pt x="750" y="363"/>
                    </a:lnTo>
                    <a:lnTo>
                      <a:pt x="750" y="363"/>
                    </a:lnTo>
                    <a:lnTo>
                      <a:pt x="750" y="363"/>
                    </a:lnTo>
                    <a:lnTo>
                      <a:pt x="752" y="361"/>
                    </a:lnTo>
                    <a:lnTo>
                      <a:pt x="752" y="361"/>
                    </a:lnTo>
                    <a:lnTo>
                      <a:pt x="752" y="361"/>
                    </a:lnTo>
                    <a:lnTo>
                      <a:pt x="754" y="361"/>
                    </a:lnTo>
                    <a:lnTo>
                      <a:pt x="754" y="361"/>
                    </a:lnTo>
                    <a:lnTo>
                      <a:pt x="754" y="361"/>
                    </a:lnTo>
                    <a:lnTo>
                      <a:pt x="754" y="361"/>
                    </a:lnTo>
                    <a:lnTo>
                      <a:pt x="754" y="361"/>
                    </a:lnTo>
                    <a:lnTo>
                      <a:pt x="756" y="361"/>
                    </a:lnTo>
                    <a:lnTo>
                      <a:pt x="756" y="361"/>
                    </a:lnTo>
                    <a:lnTo>
                      <a:pt x="758" y="361"/>
                    </a:lnTo>
                    <a:lnTo>
                      <a:pt x="759" y="361"/>
                    </a:lnTo>
                    <a:lnTo>
                      <a:pt x="759" y="361"/>
                    </a:lnTo>
                    <a:lnTo>
                      <a:pt x="761" y="361"/>
                    </a:lnTo>
                    <a:lnTo>
                      <a:pt x="761" y="361"/>
                    </a:lnTo>
                    <a:lnTo>
                      <a:pt x="763" y="361"/>
                    </a:lnTo>
                    <a:lnTo>
                      <a:pt x="763" y="361"/>
                    </a:lnTo>
                    <a:lnTo>
                      <a:pt x="763" y="361"/>
                    </a:lnTo>
                    <a:lnTo>
                      <a:pt x="763" y="361"/>
                    </a:lnTo>
                    <a:lnTo>
                      <a:pt x="765" y="361"/>
                    </a:lnTo>
                    <a:lnTo>
                      <a:pt x="765" y="363"/>
                    </a:lnTo>
                    <a:lnTo>
                      <a:pt x="767" y="363"/>
                    </a:lnTo>
                    <a:lnTo>
                      <a:pt x="767" y="365"/>
                    </a:lnTo>
                    <a:lnTo>
                      <a:pt x="769" y="365"/>
                    </a:lnTo>
                    <a:lnTo>
                      <a:pt x="769" y="365"/>
                    </a:lnTo>
                    <a:lnTo>
                      <a:pt x="769" y="367"/>
                    </a:lnTo>
                    <a:lnTo>
                      <a:pt x="770" y="367"/>
                    </a:lnTo>
                    <a:lnTo>
                      <a:pt x="772" y="369"/>
                    </a:lnTo>
                    <a:lnTo>
                      <a:pt x="776" y="370"/>
                    </a:lnTo>
                    <a:lnTo>
                      <a:pt x="778" y="372"/>
                    </a:lnTo>
                    <a:lnTo>
                      <a:pt x="778" y="372"/>
                    </a:lnTo>
                    <a:lnTo>
                      <a:pt x="778" y="372"/>
                    </a:lnTo>
                    <a:lnTo>
                      <a:pt x="778" y="372"/>
                    </a:lnTo>
                    <a:lnTo>
                      <a:pt x="779" y="372"/>
                    </a:lnTo>
                    <a:lnTo>
                      <a:pt x="779" y="372"/>
                    </a:lnTo>
                    <a:lnTo>
                      <a:pt x="779" y="372"/>
                    </a:lnTo>
                    <a:lnTo>
                      <a:pt x="779" y="372"/>
                    </a:lnTo>
                    <a:lnTo>
                      <a:pt x="779" y="372"/>
                    </a:lnTo>
                    <a:lnTo>
                      <a:pt x="779" y="374"/>
                    </a:lnTo>
                    <a:lnTo>
                      <a:pt x="779" y="374"/>
                    </a:lnTo>
                    <a:lnTo>
                      <a:pt x="781" y="374"/>
                    </a:lnTo>
                    <a:lnTo>
                      <a:pt x="781" y="374"/>
                    </a:lnTo>
                    <a:lnTo>
                      <a:pt x="781" y="374"/>
                    </a:lnTo>
                    <a:lnTo>
                      <a:pt x="781" y="374"/>
                    </a:lnTo>
                    <a:lnTo>
                      <a:pt x="781" y="374"/>
                    </a:lnTo>
                    <a:lnTo>
                      <a:pt x="781" y="374"/>
                    </a:lnTo>
                    <a:lnTo>
                      <a:pt x="781" y="374"/>
                    </a:lnTo>
                    <a:lnTo>
                      <a:pt x="783" y="374"/>
                    </a:lnTo>
                    <a:lnTo>
                      <a:pt x="783" y="376"/>
                    </a:lnTo>
                    <a:lnTo>
                      <a:pt x="783" y="376"/>
                    </a:lnTo>
                    <a:lnTo>
                      <a:pt x="783" y="376"/>
                    </a:lnTo>
                    <a:lnTo>
                      <a:pt x="783" y="376"/>
                    </a:lnTo>
                    <a:lnTo>
                      <a:pt x="783" y="376"/>
                    </a:lnTo>
                    <a:lnTo>
                      <a:pt x="783" y="376"/>
                    </a:lnTo>
                    <a:lnTo>
                      <a:pt x="783" y="376"/>
                    </a:lnTo>
                    <a:lnTo>
                      <a:pt x="783" y="376"/>
                    </a:lnTo>
                    <a:lnTo>
                      <a:pt x="785" y="376"/>
                    </a:lnTo>
                    <a:lnTo>
                      <a:pt x="785" y="376"/>
                    </a:lnTo>
                    <a:lnTo>
                      <a:pt x="785" y="376"/>
                    </a:lnTo>
                    <a:lnTo>
                      <a:pt x="785" y="376"/>
                    </a:lnTo>
                    <a:lnTo>
                      <a:pt x="785" y="376"/>
                    </a:lnTo>
                    <a:lnTo>
                      <a:pt x="785" y="376"/>
                    </a:lnTo>
                    <a:lnTo>
                      <a:pt x="785" y="376"/>
                    </a:lnTo>
                    <a:lnTo>
                      <a:pt x="785" y="376"/>
                    </a:lnTo>
                    <a:lnTo>
                      <a:pt x="785" y="376"/>
                    </a:lnTo>
                    <a:lnTo>
                      <a:pt x="785" y="376"/>
                    </a:lnTo>
                    <a:lnTo>
                      <a:pt x="785" y="374"/>
                    </a:lnTo>
                    <a:lnTo>
                      <a:pt x="785" y="374"/>
                    </a:lnTo>
                    <a:lnTo>
                      <a:pt x="785" y="374"/>
                    </a:lnTo>
                    <a:lnTo>
                      <a:pt x="785" y="374"/>
                    </a:lnTo>
                    <a:lnTo>
                      <a:pt x="785" y="374"/>
                    </a:lnTo>
                    <a:lnTo>
                      <a:pt x="785" y="374"/>
                    </a:lnTo>
                    <a:lnTo>
                      <a:pt x="785" y="374"/>
                    </a:lnTo>
                    <a:lnTo>
                      <a:pt x="785" y="374"/>
                    </a:lnTo>
                    <a:lnTo>
                      <a:pt x="785" y="374"/>
                    </a:lnTo>
                    <a:lnTo>
                      <a:pt x="785" y="372"/>
                    </a:lnTo>
                    <a:lnTo>
                      <a:pt x="785" y="372"/>
                    </a:lnTo>
                    <a:lnTo>
                      <a:pt x="785" y="372"/>
                    </a:lnTo>
                    <a:lnTo>
                      <a:pt x="785" y="372"/>
                    </a:lnTo>
                    <a:lnTo>
                      <a:pt x="783" y="372"/>
                    </a:lnTo>
                    <a:lnTo>
                      <a:pt x="783" y="372"/>
                    </a:lnTo>
                    <a:lnTo>
                      <a:pt x="781" y="370"/>
                    </a:lnTo>
                    <a:lnTo>
                      <a:pt x="781" y="370"/>
                    </a:lnTo>
                    <a:lnTo>
                      <a:pt x="781" y="370"/>
                    </a:lnTo>
                    <a:lnTo>
                      <a:pt x="781" y="370"/>
                    </a:lnTo>
                    <a:lnTo>
                      <a:pt x="781" y="370"/>
                    </a:lnTo>
                    <a:lnTo>
                      <a:pt x="779" y="370"/>
                    </a:lnTo>
                    <a:lnTo>
                      <a:pt x="779" y="370"/>
                    </a:lnTo>
                    <a:lnTo>
                      <a:pt x="779" y="369"/>
                    </a:lnTo>
                    <a:lnTo>
                      <a:pt x="779" y="369"/>
                    </a:lnTo>
                    <a:lnTo>
                      <a:pt x="779" y="369"/>
                    </a:lnTo>
                    <a:lnTo>
                      <a:pt x="779" y="369"/>
                    </a:lnTo>
                    <a:lnTo>
                      <a:pt x="778" y="369"/>
                    </a:lnTo>
                    <a:lnTo>
                      <a:pt x="778" y="369"/>
                    </a:lnTo>
                    <a:lnTo>
                      <a:pt x="778" y="367"/>
                    </a:lnTo>
                    <a:lnTo>
                      <a:pt x="778" y="367"/>
                    </a:lnTo>
                    <a:lnTo>
                      <a:pt x="778" y="367"/>
                    </a:lnTo>
                    <a:lnTo>
                      <a:pt x="778" y="367"/>
                    </a:lnTo>
                    <a:lnTo>
                      <a:pt x="776" y="367"/>
                    </a:lnTo>
                    <a:lnTo>
                      <a:pt x="776" y="367"/>
                    </a:lnTo>
                    <a:lnTo>
                      <a:pt x="776" y="367"/>
                    </a:lnTo>
                    <a:lnTo>
                      <a:pt x="776" y="367"/>
                    </a:lnTo>
                    <a:lnTo>
                      <a:pt x="776" y="367"/>
                    </a:lnTo>
                    <a:lnTo>
                      <a:pt x="776" y="367"/>
                    </a:lnTo>
                    <a:lnTo>
                      <a:pt x="776" y="365"/>
                    </a:lnTo>
                    <a:lnTo>
                      <a:pt x="776" y="365"/>
                    </a:lnTo>
                    <a:lnTo>
                      <a:pt x="776" y="365"/>
                    </a:lnTo>
                    <a:lnTo>
                      <a:pt x="776" y="365"/>
                    </a:lnTo>
                    <a:lnTo>
                      <a:pt x="776" y="365"/>
                    </a:lnTo>
                    <a:lnTo>
                      <a:pt x="776" y="365"/>
                    </a:lnTo>
                    <a:lnTo>
                      <a:pt x="776" y="365"/>
                    </a:lnTo>
                    <a:lnTo>
                      <a:pt x="776" y="363"/>
                    </a:lnTo>
                    <a:lnTo>
                      <a:pt x="776" y="363"/>
                    </a:lnTo>
                    <a:lnTo>
                      <a:pt x="776" y="363"/>
                    </a:lnTo>
                    <a:lnTo>
                      <a:pt x="776" y="363"/>
                    </a:lnTo>
                    <a:lnTo>
                      <a:pt x="776" y="361"/>
                    </a:lnTo>
                    <a:lnTo>
                      <a:pt x="776" y="361"/>
                    </a:lnTo>
                    <a:lnTo>
                      <a:pt x="776" y="360"/>
                    </a:lnTo>
                    <a:lnTo>
                      <a:pt x="776" y="360"/>
                    </a:lnTo>
                    <a:lnTo>
                      <a:pt x="776" y="360"/>
                    </a:lnTo>
                    <a:lnTo>
                      <a:pt x="778" y="360"/>
                    </a:lnTo>
                    <a:lnTo>
                      <a:pt x="778" y="360"/>
                    </a:lnTo>
                    <a:lnTo>
                      <a:pt x="778" y="360"/>
                    </a:lnTo>
                    <a:lnTo>
                      <a:pt x="779" y="360"/>
                    </a:lnTo>
                    <a:lnTo>
                      <a:pt x="779" y="361"/>
                    </a:lnTo>
                    <a:lnTo>
                      <a:pt x="779" y="361"/>
                    </a:lnTo>
                    <a:lnTo>
                      <a:pt x="781" y="361"/>
                    </a:lnTo>
                    <a:lnTo>
                      <a:pt x="781" y="361"/>
                    </a:lnTo>
                    <a:lnTo>
                      <a:pt x="781" y="361"/>
                    </a:lnTo>
                    <a:lnTo>
                      <a:pt x="781" y="361"/>
                    </a:lnTo>
                    <a:lnTo>
                      <a:pt x="781" y="361"/>
                    </a:lnTo>
                    <a:lnTo>
                      <a:pt x="781" y="361"/>
                    </a:lnTo>
                    <a:lnTo>
                      <a:pt x="781" y="361"/>
                    </a:lnTo>
                    <a:lnTo>
                      <a:pt x="783" y="361"/>
                    </a:lnTo>
                    <a:lnTo>
                      <a:pt x="783" y="361"/>
                    </a:lnTo>
                    <a:lnTo>
                      <a:pt x="783" y="361"/>
                    </a:lnTo>
                    <a:lnTo>
                      <a:pt x="783" y="361"/>
                    </a:lnTo>
                    <a:lnTo>
                      <a:pt x="783" y="361"/>
                    </a:lnTo>
                    <a:lnTo>
                      <a:pt x="783" y="361"/>
                    </a:lnTo>
                    <a:lnTo>
                      <a:pt x="785" y="361"/>
                    </a:lnTo>
                    <a:lnTo>
                      <a:pt x="785" y="361"/>
                    </a:lnTo>
                    <a:lnTo>
                      <a:pt x="785" y="361"/>
                    </a:lnTo>
                    <a:lnTo>
                      <a:pt x="785" y="361"/>
                    </a:lnTo>
                    <a:lnTo>
                      <a:pt x="783" y="361"/>
                    </a:lnTo>
                    <a:lnTo>
                      <a:pt x="783" y="360"/>
                    </a:lnTo>
                    <a:lnTo>
                      <a:pt x="783" y="360"/>
                    </a:lnTo>
                    <a:lnTo>
                      <a:pt x="781" y="360"/>
                    </a:lnTo>
                    <a:lnTo>
                      <a:pt x="781" y="360"/>
                    </a:lnTo>
                    <a:lnTo>
                      <a:pt x="781" y="360"/>
                    </a:lnTo>
                    <a:lnTo>
                      <a:pt x="781" y="360"/>
                    </a:lnTo>
                    <a:lnTo>
                      <a:pt x="781" y="360"/>
                    </a:lnTo>
                    <a:lnTo>
                      <a:pt x="781" y="360"/>
                    </a:lnTo>
                    <a:lnTo>
                      <a:pt x="781" y="358"/>
                    </a:lnTo>
                    <a:lnTo>
                      <a:pt x="781" y="358"/>
                    </a:lnTo>
                    <a:lnTo>
                      <a:pt x="781" y="358"/>
                    </a:lnTo>
                    <a:lnTo>
                      <a:pt x="781" y="358"/>
                    </a:lnTo>
                    <a:lnTo>
                      <a:pt x="781" y="356"/>
                    </a:lnTo>
                    <a:lnTo>
                      <a:pt x="781" y="356"/>
                    </a:lnTo>
                    <a:lnTo>
                      <a:pt x="781" y="356"/>
                    </a:lnTo>
                    <a:lnTo>
                      <a:pt x="781" y="356"/>
                    </a:lnTo>
                    <a:lnTo>
                      <a:pt x="783" y="356"/>
                    </a:lnTo>
                    <a:lnTo>
                      <a:pt x="783" y="356"/>
                    </a:lnTo>
                    <a:lnTo>
                      <a:pt x="783" y="354"/>
                    </a:lnTo>
                    <a:lnTo>
                      <a:pt x="783" y="354"/>
                    </a:lnTo>
                    <a:lnTo>
                      <a:pt x="785" y="354"/>
                    </a:lnTo>
                    <a:lnTo>
                      <a:pt x="785" y="354"/>
                    </a:lnTo>
                    <a:lnTo>
                      <a:pt x="785" y="354"/>
                    </a:lnTo>
                    <a:lnTo>
                      <a:pt x="785" y="354"/>
                    </a:lnTo>
                    <a:lnTo>
                      <a:pt x="785" y="352"/>
                    </a:lnTo>
                    <a:lnTo>
                      <a:pt x="785" y="352"/>
                    </a:lnTo>
                    <a:lnTo>
                      <a:pt x="785" y="352"/>
                    </a:lnTo>
                    <a:lnTo>
                      <a:pt x="785" y="352"/>
                    </a:lnTo>
                    <a:lnTo>
                      <a:pt x="785" y="352"/>
                    </a:lnTo>
                    <a:lnTo>
                      <a:pt x="785" y="352"/>
                    </a:lnTo>
                    <a:lnTo>
                      <a:pt x="785" y="351"/>
                    </a:lnTo>
                    <a:lnTo>
                      <a:pt x="785" y="351"/>
                    </a:lnTo>
                    <a:lnTo>
                      <a:pt x="785" y="349"/>
                    </a:lnTo>
                    <a:lnTo>
                      <a:pt x="785" y="349"/>
                    </a:lnTo>
                    <a:lnTo>
                      <a:pt x="785" y="349"/>
                    </a:lnTo>
                    <a:lnTo>
                      <a:pt x="785" y="349"/>
                    </a:lnTo>
                    <a:lnTo>
                      <a:pt x="785" y="349"/>
                    </a:lnTo>
                    <a:lnTo>
                      <a:pt x="785" y="349"/>
                    </a:lnTo>
                    <a:lnTo>
                      <a:pt x="785" y="347"/>
                    </a:lnTo>
                    <a:lnTo>
                      <a:pt x="785" y="347"/>
                    </a:lnTo>
                    <a:lnTo>
                      <a:pt x="787" y="347"/>
                    </a:lnTo>
                    <a:lnTo>
                      <a:pt x="787" y="347"/>
                    </a:lnTo>
                    <a:lnTo>
                      <a:pt x="787" y="347"/>
                    </a:lnTo>
                    <a:lnTo>
                      <a:pt x="787" y="347"/>
                    </a:lnTo>
                    <a:lnTo>
                      <a:pt x="787" y="345"/>
                    </a:lnTo>
                    <a:lnTo>
                      <a:pt x="788" y="345"/>
                    </a:lnTo>
                    <a:lnTo>
                      <a:pt x="788" y="345"/>
                    </a:lnTo>
                    <a:lnTo>
                      <a:pt x="788" y="345"/>
                    </a:lnTo>
                    <a:lnTo>
                      <a:pt x="788" y="345"/>
                    </a:lnTo>
                    <a:lnTo>
                      <a:pt x="788" y="345"/>
                    </a:lnTo>
                    <a:lnTo>
                      <a:pt x="788" y="345"/>
                    </a:lnTo>
                    <a:lnTo>
                      <a:pt x="790" y="343"/>
                    </a:lnTo>
                    <a:lnTo>
                      <a:pt x="790" y="343"/>
                    </a:lnTo>
                    <a:lnTo>
                      <a:pt x="790" y="343"/>
                    </a:lnTo>
                    <a:lnTo>
                      <a:pt x="790" y="343"/>
                    </a:lnTo>
                    <a:lnTo>
                      <a:pt x="790" y="343"/>
                    </a:lnTo>
                    <a:lnTo>
                      <a:pt x="790" y="343"/>
                    </a:lnTo>
                    <a:lnTo>
                      <a:pt x="790" y="343"/>
                    </a:lnTo>
                    <a:lnTo>
                      <a:pt x="792" y="343"/>
                    </a:lnTo>
                    <a:lnTo>
                      <a:pt x="792" y="343"/>
                    </a:lnTo>
                    <a:lnTo>
                      <a:pt x="792" y="343"/>
                    </a:lnTo>
                    <a:lnTo>
                      <a:pt x="792" y="343"/>
                    </a:lnTo>
                    <a:lnTo>
                      <a:pt x="792" y="343"/>
                    </a:lnTo>
                    <a:lnTo>
                      <a:pt x="794" y="343"/>
                    </a:lnTo>
                    <a:lnTo>
                      <a:pt x="794" y="343"/>
                    </a:lnTo>
                    <a:lnTo>
                      <a:pt x="794" y="343"/>
                    </a:lnTo>
                    <a:lnTo>
                      <a:pt x="796" y="343"/>
                    </a:lnTo>
                    <a:lnTo>
                      <a:pt x="796" y="343"/>
                    </a:lnTo>
                    <a:lnTo>
                      <a:pt x="796" y="343"/>
                    </a:lnTo>
                    <a:lnTo>
                      <a:pt x="796" y="341"/>
                    </a:lnTo>
                    <a:lnTo>
                      <a:pt x="797" y="341"/>
                    </a:lnTo>
                    <a:lnTo>
                      <a:pt x="797" y="340"/>
                    </a:lnTo>
                    <a:lnTo>
                      <a:pt x="797" y="340"/>
                    </a:lnTo>
                    <a:lnTo>
                      <a:pt x="797" y="340"/>
                    </a:lnTo>
                    <a:lnTo>
                      <a:pt x="797" y="338"/>
                    </a:lnTo>
                    <a:lnTo>
                      <a:pt x="797" y="338"/>
                    </a:lnTo>
                    <a:lnTo>
                      <a:pt x="797" y="338"/>
                    </a:lnTo>
                    <a:lnTo>
                      <a:pt x="797" y="338"/>
                    </a:lnTo>
                    <a:lnTo>
                      <a:pt x="797" y="338"/>
                    </a:lnTo>
                    <a:lnTo>
                      <a:pt x="797" y="336"/>
                    </a:lnTo>
                    <a:lnTo>
                      <a:pt x="797" y="336"/>
                    </a:lnTo>
                    <a:lnTo>
                      <a:pt x="797" y="336"/>
                    </a:lnTo>
                    <a:lnTo>
                      <a:pt x="797" y="336"/>
                    </a:lnTo>
                    <a:lnTo>
                      <a:pt x="796" y="336"/>
                    </a:lnTo>
                    <a:lnTo>
                      <a:pt x="796" y="336"/>
                    </a:lnTo>
                    <a:lnTo>
                      <a:pt x="796" y="336"/>
                    </a:lnTo>
                    <a:lnTo>
                      <a:pt x="794" y="336"/>
                    </a:lnTo>
                    <a:lnTo>
                      <a:pt x="794" y="336"/>
                    </a:lnTo>
                    <a:lnTo>
                      <a:pt x="794" y="336"/>
                    </a:lnTo>
                    <a:lnTo>
                      <a:pt x="794" y="336"/>
                    </a:lnTo>
                    <a:lnTo>
                      <a:pt x="794" y="336"/>
                    </a:lnTo>
                    <a:lnTo>
                      <a:pt x="792" y="336"/>
                    </a:lnTo>
                    <a:lnTo>
                      <a:pt x="792" y="336"/>
                    </a:lnTo>
                    <a:lnTo>
                      <a:pt x="792" y="336"/>
                    </a:lnTo>
                    <a:lnTo>
                      <a:pt x="790" y="336"/>
                    </a:lnTo>
                    <a:lnTo>
                      <a:pt x="788" y="336"/>
                    </a:lnTo>
                    <a:lnTo>
                      <a:pt x="788" y="336"/>
                    </a:lnTo>
                    <a:lnTo>
                      <a:pt x="788" y="336"/>
                    </a:lnTo>
                    <a:lnTo>
                      <a:pt x="788" y="336"/>
                    </a:lnTo>
                    <a:lnTo>
                      <a:pt x="788" y="336"/>
                    </a:lnTo>
                    <a:lnTo>
                      <a:pt x="787" y="336"/>
                    </a:lnTo>
                    <a:lnTo>
                      <a:pt x="787" y="336"/>
                    </a:lnTo>
                    <a:lnTo>
                      <a:pt x="787" y="336"/>
                    </a:lnTo>
                    <a:lnTo>
                      <a:pt x="787" y="336"/>
                    </a:lnTo>
                    <a:lnTo>
                      <a:pt x="787" y="336"/>
                    </a:lnTo>
                    <a:lnTo>
                      <a:pt x="787" y="338"/>
                    </a:lnTo>
                    <a:lnTo>
                      <a:pt x="785" y="338"/>
                    </a:lnTo>
                    <a:lnTo>
                      <a:pt x="785" y="338"/>
                    </a:lnTo>
                    <a:lnTo>
                      <a:pt x="783" y="338"/>
                    </a:lnTo>
                    <a:lnTo>
                      <a:pt x="783" y="338"/>
                    </a:lnTo>
                    <a:lnTo>
                      <a:pt x="783" y="338"/>
                    </a:lnTo>
                    <a:lnTo>
                      <a:pt x="783" y="338"/>
                    </a:lnTo>
                    <a:lnTo>
                      <a:pt x="783" y="338"/>
                    </a:lnTo>
                    <a:lnTo>
                      <a:pt x="781" y="340"/>
                    </a:lnTo>
                    <a:lnTo>
                      <a:pt x="781" y="340"/>
                    </a:lnTo>
                    <a:lnTo>
                      <a:pt x="781" y="340"/>
                    </a:lnTo>
                    <a:lnTo>
                      <a:pt x="781" y="340"/>
                    </a:lnTo>
                    <a:lnTo>
                      <a:pt x="779" y="340"/>
                    </a:lnTo>
                    <a:lnTo>
                      <a:pt x="779" y="341"/>
                    </a:lnTo>
                    <a:lnTo>
                      <a:pt x="779" y="341"/>
                    </a:lnTo>
                    <a:lnTo>
                      <a:pt x="779" y="341"/>
                    </a:lnTo>
                    <a:lnTo>
                      <a:pt x="779" y="341"/>
                    </a:lnTo>
                    <a:lnTo>
                      <a:pt x="779" y="341"/>
                    </a:lnTo>
                    <a:lnTo>
                      <a:pt x="779" y="341"/>
                    </a:lnTo>
                    <a:lnTo>
                      <a:pt x="779" y="343"/>
                    </a:lnTo>
                    <a:lnTo>
                      <a:pt x="779" y="343"/>
                    </a:lnTo>
                    <a:lnTo>
                      <a:pt x="779" y="343"/>
                    </a:lnTo>
                    <a:lnTo>
                      <a:pt x="781" y="343"/>
                    </a:lnTo>
                    <a:lnTo>
                      <a:pt x="781" y="345"/>
                    </a:lnTo>
                    <a:lnTo>
                      <a:pt x="781" y="345"/>
                    </a:lnTo>
                    <a:lnTo>
                      <a:pt x="781" y="345"/>
                    </a:lnTo>
                    <a:lnTo>
                      <a:pt x="781" y="345"/>
                    </a:lnTo>
                    <a:lnTo>
                      <a:pt x="781" y="347"/>
                    </a:lnTo>
                    <a:lnTo>
                      <a:pt x="781" y="347"/>
                    </a:lnTo>
                    <a:lnTo>
                      <a:pt x="781" y="347"/>
                    </a:lnTo>
                    <a:lnTo>
                      <a:pt x="781" y="347"/>
                    </a:lnTo>
                    <a:lnTo>
                      <a:pt x="781" y="349"/>
                    </a:lnTo>
                    <a:lnTo>
                      <a:pt x="781" y="349"/>
                    </a:lnTo>
                    <a:lnTo>
                      <a:pt x="779" y="349"/>
                    </a:lnTo>
                    <a:lnTo>
                      <a:pt x="779" y="349"/>
                    </a:lnTo>
                    <a:lnTo>
                      <a:pt x="779" y="349"/>
                    </a:lnTo>
                    <a:lnTo>
                      <a:pt x="778" y="349"/>
                    </a:lnTo>
                    <a:lnTo>
                      <a:pt x="778" y="349"/>
                    </a:lnTo>
                    <a:lnTo>
                      <a:pt x="778" y="349"/>
                    </a:lnTo>
                    <a:lnTo>
                      <a:pt x="778" y="349"/>
                    </a:lnTo>
                    <a:lnTo>
                      <a:pt x="776" y="347"/>
                    </a:lnTo>
                    <a:lnTo>
                      <a:pt x="776" y="347"/>
                    </a:lnTo>
                    <a:lnTo>
                      <a:pt x="776" y="347"/>
                    </a:lnTo>
                    <a:lnTo>
                      <a:pt x="776" y="347"/>
                    </a:lnTo>
                    <a:lnTo>
                      <a:pt x="776" y="347"/>
                    </a:lnTo>
                    <a:lnTo>
                      <a:pt x="776" y="347"/>
                    </a:lnTo>
                    <a:lnTo>
                      <a:pt x="776" y="347"/>
                    </a:lnTo>
                    <a:lnTo>
                      <a:pt x="776" y="347"/>
                    </a:lnTo>
                    <a:lnTo>
                      <a:pt x="774" y="345"/>
                    </a:lnTo>
                    <a:lnTo>
                      <a:pt x="774" y="345"/>
                    </a:lnTo>
                    <a:lnTo>
                      <a:pt x="774" y="343"/>
                    </a:lnTo>
                    <a:lnTo>
                      <a:pt x="774" y="343"/>
                    </a:lnTo>
                    <a:lnTo>
                      <a:pt x="774" y="343"/>
                    </a:lnTo>
                    <a:lnTo>
                      <a:pt x="772" y="341"/>
                    </a:lnTo>
                    <a:lnTo>
                      <a:pt x="772" y="341"/>
                    </a:lnTo>
                    <a:lnTo>
                      <a:pt x="772" y="341"/>
                    </a:lnTo>
                    <a:lnTo>
                      <a:pt x="772" y="341"/>
                    </a:lnTo>
                    <a:lnTo>
                      <a:pt x="772" y="341"/>
                    </a:lnTo>
                    <a:lnTo>
                      <a:pt x="770" y="341"/>
                    </a:lnTo>
                    <a:lnTo>
                      <a:pt x="770" y="340"/>
                    </a:lnTo>
                    <a:lnTo>
                      <a:pt x="770" y="340"/>
                    </a:lnTo>
                    <a:lnTo>
                      <a:pt x="769" y="340"/>
                    </a:lnTo>
                    <a:lnTo>
                      <a:pt x="769" y="340"/>
                    </a:lnTo>
                    <a:lnTo>
                      <a:pt x="769" y="340"/>
                    </a:lnTo>
                    <a:lnTo>
                      <a:pt x="769" y="340"/>
                    </a:lnTo>
                    <a:lnTo>
                      <a:pt x="769" y="340"/>
                    </a:lnTo>
                    <a:lnTo>
                      <a:pt x="769" y="340"/>
                    </a:lnTo>
                    <a:lnTo>
                      <a:pt x="767" y="340"/>
                    </a:lnTo>
                    <a:lnTo>
                      <a:pt x="767" y="340"/>
                    </a:lnTo>
                    <a:lnTo>
                      <a:pt x="767" y="340"/>
                    </a:lnTo>
                    <a:lnTo>
                      <a:pt x="767" y="340"/>
                    </a:lnTo>
                    <a:lnTo>
                      <a:pt x="767" y="338"/>
                    </a:lnTo>
                    <a:lnTo>
                      <a:pt x="767" y="338"/>
                    </a:lnTo>
                    <a:lnTo>
                      <a:pt x="767" y="338"/>
                    </a:lnTo>
                    <a:lnTo>
                      <a:pt x="767" y="338"/>
                    </a:lnTo>
                    <a:lnTo>
                      <a:pt x="767" y="336"/>
                    </a:lnTo>
                    <a:lnTo>
                      <a:pt x="767" y="336"/>
                    </a:lnTo>
                    <a:lnTo>
                      <a:pt x="767" y="336"/>
                    </a:lnTo>
                    <a:lnTo>
                      <a:pt x="767" y="336"/>
                    </a:lnTo>
                    <a:lnTo>
                      <a:pt x="767" y="334"/>
                    </a:lnTo>
                    <a:lnTo>
                      <a:pt x="767" y="334"/>
                    </a:lnTo>
                    <a:lnTo>
                      <a:pt x="765" y="334"/>
                    </a:lnTo>
                    <a:lnTo>
                      <a:pt x="765" y="334"/>
                    </a:lnTo>
                    <a:lnTo>
                      <a:pt x="765" y="334"/>
                    </a:lnTo>
                    <a:lnTo>
                      <a:pt x="765" y="334"/>
                    </a:lnTo>
                    <a:lnTo>
                      <a:pt x="765" y="334"/>
                    </a:lnTo>
                    <a:lnTo>
                      <a:pt x="763" y="334"/>
                    </a:lnTo>
                    <a:lnTo>
                      <a:pt x="763" y="336"/>
                    </a:lnTo>
                    <a:lnTo>
                      <a:pt x="763" y="336"/>
                    </a:lnTo>
                    <a:lnTo>
                      <a:pt x="763" y="336"/>
                    </a:lnTo>
                    <a:lnTo>
                      <a:pt x="763" y="336"/>
                    </a:lnTo>
                    <a:lnTo>
                      <a:pt x="761" y="336"/>
                    </a:lnTo>
                    <a:lnTo>
                      <a:pt x="761" y="336"/>
                    </a:lnTo>
                    <a:lnTo>
                      <a:pt x="761" y="336"/>
                    </a:lnTo>
                    <a:lnTo>
                      <a:pt x="761" y="334"/>
                    </a:lnTo>
                    <a:lnTo>
                      <a:pt x="759" y="334"/>
                    </a:lnTo>
                    <a:lnTo>
                      <a:pt x="759" y="334"/>
                    </a:lnTo>
                    <a:lnTo>
                      <a:pt x="759" y="334"/>
                    </a:lnTo>
                    <a:lnTo>
                      <a:pt x="759" y="334"/>
                    </a:lnTo>
                    <a:lnTo>
                      <a:pt x="759" y="334"/>
                    </a:lnTo>
                    <a:lnTo>
                      <a:pt x="758" y="334"/>
                    </a:lnTo>
                    <a:lnTo>
                      <a:pt x="758" y="334"/>
                    </a:lnTo>
                    <a:lnTo>
                      <a:pt x="758" y="332"/>
                    </a:lnTo>
                    <a:lnTo>
                      <a:pt x="758" y="332"/>
                    </a:lnTo>
                    <a:lnTo>
                      <a:pt x="758" y="332"/>
                    </a:lnTo>
                    <a:lnTo>
                      <a:pt x="758" y="332"/>
                    </a:lnTo>
                    <a:lnTo>
                      <a:pt x="758" y="332"/>
                    </a:lnTo>
                    <a:lnTo>
                      <a:pt x="758" y="332"/>
                    </a:lnTo>
                    <a:lnTo>
                      <a:pt x="758" y="331"/>
                    </a:lnTo>
                    <a:lnTo>
                      <a:pt x="758" y="331"/>
                    </a:lnTo>
                    <a:lnTo>
                      <a:pt x="758" y="331"/>
                    </a:lnTo>
                    <a:lnTo>
                      <a:pt x="758" y="331"/>
                    </a:lnTo>
                    <a:lnTo>
                      <a:pt x="758" y="329"/>
                    </a:lnTo>
                    <a:lnTo>
                      <a:pt x="758" y="329"/>
                    </a:lnTo>
                    <a:lnTo>
                      <a:pt x="758" y="329"/>
                    </a:lnTo>
                    <a:lnTo>
                      <a:pt x="759" y="329"/>
                    </a:lnTo>
                    <a:lnTo>
                      <a:pt x="759" y="329"/>
                    </a:lnTo>
                    <a:lnTo>
                      <a:pt x="759" y="329"/>
                    </a:lnTo>
                    <a:lnTo>
                      <a:pt x="759" y="327"/>
                    </a:lnTo>
                    <a:lnTo>
                      <a:pt x="759" y="327"/>
                    </a:lnTo>
                    <a:lnTo>
                      <a:pt x="759" y="327"/>
                    </a:lnTo>
                    <a:lnTo>
                      <a:pt x="761" y="327"/>
                    </a:lnTo>
                    <a:lnTo>
                      <a:pt x="761" y="327"/>
                    </a:lnTo>
                    <a:lnTo>
                      <a:pt x="763" y="327"/>
                    </a:lnTo>
                    <a:lnTo>
                      <a:pt x="763" y="327"/>
                    </a:lnTo>
                    <a:lnTo>
                      <a:pt x="763" y="327"/>
                    </a:lnTo>
                    <a:lnTo>
                      <a:pt x="763" y="325"/>
                    </a:lnTo>
                    <a:lnTo>
                      <a:pt x="765" y="325"/>
                    </a:lnTo>
                    <a:lnTo>
                      <a:pt x="765" y="325"/>
                    </a:lnTo>
                    <a:lnTo>
                      <a:pt x="765" y="325"/>
                    </a:lnTo>
                    <a:lnTo>
                      <a:pt x="765" y="325"/>
                    </a:lnTo>
                    <a:lnTo>
                      <a:pt x="765" y="325"/>
                    </a:lnTo>
                    <a:lnTo>
                      <a:pt x="765" y="325"/>
                    </a:lnTo>
                    <a:lnTo>
                      <a:pt x="765" y="325"/>
                    </a:lnTo>
                    <a:lnTo>
                      <a:pt x="765" y="325"/>
                    </a:lnTo>
                    <a:lnTo>
                      <a:pt x="765" y="323"/>
                    </a:lnTo>
                    <a:lnTo>
                      <a:pt x="765" y="322"/>
                    </a:lnTo>
                    <a:lnTo>
                      <a:pt x="765" y="320"/>
                    </a:lnTo>
                    <a:lnTo>
                      <a:pt x="765" y="320"/>
                    </a:lnTo>
                    <a:lnTo>
                      <a:pt x="765" y="320"/>
                    </a:lnTo>
                    <a:lnTo>
                      <a:pt x="765" y="320"/>
                    </a:lnTo>
                    <a:lnTo>
                      <a:pt x="765" y="318"/>
                    </a:lnTo>
                    <a:lnTo>
                      <a:pt x="765" y="318"/>
                    </a:lnTo>
                    <a:lnTo>
                      <a:pt x="763" y="318"/>
                    </a:lnTo>
                    <a:lnTo>
                      <a:pt x="761" y="318"/>
                    </a:lnTo>
                    <a:lnTo>
                      <a:pt x="761" y="320"/>
                    </a:lnTo>
                    <a:lnTo>
                      <a:pt x="761" y="320"/>
                    </a:lnTo>
                    <a:lnTo>
                      <a:pt x="761" y="320"/>
                    </a:lnTo>
                    <a:lnTo>
                      <a:pt x="759" y="320"/>
                    </a:lnTo>
                    <a:lnTo>
                      <a:pt x="759" y="322"/>
                    </a:lnTo>
                    <a:lnTo>
                      <a:pt x="759" y="322"/>
                    </a:lnTo>
                    <a:lnTo>
                      <a:pt x="759" y="322"/>
                    </a:lnTo>
                    <a:lnTo>
                      <a:pt x="758" y="323"/>
                    </a:lnTo>
                    <a:lnTo>
                      <a:pt x="758" y="323"/>
                    </a:lnTo>
                    <a:lnTo>
                      <a:pt x="758" y="323"/>
                    </a:lnTo>
                    <a:lnTo>
                      <a:pt x="758" y="323"/>
                    </a:lnTo>
                    <a:lnTo>
                      <a:pt x="758" y="323"/>
                    </a:lnTo>
                    <a:lnTo>
                      <a:pt x="758" y="323"/>
                    </a:lnTo>
                    <a:lnTo>
                      <a:pt x="756" y="323"/>
                    </a:lnTo>
                    <a:lnTo>
                      <a:pt x="756" y="323"/>
                    </a:lnTo>
                    <a:lnTo>
                      <a:pt x="756" y="323"/>
                    </a:lnTo>
                    <a:lnTo>
                      <a:pt x="756" y="323"/>
                    </a:lnTo>
                    <a:lnTo>
                      <a:pt x="756" y="323"/>
                    </a:lnTo>
                    <a:lnTo>
                      <a:pt x="756" y="323"/>
                    </a:lnTo>
                    <a:lnTo>
                      <a:pt x="756" y="323"/>
                    </a:lnTo>
                    <a:lnTo>
                      <a:pt x="756" y="323"/>
                    </a:lnTo>
                    <a:lnTo>
                      <a:pt x="756" y="323"/>
                    </a:lnTo>
                    <a:lnTo>
                      <a:pt x="756" y="322"/>
                    </a:lnTo>
                    <a:lnTo>
                      <a:pt x="756" y="322"/>
                    </a:lnTo>
                    <a:lnTo>
                      <a:pt x="758" y="320"/>
                    </a:lnTo>
                    <a:lnTo>
                      <a:pt x="758" y="318"/>
                    </a:lnTo>
                    <a:lnTo>
                      <a:pt x="758" y="318"/>
                    </a:lnTo>
                    <a:lnTo>
                      <a:pt x="758" y="316"/>
                    </a:lnTo>
                    <a:lnTo>
                      <a:pt x="758" y="314"/>
                    </a:lnTo>
                    <a:lnTo>
                      <a:pt x="758" y="314"/>
                    </a:lnTo>
                    <a:lnTo>
                      <a:pt x="758" y="314"/>
                    </a:lnTo>
                    <a:lnTo>
                      <a:pt x="758" y="314"/>
                    </a:lnTo>
                    <a:lnTo>
                      <a:pt x="756" y="314"/>
                    </a:lnTo>
                    <a:lnTo>
                      <a:pt x="756" y="313"/>
                    </a:lnTo>
                    <a:lnTo>
                      <a:pt x="758" y="313"/>
                    </a:lnTo>
                    <a:lnTo>
                      <a:pt x="758" y="313"/>
                    </a:lnTo>
                    <a:lnTo>
                      <a:pt x="756" y="311"/>
                    </a:lnTo>
                    <a:lnTo>
                      <a:pt x="756" y="311"/>
                    </a:lnTo>
                    <a:lnTo>
                      <a:pt x="756" y="311"/>
                    </a:lnTo>
                    <a:lnTo>
                      <a:pt x="756" y="311"/>
                    </a:lnTo>
                    <a:lnTo>
                      <a:pt x="756" y="309"/>
                    </a:lnTo>
                    <a:lnTo>
                      <a:pt x="756" y="309"/>
                    </a:lnTo>
                    <a:lnTo>
                      <a:pt x="754" y="309"/>
                    </a:lnTo>
                    <a:lnTo>
                      <a:pt x="754" y="309"/>
                    </a:lnTo>
                    <a:lnTo>
                      <a:pt x="754" y="309"/>
                    </a:lnTo>
                    <a:lnTo>
                      <a:pt x="754" y="309"/>
                    </a:lnTo>
                    <a:lnTo>
                      <a:pt x="752" y="311"/>
                    </a:lnTo>
                    <a:lnTo>
                      <a:pt x="752" y="311"/>
                    </a:lnTo>
                    <a:lnTo>
                      <a:pt x="750" y="311"/>
                    </a:lnTo>
                    <a:lnTo>
                      <a:pt x="750" y="311"/>
                    </a:lnTo>
                    <a:lnTo>
                      <a:pt x="750" y="311"/>
                    </a:lnTo>
                    <a:lnTo>
                      <a:pt x="750" y="311"/>
                    </a:lnTo>
                    <a:lnTo>
                      <a:pt x="749" y="313"/>
                    </a:lnTo>
                    <a:lnTo>
                      <a:pt x="749" y="313"/>
                    </a:lnTo>
                    <a:lnTo>
                      <a:pt x="747" y="313"/>
                    </a:lnTo>
                    <a:lnTo>
                      <a:pt x="747" y="311"/>
                    </a:lnTo>
                    <a:lnTo>
                      <a:pt x="745" y="311"/>
                    </a:lnTo>
                    <a:lnTo>
                      <a:pt x="745" y="311"/>
                    </a:lnTo>
                    <a:lnTo>
                      <a:pt x="745" y="311"/>
                    </a:lnTo>
                    <a:lnTo>
                      <a:pt x="745" y="311"/>
                    </a:lnTo>
                    <a:lnTo>
                      <a:pt x="745" y="311"/>
                    </a:lnTo>
                    <a:lnTo>
                      <a:pt x="743" y="311"/>
                    </a:lnTo>
                    <a:lnTo>
                      <a:pt x="743" y="311"/>
                    </a:lnTo>
                    <a:lnTo>
                      <a:pt x="743" y="311"/>
                    </a:lnTo>
                    <a:lnTo>
                      <a:pt x="743" y="311"/>
                    </a:lnTo>
                    <a:lnTo>
                      <a:pt x="741" y="309"/>
                    </a:lnTo>
                    <a:lnTo>
                      <a:pt x="741" y="309"/>
                    </a:lnTo>
                    <a:lnTo>
                      <a:pt x="741" y="309"/>
                    </a:lnTo>
                    <a:lnTo>
                      <a:pt x="740" y="309"/>
                    </a:lnTo>
                    <a:lnTo>
                      <a:pt x="740" y="309"/>
                    </a:lnTo>
                    <a:lnTo>
                      <a:pt x="740" y="309"/>
                    </a:lnTo>
                    <a:lnTo>
                      <a:pt x="740" y="309"/>
                    </a:lnTo>
                    <a:lnTo>
                      <a:pt x="740" y="307"/>
                    </a:lnTo>
                    <a:lnTo>
                      <a:pt x="740" y="307"/>
                    </a:lnTo>
                    <a:lnTo>
                      <a:pt x="740" y="307"/>
                    </a:lnTo>
                    <a:lnTo>
                      <a:pt x="741" y="305"/>
                    </a:lnTo>
                    <a:lnTo>
                      <a:pt x="741" y="305"/>
                    </a:lnTo>
                    <a:lnTo>
                      <a:pt x="741" y="305"/>
                    </a:lnTo>
                    <a:lnTo>
                      <a:pt x="741" y="305"/>
                    </a:lnTo>
                    <a:lnTo>
                      <a:pt x="741" y="305"/>
                    </a:lnTo>
                    <a:lnTo>
                      <a:pt x="743" y="305"/>
                    </a:lnTo>
                    <a:lnTo>
                      <a:pt x="743" y="305"/>
                    </a:lnTo>
                    <a:lnTo>
                      <a:pt x="743" y="305"/>
                    </a:lnTo>
                    <a:lnTo>
                      <a:pt x="745" y="305"/>
                    </a:lnTo>
                    <a:lnTo>
                      <a:pt x="745" y="305"/>
                    </a:lnTo>
                    <a:lnTo>
                      <a:pt x="747" y="305"/>
                    </a:lnTo>
                    <a:lnTo>
                      <a:pt x="747" y="305"/>
                    </a:lnTo>
                    <a:lnTo>
                      <a:pt x="747" y="305"/>
                    </a:lnTo>
                    <a:lnTo>
                      <a:pt x="747" y="305"/>
                    </a:lnTo>
                    <a:lnTo>
                      <a:pt x="749" y="305"/>
                    </a:lnTo>
                    <a:lnTo>
                      <a:pt x="749" y="305"/>
                    </a:lnTo>
                    <a:lnTo>
                      <a:pt x="749" y="305"/>
                    </a:lnTo>
                    <a:lnTo>
                      <a:pt x="749" y="305"/>
                    </a:lnTo>
                    <a:lnTo>
                      <a:pt x="749" y="305"/>
                    </a:lnTo>
                    <a:lnTo>
                      <a:pt x="750" y="303"/>
                    </a:lnTo>
                    <a:lnTo>
                      <a:pt x="750" y="303"/>
                    </a:lnTo>
                    <a:lnTo>
                      <a:pt x="752" y="303"/>
                    </a:lnTo>
                    <a:lnTo>
                      <a:pt x="752" y="303"/>
                    </a:lnTo>
                    <a:lnTo>
                      <a:pt x="752" y="303"/>
                    </a:lnTo>
                    <a:lnTo>
                      <a:pt x="752" y="303"/>
                    </a:lnTo>
                    <a:lnTo>
                      <a:pt x="752" y="303"/>
                    </a:lnTo>
                    <a:lnTo>
                      <a:pt x="752" y="303"/>
                    </a:lnTo>
                    <a:lnTo>
                      <a:pt x="754" y="302"/>
                    </a:lnTo>
                    <a:lnTo>
                      <a:pt x="754" y="302"/>
                    </a:lnTo>
                    <a:lnTo>
                      <a:pt x="754" y="302"/>
                    </a:lnTo>
                    <a:lnTo>
                      <a:pt x="754" y="302"/>
                    </a:lnTo>
                    <a:lnTo>
                      <a:pt x="754" y="302"/>
                    </a:lnTo>
                    <a:lnTo>
                      <a:pt x="754" y="300"/>
                    </a:lnTo>
                    <a:lnTo>
                      <a:pt x="754" y="300"/>
                    </a:lnTo>
                    <a:lnTo>
                      <a:pt x="754" y="300"/>
                    </a:lnTo>
                    <a:lnTo>
                      <a:pt x="754" y="298"/>
                    </a:lnTo>
                    <a:lnTo>
                      <a:pt x="752" y="298"/>
                    </a:lnTo>
                    <a:lnTo>
                      <a:pt x="752" y="298"/>
                    </a:lnTo>
                    <a:lnTo>
                      <a:pt x="752" y="298"/>
                    </a:lnTo>
                    <a:lnTo>
                      <a:pt x="752" y="298"/>
                    </a:lnTo>
                    <a:lnTo>
                      <a:pt x="750" y="300"/>
                    </a:lnTo>
                    <a:lnTo>
                      <a:pt x="750" y="300"/>
                    </a:lnTo>
                    <a:lnTo>
                      <a:pt x="750" y="300"/>
                    </a:lnTo>
                    <a:lnTo>
                      <a:pt x="750" y="300"/>
                    </a:lnTo>
                    <a:lnTo>
                      <a:pt x="750" y="300"/>
                    </a:lnTo>
                    <a:lnTo>
                      <a:pt x="749" y="300"/>
                    </a:lnTo>
                    <a:lnTo>
                      <a:pt x="747" y="300"/>
                    </a:lnTo>
                    <a:lnTo>
                      <a:pt x="747" y="300"/>
                    </a:lnTo>
                    <a:lnTo>
                      <a:pt x="747" y="300"/>
                    </a:lnTo>
                    <a:lnTo>
                      <a:pt x="747" y="300"/>
                    </a:lnTo>
                    <a:lnTo>
                      <a:pt x="747" y="300"/>
                    </a:lnTo>
                    <a:lnTo>
                      <a:pt x="747" y="300"/>
                    </a:lnTo>
                    <a:lnTo>
                      <a:pt x="747" y="298"/>
                    </a:lnTo>
                    <a:lnTo>
                      <a:pt x="745" y="296"/>
                    </a:lnTo>
                    <a:lnTo>
                      <a:pt x="745" y="296"/>
                    </a:lnTo>
                    <a:lnTo>
                      <a:pt x="745" y="296"/>
                    </a:lnTo>
                    <a:lnTo>
                      <a:pt x="745" y="294"/>
                    </a:lnTo>
                    <a:lnTo>
                      <a:pt x="745" y="294"/>
                    </a:lnTo>
                    <a:lnTo>
                      <a:pt x="745" y="294"/>
                    </a:lnTo>
                    <a:lnTo>
                      <a:pt x="745" y="294"/>
                    </a:lnTo>
                    <a:lnTo>
                      <a:pt x="743" y="293"/>
                    </a:lnTo>
                    <a:lnTo>
                      <a:pt x="743" y="293"/>
                    </a:lnTo>
                    <a:lnTo>
                      <a:pt x="743" y="291"/>
                    </a:lnTo>
                    <a:lnTo>
                      <a:pt x="743" y="291"/>
                    </a:lnTo>
                    <a:lnTo>
                      <a:pt x="743" y="289"/>
                    </a:lnTo>
                    <a:lnTo>
                      <a:pt x="743" y="289"/>
                    </a:lnTo>
                    <a:lnTo>
                      <a:pt x="743" y="289"/>
                    </a:lnTo>
                    <a:lnTo>
                      <a:pt x="743" y="289"/>
                    </a:lnTo>
                    <a:lnTo>
                      <a:pt x="743" y="287"/>
                    </a:lnTo>
                    <a:lnTo>
                      <a:pt x="743" y="287"/>
                    </a:lnTo>
                    <a:lnTo>
                      <a:pt x="745" y="287"/>
                    </a:lnTo>
                    <a:lnTo>
                      <a:pt x="745" y="285"/>
                    </a:lnTo>
                    <a:lnTo>
                      <a:pt x="743" y="285"/>
                    </a:lnTo>
                    <a:lnTo>
                      <a:pt x="743" y="285"/>
                    </a:lnTo>
                    <a:lnTo>
                      <a:pt x="743" y="285"/>
                    </a:lnTo>
                    <a:lnTo>
                      <a:pt x="743" y="285"/>
                    </a:lnTo>
                    <a:lnTo>
                      <a:pt x="743" y="284"/>
                    </a:lnTo>
                    <a:lnTo>
                      <a:pt x="741" y="284"/>
                    </a:lnTo>
                    <a:lnTo>
                      <a:pt x="741" y="285"/>
                    </a:lnTo>
                    <a:lnTo>
                      <a:pt x="741" y="285"/>
                    </a:lnTo>
                    <a:lnTo>
                      <a:pt x="740" y="285"/>
                    </a:lnTo>
                    <a:lnTo>
                      <a:pt x="738" y="285"/>
                    </a:lnTo>
                    <a:lnTo>
                      <a:pt x="738" y="285"/>
                    </a:lnTo>
                    <a:lnTo>
                      <a:pt x="736" y="285"/>
                    </a:lnTo>
                    <a:lnTo>
                      <a:pt x="734" y="287"/>
                    </a:lnTo>
                    <a:lnTo>
                      <a:pt x="732" y="287"/>
                    </a:lnTo>
                    <a:lnTo>
                      <a:pt x="732" y="287"/>
                    </a:lnTo>
                    <a:lnTo>
                      <a:pt x="732" y="287"/>
                    </a:lnTo>
                    <a:lnTo>
                      <a:pt x="732" y="289"/>
                    </a:lnTo>
                    <a:lnTo>
                      <a:pt x="731" y="289"/>
                    </a:lnTo>
                    <a:lnTo>
                      <a:pt x="731" y="289"/>
                    </a:lnTo>
                    <a:lnTo>
                      <a:pt x="729" y="289"/>
                    </a:lnTo>
                    <a:lnTo>
                      <a:pt x="729" y="289"/>
                    </a:lnTo>
                    <a:lnTo>
                      <a:pt x="727" y="289"/>
                    </a:lnTo>
                    <a:lnTo>
                      <a:pt x="727" y="289"/>
                    </a:lnTo>
                    <a:lnTo>
                      <a:pt x="727" y="289"/>
                    </a:lnTo>
                    <a:lnTo>
                      <a:pt x="725" y="289"/>
                    </a:lnTo>
                    <a:lnTo>
                      <a:pt x="725" y="289"/>
                    </a:lnTo>
                    <a:lnTo>
                      <a:pt x="725" y="289"/>
                    </a:lnTo>
                    <a:lnTo>
                      <a:pt x="725" y="287"/>
                    </a:lnTo>
                    <a:lnTo>
                      <a:pt x="725" y="287"/>
                    </a:lnTo>
                    <a:lnTo>
                      <a:pt x="725" y="287"/>
                    </a:lnTo>
                    <a:lnTo>
                      <a:pt x="725" y="287"/>
                    </a:lnTo>
                    <a:lnTo>
                      <a:pt x="725" y="287"/>
                    </a:lnTo>
                    <a:lnTo>
                      <a:pt x="725" y="285"/>
                    </a:lnTo>
                    <a:lnTo>
                      <a:pt x="727" y="285"/>
                    </a:lnTo>
                    <a:lnTo>
                      <a:pt x="727" y="285"/>
                    </a:lnTo>
                    <a:lnTo>
                      <a:pt x="727" y="285"/>
                    </a:lnTo>
                    <a:lnTo>
                      <a:pt x="727" y="285"/>
                    </a:lnTo>
                    <a:lnTo>
                      <a:pt x="727" y="285"/>
                    </a:lnTo>
                    <a:lnTo>
                      <a:pt x="729" y="285"/>
                    </a:lnTo>
                    <a:lnTo>
                      <a:pt x="729" y="285"/>
                    </a:lnTo>
                    <a:lnTo>
                      <a:pt x="729" y="285"/>
                    </a:lnTo>
                    <a:lnTo>
                      <a:pt x="729" y="285"/>
                    </a:lnTo>
                    <a:lnTo>
                      <a:pt x="729" y="285"/>
                    </a:lnTo>
                    <a:lnTo>
                      <a:pt x="731" y="285"/>
                    </a:lnTo>
                    <a:lnTo>
                      <a:pt x="731" y="284"/>
                    </a:lnTo>
                    <a:lnTo>
                      <a:pt x="731" y="284"/>
                    </a:lnTo>
                    <a:lnTo>
                      <a:pt x="731" y="284"/>
                    </a:lnTo>
                    <a:lnTo>
                      <a:pt x="731" y="284"/>
                    </a:lnTo>
                    <a:lnTo>
                      <a:pt x="731" y="284"/>
                    </a:lnTo>
                    <a:lnTo>
                      <a:pt x="729" y="284"/>
                    </a:lnTo>
                    <a:lnTo>
                      <a:pt x="729" y="284"/>
                    </a:lnTo>
                    <a:lnTo>
                      <a:pt x="729" y="282"/>
                    </a:lnTo>
                    <a:lnTo>
                      <a:pt x="729" y="282"/>
                    </a:lnTo>
                    <a:lnTo>
                      <a:pt x="729" y="282"/>
                    </a:lnTo>
                    <a:lnTo>
                      <a:pt x="727" y="282"/>
                    </a:lnTo>
                    <a:lnTo>
                      <a:pt x="727" y="280"/>
                    </a:lnTo>
                    <a:lnTo>
                      <a:pt x="727" y="280"/>
                    </a:lnTo>
                    <a:lnTo>
                      <a:pt x="727" y="280"/>
                    </a:lnTo>
                    <a:lnTo>
                      <a:pt x="727" y="280"/>
                    </a:lnTo>
                    <a:lnTo>
                      <a:pt x="727" y="278"/>
                    </a:lnTo>
                    <a:lnTo>
                      <a:pt x="727" y="278"/>
                    </a:lnTo>
                    <a:lnTo>
                      <a:pt x="727" y="278"/>
                    </a:lnTo>
                    <a:lnTo>
                      <a:pt x="727" y="278"/>
                    </a:lnTo>
                    <a:lnTo>
                      <a:pt x="727" y="278"/>
                    </a:lnTo>
                    <a:lnTo>
                      <a:pt x="727" y="278"/>
                    </a:lnTo>
                    <a:lnTo>
                      <a:pt x="727" y="276"/>
                    </a:lnTo>
                    <a:lnTo>
                      <a:pt x="727" y="276"/>
                    </a:lnTo>
                    <a:lnTo>
                      <a:pt x="725" y="276"/>
                    </a:lnTo>
                    <a:lnTo>
                      <a:pt x="725" y="275"/>
                    </a:lnTo>
                    <a:lnTo>
                      <a:pt x="725" y="275"/>
                    </a:lnTo>
                    <a:lnTo>
                      <a:pt x="725" y="275"/>
                    </a:lnTo>
                    <a:lnTo>
                      <a:pt x="725" y="273"/>
                    </a:lnTo>
                    <a:lnTo>
                      <a:pt x="725" y="273"/>
                    </a:lnTo>
                    <a:lnTo>
                      <a:pt x="725" y="273"/>
                    </a:lnTo>
                    <a:lnTo>
                      <a:pt x="727" y="271"/>
                    </a:lnTo>
                    <a:lnTo>
                      <a:pt x="727" y="271"/>
                    </a:lnTo>
                    <a:lnTo>
                      <a:pt x="727" y="271"/>
                    </a:lnTo>
                    <a:lnTo>
                      <a:pt x="727" y="269"/>
                    </a:lnTo>
                    <a:lnTo>
                      <a:pt x="727" y="269"/>
                    </a:lnTo>
                    <a:lnTo>
                      <a:pt x="727" y="267"/>
                    </a:lnTo>
                    <a:lnTo>
                      <a:pt x="727" y="267"/>
                    </a:lnTo>
                    <a:lnTo>
                      <a:pt x="725" y="267"/>
                    </a:lnTo>
                    <a:lnTo>
                      <a:pt x="725" y="265"/>
                    </a:lnTo>
                    <a:lnTo>
                      <a:pt x="725" y="265"/>
                    </a:lnTo>
                    <a:lnTo>
                      <a:pt x="725" y="265"/>
                    </a:lnTo>
                    <a:lnTo>
                      <a:pt x="723" y="265"/>
                    </a:lnTo>
                    <a:lnTo>
                      <a:pt x="723" y="265"/>
                    </a:lnTo>
                    <a:lnTo>
                      <a:pt x="721" y="267"/>
                    </a:lnTo>
                    <a:lnTo>
                      <a:pt x="721" y="267"/>
                    </a:lnTo>
                    <a:lnTo>
                      <a:pt x="721" y="267"/>
                    </a:lnTo>
                    <a:lnTo>
                      <a:pt x="721" y="267"/>
                    </a:lnTo>
                    <a:lnTo>
                      <a:pt x="721" y="267"/>
                    </a:lnTo>
                    <a:lnTo>
                      <a:pt x="721" y="267"/>
                    </a:lnTo>
                    <a:lnTo>
                      <a:pt x="721" y="269"/>
                    </a:lnTo>
                    <a:lnTo>
                      <a:pt x="721" y="269"/>
                    </a:lnTo>
                    <a:lnTo>
                      <a:pt x="721" y="269"/>
                    </a:lnTo>
                    <a:lnTo>
                      <a:pt x="721" y="269"/>
                    </a:lnTo>
                    <a:lnTo>
                      <a:pt x="720" y="271"/>
                    </a:lnTo>
                    <a:lnTo>
                      <a:pt x="718" y="271"/>
                    </a:lnTo>
                    <a:lnTo>
                      <a:pt x="718" y="273"/>
                    </a:lnTo>
                    <a:lnTo>
                      <a:pt x="716" y="273"/>
                    </a:lnTo>
                    <a:lnTo>
                      <a:pt x="716" y="275"/>
                    </a:lnTo>
                    <a:lnTo>
                      <a:pt x="716" y="275"/>
                    </a:lnTo>
                    <a:lnTo>
                      <a:pt x="716" y="276"/>
                    </a:lnTo>
                    <a:lnTo>
                      <a:pt x="716" y="276"/>
                    </a:lnTo>
                    <a:lnTo>
                      <a:pt x="716" y="276"/>
                    </a:lnTo>
                    <a:lnTo>
                      <a:pt x="714" y="278"/>
                    </a:lnTo>
                    <a:lnTo>
                      <a:pt x="714" y="278"/>
                    </a:lnTo>
                    <a:lnTo>
                      <a:pt x="712" y="278"/>
                    </a:lnTo>
                    <a:lnTo>
                      <a:pt x="712" y="278"/>
                    </a:lnTo>
                    <a:lnTo>
                      <a:pt x="712" y="280"/>
                    </a:lnTo>
                    <a:lnTo>
                      <a:pt x="712" y="280"/>
                    </a:lnTo>
                    <a:lnTo>
                      <a:pt x="711" y="280"/>
                    </a:lnTo>
                    <a:lnTo>
                      <a:pt x="711" y="278"/>
                    </a:lnTo>
                    <a:lnTo>
                      <a:pt x="711" y="278"/>
                    </a:lnTo>
                    <a:lnTo>
                      <a:pt x="711" y="278"/>
                    </a:lnTo>
                    <a:lnTo>
                      <a:pt x="711" y="278"/>
                    </a:lnTo>
                    <a:lnTo>
                      <a:pt x="711" y="276"/>
                    </a:lnTo>
                    <a:lnTo>
                      <a:pt x="711" y="276"/>
                    </a:lnTo>
                    <a:lnTo>
                      <a:pt x="711" y="276"/>
                    </a:lnTo>
                    <a:lnTo>
                      <a:pt x="712" y="276"/>
                    </a:lnTo>
                    <a:lnTo>
                      <a:pt x="712" y="275"/>
                    </a:lnTo>
                    <a:lnTo>
                      <a:pt x="712" y="275"/>
                    </a:lnTo>
                    <a:lnTo>
                      <a:pt x="712" y="273"/>
                    </a:lnTo>
                    <a:lnTo>
                      <a:pt x="712" y="273"/>
                    </a:lnTo>
                    <a:lnTo>
                      <a:pt x="712" y="273"/>
                    </a:lnTo>
                    <a:lnTo>
                      <a:pt x="712" y="273"/>
                    </a:lnTo>
                    <a:lnTo>
                      <a:pt x="712" y="271"/>
                    </a:lnTo>
                    <a:lnTo>
                      <a:pt x="712" y="271"/>
                    </a:lnTo>
                    <a:lnTo>
                      <a:pt x="712" y="271"/>
                    </a:lnTo>
                    <a:lnTo>
                      <a:pt x="712" y="271"/>
                    </a:lnTo>
                    <a:lnTo>
                      <a:pt x="712" y="271"/>
                    </a:lnTo>
                    <a:lnTo>
                      <a:pt x="711" y="269"/>
                    </a:lnTo>
                    <a:lnTo>
                      <a:pt x="711" y="269"/>
                    </a:lnTo>
                    <a:lnTo>
                      <a:pt x="711" y="267"/>
                    </a:lnTo>
                    <a:lnTo>
                      <a:pt x="709" y="267"/>
                    </a:lnTo>
                    <a:lnTo>
                      <a:pt x="709" y="265"/>
                    </a:lnTo>
                    <a:lnTo>
                      <a:pt x="709" y="264"/>
                    </a:lnTo>
                    <a:lnTo>
                      <a:pt x="707" y="262"/>
                    </a:lnTo>
                    <a:lnTo>
                      <a:pt x="707" y="262"/>
                    </a:lnTo>
                    <a:lnTo>
                      <a:pt x="707" y="260"/>
                    </a:lnTo>
                    <a:lnTo>
                      <a:pt x="709" y="260"/>
                    </a:lnTo>
                    <a:lnTo>
                      <a:pt x="709" y="260"/>
                    </a:lnTo>
                    <a:lnTo>
                      <a:pt x="709" y="260"/>
                    </a:lnTo>
                    <a:lnTo>
                      <a:pt x="709" y="258"/>
                    </a:lnTo>
                    <a:lnTo>
                      <a:pt x="711" y="258"/>
                    </a:lnTo>
                    <a:lnTo>
                      <a:pt x="711" y="260"/>
                    </a:lnTo>
                    <a:lnTo>
                      <a:pt x="712" y="260"/>
                    </a:lnTo>
                    <a:lnTo>
                      <a:pt x="712" y="258"/>
                    </a:lnTo>
                    <a:lnTo>
                      <a:pt x="714" y="258"/>
                    </a:lnTo>
                    <a:lnTo>
                      <a:pt x="714" y="258"/>
                    </a:lnTo>
                    <a:lnTo>
                      <a:pt x="716" y="258"/>
                    </a:lnTo>
                    <a:lnTo>
                      <a:pt x="716" y="258"/>
                    </a:lnTo>
                    <a:lnTo>
                      <a:pt x="716" y="258"/>
                    </a:lnTo>
                    <a:lnTo>
                      <a:pt x="716" y="258"/>
                    </a:lnTo>
                    <a:lnTo>
                      <a:pt x="716" y="256"/>
                    </a:lnTo>
                    <a:lnTo>
                      <a:pt x="716" y="256"/>
                    </a:lnTo>
                    <a:lnTo>
                      <a:pt x="716" y="256"/>
                    </a:lnTo>
                    <a:lnTo>
                      <a:pt x="716" y="255"/>
                    </a:lnTo>
                    <a:lnTo>
                      <a:pt x="716" y="255"/>
                    </a:lnTo>
                    <a:lnTo>
                      <a:pt x="716" y="253"/>
                    </a:lnTo>
                    <a:lnTo>
                      <a:pt x="716" y="253"/>
                    </a:lnTo>
                    <a:lnTo>
                      <a:pt x="716" y="251"/>
                    </a:lnTo>
                    <a:lnTo>
                      <a:pt x="716" y="251"/>
                    </a:lnTo>
                    <a:lnTo>
                      <a:pt x="716" y="251"/>
                    </a:lnTo>
                    <a:lnTo>
                      <a:pt x="716" y="249"/>
                    </a:lnTo>
                    <a:lnTo>
                      <a:pt x="716" y="249"/>
                    </a:lnTo>
                    <a:lnTo>
                      <a:pt x="716" y="247"/>
                    </a:lnTo>
                    <a:lnTo>
                      <a:pt x="716" y="246"/>
                    </a:lnTo>
                    <a:lnTo>
                      <a:pt x="716" y="246"/>
                    </a:lnTo>
                    <a:lnTo>
                      <a:pt x="716" y="246"/>
                    </a:lnTo>
                    <a:lnTo>
                      <a:pt x="716" y="246"/>
                    </a:lnTo>
                    <a:lnTo>
                      <a:pt x="716" y="246"/>
                    </a:lnTo>
                    <a:lnTo>
                      <a:pt x="716" y="246"/>
                    </a:lnTo>
                    <a:lnTo>
                      <a:pt x="716" y="246"/>
                    </a:lnTo>
                    <a:lnTo>
                      <a:pt x="716" y="246"/>
                    </a:lnTo>
                    <a:lnTo>
                      <a:pt x="716" y="244"/>
                    </a:lnTo>
                    <a:lnTo>
                      <a:pt x="716" y="244"/>
                    </a:lnTo>
                    <a:lnTo>
                      <a:pt x="716" y="244"/>
                    </a:lnTo>
                    <a:lnTo>
                      <a:pt x="716" y="244"/>
                    </a:lnTo>
                    <a:lnTo>
                      <a:pt x="716" y="244"/>
                    </a:lnTo>
                    <a:lnTo>
                      <a:pt x="716" y="244"/>
                    </a:lnTo>
                    <a:lnTo>
                      <a:pt x="714" y="246"/>
                    </a:lnTo>
                    <a:lnTo>
                      <a:pt x="714" y="246"/>
                    </a:lnTo>
                    <a:lnTo>
                      <a:pt x="714" y="246"/>
                    </a:lnTo>
                    <a:lnTo>
                      <a:pt x="712" y="247"/>
                    </a:lnTo>
                    <a:lnTo>
                      <a:pt x="712" y="247"/>
                    </a:lnTo>
                    <a:lnTo>
                      <a:pt x="712" y="247"/>
                    </a:lnTo>
                    <a:lnTo>
                      <a:pt x="712" y="247"/>
                    </a:lnTo>
                    <a:lnTo>
                      <a:pt x="712" y="247"/>
                    </a:lnTo>
                    <a:lnTo>
                      <a:pt x="712" y="247"/>
                    </a:lnTo>
                    <a:lnTo>
                      <a:pt x="712" y="247"/>
                    </a:lnTo>
                    <a:lnTo>
                      <a:pt x="712" y="249"/>
                    </a:lnTo>
                    <a:lnTo>
                      <a:pt x="712" y="249"/>
                    </a:lnTo>
                    <a:lnTo>
                      <a:pt x="712" y="249"/>
                    </a:lnTo>
                    <a:lnTo>
                      <a:pt x="711" y="249"/>
                    </a:lnTo>
                    <a:lnTo>
                      <a:pt x="711" y="249"/>
                    </a:lnTo>
                    <a:lnTo>
                      <a:pt x="711" y="249"/>
                    </a:lnTo>
                    <a:lnTo>
                      <a:pt x="709" y="249"/>
                    </a:lnTo>
                    <a:lnTo>
                      <a:pt x="709" y="249"/>
                    </a:lnTo>
                    <a:lnTo>
                      <a:pt x="709" y="251"/>
                    </a:lnTo>
                    <a:lnTo>
                      <a:pt x="709" y="251"/>
                    </a:lnTo>
                    <a:lnTo>
                      <a:pt x="709" y="251"/>
                    </a:lnTo>
                    <a:lnTo>
                      <a:pt x="709" y="251"/>
                    </a:lnTo>
                    <a:lnTo>
                      <a:pt x="709" y="251"/>
                    </a:lnTo>
                    <a:lnTo>
                      <a:pt x="709" y="251"/>
                    </a:lnTo>
                    <a:lnTo>
                      <a:pt x="707" y="251"/>
                    </a:lnTo>
                    <a:lnTo>
                      <a:pt x="707" y="249"/>
                    </a:lnTo>
                    <a:lnTo>
                      <a:pt x="707" y="249"/>
                    </a:lnTo>
                    <a:lnTo>
                      <a:pt x="707" y="249"/>
                    </a:lnTo>
                    <a:lnTo>
                      <a:pt x="707" y="247"/>
                    </a:lnTo>
                    <a:lnTo>
                      <a:pt x="707" y="247"/>
                    </a:lnTo>
                    <a:lnTo>
                      <a:pt x="705" y="247"/>
                    </a:lnTo>
                    <a:lnTo>
                      <a:pt x="705" y="247"/>
                    </a:lnTo>
                    <a:lnTo>
                      <a:pt x="705" y="247"/>
                    </a:lnTo>
                    <a:lnTo>
                      <a:pt x="705" y="246"/>
                    </a:lnTo>
                    <a:lnTo>
                      <a:pt x="705" y="246"/>
                    </a:lnTo>
                    <a:lnTo>
                      <a:pt x="703" y="246"/>
                    </a:lnTo>
                    <a:lnTo>
                      <a:pt x="703" y="246"/>
                    </a:lnTo>
                    <a:lnTo>
                      <a:pt x="703" y="246"/>
                    </a:lnTo>
                    <a:lnTo>
                      <a:pt x="703" y="246"/>
                    </a:lnTo>
                    <a:lnTo>
                      <a:pt x="703" y="244"/>
                    </a:lnTo>
                    <a:lnTo>
                      <a:pt x="703" y="244"/>
                    </a:lnTo>
                    <a:lnTo>
                      <a:pt x="705" y="244"/>
                    </a:lnTo>
                    <a:lnTo>
                      <a:pt x="705" y="244"/>
                    </a:lnTo>
                    <a:lnTo>
                      <a:pt x="705" y="244"/>
                    </a:lnTo>
                    <a:lnTo>
                      <a:pt x="705" y="242"/>
                    </a:lnTo>
                    <a:lnTo>
                      <a:pt x="705" y="242"/>
                    </a:lnTo>
                    <a:lnTo>
                      <a:pt x="705" y="242"/>
                    </a:lnTo>
                    <a:lnTo>
                      <a:pt x="705" y="242"/>
                    </a:lnTo>
                    <a:lnTo>
                      <a:pt x="705" y="242"/>
                    </a:lnTo>
                    <a:lnTo>
                      <a:pt x="707" y="242"/>
                    </a:lnTo>
                    <a:lnTo>
                      <a:pt x="707" y="242"/>
                    </a:lnTo>
                    <a:lnTo>
                      <a:pt x="707" y="242"/>
                    </a:lnTo>
                    <a:lnTo>
                      <a:pt x="707" y="242"/>
                    </a:lnTo>
                    <a:lnTo>
                      <a:pt x="709" y="240"/>
                    </a:lnTo>
                    <a:lnTo>
                      <a:pt x="709" y="240"/>
                    </a:lnTo>
                    <a:lnTo>
                      <a:pt x="709" y="240"/>
                    </a:lnTo>
                    <a:lnTo>
                      <a:pt x="709" y="240"/>
                    </a:lnTo>
                    <a:lnTo>
                      <a:pt x="711" y="240"/>
                    </a:lnTo>
                    <a:lnTo>
                      <a:pt x="711" y="240"/>
                    </a:lnTo>
                    <a:lnTo>
                      <a:pt x="711" y="240"/>
                    </a:lnTo>
                    <a:lnTo>
                      <a:pt x="711" y="240"/>
                    </a:lnTo>
                    <a:lnTo>
                      <a:pt x="711" y="238"/>
                    </a:lnTo>
                    <a:lnTo>
                      <a:pt x="712" y="238"/>
                    </a:lnTo>
                    <a:lnTo>
                      <a:pt x="712" y="238"/>
                    </a:lnTo>
                    <a:lnTo>
                      <a:pt x="712" y="238"/>
                    </a:lnTo>
                    <a:lnTo>
                      <a:pt x="712" y="238"/>
                    </a:lnTo>
                    <a:lnTo>
                      <a:pt x="712" y="238"/>
                    </a:lnTo>
                    <a:lnTo>
                      <a:pt x="712" y="237"/>
                    </a:lnTo>
                    <a:lnTo>
                      <a:pt x="712" y="237"/>
                    </a:lnTo>
                    <a:lnTo>
                      <a:pt x="712" y="237"/>
                    </a:lnTo>
                    <a:lnTo>
                      <a:pt x="712" y="237"/>
                    </a:lnTo>
                    <a:lnTo>
                      <a:pt x="712" y="237"/>
                    </a:lnTo>
                    <a:lnTo>
                      <a:pt x="712" y="237"/>
                    </a:lnTo>
                    <a:lnTo>
                      <a:pt x="711" y="237"/>
                    </a:lnTo>
                    <a:lnTo>
                      <a:pt x="711" y="237"/>
                    </a:lnTo>
                    <a:lnTo>
                      <a:pt x="711" y="237"/>
                    </a:lnTo>
                    <a:lnTo>
                      <a:pt x="709" y="237"/>
                    </a:lnTo>
                    <a:lnTo>
                      <a:pt x="709" y="237"/>
                    </a:lnTo>
                    <a:lnTo>
                      <a:pt x="709" y="237"/>
                    </a:lnTo>
                    <a:lnTo>
                      <a:pt x="709" y="237"/>
                    </a:lnTo>
                    <a:lnTo>
                      <a:pt x="709" y="237"/>
                    </a:lnTo>
                    <a:lnTo>
                      <a:pt x="707" y="237"/>
                    </a:lnTo>
                    <a:lnTo>
                      <a:pt x="707" y="237"/>
                    </a:lnTo>
                    <a:lnTo>
                      <a:pt x="707" y="237"/>
                    </a:lnTo>
                    <a:lnTo>
                      <a:pt x="707" y="237"/>
                    </a:lnTo>
                    <a:lnTo>
                      <a:pt x="707" y="237"/>
                    </a:lnTo>
                    <a:lnTo>
                      <a:pt x="707" y="237"/>
                    </a:lnTo>
                    <a:lnTo>
                      <a:pt x="709" y="237"/>
                    </a:lnTo>
                    <a:lnTo>
                      <a:pt x="709" y="235"/>
                    </a:lnTo>
                    <a:lnTo>
                      <a:pt x="709" y="235"/>
                    </a:lnTo>
                    <a:lnTo>
                      <a:pt x="709" y="235"/>
                    </a:lnTo>
                    <a:lnTo>
                      <a:pt x="707" y="235"/>
                    </a:lnTo>
                    <a:lnTo>
                      <a:pt x="709" y="235"/>
                    </a:lnTo>
                    <a:lnTo>
                      <a:pt x="709" y="235"/>
                    </a:lnTo>
                    <a:lnTo>
                      <a:pt x="709" y="233"/>
                    </a:lnTo>
                    <a:lnTo>
                      <a:pt x="709" y="233"/>
                    </a:lnTo>
                    <a:lnTo>
                      <a:pt x="709" y="233"/>
                    </a:lnTo>
                    <a:lnTo>
                      <a:pt x="709" y="233"/>
                    </a:lnTo>
                    <a:lnTo>
                      <a:pt x="711" y="233"/>
                    </a:lnTo>
                    <a:lnTo>
                      <a:pt x="711" y="233"/>
                    </a:lnTo>
                    <a:lnTo>
                      <a:pt x="711" y="233"/>
                    </a:lnTo>
                    <a:lnTo>
                      <a:pt x="712" y="231"/>
                    </a:lnTo>
                    <a:lnTo>
                      <a:pt x="712" y="231"/>
                    </a:lnTo>
                    <a:lnTo>
                      <a:pt x="712" y="231"/>
                    </a:lnTo>
                    <a:lnTo>
                      <a:pt x="712" y="231"/>
                    </a:lnTo>
                    <a:lnTo>
                      <a:pt x="714" y="231"/>
                    </a:lnTo>
                    <a:lnTo>
                      <a:pt x="714" y="231"/>
                    </a:lnTo>
                    <a:lnTo>
                      <a:pt x="714" y="231"/>
                    </a:lnTo>
                    <a:lnTo>
                      <a:pt x="714" y="231"/>
                    </a:lnTo>
                    <a:lnTo>
                      <a:pt x="716" y="231"/>
                    </a:lnTo>
                    <a:lnTo>
                      <a:pt x="716" y="231"/>
                    </a:lnTo>
                    <a:lnTo>
                      <a:pt x="716" y="229"/>
                    </a:lnTo>
                    <a:lnTo>
                      <a:pt x="716" y="229"/>
                    </a:lnTo>
                    <a:lnTo>
                      <a:pt x="718" y="229"/>
                    </a:lnTo>
                    <a:lnTo>
                      <a:pt x="718" y="229"/>
                    </a:lnTo>
                    <a:lnTo>
                      <a:pt x="718" y="229"/>
                    </a:lnTo>
                    <a:lnTo>
                      <a:pt x="720" y="229"/>
                    </a:lnTo>
                    <a:lnTo>
                      <a:pt x="720" y="229"/>
                    </a:lnTo>
                    <a:lnTo>
                      <a:pt x="720" y="229"/>
                    </a:lnTo>
                    <a:lnTo>
                      <a:pt x="720" y="229"/>
                    </a:lnTo>
                    <a:lnTo>
                      <a:pt x="721" y="229"/>
                    </a:lnTo>
                    <a:lnTo>
                      <a:pt x="721" y="228"/>
                    </a:lnTo>
                    <a:lnTo>
                      <a:pt x="721" y="228"/>
                    </a:lnTo>
                    <a:lnTo>
                      <a:pt x="721" y="228"/>
                    </a:lnTo>
                    <a:lnTo>
                      <a:pt x="721" y="228"/>
                    </a:lnTo>
                    <a:lnTo>
                      <a:pt x="721" y="228"/>
                    </a:lnTo>
                    <a:lnTo>
                      <a:pt x="721" y="228"/>
                    </a:lnTo>
                    <a:lnTo>
                      <a:pt x="723" y="228"/>
                    </a:lnTo>
                    <a:lnTo>
                      <a:pt x="723" y="228"/>
                    </a:lnTo>
                    <a:lnTo>
                      <a:pt x="723" y="228"/>
                    </a:lnTo>
                    <a:lnTo>
                      <a:pt x="723" y="228"/>
                    </a:lnTo>
                    <a:lnTo>
                      <a:pt x="723" y="228"/>
                    </a:lnTo>
                    <a:lnTo>
                      <a:pt x="725" y="228"/>
                    </a:lnTo>
                    <a:lnTo>
                      <a:pt x="725" y="228"/>
                    </a:lnTo>
                    <a:lnTo>
                      <a:pt x="725" y="228"/>
                    </a:lnTo>
                    <a:lnTo>
                      <a:pt x="725" y="228"/>
                    </a:lnTo>
                    <a:lnTo>
                      <a:pt x="725" y="228"/>
                    </a:lnTo>
                    <a:lnTo>
                      <a:pt x="725" y="228"/>
                    </a:lnTo>
                    <a:lnTo>
                      <a:pt x="727" y="228"/>
                    </a:lnTo>
                    <a:lnTo>
                      <a:pt x="727" y="228"/>
                    </a:lnTo>
                    <a:lnTo>
                      <a:pt x="727" y="228"/>
                    </a:lnTo>
                    <a:lnTo>
                      <a:pt x="727" y="228"/>
                    </a:lnTo>
                    <a:lnTo>
                      <a:pt x="727" y="229"/>
                    </a:lnTo>
                    <a:lnTo>
                      <a:pt x="727" y="229"/>
                    </a:lnTo>
                    <a:lnTo>
                      <a:pt x="729" y="229"/>
                    </a:lnTo>
                    <a:lnTo>
                      <a:pt x="729" y="228"/>
                    </a:lnTo>
                    <a:lnTo>
                      <a:pt x="729" y="228"/>
                    </a:lnTo>
                    <a:lnTo>
                      <a:pt x="729" y="228"/>
                    </a:lnTo>
                    <a:lnTo>
                      <a:pt x="729" y="228"/>
                    </a:lnTo>
                    <a:lnTo>
                      <a:pt x="729" y="228"/>
                    </a:lnTo>
                    <a:lnTo>
                      <a:pt x="729" y="226"/>
                    </a:lnTo>
                    <a:lnTo>
                      <a:pt x="729" y="226"/>
                    </a:lnTo>
                    <a:lnTo>
                      <a:pt x="729" y="226"/>
                    </a:lnTo>
                    <a:lnTo>
                      <a:pt x="729" y="226"/>
                    </a:lnTo>
                    <a:lnTo>
                      <a:pt x="731" y="226"/>
                    </a:lnTo>
                    <a:lnTo>
                      <a:pt x="731" y="226"/>
                    </a:lnTo>
                    <a:lnTo>
                      <a:pt x="731" y="226"/>
                    </a:lnTo>
                    <a:lnTo>
                      <a:pt x="731" y="226"/>
                    </a:lnTo>
                    <a:lnTo>
                      <a:pt x="732" y="226"/>
                    </a:lnTo>
                    <a:lnTo>
                      <a:pt x="732" y="226"/>
                    </a:lnTo>
                    <a:lnTo>
                      <a:pt x="732" y="226"/>
                    </a:lnTo>
                    <a:lnTo>
                      <a:pt x="734" y="226"/>
                    </a:lnTo>
                    <a:lnTo>
                      <a:pt x="734" y="226"/>
                    </a:lnTo>
                    <a:lnTo>
                      <a:pt x="736" y="226"/>
                    </a:lnTo>
                    <a:lnTo>
                      <a:pt x="736" y="226"/>
                    </a:lnTo>
                    <a:lnTo>
                      <a:pt x="736" y="226"/>
                    </a:lnTo>
                    <a:lnTo>
                      <a:pt x="736" y="226"/>
                    </a:lnTo>
                    <a:lnTo>
                      <a:pt x="736" y="224"/>
                    </a:lnTo>
                    <a:lnTo>
                      <a:pt x="736" y="224"/>
                    </a:lnTo>
                    <a:lnTo>
                      <a:pt x="738" y="224"/>
                    </a:lnTo>
                    <a:lnTo>
                      <a:pt x="738" y="226"/>
                    </a:lnTo>
                    <a:lnTo>
                      <a:pt x="738" y="226"/>
                    </a:lnTo>
                    <a:lnTo>
                      <a:pt x="738" y="226"/>
                    </a:lnTo>
                    <a:lnTo>
                      <a:pt x="738" y="226"/>
                    </a:lnTo>
                    <a:lnTo>
                      <a:pt x="738" y="226"/>
                    </a:lnTo>
                    <a:lnTo>
                      <a:pt x="738" y="226"/>
                    </a:lnTo>
                    <a:lnTo>
                      <a:pt x="740" y="226"/>
                    </a:lnTo>
                    <a:lnTo>
                      <a:pt x="740" y="226"/>
                    </a:lnTo>
                    <a:lnTo>
                      <a:pt x="740" y="228"/>
                    </a:lnTo>
                    <a:lnTo>
                      <a:pt x="740" y="228"/>
                    </a:lnTo>
                    <a:lnTo>
                      <a:pt x="741" y="228"/>
                    </a:lnTo>
                    <a:lnTo>
                      <a:pt x="741" y="228"/>
                    </a:lnTo>
                    <a:lnTo>
                      <a:pt x="741" y="228"/>
                    </a:lnTo>
                    <a:lnTo>
                      <a:pt x="741" y="226"/>
                    </a:lnTo>
                    <a:lnTo>
                      <a:pt x="743" y="226"/>
                    </a:lnTo>
                    <a:lnTo>
                      <a:pt x="743" y="226"/>
                    </a:lnTo>
                    <a:lnTo>
                      <a:pt x="743" y="226"/>
                    </a:lnTo>
                    <a:lnTo>
                      <a:pt x="743" y="226"/>
                    </a:lnTo>
                    <a:lnTo>
                      <a:pt x="743" y="226"/>
                    </a:lnTo>
                    <a:lnTo>
                      <a:pt x="745" y="226"/>
                    </a:lnTo>
                    <a:lnTo>
                      <a:pt x="745" y="226"/>
                    </a:lnTo>
                    <a:lnTo>
                      <a:pt x="745" y="226"/>
                    </a:lnTo>
                    <a:lnTo>
                      <a:pt x="745" y="226"/>
                    </a:lnTo>
                    <a:lnTo>
                      <a:pt x="745" y="226"/>
                    </a:lnTo>
                    <a:lnTo>
                      <a:pt x="745" y="226"/>
                    </a:lnTo>
                    <a:lnTo>
                      <a:pt x="745" y="226"/>
                    </a:lnTo>
                    <a:lnTo>
                      <a:pt x="747" y="226"/>
                    </a:lnTo>
                    <a:lnTo>
                      <a:pt x="747" y="224"/>
                    </a:lnTo>
                    <a:lnTo>
                      <a:pt x="747" y="224"/>
                    </a:lnTo>
                    <a:lnTo>
                      <a:pt x="747" y="224"/>
                    </a:lnTo>
                    <a:lnTo>
                      <a:pt x="747" y="224"/>
                    </a:lnTo>
                    <a:lnTo>
                      <a:pt x="749" y="224"/>
                    </a:lnTo>
                    <a:lnTo>
                      <a:pt x="749" y="224"/>
                    </a:lnTo>
                    <a:lnTo>
                      <a:pt x="749" y="222"/>
                    </a:lnTo>
                    <a:lnTo>
                      <a:pt x="749" y="222"/>
                    </a:lnTo>
                    <a:lnTo>
                      <a:pt x="749" y="222"/>
                    </a:lnTo>
                    <a:lnTo>
                      <a:pt x="749" y="222"/>
                    </a:lnTo>
                    <a:lnTo>
                      <a:pt x="749" y="220"/>
                    </a:lnTo>
                    <a:lnTo>
                      <a:pt x="749" y="220"/>
                    </a:lnTo>
                    <a:lnTo>
                      <a:pt x="749" y="220"/>
                    </a:lnTo>
                    <a:lnTo>
                      <a:pt x="749" y="220"/>
                    </a:lnTo>
                    <a:lnTo>
                      <a:pt x="750" y="220"/>
                    </a:lnTo>
                    <a:lnTo>
                      <a:pt x="750" y="220"/>
                    </a:lnTo>
                    <a:lnTo>
                      <a:pt x="750" y="220"/>
                    </a:lnTo>
                    <a:lnTo>
                      <a:pt x="750" y="220"/>
                    </a:lnTo>
                    <a:lnTo>
                      <a:pt x="750" y="220"/>
                    </a:lnTo>
                    <a:lnTo>
                      <a:pt x="750" y="220"/>
                    </a:lnTo>
                    <a:lnTo>
                      <a:pt x="752" y="220"/>
                    </a:lnTo>
                    <a:lnTo>
                      <a:pt x="754" y="220"/>
                    </a:lnTo>
                    <a:lnTo>
                      <a:pt x="754" y="220"/>
                    </a:lnTo>
                    <a:lnTo>
                      <a:pt x="754" y="220"/>
                    </a:lnTo>
                    <a:lnTo>
                      <a:pt x="754" y="220"/>
                    </a:lnTo>
                    <a:lnTo>
                      <a:pt x="754" y="222"/>
                    </a:lnTo>
                    <a:lnTo>
                      <a:pt x="754" y="222"/>
                    </a:lnTo>
                    <a:lnTo>
                      <a:pt x="754" y="222"/>
                    </a:lnTo>
                    <a:lnTo>
                      <a:pt x="756" y="222"/>
                    </a:lnTo>
                    <a:lnTo>
                      <a:pt x="756" y="222"/>
                    </a:lnTo>
                    <a:lnTo>
                      <a:pt x="756" y="222"/>
                    </a:lnTo>
                    <a:lnTo>
                      <a:pt x="756" y="222"/>
                    </a:lnTo>
                    <a:lnTo>
                      <a:pt x="756" y="220"/>
                    </a:lnTo>
                    <a:lnTo>
                      <a:pt x="756" y="220"/>
                    </a:lnTo>
                    <a:lnTo>
                      <a:pt x="756" y="220"/>
                    </a:lnTo>
                    <a:lnTo>
                      <a:pt x="756" y="220"/>
                    </a:lnTo>
                    <a:lnTo>
                      <a:pt x="758" y="220"/>
                    </a:lnTo>
                    <a:lnTo>
                      <a:pt x="758" y="220"/>
                    </a:lnTo>
                    <a:lnTo>
                      <a:pt x="758" y="220"/>
                    </a:lnTo>
                    <a:lnTo>
                      <a:pt x="758" y="220"/>
                    </a:lnTo>
                    <a:lnTo>
                      <a:pt x="758" y="220"/>
                    </a:lnTo>
                    <a:lnTo>
                      <a:pt x="759" y="220"/>
                    </a:lnTo>
                    <a:lnTo>
                      <a:pt x="759" y="220"/>
                    </a:lnTo>
                    <a:lnTo>
                      <a:pt x="759" y="220"/>
                    </a:lnTo>
                    <a:lnTo>
                      <a:pt x="761" y="220"/>
                    </a:lnTo>
                    <a:lnTo>
                      <a:pt x="761" y="220"/>
                    </a:lnTo>
                    <a:lnTo>
                      <a:pt x="761" y="218"/>
                    </a:lnTo>
                    <a:lnTo>
                      <a:pt x="763" y="220"/>
                    </a:lnTo>
                    <a:lnTo>
                      <a:pt x="763" y="218"/>
                    </a:lnTo>
                    <a:lnTo>
                      <a:pt x="765" y="218"/>
                    </a:lnTo>
                    <a:lnTo>
                      <a:pt x="765" y="218"/>
                    </a:lnTo>
                    <a:lnTo>
                      <a:pt x="765" y="218"/>
                    </a:lnTo>
                    <a:lnTo>
                      <a:pt x="765" y="218"/>
                    </a:lnTo>
                    <a:lnTo>
                      <a:pt x="765" y="218"/>
                    </a:lnTo>
                    <a:lnTo>
                      <a:pt x="767" y="218"/>
                    </a:lnTo>
                    <a:lnTo>
                      <a:pt x="767" y="218"/>
                    </a:lnTo>
                    <a:lnTo>
                      <a:pt x="767" y="218"/>
                    </a:lnTo>
                    <a:lnTo>
                      <a:pt x="767" y="218"/>
                    </a:lnTo>
                    <a:lnTo>
                      <a:pt x="769" y="218"/>
                    </a:lnTo>
                    <a:lnTo>
                      <a:pt x="769" y="218"/>
                    </a:lnTo>
                    <a:lnTo>
                      <a:pt x="769" y="218"/>
                    </a:lnTo>
                    <a:lnTo>
                      <a:pt x="769" y="218"/>
                    </a:lnTo>
                    <a:lnTo>
                      <a:pt x="770" y="218"/>
                    </a:lnTo>
                    <a:lnTo>
                      <a:pt x="770" y="218"/>
                    </a:lnTo>
                    <a:lnTo>
                      <a:pt x="770" y="218"/>
                    </a:lnTo>
                    <a:lnTo>
                      <a:pt x="770" y="218"/>
                    </a:lnTo>
                    <a:lnTo>
                      <a:pt x="770" y="218"/>
                    </a:lnTo>
                    <a:lnTo>
                      <a:pt x="770" y="218"/>
                    </a:lnTo>
                    <a:lnTo>
                      <a:pt x="772" y="218"/>
                    </a:lnTo>
                    <a:lnTo>
                      <a:pt x="772" y="218"/>
                    </a:lnTo>
                    <a:lnTo>
                      <a:pt x="772" y="218"/>
                    </a:lnTo>
                    <a:lnTo>
                      <a:pt x="772" y="218"/>
                    </a:lnTo>
                    <a:lnTo>
                      <a:pt x="772" y="218"/>
                    </a:lnTo>
                    <a:lnTo>
                      <a:pt x="772" y="220"/>
                    </a:lnTo>
                    <a:lnTo>
                      <a:pt x="774" y="220"/>
                    </a:lnTo>
                    <a:lnTo>
                      <a:pt x="774" y="220"/>
                    </a:lnTo>
                    <a:lnTo>
                      <a:pt x="774" y="218"/>
                    </a:lnTo>
                    <a:lnTo>
                      <a:pt x="774" y="218"/>
                    </a:lnTo>
                    <a:lnTo>
                      <a:pt x="774" y="218"/>
                    </a:lnTo>
                    <a:lnTo>
                      <a:pt x="774" y="218"/>
                    </a:lnTo>
                    <a:lnTo>
                      <a:pt x="774" y="217"/>
                    </a:lnTo>
                    <a:lnTo>
                      <a:pt x="774" y="217"/>
                    </a:lnTo>
                    <a:lnTo>
                      <a:pt x="776" y="217"/>
                    </a:lnTo>
                    <a:lnTo>
                      <a:pt x="776" y="217"/>
                    </a:lnTo>
                    <a:lnTo>
                      <a:pt x="778" y="217"/>
                    </a:lnTo>
                    <a:lnTo>
                      <a:pt x="778" y="217"/>
                    </a:lnTo>
                    <a:lnTo>
                      <a:pt x="778" y="217"/>
                    </a:lnTo>
                    <a:lnTo>
                      <a:pt x="778" y="217"/>
                    </a:lnTo>
                    <a:lnTo>
                      <a:pt x="778" y="217"/>
                    </a:lnTo>
                    <a:lnTo>
                      <a:pt x="778" y="217"/>
                    </a:lnTo>
                    <a:lnTo>
                      <a:pt x="778" y="215"/>
                    </a:lnTo>
                    <a:lnTo>
                      <a:pt x="778" y="215"/>
                    </a:lnTo>
                    <a:lnTo>
                      <a:pt x="778" y="215"/>
                    </a:lnTo>
                    <a:lnTo>
                      <a:pt x="779" y="215"/>
                    </a:lnTo>
                    <a:lnTo>
                      <a:pt x="779" y="215"/>
                    </a:lnTo>
                    <a:lnTo>
                      <a:pt x="779" y="215"/>
                    </a:lnTo>
                    <a:lnTo>
                      <a:pt x="779" y="215"/>
                    </a:lnTo>
                    <a:lnTo>
                      <a:pt x="779" y="215"/>
                    </a:lnTo>
                    <a:lnTo>
                      <a:pt x="779" y="215"/>
                    </a:lnTo>
                    <a:lnTo>
                      <a:pt x="781" y="215"/>
                    </a:lnTo>
                    <a:lnTo>
                      <a:pt x="781" y="215"/>
                    </a:lnTo>
                    <a:lnTo>
                      <a:pt x="781" y="215"/>
                    </a:lnTo>
                    <a:lnTo>
                      <a:pt x="781" y="215"/>
                    </a:lnTo>
                    <a:lnTo>
                      <a:pt x="783" y="215"/>
                    </a:lnTo>
                    <a:lnTo>
                      <a:pt x="783" y="215"/>
                    </a:lnTo>
                    <a:lnTo>
                      <a:pt x="783" y="215"/>
                    </a:lnTo>
                    <a:lnTo>
                      <a:pt x="783" y="213"/>
                    </a:lnTo>
                    <a:lnTo>
                      <a:pt x="783" y="213"/>
                    </a:lnTo>
                    <a:lnTo>
                      <a:pt x="783" y="213"/>
                    </a:lnTo>
                    <a:lnTo>
                      <a:pt x="783" y="213"/>
                    </a:lnTo>
                    <a:lnTo>
                      <a:pt x="783" y="213"/>
                    </a:lnTo>
                    <a:lnTo>
                      <a:pt x="783" y="213"/>
                    </a:lnTo>
                    <a:lnTo>
                      <a:pt x="783" y="211"/>
                    </a:lnTo>
                    <a:lnTo>
                      <a:pt x="783" y="211"/>
                    </a:lnTo>
                    <a:lnTo>
                      <a:pt x="783" y="211"/>
                    </a:lnTo>
                    <a:lnTo>
                      <a:pt x="783" y="211"/>
                    </a:lnTo>
                    <a:lnTo>
                      <a:pt x="783" y="211"/>
                    </a:lnTo>
                    <a:lnTo>
                      <a:pt x="783" y="211"/>
                    </a:lnTo>
                    <a:lnTo>
                      <a:pt x="783" y="209"/>
                    </a:lnTo>
                    <a:lnTo>
                      <a:pt x="783" y="209"/>
                    </a:lnTo>
                    <a:lnTo>
                      <a:pt x="783" y="209"/>
                    </a:lnTo>
                    <a:lnTo>
                      <a:pt x="783" y="209"/>
                    </a:lnTo>
                    <a:lnTo>
                      <a:pt x="783" y="209"/>
                    </a:lnTo>
                    <a:lnTo>
                      <a:pt x="781" y="209"/>
                    </a:lnTo>
                    <a:lnTo>
                      <a:pt x="781" y="209"/>
                    </a:lnTo>
                    <a:lnTo>
                      <a:pt x="781" y="209"/>
                    </a:lnTo>
                    <a:lnTo>
                      <a:pt x="781" y="209"/>
                    </a:lnTo>
                    <a:lnTo>
                      <a:pt x="781" y="209"/>
                    </a:lnTo>
                    <a:lnTo>
                      <a:pt x="781" y="209"/>
                    </a:lnTo>
                    <a:lnTo>
                      <a:pt x="779" y="209"/>
                    </a:lnTo>
                    <a:lnTo>
                      <a:pt x="779" y="209"/>
                    </a:lnTo>
                    <a:lnTo>
                      <a:pt x="779" y="209"/>
                    </a:lnTo>
                    <a:lnTo>
                      <a:pt x="779" y="209"/>
                    </a:lnTo>
                    <a:lnTo>
                      <a:pt x="779" y="209"/>
                    </a:lnTo>
                    <a:lnTo>
                      <a:pt x="779" y="208"/>
                    </a:lnTo>
                    <a:lnTo>
                      <a:pt x="779" y="208"/>
                    </a:lnTo>
                    <a:lnTo>
                      <a:pt x="781" y="208"/>
                    </a:lnTo>
                    <a:lnTo>
                      <a:pt x="781" y="208"/>
                    </a:lnTo>
                    <a:lnTo>
                      <a:pt x="781" y="208"/>
                    </a:lnTo>
                    <a:lnTo>
                      <a:pt x="781" y="208"/>
                    </a:lnTo>
                    <a:lnTo>
                      <a:pt x="781" y="208"/>
                    </a:lnTo>
                    <a:lnTo>
                      <a:pt x="781" y="208"/>
                    </a:lnTo>
                    <a:lnTo>
                      <a:pt x="783" y="208"/>
                    </a:lnTo>
                    <a:lnTo>
                      <a:pt x="783" y="208"/>
                    </a:lnTo>
                    <a:lnTo>
                      <a:pt x="783" y="208"/>
                    </a:lnTo>
                    <a:lnTo>
                      <a:pt x="783" y="208"/>
                    </a:lnTo>
                    <a:lnTo>
                      <a:pt x="783" y="208"/>
                    </a:lnTo>
                    <a:lnTo>
                      <a:pt x="783" y="208"/>
                    </a:lnTo>
                    <a:lnTo>
                      <a:pt x="783" y="208"/>
                    </a:lnTo>
                    <a:lnTo>
                      <a:pt x="783" y="208"/>
                    </a:lnTo>
                    <a:lnTo>
                      <a:pt x="785" y="208"/>
                    </a:lnTo>
                    <a:lnTo>
                      <a:pt x="785" y="208"/>
                    </a:lnTo>
                    <a:lnTo>
                      <a:pt x="785" y="208"/>
                    </a:lnTo>
                    <a:lnTo>
                      <a:pt x="785" y="208"/>
                    </a:lnTo>
                    <a:lnTo>
                      <a:pt x="785" y="206"/>
                    </a:lnTo>
                    <a:lnTo>
                      <a:pt x="785" y="206"/>
                    </a:lnTo>
                    <a:lnTo>
                      <a:pt x="785" y="206"/>
                    </a:lnTo>
                    <a:lnTo>
                      <a:pt x="787" y="206"/>
                    </a:lnTo>
                    <a:lnTo>
                      <a:pt x="787" y="206"/>
                    </a:lnTo>
                    <a:lnTo>
                      <a:pt x="787" y="206"/>
                    </a:lnTo>
                    <a:lnTo>
                      <a:pt x="787" y="206"/>
                    </a:lnTo>
                    <a:lnTo>
                      <a:pt x="787" y="206"/>
                    </a:lnTo>
                    <a:lnTo>
                      <a:pt x="787" y="204"/>
                    </a:lnTo>
                    <a:lnTo>
                      <a:pt x="785" y="204"/>
                    </a:lnTo>
                    <a:lnTo>
                      <a:pt x="785" y="204"/>
                    </a:lnTo>
                    <a:lnTo>
                      <a:pt x="787" y="204"/>
                    </a:lnTo>
                    <a:lnTo>
                      <a:pt x="787" y="204"/>
                    </a:lnTo>
                    <a:lnTo>
                      <a:pt x="787" y="204"/>
                    </a:lnTo>
                    <a:lnTo>
                      <a:pt x="787" y="204"/>
                    </a:lnTo>
                    <a:lnTo>
                      <a:pt x="788" y="204"/>
                    </a:lnTo>
                    <a:lnTo>
                      <a:pt x="788" y="204"/>
                    </a:lnTo>
                    <a:lnTo>
                      <a:pt x="788" y="204"/>
                    </a:lnTo>
                    <a:lnTo>
                      <a:pt x="788" y="204"/>
                    </a:lnTo>
                    <a:lnTo>
                      <a:pt x="788" y="204"/>
                    </a:lnTo>
                    <a:lnTo>
                      <a:pt x="788" y="206"/>
                    </a:lnTo>
                    <a:lnTo>
                      <a:pt x="788" y="206"/>
                    </a:lnTo>
                    <a:lnTo>
                      <a:pt x="788" y="206"/>
                    </a:lnTo>
                    <a:lnTo>
                      <a:pt x="788" y="206"/>
                    </a:lnTo>
                    <a:lnTo>
                      <a:pt x="788" y="206"/>
                    </a:lnTo>
                    <a:lnTo>
                      <a:pt x="788" y="206"/>
                    </a:lnTo>
                    <a:lnTo>
                      <a:pt x="790" y="204"/>
                    </a:lnTo>
                    <a:lnTo>
                      <a:pt x="790" y="204"/>
                    </a:lnTo>
                    <a:lnTo>
                      <a:pt x="790" y="204"/>
                    </a:lnTo>
                    <a:lnTo>
                      <a:pt x="788" y="204"/>
                    </a:lnTo>
                    <a:lnTo>
                      <a:pt x="788" y="204"/>
                    </a:lnTo>
                    <a:lnTo>
                      <a:pt x="790" y="204"/>
                    </a:lnTo>
                    <a:lnTo>
                      <a:pt x="790" y="204"/>
                    </a:lnTo>
                    <a:lnTo>
                      <a:pt x="790" y="204"/>
                    </a:lnTo>
                    <a:lnTo>
                      <a:pt x="790" y="204"/>
                    </a:lnTo>
                    <a:lnTo>
                      <a:pt x="790" y="204"/>
                    </a:lnTo>
                    <a:lnTo>
                      <a:pt x="790" y="204"/>
                    </a:lnTo>
                    <a:lnTo>
                      <a:pt x="790" y="202"/>
                    </a:lnTo>
                    <a:lnTo>
                      <a:pt x="790" y="202"/>
                    </a:lnTo>
                    <a:lnTo>
                      <a:pt x="792" y="202"/>
                    </a:lnTo>
                    <a:lnTo>
                      <a:pt x="792" y="202"/>
                    </a:lnTo>
                    <a:lnTo>
                      <a:pt x="792" y="202"/>
                    </a:lnTo>
                    <a:lnTo>
                      <a:pt x="794" y="202"/>
                    </a:lnTo>
                    <a:lnTo>
                      <a:pt x="794" y="202"/>
                    </a:lnTo>
                    <a:lnTo>
                      <a:pt x="794" y="202"/>
                    </a:lnTo>
                    <a:lnTo>
                      <a:pt x="796" y="204"/>
                    </a:lnTo>
                    <a:lnTo>
                      <a:pt x="796" y="204"/>
                    </a:lnTo>
                    <a:lnTo>
                      <a:pt x="796" y="204"/>
                    </a:lnTo>
                    <a:lnTo>
                      <a:pt x="796" y="204"/>
                    </a:lnTo>
                    <a:lnTo>
                      <a:pt x="796" y="204"/>
                    </a:lnTo>
                    <a:lnTo>
                      <a:pt x="797" y="204"/>
                    </a:lnTo>
                    <a:lnTo>
                      <a:pt x="797" y="204"/>
                    </a:lnTo>
                    <a:lnTo>
                      <a:pt x="797" y="204"/>
                    </a:lnTo>
                    <a:lnTo>
                      <a:pt x="797" y="204"/>
                    </a:lnTo>
                    <a:lnTo>
                      <a:pt x="797" y="204"/>
                    </a:lnTo>
                    <a:lnTo>
                      <a:pt x="797" y="202"/>
                    </a:lnTo>
                    <a:lnTo>
                      <a:pt x="797" y="202"/>
                    </a:lnTo>
                    <a:lnTo>
                      <a:pt x="797" y="202"/>
                    </a:lnTo>
                    <a:lnTo>
                      <a:pt x="797" y="200"/>
                    </a:lnTo>
                    <a:lnTo>
                      <a:pt x="797" y="200"/>
                    </a:lnTo>
                    <a:lnTo>
                      <a:pt x="797" y="200"/>
                    </a:lnTo>
                    <a:lnTo>
                      <a:pt x="799" y="200"/>
                    </a:lnTo>
                    <a:lnTo>
                      <a:pt x="799" y="200"/>
                    </a:lnTo>
                    <a:lnTo>
                      <a:pt x="799" y="200"/>
                    </a:lnTo>
                    <a:lnTo>
                      <a:pt x="799" y="200"/>
                    </a:lnTo>
                    <a:lnTo>
                      <a:pt x="801" y="200"/>
                    </a:lnTo>
                    <a:lnTo>
                      <a:pt x="801" y="200"/>
                    </a:lnTo>
                    <a:lnTo>
                      <a:pt x="801" y="200"/>
                    </a:lnTo>
                    <a:lnTo>
                      <a:pt x="799" y="202"/>
                    </a:lnTo>
                    <a:lnTo>
                      <a:pt x="799" y="202"/>
                    </a:lnTo>
                    <a:lnTo>
                      <a:pt x="801" y="202"/>
                    </a:lnTo>
                    <a:lnTo>
                      <a:pt x="801" y="202"/>
                    </a:lnTo>
                    <a:lnTo>
                      <a:pt x="801" y="202"/>
                    </a:lnTo>
                    <a:lnTo>
                      <a:pt x="803" y="202"/>
                    </a:lnTo>
                    <a:lnTo>
                      <a:pt x="803" y="202"/>
                    </a:lnTo>
                    <a:lnTo>
                      <a:pt x="803" y="200"/>
                    </a:lnTo>
                    <a:lnTo>
                      <a:pt x="803" y="200"/>
                    </a:lnTo>
                    <a:lnTo>
                      <a:pt x="801" y="200"/>
                    </a:lnTo>
                    <a:lnTo>
                      <a:pt x="801" y="200"/>
                    </a:lnTo>
                    <a:lnTo>
                      <a:pt x="801" y="200"/>
                    </a:lnTo>
                    <a:lnTo>
                      <a:pt x="801" y="200"/>
                    </a:lnTo>
                    <a:lnTo>
                      <a:pt x="801" y="200"/>
                    </a:lnTo>
                    <a:lnTo>
                      <a:pt x="801" y="200"/>
                    </a:lnTo>
                    <a:lnTo>
                      <a:pt x="801" y="200"/>
                    </a:lnTo>
                    <a:lnTo>
                      <a:pt x="803" y="200"/>
                    </a:lnTo>
                    <a:lnTo>
                      <a:pt x="803" y="200"/>
                    </a:lnTo>
                    <a:lnTo>
                      <a:pt x="803" y="199"/>
                    </a:lnTo>
                    <a:lnTo>
                      <a:pt x="803" y="199"/>
                    </a:lnTo>
                    <a:lnTo>
                      <a:pt x="803" y="199"/>
                    </a:lnTo>
                    <a:lnTo>
                      <a:pt x="803" y="199"/>
                    </a:lnTo>
                    <a:lnTo>
                      <a:pt x="801" y="199"/>
                    </a:lnTo>
                    <a:lnTo>
                      <a:pt x="801" y="199"/>
                    </a:lnTo>
                    <a:lnTo>
                      <a:pt x="801" y="199"/>
                    </a:lnTo>
                    <a:lnTo>
                      <a:pt x="801" y="197"/>
                    </a:lnTo>
                    <a:lnTo>
                      <a:pt x="801" y="197"/>
                    </a:lnTo>
                    <a:lnTo>
                      <a:pt x="801" y="197"/>
                    </a:lnTo>
                    <a:lnTo>
                      <a:pt x="803" y="195"/>
                    </a:lnTo>
                    <a:lnTo>
                      <a:pt x="803" y="195"/>
                    </a:lnTo>
                    <a:lnTo>
                      <a:pt x="803" y="195"/>
                    </a:lnTo>
                    <a:lnTo>
                      <a:pt x="803" y="195"/>
                    </a:lnTo>
                    <a:lnTo>
                      <a:pt x="803" y="195"/>
                    </a:lnTo>
                    <a:lnTo>
                      <a:pt x="803" y="195"/>
                    </a:lnTo>
                    <a:lnTo>
                      <a:pt x="803" y="195"/>
                    </a:lnTo>
                    <a:lnTo>
                      <a:pt x="803" y="197"/>
                    </a:lnTo>
                    <a:lnTo>
                      <a:pt x="803" y="197"/>
                    </a:lnTo>
                    <a:lnTo>
                      <a:pt x="803" y="197"/>
                    </a:lnTo>
                    <a:lnTo>
                      <a:pt x="803" y="197"/>
                    </a:lnTo>
                    <a:lnTo>
                      <a:pt x="803" y="197"/>
                    </a:lnTo>
                    <a:lnTo>
                      <a:pt x="803" y="197"/>
                    </a:lnTo>
                    <a:lnTo>
                      <a:pt x="805" y="197"/>
                    </a:lnTo>
                    <a:lnTo>
                      <a:pt x="805" y="197"/>
                    </a:lnTo>
                    <a:lnTo>
                      <a:pt x="805" y="197"/>
                    </a:lnTo>
                    <a:lnTo>
                      <a:pt x="805" y="199"/>
                    </a:lnTo>
                    <a:lnTo>
                      <a:pt x="805" y="199"/>
                    </a:lnTo>
                    <a:lnTo>
                      <a:pt x="805" y="199"/>
                    </a:lnTo>
                    <a:lnTo>
                      <a:pt x="805" y="199"/>
                    </a:lnTo>
                    <a:lnTo>
                      <a:pt x="805" y="199"/>
                    </a:lnTo>
                    <a:lnTo>
                      <a:pt x="805" y="199"/>
                    </a:lnTo>
                    <a:lnTo>
                      <a:pt x="807" y="199"/>
                    </a:lnTo>
                    <a:lnTo>
                      <a:pt x="807" y="199"/>
                    </a:lnTo>
                    <a:lnTo>
                      <a:pt x="807" y="199"/>
                    </a:lnTo>
                    <a:lnTo>
                      <a:pt x="808" y="199"/>
                    </a:lnTo>
                    <a:lnTo>
                      <a:pt x="808" y="199"/>
                    </a:lnTo>
                    <a:lnTo>
                      <a:pt x="807" y="199"/>
                    </a:lnTo>
                    <a:lnTo>
                      <a:pt x="807" y="199"/>
                    </a:lnTo>
                    <a:lnTo>
                      <a:pt x="807" y="197"/>
                    </a:lnTo>
                    <a:lnTo>
                      <a:pt x="807" y="197"/>
                    </a:lnTo>
                    <a:lnTo>
                      <a:pt x="807" y="197"/>
                    </a:lnTo>
                    <a:lnTo>
                      <a:pt x="807" y="197"/>
                    </a:lnTo>
                    <a:lnTo>
                      <a:pt x="807" y="197"/>
                    </a:lnTo>
                    <a:lnTo>
                      <a:pt x="807" y="197"/>
                    </a:lnTo>
                    <a:lnTo>
                      <a:pt x="807" y="197"/>
                    </a:lnTo>
                    <a:lnTo>
                      <a:pt x="807" y="197"/>
                    </a:lnTo>
                    <a:lnTo>
                      <a:pt x="807" y="197"/>
                    </a:lnTo>
                    <a:lnTo>
                      <a:pt x="807" y="197"/>
                    </a:lnTo>
                    <a:lnTo>
                      <a:pt x="807" y="195"/>
                    </a:lnTo>
                    <a:lnTo>
                      <a:pt x="807" y="195"/>
                    </a:lnTo>
                    <a:lnTo>
                      <a:pt x="807" y="195"/>
                    </a:lnTo>
                    <a:lnTo>
                      <a:pt x="807" y="195"/>
                    </a:lnTo>
                    <a:lnTo>
                      <a:pt x="807" y="195"/>
                    </a:lnTo>
                    <a:lnTo>
                      <a:pt x="807" y="195"/>
                    </a:lnTo>
                    <a:lnTo>
                      <a:pt x="807" y="195"/>
                    </a:lnTo>
                    <a:lnTo>
                      <a:pt x="807" y="193"/>
                    </a:lnTo>
                    <a:lnTo>
                      <a:pt x="807" y="193"/>
                    </a:lnTo>
                    <a:lnTo>
                      <a:pt x="807" y="193"/>
                    </a:lnTo>
                    <a:lnTo>
                      <a:pt x="807" y="193"/>
                    </a:lnTo>
                    <a:lnTo>
                      <a:pt x="807" y="193"/>
                    </a:lnTo>
                    <a:lnTo>
                      <a:pt x="808" y="193"/>
                    </a:lnTo>
                    <a:lnTo>
                      <a:pt x="808" y="193"/>
                    </a:lnTo>
                    <a:lnTo>
                      <a:pt x="808" y="193"/>
                    </a:lnTo>
                    <a:lnTo>
                      <a:pt x="810" y="193"/>
                    </a:lnTo>
                    <a:lnTo>
                      <a:pt x="810" y="193"/>
                    </a:lnTo>
                    <a:lnTo>
                      <a:pt x="810" y="193"/>
                    </a:lnTo>
                    <a:lnTo>
                      <a:pt x="812" y="193"/>
                    </a:lnTo>
                    <a:lnTo>
                      <a:pt x="812" y="191"/>
                    </a:lnTo>
                    <a:lnTo>
                      <a:pt x="812" y="191"/>
                    </a:lnTo>
                    <a:lnTo>
                      <a:pt x="812" y="191"/>
                    </a:lnTo>
                    <a:lnTo>
                      <a:pt x="812" y="191"/>
                    </a:lnTo>
                    <a:lnTo>
                      <a:pt x="812" y="191"/>
                    </a:lnTo>
                    <a:lnTo>
                      <a:pt x="812" y="190"/>
                    </a:lnTo>
                    <a:lnTo>
                      <a:pt x="814" y="190"/>
                    </a:lnTo>
                    <a:lnTo>
                      <a:pt x="814" y="190"/>
                    </a:lnTo>
                    <a:lnTo>
                      <a:pt x="814" y="190"/>
                    </a:lnTo>
                    <a:lnTo>
                      <a:pt x="814" y="190"/>
                    </a:lnTo>
                    <a:lnTo>
                      <a:pt x="814" y="191"/>
                    </a:lnTo>
                    <a:lnTo>
                      <a:pt x="814" y="191"/>
                    </a:lnTo>
                    <a:lnTo>
                      <a:pt x="814" y="191"/>
                    </a:lnTo>
                    <a:lnTo>
                      <a:pt x="816" y="191"/>
                    </a:lnTo>
                    <a:lnTo>
                      <a:pt x="816" y="191"/>
                    </a:lnTo>
                    <a:lnTo>
                      <a:pt x="816" y="190"/>
                    </a:lnTo>
                    <a:lnTo>
                      <a:pt x="817" y="190"/>
                    </a:lnTo>
                    <a:lnTo>
                      <a:pt x="817" y="190"/>
                    </a:lnTo>
                    <a:lnTo>
                      <a:pt x="817" y="190"/>
                    </a:lnTo>
                    <a:lnTo>
                      <a:pt x="817" y="190"/>
                    </a:lnTo>
                    <a:lnTo>
                      <a:pt x="819" y="190"/>
                    </a:lnTo>
                    <a:lnTo>
                      <a:pt x="819" y="190"/>
                    </a:lnTo>
                    <a:lnTo>
                      <a:pt x="819" y="190"/>
                    </a:lnTo>
                    <a:lnTo>
                      <a:pt x="819" y="190"/>
                    </a:lnTo>
                    <a:lnTo>
                      <a:pt x="821" y="190"/>
                    </a:lnTo>
                    <a:lnTo>
                      <a:pt x="821" y="190"/>
                    </a:lnTo>
                    <a:lnTo>
                      <a:pt x="821" y="190"/>
                    </a:lnTo>
                    <a:lnTo>
                      <a:pt x="821" y="190"/>
                    </a:lnTo>
                    <a:lnTo>
                      <a:pt x="821" y="190"/>
                    </a:lnTo>
                    <a:lnTo>
                      <a:pt x="821" y="190"/>
                    </a:lnTo>
                    <a:lnTo>
                      <a:pt x="821" y="190"/>
                    </a:lnTo>
                    <a:lnTo>
                      <a:pt x="823" y="190"/>
                    </a:lnTo>
                    <a:lnTo>
                      <a:pt x="823" y="190"/>
                    </a:lnTo>
                    <a:lnTo>
                      <a:pt x="823" y="190"/>
                    </a:lnTo>
                    <a:lnTo>
                      <a:pt x="823" y="190"/>
                    </a:lnTo>
                    <a:lnTo>
                      <a:pt x="823" y="190"/>
                    </a:lnTo>
                    <a:lnTo>
                      <a:pt x="823" y="190"/>
                    </a:lnTo>
                    <a:lnTo>
                      <a:pt x="823" y="188"/>
                    </a:lnTo>
                    <a:lnTo>
                      <a:pt x="823" y="188"/>
                    </a:lnTo>
                    <a:lnTo>
                      <a:pt x="823" y="190"/>
                    </a:lnTo>
                    <a:lnTo>
                      <a:pt x="823" y="190"/>
                    </a:lnTo>
                    <a:lnTo>
                      <a:pt x="823" y="190"/>
                    </a:lnTo>
                    <a:lnTo>
                      <a:pt x="825" y="190"/>
                    </a:lnTo>
                    <a:lnTo>
                      <a:pt x="825" y="190"/>
                    </a:lnTo>
                    <a:lnTo>
                      <a:pt x="825" y="190"/>
                    </a:lnTo>
                    <a:lnTo>
                      <a:pt x="826" y="190"/>
                    </a:lnTo>
                    <a:lnTo>
                      <a:pt x="826" y="190"/>
                    </a:lnTo>
                    <a:lnTo>
                      <a:pt x="826" y="188"/>
                    </a:lnTo>
                    <a:lnTo>
                      <a:pt x="826" y="188"/>
                    </a:lnTo>
                    <a:lnTo>
                      <a:pt x="826" y="188"/>
                    </a:lnTo>
                    <a:lnTo>
                      <a:pt x="826" y="188"/>
                    </a:lnTo>
                    <a:lnTo>
                      <a:pt x="826" y="188"/>
                    </a:lnTo>
                    <a:lnTo>
                      <a:pt x="828" y="188"/>
                    </a:lnTo>
                    <a:lnTo>
                      <a:pt x="828" y="188"/>
                    </a:lnTo>
                    <a:lnTo>
                      <a:pt x="828" y="188"/>
                    </a:lnTo>
                    <a:lnTo>
                      <a:pt x="828" y="188"/>
                    </a:lnTo>
                    <a:lnTo>
                      <a:pt x="828" y="188"/>
                    </a:lnTo>
                    <a:lnTo>
                      <a:pt x="828" y="188"/>
                    </a:lnTo>
                    <a:lnTo>
                      <a:pt x="828" y="186"/>
                    </a:lnTo>
                    <a:lnTo>
                      <a:pt x="828" y="186"/>
                    </a:lnTo>
                    <a:lnTo>
                      <a:pt x="828" y="186"/>
                    </a:lnTo>
                    <a:lnTo>
                      <a:pt x="830" y="186"/>
                    </a:lnTo>
                    <a:lnTo>
                      <a:pt x="830" y="186"/>
                    </a:lnTo>
                    <a:lnTo>
                      <a:pt x="830" y="186"/>
                    </a:lnTo>
                    <a:lnTo>
                      <a:pt x="830" y="186"/>
                    </a:lnTo>
                    <a:lnTo>
                      <a:pt x="830" y="186"/>
                    </a:lnTo>
                    <a:lnTo>
                      <a:pt x="830" y="186"/>
                    </a:lnTo>
                    <a:lnTo>
                      <a:pt x="830" y="184"/>
                    </a:lnTo>
                    <a:lnTo>
                      <a:pt x="830" y="184"/>
                    </a:lnTo>
                    <a:lnTo>
                      <a:pt x="830" y="184"/>
                    </a:lnTo>
                    <a:lnTo>
                      <a:pt x="830" y="184"/>
                    </a:lnTo>
                    <a:lnTo>
                      <a:pt x="830" y="184"/>
                    </a:lnTo>
                    <a:lnTo>
                      <a:pt x="830" y="184"/>
                    </a:lnTo>
                    <a:lnTo>
                      <a:pt x="830" y="184"/>
                    </a:lnTo>
                    <a:lnTo>
                      <a:pt x="830" y="184"/>
                    </a:lnTo>
                    <a:lnTo>
                      <a:pt x="830" y="184"/>
                    </a:lnTo>
                    <a:lnTo>
                      <a:pt x="830" y="182"/>
                    </a:lnTo>
                    <a:lnTo>
                      <a:pt x="832" y="182"/>
                    </a:lnTo>
                    <a:lnTo>
                      <a:pt x="832" y="182"/>
                    </a:lnTo>
                    <a:lnTo>
                      <a:pt x="832" y="182"/>
                    </a:lnTo>
                    <a:lnTo>
                      <a:pt x="832" y="182"/>
                    </a:lnTo>
                    <a:lnTo>
                      <a:pt x="832" y="182"/>
                    </a:lnTo>
                    <a:lnTo>
                      <a:pt x="832" y="182"/>
                    </a:lnTo>
                    <a:lnTo>
                      <a:pt x="834" y="182"/>
                    </a:lnTo>
                    <a:lnTo>
                      <a:pt x="834" y="182"/>
                    </a:lnTo>
                    <a:lnTo>
                      <a:pt x="834" y="182"/>
                    </a:lnTo>
                    <a:lnTo>
                      <a:pt x="834" y="182"/>
                    </a:lnTo>
                    <a:lnTo>
                      <a:pt x="834" y="182"/>
                    </a:lnTo>
                    <a:lnTo>
                      <a:pt x="834" y="180"/>
                    </a:lnTo>
                    <a:lnTo>
                      <a:pt x="834" y="180"/>
                    </a:lnTo>
                    <a:lnTo>
                      <a:pt x="835" y="180"/>
                    </a:lnTo>
                    <a:lnTo>
                      <a:pt x="835" y="180"/>
                    </a:lnTo>
                    <a:lnTo>
                      <a:pt x="835" y="180"/>
                    </a:lnTo>
                    <a:lnTo>
                      <a:pt x="835" y="180"/>
                    </a:lnTo>
                    <a:lnTo>
                      <a:pt x="835" y="182"/>
                    </a:lnTo>
                    <a:lnTo>
                      <a:pt x="835" y="180"/>
                    </a:lnTo>
                    <a:lnTo>
                      <a:pt x="837" y="180"/>
                    </a:lnTo>
                    <a:lnTo>
                      <a:pt x="837" y="180"/>
                    </a:lnTo>
                    <a:lnTo>
                      <a:pt x="837" y="180"/>
                    </a:lnTo>
                    <a:lnTo>
                      <a:pt x="837" y="180"/>
                    </a:lnTo>
                    <a:lnTo>
                      <a:pt x="837" y="180"/>
                    </a:lnTo>
                    <a:lnTo>
                      <a:pt x="837" y="180"/>
                    </a:lnTo>
                    <a:lnTo>
                      <a:pt x="837" y="179"/>
                    </a:lnTo>
                    <a:lnTo>
                      <a:pt x="837" y="179"/>
                    </a:lnTo>
                    <a:lnTo>
                      <a:pt x="837" y="179"/>
                    </a:lnTo>
                    <a:lnTo>
                      <a:pt x="837" y="179"/>
                    </a:lnTo>
                    <a:lnTo>
                      <a:pt x="839" y="179"/>
                    </a:lnTo>
                    <a:lnTo>
                      <a:pt x="839" y="179"/>
                    </a:lnTo>
                    <a:lnTo>
                      <a:pt x="839" y="179"/>
                    </a:lnTo>
                    <a:lnTo>
                      <a:pt x="839" y="179"/>
                    </a:lnTo>
                    <a:lnTo>
                      <a:pt x="839" y="179"/>
                    </a:lnTo>
                    <a:lnTo>
                      <a:pt x="841" y="179"/>
                    </a:lnTo>
                    <a:lnTo>
                      <a:pt x="841" y="179"/>
                    </a:lnTo>
                    <a:lnTo>
                      <a:pt x="841" y="179"/>
                    </a:lnTo>
                    <a:lnTo>
                      <a:pt x="843" y="177"/>
                    </a:lnTo>
                    <a:lnTo>
                      <a:pt x="843" y="177"/>
                    </a:lnTo>
                    <a:lnTo>
                      <a:pt x="843" y="177"/>
                    </a:lnTo>
                    <a:lnTo>
                      <a:pt x="843" y="177"/>
                    </a:lnTo>
                    <a:lnTo>
                      <a:pt x="844" y="177"/>
                    </a:lnTo>
                    <a:lnTo>
                      <a:pt x="844" y="177"/>
                    </a:lnTo>
                    <a:lnTo>
                      <a:pt x="844" y="177"/>
                    </a:lnTo>
                    <a:lnTo>
                      <a:pt x="844" y="177"/>
                    </a:lnTo>
                    <a:lnTo>
                      <a:pt x="844" y="175"/>
                    </a:lnTo>
                    <a:lnTo>
                      <a:pt x="844" y="175"/>
                    </a:lnTo>
                    <a:lnTo>
                      <a:pt x="844" y="175"/>
                    </a:lnTo>
                    <a:lnTo>
                      <a:pt x="844" y="175"/>
                    </a:lnTo>
                    <a:lnTo>
                      <a:pt x="844" y="175"/>
                    </a:lnTo>
                    <a:lnTo>
                      <a:pt x="846" y="175"/>
                    </a:lnTo>
                    <a:lnTo>
                      <a:pt x="846" y="175"/>
                    </a:lnTo>
                    <a:lnTo>
                      <a:pt x="846" y="175"/>
                    </a:lnTo>
                    <a:lnTo>
                      <a:pt x="846" y="175"/>
                    </a:lnTo>
                    <a:lnTo>
                      <a:pt x="846" y="173"/>
                    </a:lnTo>
                    <a:lnTo>
                      <a:pt x="848" y="173"/>
                    </a:lnTo>
                    <a:lnTo>
                      <a:pt x="848" y="173"/>
                    </a:lnTo>
                    <a:lnTo>
                      <a:pt x="848" y="173"/>
                    </a:lnTo>
                    <a:lnTo>
                      <a:pt x="848" y="173"/>
                    </a:lnTo>
                    <a:lnTo>
                      <a:pt x="848" y="173"/>
                    </a:lnTo>
                    <a:lnTo>
                      <a:pt x="848" y="173"/>
                    </a:lnTo>
                    <a:lnTo>
                      <a:pt x="850" y="173"/>
                    </a:lnTo>
                    <a:lnTo>
                      <a:pt x="850" y="173"/>
                    </a:lnTo>
                    <a:lnTo>
                      <a:pt x="850" y="173"/>
                    </a:lnTo>
                    <a:lnTo>
                      <a:pt x="850" y="173"/>
                    </a:lnTo>
                    <a:lnTo>
                      <a:pt x="852" y="173"/>
                    </a:lnTo>
                    <a:lnTo>
                      <a:pt x="852" y="171"/>
                    </a:lnTo>
                    <a:lnTo>
                      <a:pt x="852" y="171"/>
                    </a:lnTo>
                    <a:lnTo>
                      <a:pt x="852" y="171"/>
                    </a:lnTo>
                    <a:lnTo>
                      <a:pt x="852" y="171"/>
                    </a:lnTo>
                    <a:lnTo>
                      <a:pt x="852" y="171"/>
                    </a:lnTo>
                    <a:lnTo>
                      <a:pt x="852" y="170"/>
                    </a:lnTo>
                    <a:lnTo>
                      <a:pt x="852" y="170"/>
                    </a:lnTo>
                    <a:lnTo>
                      <a:pt x="852" y="170"/>
                    </a:lnTo>
                    <a:lnTo>
                      <a:pt x="854" y="171"/>
                    </a:lnTo>
                    <a:lnTo>
                      <a:pt x="854" y="171"/>
                    </a:lnTo>
                    <a:lnTo>
                      <a:pt x="854" y="171"/>
                    </a:lnTo>
                    <a:lnTo>
                      <a:pt x="854" y="171"/>
                    </a:lnTo>
                    <a:lnTo>
                      <a:pt x="855" y="171"/>
                    </a:lnTo>
                    <a:lnTo>
                      <a:pt x="855" y="171"/>
                    </a:lnTo>
                    <a:lnTo>
                      <a:pt x="855" y="170"/>
                    </a:lnTo>
                    <a:lnTo>
                      <a:pt x="855" y="170"/>
                    </a:lnTo>
                    <a:lnTo>
                      <a:pt x="855" y="170"/>
                    </a:lnTo>
                    <a:lnTo>
                      <a:pt x="855" y="170"/>
                    </a:lnTo>
                    <a:lnTo>
                      <a:pt x="855" y="170"/>
                    </a:lnTo>
                    <a:lnTo>
                      <a:pt x="855" y="170"/>
                    </a:lnTo>
                    <a:lnTo>
                      <a:pt x="855" y="170"/>
                    </a:lnTo>
                    <a:lnTo>
                      <a:pt x="855" y="170"/>
                    </a:lnTo>
                    <a:lnTo>
                      <a:pt x="855" y="168"/>
                    </a:lnTo>
                    <a:lnTo>
                      <a:pt x="857" y="168"/>
                    </a:lnTo>
                    <a:lnTo>
                      <a:pt x="857" y="168"/>
                    </a:lnTo>
                    <a:lnTo>
                      <a:pt x="857" y="168"/>
                    </a:lnTo>
                    <a:lnTo>
                      <a:pt x="857" y="168"/>
                    </a:lnTo>
                    <a:lnTo>
                      <a:pt x="857" y="168"/>
                    </a:lnTo>
                    <a:lnTo>
                      <a:pt x="857" y="168"/>
                    </a:lnTo>
                    <a:lnTo>
                      <a:pt x="859" y="168"/>
                    </a:lnTo>
                    <a:lnTo>
                      <a:pt x="859" y="166"/>
                    </a:lnTo>
                    <a:lnTo>
                      <a:pt x="859" y="166"/>
                    </a:lnTo>
                    <a:lnTo>
                      <a:pt x="859" y="166"/>
                    </a:lnTo>
                    <a:lnTo>
                      <a:pt x="859" y="166"/>
                    </a:lnTo>
                    <a:lnTo>
                      <a:pt x="859" y="166"/>
                    </a:lnTo>
                    <a:lnTo>
                      <a:pt x="859" y="166"/>
                    </a:lnTo>
                    <a:lnTo>
                      <a:pt x="861" y="166"/>
                    </a:lnTo>
                    <a:lnTo>
                      <a:pt x="861" y="166"/>
                    </a:lnTo>
                    <a:lnTo>
                      <a:pt x="861" y="166"/>
                    </a:lnTo>
                    <a:lnTo>
                      <a:pt x="861" y="166"/>
                    </a:lnTo>
                    <a:lnTo>
                      <a:pt x="863" y="166"/>
                    </a:lnTo>
                    <a:lnTo>
                      <a:pt x="863" y="166"/>
                    </a:lnTo>
                    <a:lnTo>
                      <a:pt x="863" y="166"/>
                    </a:lnTo>
                    <a:lnTo>
                      <a:pt x="863" y="166"/>
                    </a:lnTo>
                    <a:lnTo>
                      <a:pt x="863" y="164"/>
                    </a:lnTo>
                    <a:lnTo>
                      <a:pt x="863" y="164"/>
                    </a:lnTo>
                    <a:lnTo>
                      <a:pt x="863" y="164"/>
                    </a:lnTo>
                    <a:lnTo>
                      <a:pt x="863" y="164"/>
                    </a:lnTo>
                    <a:lnTo>
                      <a:pt x="863" y="164"/>
                    </a:lnTo>
                    <a:lnTo>
                      <a:pt x="864" y="164"/>
                    </a:lnTo>
                    <a:lnTo>
                      <a:pt x="864" y="164"/>
                    </a:lnTo>
                    <a:lnTo>
                      <a:pt x="864" y="164"/>
                    </a:lnTo>
                    <a:lnTo>
                      <a:pt x="864" y="164"/>
                    </a:lnTo>
                    <a:lnTo>
                      <a:pt x="866" y="164"/>
                    </a:lnTo>
                    <a:lnTo>
                      <a:pt x="866" y="164"/>
                    </a:lnTo>
                    <a:lnTo>
                      <a:pt x="866" y="162"/>
                    </a:lnTo>
                    <a:lnTo>
                      <a:pt x="866" y="162"/>
                    </a:lnTo>
                    <a:lnTo>
                      <a:pt x="864" y="162"/>
                    </a:lnTo>
                    <a:lnTo>
                      <a:pt x="864" y="162"/>
                    </a:lnTo>
                    <a:lnTo>
                      <a:pt x="866" y="162"/>
                    </a:lnTo>
                    <a:lnTo>
                      <a:pt x="866" y="162"/>
                    </a:lnTo>
                    <a:lnTo>
                      <a:pt x="866" y="162"/>
                    </a:lnTo>
                    <a:lnTo>
                      <a:pt x="866" y="162"/>
                    </a:lnTo>
                    <a:lnTo>
                      <a:pt x="866" y="162"/>
                    </a:lnTo>
                    <a:lnTo>
                      <a:pt x="866" y="162"/>
                    </a:lnTo>
                    <a:lnTo>
                      <a:pt x="866" y="162"/>
                    </a:lnTo>
                    <a:lnTo>
                      <a:pt x="866" y="161"/>
                    </a:lnTo>
                    <a:lnTo>
                      <a:pt x="866" y="161"/>
                    </a:lnTo>
                    <a:lnTo>
                      <a:pt x="866" y="161"/>
                    </a:lnTo>
                    <a:lnTo>
                      <a:pt x="866" y="161"/>
                    </a:lnTo>
                    <a:lnTo>
                      <a:pt x="866" y="161"/>
                    </a:lnTo>
                    <a:lnTo>
                      <a:pt x="868" y="161"/>
                    </a:lnTo>
                    <a:lnTo>
                      <a:pt x="868" y="161"/>
                    </a:lnTo>
                    <a:lnTo>
                      <a:pt x="868" y="161"/>
                    </a:lnTo>
                    <a:lnTo>
                      <a:pt x="868" y="161"/>
                    </a:lnTo>
                    <a:lnTo>
                      <a:pt x="868" y="161"/>
                    </a:lnTo>
                    <a:lnTo>
                      <a:pt x="868" y="161"/>
                    </a:lnTo>
                    <a:lnTo>
                      <a:pt x="868" y="161"/>
                    </a:lnTo>
                    <a:lnTo>
                      <a:pt x="868" y="159"/>
                    </a:lnTo>
                    <a:lnTo>
                      <a:pt x="868" y="159"/>
                    </a:lnTo>
                    <a:lnTo>
                      <a:pt x="868" y="159"/>
                    </a:lnTo>
                    <a:lnTo>
                      <a:pt x="868" y="159"/>
                    </a:lnTo>
                    <a:lnTo>
                      <a:pt x="868" y="159"/>
                    </a:lnTo>
                    <a:lnTo>
                      <a:pt x="870" y="159"/>
                    </a:lnTo>
                    <a:lnTo>
                      <a:pt x="870" y="159"/>
                    </a:lnTo>
                    <a:lnTo>
                      <a:pt x="870" y="159"/>
                    </a:lnTo>
                    <a:lnTo>
                      <a:pt x="870" y="159"/>
                    </a:lnTo>
                    <a:lnTo>
                      <a:pt x="870" y="159"/>
                    </a:lnTo>
                    <a:lnTo>
                      <a:pt x="870" y="159"/>
                    </a:lnTo>
                    <a:lnTo>
                      <a:pt x="870" y="157"/>
                    </a:lnTo>
                    <a:lnTo>
                      <a:pt x="870" y="157"/>
                    </a:lnTo>
                    <a:lnTo>
                      <a:pt x="872" y="157"/>
                    </a:lnTo>
                    <a:lnTo>
                      <a:pt x="872" y="157"/>
                    </a:lnTo>
                    <a:lnTo>
                      <a:pt x="870" y="157"/>
                    </a:lnTo>
                    <a:lnTo>
                      <a:pt x="870" y="157"/>
                    </a:lnTo>
                    <a:lnTo>
                      <a:pt x="870" y="157"/>
                    </a:lnTo>
                    <a:lnTo>
                      <a:pt x="872" y="157"/>
                    </a:lnTo>
                    <a:lnTo>
                      <a:pt x="872" y="155"/>
                    </a:lnTo>
                    <a:lnTo>
                      <a:pt x="870" y="155"/>
                    </a:lnTo>
                    <a:lnTo>
                      <a:pt x="870" y="155"/>
                    </a:lnTo>
                    <a:lnTo>
                      <a:pt x="872" y="155"/>
                    </a:lnTo>
                    <a:lnTo>
                      <a:pt x="872" y="155"/>
                    </a:lnTo>
                    <a:lnTo>
                      <a:pt x="872" y="155"/>
                    </a:lnTo>
                    <a:lnTo>
                      <a:pt x="872" y="155"/>
                    </a:lnTo>
                    <a:lnTo>
                      <a:pt x="872" y="155"/>
                    </a:lnTo>
                    <a:lnTo>
                      <a:pt x="872" y="153"/>
                    </a:lnTo>
                    <a:lnTo>
                      <a:pt x="872" y="153"/>
                    </a:lnTo>
                    <a:lnTo>
                      <a:pt x="872" y="153"/>
                    </a:lnTo>
                    <a:lnTo>
                      <a:pt x="872" y="153"/>
                    </a:lnTo>
                    <a:lnTo>
                      <a:pt x="872" y="153"/>
                    </a:lnTo>
                    <a:lnTo>
                      <a:pt x="872" y="153"/>
                    </a:lnTo>
                    <a:lnTo>
                      <a:pt x="872" y="153"/>
                    </a:lnTo>
                    <a:lnTo>
                      <a:pt x="872" y="153"/>
                    </a:lnTo>
                    <a:lnTo>
                      <a:pt x="872" y="153"/>
                    </a:lnTo>
                    <a:lnTo>
                      <a:pt x="872" y="153"/>
                    </a:lnTo>
                    <a:lnTo>
                      <a:pt x="872" y="152"/>
                    </a:lnTo>
                    <a:lnTo>
                      <a:pt x="873" y="152"/>
                    </a:lnTo>
                    <a:lnTo>
                      <a:pt x="873" y="152"/>
                    </a:lnTo>
                    <a:lnTo>
                      <a:pt x="873" y="152"/>
                    </a:lnTo>
                    <a:lnTo>
                      <a:pt x="873" y="150"/>
                    </a:lnTo>
                    <a:lnTo>
                      <a:pt x="873" y="150"/>
                    </a:lnTo>
                    <a:lnTo>
                      <a:pt x="873" y="150"/>
                    </a:lnTo>
                    <a:lnTo>
                      <a:pt x="873" y="150"/>
                    </a:lnTo>
                    <a:lnTo>
                      <a:pt x="873" y="150"/>
                    </a:lnTo>
                    <a:lnTo>
                      <a:pt x="873" y="150"/>
                    </a:lnTo>
                    <a:lnTo>
                      <a:pt x="873" y="150"/>
                    </a:lnTo>
                    <a:lnTo>
                      <a:pt x="873" y="150"/>
                    </a:lnTo>
                    <a:lnTo>
                      <a:pt x="873" y="150"/>
                    </a:lnTo>
                    <a:lnTo>
                      <a:pt x="873" y="150"/>
                    </a:lnTo>
                    <a:lnTo>
                      <a:pt x="875" y="150"/>
                    </a:lnTo>
                    <a:lnTo>
                      <a:pt x="875" y="150"/>
                    </a:lnTo>
                    <a:lnTo>
                      <a:pt x="875" y="148"/>
                    </a:lnTo>
                    <a:lnTo>
                      <a:pt x="875" y="148"/>
                    </a:lnTo>
                    <a:lnTo>
                      <a:pt x="875" y="148"/>
                    </a:lnTo>
                    <a:lnTo>
                      <a:pt x="873" y="148"/>
                    </a:lnTo>
                    <a:lnTo>
                      <a:pt x="875" y="148"/>
                    </a:lnTo>
                    <a:lnTo>
                      <a:pt x="875" y="148"/>
                    </a:lnTo>
                    <a:lnTo>
                      <a:pt x="875" y="148"/>
                    </a:lnTo>
                    <a:lnTo>
                      <a:pt x="875" y="146"/>
                    </a:lnTo>
                    <a:lnTo>
                      <a:pt x="875" y="146"/>
                    </a:lnTo>
                    <a:lnTo>
                      <a:pt x="875" y="146"/>
                    </a:lnTo>
                    <a:lnTo>
                      <a:pt x="875" y="146"/>
                    </a:lnTo>
                    <a:lnTo>
                      <a:pt x="875" y="144"/>
                    </a:lnTo>
                    <a:lnTo>
                      <a:pt x="875" y="144"/>
                    </a:lnTo>
                    <a:lnTo>
                      <a:pt x="877" y="144"/>
                    </a:lnTo>
                    <a:lnTo>
                      <a:pt x="877" y="144"/>
                    </a:lnTo>
                    <a:lnTo>
                      <a:pt x="877" y="144"/>
                    </a:lnTo>
                    <a:lnTo>
                      <a:pt x="879" y="142"/>
                    </a:lnTo>
                    <a:lnTo>
                      <a:pt x="879" y="142"/>
                    </a:lnTo>
                    <a:lnTo>
                      <a:pt x="881" y="141"/>
                    </a:lnTo>
                    <a:lnTo>
                      <a:pt x="881" y="141"/>
                    </a:lnTo>
                    <a:lnTo>
                      <a:pt x="881" y="141"/>
                    </a:lnTo>
                    <a:lnTo>
                      <a:pt x="882" y="141"/>
                    </a:lnTo>
                    <a:lnTo>
                      <a:pt x="882" y="141"/>
                    </a:lnTo>
                    <a:lnTo>
                      <a:pt x="882" y="139"/>
                    </a:lnTo>
                    <a:lnTo>
                      <a:pt x="884" y="137"/>
                    </a:lnTo>
                    <a:lnTo>
                      <a:pt x="886" y="137"/>
                    </a:lnTo>
                    <a:lnTo>
                      <a:pt x="886" y="137"/>
                    </a:lnTo>
                    <a:lnTo>
                      <a:pt x="888" y="137"/>
                    </a:lnTo>
                    <a:lnTo>
                      <a:pt x="888" y="137"/>
                    </a:lnTo>
                    <a:lnTo>
                      <a:pt x="888" y="135"/>
                    </a:lnTo>
                    <a:lnTo>
                      <a:pt x="890" y="135"/>
                    </a:lnTo>
                    <a:lnTo>
                      <a:pt x="890" y="135"/>
                    </a:lnTo>
                    <a:lnTo>
                      <a:pt x="890" y="135"/>
                    </a:lnTo>
                    <a:lnTo>
                      <a:pt x="892" y="133"/>
                    </a:lnTo>
                    <a:lnTo>
                      <a:pt x="892" y="133"/>
                    </a:lnTo>
                    <a:lnTo>
                      <a:pt x="892" y="133"/>
                    </a:lnTo>
                    <a:lnTo>
                      <a:pt x="893" y="133"/>
                    </a:lnTo>
                    <a:lnTo>
                      <a:pt x="895" y="132"/>
                    </a:lnTo>
                    <a:lnTo>
                      <a:pt x="897" y="132"/>
                    </a:lnTo>
                    <a:lnTo>
                      <a:pt x="897" y="130"/>
                    </a:lnTo>
                    <a:lnTo>
                      <a:pt x="899" y="128"/>
                    </a:lnTo>
                    <a:lnTo>
                      <a:pt x="901" y="128"/>
                    </a:lnTo>
                    <a:lnTo>
                      <a:pt x="901" y="128"/>
                    </a:lnTo>
                    <a:lnTo>
                      <a:pt x="901" y="128"/>
                    </a:lnTo>
                    <a:lnTo>
                      <a:pt x="902" y="128"/>
                    </a:lnTo>
                    <a:lnTo>
                      <a:pt x="902" y="126"/>
                    </a:lnTo>
                    <a:lnTo>
                      <a:pt x="902" y="126"/>
                    </a:lnTo>
                    <a:lnTo>
                      <a:pt x="904" y="126"/>
                    </a:lnTo>
                    <a:lnTo>
                      <a:pt x="904" y="126"/>
                    </a:lnTo>
                    <a:lnTo>
                      <a:pt x="904" y="124"/>
                    </a:lnTo>
                    <a:lnTo>
                      <a:pt x="906" y="124"/>
                    </a:lnTo>
                    <a:lnTo>
                      <a:pt x="906" y="124"/>
                    </a:lnTo>
                    <a:lnTo>
                      <a:pt x="908" y="123"/>
                    </a:lnTo>
                    <a:lnTo>
                      <a:pt x="908" y="123"/>
                    </a:lnTo>
                    <a:lnTo>
                      <a:pt x="908" y="123"/>
                    </a:lnTo>
                    <a:lnTo>
                      <a:pt x="910" y="121"/>
                    </a:lnTo>
                    <a:lnTo>
                      <a:pt x="910" y="121"/>
                    </a:lnTo>
                    <a:lnTo>
                      <a:pt x="911" y="121"/>
                    </a:lnTo>
                    <a:lnTo>
                      <a:pt x="911" y="121"/>
                    </a:lnTo>
                    <a:lnTo>
                      <a:pt x="911" y="121"/>
                    </a:lnTo>
                    <a:lnTo>
                      <a:pt x="913" y="121"/>
                    </a:lnTo>
                    <a:lnTo>
                      <a:pt x="915" y="121"/>
                    </a:lnTo>
                    <a:lnTo>
                      <a:pt x="915" y="121"/>
                    </a:lnTo>
                    <a:lnTo>
                      <a:pt x="915" y="121"/>
                    </a:lnTo>
                    <a:lnTo>
                      <a:pt x="917" y="123"/>
                    </a:lnTo>
                    <a:lnTo>
                      <a:pt x="917" y="123"/>
                    </a:lnTo>
                    <a:lnTo>
                      <a:pt x="917" y="123"/>
                    </a:lnTo>
                    <a:lnTo>
                      <a:pt x="917" y="123"/>
                    </a:lnTo>
                    <a:lnTo>
                      <a:pt x="919" y="124"/>
                    </a:lnTo>
                    <a:lnTo>
                      <a:pt x="919" y="124"/>
                    </a:lnTo>
                    <a:lnTo>
                      <a:pt x="919" y="126"/>
                    </a:lnTo>
                    <a:lnTo>
                      <a:pt x="919" y="126"/>
                    </a:lnTo>
                    <a:lnTo>
                      <a:pt x="920" y="126"/>
                    </a:lnTo>
                    <a:lnTo>
                      <a:pt x="920" y="128"/>
                    </a:lnTo>
                    <a:lnTo>
                      <a:pt x="920" y="130"/>
                    </a:lnTo>
                    <a:lnTo>
                      <a:pt x="920" y="132"/>
                    </a:lnTo>
                    <a:lnTo>
                      <a:pt x="920" y="132"/>
                    </a:lnTo>
                    <a:lnTo>
                      <a:pt x="920" y="133"/>
                    </a:lnTo>
                    <a:lnTo>
                      <a:pt x="920" y="135"/>
                    </a:lnTo>
                    <a:lnTo>
                      <a:pt x="920" y="137"/>
                    </a:lnTo>
                    <a:lnTo>
                      <a:pt x="920" y="137"/>
                    </a:lnTo>
                    <a:lnTo>
                      <a:pt x="920" y="139"/>
                    </a:lnTo>
                    <a:lnTo>
                      <a:pt x="920" y="139"/>
                    </a:lnTo>
                    <a:lnTo>
                      <a:pt x="920" y="142"/>
                    </a:lnTo>
                    <a:lnTo>
                      <a:pt x="920" y="142"/>
                    </a:lnTo>
                    <a:lnTo>
                      <a:pt x="920" y="144"/>
                    </a:lnTo>
                    <a:lnTo>
                      <a:pt x="920" y="146"/>
                    </a:lnTo>
                    <a:lnTo>
                      <a:pt x="920" y="146"/>
                    </a:lnTo>
                    <a:lnTo>
                      <a:pt x="920" y="146"/>
                    </a:lnTo>
                    <a:lnTo>
                      <a:pt x="920" y="148"/>
                    </a:lnTo>
                    <a:lnTo>
                      <a:pt x="920" y="148"/>
                    </a:lnTo>
                    <a:lnTo>
                      <a:pt x="922" y="148"/>
                    </a:lnTo>
                    <a:lnTo>
                      <a:pt x="922" y="148"/>
                    </a:lnTo>
                    <a:lnTo>
                      <a:pt x="922" y="148"/>
                    </a:lnTo>
                    <a:lnTo>
                      <a:pt x="924" y="150"/>
                    </a:lnTo>
                    <a:lnTo>
                      <a:pt x="924" y="150"/>
                    </a:lnTo>
                    <a:lnTo>
                      <a:pt x="924" y="150"/>
                    </a:lnTo>
                    <a:lnTo>
                      <a:pt x="926" y="150"/>
                    </a:lnTo>
                    <a:lnTo>
                      <a:pt x="926" y="150"/>
                    </a:lnTo>
                    <a:lnTo>
                      <a:pt x="926" y="150"/>
                    </a:lnTo>
                    <a:lnTo>
                      <a:pt x="928" y="152"/>
                    </a:lnTo>
                    <a:lnTo>
                      <a:pt x="928" y="152"/>
                    </a:lnTo>
                    <a:lnTo>
                      <a:pt x="929" y="152"/>
                    </a:lnTo>
                    <a:lnTo>
                      <a:pt x="929" y="152"/>
                    </a:lnTo>
                    <a:lnTo>
                      <a:pt x="931" y="150"/>
                    </a:lnTo>
                    <a:lnTo>
                      <a:pt x="931" y="150"/>
                    </a:lnTo>
                    <a:lnTo>
                      <a:pt x="931" y="150"/>
                    </a:lnTo>
                    <a:lnTo>
                      <a:pt x="933" y="148"/>
                    </a:lnTo>
                    <a:lnTo>
                      <a:pt x="935" y="148"/>
                    </a:lnTo>
                    <a:lnTo>
                      <a:pt x="935" y="146"/>
                    </a:lnTo>
                    <a:lnTo>
                      <a:pt x="937" y="146"/>
                    </a:lnTo>
                    <a:lnTo>
                      <a:pt x="937" y="146"/>
                    </a:lnTo>
                    <a:lnTo>
                      <a:pt x="937" y="144"/>
                    </a:lnTo>
                    <a:lnTo>
                      <a:pt x="937" y="144"/>
                    </a:lnTo>
                    <a:lnTo>
                      <a:pt x="939" y="144"/>
                    </a:lnTo>
                    <a:lnTo>
                      <a:pt x="939" y="142"/>
                    </a:lnTo>
                    <a:lnTo>
                      <a:pt x="939" y="142"/>
                    </a:lnTo>
                    <a:lnTo>
                      <a:pt x="939" y="141"/>
                    </a:lnTo>
                    <a:lnTo>
                      <a:pt x="940" y="141"/>
                    </a:lnTo>
                    <a:lnTo>
                      <a:pt x="940" y="139"/>
                    </a:lnTo>
                    <a:lnTo>
                      <a:pt x="940" y="139"/>
                    </a:lnTo>
                    <a:lnTo>
                      <a:pt x="942" y="139"/>
                    </a:lnTo>
                    <a:lnTo>
                      <a:pt x="944" y="139"/>
                    </a:lnTo>
                    <a:lnTo>
                      <a:pt x="944" y="141"/>
                    </a:lnTo>
                    <a:lnTo>
                      <a:pt x="944" y="141"/>
                    </a:lnTo>
                    <a:lnTo>
                      <a:pt x="944" y="142"/>
                    </a:lnTo>
                    <a:lnTo>
                      <a:pt x="944" y="144"/>
                    </a:lnTo>
                    <a:lnTo>
                      <a:pt x="946" y="144"/>
                    </a:lnTo>
                    <a:lnTo>
                      <a:pt x="946" y="146"/>
                    </a:lnTo>
                    <a:lnTo>
                      <a:pt x="946" y="146"/>
                    </a:lnTo>
                    <a:lnTo>
                      <a:pt x="946" y="146"/>
                    </a:lnTo>
                    <a:lnTo>
                      <a:pt x="946" y="148"/>
                    </a:lnTo>
                    <a:lnTo>
                      <a:pt x="948" y="148"/>
                    </a:lnTo>
                    <a:lnTo>
                      <a:pt x="948" y="148"/>
                    </a:lnTo>
                    <a:lnTo>
                      <a:pt x="948" y="148"/>
                    </a:lnTo>
                    <a:lnTo>
                      <a:pt x="948" y="148"/>
                    </a:lnTo>
                    <a:lnTo>
                      <a:pt x="949" y="150"/>
                    </a:lnTo>
                    <a:lnTo>
                      <a:pt x="949" y="150"/>
                    </a:lnTo>
                    <a:lnTo>
                      <a:pt x="949" y="150"/>
                    </a:lnTo>
                    <a:lnTo>
                      <a:pt x="949" y="150"/>
                    </a:lnTo>
                    <a:lnTo>
                      <a:pt x="949" y="150"/>
                    </a:lnTo>
                    <a:lnTo>
                      <a:pt x="949" y="150"/>
                    </a:lnTo>
                    <a:lnTo>
                      <a:pt x="949" y="150"/>
                    </a:lnTo>
                    <a:lnTo>
                      <a:pt x="949" y="150"/>
                    </a:lnTo>
                    <a:lnTo>
                      <a:pt x="949" y="152"/>
                    </a:lnTo>
                    <a:lnTo>
                      <a:pt x="949" y="152"/>
                    </a:lnTo>
                    <a:lnTo>
                      <a:pt x="949" y="153"/>
                    </a:lnTo>
                    <a:lnTo>
                      <a:pt x="948" y="153"/>
                    </a:lnTo>
                    <a:lnTo>
                      <a:pt x="948" y="153"/>
                    </a:lnTo>
                    <a:lnTo>
                      <a:pt x="948" y="153"/>
                    </a:lnTo>
                    <a:lnTo>
                      <a:pt x="948" y="155"/>
                    </a:lnTo>
                    <a:lnTo>
                      <a:pt x="948" y="155"/>
                    </a:lnTo>
                    <a:lnTo>
                      <a:pt x="948" y="155"/>
                    </a:lnTo>
                    <a:lnTo>
                      <a:pt x="948" y="157"/>
                    </a:lnTo>
                    <a:lnTo>
                      <a:pt x="948" y="157"/>
                    </a:lnTo>
                    <a:lnTo>
                      <a:pt x="948" y="157"/>
                    </a:lnTo>
                    <a:lnTo>
                      <a:pt x="948" y="157"/>
                    </a:lnTo>
                    <a:lnTo>
                      <a:pt x="948" y="157"/>
                    </a:lnTo>
                    <a:lnTo>
                      <a:pt x="946" y="159"/>
                    </a:lnTo>
                    <a:lnTo>
                      <a:pt x="946" y="159"/>
                    </a:lnTo>
                    <a:lnTo>
                      <a:pt x="946" y="159"/>
                    </a:lnTo>
                    <a:lnTo>
                      <a:pt x="946" y="161"/>
                    </a:lnTo>
                    <a:lnTo>
                      <a:pt x="946" y="162"/>
                    </a:lnTo>
                    <a:lnTo>
                      <a:pt x="946" y="164"/>
                    </a:lnTo>
                    <a:lnTo>
                      <a:pt x="946" y="166"/>
                    </a:lnTo>
                    <a:lnTo>
                      <a:pt x="946" y="166"/>
                    </a:lnTo>
                    <a:lnTo>
                      <a:pt x="946" y="166"/>
                    </a:lnTo>
                    <a:lnTo>
                      <a:pt x="946" y="166"/>
                    </a:lnTo>
                    <a:lnTo>
                      <a:pt x="946" y="168"/>
                    </a:lnTo>
                    <a:lnTo>
                      <a:pt x="946" y="168"/>
                    </a:lnTo>
                    <a:lnTo>
                      <a:pt x="946" y="168"/>
                    </a:lnTo>
                    <a:lnTo>
                      <a:pt x="946" y="168"/>
                    </a:lnTo>
                    <a:lnTo>
                      <a:pt x="944" y="170"/>
                    </a:lnTo>
                    <a:lnTo>
                      <a:pt x="944" y="170"/>
                    </a:lnTo>
                    <a:lnTo>
                      <a:pt x="944" y="170"/>
                    </a:lnTo>
                    <a:lnTo>
                      <a:pt x="946" y="170"/>
                    </a:lnTo>
                    <a:lnTo>
                      <a:pt x="946" y="170"/>
                    </a:lnTo>
                    <a:lnTo>
                      <a:pt x="944" y="170"/>
                    </a:lnTo>
                    <a:lnTo>
                      <a:pt x="946" y="170"/>
                    </a:lnTo>
                    <a:lnTo>
                      <a:pt x="946" y="171"/>
                    </a:lnTo>
                    <a:lnTo>
                      <a:pt x="946" y="171"/>
                    </a:lnTo>
                    <a:lnTo>
                      <a:pt x="944" y="171"/>
                    </a:lnTo>
                    <a:lnTo>
                      <a:pt x="944" y="171"/>
                    </a:lnTo>
                    <a:lnTo>
                      <a:pt x="944" y="171"/>
                    </a:lnTo>
                    <a:lnTo>
                      <a:pt x="944" y="171"/>
                    </a:lnTo>
                    <a:lnTo>
                      <a:pt x="944" y="171"/>
                    </a:lnTo>
                    <a:lnTo>
                      <a:pt x="944" y="173"/>
                    </a:lnTo>
                    <a:lnTo>
                      <a:pt x="944" y="173"/>
                    </a:lnTo>
                    <a:lnTo>
                      <a:pt x="944" y="173"/>
                    </a:lnTo>
                    <a:lnTo>
                      <a:pt x="944" y="173"/>
                    </a:lnTo>
                    <a:lnTo>
                      <a:pt x="944" y="173"/>
                    </a:lnTo>
                    <a:lnTo>
                      <a:pt x="944" y="173"/>
                    </a:lnTo>
                    <a:lnTo>
                      <a:pt x="942" y="173"/>
                    </a:lnTo>
                    <a:lnTo>
                      <a:pt x="942" y="173"/>
                    </a:lnTo>
                    <a:lnTo>
                      <a:pt x="942" y="173"/>
                    </a:lnTo>
                    <a:lnTo>
                      <a:pt x="942" y="173"/>
                    </a:lnTo>
                    <a:lnTo>
                      <a:pt x="942" y="173"/>
                    </a:lnTo>
                    <a:lnTo>
                      <a:pt x="942" y="175"/>
                    </a:lnTo>
                    <a:lnTo>
                      <a:pt x="942" y="175"/>
                    </a:lnTo>
                    <a:lnTo>
                      <a:pt x="942" y="175"/>
                    </a:lnTo>
                    <a:lnTo>
                      <a:pt x="942" y="175"/>
                    </a:lnTo>
                    <a:lnTo>
                      <a:pt x="942" y="175"/>
                    </a:lnTo>
                    <a:lnTo>
                      <a:pt x="942" y="175"/>
                    </a:lnTo>
                    <a:lnTo>
                      <a:pt x="942" y="175"/>
                    </a:lnTo>
                    <a:lnTo>
                      <a:pt x="942" y="175"/>
                    </a:lnTo>
                    <a:lnTo>
                      <a:pt x="942" y="177"/>
                    </a:lnTo>
                    <a:lnTo>
                      <a:pt x="942" y="177"/>
                    </a:lnTo>
                    <a:lnTo>
                      <a:pt x="942" y="177"/>
                    </a:lnTo>
                    <a:lnTo>
                      <a:pt x="942" y="177"/>
                    </a:lnTo>
                    <a:lnTo>
                      <a:pt x="942" y="177"/>
                    </a:lnTo>
                    <a:lnTo>
                      <a:pt x="942" y="179"/>
                    </a:lnTo>
                    <a:lnTo>
                      <a:pt x="942" y="179"/>
                    </a:lnTo>
                    <a:lnTo>
                      <a:pt x="942" y="179"/>
                    </a:lnTo>
                    <a:lnTo>
                      <a:pt x="942" y="179"/>
                    </a:lnTo>
                    <a:lnTo>
                      <a:pt x="940" y="179"/>
                    </a:lnTo>
                    <a:lnTo>
                      <a:pt x="940" y="179"/>
                    </a:lnTo>
                    <a:lnTo>
                      <a:pt x="940" y="179"/>
                    </a:lnTo>
                    <a:lnTo>
                      <a:pt x="942" y="179"/>
                    </a:lnTo>
                    <a:lnTo>
                      <a:pt x="942" y="179"/>
                    </a:lnTo>
                    <a:lnTo>
                      <a:pt x="942" y="180"/>
                    </a:lnTo>
                    <a:lnTo>
                      <a:pt x="942" y="180"/>
                    </a:lnTo>
                    <a:lnTo>
                      <a:pt x="942" y="180"/>
                    </a:lnTo>
                    <a:lnTo>
                      <a:pt x="942" y="180"/>
                    </a:lnTo>
                    <a:lnTo>
                      <a:pt x="940" y="180"/>
                    </a:lnTo>
                    <a:lnTo>
                      <a:pt x="940" y="180"/>
                    </a:lnTo>
                    <a:lnTo>
                      <a:pt x="940" y="180"/>
                    </a:lnTo>
                    <a:lnTo>
                      <a:pt x="940" y="180"/>
                    </a:lnTo>
                    <a:lnTo>
                      <a:pt x="940" y="180"/>
                    </a:lnTo>
                    <a:lnTo>
                      <a:pt x="940" y="180"/>
                    </a:lnTo>
                    <a:lnTo>
                      <a:pt x="939" y="180"/>
                    </a:lnTo>
                    <a:lnTo>
                      <a:pt x="939" y="182"/>
                    </a:lnTo>
                    <a:lnTo>
                      <a:pt x="939" y="182"/>
                    </a:lnTo>
                    <a:lnTo>
                      <a:pt x="939" y="182"/>
                    </a:lnTo>
                    <a:lnTo>
                      <a:pt x="940" y="182"/>
                    </a:lnTo>
                    <a:lnTo>
                      <a:pt x="940" y="182"/>
                    </a:lnTo>
                    <a:lnTo>
                      <a:pt x="940" y="184"/>
                    </a:lnTo>
                    <a:lnTo>
                      <a:pt x="940" y="184"/>
                    </a:lnTo>
                    <a:lnTo>
                      <a:pt x="940" y="184"/>
                    </a:lnTo>
                    <a:lnTo>
                      <a:pt x="940" y="184"/>
                    </a:lnTo>
                    <a:lnTo>
                      <a:pt x="940" y="184"/>
                    </a:lnTo>
                    <a:lnTo>
                      <a:pt x="940" y="184"/>
                    </a:lnTo>
                    <a:lnTo>
                      <a:pt x="939" y="184"/>
                    </a:lnTo>
                    <a:lnTo>
                      <a:pt x="939" y="184"/>
                    </a:lnTo>
                    <a:lnTo>
                      <a:pt x="939" y="184"/>
                    </a:lnTo>
                    <a:lnTo>
                      <a:pt x="939" y="184"/>
                    </a:lnTo>
                    <a:lnTo>
                      <a:pt x="939" y="184"/>
                    </a:lnTo>
                    <a:lnTo>
                      <a:pt x="939" y="184"/>
                    </a:lnTo>
                    <a:lnTo>
                      <a:pt x="939" y="186"/>
                    </a:lnTo>
                    <a:lnTo>
                      <a:pt x="937" y="186"/>
                    </a:lnTo>
                    <a:lnTo>
                      <a:pt x="937" y="186"/>
                    </a:lnTo>
                    <a:lnTo>
                      <a:pt x="937" y="188"/>
                    </a:lnTo>
                    <a:lnTo>
                      <a:pt x="937" y="188"/>
                    </a:lnTo>
                    <a:lnTo>
                      <a:pt x="937" y="188"/>
                    </a:lnTo>
                    <a:lnTo>
                      <a:pt x="937" y="188"/>
                    </a:lnTo>
                    <a:lnTo>
                      <a:pt x="937" y="188"/>
                    </a:lnTo>
                    <a:lnTo>
                      <a:pt x="937" y="188"/>
                    </a:lnTo>
                    <a:lnTo>
                      <a:pt x="937" y="188"/>
                    </a:lnTo>
                    <a:lnTo>
                      <a:pt x="937" y="190"/>
                    </a:lnTo>
                    <a:lnTo>
                      <a:pt x="939" y="190"/>
                    </a:lnTo>
                    <a:lnTo>
                      <a:pt x="939" y="190"/>
                    </a:lnTo>
                    <a:lnTo>
                      <a:pt x="939" y="190"/>
                    </a:lnTo>
                    <a:lnTo>
                      <a:pt x="937" y="190"/>
                    </a:lnTo>
                    <a:lnTo>
                      <a:pt x="937" y="190"/>
                    </a:lnTo>
                    <a:lnTo>
                      <a:pt x="937" y="190"/>
                    </a:lnTo>
                    <a:lnTo>
                      <a:pt x="937" y="190"/>
                    </a:lnTo>
                    <a:lnTo>
                      <a:pt x="937" y="190"/>
                    </a:lnTo>
                    <a:lnTo>
                      <a:pt x="937" y="191"/>
                    </a:lnTo>
                    <a:lnTo>
                      <a:pt x="937" y="191"/>
                    </a:lnTo>
                    <a:lnTo>
                      <a:pt x="937" y="191"/>
                    </a:lnTo>
                    <a:lnTo>
                      <a:pt x="937" y="191"/>
                    </a:lnTo>
                    <a:lnTo>
                      <a:pt x="935" y="191"/>
                    </a:lnTo>
                    <a:lnTo>
                      <a:pt x="935" y="191"/>
                    </a:lnTo>
                    <a:lnTo>
                      <a:pt x="935" y="191"/>
                    </a:lnTo>
                    <a:lnTo>
                      <a:pt x="933" y="191"/>
                    </a:lnTo>
                    <a:lnTo>
                      <a:pt x="933" y="191"/>
                    </a:lnTo>
                    <a:lnTo>
                      <a:pt x="933" y="191"/>
                    </a:lnTo>
                    <a:lnTo>
                      <a:pt x="933" y="191"/>
                    </a:lnTo>
                    <a:lnTo>
                      <a:pt x="933" y="191"/>
                    </a:lnTo>
                    <a:lnTo>
                      <a:pt x="933" y="191"/>
                    </a:lnTo>
                    <a:lnTo>
                      <a:pt x="933" y="191"/>
                    </a:lnTo>
                    <a:lnTo>
                      <a:pt x="933" y="191"/>
                    </a:lnTo>
                    <a:lnTo>
                      <a:pt x="931" y="191"/>
                    </a:lnTo>
                    <a:lnTo>
                      <a:pt x="931" y="191"/>
                    </a:lnTo>
                    <a:lnTo>
                      <a:pt x="931" y="193"/>
                    </a:lnTo>
                    <a:lnTo>
                      <a:pt x="931" y="193"/>
                    </a:lnTo>
                    <a:lnTo>
                      <a:pt x="931" y="193"/>
                    </a:lnTo>
                    <a:lnTo>
                      <a:pt x="931" y="193"/>
                    </a:lnTo>
                    <a:lnTo>
                      <a:pt x="931" y="195"/>
                    </a:lnTo>
                    <a:lnTo>
                      <a:pt x="931" y="195"/>
                    </a:lnTo>
                    <a:lnTo>
                      <a:pt x="929" y="195"/>
                    </a:lnTo>
                    <a:lnTo>
                      <a:pt x="929" y="195"/>
                    </a:lnTo>
                    <a:lnTo>
                      <a:pt x="929" y="195"/>
                    </a:lnTo>
                    <a:lnTo>
                      <a:pt x="929" y="195"/>
                    </a:lnTo>
                    <a:lnTo>
                      <a:pt x="929" y="195"/>
                    </a:lnTo>
                    <a:lnTo>
                      <a:pt x="929" y="195"/>
                    </a:lnTo>
                    <a:lnTo>
                      <a:pt x="929" y="195"/>
                    </a:lnTo>
                    <a:lnTo>
                      <a:pt x="929" y="195"/>
                    </a:lnTo>
                    <a:lnTo>
                      <a:pt x="929" y="195"/>
                    </a:lnTo>
                    <a:lnTo>
                      <a:pt x="929" y="195"/>
                    </a:lnTo>
                    <a:lnTo>
                      <a:pt x="929" y="197"/>
                    </a:lnTo>
                    <a:lnTo>
                      <a:pt x="929"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7"/>
                    </a:lnTo>
                    <a:lnTo>
                      <a:pt x="928" y="199"/>
                    </a:lnTo>
                    <a:lnTo>
                      <a:pt x="928" y="199"/>
                    </a:lnTo>
                    <a:lnTo>
                      <a:pt x="928" y="199"/>
                    </a:lnTo>
                    <a:lnTo>
                      <a:pt x="928" y="199"/>
                    </a:lnTo>
                    <a:lnTo>
                      <a:pt x="928" y="199"/>
                    </a:lnTo>
                    <a:lnTo>
                      <a:pt x="928" y="199"/>
                    </a:lnTo>
                    <a:lnTo>
                      <a:pt x="928" y="199"/>
                    </a:lnTo>
                    <a:lnTo>
                      <a:pt x="928" y="200"/>
                    </a:lnTo>
                    <a:lnTo>
                      <a:pt x="928" y="200"/>
                    </a:lnTo>
                    <a:lnTo>
                      <a:pt x="928" y="200"/>
                    </a:lnTo>
                    <a:lnTo>
                      <a:pt x="928" y="200"/>
                    </a:lnTo>
                    <a:lnTo>
                      <a:pt x="928" y="200"/>
                    </a:lnTo>
                    <a:lnTo>
                      <a:pt x="928" y="200"/>
                    </a:lnTo>
                    <a:lnTo>
                      <a:pt x="928" y="200"/>
                    </a:lnTo>
                    <a:lnTo>
                      <a:pt x="928" y="200"/>
                    </a:lnTo>
                    <a:lnTo>
                      <a:pt x="928" y="200"/>
                    </a:lnTo>
                    <a:lnTo>
                      <a:pt x="928" y="202"/>
                    </a:lnTo>
                    <a:lnTo>
                      <a:pt x="926" y="202"/>
                    </a:lnTo>
                    <a:lnTo>
                      <a:pt x="926" y="202"/>
                    </a:lnTo>
                    <a:lnTo>
                      <a:pt x="924" y="202"/>
                    </a:lnTo>
                    <a:lnTo>
                      <a:pt x="924" y="204"/>
                    </a:lnTo>
                    <a:lnTo>
                      <a:pt x="924" y="204"/>
                    </a:lnTo>
                    <a:lnTo>
                      <a:pt x="924" y="204"/>
                    </a:lnTo>
                    <a:lnTo>
                      <a:pt x="924" y="204"/>
                    </a:lnTo>
                    <a:lnTo>
                      <a:pt x="924" y="204"/>
                    </a:lnTo>
                    <a:lnTo>
                      <a:pt x="924" y="204"/>
                    </a:lnTo>
                    <a:lnTo>
                      <a:pt x="924" y="206"/>
                    </a:lnTo>
                    <a:lnTo>
                      <a:pt x="924" y="206"/>
                    </a:lnTo>
                    <a:lnTo>
                      <a:pt x="924" y="206"/>
                    </a:lnTo>
                    <a:lnTo>
                      <a:pt x="924" y="206"/>
                    </a:lnTo>
                    <a:lnTo>
                      <a:pt x="924" y="206"/>
                    </a:lnTo>
                    <a:lnTo>
                      <a:pt x="924" y="206"/>
                    </a:lnTo>
                    <a:lnTo>
                      <a:pt x="924" y="206"/>
                    </a:lnTo>
                    <a:lnTo>
                      <a:pt x="924" y="206"/>
                    </a:lnTo>
                    <a:lnTo>
                      <a:pt x="924" y="208"/>
                    </a:lnTo>
                    <a:lnTo>
                      <a:pt x="924" y="208"/>
                    </a:lnTo>
                    <a:lnTo>
                      <a:pt x="924" y="208"/>
                    </a:lnTo>
                    <a:lnTo>
                      <a:pt x="924" y="208"/>
                    </a:lnTo>
                    <a:lnTo>
                      <a:pt x="924" y="208"/>
                    </a:lnTo>
                    <a:lnTo>
                      <a:pt x="922" y="208"/>
                    </a:lnTo>
                    <a:lnTo>
                      <a:pt x="922" y="208"/>
                    </a:lnTo>
                    <a:lnTo>
                      <a:pt x="922" y="208"/>
                    </a:lnTo>
                    <a:lnTo>
                      <a:pt x="922" y="208"/>
                    </a:lnTo>
                    <a:lnTo>
                      <a:pt x="922" y="209"/>
                    </a:lnTo>
                    <a:lnTo>
                      <a:pt x="922" y="209"/>
                    </a:lnTo>
                    <a:lnTo>
                      <a:pt x="922" y="209"/>
                    </a:lnTo>
                    <a:lnTo>
                      <a:pt x="922" y="209"/>
                    </a:lnTo>
                    <a:lnTo>
                      <a:pt x="924" y="209"/>
                    </a:lnTo>
                    <a:lnTo>
                      <a:pt x="924" y="209"/>
                    </a:lnTo>
                    <a:lnTo>
                      <a:pt x="924" y="209"/>
                    </a:lnTo>
                    <a:lnTo>
                      <a:pt x="924" y="209"/>
                    </a:lnTo>
                    <a:lnTo>
                      <a:pt x="924" y="209"/>
                    </a:lnTo>
                    <a:lnTo>
                      <a:pt x="924" y="209"/>
                    </a:lnTo>
                    <a:lnTo>
                      <a:pt x="924" y="211"/>
                    </a:lnTo>
                    <a:lnTo>
                      <a:pt x="924" y="211"/>
                    </a:lnTo>
                    <a:lnTo>
                      <a:pt x="924" y="211"/>
                    </a:lnTo>
                    <a:lnTo>
                      <a:pt x="924" y="213"/>
                    </a:lnTo>
                    <a:lnTo>
                      <a:pt x="924" y="213"/>
                    </a:lnTo>
                    <a:lnTo>
                      <a:pt x="924" y="213"/>
                    </a:lnTo>
                    <a:lnTo>
                      <a:pt x="924" y="213"/>
                    </a:lnTo>
                    <a:lnTo>
                      <a:pt x="924" y="213"/>
                    </a:lnTo>
                    <a:lnTo>
                      <a:pt x="924" y="213"/>
                    </a:lnTo>
                    <a:lnTo>
                      <a:pt x="924" y="213"/>
                    </a:lnTo>
                    <a:lnTo>
                      <a:pt x="922" y="213"/>
                    </a:lnTo>
                    <a:lnTo>
                      <a:pt x="922" y="211"/>
                    </a:lnTo>
                    <a:lnTo>
                      <a:pt x="922" y="213"/>
                    </a:lnTo>
                    <a:lnTo>
                      <a:pt x="922" y="213"/>
                    </a:lnTo>
                    <a:lnTo>
                      <a:pt x="920" y="213"/>
                    </a:lnTo>
                    <a:lnTo>
                      <a:pt x="920" y="213"/>
                    </a:lnTo>
                    <a:lnTo>
                      <a:pt x="920" y="213"/>
                    </a:lnTo>
                    <a:lnTo>
                      <a:pt x="920" y="213"/>
                    </a:lnTo>
                    <a:lnTo>
                      <a:pt x="920" y="213"/>
                    </a:lnTo>
                    <a:lnTo>
                      <a:pt x="920" y="215"/>
                    </a:lnTo>
                    <a:lnTo>
                      <a:pt x="920" y="215"/>
                    </a:lnTo>
                    <a:lnTo>
                      <a:pt x="920" y="215"/>
                    </a:lnTo>
                    <a:lnTo>
                      <a:pt x="920" y="215"/>
                    </a:lnTo>
                    <a:lnTo>
                      <a:pt x="920" y="215"/>
                    </a:lnTo>
                    <a:lnTo>
                      <a:pt x="920" y="215"/>
                    </a:lnTo>
                    <a:lnTo>
                      <a:pt x="920" y="215"/>
                    </a:lnTo>
                    <a:lnTo>
                      <a:pt x="920" y="215"/>
                    </a:lnTo>
                    <a:lnTo>
                      <a:pt x="919" y="217"/>
                    </a:lnTo>
                    <a:lnTo>
                      <a:pt x="919" y="217"/>
                    </a:lnTo>
                    <a:lnTo>
                      <a:pt x="919" y="217"/>
                    </a:lnTo>
                    <a:lnTo>
                      <a:pt x="919" y="217"/>
                    </a:lnTo>
                    <a:lnTo>
                      <a:pt x="920" y="217"/>
                    </a:lnTo>
                    <a:lnTo>
                      <a:pt x="920" y="217"/>
                    </a:lnTo>
                    <a:lnTo>
                      <a:pt x="920" y="218"/>
                    </a:lnTo>
                    <a:lnTo>
                      <a:pt x="920" y="218"/>
                    </a:lnTo>
                    <a:lnTo>
                      <a:pt x="919" y="218"/>
                    </a:lnTo>
                    <a:lnTo>
                      <a:pt x="919" y="218"/>
                    </a:lnTo>
                    <a:lnTo>
                      <a:pt x="919" y="218"/>
                    </a:lnTo>
                    <a:lnTo>
                      <a:pt x="919" y="218"/>
                    </a:lnTo>
                    <a:lnTo>
                      <a:pt x="920" y="218"/>
                    </a:lnTo>
                    <a:lnTo>
                      <a:pt x="920" y="218"/>
                    </a:lnTo>
                    <a:lnTo>
                      <a:pt x="920" y="218"/>
                    </a:lnTo>
                    <a:lnTo>
                      <a:pt x="920" y="220"/>
                    </a:lnTo>
                    <a:lnTo>
                      <a:pt x="920" y="220"/>
                    </a:lnTo>
                    <a:lnTo>
                      <a:pt x="920" y="220"/>
                    </a:lnTo>
                    <a:lnTo>
                      <a:pt x="920" y="220"/>
                    </a:lnTo>
                    <a:lnTo>
                      <a:pt x="920" y="220"/>
                    </a:lnTo>
                    <a:lnTo>
                      <a:pt x="920" y="220"/>
                    </a:lnTo>
                    <a:lnTo>
                      <a:pt x="920" y="220"/>
                    </a:lnTo>
                    <a:lnTo>
                      <a:pt x="919" y="220"/>
                    </a:lnTo>
                    <a:lnTo>
                      <a:pt x="919" y="220"/>
                    </a:lnTo>
                    <a:lnTo>
                      <a:pt x="919" y="220"/>
                    </a:lnTo>
                    <a:lnTo>
                      <a:pt x="919"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0"/>
                    </a:lnTo>
                    <a:lnTo>
                      <a:pt x="917" y="222"/>
                    </a:lnTo>
                    <a:lnTo>
                      <a:pt x="917" y="222"/>
                    </a:lnTo>
                    <a:lnTo>
                      <a:pt x="917" y="222"/>
                    </a:lnTo>
                    <a:lnTo>
                      <a:pt x="917" y="222"/>
                    </a:lnTo>
                    <a:lnTo>
                      <a:pt x="917" y="222"/>
                    </a:lnTo>
                    <a:lnTo>
                      <a:pt x="917" y="222"/>
                    </a:lnTo>
                    <a:lnTo>
                      <a:pt x="917" y="222"/>
                    </a:lnTo>
                    <a:lnTo>
                      <a:pt x="915" y="224"/>
                    </a:lnTo>
                    <a:lnTo>
                      <a:pt x="915" y="224"/>
                    </a:lnTo>
                    <a:lnTo>
                      <a:pt x="915" y="224"/>
                    </a:lnTo>
                    <a:lnTo>
                      <a:pt x="915" y="224"/>
                    </a:lnTo>
                    <a:lnTo>
                      <a:pt x="917" y="224"/>
                    </a:lnTo>
                    <a:lnTo>
                      <a:pt x="917" y="224"/>
                    </a:lnTo>
                    <a:lnTo>
                      <a:pt x="917" y="226"/>
                    </a:lnTo>
                    <a:lnTo>
                      <a:pt x="915" y="226"/>
                    </a:lnTo>
                    <a:lnTo>
                      <a:pt x="915" y="226"/>
                    </a:lnTo>
                    <a:lnTo>
                      <a:pt x="915" y="226"/>
                    </a:lnTo>
                    <a:lnTo>
                      <a:pt x="915" y="226"/>
                    </a:lnTo>
                    <a:lnTo>
                      <a:pt x="915" y="226"/>
                    </a:lnTo>
                    <a:lnTo>
                      <a:pt x="915" y="226"/>
                    </a:lnTo>
                    <a:lnTo>
                      <a:pt x="917" y="226"/>
                    </a:lnTo>
                    <a:lnTo>
                      <a:pt x="917" y="226"/>
                    </a:lnTo>
                    <a:lnTo>
                      <a:pt x="917" y="226"/>
                    </a:lnTo>
                    <a:lnTo>
                      <a:pt x="917" y="228"/>
                    </a:lnTo>
                    <a:lnTo>
                      <a:pt x="917" y="228"/>
                    </a:lnTo>
                    <a:lnTo>
                      <a:pt x="917" y="228"/>
                    </a:lnTo>
                    <a:lnTo>
                      <a:pt x="917" y="228"/>
                    </a:lnTo>
                    <a:lnTo>
                      <a:pt x="917" y="229"/>
                    </a:lnTo>
                    <a:lnTo>
                      <a:pt x="917" y="229"/>
                    </a:lnTo>
                    <a:lnTo>
                      <a:pt x="917" y="229"/>
                    </a:lnTo>
                    <a:lnTo>
                      <a:pt x="917" y="229"/>
                    </a:lnTo>
                    <a:lnTo>
                      <a:pt x="917" y="229"/>
                    </a:lnTo>
                    <a:lnTo>
                      <a:pt x="917" y="229"/>
                    </a:lnTo>
                    <a:lnTo>
                      <a:pt x="917" y="231"/>
                    </a:lnTo>
                    <a:lnTo>
                      <a:pt x="917" y="231"/>
                    </a:lnTo>
                    <a:lnTo>
                      <a:pt x="917"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5" y="231"/>
                    </a:lnTo>
                    <a:lnTo>
                      <a:pt x="913" y="233"/>
                    </a:lnTo>
                    <a:lnTo>
                      <a:pt x="913" y="233"/>
                    </a:lnTo>
                    <a:lnTo>
                      <a:pt x="913" y="233"/>
                    </a:lnTo>
                    <a:lnTo>
                      <a:pt x="913" y="233"/>
                    </a:lnTo>
                    <a:lnTo>
                      <a:pt x="913" y="233"/>
                    </a:lnTo>
                    <a:lnTo>
                      <a:pt x="913" y="235"/>
                    </a:lnTo>
                    <a:lnTo>
                      <a:pt x="913" y="233"/>
                    </a:lnTo>
                    <a:lnTo>
                      <a:pt x="915" y="233"/>
                    </a:lnTo>
                    <a:lnTo>
                      <a:pt x="915" y="233"/>
                    </a:lnTo>
                    <a:lnTo>
                      <a:pt x="915" y="235"/>
                    </a:lnTo>
                    <a:lnTo>
                      <a:pt x="915" y="235"/>
                    </a:lnTo>
                    <a:lnTo>
                      <a:pt x="915" y="235"/>
                    </a:lnTo>
                    <a:lnTo>
                      <a:pt x="915" y="235"/>
                    </a:lnTo>
                    <a:lnTo>
                      <a:pt x="915" y="235"/>
                    </a:lnTo>
                    <a:lnTo>
                      <a:pt x="913" y="235"/>
                    </a:lnTo>
                    <a:lnTo>
                      <a:pt x="913" y="235"/>
                    </a:lnTo>
                    <a:lnTo>
                      <a:pt x="913" y="235"/>
                    </a:lnTo>
                    <a:lnTo>
                      <a:pt x="913" y="235"/>
                    </a:lnTo>
                    <a:lnTo>
                      <a:pt x="913" y="235"/>
                    </a:lnTo>
                    <a:lnTo>
                      <a:pt x="913" y="235"/>
                    </a:lnTo>
                    <a:lnTo>
                      <a:pt x="913" y="237"/>
                    </a:lnTo>
                    <a:lnTo>
                      <a:pt x="913" y="237"/>
                    </a:lnTo>
                    <a:lnTo>
                      <a:pt x="913" y="237"/>
                    </a:lnTo>
                    <a:lnTo>
                      <a:pt x="913" y="237"/>
                    </a:lnTo>
                    <a:lnTo>
                      <a:pt x="913" y="237"/>
                    </a:lnTo>
                    <a:lnTo>
                      <a:pt x="913" y="237"/>
                    </a:lnTo>
                    <a:lnTo>
                      <a:pt x="913" y="237"/>
                    </a:lnTo>
                    <a:lnTo>
                      <a:pt x="913" y="237"/>
                    </a:lnTo>
                    <a:lnTo>
                      <a:pt x="913" y="238"/>
                    </a:lnTo>
                    <a:lnTo>
                      <a:pt x="913" y="238"/>
                    </a:lnTo>
                    <a:lnTo>
                      <a:pt x="913" y="238"/>
                    </a:lnTo>
                    <a:lnTo>
                      <a:pt x="913" y="240"/>
                    </a:lnTo>
                    <a:lnTo>
                      <a:pt x="913" y="240"/>
                    </a:lnTo>
                    <a:lnTo>
                      <a:pt x="913" y="240"/>
                    </a:lnTo>
                    <a:lnTo>
                      <a:pt x="915" y="240"/>
                    </a:lnTo>
                    <a:lnTo>
                      <a:pt x="915" y="242"/>
                    </a:lnTo>
                    <a:lnTo>
                      <a:pt x="913" y="242"/>
                    </a:lnTo>
                    <a:lnTo>
                      <a:pt x="913" y="242"/>
                    </a:lnTo>
                    <a:lnTo>
                      <a:pt x="913" y="242"/>
                    </a:lnTo>
                    <a:lnTo>
                      <a:pt x="913" y="242"/>
                    </a:lnTo>
                    <a:lnTo>
                      <a:pt x="913" y="242"/>
                    </a:lnTo>
                    <a:lnTo>
                      <a:pt x="913" y="242"/>
                    </a:lnTo>
                    <a:lnTo>
                      <a:pt x="913" y="244"/>
                    </a:lnTo>
                    <a:lnTo>
                      <a:pt x="913" y="244"/>
                    </a:lnTo>
                    <a:lnTo>
                      <a:pt x="913" y="244"/>
                    </a:lnTo>
                    <a:lnTo>
                      <a:pt x="913" y="244"/>
                    </a:lnTo>
                    <a:lnTo>
                      <a:pt x="913" y="244"/>
                    </a:lnTo>
                    <a:lnTo>
                      <a:pt x="913" y="244"/>
                    </a:lnTo>
                    <a:lnTo>
                      <a:pt x="913" y="244"/>
                    </a:lnTo>
                    <a:lnTo>
                      <a:pt x="913" y="244"/>
                    </a:lnTo>
                    <a:lnTo>
                      <a:pt x="913" y="246"/>
                    </a:lnTo>
                    <a:lnTo>
                      <a:pt x="913" y="246"/>
                    </a:lnTo>
                    <a:lnTo>
                      <a:pt x="913" y="246"/>
                    </a:lnTo>
                    <a:lnTo>
                      <a:pt x="913" y="246"/>
                    </a:lnTo>
                    <a:lnTo>
                      <a:pt x="911" y="246"/>
                    </a:lnTo>
                    <a:lnTo>
                      <a:pt x="911" y="246"/>
                    </a:lnTo>
                    <a:lnTo>
                      <a:pt x="911" y="244"/>
                    </a:lnTo>
                    <a:lnTo>
                      <a:pt x="911" y="244"/>
                    </a:lnTo>
                    <a:lnTo>
                      <a:pt x="910" y="244"/>
                    </a:lnTo>
                    <a:lnTo>
                      <a:pt x="910" y="244"/>
                    </a:lnTo>
                    <a:lnTo>
                      <a:pt x="910" y="244"/>
                    </a:lnTo>
                    <a:lnTo>
                      <a:pt x="910" y="244"/>
                    </a:lnTo>
                    <a:lnTo>
                      <a:pt x="910" y="244"/>
                    </a:lnTo>
                    <a:lnTo>
                      <a:pt x="910" y="244"/>
                    </a:lnTo>
                    <a:lnTo>
                      <a:pt x="908" y="244"/>
                    </a:lnTo>
                    <a:lnTo>
                      <a:pt x="908" y="244"/>
                    </a:lnTo>
                    <a:lnTo>
                      <a:pt x="908" y="244"/>
                    </a:lnTo>
                    <a:lnTo>
                      <a:pt x="908" y="246"/>
                    </a:lnTo>
                    <a:lnTo>
                      <a:pt x="908" y="246"/>
                    </a:lnTo>
                    <a:lnTo>
                      <a:pt x="908" y="246"/>
                    </a:lnTo>
                    <a:lnTo>
                      <a:pt x="908" y="246"/>
                    </a:lnTo>
                    <a:lnTo>
                      <a:pt x="908" y="246"/>
                    </a:lnTo>
                    <a:lnTo>
                      <a:pt x="910" y="246"/>
                    </a:lnTo>
                    <a:lnTo>
                      <a:pt x="910" y="246"/>
                    </a:lnTo>
                    <a:lnTo>
                      <a:pt x="908" y="247"/>
                    </a:lnTo>
                    <a:lnTo>
                      <a:pt x="910" y="247"/>
                    </a:lnTo>
                    <a:lnTo>
                      <a:pt x="910" y="247"/>
                    </a:lnTo>
                    <a:lnTo>
                      <a:pt x="910" y="247"/>
                    </a:lnTo>
                    <a:lnTo>
                      <a:pt x="910" y="247"/>
                    </a:lnTo>
                    <a:lnTo>
                      <a:pt x="910" y="247"/>
                    </a:lnTo>
                    <a:lnTo>
                      <a:pt x="910" y="247"/>
                    </a:lnTo>
                    <a:lnTo>
                      <a:pt x="910" y="247"/>
                    </a:lnTo>
                    <a:lnTo>
                      <a:pt x="908" y="249"/>
                    </a:lnTo>
                    <a:lnTo>
                      <a:pt x="908" y="249"/>
                    </a:lnTo>
                    <a:lnTo>
                      <a:pt x="910" y="249"/>
                    </a:lnTo>
                    <a:lnTo>
                      <a:pt x="910" y="249"/>
                    </a:lnTo>
                    <a:lnTo>
                      <a:pt x="910" y="249"/>
                    </a:lnTo>
                    <a:lnTo>
                      <a:pt x="910" y="249"/>
                    </a:lnTo>
                    <a:lnTo>
                      <a:pt x="910" y="249"/>
                    </a:lnTo>
                    <a:lnTo>
                      <a:pt x="910" y="249"/>
                    </a:lnTo>
                    <a:lnTo>
                      <a:pt x="910" y="249"/>
                    </a:lnTo>
                    <a:lnTo>
                      <a:pt x="910" y="249"/>
                    </a:lnTo>
                    <a:lnTo>
                      <a:pt x="910" y="249"/>
                    </a:lnTo>
                    <a:lnTo>
                      <a:pt x="910" y="249"/>
                    </a:lnTo>
                    <a:lnTo>
                      <a:pt x="910" y="251"/>
                    </a:lnTo>
                    <a:lnTo>
                      <a:pt x="910" y="251"/>
                    </a:lnTo>
                    <a:lnTo>
                      <a:pt x="910" y="251"/>
                    </a:lnTo>
                    <a:lnTo>
                      <a:pt x="910" y="251"/>
                    </a:lnTo>
                    <a:lnTo>
                      <a:pt x="910" y="251"/>
                    </a:lnTo>
                    <a:lnTo>
                      <a:pt x="910" y="251"/>
                    </a:lnTo>
                    <a:lnTo>
                      <a:pt x="910" y="251"/>
                    </a:lnTo>
                    <a:lnTo>
                      <a:pt x="910" y="251"/>
                    </a:lnTo>
                    <a:lnTo>
                      <a:pt x="910" y="251"/>
                    </a:lnTo>
                    <a:lnTo>
                      <a:pt x="910" y="251"/>
                    </a:lnTo>
                    <a:lnTo>
                      <a:pt x="910"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8" y="251"/>
                    </a:lnTo>
                    <a:lnTo>
                      <a:pt x="906" y="251"/>
                    </a:lnTo>
                    <a:lnTo>
                      <a:pt x="906" y="253"/>
                    </a:lnTo>
                    <a:lnTo>
                      <a:pt x="906" y="253"/>
                    </a:lnTo>
                    <a:lnTo>
                      <a:pt x="908" y="253"/>
                    </a:lnTo>
                    <a:lnTo>
                      <a:pt x="908" y="253"/>
                    </a:lnTo>
                    <a:lnTo>
                      <a:pt x="908" y="253"/>
                    </a:lnTo>
                    <a:lnTo>
                      <a:pt x="908" y="253"/>
                    </a:lnTo>
                    <a:lnTo>
                      <a:pt x="910" y="253"/>
                    </a:lnTo>
                    <a:lnTo>
                      <a:pt x="910" y="253"/>
                    </a:lnTo>
                    <a:lnTo>
                      <a:pt x="910" y="253"/>
                    </a:lnTo>
                    <a:lnTo>
                      <a:pt x="910" y="253"/>
                    </a:lnTo>
                    <a:lnTo>
                      <a:pt x="911" y="253"/>
                    </a:lnTo>
                    <a:lnTo>
                      <a:pt x="911" y="253"/>
                    </a:lnTo>
                    <a:lnTo>
                      <a:pt x="911" y="255"/>
                    </a:lnTo>
                    <a:lnTo>
                      <a:pt x="911" y="255"/>
                    </a:lnTo>
                    <a:lnTo>
                      <a:pt x="911" y="255"/>
                    </a:lnTo>
                    <a:lnTo>
                      <a:pt x="911" y="255"/>
                    </a:lnTo>
                    <a:lnTo>
                      <a:pt x="910" y="255"/>
                    </a:lnTo>
                    <a:lnTo>
                      <a:pt x="910" y="256"/>
                    </a:lnTo>
                    <a:lnTo>
                      <a:pt x="910" y="256"/>
                    </a:lnTo>
                    <a:lnTo>
                      <a:pt x="910" y="256"/>
                    </a:lnTo>
                    <a:lnTo>
                      <a:pt x="910" y="256"/>
                    </a:lnTo>
                    <a:lnTo>
                      <a:pt x="910" y="255"/>
                    </a:lnTo>
                    <a:lnTo>
                      <a:pt x="910" y="255"/>
                    </a:lnTo>
                    <a:lnTo>
                      <a:pt x="910" y="255"/>
                    </a:lnTo>
                    <a:lnTo>
                      <a:pt x="910" y="255"/>
                    </a:lnTo>
                    <a:lnTo>
                      <a:pt x="908" y="256"/>
                    </a:lnTo>
                    <a:lnTo>
                      <a:pt x="908" y="256"/>
                    </a:lnTo>
                    <a:lnTo>
                      <a:pt x="908" y="256"/>
                    </a:lnTo>
                    <a:lnTo>
                      <a:pt x="908" y="256"/>
                    </a:lnTo>
                    <a:lnTo>
                      <a:pt x="908" y="256"/>
                    </a:lnTo>
                    <a:lnTo>
                      <a:pt x="908" y="256"/>
                    </a:lnTo>
                    <a:lnTo>
                      <a:pt x="908" y="256"/>
                    </a:lnTo>
                    <a:lnTo>
                      <a:pt x="908" y="258"/>
                    </a:lnTo>
                    <a:lnTo>
                      <a:pt x="908" y="258"/>
                    </a:lnTo>
                    <a:lnTo>
                      <a:pt x="908" y="258"/>
                    </a:lnTo>
                    <a:lnTo>
                      <a:pt x="908" y="258"/>
                    </a:lnTo>
                    <a:lnTo>
                      <a:pt x="908" y="258"/>
                    </a:lnTo>
                    <a:lnTo>
                      <a:pt x="908" y="258"/>
                    </a:lnTo>
                    <a:lnTo>
                      <a:pt x="908" y="258"/>
                    </a:lnTo>
                    <a:lnTo>
                      <a:pt x="908" y="258"/>
                    </a:lnTo>
                    <a:lnTo>
                      <a:pt x="908" y="258"/>
                    </a:lnTo>
                    <a:lnTo>
                      <a:pt x="910" y="258"/>
                    </a:lnTo>
                    <a:lnTo>
                      <a:pt x="910" y="258"/>
                    </a:lnTo>
                    <a:lnTo>
                      <a:pt x="910" y="258"/>
                    </a:lnTo>
                    <a:lnTo>
                      <a:pt x="910" y="258"/>
                    </a:lnTo>
                    <a:lnTo>
                      <a:pt x="910" y="258"/>
                    </a:lnTo>
                    <a:lnTo>
                      <a:pt x="910" y="260"/>
                    </a:lnTo>
                    <a:lnTo>
                      <a:pt x="910" y="260"/>
                    </a:lnTo>
                    <a:lnTo>
                      <a:pt x="910" y="260"/>
                    </a:lnTo>
                    <a:lnTo>
                      <a:pt x="910" y="260"/>
                    </a:lnTo>
                    <a:lnTo>
                      <a:pt x="910" y="260"/>
                    </a:lnTo>
                    <a:lnTo>
                      <a:pt x="910" y="260"/>
                    </a:lnTo>
                    <a:lnTo>
                      <a:pt x="910" y="260"/>
                    </a:lnTo>
                    <a:lnTo>
                      <a:pt x="910" y="260"/>
                    </a:lnTo>
                    <a:lnTo>
                      <a:pt x="908" y="260"/>
                    </a:lnTo>
                    <a:lnTo>
                      <a:pt x="908" y="260"/>
                    </a:lnTo>
                    <a:lnTo>
                      <a:pt x="908" y="260"/>
                    </a:lnTo>
                    <a:lnTo>
                      <a:pt x="908" y="262"/>
                    </a:lnTo>
                    <a:lnTo>
                      <a:pt x="908" y="262"/>
                    </a:lnTo>
                    <a:lnTo>
                      <a:pt x="908" y="262"/>
                    </a:lnTo>
                    <a:lnTo>
                      <a:pt x="908" y="262"/>
                    </a:lnTo>
                    <a:lnTo>
                      <a:pt x="908" y="262"/>
                    </a:lnTo>
                    <a:lnTo>
                      <a:pt x="908" y="262"/>
                    </a:lnTo>
                    <a:lnTo>
                      <a:pt x="908" y="262"/>
                    </a:lnTo>
                    <a:lnTo>
                      <a:pt x="908" y="262"/>
                    </a:lnTo>
                    <a:lnTo>
                      <a:pt x="910" y="262"/>
                    </a:lnTo>
                    <a:lnTo>
                      <a:pt x="910" y="262"/>
                    </a:lnTo>
                    <a:lnTo>
                      <a:pt x="910" y="262"/>
                    </a:lnTo>
                    <a:lnTo>
                      <a:pt x="910" y="262"/>
                    </a:lnTo>
                    <a:lnTo>
                      <a:pt x="911" y="262"/>
                    </a:lnTo>
                    <a:lnTo>
                      <a:pt x="911" y="262"/>
                    </a:lnTo>
                    <a:lnTo>
                      <a:pt x="910" y="262"/>
                    </a:lnTo>
                    <a:lnTo>
                      <a:pt x="910" y="262"/>
                    </a:lnTo>
                    <a:lnTo>
                      <a:pt x="910" y="262"/>
                    </a:lnTo>
                    <a:lnTo>
                      <a:pt x="910" y="262"/>
                    </a:lnTo>
                    <a:lnTo>
                      <a:pt x="911" y="262"/>
                    </a:lnTo>
                    <a:lnTo>
                      <a:pt x="911" y="264"/>
                    </a:lnTo>
                    <a:lnTo>
                      <a:pt x="910" y="264"/>
                    </a:lnTo>
                    <a:lnTo>
                      <a:pt x="910" y="264"/>
                    </a:lnTo>
                    <a:lnTo>
                      <a:pt x="910" y="264"/>
                    </a:lnTo>
                    <a:lnTo>
                      <a:pt x="908" y="264"/>
                    </a:lnTo>
                    <a:lnTo>
                      <a:pt x="908" y="264"/>
                    </a:lnTo>
                    <a:lnTo>
                      <a:pt x="908" y="264"/>
                    </a:lnTo>
                    <a:lnTo>
                      <a:pt x="908" y="264"/>
                    </a:lnTo>
                    <a:lnTo>
                      <a:pt x="906" y="264"/>
                    </a:lnTo>
                    <a:lnTo>
                      <a:pt x="906" y="264"/>
                    </a:lnTo>
                    <a:lnTo>
                      <a:pt x="906" y="264"/>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6" y="265"/>
                    </a:lnTo>
                    <a:lnTo>
                      <a:pt x="904" y="265"/>
                    </a:lnTo>
                    <a:lnTo>
                      <a:pt x="904" y="267"/>
                    </a:lnTo>
                    <a:lnTo>
                      <a:pt x="904" y="267"/>
                    </a:lnTo>
                    <a:lnTo>
                      <a:pt x="904" y="267"/>
                    </a:lnTo>
                    <a:lnTo>
                      <a:pt x="904" y="267"/>
                    </a:lnTo>
                    <a:lnTo>
                      <a:pt x="904" y="267"/>
                    </a:lnTo>
                    <a:lnTo>
                      <a:pt x="904" y="267"/>
                    </a:lnTo>
                    <a:lnTo>
                      <a:pt x="904" y="267"/>
                    </a:lnTo>
                    <a:lnTo>
                      <a:pt x="904" y="267"/>
                    </a:lnTo>
                    <a:lnTo>
                      <a:pt x="904" y="269"/>
                    </a:lnTo>
                    <a:lnTo>
                      <a:pt x="904" y="269"/>
                    </a:lnTo>
                    <a:lnTo>
                      <a:pt x="904" y="269"/>
                    </a:lnTo>
                    <a:lnTo>
                      <a:pt x="904" y="269"/>
                    </a:lnTo>
                    <a:lnTo>
                      <a:pt x="904" y="269"/>
                    </a:lnTo>
                    <a:lnTo>
                      <a:pt x="904" y="269"/>
                    </a:lnTo>
                    <a:lnTo>
                      <a:pt x="904" y="269"/>
                    </a:lnTo>
                    <a:lnTo>
                      <a:pt x="904" y="271"/>
                    </a:lnTo>
                    <a:lnTo>
                      <a:pt x="904" y="271"/>
                    </a:lnTo>
                    <a:lnTo>
                      <a:pt x="904" y="271"/>
                    </a:lnTo>
                    <a:lnTo>
                      <a:pt x="904" y="271"/>
                    </a:lnTo>
                    <a:lnTo>
                      <a:pt x="904" y="271"/>
                    </a:lnTo>
                    <a:lnTo>
                      <a:pt x="906" y="271"/>
                    </a:lnTo>
                    <a:lnTo>
                      <a:pt x="906" y="271"/>
                    </a:lnTo>
                    <a:lnTo>
                      <a:pt x="906" y="271"/>
                    </a:lnTo>
                    <a:lnTo>
                      <a:pt x="906" y="271"/>
                    </a:lnTo>
                    <a:lnTo>
                      <a:pt x="906" y="271"/>
                    </a:lnTo>
                    <a:lnTo>
                      <a:pt x="906" y="271"/>
                    </a:lnTo>
                    <a:lnTo>
                      <a:pt x="906" y="271"/>
                    </a:lnTo>
                    <a:lnTo>
                      <a:pt x="906" y="271"/>
                    </a:lnTo>
                    <a:lnTo>
                      <a:pt x="906"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4" y="273"/>
                    </a:lnTo>
                    <a:lnTo>
                      <a:pt x="906" y="273"/>
                    </a:lnTo>
                    <a:lnTo>
                      <a:pt x="906" y="273"/>
                    </a:lnTo>
                    <a:lnTo>
                      <a:pt x="906" y="273"/>
                    </a:lnTo>
                    <a:lnTo>
                      <a:pt x="906" y="273"/>
                    </a:lnTo>
                    <a:lnTo>
                      <a:pt x="906" y="273"/>
                    </a:lnTo>
                    <a:lnTo>
                      <a:pt x="906" y="273"/>
                    </a:lnTo>
                    <a:lnTo>
                      <a:pt x="906" y="273"/>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6" y="275"/>
                    </a:lnTo>
                    <a:lnTo>
                      <a:pt x="904" y="275"/>
                    </a:lnTo>
                    <a:lnTo>
                      <a:pt x="904" y="275"/>
                    </a:lnTo>
                    <a:lnTo>
                      <a:pt x="904" y="276"/>
                    </a:lnTo>
                    <a:lnTo>
                      <a:pt x="904" y="276"/>
                    </a:lnTo>
                    <a:lnTo>
                      <a:pt x="904" y="276"/>
                    </a:lnTo>
                    <a:lnTo>
                      <a:pt x="904" y="276"/>
                    </a:lnTo>
                    <a:lnTo>
                      <a:pt x="904" y="276"/>
                    </a:lnTo>
                    <a:lnTo>
                      <a:pt x="904" y="276"/>
                    </a:lnTo>
                    <a:lnTo>
                      <a:pt x="904" y="276"/>
                    </a:lnTo>
                    <a:lnTo>
                      <a:pt x="904" y="276"/>
                    </a:lnTo>
                    <a:lnTo>
                      <a:pt x="904" y="276"/>
                    </a:lnTo>
                    <a:lnTo>
                      <a:pt x="902" y="276"/>
                    </a:lnTo>
                    <a:lnTo>
                      <a:pt x="902" y="276"/>
                    </a:lnTo>
                    <a:lnTo>
                      <a:pt x="902" y="276"/>
                    </a:lnTo>
                    <a:lnTo>
                      <a:pt x="902" y="276"/>
                    </a:lnTo>
                    <a:lnTo>
                      <a:pt x="902" y="278"/>
                    </a:lnTo>
                    <a:lnTo>
                      <a:pt x="902" y="278"/>
                    </a:lnTo>
                    <a:lnTo>
                      <a:pt x="902" y="278"/>
                    </a:lnTo>
                    <a:lnTo>
                      <a:pt x="902" y="278"/>
                    </a:lnTo>
                    <a:lnTo>
                      <a:pt x="902" y="278"/>
                    </a:lnTo>
                    <a:lnTo>
                      <a:pt x="902" y="278"/>
                    </a:lnTo>
                    <a:lnTo>
                      <a:pt x="902" y="278"/>
                    </a:lnTo>
                    <a:lnTo>
                      <a:pt x="904" y="278"/>
                    </a:lnTo>
                    <a:lnTo>
                      <a:pt x="904" y="278"/>
                    </a:lnTo>
                    <a:lnTo>
                      <a:pt x="904" y="278"/>
                    </a:lnTo>
                    <a:lnTo>
                      <a:pt x="904" y="278"/>
                    </a:lnTo>
                    <a:lnTo>
                      <a:pt x="904" y="278"/>
                    </a:lnTo>
                    <a:lnTo>
                      <a:pt x="904" y="278"/>
                    </a:lnTo>
                    <a:lnTo>
                      <a:pt x="906" y="278"/>
                    </a:lnTo>
                    <a:lnTo>
                      <a:pt x="906" y="280"/>
                    </a:lnTo>
                    <a:lnTo>
                      <a:pt x="906" y="280"/>
                    </a:lnTo>
                    <a:lnTo>
                      <a:pt x="906" y="280"/>
                    </a:lnTo>
                    <a:lnTo>
                      <a:pt x="906" y="280"/>
                    </a:lnTo>
                    <a:lnTo>
                      <a:pt x="906" y="280"/>
                    </a:lnTo>
                    <a:lnTo>
                      <a:pt x="906" y="280"/>
                    </a:lnTo>
                    <a:lnTo>
                      <a:pt x="906" y="282"/>
                    </a:lnTo>
                    <a:lnTo>
                      <a:pt x="904" y="282"/>
                    </a:lnTo>
                    <a:lnTo>
                      <a:pt x="904" y="282"/>
                    </a:lnTo>
                    <a:lnTo>
                      <a:pt x="904" y="282"/>
                    </a:lnTo>
                    <a:lnTo>
                      <a:pt x="904" y="282"/>
                    </a:lnTo>
                    <a:lnTo>
                      <a:pt x="904" y="282"/>
                    </a:lnTo>
                    <a:lnTo>
                      <a:pt x="904" y="282"/>
                    </a:lnTo>
                    <a:lnTo>
                      <a:pt x="904" y="282"/>
                    </a:lnTo>
                    <a:lnTo>
                      <a:pt x="902" y="282"/>
                    </a:lnTo>
                    <a:lnTo>
                      <a:pt x="902" y="282"/>
                    </a:lnTo>
                    <a:lnTo>
                      <a:pt x="902" y="282"/>
                    </a:lnTo>
                    <a:lnTo>
                      <a:pt x="902" y="282"/>
                    </a:lnTo>
                    <a:lnTo>
                      <a:pt x="902" y="282"/>
                    </a:lnTo>
                    <a:lnTo>
                      <a:pt x="902" y="282"/>
                    </a:lnTo>
                    <a:lnTo>
                      <a:pt x="902" y="284"/>
                    </a:lnTo>
                    <a:lnTo>
                      <a:pt x="902" y="284"/>
                    </a:lnTo>
                    <a:lnTo>
                      <a:pt x="902" y="284"/>
                    </a:lnTo>
                    <a:lnTo>
                      <a:pt x="902" y="284"/>
                    </a:lnTo>
                    <a:lnTo>
                      <a:pt x="902" y="284"/>
                    </a:lnTo>
                    <a:lnTo>
                      <a:pt x="902" y="284"/>
                    </a:lnTo>
                    <a:lnTo>
                      <a:pt x="902" y="284"/>
                    </a:lnTo>
                    <a:lnTo>
                      <a:pt x="902" y="284"/>
                    </a:lnTo>
                    <a:lnTo>
                      <a:pt x="902" y="284"/>
                    </a:lnTo>
                    <a:lnTo>
                      <a:pt x="902" y="284"/>
                    </a:lnTo>
                    <a:lnTo>
                      <a:pt x="902" y="285"/>
                    </a:lnTo>
                    <a:lnTo>
                      <a:pt x="902" y="285"/>
                    </a:lnTo>
                    <a:lnTo>
                      <a:pt x="902" y="285"/>
                    </a:lnTo>
                    <a:lnTo>
                      <a:pt x="901" y="285"/>
                    </a:lnTo>
                    <a:lnTo>
                      <a:pt x="901" y="285"/>
                    </a:lnTo>
                    <a:lnTo>
                      <a:pt x="901" y="285"/>
                    </a:lnTo>
                    <a:lnTo>
                      <a:pt x="901" y="285"/>
                    </a:lnTo>
                    <a:lnTo>
                      <a:pt x="899" y="287"/>
                    </a:lnTo>
                    <a:lnTo>
                      <a:pt x="899" y="287"/>
                    </a:lnTo>
                    <a:lnTo>
                      <a:pt x="899" y="287"/>
                    </a:lnTo>
                    <a:lnTo>
                      <a:pt x="899" y="287"/>
                    </a:lnTo>
                    <a:lnTo>
                      <a:pt x="897" y="287"/>
                    </a:lnTo>
                    <a:lnTo>
                      <a:pt x="897" y="287"/>
                    </a:lnTo>
                    <a:lnTo>
                      <a:pt x="897" y="289"/>
                    </a:lnTo>
                    <a:lnTo>
                      <a:pt x="897" y="289"/>
                    </a:lnTo>
                    <a:lnTo>
                      <a:pt x="897" y="289"/>
                    </a:lnTo>
                    <a:lnTo>
                      <a:pt x="897" y="289"/>
                    </a:lnTo>
                    <a:lnTo>
                      <a:pt x="897" y="289"/>
                    </a:lnTo>
                    <a:lnTo>
                      <a:pt x="897" y="289"/>
                    </a:lnTo>
                    <a:lnTo>
                      <a:pt x="897" y="291"/>
                    </a:lnTo>
                    <a:lnTo>
                      <a:pt x="897" y="291"/>
                    </a:lnTo>
                    <a:lnTo>
                      <a:pt x="897" y="291"/>
                    </a:lnTo>
                    <a:lnTo>
                      <a:pt x="897" y="291"/>
                    </a:lnTo>
                    <a:lnTo>
                      <a:pt x="895" y="291"/>
                    </a:lnTo>
                    <a:lnTo>
                      <a:pt x="895" y="291"/>
                    </a:lnTo>
                    <a:lnTo>
                      <a:pt x="895" y="291"/>
                    </a:lnTo>
                    <a:lnTo>
                      <a:pt x="895" y="291"/>
                    </a:lnTo>
                    <a:lnTo>
                      <a:pt x="895" y="293"/>
                    </a:lnTo>
                    <a:lnTo>
                      <a:pt x="895" y="293"/>
                    </a:lnTo>
                    <a:lnTo>
                      <a:pt x="895" y="293"/>
                    </a:lnTo>
                    <a:lnTo>
                      <a:pt x="895" y="293"/>
                    </a:lnTo>
                    <a:lnTo>
                      <a:pt x="895" y="291"/>
                    </a:lnTo>
                    <a:lnTo>
                      <a:pt x="895" y="291"/>
                    </a:lnTo>
                    <a:lnTo>
                      <a:pt x="895" y="291"/>
                    </a:lnTo>
                    <a:lnTo>
                      <a:pt x="893" y="291"/>
                    </a:lnTo>
                    <a:lnTo>
                      <a:pt x="893" y="291"/>
                    </a:lnTo>
                    <a:lnTo>
                      <a:pt x="893" y="293"/>
                    </a:lnTo>
                    <a:lnTo>
                      <a:pt x="893" y="293"/>
                    </a:lnTo>
                    <a:lnTo>
                      <a:pt x="893" y="293"/>
                    </a:lnTo>
                    <a:lnTo>
                      <a:pt x="893" y="293"/>
                    </a:lnTo>
                    <a:lnTo>
                      <a:pt x="892" y="294"/>
                    </a:lnTo>
                    <a:lnTo>
                      <a:pt x="892" y="294"/>
                    </a:lnTo>
                    <a:lnTo>
                      <a:pt x="892" y="294"/>
                    </a:lnTo>
                    <a:lnTo>
                      <a:pt x="892" y="294"/>
                    </a:lnTo>
                    <a:lnTo>
                      <a:pt x="892" y="294"/>
                    </a:lnTo>
                    <a:lnTo>
                      <a:pt x="892" y="294"/>
                    </a:lnTo>
                    <a:lnTo>
                      <a:pt x="892" y="294"/>
                    </a:lnTo>
                    <a:lnTo>
                      <a:pt x="892" y="294"/>
                    </a:lnTo>
                    <a:lnTo>
                      <a:pt x="892" y="294"/>
                    </a:lnTo>
                    <a:lnTo>
                      <a:pt x="892" y="294"/>
                    </a:lnTo>
                    <a:lnTo>
                      <a:pt x="890" y="293"/>
                    </a:lnTo>
                    <a:lnTo>
                      <a:pt x="890" y="293"/>
                    </a:lnTo>
                    <a:lnTo>
                      <a:pt x="890" y="294"/>
                    </a:lnTo>
                    <a:lnTo>
                      <a:pt x="890" y="294"/>
                    </a:lnTo>
                    <a:lnTo>
                      <a:pt x="890" y="294"/>
                    </a:lnTo>
                    <a:lnTo>
                      <a:pt x="890" y="294"/>
                    </a:lnTo>
                    <a:lnTo>
                      <a:pt x="890" y="294"/>
                    </a:lnTo>
                    <a:lnTo>
                      <a:pt x="888" y="296"/>
                    </a:lnTo>
                    <a:lnTo>
                      <a:pt x="888" y="296"/>
                    </a:lnTo>
                    <a:lnTo>
                      <a:pt x="888" y="296"/>
                    </a:lnTo>
                    <a:lnTo>
                      <a:pt x="888" y="296"/>
                    </a:lnTo>
                    <a:lnTo>
                      <a:pt x="888" y="296"/>
                    </a:lnTo>
                    <a:lnTo>
                      <a:pt x="888" y="296"/>
                    </a:lnTo>
                    <a:lnTo>
                      <a:pt x="888" y="296"/>
                    </a:lnTo>
                    <a:lnTo>
                      <a:pt x="888" y="296"/>
                    </a:lnTo>
                    <a:lnTo>
                      <a:pt x="886" y="298"/>
                    </a:lnTo>
                    <a:lnTo>
                      <a:pt x="886" y="298"/>
                    </a:lnTo>
                    <a:lnTo>
                      <a:pt x="886" y="298"/>
                    </a:lnTo>
                    <a:lnTo>
                      <a:pt x="884" y="298"/>
                    </a:lnTo>
                    <a:lnTo>
                      <a:pt x="884" y="298"/>
                    </a:lnTo>
                    <a:lnTo>
                      <a:pt x="884" y="298"/>
                    </a:lnTo>
                    <a:lnTo>
                      <a:pt x="884" y="298"/>
                    </a:lnTo>
                    <a:lnTo>
                      <a:pt x="884" y="298"/>
                    </a:lnTo>
                    <a:lnTo>
                      <a:pt x="882" y="298"/>
                    </a:lnTo>
                    <a:lnTo>
                      <a:pt x="882" y="298"/>
                    </a:lnTo>
                    <a:lnTo>
                      <a:pt x="882" y="298"/>
                    </a:lnTo>
                    <a:lnTo>
                      <a:pt x="882" y="298"/>
                    </a:lnTo>
                    <a:lnTo>
                      <a:pt x="882" y="298"/>
                    </a:lnTo>
                    <a:lnTo>
                      <a:pt x="882" y="298"/>
                    </a:lnTo>
                    <a:lnTo>
                      <a:pt x="882" y="300"/>
                    </a:lnTo>
                    <a:lnTo>
                      <a:pt x="882" y="300"/>
                    </a:lnTo>
                    <a:lnTo>
                      <a:pt x="882" y="300"/>
                    </a:lnTo>
                    <a:lnTo>
                      <a:pt x="882" y="300"/>
                    </a:lnTo>
                    <a:lnTo>
                      <a:pt x="882" y="300"/>
                    </a:lnTo>
                    <a:lnTo>
                      <a:pt x="881" y="300"/>
                    </a:lnTo>
                    <a:lnTo>
                      <a:pt x="881" y="300"/>
                    </a:lnTo>
                    <a:lnTo>
                      <a:pt x="881" y="300"/>
                    </a:lnTo>
                    <a:lnTo>
                      <a:pt x="881" y="300"/>
                    </a:lnTo>
                    <a:lnTo>
                      <a:pt x="881" y="300"/>
                    </a:lnTo>
                    <a:lnTo>
                      <a:pt x="879" y="300"/>
                    </a:lnTo>
                    <a:lnTo>
                      <a:pt x="879" y="300"/>
                    </a:lnTo>
                    <a:lnTo>
                      <a:pt x="879" y="300"/>
                    </a:lnTo>
                    <a:lnTo>
                      <a:pt x="879" y="300"/>
                    </a:lnTo>
                    <a:lnTo>
                      <a:pt x="879"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0"/>
                    </a:lnTo>
                    <a:lnTo>
                      <a:pt x="877" y="302"/>
                    </a:lnTo>
                    <a:lnTo>
                      <a:pt x="877" y="302"/>
                    </a:lnTo>
                    <a:lnTo>
                      <a:pt x="877" y="302"/>
                    </a:lnTo>
                    <a:lnTo>
                      <a:pt x="877" y="302"/>
                    </a:lnTo>
                    <a:lnTo>
                      <a:pt x="877" y="303"/>
                    </a:lnTo>
                    <a:lnTo>
                      <a:pt x="877" y="303"/>
                    </a:lnTo>
                    <a:lnTo>
                      <a:pt x="875" y="303"/>
                    </a:lnTo>
                    <a:lnTo>
                      <a:pt x="877" y="305"/>
                    </a:lnTo>
                    <a:lnTo>
                      <a:pt x="877" y="305"/>
                    </a:lnTo>
                    <a:lnTo>
                      <a:pt x="877" y="305"/>
                    </a:lnTo>
                    <a:lnTo>
                      <a:pt x="877" y="305"/>
                    </a:lnTo>
                    <a:lnTo>
                      <a:pt x="877" y="305"/>
                    </a:lnTo>
                    <a:lnTo>
                      <a:pt x="877" y="305"/>
                    </a:lnTo>
                    <a:lnTo>
                      <a:pt x="877" y="305"/>
                    </a:lnTo>
                    <a:lnTo>
                      <a:pt x="877" y="305"/>
                    </a:lnTo>
                    <a:lnTo>
                      <a:pt x="875" y="307"/>
                    </a:lnTo>
                    <a:lnTo>
                      <a:pt x="875" y="307"/>
                    </a:lnTo>
                    <a:lnTo>
                      <a:pt x="875" y="307"/>
                    </a:lnTo>
                    <a:lnTo>
                      <a:pt x="875" y="307"/>
                    </a:lnTo>
                    <a:lnTo>
                      <a:pt x="875" y="307"/>
                    </a:lnTo>
                    <a:lnTo>
                      <a:pt x="875" y="307"/>
                    </a:lnTo>
                    <a:lnTo>
                      <a:pt x="875" y="307"/>
                    </a:lnTo>
                    <a:lnTo>
                      <a:pt x="875" y="307"/>
                    </a:lnTo>
                    <a:lnTo>
                      <a:pt x="873" y="307"/>
                    </a:lnTo>
                    <a:lnTo>
                      <a:pt x="873" y="307"/>
                    </a:lnTo>
                    <a:lnTo>
                      <a:pt x="873" y="309"/>
                    </a:lnTo>
                    <a:lnTo>
                      <a:pt x="873" y="309"/>
                    </a:lnTo>
                    <a:lnTo>
                      <a:pt x="873" y="309"/>
                    </a:lnTo>
                    <a:lnTo>
                      <a:pt x="872" y="309"/>
                    </a:lnTo>
                    <a:lnTo>
                      <a:pt x="872" y="309"/>
                    </a:lnTo>
                    <a:lnTo>
                      <a:pt x="872" y="309"/>
                    </a:lnTo>
                    <a:lnTo>
                      <a:pt x="872" y="309"/>
                    </a:lnTo>
                    <a:lnTo>
                      <a:pt x="872" y="309"/>
                    </a:lnTo>
                    <a:lnTo>
                      <a:pt x="872" y="309"/>
                    </a:lnTo>
                    <a:lnTo>
                      <a:pt x="872" y="311"/>
                    </a:lnTo>
                    <a:lnTo>
                      <a:pt x="872" y="311"/>
                    </a:lnTo>
                    <a:lnTo>
                      <a:pt x="872" y="311"/>
                    </a:lnTo>
                    <a:lnTo>
                      <a:pt x="872" y="311"/>
                    </a:lnTo>
                    <a:lnTo>
                      <a:pt x="872" y="313"/>
                    </a:lnTo>
                    <a:lnTo>
                      <a:pt x="872" y="313"/>
                    </a:lnTo>
                    <a:lnTo>
                      <a:pt x="872" y="313"/>
                    </a:lnTo>
                    <a:lnTo>
                      <a:pt x="872" y="313"/>
                    </a:lnTo>
                    <a:lnTo>
                      <a:pt x="872" y="313"/>
                    </a:lnTo>
                    <a:lnTo>
                      <a:pt x="872" y="313"/>
                    </a:lnTo>
                    <a:lnTo>
                      <a:pt x="873" y="314"/>
                    </a:lnTo>
                    <a:lnTo>
                      <a:pt x="873" y="314"/>
                    </a:lnTo>
                    <a:lnTo>
                      <a:pt x="873" y="314"/>
                    </a:lnTo>
                    <a:lnTo>
                      <a:pt x="873" y="316"/>
                    </a:lnTo>
                    <a:lnTo>
                      <a:pt x="873" y="316"/>
                    </a:lnTo>
                    <a:lnTo>
                      <a:pt x="873" y="316"/>
                    </a:lnTo>
                    <a:lnTo>
                      <a:pt x="873" y="316"/>
                    </a:lnTo>
                    <a:lnTo>
                      <a:pt x="873" y="316"/>
                    </a:lnTo>
                    <a:lnTo>
                      <a:pt x="873" y="316"/>
                    </a:lnTo>
                    <a:lnTo>
                      <a:pt x="875" y="316"/>
                    </a:lnTo>
                    <a:lnTo>
                      <a:pt x="875" y="316"/>
                    </a:lnTo>
                    <a:lnTo>
                      <a:pt x="875" y="316"/>
                    </a:lnTo>
                    <a:lnTo>
                      <a:pt x="875" y="316"/>
                    </a:lnTo>
                    <a:lnTo>
                      <a:pt x="875" y="316"/>
                    </a:lnTo>
                    <a:lnTo>
                      <a:pt x="875" y="316"/>
                    </a:lnTo>
                    <a:lnTo>
                      <a:pt x="877" y="316"/>
                    </a:lnTo>
                    <a:lnTo>
                      <a:pt x="877" y="316"/>
                    </a:lnTo>
                    <a:lnTo>
                      <a:pt x="877" y="316"/>
                    </a:lnTo>
                    <a:lnTo>
                      <a:pt x="877" y="316"/>
                    </a:lnTo>
                    <a:lnTo>
                      <a:pt x="877" y="316"/>
                    </a:lnTo>
                    <a:lnTo>
                      <a:pt x="877" y="318"/>
                    </a:lnTo>
                    <a:lnTo>
                      <a:pt x="877" y="318"/>
                    </a:lnTo>
                    <a:lnTo>
                      <a:pt x="879" y="318"/>
                    </a:lnTo>
                    <a:lnTo>
                      <a:pt x="879" y="318"/>
                    </a:lnTo>
                    <a:lnTo>
                      <a:pt x="879" y="318"/>
                    </a:lnTo>
                    <a:lnTo>
                      <a:pt x="879" y="318"/>
                    </a:lnTo>
                    <a:lnTo>
                      <a:pt x="879" y="318"/>
                    </a:lnTo>
                    <a:lnTo>
                      <a:pt x="879" y="318"/>
                    </a:lnTo>
                    <a:lnTo>
                      <a:pt x="879" y="320"/>
                    </a:lnTo>
                    <a:lnTo>
                      <a:pt x="879" y="320"/>
                    </a:lnTo>
                    <a:lnTo>
                      <a:pt x="879" y="320"/>
                    </a:lnTo>
                    <a:lnTo>
                      <a:pt x="881" y="320"/>
                    </a:lnTo>
                    <a:lnTo>
                      <a:pt x="881" y="320"/>
                    </a:lnTo>
                    <a:lnTo>
                      <a:pt x="881" y="320"/>
                    </a:lnTo>
                    <a:lnTo>
                      <a:pt x="881" y="320"/>
                    </a:lnTo>
                    <a:lnTo>
                      <a:pt x="881" y="320"/>
                    </a:lnTo>
                    <a:lnTo>
                      <a:pt x="882" y="320"/>
                    </a:lnTo>
                    <a:lnTo>
                      <a:pt x="882" y="320"/>
                    </a:lnTo>
                    <a:lnTo>
                      <a:pt x="882" y="320"/>
                    </a:lnTo>
                    <a:lnTo>
                      <a:pt x="884" y="322"/>
                    </a:lnTo>
                    <a:lnTo>
                      <a:pt x="884" y="322"/>
                    </a:lnTo>
                    <a:lnTo>
                      <a:pt x="884" y="322"/>
                    </a:lnTo>
                    <a:lnTo>
                      <a:pt x="884" y="322"/>
                    </a:lnTo>
                    <a:lnTo>
                      <a:pt x="884" y="322"/>
                    </a:lnTo>
                    <a:lnTo>
                      <a:pt x="886" y="322"/>
                    </a:lnTo>
                    <a:lnTo>
                      <a:pt x="886" y="322"/>
                    </a:lnTo>
                    <a:lnTo>
                      <a:pt x="886" y="322"/>
                    </a:lnTo>
                    <a:lnTo>
                      <a:pt x="886" y="322"/>
                    </a:lnTo>
                    <a:lnTo>
                      <a:pt x="888" y="322"/>
                    </a:lnTo>
                    <a:lnTo>
                      <a:pt x="888" y="322"/>
                    </a:lnTo>
                    <a:lnTo>
                      <a:pt x="890" y="322"/>
                    </a:lnTo>
                    <a:lnTo>
                      <a:pt x="890" y="322"/>
                    </a:lnTo>
                    <a:lnTo>
                      <a:pt x="890" y="322"/>
                    </a:lnTo>
                    <a:lnTo>
                      <a:pt x="890" y="322"/>
                    </a:lnTo>
                    <a:lnTo>
                      <a:pt x="890" y="322"/>
                    </a:lnTo>
                    <a:lnTo>
                      <a:pt x="890" y="322"/>
                    </a:lnTo>
                    <a:lnTo>
                      <a:pt x="890" y="322"/>
                    </a:lnTo>
                    <a:lnTo>
                      <a:pt x="892" y="322"/>
                    </a:lnTo>
                    <a:lnTo>
                      <a:pt x="892" y="322"/>
                    </a:lnTo>
                    <a:lnTo>
                      <a:pt x="892" y="322"/>
                    </a:lnTo>
                    <a:lnTo>
                      <a:pt x="892" y="322"/>
                    </a:lnTo>
                    <a:lnTo>
                      <a:pt x="893" y="322"/>
                    </a:lnTo>
                    <a:lnTo>
                      <a:pt x="893" y="322"/>
                    </a:lnTo>
                    <a:lnTo>
                      <a:pt x="893" y="322"/>
                    </a:lnTo>
                    <a:lnTo>
                      <a:pt x="893" y="322"/>
                    </a:lnTo>
                    <a:lnTo>
                      <a:pt x="895" y="322"/>
                    </a:lnTo>
                    <a:lnTo>
                      <a:pt x="895" y="322"/>
                    </a:lnTo>
                    <a:lnTo>
                      <a:pt x="895" y="322"/>
                    </a:lnTo>
                    <a:lnTo>
                      <a:pt x="895" y="322"/>
                    </a:lnTo>
                    <a:lnTo>
                      <a:pt x="895" y="322"/>
                    </a:lnTo>
                    <a:lnTo>
                      <a:pt x="897" y="322"/>
                    </a:lnTo>
                    <a:lnTo>
                      <a:pt x="897" y="322"/>
                    </a:lnTo>
                    <a:lnTo>
                      <a:pt x="897" y="322"/>
                    </a:lnTo>
                    <a:lnTo>
                      <a:pt x="897" y="322"/>
                    </a:lnTo>
                    <a:lnTo>
                      <a:pt x="897" y="323"/>
                    </a:lnTo>
                    <a:lnTo>
                      <a:pt x="897" y="323"/>
                    </a:lnTo>
                    <a:lnTo>
                      <a:pt x="899" y="323"/>
                    </a:lnTo>
                    <a:lnTo>
                      <a:pt x="899" y="323"/>
                    </a:lnTo>
                    <a:lnTo>
                      <a:pt x="899" y="323"/>
                    </a:lnTo>
                    <a:lnTo>
                      <a:pt x="899" y="323"/>
                    </a:lnTo>
                    <a:lnTo>
                      <a:pt x="899" y="323"/>
                    </a:lnTo>
                    <a:lnTo>
                      <a:pt x="899" y="323"/>
                    </a:lnTo>
                    <a:lnTo>
                      <a:pt x="899" y="323"/>
                    </a:lnTo>
                    <a:lnTo>
                      <a:pt x="901" y="323"/>
                    </a:lnTo>
                    <a:lnTo>
                      <a:pt x="901" y="323"/>
                    </a:lnTo>
                    <a:lnTo>
                      <a:pt x="901" y="323"/>
                    </a:lnTo>
                    <a:lnTo>
                      <a:pt x="901" y="323"/>
                    </a:lnTo>
                    <a:lnTo>
                      <a:pt x="901" y="322"/>
                    </a:lnTo>
                    <a:lnTo>
                      <a:pt x="901" y="322"/>
                    </a:lnTo>
                    <a:lnTo>
                      <a:pt x="901" y="323"/>
                    </a:lnTo>
                    <a:lnTo>
                      <a:pt x="902" y="323"/>
                    </a:lnTo>
                    <a:lnTo>
                      <a:pt x="902" y="322"/>
                    </a:lnTo>
                    <a:lnTo>
                      <a:pt x="902" y="322"/>
                    </a:lnTo>
                    <a:lnTo>
                      <a:pt x="902" y="322"/>
                    </a:lnTo>
                    <a:lnTo>
                      <a:pt x="902" y="322"/>
                    </a:lnTo>
                    <a:lnTo>
                      <a:pt x="904" y="322"/>
                    </a:lnTo>
                    <a:lnTo>
                      <a:pt x="904" y="322"/>
                    </a:lnTo>
                    <a:lnTo>
                      <a:pt x="904" y="322"/>
                    </a:lnTo>
                    <a:lnTo>
                      <a:pt x="906" y="322"/>
                    </a:lnTo>
                    <a:lnTo>
                      <a:pt x="906" y="322"/>
                    </a:lnTo>
                    <a:lnTo>
                      <a:pt x="906" y="322"/>
                    </a:lnTo>
                    <a:lnTo>
                      <a:pt x="906" y="322"/>
                    </a:lnTo>
                    <a:lnTo>
                      <a:pt x="908" y="322"/>
                    </a:lnTo>
                    <a:lnTo>
                      <a:pt x="908" y="323"/>
                    </a:lnTo>
                    <a:lnTo>
                      <a:pt x="908" y="323"/>
                    </a:lnTo>
                    <a:lnTo>
                      <a:pt x="908" y="323"/>
                    </a:lnTo>
                    <a:lnTo>
                      <a:pt x="910" y="323"/>
                    </a:lnTo>
                    <a:lnTo>
                      <a:pt x="910" y="323"/>
                    </a:lnTo>
                    <a:lnTo>
                      <a:pt x="910" y="323"/>
                    </a:lnTo>
                    <a:lnTo>
                      <a:pt x="910" y="323"/>
                    </a:lnTo>
                    <a:lnTo>
                      <a:pt x="911" y="323"/>
                    </a:lnTo>
                    <a:lnTo>
                      <a:pt x="911" y="323"/>
                    </a:lnTo>
                    <a:lnTo>
                      <a:pt x="911" y="323"/>
                    </a:lnTo>
                    <a:lnTo>
                      <a:pt x="911" y="323"/>
                    </a:lnTo>
                    <a:lnTo>
                      <a:pt x="913" y="323"/>
                    </a:lnTo>
                    <a:lnTo>
                      <a:pt x="913" y="323"/>
                    </a:lnTo>
                    <a:lnTo>
                      <a:pt x="913" y="323"/>
                    </a:lnTo>
                    <a:lnTo>
                      <a:pt x="913" y="323"/>
                    </a:lnTo>
                    <a:lnTo>
                      <a:pt x="913" y="323"/>
                    </a:lnTo>
                    <a:lnTo>
                      <a:pt x="913" y="325"/>
                    </a:lnTo>
                    <a:lnTo>
                      <a:pt x="913" y="325"/>
                    </a:lnTo>
                    <a:lnTo>
                      <a:pt x="913" y="325"/>
                    </a:lnTo>
                    <a:lnTo>
                      <a:pt x="913" y="325"/>
                    </a:lnTo>
                    <a:lnTo>
                      <a:pt x="915" y="325"/>
                    </a:lnTo>
                    <a:lnTo>
                      <a:pt x="915" y="325"/>
                    </a:lnTo>
                    <a:lnTo>
                      <a:pt x="915" y="325"/>
                    </a:lnTo>
                    <a:lnTo>
                      <a:pt x="915" y="325"/>
                    </a:lnTo>
                    <a:lnTo>
                      <a:pt x="915" y="325"/>
                    </a:lnTo>
                    <a:lnTo>
                      <a:pt x="917" y="327"/>
                    </a:lnTo>
                    <a:lnTo>
                      <a:pt x="917" y="327"/>
                    </a:lnTo>
                    <a:lnTo>
                      <a:pt x="917" y="327"/>
                    </a:lnTo>
                    <a:lnTo>
                      <a:pt x="917" y="327"/>
                    </a:lnTo>
                    <a:lnTo>
                      <a:pt x="917" y="327"/>
                    </a:lnTo>
                    <a:lnTo>
                      <a:pt x="919" y="327"/>
                    </a:lnTo>
                    <a:lnTo>
                      <a:pt x="919" y="329"/>
                    </a:lnTo>
                    <a:lnTo>
                      <a:pt x="919" y="329"/>
                    </a:lnTo>
                    <a:lnTo>
                      <a:pt x="919" y="329"/>
                    </a:lnTo>
                    <a:lnTo>
                      <a:pt x="919" y="329"/>
                    </a:lnTo>
                    <a:lnTo>
                      <a:pt x="919" y="329"/>
                    </a:lnTo>
                    <a:lnTo>
                      <a:pt x="919" y="329"/>
                    </a:lnTo>
                    <a:lnTo>
                      <a:pt x="920" y="331"/>
                    </a:lnTo>
                    <a:lnTo>
                      <a:pt x="920" y="331"/>
                    </a:lnTo>
                    <a:lnTo>
                      <a:pt x="920" y="331"/>
                    </a:lnTo>
                    <a:lnTo>
                      <a:pt x="920" y="331"/>
                    </a:lnTo>
                    <a:lnTo>
                      <a:pt x="920" y="332"/>
                    </a:lnTo>
                    <a:lnTo>
                      <a:pt x="922" y="332"/>
                    </a:lnTo>
                    <a:lnTo>
                      <a:pt x="922" y="332"/>
                    </a:lnTo>
                    <a:lnTo>
                      <a:pt x="922" y="332"/>
                    </a:lnTo>
                    <a:lnTo>
                      <a:pt x="922" y="334"/>
                    </a:lnTo>
                    <a:lnTo>
                      <a:pt x="924" y="334"/>
                    </a:lnTo>
                    <a:lnTo>
                      <a:pt x="924" y="334"/>
                    </a:lnTo>
                    <a:lnTo>
                      <a:pt x="924" y="334"/>
                    </a:lnTo>
                    <a:lnTo>
                      <a:pt x="924" y="334"/>
                    </a:lnTo>
                    <a:lnTo>
                      <a:pt x="924" y="336"/>
                    </a:lnTo>
                    <a:lnTo>
                      <a:pt x="926" y="336"/>
                    </a:lnTo>
                    <a:lnTo>
                      <a:pt x="926" y="336"/>
                    </a:lnTo>
                    <a:lnTo>
                      <a:pt x="928" y="336"/>
                    </a:lnTo>
                    <a:lnTo>
                      <a:pt x="928" y="338"/>
                    </a:lnTo>
                    <a:lnTo>
                      <a:pt x="928" y="338"/>
                    </a:lnTo>
                    <a:lnTo>
                      <a:pt x="928" y="338"/>
                    </a:lnTo>
                    <a:lnTo>
                      <a:pt x="928" y="338"/>
                    </a:lnTo>
                    <a:lnTo>
                      <a:pt x="928" y="338"/>
                    </a:lnTo>
                    <a:lnTo>
                      <a:pt x="929" y="338"/>
                    </a:lnTo>
                    <a:lnTo>
                      <a:pt x="929" y="338"/>
                    </a:lnTo>
                    <a:lnTo>
                      <a:pt x="929" y="338"/>
                    </a:lnTo>
                    <a:lnTo>
                      <a:pt x="929" y="338"/>
                    </a:lnTo>
                    <a:lnTo>
                      <a:pt x="929" y="338"/>
                    </a:lnTo>
                    <a:lnTo>
                      <a:pt x="931" y="338"/>
                    </a:lnTo>
                    <a:lnTo>
                      <a:pt x="931" y="340"/>
                    </a:lnTo>
                    <a:lnTo>
                      <a:pt x="931" y="340"/>
                    </a:lnTo>
                    <a:lnTo>
                      <a:pt x="931" y="340"/>
                    </a:lnTo>
                    <a:lnTo>
                      <a:pt x="933" y="340"/>
                    </a:lnTo>
                    <a:lnTo>
                      <a:pt x="933" y="340"/>
                    </a:lnTo>
                    <a:lnTo>
                      <a:pt x="933" y="340"/>
                    </a:lnTo>
                    <a:lnTo>
                      <a:pt x="933" y="341"/>
                    </a:lnTo>
                    <a:lnTo>
                      <a:pt x="933" y="341"/>
                    </a:lnTo>
                    <a:lnTo>
                      <a:pt x="933" y="341"/>
                    </a:lnTo>
                    <a:lnTo>
                      <a:pt x="933" y="341"/>
                    </a:lnTo>
                    <a:lnTo>
                      <a:pt x="935" y="341"/>
                    </a:lnTo>
                    <a:lnTo>
                      <a:pt x="935" y="343"/>
                    </a:lnTo>
                    <a:lnTo>
                      <a:pt x="935" y="343"/>
                    </a:lnTo>
                    <a:lnTo>
                      <a:pt x="935" y="343"/>
                    </a:lnTo>
                    <a:lnTo>
                      <a:pt x="935" y="343"/>
                    </a:lnTo>
                    <a:lnTo>
                      <a:pt x="935" y="343"/>
                    </a:lnTo>
                    <a:lnTo>
                      <a:pt x="935" y="345"/>
                    </a:lnTo>
                    <a:lnTo>
                      <a:pt x="935" y="345"/>
                    </a:lnTo>
                    <a:lnTo>
                      <a:pt x="937" y="345"/>
                    </a:lnTo>
                    <a:lnTo>
                      <a:pt x="935" y="347"/>
                    </a:lnTo>
                    <a:lnTo>
                      <a:pt x="935" y="347"/>
                    </a:lnTo>
                    <a:lnTo>
                      <a:pt x="937" y="347"/>
                    </a:lnTo>
                    <a:lnTo>
                      <a:pt x="937" y="347"/>
                    </a:lnTo>
                    <a:lnTo>
                      <a:pt x="937" y="349"/>
                    </a:lnTo>
                    <a:lnTo>
                      <a:pt x="937" y="349"/>
                    </a:lnTo>
                    <a:lnTo>
                      <a:pt x="939" y="349"/>
                    </a:lnTo>
                    <a:lnTo>
                      <a:pt x="940" y="351"/>
                    </a:lnTo>
                    <a:lnTo>
                      <a:pt x="942" y="351"/>
                    </a:lnTo>
                    <a:lnTo>
                      <a:pt x="942" y="352"/>
                    </a:lnTo>
                    <a:lnTo>
                      <a:pt x="944" y="354"/>
                    </a:lnTo>
                    <a:lnTo>
                      <a:pt x="944" y="354"/>
                    </a:lnTo>
                    <a:lnTo>
                      <a:pt x="944" y="354"/>
                    </a:lnTo>
                    <a:lnTo>
                      <a:pt x="944" y="356"/>
                    </a:lnTo>
                    <a:lnTo>
                      <a:pt x="944" y="356"/>
                    </a:lnTo>
                    <a:lnTo>
                      <a:pt x="944" y="358"/>
                    </a:lnTo>
                    <a:lnTo>
                      <a:pt x="946" y="358"/>
                    </a:lnTo>
                    <a:lnTo>
                      <a:pt x="946" y="358"/>
                    </a:lnTo>
                    <a:lnTo>
                      <a:pt x="946" y="360"/>
                    </a:lnTo>
                    <a:lnTo>
                      <a:pt x="948" y="360"/>
                    </a:lnTo>
                    <a:lnTo>
                      <a:pt x="949" y="360"/>
                    </a:lnTo>
                    <a:lnTo>
                      <a:pt x="951" y="360"/>
                    </a:lnTo>
                    <a:lnTo>
                      <a:pt x="951" y="361"/>
                    </a:lnTo>
                    <a:lnTo>
                      <a:pt x="953" y="361"/>
                    </a:lnTo>
                    <a:lnTo>
                      <a:pt x="953" y="363"/>
                    </a:lnTo>
                    <a:lnTo>
                      <a:pt x="953" y="363"/>
                    </a:lnTo>
                    <a:lnTo>
                      <a:pt x="953" y="363"/>
                    </a:lnTo>
                    <a:lnTo>
                      <a:pt x="953" y="363"/>
                    </a:lnTo>
                    <a:lnTo>
                      <a:pt x="955" y="365"/>
                    </a:lnTo>
                    <a:lnTo>
                      <a:pt x="955" y="365"/>
                    </a:lnTo>
                    <a:lnTo>
                      <a:pt x="957" y="367"/>
                    </a:lnTo>
                    <a:lnTo>
                      <a:pt x="958" y="367"/>
                    </a:lnTo>
                    <a:lnTo>
                      <a:pt x="958" y="367"/>
                    </a:lnTo>
                    <a:lnTo>
                      <a:pt x="960" y="367"/>
                    </a:lnTo>
                    <a:lnTo>
                      <a:pt x="960" y="369"/>
                    </a:lnTo>
                    <a:lnTo>
                      <a:pt x="960" y="369"/>
                    </a:lnTo>
                    <a:lnTo>
                      <a:pt x="962" y="369"/>
                    </a:lnTo>
                    <a:lnTo>
                      <a:pt x="962" y="369"/>
                    </a:lnTo>
                    <a:lnTo>
                      <a:pt x="964" y="369"/>
                    </a:lnTo>
                    <a:lnTo>
                      <a:pt x="964" y="369"/>
                    </a:lnTo>
                    <a:lnTo>
                      <a:pt x="966" y="367"/>
                    </a:lnTo>
                    <a:lnTo>
                      <a:pt x="966" y="367"/>
                    </a:lnTo>
                    <a:lnTo>
                      <a:pt x="966" y="369"/>
                    </a:lnTo>
                    <a:lnTo>
                      <a:pt x="966" y="369"/>
                    </a:lnTo>
                    <a:lnTo>
                      <a:pt x="967" y="369"/>
                    </a:lnTo>
                    <a:lnTo>
                      <a:pt x="967" y="369"/>
                    </a:lnTo>
                    <a:lnTo>
                      <a:pt x="967" y="369"/>
                    </a:lnTo>
                    <a:lnTo>
                      <a:pt x="969" y="370"/>
                    </a:lnTo>
                    <a:lnTo>
                      <a:pt x="969" y="370"/>
                    </a:lnTo>
                    <a:lnTo>
                      <a:pt x="969" y="370"/>
                    </a:lnTo>
                    <a:lnTo>
                      <a:pt x="969" y="370"/>
                    </a:lnTo>
                    <a:lnTo>
                      <a:pt x="969" y="370"/>
                    </a:lnTo>
                    <a:lnTo>
                      <a:pt x="971" y="370"/>
                    </a:lnTo>
                    <a:lnTo>
                      <a:pt x="971" y="370"/>
                    </a:lnTo>
                    <a:lnTo>
                      <a:pt x="973" y="370"/>
                    </a:lnTo>
                    <a:lnTo>
                      <a:pt x="973" y="370"/>
                    </a:lnTo>
                    <a:lnTo>
                      <a:pt x="975" y="370"/>
                    </a:lnTo>
                    <a:lnTo>
                      <a:pt x="975" y="370"/>
                    </a:lnTo>
                    <a:lnTo>
                      <a:pt x="975" y="370"/>
                    </a:lnTo>
                    <a:lnTo>
                      <a:pt x="975" y="370"/>
                    </a:lnTo>
                    <a:lnTo>
                      <a:pt x="977" y="369"/>
                    </a:lnTo>
                    <a:lnTo>
                      <a:pt x="977" y="369"/>
                    </a:lnTo>
                    <a:lnTo>
                      <a:pt x="978" y="369"/>
                    </a:lnTo>
                    <a:lnTo>
                      <a:pt x="978" y="369"/>
                    </a:lnTo>
                    <a:lnTo>
                      <a:pt x="978" y="369"/>
                    </a:lnTo>
                    <a:lnTo>
                      <a:pt x="980" y="370"/>
                    </a:lnTo>
                    <a:lnTo>
                      <a:pt x="982" y="369"/>
                    </a:lnTo>
                    <a:lnTo>
                      <a:pt x="982" y="369"/>
                    </a:lnTo>
                    <a:lnTo>
                      <a:pt x="982" y="369"/>
                    </a:lnTo>
                    <a:lnTo>
                      <a:pt x="984" y="367"/>
                    </a:lnTo>
                    <a:lnTo>
                      <a:pt x="984" y="367"/>
                    </a:lnTo>
                    <a:lnTo>
                      <a:pt x="984" y="367"/>
                    </a:lnTo>
                    <a:lnTo>
                      <a:pt x="984" y="367"/>
                    </a:lnTo>
                    <a:lnTo>
                      <a:pt x="984" y="367"/>
                    </a:lnTo>
                    <a:lnTo>
                      <a:pt x="984" y="367"/>
                    </a:lnTo>
                    <a:lnTo>
                      <a:pt x="984" y="367"/>
                    </a:lnTo>
                    <a:lnTo>
                      <a:pt x="984" y="367"/>
                    </a:lnTo>
                    <a:lnTo>
                      <a:pt x="984" y="365"/>
                    </a:lnTo>
                    <a:lnTo>
                      <a:pt x="984" y="363"/>
                    </a:lnTo>
                    <a:lnTo>
                      <a:pt x="984" y="363"/>
                    </a:lnTo>
                    <a:lnTo>
                      <a:pt x="984" y="363"/>
                    </a:lnTo>
                    <a:lnTo>
                      <a:pt x="984" y="361"/>
                    </a:lnTo>
                    <a:lnTo>
                      <a:pt x="984" y="361"/>
                    </a:lnTo>
                    <a:lnTo>
                      <a:pt x="984" y="361"/>
                    </a:lnTo>
                    <a:lnTo>
                      <a:pt x="986" y="360"/>
                    </a:lnTo>
                    <a:lnTo>
                      <a:pt x="986" y="360"/>
                    </a:lnTo>
                    <a:lnTo>
                      <a:pt x="986" y="358"/>
                    </a:lnTo>
                    <a:lnTo>
                      <a:pt x="986" y="356"/>
                    </a:lnTo>
                    <a:lnTo>
                      <a:pt x="987" y="356"/>
                    </a:lnTo>
                    <a:lnTo>
                      <a:pt x="987" y="356"/>
                    </a:lnTo>
                    <a:lnTo>
                      <a:pt x="987" y="354"/>
                    </a:lnTo>
                    <a:lnTo>
                      <a:pt x="987" y="354"/>
                    </a:lnTo>
                    <a:lnTo>
                      <a:pt x="989" y="354"/>
                    </a:lnTo>
                    <a:lnTo>
                      <a:pt x="989" y="354"/>
                    </a:lnTo>
                    <a:lnTo>
                      <a:pt x="989" y="352"/>
                    </a:lnTo>
                    <a:lnTo>
                      <a:pt x="989" y="352"/>
                    </a:lnTo>
                    <a:lnTo>
                      <a:pt x="991" y="352"/>
                    </a:lnTo>
                    <a:lnTo>
                      <a:pt x="991" y="352"/>
                    </a:lnTo>
                    <a:lnTo>
                      <a:pt x="991" y="352"/>
                    </a:lnTo>
                    <a:lnTo>
                      <a:pt x="991" y="352"/>
                    </a:lnTo>
                    <a:lnTo>
                      <a:pt x="991" y="351"/>
                    </a:lnTo>
                    <a:lnTo>
                      <a:pt x="991" y="351"/>
                    </a:lnTo>
                    <a:lnTo>
                      <a:pt x="993" y="351"/>
                    </a:lnTo>
                    <a:lnTo>
                      <a:pt x="993" y="351"/>
                    </a:lnTo>
                    <a:lnTo>
                      <a:pt x="993" y="352"/>
                    </a:lnTo>
                    <a:lnTo>
                      <a:pt x="993" y="352"/>
                    </a:lnTo>
                    <a:lnTo>
                      <a:pt x="993" y="352"/>
                    </a:lnTo>
                    <a:lnTo>
                      <a:pt x="995" y="352"/>
                    </a:lnTo>
                    <a:lnTo>
                      <a:pt x="995" y="352"/>
                    </a:lnTo>
                    <a:lnTo>
                      <a:pt x="995" y="352"/>
                    </a:lnTo>
                    <a:lnTo>
                      <a:pt x="995" y="352"/>
                    </a:lnTo>
                    <a:lnTo>
                      <a:pt x="996" y="352"/>
                    </a:lnTo>
                    <a:lnTo>
                      <a:pt x="996" y="352"/>
                    </a:lnTo>
                    <a:lnTo>
                      <a:pt x="996" y="352"/>
                    </a:lnTo>
                    <a:lnTo>
                      <a:pt x="996" y="352"/>
                    </a:lnTo>
                    <a:lnTo>
                      <a:pt x="996" y="352"/>
                    </a:lnTo>
                    <a:lnTo>
                      <a:pt x="998" y="352"/>
                    </a:lnTo>
                    <a:lnTo>
                      <a:pt x="998" y="352"/>
                    </a:lnTo>
                    <a:lnTo>
                      <a:pt x="998" y="352"/>
                    </a:lnTo>
                    <a:lnTo>
                      <a:pt x="998" y="352"/>
                    </a:lnTo>
                    <a:lnTo>
                      <a:pt x="1000" y="354"/>
                    </a:lnTo>
                    <a:lnTo>
                      <a:pt x="1000" y="354"/>
                    </a:lnTo>
                    <a:lnTo>
                      <a:pt x="1000" y="354"/>
                    </a:lnTo>
                    <a:lnTo>
                      <a:pt x="1000" y="354"/>
                    </a:lnTo>
                    <a:lnTo>
                      <a:pt x="1002" y="354"/>
                    </a:lnTo>
                    <a:lnTo>
                      <a:pt x="1002" y="354"/>
                    </a:lnTo>
                    <a:lnTo>
                      <a:pt x="1002" y="354"/>
                    </a:lnTo>
                    <a:lnTo>
                      <a:pt x="1002" y="354"/>
                    </a:lnTo>
                    <a:lnTo>
                      <a:pt x="1002" y="354"/>
                    </a:lnTo>
                    <a:lnTo>
                      <a:pt x="1004" y="354"/>
                    </a:lnTo>
                    <a:lnTo>
                      <a:pt x="1004" y="354"/>
                    </a:lnTo>
                    <a:lnTo>
                      <a:pt x="1004" y="354"/>
                    </a:lnTo>
                    <a:lnTo>
                      <a:pt x="1004" y="354"/>
                    </a:lnTo>
                    <a:lnTo>
                      <a:pt x="1005" y="352"/>
                    </a:lnTo>
                    <a:lnTo>
                      <a:pt x="1005" y="352"/>
                    </a:lnTo>
                    <a:lnTo>
                      <a:pt x="1005" y="352"/>
                    </a:lnTo>
                    <a:lnTo>
                      <a:pt x="1005" y="352"/>
                    </a:lnTo>
                    <a:lnTo>
                      <a:pt x="1005" y="352"/>
                    </a:lnTo>
                    <a:lnTo>
                      <a:pt x="1007" y="351"/>
                    </a:lnTo>
                    <a:lnTo>
                      <a:pt x="1007" y="351"/>
                    </a:lnTo>
                    <a:lnTo>
                      <a:pt x="1007" y="351"/>
                    </a:lnTo>
                    <a:lnTo>
                      <a:pt x="1007" y="351"/>
                    </a:lnTo>
                    <a:lnTo>
                      <a:pt x="1007" y="351"/>
                    </a:lnTo>
                    <a:lnTo>
                      <a:pt x="1007" y="351"/>
                    </a:lnTo>
                    <a:lnTo>
                      <a:pt x="1007" y="351"/>
                    </a:lnTo>
                    <a:lnTo>
                      <a:pt x="1009" y="349"/>
                    </a:lnTo>
                    <a:lnTo>
                      <a:pt x="1009" y="349"/>
                    </a:lnTo>
                    <a:lnTo>
                      <a:pt x="1009" y="349"/>
                    </a:lnTo>
                    <a:lnTo>
                      <a:pt x="1011" y="349"/>
                    </a:lnTo>
                    <a:lnTo>
                      <a:pt x="1011" y="349"/>
                    </a:lnTo>
                    <a:lnTo>
                      <a:pt x="1011" y="349"/>
                    </a:lnTo>
                    <a:lnTo>
                      <a:pt x="1011" y="349"/>
                    </a:lnTo>
                    <a:lnTo>
                      <a:pt x="1011" y="349"/>
                    </a:lnTo>
                    <a:lnTo>
                      <a:pt x="1013" y="349"/>
                    </a:lnTo>
                    <a:lnTo>
                      <a:pt x="1013" y="349"/>
                    </a:lnTo>
                    <a:lnTo>
                      <a:pt x="1013" y="349"/>
                    </a:lnTo>
                    <a:lnTo>
                      <a:pt x="1013" y="349"/>
                    </a:lnTo>
                    <a:lnTo>
                      <a:pt x="1013" y="349"/>
                    </a:lnTo>
                    <a:lnTo>
                      <a:pt x="1013" y="349"/>
                    </a:lnTo>
                    <a:lnTo>
                      <a:pt x="1014" y="349"/>
                    </a:lnTo>
                    <a:lnTo>
                      <a:pt x="1014" y="349"/>
                    </a:lnTo>
                    <a:lnTo>
                      <a:pt x="1014" y="351"/>
                    </a:lnTo>
                    <a:lnTo>
                      <a:pt x="1014" y="351"/>
                    </a:lnTo>
                    <a:lnTo>
                      <a:pt x="1014" y="351"/>
                    </a:lnTo>
                    <a:lnTo>
                      <a:pt x="1016" y="351"/>
                    </a:lnTo>
                    <a:lnTo>
                      <a:pt x="1016" y="351"/>
                    </a:lnTo>
                    <a:lnTo>
                      <a:pt x="1016" y="351"/>
                    </a:lnTo>
                    <a:lnTo>
                      <a:pt x="1016" y="349"/>
                    </a:lnTo>
                    <a:lnTo>
                      <a:pt x="1016" y="351"/>
                    </a:lnTo>
                    <a:lnTo>
                      <a:pt x="1016" y="351"/>
                    </a:lnTo>
                    <a:lnTo>
                      <a:pt x="1016" y="351"/>
                    </a:lnTo>
                    <a:lnTo>
                      <a:pt x="1016" y="351"/>
                    </a:lnTo>
                    <a:lnTo>
                      <a:pt x="1018" y="351"/>
                    </a:lnTo>
                    <a:lnTo>
                      <a:pt x="1018" y="351"/>
                    </a:lnTo>
                    <a:lnTo>
                      <a:pt x="1018" y="351"/>
                    </a:lnTo>
                    <a:lnTo>
                      <a:pt x="1018" y="351"/>
                    </a:lnTo>
                    <a:lnTo>
                      <a:pt x="1018" y="351"/>
                    </a:lnTo>
                    <a:lnTo>
                      <a:pt x="1018" y="351"/>
                    </a:lnTo>
                    <a:lnTo>
                      <a:pt x="1018" y="351"/>
                    </a:lnTo>
                    <a:lnTo>
                      <a:pt x="1018" y="351"/>
                    </a:lnTo>
                    <a:lnTo>
                      <a:pt x="1020" y="351"/>
                    </a:lnTo>
                    <a:lnTo>
                      <a:pt x="1020" y="351"/>
                    </a:lnTo>
                    <a:lnTo>
                      <a:pt x="1020" y="351"/>
                    </a:lnTo>
                    <a:lnTo>
                      <a:pt x="1020" y="351"/>
                    </a:lnTo>
                    <a:lnTo>
                      <a:pt x="1020" y="352"/>
                    </a:lnTo>
                    <a:lnTo>
                      <a:pt x="1020" y="352"/>
                    </a:lnTo>
                    <a:lnTo>
                      <a:pt x="1022" y="352"/>
                    </a:lnTo>
                    <a:lnTo>
                      <a:pt x="1022" y="352"/>
                    </a:lnTo>
                    <a:lnTo>
                      <a:pt x="1022" y="352"/>
                    </a:lnTo>
                    <a:lnTo>
                      <a:pt x="1022" y="352"/>
                    </a:lnTo>
                    <a:lnTo>
                      <a:pt x="1024" y="352"/>
                    </a:lnTo>
                    <a:lnTo>
                      <a:pt x="1024" y="352"/>
                    </a:lnTo>
                    <a:lnTo>
                      <a:pt x="1024" y="352"/>
                    </a:lnTo>
                    <a:lnTo>
                      <a:pt x="1025" y="352"/>
                    </a:lnTo>
                    <a:lnTo>
                      <a:pt x="1025" y="352"/>
                    </a:lnTo>
                    <a:lnTo>
                      <a:pt x="1025" y="352"/>
                    </a:lnTo>
                    <a:lnTo>
                      <a:pt x="1025" y="351"/>
                    </a:lnTo>
                    <a:lnTo>
                      <a:pt x="1025" y="351"/>
                    </a:lnTo>
                    <a:lnTo>
                      <a:pt x="1025" y="352"/>
                    </a:lnTo>
                    <a:lnTo>
                      <a:pt x="1027" y="352"/>
                    </a:lnTo>
                    <a:lnTo>
                      <a:pt x="1027" y="352"/>
                    </a:lnTo>
                    <a:lnTo>
                      <a:pt x="1027" y="351"/>
                    </a:lnTo>
                    <a:lnTo>
                      <a:pt x="1027" y="351"/>
                    </a:lnTo>
                    <a:lnTo>
                      <a:pt x="1027" y="351"/>
                    </a:lnTo>
                    <a:lnTo>
                      <a:pt x="1027" y="351"/>
                    </a:lnTo>
                    <a:lnTo>
                      <a:pt x="1027" y="351"/>
                    </a:lnTo>
                    <a:lnTo>
                      <a:pt x="1029" y="351"/>
                    </a:lnTo>
                    <a:lnTo>
                      <a:pt x="1029" y="351"/>
                    </a:lnTo>
                    <a:lnTo>
                      <a:pt x="1029" y="351"/>
                    </a:lnTo>
                    <a:lnTo>
                      <a:pt x="1029" y="351"/>
                    </a:lnTo>
                    <a:lnTo>
                      <a:pt x="1031" y="351"/>
                    </a:lnTo>
                    <a:lnTo>
                      <a:pt x="1031" y="351"/>
                    </a:lnTo>
                    <a:lnTo>
                      <a:pt x="1031" y="351"/>
                    </a:lnTo>
                    <a:lnTo>
                      <a:pt x="1031" y="351"/>
                    </a:lnTo>
                    <a:lnTo>
                      <a:pt x="1033" y="351"/>
                    </a:lnTo>
                    <a:lnTo>
                      <a:pt x="1033" y="351"/>
                    </a:lnTo>
                    <a:lnTo>
                      <a:pt x="1033" y="351"/>
                    </a:lnTo>
                    <a:lnTo>
                      <a:pt x="1033" y="351"/>
                    </a:lnTo>
                    <a:lnTo>
                      <a:pt x="1033" y="351"/>
                    </a:lnTo>
                    <a:lnTo>
                      <a:pt x="1033" y="351"/>
                    </a:lnTo>
                    <a:lnTo>
                      <a:pt x="1034" y="349"/>
                    </a:lnTo>
                    <a:lnTo>
                      <a:pt x="1034" y="349"/>
                    </a:lnTo>
                    <a:lnTo>
                      <a:pt x="1034" y="351"/>
                    </a:lnTo>
                    <a:lnTo>
                      <a:pt x="1034" y="351"/>
                    </a:lnTo>
                    <a:lnTo>
                      <a:pt x="1034" y="351"/>
                    </a:lnTo>
                    <a:lnTo>
                      <a:pt x="1036" y="351"/>
                    </a:lnTo>
                    <a:lnTo>
                      <a:pt x="1036" y="351"/>
                    </a:lnTo>
                    <a:lnTo>
                      <a:pt x="1036" y="351"/>
                    </a:lnTo>
                    <a:lnTo>
                      <a:pt x="1036" y="351"/>
                    </a:lnTo>
                    <a:lnTo>
                      <a:pt x="1036" y="351"/>
                    </a:lnTo>
                    <a:lnTo>
                      <a:pt x="1036" y="351"/>
                    </a:lnTo>
                    <a:lnTo>
                      <a:pt x="1038" y="351"/>
                    </a:lnTo>
                    <a:lnTo>
                      <a:pt x="1038" y="351"/>
                    </a:lnTo>
                    <a:lnTo>
                      <a:pt x="1038" y="351"/>
                    </a:lnTo>
                    <a:lnTo>
                      <a:pt x="1038" y="352"/>
                    </a:lnTo>
                    <a:lnTo>
                      <a:pt x="1038" y="352"/>
                    </a:lnTo>
                    <a:lnTo>
                      <a:pt x="1040" y="352"/>
                    </a:lnTo>
                    <a:lnTo>
                      <a:pt x="1040" y="352"/>
                    </a:lnTo>
                    <a:lnTo>
                      <a:pt x="1040" y="352"/>
                    </a:lnTo>
                    <a:lnTo>
                      <a:pt x="1040" y="352"/>
                    </a:lnTo>
                    <a:lnTo>
                      <a:pt x="1040" y="351"/>
                    </a:lnTo>
                    <a:lnTo>
                      <a:pt x="1042" y="351"/>
                    </a:lnTo>
                    <a:lnTo>
                      <a:pt x="1042" y="351"/>
                    </a:lnTo>
                    <a:lnTo>
                      <a:pt x="1042" y="351"/>
                    </a:lnTo>
                    <a:lnTo>
                      <a:pt x="1042" y="351"/>
                    </a:lnTo>
                    <a:lnTo>
                      <a:pt x="1042" y="351"/>
                    </a:lnTo>
                    <a:lnTo>
                      <a:pt x="1042" y="352"/>
                    </a:lnTo>
                    <a:lnTo>
                      <a:pt x="1042" y="352"/>
                    </a:lnTo>
                    <a:lnTo>
                      <a:pt x="1042" y="352"/>
                    </a:lnTo>
                    <a:lnTo>
                      <a:pt x="1042" y="352"/>
                    </a:lnTo>
                    <a:lnTo>
                      <a:pt x="1043" y="352"/>
                    </a:lnTo>
                    <a:lnTo>
                      <a:pt x="1043" y="352"/>
                    </a:lnTo>
                    <a:lnTo>
                      <a:pt x="1043" y="352"/>
                    </a:lnTo>
                    <a:lnTo>
                      <a:pt x="1043" y="352"/>
                    </a:lnTo>
                    <a:lnTo>
                      <a:pt x="1043" y="351"/>
                    </a:lnTo>
                    <a:lnTo>
                      <a:pt x="1043" y="351"/>
                    </a:lnTo>
                    <a:lnTo>
                      <a:pt x="1043" y="351"/>
                    </a:lnTo>
                    <a:lnTo>
                      <a:pt x="1043" y="351"/>
                    </a:lnTo>
                    <a:lnTo>
                      <a:pt x="1045" y="349"/>
                    </a:lnTo>
                    <a:lnTo>
                      <a:pt x="1045" y="349"/>
                    </a:lnTo>
                    <a:lnTo>
                      <a:pt x="1045" y="349"/>
                    </a:lnTo>
                    <a:lnTo>
                      <a:pt x="1045" y="351"/>
                    </a:lnTo>
                    <a:lnTo>
                      <a:pt x="1047" y="351"/>
                    </a:lnTo>
                    <a:lnTo>
                      <a:pt x="1047" y="351"/>
                    </a:lnTo>
                    <a:lnTo>
                      <a:pt x="1047" y="351"/>
                    </a:lnTo>
                    <a:lnTo>
                      <a:pt x="1047" y="351"/>
                    </a:lnTo>
                    <a:lnTo>
                      <a:pt x="1047" y="351"/>
                    </a:lnTo>
                    <a:lnTo>
                      <a:pt x="1049" y="351"/>
                    </a:lnTo>
                    <a:lnTo>
                      <a:pt x="1049" y="351"/>
                    </a:lnTo>
                    <a:lnTo>
                      <a:pt x="1049" y="349"/>
                    </a:lnTo>
                    <a:lnTo>
                      <a:pt x="1049" y="349"/>
                    </a:lnTo>
                    <a:lnTo>
                      <a:pt x="1049" y="349"/>
                    </a:lnTo>
                    <a:lnTo>
                      <a:pt x="1049" y="349"/>
                    </a:lnTo>
                    <a:lnTo>
                      <a:pt x="1049" y="349"/>
                    </a:lnTo>
                    <a:lnTo>
                      <a:pt x="1049" y="347"/>
                    </a:lnTo>
                    <a:lnTo>
                      <a:pt x="1049" y="347"/>
                    </a:lnTo>
                    <a:lnTo>
                      <a:pt x="1049" y="347"/>
                    </a:lnTo>
                    <a:lnTo>
                      <a:pt x="1049" y="347"/>
                    </a:lnTo>
                    <a:lnTo>
                      <a:pt x="1049" y="349"/>
                    </a:lnTo>
                    <a:lnTo>
                      <a:pt x="1049" y="349"/>
                    </a:lnTo>
                    <a:lnTo>
                      <a:pt x="1051" y="349"/>
                    </a:lnTo>
                    <a:lnTo>
                      <a:pt x="1051" y="349"/>
                    </a:lnTo>
                    <a:lnTo>
                      <a:pt x="1051" y="349"/>
                    </a:lnTo>
                    <a:lnTo>
                      <a:pt x="1051" y="349"/>
                    </a:lnTo>
                    <a:lnTo>
                      <a:pt x="1051" y="349"/>
                    </a:lnTo>
                    <a:lnTo>
                      <a:pt x="1051" y="349"/>
                    </a:lnTo>
                    <a:lnTo>
                      <a:pt x="1052" y="349"/>
                    </a:lnTo>
                    <a:lnTo>
                      <a:pt x="1052" y="349"/>
                    </a:lnTo>
                    <a:lnTo>
                      <a:pt x="1052" y="349"/>
                    </a:lnTo>
                    <a:lnTo>
                      <a:pt x="1052" y="349"/>
                    </a:lnTo>
                    <a:lnTo>
                      <a:pt x="1052" y="349"/>
                    </a:lnTo>
                    <a:lnTo>
                      <a:pt x="1052" y="349"/>
                    </a:lnTo>
                    <a:lnTo>
                      <a:pt x="1052" y="349"/>
                    </a:lnTo>
                    <a:lnTo>
                      <a:pt x="1052" y="349"/>
                    </a:lnTo>
                    <a:lnTo>
                      <a:pt x="1054" y="349"/>
                    </a:lnTo>
                    <a:lnTo>
                      <a:pt x="1054" y="349"/>
                    </a:lnTo>
                    <a:lnTo>
                      <a:pt x="1054" y="349"/>
                    </a:lnTo>
                    <a:lnTo>
                      <a:pt x="1054" y="349"/>
                    </a:lnTo>
                    <a:lnTo>
                      <a:pt x="1054" y="349"/>
                    </a:lnTo>
                    <a:lnTo>
                      <a:pt x="1054" y="347"/>
                    </a:lnTo>
                    <a:lnTo>
                      <a:pt x="1054" y="347"/>
                    </a:lnTo>
                    <a:lnTo>
                      <a:pt x="1056" y="347"/>
                    </a:lnTo>
                    <a:lnTo>
                      <a:pt x="1056" y="347"/>
                    </a:lnTo>
                    <a:lnTo>
                      <a:pt x="1056" y="347"/>
                    </a:lnTo>
                    <a:lnTo>
                      <a:pt x="1056" y="347"/>
                    </a:lnTo>
                    <a:lnTo>
                      <a:pt x="1056" y="347"/>
                    </a:lnTo>
                    <a:lnTo>
                      <a:pt x="1058" y="347"/>
                    </a:lnTo>
                    <a:lnTo>
                      <a:pt x="1058" y="347"/>
                    </a:lnTo>
                    <a:lnTo>
                      <a:pt x="1058" y="347"/>
                    </a:lnTo>
                    <a:lnTo>
                      <a:pt x="1058" y="347"/>
                    </a:lnTo>
                    <a:lnTo>
                      <a:pt x="1058" y="347"/>
                    </a:lnTo>
                    <a:lnTo>
                      <a:pt x="1058" y="347"/>
                    </a:lnTo>
                    <a:lnTo>
                      <a:pt x="1058" y="347"/>
                    </a:lnTo>
                    <a:lnTo>
                      <a:pt x="1058" y="347"/>
                    </a:lnTo>
                    <a:lnTo>
                      <a:pt x="1060" y="347"/>
                    </a:lnTo>
                    <a:lnTo>
                      <a:pt x="1060" y="347"/>
                    </a:lnTo>
                    <a:lnTo>
                      <a:pt x="1060" y="347"/>
                    </a:lnTo>
                    <a:lnTo>
                      <a:pt x="1060" y="347"/>
                    </a:lnTo>
                    <a:lnTo>
                      <a:pt x="1060" y="347"/>
                    </a:lnTo>
                    <a:lnTo>
                      <a:pt x="1060" y="347"/>
                    </a:lnTo>
                    <a:lnTo>
                      <a:pt x="1060" y="347"/>
                    </a:lnTo>
                    <a:lnTo>
                      <a:pt x="1060" y="349"/>
                    </a:lnTo>
                    <a:lnTo>
                      <a:pt x="1060" y="349"/>
                    </a:lnTo>
                    <a:lnTo>
                      <a:pt x="1060" y="349"/>
                    </a:lnTo>
                    <a:lnTo>
                      <a:pt x="1060" y="349"/>
                    </a:lnTo>
                    <a:lnTo>
                      <a:pt x="1060" y="349"/>
                    </a:lnTo>
                    <a:lnTo>
                      <a:pt x="1062" y="349"/>
                    </a:lnTo>
                    <a:lnTo>
                      <a:pt x="1062" y="351"/>
                    </a:lnTo>
                    <a:lnTo>
                      <a:pt x="1062" y="351"/>
                    </a:lnTo>
                    <a:lnTo>
                      <a:pt x="1062" y="351"/>
                    </a:lnTo>
                    <a:lnTo>
                      <a:pt x="1062" y="351"/>
                    </a:lnTo>
                    <a:lnTo>
                      <a:pt x="1062" y="351"/>
                    </a:lnTo>
                    <a:lnTo>
                      <a:pt x="1063" y="351"/>
                    </a:lnTo>
                    <a:lnTo>
                      <a:pt x="1063" y="351"/>
                    </a:lnTo>
                    <a:lnTo>
                      <a:pt x="1063" y="351"/>
                    </a:lnTo>
                    <a:lnTo>
                      <a:pt x="1063" y="351"/>
                    </a:lnTo>
                    <a:lnTo>
                      <a:pt x="1063" y="351"/>
                    </a:lnTo>
                    <a:lnTo>
                      <a:pt x="1063" y="352"/>
                    </a:lnTo>
                    <a:lnTo>
                      <a:pt x="1063" y="352"/>
                    </a:lnTo>
                    <a:lnTo>
                      <a:pt x="1063" y="352"/>
                    </a:lnTo>
                    <a:lnTo>
                      <a:pt x="1063" y="352"/>
                    </a:lnTo>
                    <a:lnTo>
                      <a:pt x="1065" y="352"/>
                    </a:lnTo>
                    <a:lnTo>
                      <a:pt x="1065" y="354"/>
                    </a:lnTo>
                    <a:lnTo>
                      <a:pt x="1065" y="354"/>
                    </a:lnTo>
                    <a:lnTo>
                      <a:pt x="1065" y="354"/>
                    </a:lnTo>
                    <a:lnTo>
                      <a:pt x="1065" y="354"/>
                    </a:lnTo>
                    <a:lnTo>
                      <a:pt x="1065" y="354"/>
                    </a:lnTo>
                    <a:lnTo>
                      <a:pt x="1065" y="354"/>
                    </a:lnTo>
                    <a:lnTo>
                      <a:pt x="1067" y="356"/>
                    </a:lnTo>
                    <a:lnTo>
                      <a:pt x="1067" y="356"/>
                    </a:lnTo>
                    <a:lnTo>
                      <a:pt x="1067" y="356"/>
                    </a:lnTo>
                    <a:lnTo>
                      <a:pt x="1067" y="356"/>
                    </a:lnTo>
                    <a:lnTo>
                      <a:pt x="1067" y="356"/>
                    </a:lnTo>
                    <a:lnTo>
                      <a:pt x="1067" y="356"/>
                    </a:lnTo>
                    <a:lnTo>
                      <a:pt x="1069" y="356"/>
                    </a:lnTo>
                    <a:lnTo>
                      <a:pt x="1069" y="354"/>
                    </a:lnTo>
                    <a:lnTo>
                      <a:pt x="1069" y="354"/>
                    </a:lnTo>
                    <a:lnTo>
                      <a:pt x="1069" y="354"/>
                    </a:lnTo>
                    <a:lnTo>
                      <a:pt x="1069" y="354"/>
                    </a:lnTo>
                    <a:lnTo>
                      <a:pt x="1069" y="354"/>
                    </a:lnTo>
                    <a:lnTo>
                      <a:pt x="1069" y="354"/>
                    </a:lnTo>
                    <a:lnTo>
                      <a:pt x="1069" y="354"/>
                    </a:lnTo>
                    <a:lnTo>
                      <a:pt x="1071" y="354"/>
                    </a:lnTo>
                    <a:lnTo>
                      <a:pt x="1071" y="354"/>
                    </a:lnTo>
                    <a:lnTo>
                      <a:pt x="1071" y="356"/>
                    </a:lnTo>
                    <a:lnTo>
                      <a:pt x="1071" y="356"/>
                    </a:lnTo>
                    <a:lnTo>
                      <a:pt x="1071" y="356"/>
                    </a:lnTo>
                    <a:lnTo>
                      <a:pt x="1071" y="356"/>
                    </a:lnTo>
                    <a:lnTo>
                      <a:pt x="1071" y="358"/>
                    </a:lnTo>
                    <a:lnTo>
                      <a:pt x="1072" y="358"/>
                    </a:lnTo>
                    <a:lnTo>
                      <a:pt x="1072" y="360"/>
                    </a:lnTo>
                    <a:lnTo>
                      <a:pt x="1072" y="360"/>
                    </a:lnTo>
                    <a:lnTo>
                      <a:pt x="1074" y="361"/>
                    </a:lnTo>
                    <a:lnTo>
                      <a:pt x="1074" y="361"/>
                    </a:lnTo>
                    <a:lnTo>
                      <a:pt x="1076" y="363"/>
                    </a:lnTo>
                    <a:lnTo>
                      <a:pt x="1078" y="363"/>
                    </a:lnTo>
                    <a:lnTo>
                      <a:pt x="1080" y="365"/>
                    </a:lnTo>
                    <a:lnTo>
                      <a:pt x="1080" y="365"/>
                    </a:lnTo>
                    <a:lnTo>
                      <a:pt x="1081" y="367"/>
                    </a:lnTo>
                    <a:lnTo>
                      <a:pt x="1083" y="369"/>
                    </a:lnTo>
                    <a:lnTo>
                      <a:pt x="1085" y="369"/>
                    </a:lnTo>
                    <a:lnTo>
                      <a:pt x="1085" y="370"/>
                    </a:lnTo>
                    <a:lnTo>
                      <a:pt x="1085" y="372"/>
                    </a:lnTo>
                    <a:lnTo>
                      <a:pt x="1085" y="374"/>
                    </a:lnTo>
                    <a:lnTo>
                      <a:pt x="1085" y="374"/>
                    </a:lnTo>
                    <a:lnTo>
                      <a:pt x="1083" y="376"/>
                    </a:lnTo>
                    <a:lnTo>
                      <a:pt x="1081" y="378"/>
                    </a:lnTo>
                    <a:lnTo>
                      <a:pt x="1081" y="379"/>
                    </a:lnTo>
                    <a:lnTo>
                      <a:pt x="1078" y="381"/>
                    </a:lnTo>
                    <a:lnTo>
                      <a:pt x="1076" y="383"/>
                    </a:lnTo>
                    <a:lnTo>
                      <a:pt x="1076" y="383"/>
                    </a:lnTo>
                    <a:lnTo>
                      <a:pt x="1076" y="383"/>
                    </a:lnTo>
                    <a:lnTo>
                      <a:pt x="1074" y="383"/>
                    </a:lnTo>
                    <a:lnTo>
                      <a:pt x="1074" y="383"/>
                    </a:lnTo>
                    <a:lnTo>
                      <a:pt x="1074" y="383"/>
                    </a:lnTo>
                    <a:lnTo>
                      <a:pt x="1074" y="383"/>
                    </a:lnTo>
                    <a:lnTo>
                      <a:pt x="1074" y="385"/>
                    </a:lnTo>
                    <a:lnTo>
                      <a:pt x="1074" y="385"/>
                    </a:lnTo>
                    <a:lnTo>
                      <a:pt x="1074" y="385"/>
                    </a:lnTo>
                    <a:lnTo>
                      <a:pt x="1074" y="385"/>
                    </a:lnTo>
                    <a:lnTo>
                      <a:pt x="1074" y="385"/>
                    </a:lnTo>
                    <a:lnTo>
                      <a:pt x="1074" y="385"/>
                    </a:lnTo>
                    <a:lnTo>
                      <a:pt x="1074" y="387"/>
                    </a:lnTo>
                    <a:lnTo>
                      <a:pt x="1074" y="387"/>
                    </a:lnTo>
                    <a:lnTo>
                      <a:pt x="1074" y="389"/>
                    </a:lnTo>
                    <a:lnTo>
                      <a:pt x="1074" y="389"/>
                    </a:lnTo>
                    <a:lnTo>
                      <a:pt x="1074" y="389"/>
                    </a:lnTo>
                    <a:lnTo>
                      <a:pt x="1076" y="390"/>
                    </a:lnTo>
                    <a:lnTo>
                      <a:pt x="1076" y="390"/>
                    </a:lnTo>
                    <a:lnTo>
                      <a:pt x="1076" y="390"/>
                    </a:lnTo>
                    <a:lnTo>
                      <a:pt x="1076" y="390"/>
                    </a:lnTo>
                    <a:lnTo>
                      <a:pt x="1078" y="390"/>
                    </a:lnTo>
                    <a:lnTo>
                      <a:pt x="1078" y="390"/>
                    </a:lnTo>
                    <a:lnTo>
                      <a:pt x="1078" y="390"/>
                    </a:lnTo>
                    <a:lnTo>
                      <a:pt x="1080" y="390"/>
                    </a:lnTo>
                    <a:lnTo>
                      <a:pt x="1080" y="389"/>
                    </a:lnTo>
                    <a:lnTo>
                      <a:pt x="1081" y="389"/>
                    </a:lnTo>
                    <a:lnTo>
                      <a:pt x="1083" y="389"/>
                    </a:lnTo>
                    <a:lnTo>
                      <a:pt x="1083" y="387"/>
                    </a:lnTo>
                    <a:lnTo>
                      <a:pt x="1085" y="387"/>
                    </a:lnTo>
                    <a:lnTo>
                      <a:pt x="1087" y="385"/>
                    </a:lnTo>
                    <a:lnTo>
                      <a:pt x="1087" y="385"/>
                    </a:lnTo>
                    <a:lnTo>
                      <a:pt x="1089" y="383"/>
                    </a:lnTo>
                    <a:lnTo>
                      <a:pt x="1090" y="383"/>
                    </a:lnTo>
                    <a:lnTo>
                      <a:pt x="1090" y="383"/>
                    </a:lnTo>
                    <a:lnTo>
                      <a:pt x="1092" y="383"/>
                    </a:lnTo>
                    <a:lnTo>
                      <a:pt x="1094" y="381"/>
                    </a:lnTo>
                    <a:lnTo>
                      <a:pt x="1096" y="381"/>
                    </a:lnTo>
                    <a:lnTo>
                      <a:pt x="1096" y="381"/>
                    </a:lnTo>
                    <a:lnTo>
                      <a:pt x="1098" y="381"/>
                    </a:lnTo>
                    <a:lnTo>
                      <a:pt x="1099" y="381"/>
                    </a:lnTo>
                    <a:lnTo>
                      <a:pt x="1099" y="381"/>
                    </a:lnTo>
                    <a:lnTo>
                      <a:pt x="1101" y="381"/>
                    </a:lnTo>
                    <a:lnTo>
                      <a:pt x="1103" y="381"/>
                    </a:lnTo>
                    <a:lnTo>
                      <a:pt x="1105" y="381"/>
                    </a:lnTo>
                    <a:lnTo>
                      <a:pt x="1105" y="383"/>
                    </a:lnTo>
                    <a:lnTo>
                      <a:pt x="1105" y="383"/>
                    </a:lnTo>
                    <a:lnTo>
                      <a:pt x="1107" y="385"/>
                    </a:lnTo>
                    <a:lnTo>
                      <a:pt x="1109" y="387"/>
                    </a:lnTo>
                    <a:lnTo>
                      <a:pt x="1109" y="389"/>
                    </a:lnTo>
                    <a:lnTo>
                      <a:pt x="1109" y="389"/>
                    </a:lnTo>
                    <a:lnTo>
                      <a:pt x="1110" y="390"/>
                    </a:lnTo>
                    <a:lnTo>
                      <a:pt x="1110" y="390"/>
                    </a:lnTo>
                    <a:lnTo>
                      <a:pt x="1110" y="390"/>
                    </a:lnTo>
                    <a:lnTo>
                      <a:pt x="1110" y="392"/>
                    </a:lnTo>
                    <a:lnTo>
                      <a:pt x="1110" y="392"/>
                    </a:lnTo>
                    <a:lnTo>
                      <a:pt x="1110" y="394"/>
                    </a:lnTo>
                    <a:lnTo>
                      <a:pt x="1110" y="396"/>
                    </a:lnTo>
                    <a:lnTo>
                      <a:pt x="1110" y="398"/>
                    </a:lnTo>
                    <a:lnTo>
                      <a:pt x="1109" y="399"/>
                    </a:lnTo>
                    <a:lnTo>
                      <a:pt x="1109" y="401"/>
                    </a:lnTo>
                    <a:lnTo>
                      <a:pt x="1107" y="403"/>
                    </a:lnTo>
                    <a:lnTo>
                      <a:pt x="1107" y="403"/>
                    </a:lnTo>
                    <a:lnTo>
                      <a:pt x="1107" y="403"/>
                    </a:lnTo>
                    <a:lnTo>
                      <a:pt x="1105" y="405"/>
                    </a:lnTo>
                    <a:lnTo>
                      <a:pt x="1105" y="407"/>
                    </a:lnTo>
                    <a:lnTo>
                      <a:pt x="1105" y="407"/>
                    </a:lnTo>
                    <a:lnTo>
                      <a:pt x="1105" y="407"/>
                    </a:lnTo>
                    <a:lnTo>
                      <a:pt x="1103" y="407"/>
                    </a:lnTo>
                    <a:lnTo>
                      <a:pt x="1101" y="408"/>
                    </a:lnTo>
                    <a:lnTo>
                      <a:pt x="1101" y="408"/>
                    </a:lnTo>
                    <a:lnTo>
                      <a:pt x="1101" y="408"/>
                    </a:lnTo>
                    <a:lnTo>
                      <a:pt x="1099" y="410"/>
                    </a:lnTo>
                    <a:lnTo>
                      <a:pt x="1099" y="410"/>
                    </a:lnTo>
                    <a:lnTo>
                      <a:pt x="1099" y="410"/>
                    </a:lnTo>
                    <a:lnTo>
                      <a:pt x="1099" y="412"/>
                    </a:lnTo>
                    <a:lnTo>
                      <a:pt x="1098" y="412"/>
                    </a:lnTo>
                    <a:lnTo>
                      <a:pt x="1098" y="412"/>
                    </a:lnTo>
                    <a:lnTo>
                      <a:pt x="1098" y="412"/>
                    </a:lnTo>
                    <a:lnTo>
                      <a:pt x="1096" y="412"/>
                    </a:lnTo>
                    <a:lnTo>
                      <a:pt x="1096" y="412"/>
                    </a:lnTo>
                    <a:lnTo>
                      <a:pt x="1096" y="412"/>
                    </a:lnTo>
                    <a:lnTo>
                      <a:pt x="1096" y="412"/>
                    </a:lnTo>
                    <a:lnTo>
                      <a:pt x="1096" y="412"/>
                    </a:lnTo>
                    <a:lnTo>
                      <a:pt x="1096" y="412"/>
                    </a:lnTo>
                    <a:lnTo>
                      <a:pt x="1094" y="410"/>
                    </a:lnTo>
                    <a:lnTo>
                      <a:pt x="1094" y="410"/>
                    </a:lnTo>
                    <a:lnTo>
                      <a:pt x="1094" y="410"/>
                    </a:lnTo>
                    <a:lnTo>
                      <a:pt x="1094" y="410"/>
                    </a:lnTo>
                    <a:lnTo>
                      <a:pt x="1094" y="410"/>
                    </a:lnTo>
                    <a:lnTo>
                      <a:pt x="1092" y="408"/>
                    </a:lnTo>
                    <a:lnTo>
                      <a:pt x="1092" y="408"/>
                    </a:lnTo>
                    <a:lnTo>
                      <a:pt x="1092" y="408"/>
                    </a:lnTo>
                    <a:lnTo>
                      <a:pt x="1089" y="407"/>
                    </a:lnTo>
                    <a:lnTo>
                      <a:pt x="1087" y="405"/>
                    </a:lnTo>
                    <a:lnTo>
                      <a:pt x="1085" y="403"/>
                    </a:lnTo>
                    <a:lnTo>
                      <a:pt x="1083" y="403"/>
                    </a:lnTo>
                    <a:lnTo>
                      <a:pt x="1080" y="403"/>
                    </a:lnTo>
                    <a:lnTo>
                      <a:pt x="1078" y="403"/>
                    </a:lnTo>
                    <a:lnTo>
                      <a:pt x="1076" y="403"/>
                    </a:lnTo>
                    <a:lnTo>
                      <a:pt x="1074" y="405"/>
                    </a:lnTo>
                    <a:lnTo>
                      <a:pt x="1074" y="405"/>
                    </a:lnTo>
                    <a:lnTo>
                      <a:pt x="1074" y="405"/>
                    </a:lnTo>
                    <a:lnTo>
                      <a:pt x="1074" y="407"/>
                    </a:lnTo>
                    <a:lnTo>
                      <a:pt x="1074" y="407"/>
                    </a:lnTo>
                    <a:lnTo>
                      <a:pt x="1074" y="407"/>
                    </a:lnTo>
                    <a:lnTo>
                      <a:pt x="1074" y="407"/>
                    </a:lnTo>
                    <a:lnTo>
                      <a:pt x="1076" y="408"/>
                    </a:lnTo>
                    <a:lnTo>
                      <a:pt x="1076" y="408"/>
                    </a:lnTo>
                    <a:lnTo>
                      <a:pt x="1078" y="410"/>
                    </a:lnTo>
                    <a:lnTo>
                      <a:pt x="1078" y="410"/>
                    </a:lnTo>
                    <a:lnTo>
                      <a:pt x="1080" y="412"/>
                    </a:lnTo>
                    <a:lnTo>
                      <a:pt x="1080" y="414"/>
                    </a:lnTo>
                    <a:lnTo>
                      <a:pt x="1081" y="414"/>
                    </a:lnTo>
                    <a:lnTo>
                      <a:pt x="1081" y="416"/>
                    </a:lnTo>
                    <a:lnTo>
                      <a:pt x="1081" y="417"/>
                    </a:lnTo>
                    <a:lnTo>
                      <a:pt x="1083" y="419"/>
                    </a:lnTo>
                    <a:lnTo>
                      <a:pt x="1083" y="421"/>
                    </a:lnTo>
                    <a:lnTo>
                      <a:pt x="1083" y="425"/>
                    </a:lnTo>
                    <a:lnTo>
                      <a:pt x="1081" y="425"/>
                    </a:lnTo>
                    <a:lnTo>
                      <a:pt x="1081" y="427"/>
                    </a:lnTo>
                    <a:lnTo>
                      <a:pt x="1080" y="427"/>
                    </a:lnTo>
                    <a:lnTo>
                      <a:pt x="1080" y="427"/>
                    </a:lnTo>
                    <a:lnTo>
                      <a:pt x="1078" y="428"/>
                    </a:lnTo>
                    <a:lnTo>
                      <a:pt x="1078" y="428"/>
                    </a:lnTo>
                    <a:lnTo>
                      <a:pt x="1076" y="428"/>
                    </a:lnTo>
                    <a:lnTo>
                      <a:pt x="1074" y="428"/>
                    </a:lnTo>
                    <a:lnTo>
                      <a:pt x="1074" y="428"/>
                    </a:lnTo>
                    <a:lnTo>
                      <a:pt x="1071" y="430"/>
                    </a:lnTo>
                    <a:lnTo>
                      <a:pt x="1069" y="430"/>
                    </a:lnTo>
                    <a:lnTo>
                      <a:pt x="1067" y="432"/>
                    </a:lnTo>
                    <a:lnTo>
                      <a:pt x="1065" y="432"/>
                    </a:lnTo>
                    <a:lnTo>
                      <a:pt x="1065" y="432"/>
                    </a:lnTo>
                    <a:lnTo>
                      <a:pt x="1063" y="432"/>
                    </a:lnTo>
                    <a:lnTo>
                      <a:pt x="1062" y="430"/>
                    </a:lnTo>
                    <a:lnTo>
                      <a:pt x="1060" y="432"/>
                    </a:lnTo>
                    <a:lnTo>
                      <a:pt x="1060" y="432"/>
                    </a:lnTo>
                    <a:lnTo>
                      <a:pt x="1060" y="434"/>
                    </a:lnTo>
                    <a:lnTo>
                      <a:pt x="1060" y="434"/>
                    </a:lnTo>
                    <a:lnTo>
                      <a:pt x="1060" y="436"/>
                    </a:lnTo>
                    <a:lnTo>
                      <a:pt x="1062" y="436"/>
                    </a:lnTo>
                    <a:lnTo>
                      <a:pt x="1062" y="437"/>
                    </a:lnTo>
                    <a:lnTo>
                      <a:pt x="1062" y="439"/>
                    </a:lnTo>
                    <a:lnTo>
                      <a:pt x="1062" y="441"/>
                    </a:lnTo>
                    <a:lnTo>
                      <a:pt x="1063" y="443"/>
                    </a:lnTo>
                    <a:lnTo>
                      <a:pt x="1063" y="445"/>
                    </a:lnTo>
                    <a:lnTo>
                      <a:pt x="1063" y="445"/>
                    </a:lnTo>
                    <a:lnTo>
                      <a:pt x="1063" y="446"/>
                    </a:lnTo>
                    <a:lnTo>
                      <a:pt x="1063" y="446"/>
                    </a:lnTo>
                    <a:lnTo>
                      <a:pt x="1063" y="448"/>
                    </a:lnTo>
                    <a:lnTo>
                      <a:pt x="1063" y="448"/>
                    </a:lnTo>
                    <a:lnTo>
                      <a:pt x="1063" y="448"/>
                    </a:lnTo>
                    <a:lnTo>
                      <a:pt x="1065" y="450"/>
                    </a:lnTo>
                    <a:lnTo>
                      <a:pt x="1065" y="450"/>
                    </a:lnTo>
                    <a:lnTo>
                      <a:pt x="1065" y="450"/>
                    </a:lnTo>
                    <a:lnTo>
                      <a:pt x="1065" y="452"/>
                    </a:lnTo>
                    <a:lnTo>
                      <a:pt x="1067" y="452"/>
                    </a:lnTo>
                    <a:lnTo>
                      <a:pt x="1067" y="454"/>
                    </a:lnTo>
                    <a:lnTo>
                      <a:pt x="1067" y="454"/>
                    </a:lnTo>
                    <a:lnTo>
                      <a:pt x="1069" y="454"/>
                    </a:lnTo>
                    <a:lnTo>
                      <a:pt x="1069" y="455"/>
                    </a:lnTo>
                    <a:lnTo>
                      <a:pt x="1069" y="455"/>
                    </a:lnTo>
                    <a:lnTo>
                      <a:pt x="1069" y="457"/>
                    </a:lnTo>
                    <a:lnTo>
                      <a:pt x="1069" y="457"/>
                    </a:lnTo>
                    <a:lnTo>
                      <a:pt x="1069" y="459"/>
                    </a:lnTo>
                    <a:lnTo>
                      <a:pt x="1069" y="461"/>
                    </a:lnTo>
                    <a:lnTo>
                      <a:pt x="1069" y="461"/>
                    </a:lnTo>
                    <a:lnTo>
                      <a:pt x="1071" y="463"/>
                    </a:lnTo>
                    <a:lnTo>
                      <a:pt x="1071" y="463"/>
                    </a:lnTo>
                    <a:lnTo>
                      <a:pt x="1071" y="463"/>
                    </a:lnTo>
                    <a:lnTo>
                      <a:pt x="1072" y="463"/>
                    </a:lnTo>
                    <a:lnTo>
                      <a:pt x="1072" y="463"/>
                    </a:lnTo>
                    <a:lnTo>
                      <a:pt x="1074" y="463"/>
                    </a:lnTo>
                    <a:lnTo>
                      <a:pt x="1074" y="463"/>
                    </a:lnTo>
                    <a:lnTo>
                      <a:pt x="1076" y="461"/>
                    </a:lnTo>
                    <a:lnTo>
                      <a:pt x="1076" y="461"/>
                    </a:lnTo>
                    <a:lnTo>
                      <a:pt x="1078" y="461"/>
                    </a:lnTo>
                    <a:lnTo>
                      <a:pt x="1078" y="463"/>
                    </a:lnTo>
                    <a:lnTo>
                      <a:pt x="1078" y="463"/>
                    </a:lnTo>
                    <a:lnTo>
                      <a:pt x="1078" y="464"/>
                    </a:lnTo>
                    <a:lnTo>
                      <a:pt x="1078" y="464"/>
                    </a:lnTo>
                    <a:lnTo>
                      <a:pt x="1078" y="466"/>
                    </a:lnTo>
                    <a:lnTo>
                      <a:pt x="1076" y="468"/>
                    </a:lnTo>
                    <a:lnTo>
                      <a:pt x="1074" y="470"/>
                    </a:lnTo>
                    <a:lnTo>
                      <a:pt x="1072" y="470"/>
                    </a:lnTo>
                    <a:lnTo>
                      <a:pt x="1071" y="472"/>
                    </a:lnTo>
                    <a:lnTo>
                      <a:pt x="1071" y="474"/>
                    </a:lnTo>
                    <a:lnTo>
                      <a:pt x="1069" y="475"/>
                    </a:lnTo>
                    <a:lnTo>
                      <a:pt x="1067" y="475"/>
                    </a:lnTo>
                    <a:lnTo>
                      <a:pt x="1065" y="477"/>
                    </a:lnTo>
                    <a:lnTo>
                      <a:pt x="1063" y="479"/>
                    </a:lnTo>
                    <a:lnTo>
                      <a:pt x="1063" y="479"/>
                    </a:lnTo>
                    <a:lnTo>
                      <a:pt x="1060" y="481"/>
                    </a:lnTo>
                    <a:lnTo>
                      <a:pt x="1060" y="481"/>
                    </a:lnTo>
                    <a:lnTo>
                      <a:pt x="1058" y="481"/>
                    </a:lnTo>
                    <a:lnTo>
                      <a:pt x="1058" y="479"/>
                    </a:lnTo>
                    <a:lnTo>
                      <a:pt x="1056" y="479"/>
                    </a:lnTo>
                    <a:lnTo>
                      <a:pt x="1056" y="479"/>
                    </a:lnTo>
                    <a:lnTo>
                      <a:pt x="1054" y="479"/>
                    </a:lnTo>
                    <a:lnTo>
                      <a:pt x="1052" y="479"/>
                    </a:lnTo>
                    <a:lnTo>
                      <a:pt x="1051" y="479"/>
                    </a:lnTo>
                    <a:lnTo>
                      <a:pt x="1049" y="479"/>
                    </a:lnTo>
                    <a:lnTo>
                      <a:pt x="1047" y="477"/>
                    </a:lnTo>
                    <a:lnTo>
                      <a:pt x="1045" y="477"/>
                    </a:lnTo>
                    <a:lnTo>
                      <a:pt x="1045" y="477"/>
                    </a:lnTo>
                    <a:lnTo>
                      <a:pt x="1043" y="477"/>
                    </a:lnTo>
                    <a:lnTo>
                      <a:pt x="1042" y="477"/>
                    </a:lnTo>
                    <a:lnTo>
                      <a:pt x="1040" y="477"/>
                    </a:lnTo>
                    <a:lnTo>
                      <a:pt x="1040" y="477"/>
                    </a:lnTo>
                    <a:lnTo>
                      <a:pt x="1040" y="477"/>
                    </a:lnTo>
                    <a:lnTo>
                      <a:pt x="1038" y="479"/>
                    </a:lnTo>
                    <a:lnTo>
                      <a:pt x="1038" y="479"/>
                    </a:lnTo>
                    <a:lnTo>
                      <a:pt x="1038" y="479"/>
                    </a:lnTo>
                    <a:lnTo>
                      <a:pt x="1038" y="479"/>
                    </a:lnTo>
                    <a:lnTo>
                      <a:pt x="1038" y="481"/>
                    </a:lnTo>
                    <a:lnTo>
                      <a:pt x="1038" y="481"/>
                    </a:lnTo>
                    <a:lnTo>
                      <a:pt x="1038" y="481"/>
                    </a:lnTo>
                    <a:lnTo>
                      <a:pt x="1038" y="481"/>
                    </a:lnTo>
                    <a:lnTo>
                      <a:pt x="1036" y="483"/>
                    </a:lnTo>
                    <a:lnTo>
                      <a:pt x="1036" y="484"/>
                    </a:lnTo>
                    <a:lnTo>
                      <a:pt x="1034" y="486"/>
                    </a:lnTo>
                    <a:lnTo>
                      <a:pt x="1034" y="486"/>
                    </a:lnTo>
                    <a:lnTo>
                      <a:pt x="1034" y="488"/>
                    </a:lnTo>
                    <a:lnTo>
                      <a:pt x="1034" y="488"/>
                    </a:lnTo>
                    <a:lnTo>
                      <a:pt x="1034" y="490"/>
                    </a:lnTo>
                    <a:lnTo>
                      <a:pt x="1034" y="490"/>
                    </a:lnTo>
                    <a:lnTo>
                      <a:pt x="1034" y="492"/>
                    </a:lnTo>
                    <a:lnTo>
                      <a:pt x="1034" y="492"/>
                    </a:lnTo>
                    <a:lnTo>
                      <a:pt x="1034" y="492"/>
                    </a:lnTo>
                    <a:lnTo>
                      <a:pt x="1034" y="492"/>
                    </a:lnTo>
                    <a:lnTo>
                      <a:pt x="1034" y="493"/>
                    </a:lnTo>
                    <a:lnTo>
                      <a:pt x="1034" y="493"/>
                    </a:lnTo>
                    <a:lnTo>
                      <a:pt x="1034" y="493"/>
                    </a:lnTo>
                    <a:lnTo>
                      <a:pt x="1036" y="493"/>
                    </a:lnTo>
                    <a:lnTo>
                      <a:pt x="1036" y="493"/>
                    </a:lnTo>
                    <a:lnTo>
                      <a:pt x="1036" y="493"/>
                    </a:lnTo>
                    <a:lnTo>
                      <a:pt x="1036" y="495"/>
                    </a:lnTo>
                    <a:lnTo>
                      <a:pt x="1036" y="497"/>
                    </a:lnTo>
                    <a:lnTo>
                      <a:pt x="1038" y="497"/>
                    </a:lnTo>
                    <a:lnTo>
                      <a:pt x="1038" y="499"/>
                    </a:lnTo>
                    <a:lnTo>
                      <a:pt x="1040" y="499"/>
                    </a:lnTo>
                    <a:lnTo>
                      <a:pt x="1040" y="499"/>
                    </a:lnTo>
                    <a:lnTo>
                      <a:pt x="1040" y="499"/>
                    </a:lnTo>
                    <a:lnTo>
                      <a:pt x="1040" y="501"/>
                    </a:lnTo>
                    <a:lnTo>
                      <a:pt x="1042" y="501"/>
                    </a:lnTo>
                    <a:lnTo>
                      <a:pt x="1042" y="501"/>
                    </a:lnTo>
                    <a:lnTo>
                      <a:pt x="1043" y="501"/>
                    </a:lnTo>
                    <a:lnTo>
                      <a:pt x="1043" y="501"/>
                    </a:lnTo>
                    <a:lnTo>
                      <a:pt x="1045" y="501"/>
                    </a:lnTo>
                    <a:lnTo>
                      <a:pt x="1045" y="501"/>
                    </a:lnTo>
                    <a:lnTo>
                      <a:pt x="1047" y="501"/>
                    </a:lnTo>
                    <a:lnTo>
                      <a:pt x="1047" y="501"/>
                    </a:lnTo>
                    <a:lnTo>
                      <a:pt x="1049" y="501"/>
                    </a:lnTo>
                    <a:lnTo>
                      <a:pt x="1049" y="501"/>
                    </a:lnTo>
                    <a:lnTo>
                      <a:pt x="1051" y="501"/>
                    </a:lnTo>
                    <a:lnTo>
                      <a:pt x="1052" y="501"/>
                    </a:lnTo>
                    <a:lnTo>
                      <a:pt x="1052" y="501"/>
                    </a:lnTo>
                    <a:lnTo>
                      <a:pt x="1052" y="501"/>
                    </a:lnTo>
                    <a:lnTo>
                      <a:pt x="1054" y="502"/>
                    </a:lnTo>
                    <a:lnTo>
                      <a:pt x="1054" y="502"/>
                    </a:lnTo>
                    <a:lnTo>
                      <a:pt x="1054" y="502"/>
                    </a:lnTo>
                    <a:lnTo>
                      <a:pt x="1056" y="504"/>
                    </a:lnTo>
                    <a:lnTo>
                      <a:pt x="1058" y="506"/>
                    </a:lnTo>
                    <a:lnTo>
                      <a:pt x="1058" y="508"/>
                    </a:lnTo>
                    <a:lnTo>
                      <a:pt x="1058" y="508"/>
                    </a:lnTo>
                    <a:lnTo>
                      <a:pt x="1058" y="510"/>
                    </a:lnTo>
                    <a:lnTo>
                      <a:pt x="1058" y="510"/>
                    </a:lnTo>
                    <a:lnTo>
                      <a:pt x="1058" y="510"/>
                    </a:lnTo>
                    <a:lnTo>
                      <a:pt x="1058" y="510"/>
                    </a:lnTo>
                    <a:lnTo>
                      <a:pt x="1058" y="512"/>
                    </a:lnTo>
                    <a:lnTo>
                      <a:pt x="1056" y="512"/>
                    </a:lnTo>
                    <a:lnTo>
                      <a:pt x="1056" y="512"/>
                    </a:lnTo>
                    <a:lnTo>
                      <a:pt x="1056" y="513"/>
                    </a:lnTo>
                    <a:lnTo>
                      <a:pt x="1056" y="515"/>
                    </a:lnTo>
                    <a:lnTo>
                      <a:pt x="1056" y="517"/>
                    </a:lnTo>
                    <a:lnTo>
                      <a:pt x="1056" y="519"/>
                    </a:lnTo>
                    <a:lnTo>
                      <a:pt x="1056" y="521"/>
                    </a:lnTo>
                    <a:lnTo>
                      <a:pt x="1058" y="522"/>
                    </a:lnTo>
                    <a:lnTo>
                      <a:pt x="1058" y="522"/>
                    </a:lnTo>
                    <a:lnTo>
                      <a:pt x="1058" y="522"/>
                    </a:lnTo>
                    <a:lnTo>
                      <a:pt x="1058" y="524"/>
                    </a:lnTo>
                    <a:lnTo>
                      <a:pt x="1058" y="524"/>
                    </a:lnTo>
                    <a:lnTo>
                      <a:pt x="1058" y="524"/>
                    </a:lnTo>
                    <a:lnTo>
                      <a:pt x="1058" y="526"/>
                    </a:lnTo>
                    <a:lnTo>
                      <a:pt x="1058" y="526"/>
                    </a:lnTo>
                    <a:lnTo>
                      <a:pt x="1056" y="528"/>
                    </a:lnTo>
                    <a:lnTo>
                      <a:pt x="1056" y="528"/>
                    </a:lnTo>
                    <a:lnTo>
                      <a:pt x="1056" y="528"/>
                    </a:lnTo>
                    <a:lnTo>
                      <a:pt x="1054" y="528"/>
                    </a:lnTo>
                    <a:lnTo>
                      <a:pt x="1054" y="528"/>
                    </a:lnTo>
                    <a:lnTo>
                      <a:pt x="1054" y="528"/>
                    </a:lnTo>
                    <a:lnTo>
                      <a:pt x="1054" y="528"/>
                    </a:lnTo>
                    <a:lnTo>
                      <a:pt x="1054" y="526"/>
                    </a:lnTo>
                    <a:lnTo>
                      <a:pt x="1054" y="526"/>
                    </a:lnTo>
                    <a:lnTo>
                      <a:pt x="1052" y="526"/>
                    </a:lnTo>
                    <a:lnTo>
                      <a:pt x="1052" y="526"/>
                    </a:lnTo>
                    <a:lnTo>
                      <a:pt x="1052" y="526"/>
                    </a:lnTo>
                    <a:lnTo>
                      <a:pt x="1051" y="524"/>
                    </a:lnTo>
                    <a:lnTo>
                      <a:pt x="1051" y="524"/>
                    </a:lnTo>
                    <a:lnTo>
                      <a:pt x="1051" y="522"/>
                    </a:lnTo>
                    <a:lnTo>
                      <a:pt x="1049" y="521"/>
                    </a:lnTo>
                    <a:lnTo>
                      <a:pt x="1049" y="521"/>
                    </a:lnTo>
                    <a:lnTo>
                      <a:pt x="1047" y="519"/>
                    </a:lnTo>
                    <a:lnTo>
                      <a:pt x="1045" y="519"/>
                    </a:lnTo>
                    <a:lnTo>
                      <a:pt x="1043" y="519"/>
                    </a:lnTo>
                    <a:lnTo>
                      <a:pt x="1042" y="521"/>
                    </a:lnTo>
                    <a:lnTo>
                      <a:pt x="1040" y="521"/>
                    </a:lnTo>
                    <a:lnTo>
                      <a:pt x="1040" y="522"/>
                    </a:lnTo>
                    <a:lnTo>
                      <a:pt x="1040" y="524"/>
                    </a:lnTo>
                    <a:lnTo>
                      <a:pt x="1040" y="524"/>
                    </a:lnTo>
                    <a:lnTo>
                      <a:pt x="1040" y="524"/>
                    </a:lnTo>
                    <a:lnTo>
                      <a:pt x="1040" y="526"/>
                    </a:lnTo>
                    <a:lnTo>
                      <a:pt x="1040" y="526"/>
                    </a:lnTo>
                    <a:lnTo>
                      <a:pt x="1040" y="526"/>
                    </a:lnTo>
                    <a:lnTo>
                      <a:pt x="1038" y="528"/>
                    </a:lnTo>
                    <a:lnTo>
                      <a:pt x="1038" y="528"/>
                    </a:lnTo>
                    <a:lnTo>
                      <a:pt x="1038" y="530"/>
                    </a:lnTo>
                    <a:lnTo>
                      <a:pt x="1036" y="531"/>
                    </a:lnTo>
                    <a:lnTo>
                      <a:pt x="1034" y="533"/>
                    </a:lnTo>
                    <a:lnTo>
                      <a:pt x="1034" y="533"/>
                    </a:lnTo>
                    <a:lnTo>
                      <a:pt x="1033" y="535"/>
                    </a:lnTo>
                    <a:lnTo>
                      <a:pt x="1033" y="535"/>
                    </a:lnTo>
                    <a:lnTo>
                      <a:pt x="1031" y="537"/>
                    </a:lnTo>
                    <a:lnTo>
                      <a:pt x="1031" y="537"/>
                    </a:lnTo>
                    <a:lnTo>
                      <a:pt x="1029" y="537"/>
                    </a:lnTo>
                    <a:lnTo>
                      <a:pt x="1029" y="537"/>
                    </a:lnTo>
                    <a:lnTo>
                      <a:pt x="1025" y="539"/>
                    </a:lnTo>
                    <a:lnTo>
                      <a:pt x="1024" y="540"/>
                    </a:lnTo>
                    <a:lnTo>
                      <a:pt x="1022" y="540"/>
                    </a:lnTo>
                    <a:lnTo>
                      <a:pt x="1020" y="542"/>
                    </a:lnTo>
                    <a:lnTo>
                      <a:pt x="1016" y="542"/>
                    </a:lnTo>
                    <a:lnTo>
                      <a:pt x="1016" y="544"/>
                    </a:lnTo>
                    <a:lnTo>
                      <a:pt x="1014" y="544"/>
                    </a:lnTo>
                    <a:lnTo>
                      <a:pt x="1014" y="544"/>
                    </a:lnTo>
                    <a:lnTo>
                      <a:pt x="1014" y="546"/>
                    </a:lnTo>
                    <a:lnTo>
                      <a:pt x="1013" y="546"/>
                    </a:lnTo>
                    <a:lnTo>
                      <a:pt x="1013" y="546"/>
                    </a:lnTo>
                    <a:lnTo>
                      <a:pt x="1013" y="546"/>
                    </a:lnTo>
                    <a:lnTo>
                      <a:pt x="1011" y="546"/>
                    </a:lnTo>
                    <a:lnTo>
                      <a:pt x="1011" y="548"/>
                    </a:lnTo>
                    <a:lnTo>
                      <a:pt x="1011" y="548"/>
                    </a:lnTo>
                    <a:lnTo>
                      <a:pt x="1011" y="548"/>
                    </a:lnTo>
                    <a:lnTo>
                      <a:pt x="1011" y="548"/>
                    </a:lnTo>
                    <a:lnTo>
                      <a:pt x="1009" y="548"/>
                    </a:lnTo>
                    <a:lnTo>
                      <a:pt x="1009" y="548"/>
                    </a:lnTo>
                    <a:lnTo>
                      <a:pt x="1009" y="550"/>
                    </a:lnTo>
                    <a:lnTo>
                      <a:pt x="1009" y="550"/>
                    </a:lnTo>
                    <a:lnTo>
                      <a:pt x="1009" y="550"/>
                    </a:lnTo>
                    <a:lnTo>
                      <a:pt x="1009" y="550"/>
                    </a:lnTo>
                    <a:lnTo>
                      <a:pt x="1011" y="550"/>
                    </a:lnTo>
                    <a:lnTo>
                      <a:pt x="1011" y="550"/>
                    </a:lnTo>
                    <a:lnTo>
                      <a:pt x="1011" y="550"/>
                    </a:lnTo>
                    <a:lnTo>
                      <a:pt x="1011" y="550"/>
                    </a:lnTo>
                    <a:lnTo>
                      <a:pt x="1013" y="550"/>
                    </a:lnTo>
                    <a:lnTo>
                      <a:pt x="1013" y="548"/>
                    </a:lnTo>
                    <a:lnTo>
                      <a:pt x="1014" y="548"/>
                    </a:lnTo>
                    <a:lnTo>
                      <a:pt x="1014" y="548"/>
                    </a:lnTo>
                    <a:lnTo>
                      <a:pt x="1014" y="548"/>
                    </a:lnTo>
                    <a:lnTo>
                      <a:pt x="1016" y="548"/>
                    </a:lnTo>
                    <a:lnTo>
                      <a:pt x="1016" y="548"/>
                    </a:lnTo>
                    <a:lnTo>
                      <a:pt x="1016" y="548"/>
                    </a:lnTo>
                    <a:lnTo>
                      <a:pt x="1016" y="546"/>
                    </a:lnTo>
                    <a:lnTo>
                      <a:pt x="1016" y="546"/>
                    </a:lnTo>
                    <a:lnTo>
                      <a:pt x="1016" y="546"/>
                    </a:lnTo>
                    <a:lnTo>
                      <a:pt x="1016" y="546"/>
                    </a:lnTo>
                    <a:lnTo>
                      <a:pt x="1018" y="546"/>
                    </a:lnTo>
                    <a:lnTo>
                      <a:pt x="1018" y="546"/>
                    </a:lnTo>
                    <a:lnTo>
                      <a:pt x="1020" y="546"/>
                    </a:lnTo>
                    <a:lnTo>
                      <a:pt x="1020" y="546"/>
                    </a:lnTo>
                    <a:lnTo>
                      <a:pt x="1020" y="546"/>
                    </a:lnTo>
                    <a:lnTo>
                      <a:pt x="1020" y="546"/>
                    </a:lnTo>
                    <a:lnTo>
                      <a:pt x="1022" y="546"/>
                    </a:lnTo>
                    <a:lnTo>
                      <a:pt x="1022" y="546"/>
                    </a:lnTo>
                    <a:lnTo>
                      <a:pt x="1024" y="546"/>
                    </a:lnTo>
                    <a:lnTo>
                      <a:pt x="1025" y="548"/>
                    </a:lnTo>
                    <a:lnTo>
                      <a:pt x="1025" y="548"/>
                    </a:lnTo>
                    <a:lnTo>
                      <a:pt x="1027" y="550"/>
                    </a:lnTo>
                    <a:lnTo>
                      <a:pt x="1029" y="550"/>
                    </a:lnTo>
                    <a:lnTo>
                      <a:pt x="1031" y="550"/>
                    </a:lnTo>
                    <a:lnTo>
                      <a:pt x="1033" y="551"/>
                    </a:lnTo>
                    <a:lnTo>
                      <a:pt x="1033" y="551"/>
                    </a:lnTo>
                    <a:lnTo>
                      <a:pt x="1034" y="551"/>
                    </a:lnTo>
                    <a:lnTo>
                      <a:pt x="1034" y="553"/>
                    </a:lnTo>
                    <a:lnTo>
                      <a:pt x="1034" y="553"/>
                    </a:lnTo>
                    <a:lnTo>
                      <a:pt x="1034" y="555"/>
                    </a:lnTo>
                    <a:lnTo>
                      <a:pt x="1034" y="555"/>
                    </a:lnTo>
                    <a:lnTo>
                      <a:pt x="1036" y="557"/>
                    </a:lnTo>
                    <a:lnTo>
                      <a:pt x="1036" y="557"/>
                    </a:lnTo>
                    <a:lnTo>
                      <a:pt x="1036" y="557"/>
                    </a:lnTo>
                    <a:lnTo>
                      <a:pt x="1038" y="557"/>
                    </a:lnTo>
                    <a:lnTo>
                      <a:pt x="1038" y="559"/>
                    </a:lnTo>
                    <a:lnTo>
                      <a:pt x="1042" y="559"/>
                    </a:lnTo>
                    <a:lnTo>
                      <a:pt x="1042" y="559"/>
                    </a:lnTo>
                    <a:lnTo>
                      <a:pt x="1043" y="560"/>
                    </a:lnTo>
                    <a:lnTo>
                      <a:pt x="1045" y="564"/>
                    </a:lnTo>
                    <a:lnTo>
                      <a:pt x="1047" y="566"/>
                    </a:lnTo>
                    <a:lnTo>
                      <a:pt x="1049" y="566"/>
                    </a:lnTo>
                    <a:lnTo>
                      <a:pt x="1049" y="566"/>
                    </a:lnTo>
                    <a:lnTo>
                      <a:pt x="1049" y="568"/>
                    </a:lnTo>
                    <a:lnTo>
                      <a:pt x="1049" y="568"/>
                    </a:lnTo>
                    <a:lnTo>
                      <a:pt x="1049" y="569"/>
                    </a:lnTo>
                    <a:lnTo>
                      <a:pt x="1049" y="571"/>
                    </a:lnTo>
                    <a:lnTo>
                      <a:pt x="1049" y="571"/>
                    </a:lnTo>
                    <a:lnTo>
                      <a:pt x="1047" y="571"/>
                    </a:lnTo>
                    <a:lnTo>
                      <a:pt x="1045" y="573"/>
                    </a:lnTo>
                    <a:lnTo>
                      <a:pt x="1045" y="573"/>
                    </a:lnTo>
                    <a:lnTo>
                      <a:pt x="1045" y="575"/>
                    </a:lnTo>
                    <a:lnTo>
                      <a:pt x="1047" y="575"/>
                    </a:lnTo>
                    <a:lnTo>
                      <a:pt x="1047" y="577"/>
                    </a:lnTo>
                    <a:lnTo>
                      <a:pt x="1047" y="577"/>
                    </a:lnTo>
                    <a:lnTo>
                      <a:pt x="1047" y="578"/>
                    </a:lnTo>
                    <a:lnTo>
                      <a:pt x="1047" y="580"/>
                    </a:lnTo>
                    <a:lnTo>
                      <a:pt x="1047" y="580"/>
                    </a:lnTo>
                    <a:lnTo>
                      <a:pt x="1049" y="582"/>
                    </a:lnTo>
                    <a:lnTo>
                      <a:pt x="1049" y="582"/>
                    </a:lnTo>
                    <a:lnTo>
                      <a:pt x="1049" y="582"/>
                    </a:lnTo>
                    <a:lnTo>
                      <a:pt x="1049" y="584"/>
                    </a:lnTo>
                    <a:lnTo>
                      <a:pt x="1049" y="584"/>
                    </a:lnTo>
                    <a:lnTo>
                      <a:pt x="1051" y="584"/>
                    </a:lnTo>
                    <a:lnTo>
                      <a:pt x="1051" y="584"/>
                    </a:lnTo>
                    <a:lnTo>
                      <a:pt x="1052" y="586"/>
                    </a:lnTo>
                    <a:lnTo>
                      <a:pt x="1056" y="586"/>
                    </a:lnTo>
                    <a:lnTo>
                      <a:pt x="1058" y="586"/>
                    </a:lnTo>
                    <a:lnTo>
                      <a:pt x="1060" y="586"/>
                    </a:lnTo>
                    <a:lnTo>
                      <a:pt x="1060" y="586"/>
                    </a:lnTo>
                    <a:lnTo>
                      <a:pt x="1060" y="586"/>
                    </a:lnTo>
                    <a:lnTo>
                      <a:pt x="1063" y="586"/>
                    </a:lnTo>
                    <a:lnTo>
                      <a:pt x="1065" y="584"/>
                    </a:lnTo>
                    <a:lnTo>
                      <a:pt x="1065" y="584"/>
                    </a:lnTo>
                    <a:lnTo>
                      <a:pt x="1065" y="584"/>
                    </a:lnTo>
                    <a:lnTo>
                      <a:pt x="1065" y="582"/>
                    </a:lnTo>
                    <a:lnTo>
                      <a:pt x="1067" y="582"/>
                    </a:lnTo>
                    <a:lnTo>
                      <a:pt x="1067" y="580"/>
                    </a:lnTo>
                    <a:lnTo>
                      <a:pt x="1069" y="580"/>
                    </a:lnTo>
                    <a:lnTo>
                      <a:pt x="1069" y="580"/>
                    </a:lnTo>
                    <a:lnTo>
                      <a:pt x="1071" y="580"/>
                    </a:lnTo>
                    <a:lnTo>
                      <a:pt x="1071" y="580"/>
                    </a:lnTo>
                    <a:lnTo>
                      <a:pt x="1071" y="580"/>
                    </a:lnTo>
                    <a:lnTo>
                      <a:pt x="1072" y="580"/>
                    </a:lnTo>
                    <a:lnTo>
                      <a:pt x="1072" y="580"/>
                    </a:lnTo>
                    <a:lnTo>
                      <a:pt x="1072" y="580"/>
                    </a:lnTo>
                    <a:lnTo>
                      <a:pt x="1074" y="578"/>
                    </a:lnTo>
                    <a:lnTo>
                      <a:pt x="1074" y="578"/>
                    </a:lnTo>
                    <a:lnTo>
                      <a:pt x="1076" y="578"/>
                    </a:lnTo>
                    <a:lnTo>
                      <a:pt x="1076" y="578"/>
                    </a:lnTo>
                    <a:lnTo>
                      <a:pt x="1076" y="578"/>
                    </a:lnTo>
                    <a:lnTo>
                      <a:pt x="1078" y="578"/>
                    </a:lnTo>
                    <a:lnTo>
                      <a:pt x="1078" y="578"/>
                    </a:lnTo>
                    <a:lnTo>
                      <a:pt x="1078" y="578"/>
                    </a:lnTo>
                    <a:lnTo>
                      <a:pt x="1083" y="578"/>
                    </a:lnTo>
                    <a:lnTo>
                      <a:pt x="1083" y="578"/>
                    </a:lnTo>
                    <a:lnTo>
                      <a:pt x="1085" y="577"/>
                    </a:lnTo>
                    <a:lnTo>
                      <a:pt x="1087" y="575"/>
                    </a:lnTo>
                    <a:lnTo>
                      <a:pt x="1087" y="575"/>
                    </a:lnTo>
                    <a:lnTo>
                      <a:pt x="1087" y="575"/>
                    </a:lnTo>
                    <a:lnTo>
                      <a:pt x="1089" y="575"/>
                    </a:lnTo>
                    <a:lnTo>
                      <a:pt x="1089" y="575"/>
                    </a:lnTo>
                    <a:lnTo>
                      <a:pt x="1089" y="575"/>
                    </a:lnTo>
                    <a:lnTo>
                      <a:pt x="1090" y="577"/>
                    </a:lnTo>
                    <a:lnTo>
                      <a:pt x="1090" y="577"/>
                    </a:lnTo>
                    <a:lnTo>
                      <a:pt x="1092" y="577"/>
                    </a:lnTo>
                    <a:lnTo>
                      <a:pt x="1092" y="577"/>
                    </a:lnTo>
                    <a:lnTo>
                      <a:pt x="1094" y="577"/>
                    </a:lnTo>
                    <a:lnTo>
                      <a:pt x="1098" y="577"/>
                    </a:lnTo>
                    <a:lnTo>
                      <a:pt x="1099" y="577"/>
                    </a:lnTo>
                    <a:lnTo>
                      <a:pt x="1099" y="577"/>
                    </a:lnTo>
                    <a:lnTo>
                      <a:pt x="1099" y="577"/>
                    </a:lnTo>
                    <a:lnTo>
                      <a:pt x="1099" y="577"/>
                    </a:lnTo>
                    <a:lnTo>
                      <a:pt x="1101" y="575"/>
                    </a:lnTo>
                    <a:lnTo>
                      <a:pt x="1101" y="573"/>
                    </a:lnTo>
                    <a:lnTo>
                      <a:pt x="1101" y="573"/>
                    </a:lnTo>
                    <a:lnTo>
                      <a:pt x="1101" y="573"/>
                    </a:lnTo>
                    <a:lnTo>
                      <a:pt x="1101" y="573"/>
                    </a:lnTo>
                    <a:lnTo>
                      <a:pt x="1101" y="573"/>
                    </a:lnTo>
                    <a:lnTo>
                      <a:pt x="1105" y="573"/>
                    </a:lnTo>
                    <a:lnTo>
                      <a:pt x="1105" y="573"/>
                    </a:lnTo>
                    <a:lnTo>
                      <a:pt x="1105" y="573"/>
                    </a:lnTo>
                    <a:lnTo>
                      <a:pt x="1107" y="571"/>
                    </a:lnTo>
                    <a:lnTo>
                      <a:pt x="1109" y="571"/>
                    </a:lnTo>
                    <a:lnTo>
                      <a:pt x="1109" y="571"/>
                    </a:lnTo>
                    <a:lnTo>
                      <a:pt x="1109" y="571"/>
                    </a:lnTo>
                    <a:lnTo>
                      <a:pt x="1109" y="571"/>
                    </a:lnTo>
                    <a:lnTo>
                      <a:pt x="1110" y="571"/>
                    </a:lnTo>
                    <a:lnTo>
                      <a:pt x="1110" y="571"/>
                    </a:lnTo>
                    <a:lnTo>
                      <a:pt x="1110" y="571"/>
                    </a:lnTo>
                    <a:lnTo>
                      <a:pt x="1110" y="571"/>
                    </a:lnTo>
                    <a:lnTo>
                      <a:pt x="1112" y="569"/>
                    </a:lnTo>
                    <a:lnTo>
                      <a:pt x="1112" y="569"/>
                    </a:lnTo>
                    <a:lnTo>
                      <a:pt x="1112" y="568"/>
                    </a:lnTo>
                    <a:lnTo>
                      <a:pt x="1112" y="568"/>
                    </a:lnTo>
                    <a:lnTo>
                      <a:pt x="1114" y="568"/>
                    </a:lnTo>
                    <a:lnTo>
                      <a:pt x="1114" y="568"/>
                    </a:lnTo>
                    <a:lnTo>
                      <a:pt x="1114" y="566"/>
                    </a:lnTo>
                    <a:lnTo>
                      <a:pt x="1114" y="564"/>
                    </a:lnTo>
                    <a:lnTo>
                      <a:pt x="1114" y="564"/>
                    </a:lnTo>
                    <a:lnTo>
                      <a:pt x="1116" y="564"/>
                    </a:lnTo>
                    <a:lnTo>
                      <a:pt x="1118" y="562"/>
                    </a:lnTo>
                    <a:lnTo>
                      <a:pt x="1118" y="560"/>
                    </a:lnTo>
                    <a:lnTo>
                      <a:pt x="1119" y="560"/>
                    </a:lnTo>
                    <a:lnTo>
                      <a:pt x="1119" y="560"/>
                    </a:lnTo>
                    <a:lnTo>
                      <a:pt x="1121" y="560"/>
                    </a:lnTo>
                    <a:lnTo>
                      <a:pt x="1123" y="560"/>
                    </a:lnTo>
                    <a:lnTo>
                      <a:pt x="1123" y="560"/>
                    </a:lnTo>
                    <a:lnTo>
                      <a:pt x="1125" y="560"/>
                    </a:lnTo>
                    <a:lnTo>
                      <a:pt x="1127" y="559"/>
                    </a:lnTo>
                    <a:lnTo>
                      <a:pt x="1127" y="559"/>
                    </a:lnTo>
                    <a:lnTo>
                      <a:pt x="1128" y="560"/>
                    </a:lnTo>
                    <a:lnTo>
                      <a:pt x="1128" y="560"/>
                    </a:lnTo>
                    <a:lnTo>
                      <a:pt x="1128" y="560"/>
                    </a:lnTo>
                    <a:lnTo>
                      <a:pt x="1130" y="560"/>
                    </a:lnTo>
                    <a:lnTo>
                      <a:pt x="1130" y="560"/>
                    </a:lnTo>
                    <a:lnTo>
                      <a:pt x="1130" y="560"/>
                    </a:lnTo>
                    <a:lnTo>
                      <a:pt x="1132" y="560"/>
                    </a:lnTo>
                    <a:lnTo>
                      <a:pt x="1132" y="560"/>
                    </a:lnTo>
                    <a:lnTo>
                      <a:pt x="1132" y="560"/>
                    </a:lnTo>
                    <a:lnTo>
                      <a:pt x="1134" y="560"/>
                    </a:lnTo>
                    <a:lnTo>
                      <a:pt x="1134" y="560"/>
                    </a:lnTo>
                    <a:lnTo>
                      <a:pt x="1136" y="560"/>
                    </a:lnTo>
                    <a:lnTo>
                      <a:pt x="1137" y="560"/>
                    </a:lnTo>
                    <a:lnTo>
                      <a:pt x="1139" y="559"/>
                    </a:lnTo>
                    <a:lnTo>
                      <a:pt x="1139" y="559"/>
                    </a:lnTo>
                    <a:lnTo>
                      <a:pt x="1141" y="559"/>
                    </a:lnTo>
                    <a:lnTo>
                      <a:pt x="1141" y="559"/>
                    </a:lnTo>
                    <a:lnTo>
                      <a:pt x="1141" y="559"/>
                    </a:lnTo>
                    <a:lnTo>
                      <a:pt x="1141" y="557"/>
                    </a:lnTo>
                    <a:lnTo>
                      <a:pt x="1141" y="557"/>
                    </a:lnTo>
                    <a:lnTo>
                      <a:pt x="1143" y="557"/>
                    </a:lnTo>
                    <a:lnTo>
                      <a:pt x="1143" y="555"/>
                    </a:lnTo>
                    <a:lnTo>
                      <a:pt x="1143" y="555"/>
                    </a:lnTo>
                    <a:lnTo>
                      <a:pt x="1143" y="553"/>
                    </a:lnTo>
                    <a:lnTo>
                      <a:pt x="1143" y="553"/>
                    </a:lnTo>
                    <a:lnTo>
                      <a:pt x="1143" y="553"/>
                    </a:lnTo>
                    <a:lnTo>
                      <a:pt x="1145" y="553"/>
                    </a:lnTo>
                    <a:lnTo>
                      <a:pt x="1145" y="553"/>
                    </a:lnTo>
                    <a:lnTo>
                      <a:pt x="1145" y="553"/>
                    </a:lnTo>
                    <a:lnTo>
                      <a:pt x="1145" y="553"/>
                    </a:lnTo>
                    <a:lnTo>
                      <a:pt x="1147" y="551"/>
                    </a:lnTo>
                    <a:lnTo>
                      <a:pt x="1147" y="551"/>
                    </a:lnTo>
                    <a:lnTo>
                      <a:pt x="1147" y="551"/>
                    </a:lnTo>
                    <a:lnTo>
                      <a:pt x="1148" y="551"/>
                    </a:lnTo>
                    <a:lnTo>
                      <a:pt x="1150" y="551"/>
                    </a:lnTo>
                    <a:lnTo>
                      <a:pt x="1152" y="551"/>
                    </a:lnTo>
                    <a:lnTo>
                      <a:pt x="1152" y="553"/>
                    </a:lnTo>
                    <a:lnTo>
                      <a:pt x="1154" y="553"/>
                    </a:lnTo>
                    <a:lnTo>
                      <a:pt x="1154" y="553"/>
                    </a:lnTo>
                    <a:lnTo>
                      <a:pt x="1156" y="555"/>
                    </a:lnTo>
                    <a:lnTo>
                      <a:pt x="1156" y="555"/>
                    </a:lnTo>
                    <a:lnTo>
                      <a:pt x="1156" y="557"/>
                    </a:lnTo>
                    <a:lnTo>
                      <a:pt x="1157" y="557"/>
                    </a:lnTo>
                    <a:lnTo>
                      <a:pt x="1157" y="557"/>
                    </a:lnTo>
                    <a:lnTo>
                      <a:pt x="1157" y="557"/>
                    </a:lnTo>
                    <a:lnTo>
                      <a:pt x="1159" y="557"/>
                    </a:lnTo>
                    <a:lnTo>
                      <a:pt x="1161" y="557"/>
                    </a:lnTo>
                    <a:lnTo>
                      <a:pt x="1161" y="557"/>
                    </a:lnTo>
                    <a:lnTo>
                      <a:pt x="1165" y="557"/>
                    </a:lnTo>
                    <a:lnTo>
                      <a:pt x="1165" y="557"/>
                    </a:lnTo>
                    <a:lnTo>
                      <a:pt x="1166" y="557"/>
                    </a:lnTo>
                    <a:lnTo>
                      <a:pt x="1166" y="559"/>
                    </a:lnTo>
                    <a:lnTo>
                      <a:pt x="1170" y="559"/>
                    </a:lnTo>
                    <a:lnTo>
                      <a:pt x="1170" y="559"/>
                    </a:lnTo>
                    <a:lnTo>
                      <a:pt x="1172" y="560"/>
                    </a:lnTo>
                    <a:lnTo>
                      <a:pt x="1172" y="562"/>
                    </a:lnTo>
                    <a:lnTo>
                      <a:pt x="1174" y="562"/>
                    </a:lnTo>
                    <a:lnTo>
                      <a:pt x="1175" y="562"/>
                    </a:lnTo>
                    <a:lnTo>
                      <a:pt x="1175" y="562"/>
                    </a:lnTo>
                    <a:lnTo>
                      <a:pt x="1175" y="564"/>
                    </a:lnTo>
                    <a:lnTo>
                      <a:pt x="1175" y="569"/>
                    </a:lnTo>
                    <a:lnTo>
                      <a:pt x="1175" y="571"/>
                    </a:lnTo>
                    <a:lnTo>
                      <a:pt x="1177" y="575"/>
                    </a:lnTo>
                    <a:lnTo>
                      <a:pt x="1177" y="575"/>
                    </a:lnTo>
                    <a:lnTo>
                      <a:pt x="1179" y="577"/>
                    </a:lnTo>
                    <a:lnTo>
                      <a:pt x="1179" y="577"/>
                    </a:lnTo>
                    <a:lnTo>
                      <a:pt x="1179" y="577"/>
                    </a:lnTo>
                    <a:lnTo>
                      <a:pt x="1179" y="578"/>
                    </a:lnTo>
                    <a:lnTo>
                      <a:pt x="1181" y="578"/>
                    </a:lnTo>
                    <a:lnTo>
                      <a:pt x="1181" y="580"/>
                    </a:lnTo>
                    <a:lnTo>
                      <a:pt x="1183" y="580"/>
                    </a:lnTo>
                    <a:lnTo>
                      <a:pt x="1183" y="580"/>
                    </a:lnTo>
                    <a:lnTo>
                      <a:pt x="1183" y="580"/>
                    </a:lnTo>
                    <a:lnTo>
                      <a:pt x="1183" y="580"/>
                    </a:lnTo>
                    <a:lnTo>
                      <a:pt x="1185" y="582"/>
                    </a:lnTo>
                    <a:lnTo>
                      <a:pt x="1185" y="582"/>
                    </a:lnTo>
                    <a:lnTo>
                      <a:pt x="1185" y="582"/>
                    </a:lnTo>
                    <a:lnTo>
                      <a:pt x="1185" y="582"/>
                    </a:lnTo>
                    <a:lnTo>
                      <a:pt x="1183" y="584"/>
                    </a:lnTo>
                    <a:lnTo>
                      <a:pt x="1183" y="584"/>
                    </a:lnTo>
                    <a:lnTo>
                      <a:pt x="1183" y="584"/>
                    </a:lnTo>
                    <a:lnTo>
                      <a:pt x="1183" y="584"/>
                    </a:lnTo>
                    <a:lnTo>
                      <a:pt x="1183" y="584"/>
                    </a:lnTo>
                    <a:lnTo>
                      <a:pt x="1185" y="584"/>
                    </a:lnTo>
                    <a:lnTo>
                      <a:pt x="1185" y="584"/>
                    </a:lnTo>
                    <a:lnTo>
                      <a:pt x="1185" y="584"/>
                    </a:lnTo>
                    <a:lnTo>
                      <a:pt x="1186" y="586"/>
                    </a:lnTo>
                    <a:lnTo>
                      <a:pt x="1186" y="586"/>
                    </a:lnTo>
                    <a:lnTo>
                      <a:pt x="1186" y="586"/>
                    </a:lnTo>
                    <a:lnTo>
                      <a:pt x="1186" y="586"/>
                    </a:lnTo>
                    <a:lnTo>
                      <a:pt x="1188" y="588"/>
                    </a:lnTo>
                    <a:lnTo>
                      <a:pt x="1188" y="588"/>
                    </a:lnTo>
                    <a:lnTo>
                      <a:pt x="1190" y="588"/>
                    </a:lnTo>
                    <a:lnTo>
                      <a:pt x="1190" y="588"/>
                    </a:lnTo>
                    <a:lnTo>
                      <a:pt x="1192" y="588"/>
                    </a:lnTo>
                    <a:lnTo>
                      <a:pt x="1192" y="588"/>
                    </a:lnTo>
                    <a:lnTo>
                      <a:pt x="1194" y="588"/>
                    </a:lnTo>
                    <a:lnTo>
                      <a:pt x="1194" y="588"/>
                    </a:lnTo>
                    <a:lnTo>
                      <a:pt x="1195" y="588"/>
                    </a:lnTo>
                    <a:lnTo>
                      <a:pt x="1195" y="588"/>
                    </a:lnTo>
                    <a:lnTo>
                      <a:pt x="1197" y="588"/>
                    </a:lnTo>
                    <a:lnTo>
                      <a:pt x="1201" y="589"/>
                    </a:lnTo>
                    <a:lnTo>
                      <a:pt x="1201" y="589"/>
                    </a:lnTo>
                    <a:lnTo>
                      <a:pt x="1203" y="589"/>
                    </a:lnTo>
                    <a:lnTo>
                      <a:pt x="1204" y="591"/>
                    </a:lnTo>
                    <a:lnTo>
                      <a:pt x="1206" y="593"/>
                    </a:lnTo>
                    <a:lnTo>
                      <a:pt x="1208" y="593"/>
                    </a:lnTo>
                    <a:lnTo>
                      <a:pt x="1210" y="593"/>
                    </a:lnTo>
                    <a:lnTo>
                      <a:pt x="1212" y="593"/>
                    </a:lnTo>
                    <a:lnTo>
                      <a:pt x="1212" y="595"/>
                    </a:lnTo>
                    <a:lnTo>
                      <a:pt x="1213" y="595"/>
                    </a:lnTo>
                    <a:lnTo>
                      <a:pt x="1215" y="595"/>
                    </a:lnTo>
                    <a:lnTo>
                      <a:pt x="1215" y="595"/>
                    </a:lnTo>
                    <a:lnTo>
                      <a:pt x="1217" y="597"/>
                    </a:lnTo>
                    <a:lnTo>
                      <a:pt x="1219" y="597"/>
                    </a:lnTo>
                    <a:lnTo>
                      <a:pt x="1219" y="597"/>
                    </a:lnTo>
                    <a:lnTo>
                      <a:pt x="1222" y="597"/>
                    </a:lnTo>
                    <a:lnTo>
                      <a:pt x="1224" y="595"/>
                    </a:lnTo>
                    <a:lnTo>
                      <a:pt x="1224" y="595"/>
                    </a:lnTo>
                    <a:lnTo>
                      <a:pt x="1224" y="595"/>
                    </a:lnTo>
                    <a:lnTo>
                      <a:pt x="1226" y="595"/>
                    </a:lnTo>
                    <a:lnTo>
                      <a:pt x="1226" y="593"/>
                    </a:lnTo>
                    <a:lnTo>
                      <a:pt x="1226" y="593"/>
                    </a:lnTo>
                    <a:lnTo>
                      <a:pt x="1226" y="593"/>
                    </a:lnTo>
                    <a:lnTo>
                      <a:pt x="1232" y="589"/>
                    </a:lnTo>
                    <a:lnTo>
                      <a:pt x="1232" y="589"/>
                    </a:lnTo>
                    <a:lnTo>
                      <a:pt x="1232" y="589"/>
                    </a:lnTo>
                    <a:lnTo>
                      <a:pt x="1233" y="589"/>
                    </a:lnTo>
                    <a:lnTo>
                      <a:pt x="1235" y="589"/>
                    </a:lnTo>
                    <a:lnTo>
                      <a:pt x="1235" y="589"/>
                    </a:lnTo>
                    <a:lnTo>
                      <a:pt x="1237" y="588"/>
                    </a:lnTo>
                    <a:lnTo>
                      <a:pt x="1237" y="588"/>
                    </a:lnTo>
                    <a:lnTo>
                      <a:pt x="1239" y="588"/>
                    </a:lnTo>
                    <a:lnTo>
                      <a:pt x="1239" y="588"/>
                    </a:lnTo>
                    <a:lnTo>
                      <a:pt x="1239" y="588"/>
                    </a:lnTo>
                    <a:lnTo>
                      <a:pt x="1241" y="588"/>
                    </a:lnTo>
                    <a:lnTo>
                      <a:pt x="1241" y="588"/>
                    </a:lnTo>
                    <a:lnTo>
                      <a:pt x="1241" y="588"/>
                    </a:lnTo>
                    <a:lnTo>
                      <a:pt x="1242" y="588"/>
                    </a:lnTo>
                    <a:lnTo>
                      <a:pt x="1242" y="588"/>
                    </a:lnTo>
                    <a:lnTo>
                      <a:pt x="1242" y="588"/>
                    </a:lnTo>
                    <a:lnTo>
                      <a:pt x="1246" y="588"/>
                    </a:lnTo>
                    <a:lnTo>
                      <a:pt x="1246" y="588"/>
                    </a:lnTo>
                    <a:lnTo>
                      <a:pt x="1248" y="588"/>
                    </a:lnTo>
                    <a:lnTo>
                      <a:pt x="1248" y="588"/>
                    </a:lnTo>
                    <a:lnTo>
                      <a:pt x="1248" y="588"/>
                    </a:lnTo>
                    <a:lnTo>
                      <a:pt x="1250" y="588"/>
                    </a:lnTo>
                    <a:lnTo>
                      <a:pt x="1250" y="588"/>
                    </a:lnTo>
                    <a:lnTo>
                      <a:pt x="1250" y="588"/>
                    </a:lnTo>
                    <a:lnTo>
                      <a:pt x="1253" y="591"/>
                    </a:lnTo>
                    <a:lnTo>
                      <a:pt x="1255" y="591"/>
                    </a:lnTo>
                    <a:lnTo>
                      <a:pt x="1255" y="593"/>
                    </a:lnTo>
                    <a:lnTo>
                      <a:pt x="1257" y="593"/>
                    </a:lnTo>
                    <a:lnTo>
                      <a:pt x="1257" y="593"/>
                    </a:lnTo>
                    <a:lnTo>
                      <a:pt x="1259" y="593"/>
                    </a:lnTo>
                    <a:lnTo>
                      <a:pt x="1259" y="593"/>
                    </a:lnTo>
                    <a:lnTo>
                      <a:pt x="1260" y="593"/>
                    </a:lnTo>
                    <a:lnTo>
                      <a:pt x="1262" y="593"/>
                    </a:lnTo>
                    <a:lnTo>
                      <a:pt x="1262" y="591"/>
                    </a:lnTo>
                    <a:lnTo>
                      <a:pt x="1262" y="591"/>
                    </a:lnTo>
                    <a:lnTo>
                      <a:pt x="1264" y="591"/>
                    </a:lnTo>
                    <a:lnTo>
                      <a:pt x="1264" y="591"/>
                    </a:lnTo>
                    <a:lnTo>
                      <a:pt x="1264" y="591"/>
                    </a:lnTo>
                    <a:lnTo>
                      <a:pt x="1264" y="591"/>
                    </a:lnTo>
                    <a:lnTo>
                      <a:pt x="1266" y="591"/>
                    </a:lnTo>
                    <a:lnTo>
                      <a:pt x="1268" y="593"/>
                    </a:lnTo>
                    <a:lnTo>
                      <a:pt x="1268" y="593"/>
                    </a:lnTo>
                    <a:lnTo>
                      <a:pt x="1270" y="593"/>
                    </a:lnTo>
                    <a:lnTo>
                      <a:pt x="1270" y="593"/>
                    </a:lnTo>
                    <a:lnTo>
                      <a:pt x="1270" y="593"/>
                    </a:lnTo>
                    <a:lnTo>
                      <a:pt x="1270" y="593"/>
                    </a:lnTo>
                    <a:lnTo>
                      <a:pt x="1271" y="593"/>
                    </a:lnTo>
                    <a:lnTo>
                      <a:pt x="1271" y="593"/>
                    </a:lnTo>
                    <a:lnTo>
                      <a:pt x="1271" y="593"/>
                    </a:lnTo>
                    <a:lnTo>
                      <a:pt x="1273" y="591"/>
                    </a:lnTo>
                    <a:lnTo>
                      <a:pt x="1273" y="591"/>
                    </a:lnTo>
                    <a:lnTo>
                      <a:pt x="1273" y="591"/>
                    </a:lnTo>
                    <a:lnTo>
                      <a:pt x="1275" y="589"/>
                    </a:lnTo>
                    <a:lnTo>
                      <a:pt x="1277" y="589"/>
                    </a:lnTo>
                    <a:lnTo>
                      <a:pt x="1277" y="591"/>
                    </a:lnTo>
                    <a:lnTo>
                      <a:pt x="1277" y="591"/>
                    </a:lnTo>
                    <a:lnTo>
                      <a:pt x="1279" y="591"/>
                    </a:lnTo>
                    <a:lnTo>
                      <a:pt x="1279" y="591"/>
                    </a:lnTo>
                    <a:lnTo>
                      <a:pt x="1280" y="591"/>
                    </a:lnTo>
                    <a:lnTo>
                      <a:pt x="1282" y="591"/>
                    </a:lnTo>
                    <a:lnTo>
                      <a:pt x="1284" y="591"/>
                    </a:lnTo>
                    <a:lnTo>
                      <a:pt x="1286" y="589"/>
                    </a:lnTo>
                    <a:lnTo>
                      <a:pt x="1286" y="589"/>
                    </a:lnTo>
                    <a:lnTo>
                      <a:pt x="1288" y="589"/>
                    </a:lnTo>
                    <a:lnTo>
                      <a:pt x="1289" y="588"/>
                    </a:lnTo>
                    <a:lnTo>
                      <a:pt x="1289" y="588"/>
                    </a:lnTo>
                    <a:lnTo>
                      <a:pt x="1291" y="588"/>
                    </a:lnTo>
                    <a:lnTo>
                      <a:pt x="1293" y="588"/>
                    </a:lnTo>
                    <a:lnTo>
                      <a:pt x="1295" y="588"/>
                    </a:lnTo>
                    <a:lnTo>
                      <a:pt x="1295" y="588"/>
                    </a:lnTo>
                    <a:lnTo>
                      <a:pt x="1297" y="586"/>
                    </a:lnTo>
                    <a:lnTo>
                      <a:pt x="1297" y="586"/>
                    </a:lnTo>
                    <a:lnTo>
                      <a:pt x="1298" y="586"/>
                    </a:lnTo>
                    <a:lnTo>
                      <a:pt x="1298" y="586"/>
                    </a:lnTo>
                    <a:lnTo>
                      <a:pt x="1298" y="584"/>
                    </a:lnTo>
                    <a:lnTo>
                      <a:pt x="1300" y="584"/>
                    </a:lnTo>
                    <a:lnTo>
                      <a:pt x="1306" y="586"/>
                    </a:lnTo>
                    <a:lnTo>
                      <a:pt x="1307" y="586"/>
                    </a:lnTo>
                    <a:lnTo>
                      <a:pt x="1309" y="586"/>
                    </a:lnTo>
                    <a:lnTo>
                      <a:pt x="1313" y="586"/>
                    </a:lnTo>
                    <a:lnTo>
                      <a:pt x="1317" y="584"/>
                    </a:lnTo>
                    <a:lnTo>
                      <a:pt x="1317" y="584"/>
                    </a:lnTo>
                    <a:lnTo>
                      <a:pt x="1318" y="582"/>
                    </a:lnTo>
                    <a:lnTo>
                      <a:pt x="1318" y="582"/>
                    </a:lnTo>
                    <a:lnTo>
                      <a:pt x="1320" y="582"/>
                    </a:lnTo>
                    <a:lnTo>
                      <a:pt x="1322" y="580"/>
                    </a:lnTo>
                    <a:lnTo>
                      <a:pt x="1324" y="580"/>
                    </a:lnTo>
                    <a:lnTo>
                      <a:pt x="1324" y="580"/>
                    </a:lnTo>
                    <a:lnTo>
                      <a:pt x="1327" y="580"/>
                    </a:lnTo>
                    <a:lnTo>
                      <a:pt x="1327" y="580"/>
                    </a:lnTo>
                    <a:lnTo>
                      <a:pt x="1327" y="580"/>
                    </a:lnTo>
                    <a:lnTo>
                      <a:pt x="1329" y="580"/>
                    </a:lnTo>
                    <a:lnTo>
                      <a:pt x="1329" y="582"/>
                    </a:lnTo>
                    <a:lnTo>
                      <a:pt x="1331" y="582"/>
                    </a:lnTo>
                    <a:lnTo>
                      <a:pt x="1331" y="582"/>
                    </a:lnTo>
                    <a:lnTo>
                      <a:pt x="1331" y="582"/>
                    </a:lnTo>
                    <a:lnTo>
                      <a:pt x="1333" y="582"/>
                    </a:lnTo>
                    <a:lnTo>
                      <a:pt x="1333" y="584"/>
                    </a:lnTo>
                    <a:lnTo>
                      <a:pt x="1335" y="584"/>
                    </a:lnTo>
                    <a:lnTo>
                      <a:pt x="1335" y="584"/>
                    </a:lnTo>
                    <a:lnTo>
                      <a:pt x="1336" y="584"/>
                    </a:lnTo>
                    <a:lnTo>
                      <a:pt x="1340" y="584"/>
                    </a:lnTo>
                    <a:lnTo>
                      <a:pt x="1340" y="584"/>
                    </a:lnTo>
                    <a:lnTo>
                      <a:pt x="1342" y="584"/>
                    </a:lnTo>
                    <a:lnTo>
                      <a:pt x="1344" y="582"/>
                    </a:lnTo>
                    <a:lnTo>
                      <a:pt x="1344" y="580"/>
                    </a:lnTo>
                    <a:lnTo>
                      <a:pt x="1345" y="580"/>
                    </a:lnTo>
                    <a:lnTo>
                      <a:pt x="1345" y="580"/>
                    </a:lnTo>
                    <a:lnTo>
                      <a:pt x="1347" y="580"/>
                    </a:lnTo>
                    <a:lnTo>
                      <a:pt x="1349" y="580"/>
                    </a:lnTo>
                    <a:lnTo>
                      <a:pt x="1351" y="582"/>
                    </a:lnTo>
                    <a:lnTo>
                      <a:pt x="1353" y="582"/>
                    </a:lnTo>
                    <a:lnTo>
                      <a:pt x="1355" y="584"/>
                    </a:lnTo>
                    <a:lnTo>
                      <a:pt x="1356" y="586"/>
                    </a:lnTo>
                    <a:lnTo>
                      <a:pt x="1356" y="586"/>
                    </a:lnTo>
                    <a:lnTo>
                      <a:pt x="1358" y="588"/>
                    </a:lnTo>
                    <a:lnTo>
                      <a:pt x="1358" y="588"/>
                    </a:lnTo>
                    <a:lnTo>
                      <a:pt x="1360" y="589"/>
                    </a:lnTo>
                    <a:lnTo>
                      <a:pt x="1362" y="589"/>
                    </a:lnTo>
                    <a:lnTo>
                      <a:pt x="1364" y="589"/>
                    </a:lnTo>
                    <a:lnTo>
                      <a:pt x="1364" y="591"/>
                    </a:lnTo>
                    <a:lnTo>
                      <a:pt x="1364" y="591"/>
                    </a:lnTo>
                    <a:lnTo>
                      <a:pt x="1365" y="591"/>
                    </a:lnTo>
                    <a:lnTo>
                      <a:pt x="1365" y="589"/>
                    </a:lnTo>
                    <a:lnTo>
                      <a:pt x="1365" y="589"/>
                    </a:lnTo>
                    <a:lnTo>
                      <a:pt x="1367" y="589"/>
                    </a:lnTo>
                    <a:lnTo>
                      <a:pt x="1367" y="589"/>
                    </a:lnTo>
                    <a:lnTo>
                      <a:pt x="1369" y="586"/>
                    </a:lnTo>
                    <a:lnTo>
                      <a:pt x="1371" y="584"/>
                    </a:lnTo>
                    <a:lnTo>
                      <a:pt x="1371" y="582"/>
                    </a:lnTo>
                    <a:lnTo>
                      <a:pt x="1371" y="582"/>
                    </a:lnTo>
                    <a:lnTo>
                      <a:pt x="1371" y="580"/>
                    </a:lnTo>
                    <a:lnTo>
                      <a:pt x="1373" y="580"/>
                    </a:lnTo>
                    <a:lnTo>
                      <a:pt x="1373" y="578"/>
                    </a:lnTo>
                    <a:lnTo>
                      <a:pt x="1374" y="577"/>
                    </a:lnTo>
                    <a:lnTo>
                      <a:pt x="1376" y="575"/>
                    </a:lnTo>
                    <a:lnTo>
                      <a:pt x="1378" y="575"/>
                    </a:lnTo>
                    <a:lnTo>
                      <a:pt x="1378" y="575"/>
                    </a:lnTo>
                    <a:lnTo>
                      <a:pt x="1380" y="575"/>
                    </a:lnTo>
                    <a:lnTo>
                      <a:pt x="1382" y="575"/>
                    </a:lnTo>
                    <a:lnTo>
                      <a:pt x="1383" y="575"/>
                    </a:lnTo>
                    <a:lnTo>
                      <a:pt x="1385" y="575"/>
                    </a:lnTo>
                    <a:lnTo>
                      <a:pt x="1385" y="575"/>
                    </a:lnTo>
                    <a:lnTo>
                      <a:pt x="1387" y="575"/>
                    </a:lnTo>
                    <a:lnTo>
                      <a:pt x="1389" y="575"/>
                    </a:lnTo>
                    <a:lnTo>
                      <a:pt x="1389" y="573"/>
                    </a:lnTo>
                    <a:lnTo>
                      <a:pt x="1389" y="573"/>
                    </a:lnTo>
                    <a:lnTo>
                      <a:pt x="1391" y="571"/>
                    </a:lnTo>
                    <a:lnTo>
                      <a:pt x="1392" y="571"/>
                    </a:lnTo>
                    <a:lnTo>
                      <a:pt x="1392" y="569"/>
                    </a:lnTo>
                    <a:lnTo>
                      <a:pt x="1392" y="569"/>
                    </a:lnTo>
                    <a:lnTo>
                      <a:pt x="1394" y="568"/>
                    </a:lnTo>
                    <a:lnTo>
                      <a:pt x="1394" y="568"/>
                    </a:lnTo>
                    <a:lnTo>
                      <a:pt x="1394" y="568"/>
                    </a:lnTo>
                    <a:lnTo>
                      <a:pt x="1396" y="568"/>
                    </a:lnTo>
                    <a:lnTo>
                      <a:pt x="1398" y="569"/>
                    </a:lnTo>
                    <a:lnTo>
                      <a:pt x="1398" y="569"/>
                    </a:lnTo>
                    <a:lnTo>
                      <a:pt x="1400" y="569"/>
                    </a:lnTo>
                    <a:lnTo>
                      <a:pt x="1402" y="571"/>
                    </a:lnTo>
                    <a:lnTo>
                      <a:pt x="1402" y="573"/>
                    </a:lnTo>
                    <a:lnTo>
                      <a:pt x="1403" y="573"/>
                    </a:lnTo>
                    <a:lnTo>
                      <a:pt x="1405" y="573"/>
                    </a:lnTo>
                    <a:lnTo>
                      <a:pt x="1405" y="573"/>
                    </a:lnTo>
                    <a:lnTo>
                      <a:pt x="1407" y="571"/>
                    </a:lnTo>
                    <a:lnTo>
                      <a:pt x="1407" y="571"/>
                    </a:lnTo>
                    <a:lnTo>
                      <a:pt x="1409" y="571"/>
                    </a:lnTo>
                    <a:lnTo>
                      <a:pt x="1411" y="569"/>
                    </a:lnTo>
                    <a:lnTo>
                      <a:pt x="1411" y="569"/>
                    </a:lnTo>
                    <a:lnTo>
                      <a:pt x="1412" y="569"/>
                    </a:lnTo>
                    <a:lnTo>
                      <a:pt x="1414" y="571"/>
                    </a:lnTo>
                    <a:lnTo>
                      <a:pt x="1414" y="571"/>
                    </a:lnTo>
                    <a:lnTo>
                      <a:pt x="1416" y="571"/>
                    </a:lnTo>
                    <a:lnTo>
                      <a:pt x="1416" y="573"/>
                    </a:lnTo>
                    <a:lnTo>
                      <a:pt x="1416" y="573"/>
                    </a:lnTo>
                    <a:lnTo>
                      <a:pt x="1418" y="573"/>
                    </a:lnTo>
                    <a:lnTo>
                      <a:pt x="1418" y="575"/>
                    </a:lnTo>
                    <a:lnTo>
                      <a:pt x="1420" y="575"/>
                    </a:lnTo>
                    <a:lnTo>
                      <a:pt x="1420" y="575"/>
                    </a:lnTo>
                    <a:lnTo>
                      <a:pt x="1421" y="573"/>
                    </a:lnTo>
                    <a:lnTo>
                      <a:pt x="1423" y="573"/>
                    </a:lnTo>
                    <a:lnTo>
                      <a:pt x="1423" y="573"/>
                    </a:lnTo>
                    <a:lnTo>
                      <a:pt x="1425" y="573"/>
                    </a:lnTo>
                    <a:lnTo>
                      <a:pt x="1427" y="573"/>
                    </a:lnTo>
                    <a:lnTo>
                      <a:pt x="1427" y="573"/>
                    </a:lnTo>
                    <a:lnTo>
                      <a:pt x="1429" y="573"/>
                    </a:lnTo>
                    <a:lnTo>
                      <a:pt x="1432" y="577"/>
                    </a:lnTo>
                    <a:lnTo>
                      <a:pt x="1432" y="577"/>
                    </a:lnTo>
                    <a:lnTo>
                      <a:pt x="1436" y="578"/>
                    </a:lnTo>
                    <a:lnTo>
                      <a:pt x="1436" y="578"/>
                    </a:lnTo>
                    <a:lnTo>
                      <a:pt x="1438" y="578"/>
                    </a:lnTo>
                    <a:lnTo>
                      <a:pt x="1438" y="580"/>
                    </a:lnTo>
                    <a:lnTo>
                      <a:pt x="1440" y="580"/>
                    </a:lnTo>
                    <a:lnTo>
                      <a:pt x="1441" y="582"/>
                    </a:lnTo>
                    <a:lnTo>
                      <a:pt x="1441" y="582"/>
                    </a:lnTo>
                    <a:lnTo>
                      <a:pt x="1440" y="582"/>
                    </a:lnTo>
                    <a:lnTo>
                      <a:pt x="1440" y="584"/>
                    </a:lnTo>
                    <a:lnTo>
                      <a:pt x="1440" y="584"/>
                    </a:lnTo>
                    <a:lnTo>
                      <a:pt x="1441" y="584"/>
                    </a:lnTo>
                    <a:lnTo>
                      <a:pt x="1441" y="586"/>
                    </a:lnTo>
                    <a:lnTo>
                      <a:pt x="1443" y="586"/>
                    </a:lnTo>
                    <a:lnTo>
                      <a:pt x="1443" y="586"/>
                    </a:lnTo>
                    <a:lnTo>
                      <a:pt x="1445" y="586"/>
                    </a:lnTo>
                    <a:lnTo>
                      <a:pt x="1445" y="586"/>
                    </a:lnTo>
                    <a:lnTo>
                      <a:pt x="1447" y="586"/>
                    </a:lnTo>
                    <a:lnTo>
                      <a:pt x="1447" y="586"/>
                    </a:lnTo>
                    <a:lnTo>
                      <a:pt x="1449" y="588"/>
                    </a:lnTo>
                    <a:lnTo>
                      <a:pt x="1449" y="588"/>
                    </a:lnTo>
                    <a:lnTo>
                      <a:pt x="1449" y="588"/>
                    </a:lnTo>
                    <a:lnTo>
                      <a:pt x="1450" y="588"/>
                    </a:lnTo>
                    <a:lnTo>
                      <a:pt x="1450" y="588"/>
                    </a:lnTo>
                    <a:lnTo>
                      <a:pt x="1452" y="588"/>
                    </a:lnTo>
                    <a:lnTo>
                      <a:pt x="1454" y="586"/>
                    </a:lnTo>
                    <a:lnTo>
                      <a:pt x="1456" y="586"/>
                    </a:lnTo>
                    <a:lnTo>
                      <a:pt x="1456" y="586"/>
                    </a:lnTo>
                    <a:lnTo>
                      <a:pt x="1458" y="586"/>
                    </a:lnTo>
                    <a:lnTo>
                      <a:pt x="1459" y="586"/>
                    </a:lnTo>
                    <a:lnTo>
                      <a:pt x="1459" y="588"/>
                    </a:lnTo>
                    <a:lnTo>
                      <a:pt x="1461" y="588"/>
                    </a:lnTo>
                    <a:lnTo>
                      <a:pt x="1463" y="588"/>
                    </a:lnTo>
                    <a:lnTo>
                      <a:pt x="1465" y="588"/>
                    </a:lnTo>
                    <a:lnTo>
                      <a:pt x="1467" y="589"/>
                    </a:lnTo>
                    <a:lnTo>
                      <a:pt x="1467" y="589"/>
                    </a:lnTo>
                    <a:lnTo>
                      <a:pt x="1467" y="589"/>
                    </a:lnTo>
                    <a:lnTo>
                      <a:pt x="1468" y="589"/>
                    </a:lnTo>
                    <a:lnTo>
                      <a:pt x="1468" y="589"/>
                    </a:lnTo>
                    <a:lnTo>
                      <a:pt x="1470" y="591"/>
                    </a:lnTo>
                    <a:lnTo>
                      <a:pt x="1470" y="591"/>
                    </a:lnTo>
                    <a:lnTo>
                      <a:pt x="1472" y="591"/>
                    </a:lnTo>
                    <a:lnTo>
                      <a:pt x="1474" y="591"/>
                    </a:lnTo>
                    <a:lnTo>
                      <a:pt x="1474" y="591"/>
                    </a:lnTo>
                    <a:lnTo>
                      <a:pt x="1474" y="591"/>
                    </a:lnTo>
                    <a:lnTo>
                      <a:pt x="1476" y="591"/>
                    </a:lnTo>
                    <a:lnTo>
                      <a:pt x="1477" y="591"/>
                    </a:lnTo>
                    <a:lnTo>
                      <a:pt x="1479" y="593"/>
                    </a:lnTo>
                    <a:lnTo>
                      <a:pt x="1479" y="595"/>
                    </a:lnTo>
                    <a:lnTo>
                      <a:pt x="1479" y="597"/>
                    </a:lnTo>
                    <a:lnTo>
                      <a:pt x="1481" y="597"/>
                    </a:lnTo>
                    <a:lnTo>
                      <a:pt x="1483" y="598"/>
                    </a:lnTo>
                    <a:lnTo>
                      <a:pt x="1485" y="598"/>
                    </a:lnTo>
                    <a:lnTo>
                      <a:pt x="1485" y="600"/>
                    </a:lnTo>
                    <a:lnTo>
                      <a:pt x="1487" y="602"/>
                    </a:lnTo>
                    <a:lnTo>
                      <a:pt x="1487" y="602"/>
                    </a:lnTo>
                    <a:lnTo>
                      <a:pt x="1487" y="604"/>
                    </a:lnTo>
                    <a:lnTo>
                      <a:pt x="1488" y="604"/>
                    </a:lnTo>
                    <a:lnTo>
                      <a:pt x="1488" y="606"/>
                    </a:lnTo>
                    <a:lnTo>
                      <a:pt x="1490" y="607"/>
                    </a:lnTo>
                    <a:lnTo>
                      <a:pt x="1492" y="609"/>
                    </a:lnTo>
                    <a:lnTo>
                      <a:pt x="1494" y="609"/>
                    </a:lnTo>
                    <a:lnTo>
                      <a:pt x="1496" y="609"/>
                    </a:lnTo>
                    <a:lnTo>
                      <a:pt x="1496" y="611"/>
                    </a:lnTo>
                    <a:lnTo>
                      <a:pt x="1497" y="611"/>
                    </a:lnTo>
                    <a:lnTo>
                      <a:pt x="1499" y="611"/>
                    </a:lnTo>
                    <a:lnTo>
                      <a:pt x="1501" y="611"/>
                    </a:lnTo>
                    <a:lnTo>
                      <a:pt x="1501" y="611"/>
                    </a:lnTo>
                    <a:lnTo>
                      <a:pt x="1503" y="611"/>
                    </a:lnTo>
                    <a:lnTo>
                      <a:pt x="1503" y="609"/>
                    </a:lnTo>
                    <a:lnTo>
                      <a:pt x="1503" y="609"/>
                    </a:lnTo>
                    <a:lnTo>
                      <a:pt x="1505" y="607"/>
                    </a:lnTo>
                    <a:lnTo>
                      <a:pt x="1505" y="606"/>
                    </a:lnTo>
                    <a:lnTo>
                      <a:pt x="1506" y="606"/>
                    </a:lnTo>
                    <a:lnTo>
                      <a:pt x="1508" y="606"/>
                    </a:lnTo>
                    <a:lnTo>
                      <a:pt x="1510" y="606"/>
                    </a:lnTo>
                    <a:lnTo>
                      <a:pt x="1510" y="606"/>
                    </a:lnTo>
                    <a:lnTo>
                      <a:pt x="1512" y="606"/>
                    </a:lnTo>
                    <a:lnTo>
                      <a:pt x="1512" y="606"/>
                    </a:lnTo>
                    <a:lnTo>
                      <a:pt x="1514" y="606"/>
                    </a:lnTo>
                    <a:lnTo>
                      <a:pt x="1517" y="607"/>
                    </a:lnTo>
                    <a:lnTo>
                      <a:pt x="1519" y="609"/>
                    </a:lnTo>
                    <a:lnTo>
                      <a:pt x="1519" y="609"/>
                    </a:lnTo>
                    <a:lnTo>
                      <a:pt x="1519" y="609"/>
                    </a:lnTo>
                    <a:lnTo>
                      <a:pt x="1521" y="611"/>
                    </a:lnTo>
                    <a:lnTo>
                      <a:pt x="1523" y="611"/>
                    </a:lnTo>
                    <a:lnTo>
                      <a:pt x="1523" y="611"/>
                    </a:lnTo>
                    <a:lnTo>
                      <a:pt x="1523" y="613"/>
                    </a:lnTo>
                    <a:lnTo>
                      <a:pt x="1525" y="613"/>
                    </a:lnTo>
                    <a:lnTo>
                      <a:pt x="1525" y="613"/>
                    </a:lnTo>
                    <a:lnTo>
                      <a:pt x="1526" y="615"/>
                    </a:lnTo>
                    <a:lnTo>
                      <a:pt x="1530" y="615"/>
                    </a:lnTo>
                    <a:lnTo>
                      <a:pt x="1530" y="616"/>
                    </a:lnTo>
                    <a:lnTo>
                      <a:pt x="1534" y="616"/>
                    </a:lnTo>
                    <a:lnTo>
                      <a:pt x="1534" y="616"/>
                    </a:lnTo>
                    <a:lnTo>
                      <a:pt x="1535" y="616"/>
                    </a:lnTo>
                    <a:lnTo>
                      <a:pt x="1535" y="616"/>
                    </a:lnTo>
                    <a:lnTo>
                      <a:pt x="1535" y="616"/>
                    </a:lnTo>
                    <a:lnTo>
                      <a:pt x="1535" y="616"/>
                    </a:lnTo>
                    <a:lnTo>
                      <a:pt x="1537" y="616"/>
                    </a:lnTo>
                    <a:lnTo>
                      <a:pt x="1539" y="616"/>
                    </a:lnTo>
                    <a:lnTo>
                      <a:pt x="1541" y="616"/>
                    </a:lnTo>
                    <a:lnTo>
                      <a:pt x="1541" y="616"/>
                    </a:lnTo>
                    <a:lnTo>
                      <a:pt x="1541" y="616"/>
                    </a:lnTo>
                    <a:lnTo>
                      <a:pt x="1541" y="616"/>
                    </a:lnTo>
                    <a:lnTo>
                      <a:pt x="1541" y="618"/>
                    </a:lnTo>
                    <a:lnTo>
                      <a:pt x="1543" y="618"/>
                    </a:lnTo>
                    <a:lnTo>
                      <a:pt x="1543" y="620"/>
                    </a:lnTo>
                    <a:lnTo>
                      <a:pt x="1543" y="622"/>
                    </a:lnTo>
                    <a:lnTo>
                      <a:pt x="1543" y="622"/>
                    </a:lnTo>
                    <a:lnTo>
                      <a:pt x="1544" y="622"/>
                    </a:lnTo>
                    <a:lnTo>
                      <a:pt x="1544" y="622"/>
                    </a:lnTo>
                    <a:lnTo>
                      <a:pt x="1544" y="624"/>
                    </a:lnTo>
                    <a:lnTo>
                      <a:pt x="1544" y="624"/>
                    </a:lnTo>
                    <a:lnTo>
                      <a:pt x="1546" y="624"/>
                    </a:lnTo>
                    <a:lnTo>
                      <a:pt x="1548" y="625"/>
                    </a:lnTo>
                    <a:lnTo>
                      <a:pt x="1548" y="627"/>
                    </a:lnTo>
                    <a:lnTo>
                      <a:pt x="1550" y="629"/>
                    </a:lnTo>
                    <a:lnTo>
                      <a:pt x="1550" y="629"/>
                    </a:lnTo>
                    <a:lnTo>
                      <a:pt x="1550" y="633"/>
                    </a:lnTo>
                    <a:lnTo>
                      <a:pt x="1550" y="635"/>
                    </a:lnTo>
                    <a:lnTo>
                      <a:pt x="1550" y="636"/>
                    </a:lnTo>
                    <a:lnTo>
                      <a:pt x="1552" y="636"/>
                    </a:lnTo>
                    <a:lnTo>
                      <a:pt x="1552" y="638"/>
                    </a:lnTo>
                    <a:lnTo>
                      <a:pt x="1552" y="638"/>
                    </a:lnTo>
                    <a:lnTo>
                      <a:pt x="1553" y="640"/>
                    </a:lnTo>
                    <a:lnTo>
                      <a:pt x="1553" y="640"/>
                    </a:lnTo>
                    <a:lnTo>
                      <a:pt x="1555" y="642"/>
                    </a:lnTo>
                    <a:lnTo>
                      <a:pt x="1557" y="642"/>
                    </a:lnTo>
                    <a:lnTo>
                      <a:pt x="1559" y="642"/>
                    </a:lnTo>
                    <a:lnTo>
                      <a:pt x="1559" y="642"/>
                    </a:lnTo>
                    <a:lnTo>
                      <a:pt x="1561" y="642"/>
                    </a:lnTo>
                    <a:lnTo>
                      <a:pt x="1561" y="645"/>
                    </a:lnTo>
                    <a:lnTo>
                      <a:pt x="1561" y="647"/>
                    </a:lnTo>
                    <a:lnTo>
                      <a:pt x="1561" y="649"/>
                    </a:lnTo>
                    <a:lnTo>
                      <a:pt x="1561" y="649"/>
                    </a:lnTo>
                    <a:lnTo>
                      <a:pt x="1559" y="651"/>
                    </a:lnTo>
                    <a:lnTo>
                      <a:pt x="1559" y="651"/>
                    </a:lnTo>
                    <a:lnTo>
                      <a:pt x="1559" y="653"/>
                    </a:lnTo>
                    <a:lnTo>
                      <a:pt x="1559" y="656"/>
                    </a:lnTo>
                    <a:lnTo>
                      <a:pt x="1559" y="658"/>
                    </a:lnTo>
                    <a:lnTo>
                      <a:pt x="1557" y="662"/>
                    </a:lnTo>
                    <a:lnTo>
                      <a:pt x="1557" y="662"/>
                    </a:lnTo>
                    <a:lnTo>
                      <a:pt x="1557" y="663"/>
                    </a:lnTo>
                    <a:lnTo>
                      <a:pt x="1557" y="665"/>
                    </a:lnTo>
                    <a:lnTo>
                      <a:pt x="1559" y="665"/>
                    </a:lnTo>
                    <a:lnTo>
                      <a:pt x="1561" y="667"/>
                    </a:lnTo>
                    <a:lnTo>
                      <a:pt x="1561" y="667"/>
                    </a:lnTo>
                    <a:lnTo>
                      <a:pt x="1561" y="669"/>
                    </a:lnTo>
                    <a:lnTo>
                      <a:pt x="1561" y="671"/>
                    </a:lnTo>
                    <a:lnTo>
                      <a:pt x="1561" y="671"/>
                    </a:lnTo>
                    <a:lnTo>
                      <a:pt x="1561" y="671"/>
                    </a:lnTo>
                    <a:lnTo>
                      <a:pt x="1561" y="673"/>
                    </a:lnTo>
                    <a:lnTo>
                      <a:pt x="1559" y="673"/>
                    </a:lnTo>
                    <a:lnTo>
                      <a:pt x="1559" y="673"/>
                    </a:lnTo>
                    <a:lnTo>
                      <a:pt x="1559" y="674"/>
                    </a:lnTo>
                    <a:lnTo>
                      <a:pt x="1559" y="674"/>
                    </a:lnTo>
                    <a:lnTo>
                      <a:pt x="1559" y="676"/>
                    </a:lnTo>
                    <a:lnTo>
                      <a:pt x="1563" y="680"/>
                    </a:lnTo>
                    <a:lnTo>
                      <a:pt x="1563" y="680"/>
                    </a:lnTo>
                    <a:lnTo>
                      <a:pt x="1564" y="682"/>
                    </a:lnTo>
                    <a:lnTo>
                      <a:pt x="1564" y="682"/>
                    </a:lnTo>
                    <a:lnTo>
                      <a:pt x="1564" y="682"/>
                    </a:lnTo>
                    <a:lnTo>
                      <a:pt x="1566" y="682"/>
                    </a:lnTo>
                    <a:lnTo>
                      <a:pt x="1570" y="682"/>
                    </a:lnTo>
                    <a:lnTo>
                      <a:pt x="1570" y="682"/>
                    </a:lnTo>
                    <a:lnTo>
                      <a:pt x="1572" y="682"/>
                    </a:lnTo>
                    <a:lnTo>
                      <a:pt x="1573" y="682"/>
                    </a:lnTo>
                    <a:lnTo>
                      <a:pt x="1575" y="682"/>
                    </a:lnTo>
                    <a:lnTo>
                      <a:pt x="1575" y="682"/>
                    </a:lnTo>
                    <a:lnTo>
                      <a:pt x="1577" y="683"/>
                    </a:lnTo>
                    <a:lnTo>
                      <a:pt x="1579" y="683"/>
                    </a:lnTo>
                    <a:lnTo>
                      <a:pt x="1579" y="683"/>
                    </a:lnTo>
                    <a:lnTo>
                      <a:pt x="1579" y="683"/>
                    </a:lnTo>
                    <a:lnTo>
                      <a:pt x="1581" y="685"/>
                    </a:lnTo>
                    <a:lnTo>
                      <a:pt x="1581" y="685"/>
                    </a:lnTo>
                    <a:lnTo>
                      <a:pt x="1581" y="685"/>
                    </a:lnTo>
                    <a:lnTo>
                      <a:pt x="1582" y="685"/>
                    </a:lnTo>
                    <a:lnTo>
                      <a:pt x="1582" y="687"/>
                    </a:lnTo>
                    <a:lnTo>
                      <a:pt x="1584" y="687"/>
                    </a:lnTo>
                    <a:lnTo>
                      <a:pt x="1584" y="687"/>
                    </a:lnTo>
                    <a:lnTo>
                      <a:pt x="1586" y="689"/>
                    </a:lnTo>
                    <a:lnTo>
                      <a:pt x="1586" y="689"/>
                    </a:lnTo>
                    <a:lnTo>
                      <a:pt x="1588" y="689"/>
                    </a:lnTo>
                    <a:lnTo>
                      <a:pt x="1590" y="689"/>
                    </a:lnTo>
                    <a:lnTo>
                      <a:pt x="1590" y="689"/>
                    </a:lnTo>
                    <a:lnTo>
                      <a:pt x="1590" y="692"/>
                    </a:lnTo>
                    <a:lnTo>
                      <a:pt x="1591" y="692"/>
                    </a:lnTo>
                    <a:lnTo>
                      <a:pt x="1593" y="692"/>
                    </a:lnTo>
                    <a:lnTo>
                      <a:pt x="1593" y="692"/>
                    </a:lnTo>
                    <a:lnTo>
                      <a:pt x="1591" y="691"/>
                    </a:lnTo>
                    <a:lnTo>
                      <a:pt x="1591" y="691"/>
                    </a:lnTo>
                    <a:lnTo>
                      <a:pt x="1591" y="691"/>
                    </a:lnTo>
                    <a:lnTo>
                      <a:pt x="1591" y="691"/>
                    </a:lnTo>
                    <a:lnTo>
                      <a:pt x="1593" y="691"/>
                    </a:lnTo>
                    <a:lnTo>
                      <a:pt x="1593" y="689"/>
                    </a:lnTo>
                    <a:lnTo>
                      <a:pt x="1593" y="689"/>
                    </a:lnTo>
                    <a:lnTo>
                      <a:pt x="1593" y="689"/>
                    </a:lnTo>
                    <a:lnTo>
                      <a:pt x="1595" y="689"/>
                    </a:lnTo>
                    <a:lnTo>
                      <a:pt x="1595" y="689"/>
                    </a:lnTo>
                    <a:lnTo>
                      <a:pt x="1595" y="689"/>
                    </a:lnTo>
                    <a:lnTo>
                      <a:pt x="1597" y="689"/>
                    </a:lnTo>
                    <a:lnTo>
                      <a:pt x="1597" y="689"/>
                    </a:lnTo>
                    <a:lnTo>
                      <a:pt x="1597" y="689"/>
                    </a:lnTo>
                    <a:lnTo>
                      <a:pt x="1599" y="691"/>
                    </a:lnTo>
                    <a:lnTo>
                      <a:pt x="1599" y="691"/>
                    </a:lnTo>
                    <a:lnTo>
                      <a:pt x="1599" y="691"/>
                    </a:lnTo>
                    <a:lnTo>
                      <a:pt x="1600" y="691"/>
                    </a:lnTo>
                    <a:lnTo>
                      <a:pt x="1604" y="692"/>
                    </a:lnTo>
                    <a:lnTo>
                      <a:pt x="1604" y="694"/>
                    </a:lnTo>
                    <a:lnTo>
                      <a:pt x="1604" y="694"/>
                    </a:lnTo>
                    <a:lnTo>
                      <a:pt x="1606" y="696"/>
                    </a:lnTo>
                    <a:lnTo>
                      <a:pt x="1606" y="696"/>
                    </a:lnTo>
                    <a:lnTo>
                      <a:pt x="1606" y="698"/>
                    </a:lnTo>
                    <a:lnTo>
                      <a:pt x="1608" y="698"/>
                    </a:lnTo>
                    <a:lnTo>
                      <a:pt x="1608" y="698"/>
                    </a:lnTo>
                    <a:lnTo>
                      <a:pt x="1608" y="696"/>
                    </a:lnTo>
                    <a:lnTo>
                      <a:pt x="1608" y="696"/>
                    </a:lnTo>
                    <a:lnTo>
                      <a:pt x="1608" y="696"/>
                    </a:lnTo>
                    <a:lnTo>
                      <a:pt x="1608" y="694"/>
                    </a:lnTo>
                    <a:lnTo>
                      <a:pt x="1608" y="694"/>
                    </a:lnTo>
                    <a:lnTo>
                      <a:pt x="1608" y="692"/>
                    </a:lnTo>
                    <a:lnTo>
                      <a:pt x="1608" y="692"/>
                    </a:lnTo>
                    <a:lnTo>
                      <a:pt x="1608" y="692"/>
                    </a:lnTo>
                    <a:lnTo>
                      <a:pt x="1608" y="692"/>
                    </a:lnTo>
                    <a:lnTo>
                      <a:pt x="1610" y="692"/>
                    </a:lnTo>
                    <a:lnTo>
                      <a:pt x="1610" y="691"/>
                    </a:lnTo>
                    <a:lnTo>
                      <a:pt x="1611" y="691"/>
                    </a:lnTo>
                    <a:lnTo>
                      <a:pt x="1611" y="689"/>
                    </a:lnTo>
                    <a:lnTo>
                      <a:pt x="1613" y="689"/>
                    </a:lnTo>
                    <a:lnTo>
                      <a:pt x="1613" y="689"/>
                    </a:lnTo>
                    <a:lnTo>
                      <a:pt x="1615" y="689"/>
                    </a:lnTo>
                    <a:lnTo>
                      <a:pt x="1619" y="691"/>
                    </a:lnTo>
                    <a:lnTo>
                      <a:pt x="1620" y="691"/>
                    </a:lnTo>
                    <a:lnTo>
                      <a:pt x="1622" y="691"/>
                    </a:lnTo>
                    <a:lnTo>
                      <a:pt x="1622" y="691"/>
                    </a:lnTo>
                    <a:lnTo>
                      <a:pt x="1622" y="689"/>
                    </a:lnTo>
                    <a:lnTo>
                      <a:pt x="1624" y="689"/>
                    </a:lnTo>
                    <a:lnTo>
                      <a:pt x="1624" y="689"/>
                    </a:lnTo>
                    <a:lnTo>
                      <a:pt x="1624" y="689"/>
                    </a:lnTo>
                    <a:lnTo>
                      <a:pt x="1624" y="687"/>
                    </a:lnTo>
                    <a:lnTo>
                      <a:pt x="1624" y="687"/>
                    </a:lnTo>
                    <a:lnTo>
                      <a:pt x="1624" y="687"/>
                    </a:lnTo>
                    <a:lnTo>
                      <a:pt x="1622" y="687"/>
                    </a:lnTo>
                    <a:lnTo>
                      <a:pt x="1622" y="687"/>
                    </a:lnTo>
                    <a:lnTo>
                      <a:pt x="1620" y="687"/>
                    </a:lnTo>
                    <a:lnTo>
                      <a:pt x="1620" y="687"/>
                    </a:lnTo>
                    <a:lnTo>
                      <a:pt x="1620" y="687"/>
                    </a:lnTo>
                    <a:lnTo>
                      <a:pt x="1619" y="687"/>
                    </a:lnTo>
                    <a:lnTo>
                      <a:pt x="1619" y="687"/>
                    </a:lnTo>
                    <a:lnTo>
                      <a:pt x="1619" y="687"/>
                    </a:lnTo>
                    <a:lnTo>
                      <a:pt x="1619" y="687"/>
                    </a:lnTo>
                    <a:lnTo>
                      <a:pt x="1619" y="685"/>
                    </a:lnTo>
                    <a:lnTo>
                      <a:pt x="1619" y="685"/>
                    </a:lnTo>
                    <a:lnTo>
                      <a:pt x="1619" y="683"/>
                    </a:lnTo>
                    <a:lnTo>
                      <a:pt x="1619" y="682"/>
                    </a:lnTo>
                    <a:lnTo>
                      <a:pt x="1619" y="682"/>
                    </a:lnTo>
                    <a:lnTo>
                      <a:pt x="1619" y="680"/>
                    </a:lnTo>
                    <a:lnTo>
                      <a:pt x="1619" y="680"/>
                    </a:lnTo>
                    <a:lnTo>
                      <a:pt x="1619" y="680"/>
                    </a:lnTo>
                    <a:lnTo>
                      <a:pt x="1619" y="680"/>
                    </a:lnTo>
                    <a:lnTo>
                      <a:pt x="1619" y="678"/>
                    </a:lnTo>
                    <a:lnTo>
                      <a:pt x="1620" y="678"/>
                    </a:lnTo>
                    <a:lnTo>
                      <a:pt x="1620" y="678"/>
                    </a:lnTo>
                    <a:lnTo>
                      <a:pt x="1620" y="678"/>
                    </a:lnTo>
                    <a:lnTo>
                      <a:pt x="1620" y="678"/>
                    </a:lnTo>
                    <a:lnTo>
                      <a:pt x="1620" y="678"/>
                    </a:lnTo>
                    <a:lnTo>
                      <a:pt x="1622" y="678"/>
                    </a:lnTo>
                    <a:lnTo>
                      <a:pt x="1622" y="680"/>
                    </a:lnTo>
                    <a:lnTo>
                      <a:pt x="1622" y="680"/>
                    </a:lnTo>
                    <a:lnTo>
                      <a:pt x="1622" y="682"/>
                    </a:lnTo>
                    <a:lnTo>
                      <a:pt x="1622" y="682"/>
                    </a:lnTo>
                    <a:lnTo>
                      <a:pt x="1622" y="682"/>
                    </a:lnTo>
                    <a:lnTo>
                      <a:pt x="1624" y="682"/>
                    </a:lnTo>
                    <a:lnTo>
                      <a:pt x="1624" y="682"/>
                    </a:lnTo>
                    <a:lnTo>
                      <a:pt x="1624" y="682"/>
                    </a:lnTo>
                    <a:lnTo>
                      <a:pt x="1626" y="682"/>
                    </a:lnTo>
                    <a:lnTo>
                      <a:pt x="1626" y="682"/>
                    </a:lnTo>
                    <a:lnTo>
                      <a:pt x="1626" y="682"/>
                    </a:lnTo>
                    <a:lnTo>
                      <a:pt x="1628" y="682"/>
                    </a:lnTo>
                    <a:lnTo>
                      <a:pt x="1628" y="682"/>
                    </a:lnTo>
                    <a:lnTo>
                      <a:pt x="1629" y="682"/>
                    </a:lnTo>
                    <a:lnTo>
                      <a:pt x="1631" y="683"/>
                    </a:lnTo>
                    <a:lnTo>
                      <a:pt x="1631" y="683"/>
                    </a:lnTo>
                    <a:lnTo>
                      <a:pt x="1631" y="683"/>
                    </a:lnTo>
                    <a:lnTo>
                      <a:pt x="1631" y="683"/>
                    </a:lnTo>
                    <a:lnTo>
                      <a:pt x="1633" y="683"/>
                    </a:lnTo>
                    <a:lnTo>
                      <a:pt x="1633" y="683"/>
                    </a:lnTo>
                    <a:lnTo>
                      <a:pt x="1635" y="685"/>
                    </a:lnTo>
                    <a:lnTo>
                      <a:pt x="1635" y="685"/>
                    </a:lnTo>
                    <a:lnTo>
                      <a:pt x="1635" y="685"/>
                    </a:lnTo>
                    <a:lnTo>
                      <a:pt x="1635" y="685"/>
                    </a:lnTo>
                    <a:lnTo>
                      <a:pt x="1635" y="685"/>
                    </a:lnTo>
                    <a:lnTo>
                      <a:pt x="1637" y="685"/>
                    </a:lnTo>
                    <a:lnTo>
                      <a:pt x="1637" y="683"/>
                    </a:lnTo>
                    <a:lnTo>
                      <a:pt x="1637" y="683"/>
                    </a:lnTo>
                    <a:lnTo>
                      <a:pt x="1637" y="683"/>
                    </a:lnTo>
                    <a:lnTo>
                      <a:pt x="1637" y="683"/>
                    </a:lnTo>
                    <a:lnTo>
                      <a:pt x="1637" y="683"/>
                    </a:lnTo>
                    <a:lnTo>
                      <a:pt x="1637" y="683"/>
                    </a:lnTo>
                    <a:lnTo>
                      <a:pt x="1635" y="683"/>
                    </a:lnTo>
                    <a:lnTo>
                      <a:pt x="1635" y="682"/>
                    </a:lnTo>
                    <a:lnTo>
                      <a:pt x="1635" y="682"/>
                    </a:lnTo>
                    <a:lnTo>
                      <a:pt x="1635" y="682"/>
                    </a:lnTo>
                    <a:lnTo>
                      <a:pt x="1633" y="680"/>
                    </a:lnTo>
                    <a:lnTo>
                      <a:pt x="1633" y="680"/>
                    </a:lnTo>
                    <a:lnTo>
                      <a:pt x="1633" y="678"/>
                    </a:lnTo>
                    <a:lnTo>
                      <a:pt x="1633" y="678"/>
                    </a:lnTo>
                    <a:lnTo>
                      <a:pt x="1631" y="676"/>
                    </a:lnTo>
                    <a:lnTo>
                      <a:pt x="1631" y="676"/>
                    </a:lnTo>
                    <a:lnTo>
                      <a:pt x="1629" y="676"/>
                    </a:lnTo>
                    <a:lnTo>
                      <a:pt x="1628" y="674"/>
                    </a:lnTo>
                    <a:lnTo>
                      <a:pt x="1628" y="674"/>
                    </a:lnTo>
                    <a:lnTo>
                      <a:pt x="1628" y="674"/>
                    </a:lnTo>
                    <a:lnTo>
                      <a:pt x="1628" y="673"/>
                    </a:lnTo>
                    <a:lnTo>
                      <a:pt x="1628" y="673"/>
                    </a:lnTo>
                    <a:lnTo>
                      <a:pt x="1628" y="671"/>
                    </a:lnTo>
                    <a:lnTo>
                      <a:pt x="1628" y="671"/>
                    </a:lnTo>
                    <a:lnTo>
                      <a:pt x="1628" y="669"/>
                    </a:lnTo>
                    <a:lnTo>
                      <a:pt x="1628" y="669"/>
                    </a:lnTo>
                    <a:lnTo>
                      <a:pt x="1628" y="667"/>
                    </a:lnTo>
                    <a:lnTo>
                      <a:pt x="1628" y="667"/>
                    </a:lnTo>
                    <a:lnTo>
                      <a:pt x="1628" y="667"/>
                    </a:lnTo>
                    <a:lnTo>
                      <a:pt x="1628" y="667"/>
                    </a:lnTo>
                    <a:lnTo>
                      <a:pt x="1629" y="667"/>
                    </a:lnTo>
                    <a:lnTo>
                      <a:pt x="1629" y="667"/>
                    </a:lnTo>
                    <a:lnTo>
                      <a:pt x="1629" y="667"/>
                    </a:lnTo>
                    <a:lnTo>
                      <a:pt x="1631" y="667"/>
                    </a:lnTo>
                    <a:lnTo>
                      <a:pt x="1631" y="667"/>
                    </a:lnTo>
                    <a:lnTo>
                      <a:pt x="1631" y="667"/>
                    </a:lnTo>
                    <a:lnTo>
                      <a:pt x="1633" y="667"/>
                    </a:lnTo>
                    <a:lnTo>
                      <a:pt x="1633" y="667"/>
                    </a:lnTo>
                    <a:lnTo>
                      <a:pt x="1635" y="669"/>
                    </a:lnTo>
                    <a:lnTo>
                      <a:pt x="1635" y="669"/>
                    </a:lnTo>
                    <a:lnTo>
                      <a:pt x="1635" y="669"/>
                    </a:lnTo>
                    <a:lnTo>
                      <a:pt x="1635" y="669"/>
                    </a:lnTo>
                    <a:lnTo>
                      <a:pt x="1637" y="669"/>
                    </a:lnTo>
                    <a:lnTo>
                      <a:pt x="1637" y="669"/>
                    </a:lnTo>
                    <a:lnTo>
                      <a:pt x="1637" y="669"/>
                    </a:lnTo>
                    <a:lnTo>
                      <a:pt x="1638" y="669"/>
                    </a:lnTo>
                    <a:lnTo>
                      <a:pt x="1638" y="669"/>
                    </a:lnTo>
                    <a:lnTo>
                      <a:pt x="1638" y="669"/>
                    </a:lnTo>
                    <a:lnTo>
                      <a:pt x="1638" y="669"/>
                    </a:lnTo>
                    <a:lnTo>
                      <a:pt x="1638" y="669"/>
                    </a:lnTo>
                    <a:lnTo>
                      <a:pt x="1638" y="667"/>
                    </a:lnTo>
                    <a:lnTo>
                      <a:pt x="1638" y="667"/>
                    </a:lnTo>
                    <a:lnTo>
                      <a:pt x="1637" y="665"/>
                    </a:lnTo>
                    <a:lnTo>
                      <a:pt x="1637" y="665"/>
                    </a:lnTo>
                    <a:lnTo>
                      <a:pt x="1638" y="665"/>
                    </a:lnTo>
                    <a:lnTo>
                      <a:pt x="1638" y="665"/>
                    </a:lnTo>
                    <a:lnTo>
                      <a:pt x="1638" y="663"/>
                    </a:lnTo>
                    <a:lnTo>
                      <a:pt x="1638" y="663"/>
                    </a:lnTo>
                    <a:lnTo>
                      <a:pt x="1638" y="663"/>
                    </a:lnTo>
                    <a:lnTo>
                      <a:pt x="1638" y="663"/>
                    </a:lnTo>
                    <a:lnTo>
                      <a:pt x="1640" y="662"/>
                    </a:lnTo>
                    <a:lnTo>
                      <a:pt x="1640" y="662"/>
                    </a:lnTo>
                    <a:lnTo>
                      <a:pt x="1640" y="662"/>
                    </a:lnTo>
                    <a:lnTo>
                      <a:pt x="1640" y="660"/>
                    </a:lnTo>
                    <a:lnTo>
                      <a:pt x="1640" y="660"/>
                    </a:lnTo>
                    <a:lnTo>
                      <a:pt x="1640" y="658"/>
                    </a:lnTo>
                    <a:lnTo>
                      <a:pt x="1640" y="658"/>
                    </a:lnTo>
                    <a:lnTo>
                      <a:pt x="1640" y="658"/>
                    </a:lnTo>
                    <a:lnTo>
                      <a:pt x="1640" y="658"/>
                    </a:lnTo>
                    <a:lnTo>
                      <a:pt x="1640" y="656"/>
                    </a:lnTo>
                    <a:lnTo>
                      <a:pt x="1640" y="656"/>
                    </a:lnTo>
                    <a:lnTo>
                      <a:pt x="1642" y="656"/>
                    </a:lnTo>
                    <a:lnTo>
                      <a:pt x="1642" y="656"/>
                    </a:lnTo>
                    <a:lnTo>
                      <a:pt x="1642" y="656"/>
                    </a:lnTo>
                    <a:lnTo>
                      <a:pt x="1644" y="656"/>
                    </a:lnTo>
                    <a:lnTo>
                      <a:pt x="1644" y="656"/>
                    </a:lnTo>
                    <a:lnTo>
                      <a:pt x="1644" y="656"/>
                    </a:lnTo>
                    <a:lnTo>
                      <a:pt x="1644" y="658"/>
                    </a:lnTo>
                    <a:lnTo>
                      <a:pt x="1644" y="658"/>
                    </a:lnTo>
                    <a:lnTo>
                      <a:pt x="1646" y="658"/>
                    </a:lnTo>
                    <a:lnTo>
                      <a:pt x="1646" y="660"/>
                    </a:lnTo>
                    <a:lnTo>
                      <a:pt x="1648" y="660"/>
                    </a:lnTo>
                    <a:lnTo>
                      <a:pt x="1648" y="660"/>
                    </a:lnTo>
                    <a:lnTo>
                      <a:pt x="1648" y="662"/>
                    </a:lnTo>
                    <a:lnTo>
                      <a:pt x="1649" y="662"/>
                    </a:lnTo>
                    <a:lnTo>
                      <a:pt x="1649" y="662"/>
                    </a:lnTo>
                    <a:lnTo>
                      <a:pt x="1649" y="662"/>
                    </a:lnTo>
                    <a:lnTo>
                      <a:pt x="1649" y="663"/>
                    </a:lnTo>
                    <a:lnTo>
                      <a:pt x="1649" y="663"/>
                    </a:lnTo>
                    <a:lnTo>
                      <a:pt x="1649" y="663"/>
                    </a:lnTo>
                    <a:lnTo>
                      <a:pt x="1648" y="665"/>
                    </a:lnTo>
                    <a:lnTo>
                      <a:pt x="1648" y="665"/>
                    </a:lnTo>
                    <a:lnTo>
                      <a:pt x="1648" y="665"/>
                    </a:lnTo>
                    <a:lnTo>
                      <a:pt x="1648" y="665"/>
                    </a:lnTo>
                    <a:lnTo>
                      <a:pt x="1648" y="665"/>
                    </a:lnTo>
                    <a:lnTo>
                      <a:pt x="1648" y="667"/>
                    </a:lnTo>
                    <a:lnTo>
                      <a:pt x="1648" y="667"/>
                    </a:lnTo>
                    <a:lnTo>
                      <a:pt x="1648" y="667"/>
                    </a:lnTo>
                    <a:lnTo>
                      <a:pt x="1649" y="669"/>
                    </a:lnTo>
                    <a:lnTo>
                      <a:pt x="1649" y="669"/>
                    </a:lnTo>
                    <a:lnTo>
                      <a:pt x="1649" y="669"/>
                    </a:lnTo>
                    <a:lnTo>
                      <a:pt x="1651" y="669"/>
                    </a:lnTo>
                    <a:lnTo>
                      <a:pt x="1651" y="669"/>
                    </a:lnTo>
                    <a:lnTo>
                      <a:pt x="1651" y="669"/>
                    </a:lnTo>
                    <a:lnTo>
                      <a:pt x="1651" y="669"/>
                    </a:lnTo>
                    <a:lnTo>
                      <a:pt x="1651" y="669"/>
                    </a:lnTo>
                    <a:lnTo>
                      <a:pt x="1653" y="669"/>
                    </a:lnTo>
                    <a:lnTo>
                      <a:pt x="1653" y="667"/>
                    </a:lnTo>
                    <a:lnTo>
                      <a:pt x="1653" y="667"/>
                    </a:lnTo>
                    <a:lnTo>
                      <a:pt x="1653" y="667"/>
                    </a:lnTo>
                    <a:lnTo>
                      <a:pt x="1653" y="665"/>
                    </a:lnTo>
                    <a:lnTo>
                      <a:pt x="1653" y="665"/>
                    </a:lnTo>
                    <a:lnTo>
                      <a:pt x="1653" y="665"/>
                    </a:lnTo>
                    <a:lnTo>
                      <a:pt x="1653" y="665"/>
                    </a:lnTo>
                    <a:lnTo>
                      <a:pt x="1655" y="663"/>
                    </a:lnTo>
                    <a:lnTo>
                      <a:pt x="1655" y="663"/>
                    </a:lnTo>
                    <a:lnTo>
                      <a:pt x="1655" y="663"/>
                    </a:lnTo>
                    <a:lnTo>
                      <a:pt x="1655" y="663"/>
                    </a:lnTo>
                    <a:lnTo>
                      <a:pt x="1657" y="663"/>
                    </a:lnTo>
                    <a:lnTo>
                      <a:pt x="1657" y="663"/>
                    </a:lnTo>
                    <a:lnTo>
                      <a:pt x="1658" y="665"/>
                    </a:lnTo>
                    <a:lnTo>
                      <a:pt x="1658" y="665"/>
                    </a:lnTo>
                    <a:lnTo>
                      <a:pt x="1658" y="665"/>
                    </a:lnTo>
                    <a:lnTo>
                      <a:pt x="1660" y="667"/>
                    </a:lnTo>
                    <a:lnTo>
                      <a:pt x="1660" y="669"/>
                    </a:lnTo>
                    <a:lnTo>
                      <a:pt x="1662" y="669"/>
                    </a:lnTo>
                    <a:lnTo>
                      <a:pt x="1662" y="671"/>
                    </a:lnTo>
                    <a:lnTo>
                      <a:pt x="1662" y="671"/>
                    </a:lnTo>
                    <a:lnTo>
                      <a:pt x="1662" y="671"/>
                    </a:lnTo>
                    <a:lnTo>
                      <a:pt x="1662" y="673"/>
                    </a:lnTo>
                    <a:lnTo>
                      <a:pt x="1662" y="673"/>
                    </a:lnTo>
                    <a:lnTo>
                      <a:pt x="1662" y="673"/>
                    </a:lnTo>
                    <a:lnTo>
                      <a:pt x="1662" y="673"/>
                    </a:lnTo>
                    <a:lnTo>
                      <a:pt x="1664" y="673"/>
                    </a:lnTo>
                    <a:lnTo>
                      <a:pt x="1664" y="673"/>
                    </a:lnTo>
                    <a:lnTo>
                      <a:pt x="1664" y="673"/>
                    </a:lnTo>
                    <a:lnTo>
                      <a:pt x="1666" y="673"/>
                    </a:lnTo>
                    <a:lnTo>
                      <a:pt x="1666" y="673"/>
                    </a:lnTo>
                    <a:lnTo>
                      <a:pt x="1666" y="673"/>
                    </a:lnTo>
                    <a:lnTo>
                      <a:pt x="1666" y="673"/>
                    </a:lnTo>
                    <a:lnTo>
                      <a:pt x="1666" y="673"/>
                    </a:lnTo>
                    <a:lnTo>
                      <a:pt x="1666" y="671"/>
                    </a:lnTo>
                    <a:lnTo>
                      <a:pt x="1667" y="671"/>
                    </a:lnTo>
                    <a:lnTo>
                      <a:pt x="1667" y="671"/>
                    </a:lnTo>
                    <a:lnTo>
                      <a:pt x="1667" y="671"/>
                    </a:lnTo>
                    <a:lnTo>
                      <a:pt x="1667" y="671"/>
                    </a:lnTo>
                    <a:lnTo>
                      <a:pt x="1669" y="671"/>
                    </a:lnTo>
                    <a:lnTo>
                      <a:pt x="1669" y="671"/>
                    </a:lnTo>
                    <a:lnTo>
                      <a:pt x="1669" y="671"/>
                    </a:lnTo>
                    <a:lnTo>
                      <a:pt x="1669" y="671"/>
                    </a:lnTo>
                    <a:lnTo>
                      <a:pt x="1671" y="671"/>
                    </a:lnTo>
                    <a:lnTo>
                      <a:pt x="1671" y="671"/>
                    </a:lnTo>
                    <a:lnTo>
                      <a:pt x="1671" y="671"/>
                    </a:lnTo>
                    <a:lnTo>
                      <a:pt x="1673" y="671"/>
                    </a:lnTo>
                    <a:lnTo>
                      <a:pt x="1673" y="671"/>
                    </a:lnTo>
                    <a:lnTo>
                      <a:pt x="1673" y="673"/>
                    </a:lnTo>
                    <a:lnTo>
                      <a:pt x="1673" y="673"/>
                    </a:lnTo>
                    <a:lnTo>
                      <a:pt x="1673" y="673"/>
                    </a:lnTo>
                    <a:lnTo>
                      <a:pt x="1673" y="674"/>
                    </a:lnTo>
                    <a:lnTo>
                      <a:pt x="1673" y="674"/>
                    </a:lnTo>
                    <a:lnTo>
                      <a:pt x="1673" y="674"/>
                    </a:lnTo>
                    <a:lnTo>
                      <a:pt x="1673" y="674"/>
                    </a:lnTo>
                    <a:lnTo>
                      <a:pt x="1675" y="674"/>
                    </a:lnTo>
                    <a:lnTo>
                      <a:pt x="1675" y="676"/>
                    </a:lnTo>
                    <a:lnTo>
                      <a:pt x="1675" y="676"/>
                    </a:lnTo>
                    <a:lnTo>
                      <a:pt x="1675" y="676"/>
                    </a:lnTo>
                    <a:lnTo>
                      <a:pt x="1676" y="676"/>
                    </a:lnTo>
                    <a:lnTo>
                      <a:pt x="1676" y="678"/>
                    </a:lnTo>
                    <a:lnTo>
                      <a:pt x="1678" y="678"/>
                    </a:lnTo>
                    <a:lnTo>
                      <a:pt x="1678" y="678"/>
                    </a:lnTo>
                    <a:lnTo>
                      <a:pt x="1678" y="680"/>
                    </a:lnTo>
                    <a:lnTo>
                      <a:pt x="1678" y="680"/>
                    </a:lnTo>
                    <a:lnTo>
                      <a:pt x="1678" y="680"/>
                    </a:lnTo>
                    <a:lnTo>
                      <a:pt x="1678" y="680"/>
                    </a:lnTo>
                    <a:lnTo>
                      <a:pt x="1680" y="680"/>
                    </a:lnTo>
                    <a:lnTo>
                      <a:pt x="1680" y="682"/>
                    </a:lnTo>
                    <a:lnTo>
                      <a:pt x="1682" y="682"/>
                    </a:lnTo>
                    <a:lnTo>
                      <a:pt x="1682" y="682"/>
                    </a:lnTo>
                    <a:lnTo>
                      <a:pt x="1684" y="682"/>
                    </a:lnTo>
                    <a:lnTo>
                      <a:pt x="1684" y="682"/>
                    </a:lnTo>
                    <a:lnTo>
                      <a:pt x="1684" y="682"/>
                    </a:lnTo>
                    <a:lnTo>
                      <a:pt x="1684" y="682"/>
                    </a:lnTo>
                    <a:lnTo>
                      <a:pt x="1684" y="682"/>
                    </a:lnTo>
                    <a:lnTo>
                      <a:pt x="1685" y="682"/>
                    </a:lnTo>
                    <a:lnTo>
                      <a:pt x="1685" y="682"/>
                    </a:lnTo>
                    <a:lnTo>
                      <a:pt x="1685" y="682"/>
                    </a:lnTo>
                    <a:lnTo>
                      <a:pt x="1687" y="682"/>
                    </a:lnTo>
                    <a:lnTo>
                      <a:pt x="1687" y="680"/>
                    </a:lnTo>
                    <a:lnTo>
                      <a:pt x="1687" y="680"/>
                    </a:lnTo>
                    <a:lnTo>
                      <a:pt x="1687" y="678"/>
                    </a:lnTo>
                    <a:lnTo>
                      <a:pt x="1687" y="678"/>
                    </a:lnTo>
                    <a:lnTo>
                      <a:pt x="1687" y="676"/>
                    </a:lnTo>
                    <a:lnTo>
                      <a:pt x="1687" y="676"/>
                    </a:lnTo>
                    <a:lnTo>
                      <a:pt x="1687" y="674"/>
                    </a:lnTo>
                    <a:lnTo>
                      <a:pt x="1687" y="673"/>
                    </a:lnTo>
                    <a:lnTo>
                      <a:pt x="1685" y="671"/>
                    </a:lnTo>
                    <a:lnTo>
                      <a:pt x="1685" y="671"/>
                    </a:lnTo>
                    <a:lnTo>
                      <a:pt x="1684" y="671"/>
                    </a:lnTo>
                    <a:lnTo>
                      <a:pt x="1682" y="671"/>
                    </a:lnTo>
                    <a:lnTo>
                      <a:pt x="1682" y="671"/>
                    </a:lnTo>
                    <a:lnTo>
                      <a:pt x="1680" y="669"/>
                    </a:lnTo>
                    <a:lnTo>
                      <a:pt x="1680" y="669"/>
                    </a:lnTo>
                    <a:lnTo>
                      <a:pt x="1680" y="669"/>
                    </a:lnTo>
                    <a:lnTo>
                      <a:pt x="1680" y="669"/>
                    </a:lnTo>
                    <a:lnTo>
                      <a:pt x="1680" y="667"/>
                    </a:lnTo>
                    <a:lnTo>
                      <a:pt x="1680" y="667"/>
                    </a:lnTo>
                    <a:lnTo>
                      <a:pt x="1682" y="667"/>
                    </a:lnTo>
                    <a:lnTo>
                      <a:pt x="1682" y="667"/>
                    </a:lnTo>
                    <a:lnTo>
                      <a:pt x="1684" y="667"/>
                    </a:lnTo>
                    <a:lnTo>
                      <a:pt x="1684" y="667"/>
                    </a:lnTo>
                    <a:lnTo>
                      <a:pt x="1684" y="667"/>
                    </a:lnTo>
                    <a:lnTo>
                      <a:pt x="1684" y="667"/>
                    </a:lnTo>
                    <a:lnTo>
                      <a:pt x="1684" y="665"/>
                    </a:lnTo>
                    <a:lnTo>
                      <a:pt x="1684" y="665"/>
                    </a:lnTo>
                    <a:lnTo>
                      <a:pt x="1684" y="665"/>
                    </a:lnTo>
                    <a:lnTo>
                      <a:pt x="1684" y="663"/>
                    </a:lnTo>
                    <a:lnTo>
                      <a:pt x="1684" y="663"/>
                    </a:lnTo>
                    <a:lnTo>
                      <a:pt x="1684" y="663"/>
                    </a:lnTo>
                    <a:lnTo>
                      <a:pt x="1684" y="663"/>
                    </a:lnTo>
                    <a:lnTo>
                      <a:pt x="1684" y="663"/>
                    </a:lnTo>
                    <a:lnTo>
                      <a:pt x="1685" y="662"/>
                    </a:lnTo>
                    <a:lnTo>
                      <a:pt x="1685" y="662"/>
                    </a:lnTo>
                    <a:lnTo>
                      <a:pt x="1685" y="662"/>
                    </a:lnTo>
                    <a:lnTo>
                      <a:pt x="1687" y="662"/>
                    </a:lnTo>
                    <a:lnTo>
                      <a:pt x="1687" y="660"/>
                    </a:lnTo>
                    <a:lnTo>
                      <a:pt x="1687" y="660"/>
                    </a:lnTo>
                    <a:lnTo>
                      <a:pt x="1687" y="660"/>
                    </a:lnTo>
                    <a:lnTo>
                      <a:pt x="1687" y="660"/>
                    </a:lnTo>
                    <a:lnTo>
                      <a:pt x="1687" y="658"/>
                    </a:lnTo>
                    <a:lnTo>
                      <a:pt x="1687" y="658"/>
                    </a:lnTo>
                    <a:lnTo>
                      <a:pt x="1687" y="658"/>
                    </a:lnTo>
                    <a:lnTo>
                      <a:pt x="1687" y="658"/>
                    </a:lnTo>
                    <a:lnTo>
                      <a:pt x="1687" y="658"/>
                    </a:lnTo>
                    <a:lnTo>
                      <a:pt x="1687" y="658"/>
                    </a:lnTo>
                    <a:lnTo>
                      <a:pt x="1691" y="658"/>
                    </a:lnTo>
                    <a:lnTo>
                      <a:pt x="1691" y="658"/>
                    </a:lnTo>
                    <a:lnTo>
                      <a:pt x="1691" y="658"/>
                    </a:lnTo>
                    <a:lnTo>
                      <a:pt x="1693" y="658"/>
                    </a:lnTo>
                    <a:lnTo>
                      <a:pt x="1693" y="658"/>
                    </a:lnTo>
                    <a:lnTo>
                      <a:pt x="1695" y="660"/>
                    </a:lnTo>
                    <a:lnTo>
                      <a:pt x="1695" y="660"/>
                    </a:lnTo>
                    <a:lnTo>
                      <a:pt x="1696" y="660"/>
                    </a:lnTo>
                    <a:lnTo>
                      <a:pt x="1696" y="662"/>
                    </a:lnTo>
                    <a:lnTo>
                      <a:pt x="1698" y="662"/>
                    </a:lnTo>
                    <a:lnTo>
                      <a:pt x="1698" y="663"/>
                    </a:lnTo>
                    <a:lnTo>
                      <a:pt x="1698" y="663"/>
                    </a:lnTo>
                    <a:lnTo>
                      <a:pt x="1698" y="663"/>
                    </a:lnTo>
                    <a:lnTo>
                      <a:pt x="1698" y="663"/>
                    </a:lnTo>
                    <a:lnTo>
                      <a:pt x="1698" y="665"/>
                    </a:lnTo>
                    <a:lnTo>
                      <a:pt x="1698" y="665"/>
                    </a:lnTo>
                    <a:lnTo>
                      <a:pt x="1700" y="665"/>
                    </a:lnTo>
                    <a:lnTo>
                      <a:pt x="1700" y="665"/>
                    </a:lnTo>
                    <a:lnTo>
                      <a:pt x="1700" y="665"/>
                    </a:lnTo>
                    <a:lnTo>
                      <a:pt x="1702" y="665"/>
                    </a:lnTo>
                    <a:lnTo>
                      <a:pt x="1702" y="665"/>
                    </a:lnTo>
                    <a:lnTo>
                      <a:pt x="1704" y="665"/>
                    </a:lnTo>
                    <a:lnTo>
                      <a:pt x="1704" y="665"/>
                    </a:lnTo>
                    <a:lnTo>
                      <a:pt x="1704" y="665"/>
                    </a:lnTo>
                    <a:lnTo>
                      <a:pt x="1705" y="665"/>
                    </a:lnTo>
                    <a:lnTo>
                      <a:pt x="1705" y="663"/>
                    </a:lnTo>
                    <a:lnTo>
                      <a:pt x="1705" y="663"/>
                    </a:lnTo>
                    <a:lnTo>
                      <a:pt x="1705" y="662"/>
                    </a:lnTo>
                    <a:lnTo>
                      <a:pt x="1705" y="662"/>
                    </a:lnTo>
                    <a:lnTo>
                      <a:pt x="1705" y="662"/>
                    </a:lnTo>
                    <a:lnTo>
                      <a:pt x="1705" y="660"/>
                    </a:lnTo>
                    <a:lnTo>
                      <a:pt x="1704" y="658"/>
                    </a:lnTo>
                    <a:lnTo>
                      <a:pt x="1704" y="658"/>
                    </a:lnTo>
                    <a:lnTo>
                      <a:pt x="1704" y="658"/>
                    </a:lnTo>
                    <a:lnTo>
                      <a:pt x="1704" y="658"/>
                    </a:lnTo>
                    <a:lnTo>
                      <a:pt x="1704" y="658"/>
                    </a:lnTo>
                    <a:lnTo>
                      <a:pt x="1704" y="656"/>
                    </a:lnTo>
                    <a:lnTo>
                      <a:pt x="1705" y="656"/>
                    </a:lnTo>
                    <a:lnTo>
                      <a:pt x="1705" y="656"/>
                    </a:lnTo>
                    <a:lnTo>
                      <a:pt x="1705" y="656"/>
                    </a:lnTo>
                    <a:lnTo>
                      <a:pt x="1705" y="656"/>
                    </a:lnTo>
                    <a:lnTo>
                      <a:pt x="1707" y="656"/>
                    </a:lnTo>
                    <a:lnTo>
                      <a:pt x="1707" y="656"/>
                    </a:lnTo>
                    <a:lnTo>
                      <a:pt x="1707" y="656"/>
                    </a:lnTo>
                    <a:lnTo>
                      <a:pt x="1709" y="656"/>
                    </a:lnTo>
                    <a:lnTo>
                      <a:pt x="1709" y="656"/>
                    </a:lnTo>
                    <a:lnTo>
                      <a:pt x="1709" y="656"/>
                    </a:lnTo>
                    <a:lnTo>
                      <a:pt x="1711" y="656"/>
                    </a:lnTo>
                    <a:lnTo>
                      <a:pt x="1711" y="656"/>
                    </a:lnTo>
                    <a:lnTo>
                      <a:pt x="1711" y="656"/>
                    </a:lnTo>
                    <a:lnTo>
                      <a:pt x="1711" y="656"/>
                    </a:lnTo>
                    <a:lnTo>
                      <a:pt x="1711" y="658"/>
                    </a:lnTo>
                    <a:lnTo>
                      <a:pt x="1713" y="658"/>
                    </a:lnTo>
                    <a:lnTo>
                      <a:pt x="1713" y="658"/>
                    </a:lnTo>
                    <a:lnTo>
                      <a:pt x="1713" y="658"/>
                    </a:lnTo>
                    <a:lnTo>
                      <a:pt x="1713" y="658"/>
                    </a:lnTo>
                    <a:lnTo>
                      <a:pt x="1713" y="660"/>
                    </a:lnTo>
                    <a:lnTo>
                      <a:pt x="1714" y="660"/>
                    </a:lnTo>
                    <a:lnTo>
                      <a:pt x="1714" y="660"/>
                    </a:lnTo>
                    <a:lnTo>
                      <a:pt x="1714" y="660"/>
                    </a:lnTo>
                    <a:lnTo>
                      <a:pt x="1714" y="660"/>
                    </a:lnTo>
                    <a:lnTo>
                      <a:pt x="1714" y="660"/>
                    </a:lnTo>
                    <a:lnTo>
                      <a:pt x="1716" y="660"/>
                    </a:lnTo>
                    <a:lnTo>
                      <a:pt x="1716" y="660"/>
                    </a:lnTo>
                    <a:lnTo>
                      <a:pt x="1716" y="660"/>
                    </a:lnTo>
                    <a:lnTo>
                      <a:pt x="1716" y="660"/>
                    </a:lnTo>
                    <a:lnTo>
                      <a:pt x="1716" y="660"/>
                    </a:lnTo>
                    <a:lnTo>
                      <a:pt x="1718" y="662"/>
                    </a:lnTo>
                    <a:lnTo>
                      <a:pt x="1718" y="660"/>
                    </a:lnTo>
                    <a:lnTo>
                      <a:pt x="1718" y="660"/>
                    </a:lnTo>
                    <a:lnTo>
                      <a:pt x="1720" y="660"/>
                    </a:lnTo>
                    <a:lnTo>
                      <a:pt x="1720" y="660"/>
                    </a:lnTo>
                    <a:lnTo>
                      <a:pt x="1720" y="660"/>
                    </a:lnTo>
                    <a:lnTo>
                      <a:pt x="1720" y="658"/>
                    </a:lnTo>
                    <a:lnTo>
                      <a:pt x="1720" y="658"/>
                    </a:lnTo>
                    <a:lnTo>
                      <a:pt x="1720" y="658"/>
                    </a:lnTo>
                    <a:lnTo>
                      <a:pt x="1720" y="658"/>
                    </a:lnTo>
                    <a:lnTo>
                      <a:pt x="1720" y="658"/>
                    </a:lnTo>
                    <a:lnTo>
                      <a:pt x="1720" y="658"/>
                    </a:lnTo>
                    <a:lnTo>
                      <a:pt x="1720" y="656"/>
                    </a:lnTo>
                    <a:lnTo>
                      <a:pt x="1720" y="656"/>
                    </a:lnTo>
                    <a:lnTo>
                      <a:pt x="1720" y="656"/>
                    </a:lnTo>
                    <a:lnTo>
                      <a:pt x="1720" y="656"/>
                    </a:lnTo>
                    <a:lnTo>
                      <a:pt x="1720" y="656"/>
                    </a:lnTo>
                    <a:lnTo>
                      <a:pt x="1720" y="656"/>
                    </a:lnTo>
                    <a:lnTo>
                      <a:pt x="1720" y="656"/>
                    </a:lnTo>
                    <a:lnTo>
                      <a:pt x="1720" y="656"/>
                    </a:lnTo>
                    <a:lnTo>
                      <a:pt x="1720" y="656"/>
                    </a:lnTo>
                    <a:lnTo>
                      <a:pt x="1720" y="654"/>
                    </a:lnTo>
                    <a:lnTo>
                      <a:pt x="1720" y="654"/>
                    </a:lnTo>
                    <a:lnTo>
                      <a:pt x="1720" y="654"/>
                    </a:lnTo>
                    <a:lnTo>
                      <a:pt x="1720" y="654"/>
                    </a:lnTo>
                    <a:lnTo>
                      <a:pt x="1720" y="654"/>
                    </a:lnTo>
                    <a:lnTo>
                      <a:pt x="1720" y="654"/>
                    </a:lnTo>
                    <a:lnTo>
                      <a:pt x="1720" y="654"/>
                    </a:lnTo>
                    <a:lnTo>
                      <a:pt x="1720" y="654"/>
                    </a:lnTo>
                    <a:lnTo>
                      <a:pt x="1720" y="654"/>
                    </a:lnTo>
                    <a:lnTo>
                      <a:pt x="1720" y="654"/>
                    </a:lnTo>
                    <a:lnTo>
                      <a:pt x="1720" y="653"/>
                    </a:lnTo>
                    <a:lnTo>
                      <a:pt x="1720" y="653"/>
                    </a:lnTo>
                    <a:lnTo>
                      <a:pt x="1722" y="653"/>
                    </a:lnTo>
                    <a:lnTo>
                      <a:pt x="1722" y="653"/>
                    </a:lnTo>
                    <a:lnTo>
                      <a:pt x="1722" y="653"/>
                    </a:lnTo>
                    <a:lnTo>
                      <a:pt x="1722" y="653"/>
                    </a:lnTo>
                    <a:lnTo>
                      <a:pt x="1722" y="653"/>
                    </a:lnTo>
                    <a:lnTo>
                      <a:pt x="1722" y="653"/>
                    </a:lnTo>
                    <a:lnTo>
                      <a:pt x="1722" y="653"/>
                    </a:lnTo>
                    <a:lnTo>
                      <a:pt x="1722" y="653"/>
                    </a:lnTo>
                    <a:lnTo>
                      <a:pt x="1722" y="653"/>
                    </a:lnTo>
                    <a:lnTo>
                      <a:pt x="1723" y="653"/>
                    </a:lnTo>
                    <a:lnTo>
                      <a:pt x="1723" y="653"/>
                    </a:lnTo>
                    <a:lnTo>
                      <a:pt x="1723" y="653"/>
                    </a:lnTo>
                    <a:lnTo>
                      <a:pt x="1723" y="653"/>
                    </a:lnTo>
                    <a:lnTo>
                      <a:pt x="1723" y="651"/>
                    </a:lnTo>
                    <a:lnTo>
                      <a:pt x="1723" y="651"/>
                    </a:lnTo>
                    <a:lnTo>
                      <a:pt x="1723"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5" y="653"/>
                    </a:lnTo>
                    <a:lnTo>
                      <a:pt x="1727" y="653"/>
                    </a:lnTo>
                    <a:lnTo>
                      <a:pt x="1727" y="653"/>
                    </a:lnTo>
                    <a:lnTo>
                      <a:pt x="1727" y="653"/>
                    </a:lnTo>
                    <a:lnTo>
                      <a:pt x="1727" y="653"/>
                    </a:lnTo>
                    <a:lnTo>
                      <a:pt x="1727" y="653"/>
                    </a:lnTo>
                    <a:lnTo>
                      <a:pt x="1727" y="653"/>
                    </a:lnTo>
                    <a:lnTo>
                      <a:pt x="1727" y="653"/>
                    </a:lnTo>
                    <a:lnTo>
                      <a:pt x="1727" y="654"/>
                    </a:lnTo>
                    <a:lnTo>
                      <a:pt x="1727" y="654"/>
                    </a:lnTo>
                    <a:lnTo>
                      <a:pt x="1727" y="654"/>
                    </a:lnTo>
                    <a:lnTo>
                      <a:pt x="1727" y="654"/>
                    </a:lnTo>
                    <a:lnTo>
                      <a:pt x="1727" y="654"/>
                    </a:lnTo>
                    <a:lnTo>
                      <a:pt x="1727" y="654"/>
                    </a:lnTo>
                    <a:lnTo>
                      <a:pt x="1727" y="654"/>
                    </a:lnTo>
                    <a:lnTo>
                      <a:pt x="1729" y="654"/>
                    </a:lnTo>
                    <a:lnTo>
                      <a:pt x="1729" y="654"/>
                    </a:lnTo>
                    <a:lnTo>
                      <a:pt x="1729" y="654"/>
                    </a:lnTo>
                    <a:lnTo>
                      <a:pt x="1729" y="654"/>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6"/>
                    </a:lnTo>
                    <a:lnTo>
                      <a:pt x="1729" y="658"/>
                    </a:lnTo>
                    <a:lnTo>
                      <a:pt x="1729" y="658"/>
                    </a:lnTo>
                    <a:lnTo>
                      <a:pt x="1729" y="658"/>
                    </a:lnTo>
                    <a:lnTo>
                      <a:pt x="1729" y="658"/>
                    </a:lnTo>
                    <a:lnTo>
                      <a:pt x="1729" y="658"/>
                    </a:lnTo>
                    <a:lnTo>
                      <a:pt x="1731" y="658"/>
                    </a:lnTo>
                    <a:lnTo>
                      <a:pt x="1731" y="658"/>
                    </a:lnTo>
                    <a:lnTo>
                      <a:pt x="1731" y="658"/>
                    </a:lnTo>
                    <a:lnTo>
                      <a:pt x="1731" y="658"/>
                    </a:lnTo>
                    <a:lnTo>
                      <a:pt x="1731" y="658"/>
                    </a:lnTo>
                    <a:lnTo>
                      <a:pt x="1731" y="658"/>
                    </a:lnTo>
                    <a:lnTo>
                      <a:pt x="1731" y="660"/>
                    </a:lnTo>
                    <a:lnTo>
                      <a:pt x="1731" y="660"/>
                    </a:lnTo>
                    <a:lnTo>
                      <a:pt x="1731" y="660"/>
                    </a:lnTo>
                    <a:lnTo>
                      <a:pt x="1731" y="660"/>
                    </a:lnTo>
                    <a:lnTo>
                      <a:pt x="1731" y="660"/>
                    </a:lnTo>
                    <a:lnTo>
                      <a:pt x="1731" y="660"/>
                    </a:lnTo>
                    <a:lnTo>
                      <a:pt x="1731" y="660"/>
                    </a:lnTo>
                    <a:lnTo>
                      <a:pt x="1731" y="660"/>
                    </a:lnTo>
                    <a:lnTo>
                      <a:pt x="1731" y="660"/>
                    </a:lnTo>
                    <a:lnTo>
                      <a:pt x="1731" y="660"/>
                    </a:lnTo>
                    <a:lnTo>
                      <a:pt x="1733" y="660"/>
                    </a:lnTo>
                    <a:lnTo>
                      <a:pt x="1733" y="660"/>
                    </a:lnTo>
                    <a:lnTo>
                      <a:pt x="1733" y="660"/>
                    </a:lnTo>
                    <a:lnTo>
                      <a:pt x="1733" y="662"/>
                    </a:lnTo>
                    <a:lnTo>
                      <a:pt x="1733" y="662"/>
                    </a:lnTo>
                    <a:lnTo>
                      <a:pt x="1733" y="662"/>
                    </a:lnTo>
                    <a:lnTo>
                      <a:pt x="1733" y="662"/>
                    </a:lnTo>
                    <a:lnTo>
                      <a:pt x="1734" y="662"/>
                    </a:lnTo>
                    <a:lnTo>
                      <a:pt x="1734" y="662"/>
                    </a:lnTo>
                    <a:lnTo>
                      <a:pt x="1734" y="662"/>
                    </a:lnTo>
                    <a:lnTo>
                      <a:pt x="1734" y="662"/>
                    </a:lnTo>
                    <a:lnTo>
                      <a:pt x="1734" y="662"/>
                    </a:lnTo>
                    <a:lnTo>
                      <a:pt x="1734" y="662"/>
                    </a:lnTo>
                    <a:lnTo>
                      <a:pt x="1734" y="662"/>
                    </a:lnTo>
                    <a:lnTo>
                      <a:pt x="1734" y="662"/>
                    </a:lnTo>
                    <a:lnTo>
                      <a:pt x="1736" y="662"/>
                    </a:lnTo>
                    <a:lnTo>
                      <a:pt x="1736" y="660"/>
                    </a:lnTo>
                    <a:lnTo>
                      <a:pt x="1736" y="660"/>
                    </a:lnTo>
                    <a:lnTo>
                      <a:pt x="1736" y="660"/>
                    </a:lnTo>
                    <a:lnTo>
                      <a:pt x="1736" y="660"/>
                    </a:lnTo>
                    <a:lnTo>
                      <a:pt x="1736" y="660"/>
                    </a:lnTo>
                    <a:lnTo>
                      <a:pt x="1736" y="660"/>
                    </a:lnTo>
                    <a:lnTo>
                      <a:pt x="1736" y="660"/>
                    </a:lnTo>
                    <a:lnTo>
                      <a:pt x="1738" y="660"/>
                    </a:lnTo>
                    <a:lnTo>
                      <a:pt x="1738" y="660"/>
                    </a:lnTo>
                    <a:lnTo>
                      <a:pt x="1738" y="660"/>
                    </a:lnTo>
                    <a:lnTo>
                      <a:pt x="1738" y="660"/>
                    </a:lnTo>
                    <a:lnTo>
                      <a:pt x="1738" y="658"/>
                    </a:lnTo>
                    <a:lnTo>
                      <a:pt x="1738" y="658"/>
                    </a:lnTo>
                    <a:lnTo>
                      <a:pt x="1738" y="658"/>
                    </a:lnTo>
                    <a:lnTo>
                      <a:pt x="1738" y="658"/>
                    </a:lnTo>
                    <a:lnTo>
                      <a:pt x="1738" y="658"/>
                    </a:lnTo>
                    <a:lnTo>
                      <a:pt x="1738" y="658"/>
                    </a:lnTo>
                    <a:lnTo>
                      <a:pt x="1738" y="658"/>
                    </a:lnTo>
                    <a:lnTo>
                      <a:pt x="1738"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6"/>
                    </a:lnTo>
                    <a:lnTo>
                      <a:pt x="1740" y="654"/>
                    </a:lnTo>
                    <a:lnTo>
                      <a:pt x="1740" y="654"/>
                    </a:lnTo>
                    <a:lnTo>
                      <a:pt x="1740" y="654"/>
                    </a:lnTo>
                    <a:lnTo>
                      <a:pt x="1740" y="654"/>
                    </a:lnTo>
                    <a:lnTo>
                      <a:pt x="1740" y="654"/>
                    </a:lnTo>
                    <a:lnTo>
                      <a:pt x="1740" y="654"/>
                    </a:lnTo>
                    <a:lnTo>
                      <a:pt x="1740" y="654"/>
                    </a:lnTo>
                    <a:lnTo>
                      <a:pt x="1742" y="654"/>
                    </a:lnTo>
                    <a:lnTo>
                      <a:pt x="1742" y="654"/>
                    </a:lnTo>
                    <a:lnTo>
                      <a:pt x="1742" y="654"/>
                    </a:lnTo>
                    <a:lnTo>
                      <a:pt x="1742" y="654"/>
                    </a:lnTo>
                    <a:lnTo>
                      <a:pt x="1742" y="654"/>
                    </a:lnTo>
                    <a:lnTo>
                      <a:pt x="1743" y="654"/>
                    </a:lnTo>
                    <a:lnTo>
                      <a:pt x="1743" y="654"/>
                    </a:lnTo>
                    <a:lnTo>
                      <a:pt x="1743" y="654"/>
                    </a:lnTo>
                    <a:lnTo>
                      <a:pt x="1743" y="654"/>
                    </a:lnTo>
                    <a:lnTo>
                      <a:pt x="1743" y="654"/>
                    </a:lnTo>
                    <a:lnTo>
                      <a:pt x="1743" y="654"/>
                    </a:lnTo>
                    <a:lnTo>
                      <a:pt x="1743" y="656"/>
                    </a:lnTo>
                    <a:lnTo>
                      <a:pt x="1743" y="656"/>
                    </a:lnTo>
                    <a:lnTo>
                      <a:pt x="1745" y="656"/>
                    </a:lnTo>
                    <a:lnTo>
                      <a:pt x="1745" y="656"/>
                    </a:lnTo>
                    <a:lnTo>
                      <a:pt x="1745" y="656"/>
                    </a:lnTo>
                    <a:lnTo>
                      <a:pt x="1745" y="656"/>
                    </a:lnTo>
                    <a:lnTo>
                      <a:pt x="1743" y="656"/>
                    </a:lnTo>
                    <a:lnTo>
                      <a:pt x="1743" y="656"/>
                    </a:lnTo>
                    <a:lnTo>
                      <a:pt x="1743" y="656"/>
                    </a:lnTo>
                    <a:lnTo>
                      <a:pt x="1743" y="656"/>
                    </a:lnTo>
                    <a:lnTo>
                      <a:pt x="1743" y="656"/>
                    </a:lnTo>
                    <a:lnTo>
                      <a:pt x="1743" y="656"/>
                    </a:lnTo>
                    <a:lnTo>
                      <a:pt x="1743" y="656"/>
                    </a:lnTo>
                    <a:lnTo>
                      <a:pt x="1743"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5" y="658"/>
                    </a:lnTo>
                    <a:lnTo>
                      <a:pt x="1747" y="658"/>
                    </a:lnTo>
                    <a:lnTo>
                      <a:pt x="1747" y="658"/>
                    </a:lnTo>
                    <a:lnTo>
                      <a:pt x="1747" y="658"/>
                    </a:lnTo>
                    <a:lnTo>
                      <a:pt x="1747" y="658"/>
                    </a:lnTo>
                    <a:lnTo>
                      <a:pt x="1747" y="658"/>
                    </a:lnTo>
                    <a:lnTo>
                      <a:pt x="1747" y="658"/>
                    </a:lnTo>
                    <a:lnTo>
                      <a:pt x="1747" y="658"/>
                    </a:lnTo>
                    <a:lnTo>
                      <a:pt x="1749" y="658"/>
                    </a:lnTo>
                    <a:lnTo>
                      <a:pt x="1749" y="658"/>
                    </a:lnTo>
                    <a:lnTo>
                      <a:pt x="1749" y="658"/>
                    </a:lnTo>
                    <a:lnTo>
                      <a:pt x="1749" y="658"/>
                    </a:lnTo>
                    <a:lnTo>
                      <a:pt x="1749" y="658"/>
                    </a:lnTo>
                    <a:lnTo>
                      <a:pt x="1749" y="658"/>
                    </a:lnTo>
                    <a:lnTo>
                      <a:pt x="1749" y="658"/>
                    </a:lnTo>
                    <a:lnTo>
                      <a:pt x="1751" y="658"/>
                    </a:lnTo>
                    <a:lnTo>
                      <a:pt x="1751" y="658"/>
                    </a:lnTo>
                    <a:lnTo>
                      <a:pt x="1751" y="658"/>
                    </a:lnTo>
                    <a:lnTo>
                      <a:pt x="1751" y="658"/>
                    </a:lnTo>
                    <a:lnTo>
                      <a:pt x="1751" y="658"/>
                    </a:lnTo>
                    <a:lnTo>
                      <a:pt x="1751" y="658"/>
                    </a:lnTo>
                    <a:lnTo>
                      <a:pt x="1751" y="658"/>
                    </a:lnTo>
                    <a:lnTo>
                      <a:pt x="1751" y="658"/>
                    </a:lnTo>
                    <a:lnTo>
                      <a:pt x="1751"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58"/>
                    </a:lnTo>
                    <a:lnTo>
                      <a:pt x="1752" y="660"/>
                    </a:lnTo>
                    <a:lnTo>
                      <a:pt x="1752" y="660"/>
                    </a:lnTo>
                    <a:lnTo>
                      <a:pt x="1754" y="660"/>
                    </a:lnTo>
                    <a:lnTo>
                      <a:pt x="1754" y="660"/>
                    </a:lnTo>
                    <a:lnTo>
                      <a:pt x="1754" y="660"/>
                    </a:lnTo>
                    <a:lnTo>
                      <a:pt x="1754" y="660"/>
                    </a:lnTo>
                    <a:lnTo>
                      <a:pt x="1754" y="660"/>
                    </a:lnTo>
                    <a:lnTo>
                      <a:pt x="1754" y="660"/>
                    </a:lnTo>
                    <a:lnTo>
                      <a:pt x="1754" y="660"/>
                    </a:lnTo>
                    <a:lnTo>
                      <a:pt x="1754" y="660"/>
                    </a:lnTo>
                    <a:lnTo>
                      <a:pt x="1754" y="660"/>
                    </a:lnTo>
                    <a:lnTo>
                      <a:pt x="1754" y="660"/>
                    </a:lnTo>
                    <a:lnTo>
                      <a:pt x="1754" y="662"/>
                    </a:lnTo>
                    <a:lnTo>
                      <a:pt x="1756" y="662"/>
                    </a:lnTo>
                    <a:lnTo>
                      <a:pt x="1756" y="662"/>
                    </a:lnTo>
                    <a:lnTo>
                      <a:pt x="1756" y="662"/>
                    </a:lnTo>
                    <a:lnTo>
                      <a:pt x="1756" y="662"/>
                    </a:lnTo>
                    <a:lnTo>
                      <a:pt x="1756" y="662"/>
                    </a:lnTo>
                    <a:lnTo>
                      <a:pt x="1756" y="662"/>
                    </a:lnTo>
                    <a:lnTo>
                      <a:pt x="1756" y="662"/>
                    </a:lnTo>
                    <a:lnTo>
                      <a:pt x="1756" y="662"/>
                    </a:lnTo>
                    <a:lnTo>
                      <a:pt x="1756" y="662"/>
                    </a:lnTo>
                    <a:lnTo>
                      <a:pt x="1756" y="663"/>
                    </a:lnTo>
                    <a:lnTo>
                      <a:pt x="1756" y="663"/>
                    </a:lnTo>
                    <a:lnTo>
                      <a:pt x="1756" y="663"/>
                    </a:lnTo>
                    <a:lnTo>
                      <a:pt x="1756" y="663"/>
                    </a:lnTo>
                    <a:lnTo>
                      <a:pt x="1756" y="663"/>
                    </a:lnTo>
                    <a:lnTo>
                      <a:pt x="1758" y="663"/>
                    </a:lnTo>
                    <a:lnTo>
                      <a:pt x="1758" y="663"/>
                    </a:lnTo>
                    <a:lnTo>
                      <a:pt x="1758" y="663"/>
                    </a:lnTo>
                    <a:lnTo>
                      <a:pt x="1758" y="663"/>
                    </a:lnTo>
                    <a:lnTo>
                      <a:pt x="1758" y="665"/>
                    </a:lnTo>
                    <a:lnTo>
                      <a:pt x="1758" y="665"/>
                    </a:lnTo>
                    <a:lnTo>
                      <a:pt x="1758" y="665"/>
                    </a:lnTo>
                    <a:lnTo>
                      <a:pt x="1758" y="665"/>
                    </a:lnTo>
                    <a:lnTo>
                      <a:pt x="1758" y="665"/>
                    </a:lnTo>
                    <a:lnTo>
                      <a:pt x="1758" y="665"/>
                    </a:lnTo>
                    <a:lnTo>
                      <a:pt x="1758" y="665"/>
                    </a:lnTo>
                    <a:lnTo>
                      <a:pt x="1758" y="665"/>
                    </a:lnTo>
                    <a:lnTo>
                      <a:pt x="1760" y="665"/>
                    </a:lnTo>
                    <a:lnTo>
                      <a:pt x="1760" y="665"/>
                    </a:lnTo>
                    <a:lnTo>
                      <a:pt x="1760" y="667"/>
                    </a:lnTo>
                    <a:lnTo>
                      <a:pt x="1760" y="667"/>
                    </a:lnTo>
                    <a:lnTo>
                      <a:pt x="1760" y="667"/>
                    </a:lnTo>
                    <a:lnTo>
                      <a:pt x="1760" y="667"/>
                    </a:lnTo>
                    <a:lnTo>
                      <a:pt x="1760" y="667"/>
                    </a:lnTo>
                    <a:lnTo>
                      <a:pt x="1760" y="667"/>
                    </a:lnTo>
                    <a:lnTo>
                      <a:pt x="1760" y="667"/>
                    </a:lnTo>
                    <a:lnTo>
                      <a:pt x="1760" y="667"/>
                    </a:lnTo>
                    <a:lnTo>
                      <a:pt x="1761" y="667"/>
                    </a:lnTo>
                    <a:lnTo>
                      <a:pt x="1761" y="667"/>
                    </a:lnTo>
                    <a:lnTo>
                      <a:pt x="1761" y="667"/>
                    </a:lnTo>
                    <a:lnTo>
                      <a:pt x="1761" y="667"/>
                    </a:lnTo>
                    <a:lnTo>
                      <a:pt x="1761" y="667"/>
                    </a:lnTo>
                    <a:lnTo>
                      <a:pt x="1761" y="667"/>
                    </a:lnTo>
                    <a:lnTo>
                      <a:pt x="1761" y="667"/>
                    </a:lnTo>
                    <a:lnTo>
                      <a:pt x="1761" y="667"/>
                    </a:lnTo>
                    <a:lnTo>
                      <a:pt x="1763" y="667"/>
                    </a:lnTo>
                    <a:lnTo>
                      <a:pt x="1763" y="667"/>
                    </a:lnTo>
                    <a:lnTo>
                      <a:pt x="1763" y="667"/>
                    </a:lnTo>
                    <a:lnTo>
                      <a:pt x="1763" y="667"/>
                    </a:lnTo>
                    <a:lnTo>
                      <a:pt x="1763" y="667"/>
                    </a:lnTo>
                    <a:lnTo>
                      <a:pt x="1763" y="667"/>
                    </a:lnTo>
                    <a:lnTo>
                      <a:pt x="1763" y="667"/>
                    </a:lnTo>
                    <a:lnTo>
                      <a:pt x="1763" y="667"/>
                    </a:lnTo>
                    <a:lnTo>
                      <a:pt x="1765" y="667"/>
                    </a:lnTo>
                    <a:lnTo>
                      <a:pt x="1765" y="667"/>
                    </a:lnTo>
                    <a:lnTo>
                      <a:pt x="1765" y="667"/>
                    </a:lnTo>
                    <a:lnTo>
                      <a:pt x="1765" y="667"/>
                    </a:lnTo>
                    <a:lnTo>
                      <a:pt x="1765" y="667"/>
                    </a:lnTo>
                    <a:lnTo>
                      <a:pt x="1765" y="667"/>
                    </a:lnTo>
                    <a:lnTo>
                      <a:pt x="1765" y="667"/>
                    </a:lnTo>
                    <a:lnTo>
                      <a:pt x="1765" y="667"/>
                    </a:lnTo>
                    <a:lnTo>
                      <a:pt x="1765" y="667"/>
                    </a:lnTo>
                    <a:lnTo>
                      <a:pt x="1767" y="667"/>
                    </a:lnTo>
                    <a:lnTo>
                      <a:pt x="1767" y="667"/>
                    </a:lnTo>
                    <a:lnTo>
                      <a:pt x="1767" y="669"/>
                    </a:lnTo>
                    <a:lnTo>
                      <a:pt x="1767" y="669"/>
                    </a:lnTo>
                    <a:lnTo>
                      <a:pt x="1767" y="669"/>
                    </a:lnTo>
                    <a:lnTo>
                      <a:pt x="1767" y="669"/>
                    </a:lnTo>
                    <a:lnTo>
                      <a:pt x="1767" y="669"/>
                    </a:lnTo>
                    <a:lnTo>
                      <a:pt x="1767" y="669"/>
                    </a:lnTo>
                    <a:lnTo>
                      <a:pt x="1767" y="669"/>
                    </a:lnTo>
                    <a:lnTo>
                      <a:pt x="1769" y="669"/>
                    </a:lnTo>
                    <a:lnTo>
                      <a:pt x="1769" y="669"/>
                    </a:lnTo>
                    <a:lnTo>
                      <a:pt x="1769" y="671"/>
                    </a:lnTo>
                    <a:lnTo>
                      <a:pt x="1769" y="671"/>
                    </a:lnTo>
                    <a:lnTo>
                      <a:pt x="1770" y="671"/>
                    </a:lnTo>
                    <a:lnTo>
                      <a:pt x="1770" y="671"/>
                    </a:lnTo>
                    <a:lnTo>
                      <a:pt x="1770" y="671"/>
                    </a:lnTo>
                    <a:lnTo>
                      <a:pt x="1770" y="671"/>
                    </a:lnTo>
                    <a:lnTo>
                      <a:pt x="1770" y="671"/>
                    </a:lnTo>
                    <a:lnTo>
                      <a:pt x="1770" y="671"/>
                    </a:lnTo>
                    <a:lnTo>
                      <a:pt x="1770" y="671"/>
                    </a:lnTo>
                    <a:lnTo>
                      <a:pt x="1770" y="671"/>
                    </a:lnTo>
                    <a:lnTo>
                      <a:pt x="1770" y="671"/>
                    </a:lnTo>
                    <a:lnTo>
                      <a:pt x="1770" y="671"/>
                    </a:lnTo>
                    <a:lnTo>
                      <a:pt x="1772" y="671"/>
                    </a:lnTo>
                    <a:lnTo>
                      <a:pt x="1772" y="671"/>
                    </a:lnTo>
                    <a:lnTo>
                      <a:pt x="1772" y="671"/>
                    </a:lnTo>
                    <a:lnTo>
                      <a:pt x="1772" y="671"/>
                    </a:lnTo>
                    <a:lnTo>
                      <a:pt x="1772" y="671"/>
                    </a:lnTo>
                    <a:lnTo>
                      <a:pt x="1772" y="671"/>
                    </a:lnTo>
                    <a:lnTo>
                      <a:pt x="1774" y="671"/>
                    </a:lnTo>
                    <a:lnTo>
                      <a:pt x="1774" y="671"/>
                    </a:lnTo>
                    <a:lnTo>
                      <a:pt x="1774" y="671"/>
                    </a:lnTo>
                    <a:lnTo>
                      <a:pt x="1774" y="671"/>
                    </a:lnTo>
                    <a:lnTo>
                      <a:pt x="1774" y="671"/>
                    </a:lnTo>
                    <a:lnTo>
                      <a:pt x="1774" y="671"/>
                    </a:lnTo>
                    <a:lnTo>
                      <a:pt x="1774" y="671"/>
                    </a:lnTo>
                    <a:lnTo>
                      <a:pt x="1776" y="671"/>
                    </a:lnTo>
                    <a:lnTo>
                      <a:pt x="1776" y="671"/>
                    </a:lnTo>
                    <a:lnTo>
                      <a:pt x="1776" y="671"/>
                    </a:lnTo>
                    <a:lnTo>
                      <a:pt x="1776" y="671"/>
                    </a:lnTo>
                    <a:lnTo>
                      <a:pt x="1776" y="671"/>
                    </a:lnTo>
                    <a:lnTo>
                      <a:pt x="1776" y="671"/>
                    </a:lnTo>
                    <a:lnTo>
                      <a:pt x="1778" y="671"/>
                    </a:lnTo>
                    <a:lnTo>
                      <a:pt x="1778" y="671"/>
                    </a:lnTo>
                    <a:lnTo>
                      <a:pt x="1778" y="671"/>
                    </a:lnTo>
                    <a:lnTo>
                      <a:pt x="1778" y="671"/>
                    </a:lnTo>
                    <a:lnTo>
                      <a:pt x="1778" y="671"/>
                    </a:lnTo>
                    <a:lnTo>
                      <a:pt x="1778" y="671"/>
                    </a:lnTo>
                    <a:lnTo>
                      <a:pt x="1778" y="673"/>
                    </a:lnTo>
                    <a:lnTo>
                      <a:pt x="1778" y="673"/>
                    </a:lnTo>
                    <a:lnTo>
                      <a:pt x="1778" y="673"/>
                    </a:lnTo>
                    <a:lnTo>
                      <a:pt x="1778" y="673"/>
                    </a:lnTo>
                    <a:lnTo>
                      <a:pt x="1778" y="673"/>
                    </a:lnTo>
                    <a:lnTo>
                      <a:pt x="1778" y="674"/>
                    </a:lnTo>
                    <a:lnTo>
                      <a:pt x="1778" y="674"/>
                    </a:lnTo>
                    <a:lnTo>
                      <a:pt x="1778" y="676"/>
                    </a:lnTo>
                    <a:lnTo>
                      <a:pt x="1778" y="676"/>
                    </a:lnTo>
                    <a:lnTo>
                      <a:pt x="1778" y="676"/>
                    </a:lnTo>
                    <a:lnTo>
                      <a:pt x="1778" y="676"/>
                    </a:lnTo>
                    <a:lnTo>
                      <a:pt x="1778" y="676"/>
                    </a:lnTo>
                    <a:lnTo>
                      <a:pt x="1778" y="676"/>
                    </a:lnTo>
                    <a:lnTo>
                      <a:pt x="1778" y="676"/>
                    </a:lnTo>
                    <a:lnTo>
                      <a:pt x="1778" y="676"/>
                    </a:lnTo>
                    <a:lnTo>
                      <a:pt x="1780" y="676"/>
                    </a:lnTo>
                    <a:lnTo>
                      <a:pt x="1780" y="676"/>
                    </a:lnTo>
                    <a:lnTo>
                      <a:pt x="1780" y="676"/>
                    </a:lnTo>
                    <a:lnTo>
                      <a:pt x="1781" y="676"/>
                    </a:lnTo>
                    <a:lnTo>
                      <a:pt x="1781" y="676"/>
                    </a:lnTo>
                    <a:lnTo>
                      <a:pt x="1781" y="676"/>
                    </a:lnTo>
                    <a:lnTo>
                      <a:pt x="1781" y="676"/>
                    </a:lnTo>
                    <a:lnTo>
                      <a:pt x="1781" y="678"/>
                    </a:lnTo>
                    <a:lnTo>
                      <a:pt x="1781" y="678"/>
                    </a:lnTo>
                    <a:lnTo>
                      <a:pt x="1783" y="678"/>
                    </a:lnTo>
                    <a:lnTo>
                      <a:pt x="1783" y="678"/>
                    </a:lnTo>
                    <a:lnTo>
                      <a:pt x="1783" y="678"/>
                    </a:lnTo>
                    <a:lnTo>
                      <a:pt x="1783" y="678"/>
                    </a:lnTo>
                    <a:lnTo>
                      <a:pt x="1783" y="678"/>
                    </a:lnTo>
                    <a:lnTo>
                      <a:pt x="1783" y="678"/>
                    </a:lnTo>
                    <a:lnTo>
                      <a:pt x="1785" y="678"/>
                    </a:lnTo>
                    <a:lnTo>
                      <a:pt x="1785" y="678"/>
                    </a:lnTo>
                    <a:lnTo>
                      <a:pt x="1785" y="678"/>
                    </a:lnTo>
                    <a:lnTo>
                      <a:pt x="1785" y="678"/>
                    </a:lnTo>
                    <a:lnTo>
                      <a:pt x="1785" y="678"/>
                    </a:lnTo>
                    <a:lnTo>
                      <a:pt x="1787" y="678"/>
                    </a:lnTo>
                    <a:lnTo>
                      <a:pt x="1787" y="678"/>
                    </a:lnTo>
                    <a:lnTo>
                      <a:pt x="1787" y="678"/>
                    </a:lnTo>
                    <a:lnTo>
                      <a:pt x="1787" y="678"/>
                    </a:lnTo>
                    <a:lnTo>
                      <a:pt x="1787" y="678"/>
                    </a:lnTo>
                    <a:lnTo>
                      <a:pt x="1787" y="678"/>
                    </a:lnTo>
                    <a:lnTo>
                      <a:pt x="1787" y="678"/>
                    </a:lnTo>
                    <a:lnTo>
                      <a:pt x="1787" y="678"/>
                    </a:lnTo>
                    <a:lnTo>
                      <a:pt x="1789" y="676"/>
                    </a:lnTo>
                    <a:lnTo>
                      <a:pt x="1789" y="676"/>
                    </a:lnTo>
                    <a:lnTo>
                      <a:pt x="1790" y="678"/>
                    </a:lnTo>
                    <a:lnTo>
                      <a:pt x="1790" y="676"/>
                    </a:lnTo>
                    <a:lnTo>
                      <a:pt x="1790" y="676"/>
                    </a:lnTo>
                    <a:lnTo>
                      <a:pt x="1790" y="676"/>
                    </a:lnTo>
                    <a:lnTo>
                      <a:pt x="1790" y="676"/>
                    </a:lnTo>
                    <a:lnTo>
                      <a:pt x="1790" y="676"/>
                    </a:lnTo>
                    <a:lnTo>
                      <a:pt x="1792" y="676"/>
                    </a:lnTo>
                    <a:lnTo>
                      <a:pt x="1792" y="676"/>
                    </a:lnTo>
                    <a:lnTo>
                      <a:pt x="1792" y="678"/>
                    </a:lnTo>
                    <a:lnTo>
                      <a:pt x="1792" y="676"/>
                    </a:lnTo>
                    <a:lnTo>
                      <a:pt x="1792" y="676"/>
                    </a:lnTo>
                    <a:lnTo>
                      <a:pt x="1792" y="678"/>
                    </a:lnTo>
                    <a:lnTo>
                      <a:pt x="1794" y="678"/>
                    </a:lnTo>
                    <a:lnTo>
                      <a:pt x="1794" y="678"/>
                    </a:lnTo>
                    <a:lnTo>
                      <a:pt x="1794" y="678"/>
                    </a:lnTo>
                    <a:lnTo>
                      <a:pt x="1794" y="676"/>
                    </a:lnTo>
                    <a:lnTo>
                      <a:pt x="1794" y="676"/>
                    </a:lnTo>
                    <a:lnTo>
                      <a:pt x="1796" y="676"/>
                    </a:lnTo>
                    <a:lnTo>
                      <a:pt x="1796" y="676"/>
                    </a:lnTo>
                    <a:lnTo>
                      <a:pt x="1796" y="676"/>
                    </a:lnTo>
                    <a:lnTo>
                      <a:pt x="1796" y="676"/>
                    </a:lnTo>
                    <a:lnTo>
                      <a:pt x="1796" y="676"/>
                    </a:lnTo>
                    <a:lnTo>
                      <a:pt x="1798" y="676"/>
                    </a:lnTo>
                    <a:lnTo>
                      <a:pt x="1798" y="676"/>
                    </a:lnTo>
                    <a:lnTo>
                      <a:pt x="1798" y="676"/>
                    </a:lnTo>
                    <a:lnTo>
                      <a:pt x="1798" y="676"/>
                    </a:lnTo>
                    <a:lnTo>
                      <a:pt x="1798" y="678"/>
                    </a:lnTo>
                    <a:lnTo>
                      <a:pt x="1798" y="678"/>
                    </a:lnTo>
                    <a:lnTo>
                      <a:pt x="1799" y="678"/>
                    </a:lnTo>
                    <a:lnTo>
                      <a:pt x="1799" y="678"/>
                    </a:lnTo>
                    <a:lnTo>
                      <a:pt x="1799" y="678"/>
                    </a:lnTo>
                    <a:lnTo>
                      <a:pt x="1799" y="678"/>
                    </a:lnTo>
                    <a:lnTo>
                      <a:pt x="1799" y="678"/>
                    </a:lnTo>
                    <a:lnTo>
                      <a:pt x="1799" y="678"/>
                    </a:lnTo>
                    <a:lnTo>
                      <a:pt x="1803" y="678"/>
                    </a:lnTo>
                    <a:lnTo>
                      <a:pt x="1803" y="678"/>
                    </a:lnTo>
                    <a:lnTo>
                      <a:pt x="1803" y="678"/>
                    </a:lnTo>
                    <a:lnTo>
                      <a:pt x="1803" y="678"/>
                    </a:lnTo>
                    <a:lnTo>
                      <a:pt x="1803" y="678"/>
                    </a:lnTo>
                    <a:lnTo>
                      <a:pt x="1805" y="680"/>
                    </a:lnTo>
                    <a:lnTo>
                      <a:pt x="1805" y="680"/>
                    </a:lnTo>
                    <a:lnTo>
                      <a:pt x="1805" y="680"/>
                    </a:lnTo>
                    <a:lnTo>
                      <a:pt x="1805" y="680"/>
                    </a:lnTo>
                    <a:lnTo>
                      <a:pt x="1805" y="678"/>
                    </a:lnTo>
                    <a:lnTo>
                      <a:pt x="1807" y="678"/>
                    </a:lnTo>
                    <a:lnTo>
                      <a:pt x="1807" y="678"/>
                    </a:lnTo>
                    <a:lnTo>
                      <a:pt x="1807" y="678"/>
                    </a:lnTo>
                    <a:lnTo>
                      <a:pt x="1807" y="678"/>
                    </a:lnTo>
                    <a:lnTo>
                      <a:pt x="1807" y="678"/>
                    </a:lnTo>
                    <a:lnTo>
                      <a:pt x="1807" y="678"/>
                    </a:lnTo>
                    <a:lnTo>
                      <a:pt x="1808" y="678"/>
                    </a:lnTo>
                    <a:lnTo>
                      <a:pt x="1808" y="678"/>
                    </a:lnTo>
                    <a:lnTo>
                      <a:pt x="1808" y="678"/>
                    </a:lnTo>
                    <a:lnTo>
                      <a:pt x="1808" y="678"/>
                    </a:lnTo>
                    <a:lnTo>
                      <a:pt x="1808" y="678"/>
                    </a:lnTo>
                    <a:lnTo>
                      <a:pt x="1808" y="678"/>
                    </a:lnTo>
                    <a:lnTo>
                      <a:pt x="1808" y="678"/>
                    </a:lnTo>
                    <a:lnTo>
                      <a:pt x="1808" y="678"/>
                    </a:lnTo>
                    <a:lnTo>
                      <a:pt x="1808" y="678"/>
                    </a:lnTo>
                    <a:lnTo>
                      <a:pt x="1808" y="676"/>
                    </a:lnTo>
                    <a:lnTo>
                      <a:pt x="1808" y="676"/>
                    </a:lnTo>
                    <a:lnTo>
                      <a:pt x="1808" y="676"/>
                    </a:lnTo>
                    <a:lnTo>
                      <a:pt x="1808" y="676"/>
                    </a:lnTo>
                    <a:lnTo>
                      <a:pt x="1808" y="676"/>
                    </a:lnTo>
                    <a:lnTo>
                      <a:pt x="1808" y="676"/>
                    </a:lnTo>
                    <a:lnTo>
                      <a:pt x="1808" y="676"/>
                    </a:lnTo>
                    <a:lnTo>
                      <a:pt x="1810" y="676"/>
                    </a:lnTo>
                    <a:lnTo>
                      <a:pt x="1810" y="674"/>
                    </a:lnTo>
                    <a:lnTo>
                      <a:pt x="1810" y="674"/>
                    </a:lnTo>
                    <a:lnTo>
                      <a:pt x="1810" y="674"/>
                    </a:lnTo>
                    <a:lnTo>
                      <a:pt x="1810" y="674"/>
                    </a:lnTo>
                    <a:lnTo>
                      <a:pt x="1810" y="674"/>
                    </a:lnTo>
                    <a:lnTo>
                      <a:pt x="1810" y="674"/>
                    </a:lnTo>
                    <a:lnTo>
                      <a:pt x="1810" y="673"/>
                    </a:lnTo>
                    <a:lnTo>
                      <a:pt x="1810" y="673"/>
                    </a:lnTo>
                    <a:lnTo>
                      <a:pt x="1812" y="673"/>
                    </a:lnTo>
                    <a:lnTo>
                      <a:pt x="1812" y="673"/>
                    </a:lnTo>
                    <a:lnTo>
                      <a:pt x="1812" y="673"/>
                    </a:lnTo>
                    <a:lnTo>
                      <a:pt x="1812" y="673"/>
                    </a:lnTo>
                    <a:lnTo>
                      <a:pt x="1814" y="671"/>
                    </a:lnTo>
                    <a:lnTo>
                      <a:pt x="1816" y="671"/>
                    </a:lnTo>
                    <a:lnTo>
                      <a:pt x="1816" y="669"/>
                    </a:lnTo>
                    <a:lnTo>
                      <a:pt x="1818" y="667"/>
                    </a:lnTo>
                    <a:lnTo>
                      <a:pt x="1818" y="667"/>
                    </a:lnTo>
                    <a:lnTo>
                      <a:pt x="1818" y="665"/>
                    </a:lnTo>
                    <a:lnTo>
                      <a:pt x="1818" y="665"/>
                    </a:lnTo>
                    <a:lnTo>
                      <a:pt x="1819" y="665"/>
                    </a:lnTo>
                    <a:lnTo>
                      <a:pt x="1819" y="665"/>
                    </a:lnTo>
                    <a:lnTo>
                      <a:pt x="1819" y="663"/>
                    </a:lnTo>
                    <a:lnTo>
                      <a:pt x="1819" y="662"/>
                    </a:lnTo>
                    <a:lnTo>
                      <a:pt x="1819" y="662"/>
                    </a:lnTo>
                    <a:lnTo>
                      <a:pt x="1819" y="662"/>
                    </a:lnTo>
                    <a:lnTo>
                      <a:pt x="1821" y="660"/>
                    </a:lnTo>
                    <a:lnTo>
                      <a:pt x="1821" y="660"/>
                    </a:lnTo>
                    <a:lnTo>
                      <a:pt x="1821" y="658"/>
                    </a:lnTo>
                    <a:lnTo>
                      <a:pt x="1821" y="658"/>
                    </a:lnTo>
                    <a:lnTo>
                      <a:pt x="1821" y="656"/>
                    </a:lnTo>
                    <a:lnTo>
                      <a:pt x="1821" y="656"/>
                    </a:lnTo>
                    <a:lnTo>
                      <a:pt x="1823" y="656"/>
                    </a:lnTo>
                    <a:lnTo>
                      <a:pt x="1823" y="656"/>
                    </a:lnTo>
                    <a:lnTo>
                      <a:pt x="1823" y="656"/>
                    </a:lnTo>
                    <a:lnTo>
                      <a:pt x="1825" y="656"/>
                    </a:lnTo>
                    <a:lnTo>
                      <a:pt x="1825" y="656"/>
                    </a:lnTo>
                    <a:lnTo>
                      <a:pt x="1825" y="656"/>
                    </a:lnTo>
                    <a:lnTo>
                      <a:pt x="1827" y="656"/>
                    </a:lnTo>
                    <a:lnTo>
                      <a:pt x="1827" y="656"/>
                    </a:lnTo>
                    <a:lnTo>
                      <a:pt x="1827" y="656"/>
                    </a:lnTo>
                    <a:lnTo>
                      <a:pt x="1827" y="656"/>
                    </a:lnTo>
                    <a:lnTo>
                      <a:pt x="1827" y="656"/>
                    </a:lnTo>
                    <a:lnTo>
                      <a:pt x="1827" y="654"/>
                    </a:lnTo>
                    <a:lnTo>
                      <a:pt x="1828" y="654"/>
                    </a:lnTo>
                    <a:lnTo>
                      <a:pt x="1828" y="656"/>
                    </a:lnTo>
                    <a:lnTo>
                      <a:pt x="1830" y="656"/>
                    </a:lnTo>
                    <a:lnTo>
                      <a:pt x="1832" y="658"/>
                    </a:lnTo>
                    <a:lnTo>
                      <a:pt x="1832" y="658"/>
                    </a:lnTo>
                    <a:lnTo>
                      <a:pt x="1832" y="658"/>
                    </a:lnTo>
                    <a:lnTo>
                      <a:pt x="1834" y="658"/>
                    </a:lnTo>
                    <a:lnTo>
                      <a:pt x="1836" y="660"/>
                    </a:lnTo>
                    <a:lnTo>
                      <a:pt x="1836" y="662"/>
                    </a:lnTo>
                    <a:lnTo>
                      <a:pt x="1836" y="662"/>
                    </a:lnTo>
                    <a:lnTo>
                      <a:pt x="1837" y="662"/>
                    </a:lnTo>
                    <a:lnTo>
                      <a:pt x="1837" y="662"/>
                    </a:lnTo>
                    <a:lnTo>
                      <a:pt x="1839" y="662"/>
                    </a:lnTo>
                    <a:lnTo>
                      <a:pt x="1839" y="662"/>
                    </a:lnTo>
                    <a:lnTo>
                      <a:pt x="1841" y="663"/>
                    </a:lnTo>
                    <a:lnTo>
                      <a:pt x="1841" y="663"/>
                    </a:lnTo>
                    <a:lnTo>
                      <a:pt x="1841" y="663"/>
                    </a:lnTo>
                    <a:lnTo>
                      <a:pt x="1841" y="665"/>
                    </a:lnTo>
                    <a:lnTo>
                      <a:pt x="1841" y="665"/>
                    </a:lnTo>
                    <a:lnTo>
                      <a:pt x="1841" y="667"/>
                    </a:lnTo>
                    <a:lnTo>
                      <a:pt x="1841" y="667"/>
                    </a:lnTo>
                    <a:lnTo>
                      <a:pt x="1843" y="669"/>
                    </a:lnTo>
                    <a:lnTo>
                      <a:pt x="1843" y="669"/>
                    </a:lnTo>
                    <a:lnTo>
                      <a:pt x="1843" y="669"/>
                    </a:lnTo>
                    <a:lnTo>
                      <a:pt x="1845" y="669"/>
                    </a:lnTo>
                    <a:lnTo>
                      <a:pt x="1845" y="669"/>
                    </a:lnTo>
                    <a:lnTo>
                      <a:pt x="1846" y="669"/>
                    </a:lnTo>
                    <a:lnTo>
                      <a:pt x="1846" y="669"/>
                    </a:lnTo>
                    <a:lnTo>
                      <a:pt x="1848" y="669"/>
                    </a:lnTo>
                    <a:lnTo>
                      <a:pt x="1848" y="671"/>
                    </a:lnTo>
                    <a:lnTo>
                      <a:pt x="1848" y="671"/>
                    </a:lnTo>
                    <a:lnTo>
                      <a:pt x="1848" y="671"/>
                    </a:lnTo>
                    <a:lnTo>
                      <a:pt x="1848" y="673"/>
                    </a:lnTo>
                    <a:lnTo>
                      <a:pt x="1848" y="673"/>
                    </a:lnTo>
                    <a:lnTo>
                      <a:pt x="1848" y="673"/>
                    </a:lnTo>
                    <a:lnTo>
                      <a:pt x="1848" y="674"/>
                    </a:lnTo>
                    <a:lnTo>
                      <a:pt x="1850" y="674"/>
                    </a:lnTo>
                    <a:lnTo>
                      <a:pt x="1850" y="674"/>
                    </a:lnTo>
                    <a:lnTo>
                      <a:pt x="1852" y="674"/>
                    </a:lnTo>
                    <a:lnTo>
                      <a:pt x="1852" y="674"/>
                    </a:lnTo>
                    <a:lnTo>
                      <a:pt x="1852" y="674"/>
                    </a:lnTo>
                    <a:lnTo>
                      <a:pt x="1852" y="674"/>
                    </a:lnTo>
                    <a:lnTo>
                      <a:pt x="1854" y="674"/>
                    </a:lnTo>
                    <a:lnTo>
                      <a:pt x="1854" y="676"/>
                    </a:lnTo>
                    <a:lnTo>
                      <a:pt x="1855" y="676"/>
                    </a:lnTo>
                    <a:lnTo>
                      <a:pt x="1855" y="678"/>
                    </a:lnTo>
                    <a:lnTo>
                      <a:pt x="1855" y="678"/>
                    </a:lnTo>
                    <a:lnTo>
                      <a:pt x="1855" y="678"/>
                    </a:lnTo>
                    <a:lnTo>
                      <a:pt x="1855" y="680"/>
                    </a:lnTo>
                    <a:lnTo>
                      <a:pt x="1855" y="680"/>
                    </a:lnTo>
                    <a:lnTo>
                      <a:pt x="1855" y="680"/>
                    </a:lnTo>
                    <a:lnTo>
                      <a:pt x="1855" y="680"/>
                    </a:lnTo>
                    <a:lnTo>
                      <a:pt x="1855" y="680"/>
                    </a:lnTo>
                    <a:lnTo>
                      <a:pt x="1855" y="682"/>
                    </a:lnTo>
                    <a:lnTo>
                      <a:pt x="1855" y="682"/>
                    </a:lnTo>
                    <a:lnTo>
                      <a:pt x="1855" y="682"/>
                    </a:lnTo>
                    <a:lnTo>
                      <a:pt x="1854" y="683"/>
                    </a:lnTo>
                    <a:lnTo>
                      <a:pt x="1854" y="683"/>
                    </a:lnTo>
                    <a:lnTo>
                      <a:pt x="1854" y="683"/>
                    </a:lnTo>
                    <a:lnTo>
                      <a:pt x="1854" y="685"/>
                    </a:lnTo>
                    <a:lnTo>
                      <a:pt x="1854" y="685"/>
                    </a:lnTo>
                    <a:lnTo>
                      <a:pt x="1854" y="685"/>
                    </a:lnTo>
                    <a:lnTo>
                      <a:pt x="1854" y="687"/>
                    </a:lnTo>
                    <a:lnTo>
                      <a:pt x="1852" y="687"/>
                    </a:lnTo>
                    <a:lnTo>
                      <a:pt x="1852" y="689"/>
                    </a:lnTo>
                    <a:lnTo>
                      <a:pt x="1852" y="689"/>
                    </a:lnTo>
                    <a:lnTo>
                      <a:pt x="1852" y="689"/>
                    </a:lnTo>
                    <a:lnTo>
                      <a:pt x="1852" y="689"/>
                    </a:lnTo>
                    <a:lnTo>
                      <a:pt x="1852" y="691"/>
                    </a:lnTo>
                    <a:lnTo>
                      <a:pt x="1852" y="691"/>
                    </a:lnTo>
                    <a:lnTo>
                      <a:pt x="1850" y="692"/>
                    </a:lnTo>
                    <a:lnTo>
                      <a:pt x="1850" y="692"/>
                    </a:lnTo>
                    <a:lnTo>
                      <a:pt x="1850" y="692"/>
                    </a:lnTo>
                    <a:lnTo>
                      <a:pt x="1850" y="694"/>
                    </a:lnTo>
                    <a:lnTo>
                      <a:pt x="1850" y="694"/>
                    </a:lnTo>
                    <a:lnTo>
                      <a:pt x="1850" y="694"/>
                    </a:lnTo>
                    <a:lnTo>
                      <a:pt x="1850" y="694"/>
                    </a:lnTo>
                    <a:lnTo>
                      <a:pt x="1850" y="694"/>
                    </a:lnTo>
                    <a:lnTo>
                      <a:pt x="1850" y="696"/>
                    </a:lnTo>
                    <a:lnTo>
                      <a:pt x="1850" y="696"/>
                    </a:lnTo>
                    <a:lnTo>
                      <a:pt x="1850" y="696"/>
                    </a:lnTo>
                    <a:lnTo>
                      <a:pt x="1848" y="696"/>
                    </a:lnTo>
                    <a:lnTo>
                      <a:pt x="1848" y="698"/>
                    </a:lnTo>
                    <a:lnTo>
                      <a:pt x="1848" y="698"/>
                    </a:lnTo>
                    <a:lnTo>
                      <a:pt x="1848" y="700"/>
                    </a:lnTo>
                    <a:lnTo>
                      <a:pt x="1846" y="700"/>
                    </a:lnTo>
                    <a:lnTo>
                      <a:pt x="1846" y="700"/>
                    </a:lnTo>
                    <a:lnTo>
                      <a:pt x="1846" y="700"/>
                    </a:lnTo>
                    <a:lnTo>
                      <a:pt x="1846" y="700"/>
                    </a:lnTo>
                    <a:lnTo>
                      <a:pt x="1845" y="700"/>
                    </a:lnTo>
                    <a:lnTo>
                      <a:pt x="1845" y="700"/>
                    </a:lnTo>
                    <a:lnTo>
                      <a:pt x="1845" y="700"/>
                    </a:lnTo>
                    <a:lnTo>
                      <a:pt x="1845" y="700"/>
                    </a:lnTo>
                    <a:lnTo>
                      <a:pt x="1845" y="700"/>
                    </a:lnTo>
                    <a:lnTo>
                      <a:pt x="1845" y="700"/>
                    </a:lnTo>
                    <a:lnTo>
                      <a:pt x="1843" y="700"/>
                    </a:lnTo>
                    <a:lnTo>
                      <a:pt x="1843" y="700"/>
                    </a:lnTo>
                    <a:lnTo>
                      <a:pt x="1843" y="701"/>
                    </a:lnTo>
                    <a:lnTo>
                      <a:pt x="1843" y="701"/>
                    </a:lnTo>
                    <a:lnTo>
                      <a:pt x="1841" y="701"/>
                    </a:lnTo>
                    <a:lnTo>
                      <a:pt x="1841" y="701"/>
                    </a:lnTo>
                    <a:lnTo>
                      <a:pt x="1839" y="700"/>
                    </a:lnTo>
                    <a:lnTo>
                      <a:pt x="1839" y="700"/>
                    </a:lnTo>
                    <a:lnTo>
                      <a:pt x="1839" y="701"/>
                    </a:lnTo>
                    <a:lnTo>
                      <a:pt x="1837" y="701"/>
                    </a:lnTo>
                    <a:lnTo>
                      <a:pt x="1837" y="701"/>
                    </a:lnTo>
                    <a:lnTo>
                      <a:pt x="1837" y="701"/>
                    </a:lnTo>
                    <a:lnTo>
                      <a:pt x="1837" y="701"/>
                    </a:lnTo>
                    <a:lnTo>
                      <a:pt x="1837" y="701"/>
                    </a:lnTo>
                    <a:lnTo>
                      <a:pt x="1836" y="701"/>
                    </a:lnTo>
                    <a:lnTo>
                      <a:pt x="1836" y="701"/>
                    </a:lnTo>
                    <a:lnTo>
                      <a:pt x="1834" y="701"/>
                    </a:lnTo>
                    <a:lnTo>
                      <a:pt x="1834" y="701"/>
                    </a:lnTo>
                    <a:lnTo>
                      <a:pt x="1834" y="701"/>
                    </a:lnTo>
                    <a:lnTo>
                      <a:pt x="1834" y="701"/>
                    </a:lnTo>
                    <a:lnTo>
                      <a:pt x="1834" y="701"/>
                    </a:lnTo>
                    <a:lnTo>
                      <a:pt x="1832" y="701"/>
                    </a:lnTo>
                    <a:lnTo>
                      <a:pt x="1832" y="703"/>
                    </a:lnTo>
                    <a:lnTo>
                      <a:pt x="1832" y="703"/>
                    </a:lnTo>
                    <a:lnTo>
                      <a:pt x="1830" y="703"/>
                    </a:lnTo>
                    <a:lnTo>
                      <a:pt x="1830" y="703"/>
                    </a:lnTo>
                    <a:lnTo>
                      <a:pt x="1830" y="703"/>
                    </a:lnTo>
                    <a:lnTo>
                      <a:pt x="1830" y="701"/>
                    </a:lnTo>
                    <a:lnTo>
                      <a:pt x="1830" y="701"/>
                    </a:lnTo>
                    <a:lnTo>
                      <a:pt x="1830" y="701"/>
                    </a:lnTo>
                    <a:lnTo>
                      <a:pt x="1830" y="701"/>
                    </a:lnTo>
                    <a:lnTo>
                      <a:pt x="1830" y="701"/>
                    </a:lnTo>
                    <a:lnTo>
                      <a:pt x="1828" y="701"/>
                    </a:lnTo>
                    <a:lnTo>
                      <a:pt x="1828" y="701"/>
                    </a:lnTo>
                    <a:lnTo>
                      <a:pt x="1828" y="701"/>
                    </a:lnTo>
                    <a:lnTo>
                      <a:pt x="1827" y="703"/>
                    </a:lnTo>
                    <a:lnTo>
                      <a:pt x="1827" y="703"/>
                    </a:lnTo>
                    <a:lnTo>
                      <a:pt x="1827" y="703"/>
                    </a:lnTo>
                    <a:lnTo>
                      <a:pt x="1825" y="703"/>
                    </a:lnTo>
                    <a:lnTo>
                      <a:pt x="1825" y="703"/>
                    </a:lnTo>
                    <a:lnTo>
                      <a:pt x="1825" y="703"/>
                    </a:lnTo>
                    <a:lnTo>
                      <a:pt x="1823" y="703"/>
                    </a:lnTo>
                    <a:lnTo>
                      <a:pt x="1821" y="703"/>
                    </a:lnTo>
                    <a:lnTo>
                      <a:pt x="1819" y="703"/>
                    </a:lnTo>
                    <a:lnTo>
                      <a:pt x="1819" y="703"/>
                    </a:lnTo>
                    <a:lnTo>
                      <a:pt x="1819" y="703"/>
                    </a:lnTo>
                    <a:lnTo>
                      <a:pt x="1818" y="703"/>
                    </a:lnTo>
                    <a:lnTo>
                      <a:pt x="1818" y="703"/>
                    </a:lnTo>
                    <a:lnTo>
                      <a:pt x="1814" y="703"/>
                    </a:lnTo>
                    <a:lnTo>
                      <a:pt x="1814" y="703"/>
                    </a:lnTo>
                    <a:lnTo>
                      <a:pt x="1814" y="703"/>
                    </a:lnTo>
                    <a:lnTo>
                      <a:pt x="1812" y="703"/>
                    </a:lnTo>
                    <a:lnTo>
                      <a:pt x="1812" y="703"/>
                    </a:lnTo>
                    <a:lnTo>
                      <a:pt x="1812" y="703"/>
                    </a:lnTo>
                    <a:lnTo>
                      <a:pt x="1812" y="703"/>
                    </a:lnTo>
                    <a:lnTo>
                      <a:pt x="1812" y="703"/>
                    </a:lnTo>
                    <a:lnTo>
                      <a:pt x="1810" y="703"/>
                    </a:lnTo>
                    <a:lnTo>
                      <a:pt x="1810" y="703"/>
                    </a:lnTo>
                    <a:lnTo>
                      <a:pt x="1808" y="703"/>
                    </a:lnTo>
                    <a:lnTo>
                      <a:pt x="1808" y="703"/>
                    </a:lnTo>
                    <a:lnTo>
                      <a:pt x="1808" y="703"/>
                    </a:lnTo>
                    <a:lnTo>
                      <a:pt x="1807" y="703"/>
                    </a:lnTo>
                    <a:lnTo>
                      <a:pt x="1807" y="703"/>
                    </a:lnTo>
                    <a:lnTo>
                      <a:pt x="1807" y="703"/>
                    </a:lnTo>
                    <a:lnTo>
                      <a:pt x="1807" y="703"/>
                    </a:lnTo>
                    <a:lnTo>
                      <a:pt x="1807" y="703"/>
                    </a:lnTo>
                    <a:lnTo>
                      <a:pt x="1805" y="703"/>
                    </a:lnTo>
                    <a:lnTo>
                      <a:pt x="1805" y="703"/>
                    </a:lnTo>
                    <a:lnTo>
                      <a:pt x="1805" y="703"/>
                    </a:lnTo>
                    <a:lnTo>
                      <a:pt x="1805" y="703"/>
                    </a:lnTo>
                    <a:lnTo>
                      <a:pt x="1805" y="703"/>
                    </a:lnTo>
                    <a:lnTo>
                      <a:pt x="1803" y="703"/>
                    </a:lnTo>
                    <a:lnTo>
                      <a:pt x="1803" y="703"/>
                    </a:lnTo>
                    <a:lnTo>
                      <a:pt x="1803" y="703"/>
                    </a:lnTo>
                    <a:lnTo>
                      <a:pt x="1803" y="703"/>
                    </a:lnTo>
                    <a:lnTo>
                      <a:pt x="1801" y="703"/>
                    </a:lnTo>
                    <a:lnTo>
                      <a:pt x="1801" y="703"/>
                    </a:lnTo>
                    <a:lnTo>
                      <a:pt x="1801" y="703"/>
                    </a:lnTo>
                    <a:lnTo>
                      <a:pt x="1801" y="703"/>
                    </a:lnTo>
                    <a:lnTo>
                      <a:pt x="1799" y="701"/>
                    </a:lnTo>
                    <a:lnTo>
                      <a:pt x="1799" y="701"/>
                    </a:lnTo>
                    <a:lnTo>
                      <a:pt x="1799" y="703"/>
                    </a:lnTo>
                    <a:lnTo>
                      <a:pt x="1799" y="703"/>
                    </a:lnTo>
                    <a:lnTo>
                      <a:pt x="1799" y="703"/>
                    </a:lnTo>
                    <a:lnTo>
                      <a:pt x="1799" y="703"/>
                    </a:lnTo>
                    <a:lnTo>
                      <a:pt x="1798" y="703"/>
                    </a:lnTo>
                    <a:lnTo>
                      <a:pt x="1798" y="703"/>
                    </a:lnTo>
                    <a:lnTo>
                      <a:pt x="1798" y="703"/>
                    </a:lnTo>
                    <a:lnTo>
                      <a:pt x="1798" y="703"/>
                    </a:lnTo>
                    <a:lnTo>
                      <a:pt x="1798" y="703"/>
                    </a:lnTo>
                    <a:lnTo>
                      <a:pt x="1798" y="703"/>
                    </a:lnTo>
                    <a:lnTo>
                      <a:pt x="1798" y="703"/>
                    </a:lnTo>
                    <a:lnTo>
                      <a:pt x="1798" y="703"/>
                    </a:lnTo>
                    <a:lnTo>
                      <a:pt x="1796" y="703"/>
                    </a:lnTo>
                    <a:lnTo>
                      <a:pt x="1796" y="705"/>
                    </a:lnTo>
                    <a:lnTo>
                      <a:pt x="1794" y="705"/>
                    </a:lnTo>
                    <a:lnTo>
                      <a:pt x="1794" y="705"/>
                    </a:lnTo>
                    <a:lnTo>
                      <a:pt x="1794" y="705"/>
                    </a:lnTo>
                    <a:lnTo>
                      <a:pt x="1794" y="707"/>
                    </a:lnTo>
                    <a:lnTo>
                      <a:pt x="1794" y="707"/>
                    </a:lnTo>
                    <a:lnTo>
                      <a:pt x="1794" y="707"/>
                    </a:lnTo>
                    <a:lnTo>
                      <a:pt x="1794" y="707"/>
                    </a:lnTo>
                    <a:lnTo>
                      <a:pt x="1794" y="709"/>
                    </a:lnTo>
                    <a:lnTo>
                      <a:pt x="1794" y="709"/>
                    </a:lnTo>
                    <a:lnTo>
                      <a:pt x="1796" y="709"/>
                    </a:lnTo>
                    <a:lnTo>
                      <a:pt x="1798" y="711"/>
                    </a:lnTo>
                    <a:lnTo>
                      <a:pt x="1798" y="712"/>
                    </a:lnTo>
                    <a:lnTo>
                      <a:pt x="1799" y="712"/>
                    </a:lnTo>
                    <a:lnTo>
                      <a:pt x="1799" y="712"/>
                    </a:lnTo>
                    <a:lnTo>
                      <a:pt x="1799" y="714"/>
                    </a:lnTo>
                    <a:lnTo>
                      <a:pt x="1799" y="714"/>
                    </a:lnTo>
                    <a:lnTo>
                      <a:pt x="1801" y="716"/>
                    </a:lnTo>
                    <a:lnTo>
                      <a:pt x="1801" y="720"/>
                    </a:lnTo>
                    <a:lnTo>
                      <a:pt x="1801" y="720"/>
                    </a:lnTo>
                    <a:lnTo>
                      <a:pt x="1801" y="720"/>
                    </a:lnTo>
                    <a:lnTo>
                      <a:pt x="1801" y="721"/>
                    </a:lnTo>
                    <a:lnTo>
                      <a:pt x="1803" y="721"/>
                    </a:lnTo>
                    <a:lnTo>
                      <a:pt x="1803" y="723"/>
                    </a:lnTo>
                    <a:lnTo>
                      <a:pt x="1805" y="723"/>
                    </a:lnTo>
                    <a:lnTo>
                      <a:pt x="1805" y="723"/>
                    </a:lnTo>
                    <a:lnTo>
                      <a:pt x="1805" y="725"/>
                    </a:lnTo>
                    <a:lnTo>
                      <a:pt x="1805" y="725"/>
                    </a:lnTo>
                    <a:lnTo>
                      <a:pt x="1805" y="725"/>
                    </a:lnTo>
                    <a:lnTo>
                      <a:pt x="1807" y="727"/>
                    </a:lnTo>
                    <a:lnTo>
                      <a:pt x="1805" y="729"/>
                    </a:lnTo>
                    <a:lnTo>
                      <a:pt x="1805" y="730"/>
                    </a:lnTo>
                    <a:lnTo>
                      <a:pt x="1805" y="730"/>
                    </a:lnTo>
                    <a:lnTo>
                      <a:pt x="1807" y="730"/>
                    </a:lnTo>
                    <a:lnTo>
                      <a:pt x="1807" y="730"/>
                    </a:lnTo>
                    <a:lnTo>
                      <a:pt x="1807" y="732"/>
                    </a:lnTo>
                    <a:lnTo>
                      <a:pt x="1807" y="732"/>
                    </a:lnTo>
                    <a:lnTo>
                      <a:pt x="1807" y="734"/>
                    </a:lnTo>
                    <a:lnTo>
                      <a:pt x="1807" y="736"/>
                    </a:lnTo>
                    <a:lnTo>
                      <a:pt x="1807" y="736"/>
                    </a:lnTo>
                    <a:lnTo>
                      <a:pt x="1807" y="736"/>
                    </a:lnTo>
                    <a:lnTo>
                      <a:pt x="1807" y="738"/>
                    </a:lnTo>
                    <a:lnTo>
                      <a:pt x="1807" y="738"/>
                    </a:lnTo>
                    <a:lnTo>
                      <a:pt x="1807" y="738"/>
                    </a:lnTo>
                    <a:lnTo>
                      <a:pt x="1807" y="738"/>
                    </a:lnTo>
                    <a:lnTo>
                      <a:pt x="1807" y="738"/>
                    </a:lnTo>
                    <a:lnTo>
                      <a:pt x="1807" y="738"/>
                    </a:lnTo>
                    <a:lnTo>
                      <a:pt x="1807" y="739"/>
                    </a:lnTo>
                    <a:lnTo>
                      <a:pt x="1805" y="739"/>
                    </a:lnTo>
                    <a:lnTo>
                      <a:pt x="1805" y="739"/>
                    </a:lnTo>
                    <a:lnTo>
                      <a:pt x="1805" y="739"/>
                    </a:lnTo>
                    <a:lnTo>
                      <a:pt x="1805" y="741"/>
                    </a:lnTo>
                    <a:lnTo>
                      <a:pt x="1805" y="743"/>
                    </a:lnTo>
                    <a:lnTo>
                      <a:pt x="1805" y="743"/>
                    </a:lnTo>
                    <a:lnTo>
                      <a:pt x="1807" y="745"/>
                    </a:lnTo>
                    <a:lnTo>
                      <a:pt x="1807" y="745"/>
                    </a:lnTo>
                    <a:lnTo>
                      <a:pt x="1807" y="745"/>
                    </a:lnTo>
                    <a:lnTo>
                      <a:pt x="1807" y="747"/>
                    </a:lnTo>
                    <a:lnTo>
                      <a:pt x="1807" y="747"/>
                    </a:lnTo>
                    <a:lnTo>
                      <a:pt x="1807" y="749"/>
                    </a:lnTo>
                    <a:lnTo>
                      <a:pt x="1807" y="749"/>
                    </a:lnTo>
                    <a:lnTo>
                      <a:pt x="1807" y="749"/>
                    </a:lnTo>
                    <a:lnTo>
                      <a:pt x="1807" y="749"/>
                    </a:lnTo>
                    <a:lnTo>
                      <a:pt x="1805" y="750"/>
                    </a:lnTo>
                    <a:lnTo>
                      <a:pt x="1805" y="750"/>
                    </a:lnTo>
                    <a:lnTo>
                      <a:pt x="1803" y="750"/>
                    </a:lnTo>
                    <a:lnTo>
                      <a:pt x="1803" y="750"/>
                    </a:lnTo>
                    <a:lnTo>
                      <a:pt x="1803" y="750"/>
                    </a:lnTo>
                    <a:lnTo>
                      <a:pt x="1801" y="752"/>
                    </a:lnTo>
                    <a:lnTo>
                      <a:pt x="1799" y="752"/>
                    </a:lnTo>
                    <a:lnTo>
                      <a:pt x="1799" y="754"/>
                    </a:lnTo>
                    <a:lnTo>
                      <a:pt x="1799" y="754"/>
                    </a:lnTo>
                    <a:lnTo>
                      <a:pt x="1798" y="754"/>
                    </a:lnTo>
                    <a:lnTo>
                      <a:pt x="1798" y="754"/>
                    </a:lnTo>
                    <a:lnTo>
                      <a:pt x="1796" y="754"/>
                    </a:lnTo>
                    <a:lnTo>
                      <a:pt x="1796" y="754"/>
                    </a:lnTo>
                    <a:lnTo>
                      <a:pt x="1794" y="754"/>
                    </a:lnTo>
                    <a:lnTo>
                      <a:pt x="1794" y="756"/>
                    </a:lnTo>
                    <a:lnTo>
                      <a:pt x="1792" y="756"/>
                    </a:lnTo>
                    <a:lnTo>
                      <a:pt x="1792" y="758"/>
                    </a:lnTo>
                    <a:lnTo>
                      <a:pt x="1792" y="758"/>
                    </a:lnTo>
                    <a:lnTo>
                      <a:pt x="1792" y="758"/>
                    </a:lnTo>
                    <a:lnTo>
                      <a:pt x="1792" y="758"/>
                    </a:lnTo>
                    <a:lnTo>
                      <a:pt x="1792" y="759"/>
                    </a:lnTo>
                    <a:lnTo>
                      <a:pt x="1792" y="759"/>
                    </a:lnTo>
                    <a:lnTo>
                      <a:pt x="1792" y="759"/>
                    </a:lnTo>
                    <a:lnTo>
                      <a:pt x="1794" y="759"/>
                    </a:lnTo>
                    <a:lnTo>
                      <a:pt x="1794" y="761"/>
                    </a:lnTo>
                    <a:lnTo>
                      <a:pt x="1794" y="761"/>
                    </a:lnTo>
                    <a:lnTo>
                      <a:pt x="1796" y="761"/>
                    </a:lnTo>
                    <a:lnTo>
                      <a:pt x="1796" y="763"/>
                    </a:lnTo>
                    <a:lnTo>
                      <a:pt x="1796" y="763"/>
                    </a:lnTo>
                    <a:lnTo>
                      <a:pt x="1796" y="765"/>
                    </a:lnTo>
                    <a:lnTo>
                      <a:pt x="1798" y="765"/>
                    </a:lnTo>
                    <a:lnTo>
                      <a:pt x="1798" y="765"/>
                    </a:lnTo>
                    <a:lnTo>
                      <a:pt x="1798" y="765"/>
                    </a:lnTo>
                    <a:lnTo>
                      <a:pt x="1798" y="767"/>
                    </a:lnTo>
                    <a:lnTo>
                      <a:pt x="1798" y="768"/>
                    </a:lnTo>
                    <a:lnTo>
                      <a:pt x="1798" y="768"/>
                    </a:lnTo>
                    <a:lnTo>
                      <a:pt x="1798" y="768"/>
                    </a:lnTo>
                    <a:lnTo>
                      <a:pt x="1798" y="768"/>
                    </a:lnTo>
                    <a:lnTo>
                      <a:pt x="1798" y="768"/>
                    </a:lnTo>
                    <a:lnTo>
                      <a:pt x="1798" y="770"/>
                    </a:lnTo>
                    <a:lnTo>
                      <a:pt x="1798" y="770"/>
                    </a:lnTo>
                    <a:lnTo>
                      <a:pt x="1796" y="770"/>
                    </a:lnTo>
                    <a:lnTo>
                      <a:pt x="1796" y="772"/>
                    </a:lnTo>
                    <a:lnTo>
                      <a:pt x="1796" y="772"/>
                    </a:lnTo>
                    <a:lnTo>
                      <a:pt x="1796" y="772"/>
                    </a:lnTo>
                    <a:lnTo>
                      <a:pt x="1796" y="774"/>
                    </a:lnTo>
                    <a:lnTo>
                      <a:pt x="1796" y="774"/>
                    </a:lnTo>
                    <a:lnTo>
                      <a:pt x="1796" y="776"/>
                    </a:lnTo>
                    <a:lnTo>
                      <a:pt x="1796" y="776"/>
                    </a:lnTo>
                    <a:lnTo>
                      <a:pt x="1796" y="776"/>
                    </a:lnTo>
                    <a:lnTo>
                      <a:pt x="1796" y="776"/>
                    </a:lnTo>
                    <a:lnTo>
                      <a:pt x="1794" y="777"/>
                    </a:lnTo>
                    <a:lnTo>
                      <a:pt x="1794" y="779"/>
                    </a:lnTo>
                    <a:lnTo>
                      <a:pt x="1794" y="781"/>
                    </a:lnTo>
                    <a:lnTo>
                      <a:pt x="1794" y="781"/>
                    </a:lnTo>
                    <a:lnTo>
                      <a:pt x="1794" y="783"/>
                    </a:lnTo>
                    <a:lnTo>
                      <a:pt x="1794" y="783"/>
                    </a:lnTo>
                    <a:lnTo>
                      <a:pt x="1794" y="785"/>
                    </a:lnTo>
                    <a:lnTo>
                      <a:pt x="1792" y="790"/>
                    </a:lnTo>
                    <a:lnTo>
                      <a:pt x="1790" y="790"/>
                    </a:lnTo>
                    <a:lnTo>
                      <a:pt x="1790" y="792"/>
                    </a:lnTo>
                    <a:lnTo>
                      <a:pt x="1790" y="792"/>
                    </a:lnTo>
                    <a:lnTo>
                      <a:pt x="1790" y="792"/>
                    </a:lnTo>
                    <a:lnTo>
                      <a:pt x="1789" y="794"/>
                    </a:lnTo>
                    <a:lnTo>
                      <a:pt x="1789" y="794"/>
                    </a:lnTo>
                    <a:lnTo>
                      <a:pt x="1787" y="794"/>
                    </a:lnTo>
                    <a:lnTo>
                      <a:pt x="1787" y="794"/>
                    </a:lnTo>
                    <a:lnTo>
                      <a:pt x="1787" y="794"/>
                    </a:lnTo>
                    <a:lnTo>
                      <a:pt x="1785" y="794"/>
                    </a:lnTo>
                    <a:lnTo>
                      <a:pt x="1785" y="794"/>
                    </a:lnTo>
                    <a:lnTo>
                      <a:pt x="1783" y="794"/>
                    </a:lnTo>
                    <a:lnTo>
                      <a:pt x="1783" y="794"/>
                    </a:lnTo>
                    <a:lnTo>
                      <a:pt x="1783" y="794"/>
                    </a:lnTo>
                    <a:lnTo>
                      <a:pt x="1781" y="794"/>
                    </a:lnTo>
                    <a:lnTo>
                      <a:pt x="1781" y="794"/>
                    </a:lnTo>
                    <a:lnTo>
                      <a:pt x="1778" y="792"/>
                    </a:lnTo>
                    <a:lnTo>
                      <a:pt x="1778" y="792"/>
                    </a:lnTo>
                    <a:lnTo>
                      <a:pt x="1776" y="792"/>
                    </a:lnTo>
                    <a:lnTo>
                      <a:pt x="1776" y="792"/>
                    </a:lnTo>
                    <a:lnTo>
                      <a:pt x="1776" y="790"/>
                    </a:lnTo>
                    <a:lnTo>
                      <a:pt x="1774" y="790"/>
                    </a:lnTo>
                    <a:lnTo>
                      <a:pt x="1774" y="790"/>
                    </a:lnTo>
                    <a:lnTo>
                      <a:pt x="1774" y="790"/>
                    </a:lnTo>
                    <a:lnTo>
                      <a:pt x="1772" y="790"/>
                    </a:lnTo>
                    <a:lnTo>
                      <a:pt x="1772" y="790"/>
                    </a:lnTo>
                    <a:lnTo>
                      <a:pt x="1772" y="790"/>
                    </a:lnTo>
                    <a:lnTo>
                      <a:pt x="1770" y="790"/>
                    </a:lnTo>
                    <a:lnTo>
                      <a:pt x="1770" y="790"/>
                    </a:lnTo>
                    <a:lnTo>
                      <a:pt x="1769" y="790"/>
                    </a:lnTo>
                    <a:lnTo>
                      <a:pt x="1769" y="790"/>
                    </a:lnTo>
                    <a:lnTo>
                      <a:pt x="1769" y="790"/>
                    </a:lnTo>
                    <a:lnTo>
                      <a:pt x="1767" y="790"/>
                    </a:lnTo>
                    <a:lnTo>
                      <a:pt x="1767" y="790"/>
                    </a:lnTo>
                    <a:lnTo>
                      <a:pt x="1765" y="790"/>
                    </a:lnTo>
                    <a:lnTo>
                      <a:pt x="1765" y="790"/>
                    </a:lnTo>
                    <a:lnTo>
                      <a:pt x="1765" y="790"/>
                    </a:lnTo>
                    <a:lnTo>
                      <a:pt x="1765" y="790"/>
                    </a:lnTo>
                    <a:lnTo>
                      <a:pt x="1765" y="790"/>
                    </a:lnTo>
                    <a:lnTo>
                      <a:pt x="1765" y="790"/>
                    </a:lnTo>
                    <a:lnTo>
                      <a:pt x="1765" y="790"/>
                    </a:lnTo>
                    <a:lnTo>
                      <a:pt x="1765" y="788"/>
                    </a:lnTo>
                    <a:lnTo>
                      <a:pt x="1765" y="788"/>
                    </a:lnTo>
                    <a:lnTo>
                      <a:pt x="1765" y="788"/>
                    </a:lnTo>
                    <a:lnTo>
                      <a:pt x="1765" y="788"/>
                    </a:lnTo>
                    <a:lnTo>
                      <a:pt x="1763" y="788"/>
                    </a:lnTo>
                    <a:lnTo>
                      <a:pt x="1763" y="788"/>
                    </a:lnTo>
                    <a:lnTo>
                      <a:pt x="1763" y="788"/>
                    </a:lnTo>
                    <a:lnTo>
                      <a:pt x="1761" y="787"/>
                    </a:lnTo>
                    <a:lnTo>
                      <a:pt x="1761" y="787"/>
                    </a:lnTo>
                    <a:lnTo>
                      <a:pt x="1761" y="787"/>
                    </a:lnTo>
                    <a:lnTo>
                      <a:pt x="1761" y="787"/>
                    </a:lnTo>
                    <a:lnTo>
                      <a:pt x="1760" y="787"/>
                    </a:lnTo>
                    <a:lnTo>
                      <a:pt x="1760" y="787"/>
                    </a:lnTo>
                    <a:lnTo>
                      <a:pt x="1760" y="787"/>
                    </a:lnTo>
                    <a:lnTo>
                      <a:pt x="1758" y="787"/>
                    </a:lnTo>
                    <a:lnTo>
                      <a:pt x="1758" y="787"/>
                    </a:lnTo>
                    <a:lnTo>
                      <a:pt x="1756" y="787"/>
                    </a:lnTo>
                    <a:lnTo>
                      <a:pt x="1756" y="787"/>
                    </a:lnTo>
                    <a:lnTo>
                      <a:pt x="1756" y="787"/>
                    </a:lnTo>
                    <a:lnTo>
                      <a:pt x="1756" y="787"/>
                    </a:lnTo>
                    <a:lnTo>
                      <a:pt x="1754" y="788"/>
                    </a:lnTo>
                    <a:lnTo>
                      <a:pt x="1752" y="788"/>
                    </a:lnTo>
                    <a:lnTo>
                      <a:pt x="1751" y="788"/>
                    </a:lnTo>
                    <a:lnTo>
                      <a:pt x="1751" y="788"/>
                    </a:lnTo>
                    <a:lnTo>
                      <a:pt x="1751" y="788"/>
                    </a:lnTo>
                    <a:lnTo>
                      <a:pt x="1749" y="788"/>
                    </a:lnTo>
                    <a:lnTo>
                      <a:pt x="1749" y="788"/>
                    </a:lnTo>
                    <a:lnTo>
                      <a:pt x="1747" y="788"/>
                    </a:lnTo>
                    <a:lnTo>
                      <a:pt x="1745" y="788"/>
                    </a:lnTo>
                    <a:lnTo>
                      <a:pt x="1745" y="788"/>
                    </a:lnTo>
                    <a:lnTo>
                      <a:pt x="1745" y="790"/>
                    </a:lnTo>
                    <a:lnTo>
                      <a:pt x="1745" y="790"/>
                    </a:lnTo>
                    <a:lnTo>
                      <a:pt x="1742" y="790"/>
                    </a:lnTo>
                    <a:lnTo>
                      <a:pt x="1742" y="790"/>
                    </a:lnTo>
                    <a:lnTo>
                      <a:pt x="1742" y="790"/>
                    </a:lnTo>
                    <a:lnTo>
                      <a:pt x="1740" y="788"/>
                    </a:lnTo>
                    <a:lnTo>
                      <a:pt x="1740" y="788"/>
                    </a:lnTo>
                    <a:lnTo>
                      <a:pt x="1740" y="788"/>
                    </a:lnTo>
                    <a:lnTo>
                      <a:pt x="1738" y="788"/>
                    </a:lnTo>
                    <a:lnTo>
                      <a:pt x="1738" y="788"/>
                    </a:lnTo>
                    <a:lnTo>
                      <a:pt x="1738" y="788"/>
                    </a:lnTo>
                    <a:lnTo>
                      <a:pt x="1736" y="788"/>
                    </a:lnTo>
                    <a:lnTo>
                      <a:pt x="1736" y="788"/>
                    </a:lnTo>
                    <a:lnTo>
                      <a:pt x="1736" y="790"/>
                    </a:lnTo>
                    <a:lnTo>
                      <a:pt x="1736" y="790"/>
                    </a:lnTo>
                    <a:lnTo>
                      <a:pt x="1734" y="790"/>
                    </a:lnTo>
                    <a:lnTo>
                      <a:pt x="1734" y="790"/>
                    </a:lnTo>
                    <a:lnTo>
                      <a:pt x="1734" y="790"/>
                    </a:lnTo>
                    <a:lnTo>
                      <a:pt x="1734" y="790"/>
                    </a:lnTo>
                    <a:lnTo>
                      <a:pt x="1733" y="790"/>
                    </a:lnTo>
                    <a:lnTo>
                      <a:pt x="1733" y="790"/>
                    </a:lnTo>
                    <a:lnTo>
                      <a:pt x="1733" y="790"/>
                    </a:lnTo>
                    <a:lnTo>
                      <a:pt x="1731" y="790"/>
                    </a:lnTo>
                    <a:lnTo>
                      <a:pt x="1731" y="790"/>
                    </a:lnTo>
                    <a:lnTo>
                      <a:pt x="1731" y="790"/>
                    </a:lnTo>
                    <a:lnTo>
                      <a:pt x="1731" y="790"/>
                    </a:lnTo>
                    <a:lnTo>
                      <a:pt x="1729" y="790"/>
                    </a:lnTo>
                    <a:lnTo>
                      <a:pt x="1729" y="790"/>
                    </a:lnTo>
                    <a:lnTo>
                      <a:pt x="1729" y="790"/>
                    </a:lnTo>
                    <a:lnTo>
                      <a:pt x="1727" y="790"/>
                    </a:lnTo>
                    <a:lnTo>
                      <a:pt x="1725" y="790"/>
                    </a:lnTo>
                    <a:lnTo>
                      <a:pt x="1725" y="790"/>
                    </a:lnTo>
                    <a:lnTo>
                      <a:pt x="1725" y="790"/>
                    </a:lnTo>
                    <a:lnTo>
                      <a:pt x="1723" y="790"/>
                    </a:lnTo>
                    <a:lnTo>
                      <a:pt x="1723" y="792"/>
                    </a:lnTo>
                    <a:lnTo>
                      <a:pt x="1723" y="792"/>
                    </a:lnTo>
                    <a:lnTo>
                      <a:pt x="1723" y="792"/>
                    </a:lnTo>
                    <a:lnTo>
                      <a:pt x="1722" y="792"/>
                    </a:lnTo>
                    <a:lnTo>
                      <a:pt x="1722" y="792"/>
                    </a:lnTo>
                    <a:lnTo>
                      <a:pt x="1722" y="792"/>
                    </a:lnTo>
                    <a:lnTo>
                      <a:pt x="1720" y="792"/>
                    </a:lnTo>
                    <a:lnTo>
                      <a:pt x="1718" y="790"/>
                    </a:lnTo>
                    <a:lnTo>
                      <a:pt x="1718" y="790"/>
                    </a:lnTo>
                    <a:lnTo>
                      <a:pt x="1718" y="790"/>
                    </a:lnTo>
                    <a:lnTo>
                      <a:pt x="1716" y="792"/>
                    </a:lnTo>
                    <a:lnTo>
                      <a:pt x="1716" y="792"/>
                    </a:lnTo>
                    <a:lnTo>
                      <a:pt x="1716" y="792"/>
                    </a:lnTo>
                    <a:lnTo>
                      <a:pt x="1716" y="792"/>
                    </a:lnTo>
                    <a:lnTo>
                      <a:pt x="1716" y="794"/>
                    </a:lnTo>
                    <a:lnTo>
                      <a:pt x="1716" y="794"/>
                    </a:lnTo>
                    <a:lnTo>
                      <a:pt x="1716" y="794"/>
                    </a:lnTo>
                    <a:lnTo>
                      <a:pt x="1716" y="794"/>
                    </a:lnTo>
                    <a:lnTo>
                      <a:pt x="1716" y="796"/>
                    </a:lnTo>
                    <a:lnTo>
                      <a:pt x="1716" y="796"/>
                    </a:lnTo>
                    <a:lnTo>
                      <a:pt x="1716" y="796"/>
                    </a:lnTo>
                    <a:lnTo>
                      <a:pt x="1714" y="796"/>
                    </a:lnTo>
                    <a:lnTo>
                      <a:pt x="1713" y="796"/>
                    </a:lnTo>
                    <a:lnTo>
                      <a:pt x="1713" y="796"/>
                    </a:lnTo>
                    <a:lnTo>
                      <a:pt x="1713" y="796"/>
                    </a:lnTo>
                    <a:lnTo>
                      <a:pt x="1713" y="796"/>
                    </a:lnTo>
                    <a:lnTo>
                      <a:pt x="1713" y="796"/>
                    </a:lnTo>
                    <a:lnTo>
                      <a:pt x="1713" y="796"/>
                    </a:lnTo>
                    <a:lnTo>
                      <a:pt x="1713" y="796"/>
                    </a:lnTo>
                    <a:lnTo>
                      <a:pt x="1711" y="796"/>
                    </a:lnTo>
                    <a:lnTo>
                      <a:pt x="1711" y="796"/>
                    </a:lnTo>
                    <a:lnTo>
                      <a:pt x="1709" y="796"/>
                    </a:lnTo>
                    <a:lnTo>
                      <a:pt x="1709" y="796"/>
                    </a:lnTo>
                    <a:lnTo>
                      <a:pt x="1709" y="796"/>
                    </a:lnTo>
                    <a:lnTo>
                      <a:pt x="1709" y="794"/>
                    </a:lnTo>
                    <a:lnTo>
                      <a:pt x="1707" y="794"/>
                    </a:lnTo>
                    <a:lnTo>
                      <a:pt x="1707" y="794"/>
                    </a:lnTo>
                    <a:lnTo>
                      <a:pt x="1707" y="794"/>
                    </a:lnTo>
                    <a:lnTo>
                      <a:pt x="1705" y="794"/>
                    </a:lnTo>
                    <a:lnTo>
                      <a:pt x="1705" y="794"/>
                    </a:lnTo>
                    <a:lnTo>
                      <a:pt x="1704" y="794"/>
                    </a:lnTo>
                    <a:lnTo>
                      <a:pt x="1704" y="794"/>
                    </a:lnTo>
                    <a:lnTo>
                      <a:pt x="1704" y="796"/>
                    </a:lnTo>
                    <a:lnTo>
                      <a:pt x="1702" y="796"/>
                    </a:lnTo>
                    <a:lnTo>
                      <a:pt x="1702" y="796"/>
                    </a:lnTo>
                    <a:lnTo>
                      <a:pt x="1702" y="796"/>
                    </a:lnTo>
                    <a:lnTo>
                      <a:pt x="1700" y="796"/>
                    </a:lnTo>
                    <a:lnTo>
                      <a:pt x="1700" y="796"/>
                    </a:lnTo>
                    <a:lnTo>
                      <a:pt x="1698" y="796"/>
                    </a:lnTo>
                    <a:lnTo>
                      <a:pt x="1698" y="796"/>
                    </a:lnTo>
                    <a:lnTo>
                      <a:pt x="1698" y="796"/>
                    </a:lnTo>
                    <a:lnTo>
                      <a:pt x="1696" y="797"/>
                    </a:lnTo>
                    <a:lnTo>
                      <a:pt x="1696" y="797"/>
                    </a:lnTo>
                    <a:lnTo>
                      <a:pt x="1696" y="797"/>
                    </a:lnTo>
                    <a:lnTo>
                      <a:pt x="1695" y="797"/>
                    </a:lnTo>
                    <a:lnTo>
                      <a:pt x="1693" y="799"/>
                    </a:lnTo>
                    <a:lnTo>
                      <a:pt x="1693" y="799"/>
                    </a:lnTo>
                    <a:lnTo>
                      <a:pt x="1693" y="801"/>
                    </a:lnTo>
                    <a:lnTo>
                      <a:pt x="1691" y="805"/>
                    </a:lnTo>
                    <a:lnTo>
                      <a:pt x="1691" y="806"/>
                    </a:lnTo>
                    <a:lnTo>
                      <a:pt x="1689" y="808"/>
                    </a:lnTo>
                    <a:lnTo>
                      <a:pt x="1689" y="808"/>
                    </a:lnTo>
                    <a:lnTo>
                      <a:pt x="1687" y="810"/>
                    </a:lnTo>
                    <a:lnTo>
                      <a:pt x="1687" y="810"/>
                    </a:lnTo>
                    <a:lnTo>
                      <a:pt x="1687" y="810"/>
                    </a:lnTo>
                    <a:lnTo>
                      <a:pt x="1687" y="810"/>
                    </a:lnTo>
                    <a:lnTo>
                      <a:pt x="1685" y="812"/>
                    </a:lnTo>
                    <a:lnTo>
                      <a:pt x="1685" y="812"/>
                    </a:lnTo>
                    <a:lnTo>
                      <a:pt x="1685" y="812"/>
                    </a:lnTo>
                    <a:lnTo>
                      <a:pt x="1684" y="812"/>
                    </a:lnTo>
                    <a:lnTo>
                      <a:pt x="1684" y="812"/>
                    </a:lnTo>
                    <a:lnTo>
                      <a:pt x="1684" y="812"/>
                    </a:lnTo>
                    <a:lnTo>
                      <a:pt x="1684" y="812"/>
                    </a:lnTo>
                    <a:lnTo>
                      <a:pt x="1684" y="812"/>
                    </a:lnTo>
                    <a:lnTo>
                      <a:pt x="1682" y="812"/>
                    </a:lnTo>
                    <a:lnTo>
                      <a:pt x="1682" y="814"/>
                    </a:lnTo>
                    <a:lnTo>
                      <a:pt x="1682" y="814"/>
                    </a:lnTo>
                    <a:lnTo>
                      <a:pt x="1682" y="814"/>
                    </a:lnTo>
                    <a:lnTo>
                      <a:pt x="1680" y="815"/>
                    </a:lnTo>
                    <a:lnTo>
                      <a:pt x="1680" y="815"/>
                    </a:lnTo>
                    <a:lnTo>
                      <a:pt x="1680" y="815"/>
                    </a:lnTo>
                    <a:lnTo>
                      <a:pt x="1680" y="815"/>
                    </a:lnTo>
                    <a:lnTo>
                      <a:pt x="1680" y="815"/>
                    </a:lnTo>
                    <a:lnTo>
                      <a:pt x="1678" y="815"/>
                    </a:lnTo>
                    <a:lnTo>
                      <a:pt x="1678" y="815"/>
                    </a:lnTo>
                    <a:lnTo>
                      <a:pt x="1678" y="815"/>
                    </a:lnTo>
                    <a:lnTo>
                      <a:pt x="1676" y="815"/>
                    </a:lnTo>
                    <a:lnTo>
                      <a:pt x="1676" y="815"/>
                    </a:lnTo>
                    <a:lnTo>
                      <a:pt x="1676" y="815"/>
                    </a:lnTo>
                    <a:lnTo>
                      <a:pt x="1675" y="815"/>
                    </a:lnTo>
                    <a:lnTo>
                      <a:pt x="1675" y="815"/>
                    </a:lnTo>
                    <a:lnTo>
                      <a:pt x="1673" y="815"/>
                    </a:lnTo>
                    <a:lnTo>
                      <a:pt x="1671" y="815"/>
                    </a:lnTo>
                    <a:lnTo>
                      <a:pt x="1671" y="815"/>
                    </a:lnTo>
                    <a:lnTo>
                      <a:pt x="1671" y="814"/>
                    </a:lnTo>
                    <a:lnTo>
                      <a:pt x="1669" y="815"/>
                    </a:lnTo>
                    <a:lnTo>
                      <a:pt x="1669" y="815"/>
                    </a:lnTo>
                    <a:lnTo>
                      <a:pt x="1667" y="815"/>
                    </a:lnTo>
                    <a:lnTo>
                      <a:pt x="1667" y="815"/>
                    </a:lnTo>
                    <a:lnTo>
                      <a:pt x="1667" y="815"/>
                    </a:lnTo>
                    <a:lnTo>
                      <a:pt x="1667" y="815"/>
                    </a:lnTo>
                    <a:lnTo>
                      <a:pt x="1664" y="819"/>
                    </a:lnTo>
                    <a:lnTo>
                      <a:pt x="1662" y="821"/>
                    </a:lnTo>
                    <a:lnTo>
                      <a:pt x="1662" y="821"/>
                    </a:lnTo>
                    <a:lnTo>
                      <a:pt x="1662" y="821"/>
                    </a:lnTo>
                    <a:lnTo>
                      <a:pt x="1662" y="823"/>
                    </a:lnTo>
                    <a:lnTo>
                      <a:pt x="1662" y="823"/>
                    </a:lnTo>
                    <a:lnTo>
                      <a:pt x="1662" y="823"/>
                    </a:lnTo>
                    <a:lnTo>
                      <a:pt x="1660" y="824"/>
                    </a:lnTo>
                    <a:lnTo>
                      <a:pt x="1660" y="824"/>
                    </a:lnTo>
                    <a:lnTo>
                      <a:pt x="1660" y="824"/>
                    </a:lnTo>
                    <a:lnTo>
                      <a:pt x="1660" y="826"/>
                    </a:lnTo>
                    <a:lnTo>
                      <a:pt x="1658" y="826"/>
                    </a:lnTo>
                    <a:lnTo>
                      <a:pt x="1658" y="826"/>
                    </a:lnTo>
                    <a:lnTo>
                      <a:pt x="1657" y="828"/>
                    </a:lnTo>
                    <a:lnTo>
                      <a:pt x="1657" y="828"/>
                    </a:lnTo>
                    <a:lnTo>
                      <a:pt x="1655" y="830"/>
                    </a:lnTo>
                    <a:lnTo>
                      <a:pt x="1655" y="830"/>
                    </a:lnTo>
                    <a:lnTo>
                      <a:pt x="1653" y="832"/>
                    </a:lnTo>
                    <a:lnTo>
                      <a:pt x="1653" y="832"/>
                    </a:lnTo>
                    <a:lnTo>
                      <a:pt x="1653" y="832"/>
                    </a:lnTo>
                    <a:lnTo>
                      <a:pt x="1653" y="832"/>
                    </a:lnTo>
                    <a:lnTo>
                      <a:pt x="1651" y="832"/>
                    </a:lnTo>
                    <a:lnTo>
                      <a:pt x="1649" y="832"/>
                    </a:lnTo>
                    <a:lnTo>
                      <a:pt x="1649" y="832"/>
                    </a:lnTo>
                    <a:lnTo>
                      <a:pt x="1648" y="832"/>
                    </a:lnTo>
                    <a:lnTo>
                      <a:pt x="1648" y="832"/>
                    </a:lnTo>
                    <a:lnTo>
                      <a:pt x="1648" y="832"/>
                    </a:lnTo>
                    <a:lnTo>
                      <a:pt x="1646" y="832"/>
                    </a:lnTo>
                    <a:lnTo>
                      <a:pt x="1644" y="832"/>
                    </a:lnTo>
                    <a:lnTo>
                      <a:pt x="1644" y="830"/>
                    </a:lnTo>
                    <a:lnTo>
                      <a:pt x="1644" y="830"/>
                    </a:lnTo>
                    <a:lnTo>
                      <a:pt x="1642" y="830"/>
                    </a:lnTo>
                    <a:lnTo>
                      <a:pt x="1642" y="828"/>
                    </a:lnTo>
                    <a:lnTo>
                      <a:pt x="1642" y="828"/>
                    </a:lnTo>
                    <a:lnTo>
                      <a:pt x="1642" y="828"/>
                    </a:lnTo>
                    <a:lnTo>
                      <a:pt x="1640" y="828"/>
                    </a:lnTo>
                    <a:lnTo>
                      <a:pt x="1640" y="828"/>
                    </a:lnTo>
                    <a:lnTo>
                      <a:pt x="1640" y="828"/>
                    </a:lnTo>
                    <a:lnTo>
                      <a:pt x="1638" y="828"/>
                    </a:lnTo>
                    <a:lnTo>
                      <a:pt x="1638" y="830"/>
                    </a:lnTo>
                    <a:lnTo>
                      <a:pt x="1638" y="830"/>
                    </a:lnTo>
                    <a:lnTo>
                      <a:pt x="1638" y="832"/>
                    </a:lnTo>
                    <a:lnTo>
                      <a:pt x="1638" y="832"/>
                    </a:lnTo>
                    <a:lnTo>
                      <a:pt x="1638" y="832"/>
                    </a:lnTo>
                    <a:lnTo>
                      <a:pt x="1638" y="834"/>
                    </a:lnTo>
                    <a:lnTo>
                      <a:pt x="1637" y="835"/>
                    </a:lnTo>
                    <a:lnTo>
                      <a:pt x="1637" y="835"/>
                    </a:lnTo>
                    <a:lnTo>
                      <a:pt x="1637" y="837"/>
                    </a:lnTo>
                    <a:lnTo>
                      <a:pt x="1635" y="837"/>
                    </a:lnTo>
                    <a:lnTo>
                      <a:pt x="1635" y="837"/>
                    </a:lnTo>
                    <a:lnTo>
                      <a:pt x="1635" y="839"/>
                    </a:lnTo>
                    <a:lnTo>
                      <a:pt x="1635" y="839"/>
                    </a:lnTo>
                    <a:lnTo>
                      <a:pt x="1633" y="839"/>
                    </a:lnTo>
                    <a:lnTo>
                      <a:pt x="1633" y="839"/>
                    </a:lnTo>
                    <a:lnTo>
                      <a:pt x="1633" y="841"/>
                    </a:lnTo>
                    <a:lnTo>
                      <a:pt x="1633" y="841"/>
                    </a:lnTo>
                    <a:lnTo>
                      <a:pt x="1631" y="841"/>
                    </a:lnTo>
                    <a:lnTo>
                      <a:pt x="1631" y="841"/>
                    </a:lnTo>
                    <a:lnTo>
                      <a:pt x="1631" y="841"/>
                    </a:lnTo>
                    <a:lnTo>
                      <a:pt x="1631" y="841"/>
                    </a:lnTo>
                    <a:lnTo>
                      <a:pt x="1629" y="843"/>
                    </a:lnTo>
                    <a:lnTo>
                      <a:pt x="1629" y="843"/>
                    </a:lnTo>
                    <a:lnTo>
                      <a:pt x="1629" y="843"/>
                    </a:lnTo>
                    <a:lnTo>
                      <a:pt x="1629" y="843"/>
                    </a:lnTo>
                    <a:lnTo>
                      <a:pt x="1628" y="843"/>
                    </a:lnTo>
                    <a:lnTo>
                      <a:pt x="1626" y="843"/>
                    </a:lnTo>
                    <a:lnTo>
                      <a:pt x="1626" y="843"/>
                    </a:lnTo>
                    <a:lnTo>
                      <a:pt x="1624" y="843"/>
                    </a:lnTo>
                    <a:lnTo>
                      <a:pt x="1624" y="844"/>
                    </a:lnTo>
                    <a:lnTo>
                      <a:pt x="1624" y="844"/>
                    </a:lnTo>
                    <a:lnTo>
                      <a:pt x="1622" y="844"/>
                    </a:lnTo>
                    <a:lnTo>
                      <a:pt x="1620" y="844"/>
                    </a:lnTo>
                    <a:lnTo>
                      <a:pt x="1619" y="843"/>
                    </a:lnTo>
                    <a:lnTo>
                      <a:pt x="1619" y="843"/>
                    </a:lnTo>
                    <a:lnTo>
                      <a:pt x="1617" y="843"/>
                    </a:lnTo>
                    <a:lnTo>
                      <a:pt x="1617" y="843"/>
                    </a:lnTo>
                    <a:lnTo>
                      <a:pt x="1617" y="843"/>
                    </a:lnTo>
                    <a:lnTo>
                      <a:pt x="1617" y="843"/>
                    </a:lnTo>
                    <a:lnTo>
                      <a:pt x="1615" y="843"/>
                    </a:lnTo>
                    <a:lnTo>
                      <a:pt x="1613" y="841"/>
                    </a:lnTo>
                    <a:lnTo>
                      <a:pt x="1611" y="841"/>
                    </a:lnTo>
                    <a:lnTo>
                      <a:pt x="1610" y="841"/>
                    </a:lnTo>
                    <a:lnTo>
                      <a:pt x="1610" y="843"/>
                    </a:lnTo>
                    <a:lnTo>
                      <a:pt x="1610" y="843"/>
                    </a:lnTo>
                    <a:lnTo>
                      <a:pt x="1610" y="844"/>
                    </a:lnTo>
                    <a:lnTo>
                      <a:pt x="1610" y="844"/>
                    </a:lnTo>
                    <a:lnTo>
                      <a:pt x="1608" y="846"/>
                    </a:lnTo>
                    <a:lnTo>
                      <a:pt x="1608" y="846"/>
                    </a:lnTo>
                    <a:lnTo>
                      <a:pt x="1608" y="848"/>
                    </a:lnTo>
                    <a:lnTo>
                      <a:pt x="1606" y="848"/>
                    </a:lnTo>
                    <a:lnTo>
                      <a:pt x="1606" y="848"/>
                    </a:lnTo>
                    <a:lnTo>
                      <a:pt x="1606" y="850"/>
                    </a:lnTo>
                    <a:lnTo>
                      <a:pt x="1606" y="850"/>
                    </a:lnTo>
                    <a:lnTo>
                      <a:pt x="1606" y="850"/>
                    </a:lnTo>
                    <a:lnTo>
                      <a:pt x="1606" y="850"/>
                    </a:lnTo>
                    <a:lnTo>
                      <a:pt x="1608" y="852"/>
                    </a:lnTo>
                    <a:lnTo>
                      <a:pt x="1608" y="852"/>
                    </a:lnTo>
                    <a:lnTo>
                      <a:pt x="1610" y="853"/>
                    </a:lnTo>
                    <a:lnTo>
                      <a:pt x="1610" y="853"/>
                    </a:lnTo>
                    <a:lnTo>
                      <a:pt x="1610" y="853"/>
                    </a:lnTo>
                    <a:lnTo>
                      <a:pt x="1610" y="853"/>
                    </a:lnTo>
                    <a:lnTo>
                      <a:pt x="1610" y="855"/>
                    </a:lnTo>
                    <a:lnTo>
                      <a:pt x="1610" y="855"/>
                    </a:lnTo>
                    <a:lnTo>
                      <a:pt x="1610" y="855"/>
                    </a:lnTo>
                    <a:lnTo>
                      <a:pt x="1610" y="857"/>
                    </a:lnTo>
                    <a:lnTo>
                      <a:pt x="1610" y="857"/>
                    </a:lnTo>
                    <a:lnTo>
                      <a:pt x="1611" y="859"/>
                    </a:lnTo>
                    <a:lnTo>
                      <a:pt x="1611" y="861"/>
                    </a:lnTo>
                    <a:lnTo>
                      <a:pt x="1611" y="861"/>
                    </a:lnTo>
                    <a:lnTo>
                      <a:pt x="1611" y="861"/>
                    </a:lnTo>
                    <a:lnTo>
                      <a:pt x="1611" y="861"/>
                    </a:lnTo>
                    <a:lnTo>
                      <a:pt x="1611" y="862"/>
                    </a:lnTo>
                    <a:lnTo>
                      <a:pt x="1610" y="862"/>
                    </a:lnTo>
                    <a:lnTo>
                      <a:pt x="1610" y="862"/>
                    </a:lnTo>
                    <a:lnTo>
                      <a:pt x="1610" y="864"/>
                    </a:lnTo>
                    <a:lnTo>
                      <a:pt x="1610" y="864"/>
                    </a:lnTo>
                    <a:lnTo>
                      <a:pt x="1610" y="866"/>
                    </a:lnTo>
                    <a:lnTo>
                      <a:pt x="1610" y="868"/>
                    </a:lnTo>
                    <a:lnTo>
                      <a:pt x="1610" y="868"/>
                    </a:lnTo>
                    <a:lnTo>
                      <a:pt x="1608" y="868"/>
                    </a:lnTo>
                    <a:lnTo>
                      <a:pt x="1608" y="868"/>
                    </a:lnTo>
                    <a:lnTo>
                      <a:pt x="1608" y="868"/>
                    </a:lnTo>
                    <a:lnTo>
                      <a:pt x="1608" y="870"/>
                    </a:lnTo>
                    <a:lnTo>
                      <a:pt x="1608" y="870"/>
                    </a:lnTo>
                    <a:lnTo>
                      <a:pt x="1608" y="872"/>
                    </a:lnTo>
                    <a:lnTo>
                      <a:pt x="1608" y="872"/>
                    </a:lnTo>
                    <a:lnTo>
                      <a:pt x="1608" y="872"/>
                    </a:lnTo>
                    <a:lnTo>
                      <a:pt x="1608" y="873"/>
                    </a:lnTo>
                    <a:lnTo>
                      <a:pt x="1606" y="873"/>
                    </a:lnTo>
                    <a:lnTo>
                      <a:pt x="1606" y="875"/>
                    </a:lnTo>
                    <a:lnTo>
                      <a:pt x="1606" y="875"/>
                    </a:lnTo>
                    <a:lnTo>
                      <a:pt x="1604" y="877"/>
                    </a:lnTo>
                    <a:lnTo>
                      <a:pt x="1604" y="877"/>
                    </a:lnTo>
                    <a:lnTo>
                      <a:pt x="1604" y="879"/>
                    </a:lnTo>
                    <a:lnTo>
                      <a:pt x="1604" y="881"/>
                    </a:lnTo>
                    <a:lnTo>
                      <a:pt x="1604" y="881"/>
                    </a:lnTo>
                    <a:lnTo>
                      <a:pt x="1604" y="881"/>
                    </a:lnTo>
                    <a:lnTo>
                      <a:pt x="1606" y="881"/>
                    </a:lnTo>
                    <a:lnTo>
                      <a:pt x="1606" y="881"/>
                    </a:lnTo>
                    <a:lnTo>
                      <a:pt x="1606" y="882"/>
                    </a:lnTo>
                    <a:lnTo>
                      <a:pt x="1606" y="882"/>
                    </a:lnTo>
                    <a:lnTo>
                      <a:pt x="1606" y="882"/>
                    </a:lnTo>
                    <a:lnTo>
                      <a:pt x="1606" y="882"/>
                    </a:lnTo>
                    <a:lnTo>
                      <a:pt x="1606" y="884"/>
                    </a:lnTo>
                    <a:lnTo>
                      <a:pt x="1606" y="886"/>
                    </a:lnTo>
                    <a:lnTo>
                      <a:pt x="1606" y="886"/>
                    </a:lnTo>
                    <a:lnTo>
                      <a:pt x="1606" y="886"/>
                    </a:lnTo>
                    <a:lnTo>
                      <a:pt x="1606" y="886"/>
                    </a:lnTo>
                    <a:lnTo>
                      <a:pt x="1606" y="886"/>
                    </a:lnTo>
                    <a:lnTo>
                      <a:pt x="1604" y="888"/>
                    </a:lnTo>
                    <a:lnTo>
                      <a:pt x="1602" y="888"/>
                    </a:lnTo>
                    <a:lnTo>
                      <a:pt x="1600" y="888"/>
                    </a:lnTo>
                    <a:lnTo>
                      <a:pt x="1600" y="888"/>
                    </a:lnTo>
                    <a:lnTo>
                      <a:pt x="1600" y="888"/>
                    </a:lnTo>
                    <a:lnTo>
                      <a:pt x="1599" y="888"/>
                    </a:lnTo>
                    <a:lnTo>
                      <a:pt x="1599" y="888"/>
                    </a:lnTo>
                    <a:lnTo>
                      <a:pt x="1595" y="888"/>
                    </a:lnTo>
                    <a:lnTo>
                      <a:pt x="1595" y="888"/>
                    </a:lnTo>
                    <a:lnTo>
                      <a:pt x="1593" y="888"/>
                    </a:lnTo>
                    <a:lnTo>
                      <a:pt x="1593" y="888"/>
                    </a:lnTo>
                    <a:lnTo>
                      <a:pt x="1593" y="888"/>
                    </a:lnTo>
                    <a:lnTo>
                      <a:pt x="1593" y="888"/>
                    </a:lnTo>
                    <a:lnTo>
                      <a:pt x="1593" y="890"/>
                    </a:lnTo>
                    <a:lnTo>
                      <a:pt x="1591" y="890"/>
                    </a:lnTo>
                    <a:lnTo>
                      <a:pt x="1591" y="891"/>
                    </a:lnTo>
                    <a:lnTo>
                      <a:pt x="1591" y="893"/>
                    </a:lnTo>
                    <a:lnTo>
                      <a:pt x="1590" y="893"/>
                    </a:lnTo>
                    <a:lnTo>
                      <a:pt x="1590" y="895"/>
                    </a:lnTo>
                    <a:lnTo>
                      <a:pt x="1590" y="895"/>
                    </a:lnTo>
                    <a:lnTo>
                      <a:pt x="1588" y="895"/>
                    </a:lnTo>
                    <a:lnTo>
                      <a:pt x="1588" y="895"/>
                    </a:lnTo>
                    <a:lnTo>
                      <a:pt x="1588" y="895"/>
                    </a:lnTo>
                    <a:lnTo>
                      <a:pt x="1588" y="895"/>
                    </a:lnTo>
                    <a:lnTo>
                      <a:pt x="1586" y="895"/>
                    </a:lnTo>
                    <a:lnTo>
                      <a:pt x="1586" y="895"/>
                    </a:lnTo>
                    <a:lnTo>
                      <a:pt x="1586" y="897"/>
                    </a:lnTo>
                    <a:lnTo>
                      <a:pt x="1586" y="897"/>
                    </a:lnTo>
                    <a:lnTo>
                      <a:pt x="1584" y="899"/>
                    </a:lnTo>
                    <a:lnTo>
                      <a:pt x="1584" y="899"/>
                    </a:lnTo>
                    <a:lnTo>
                      <a:pt x="1584" y="899"/>
                    </a:lnTo>
                    <a:lnTo>
                      <a:pt x="1584" y="899"/>
                    </a:lnTo>
                    <a:lnTo>
                      <a:pt x="1582" y="900"/>
                    </a:lnTo>
                    <a:lnTo>
                      <a:pt x="1582" y="900"/>
                    </a:lnTo>
                    <a:lnTo>
                      <a:pt x="1584" y="900"/>
                    </a:lnTo>
                    <a:lnTo>
                      <a:pt x="1584" y="902"/>
                    </a:lnTo>
                    <a:lnTo>
                      <a:pt x="1584" y="902"/>
                    </a:lnTo>
                    <a:lnTo>
                      <a:pt x="1584" y="902"/>
                    </a:lnTo>
                    <a:lnTo>
                      <a:pt x="1584" y="904"/>
                    </a:lnTo>
                    <a:lnTo>
                      <a:pt x="1586" y="904"/>
                    </a:lnTo>
                    <a:lnTo>
                      <a:pt x="1586" y="904"/>
                    </a:lnTo>
                    <a:lnTo>
                      <a:pt x="1586" y="906"/>
                    </a:lnTo>
                    <a:lnTo>
                      <a:pt x="1586" y="908"/>
                    </a:lnTo>
                    <a:lnTo>
                      <a:pt x="1586" y="908"/>
                    </a:lnTo>
                    <a:lnTo>
                      <a:pt x="1586" y="908"/>
                    </a:lnTo>
                    <a:lnTo>
                      <a:pt x="1586" y="908"/>
                    </a:lnTo>
                    <a:lnTo>
                      <a:pt x="1586" y="910"/>
                    </a:lnTo>
                    <a:lnTo>
                      <a:pt x="1586" y="910"/>
                    </a:lnTo>
                    <a:lnTo>
                      <a:pt x="1588" y="911"/>
                    </a:lnTo>
                    <a:lnTo>
                      <a:pt x="1588" y="911"/>
                    </a:lnTo>
                    <a:lnTo>
                      <a:pt x="1588" y="913"/>
                    </a:lnTo>
                    <a:lnTo>
                      <a:pt x="1588" y="915"/>
                    </a:lnTo>
                    <a:lnTo>
                      <a:pt x="1588" y="915"/>
                    </a:lnTo>
                    <a:lnTo>
                      <a:pt x="1588" y="915"/>
                    </a:lnTo>
                    <a:lnTo>
                      <a:pt x="1588" y="917"/>
                    </a:lnTo>
                    <a:lnTo>
                      <a:pt x="1588" y="917"/>
                    </a:lnTo>
                    <a:lnTo>
                      <a:pt x="1590" y="917"/>
                    </a:lnTo>
                    <a:lnTo>
                      <a:pt x="1590" y="919"/>
                    </a:lnTo>
                    <a:lnTo>
                      <a:pt x="1590" y="919"/>
                    </a:lnTo>
                    <a:lnTo>
                      <a:pt x="1590" y="919"/>
                    </a:lnTo>
                    <a:lnTo>
                      <a:pt x="1590" y="919"/>
                    </a:lnTo>
                    <a:lnTo>
                      <a:pt x="1590" y="920"/>
                    </a:lnTo>
                    <a:lnTo>
                      <a:pt x="1590" y="920"/>
                    </a:lnTo>
                    <a:lnTo>
                      <a:pt x="1590" y="920"/>
                    </a:lnTo>
                    <a:lnTo>
                      <a:pt x="1590" y="920"/>
                    </a:lnTo>
                    <a:lnTo>
                      <a:pt x="1591" y="920"/>
                    </a:lnTo>
                    <a:lnTo>
                      <a:pt x="1591" y="922"/>
                    </a:lnTo>
                    <a:lnTo>
                      <a:pt x="1591" y="922"/>
                    </a:lnTo>
                    <a:lnTo>
                      <a:pt x="1591" y="922"/>
                    </a:lnTo>
                    <a:lnTo>
                      <a:pt x="1591" y="924"/>
                    </a:lnTo>
                    <a:lnTo>
                      <a:pt x="1591" y="924"/>
                    </a:lnTo>
                    <a:lnTo>
                      <a:pt x="1591" y="924"/>
                    </a:lnTo>
                    <a:lnTo>
                      <a:pt x="1593" y="926"/>
                    </a:lnTo>
                    <a:lnTo>
                      <a:pt x="1593" y="926"/>
                    </a:lnTo>
                    <a:lnTo>
                      <a:pt x="1593" y="926"/>
                    </a:lnTo>
                    <a:lnTo>
                      <a:pt x="1593" y="926"/>
                    </a:lnTo>
                    <a:lnTo>
                      <a:pt x="1593" y="926"/>
                    </a:lnTo>
                    <a:lnTo>
                      <a:pt x="1593" y="928"/>
                    </a:lnTo>
                    <a:lnTo>
                      <a:pt x="1593" y="928"/>
                    </a:lnTo>
                    <a:lnTo>
                      <a:pt x="1591" y="928"/>
                    </a:lnTo>
                    <a:lnTo>
                      <a:pt x="1591" y="928"/>
                    </a:lnTo>
                    <a:lnTo>
                      <a:pt x="1590" y="928"/>
                    </a:lnTo>
                    <a:lnTo>
                      <a:pt x="1590" y="929"/>
                    </a:lnTo>
                    <a:lnTo>
                      <a:pt x="1590" y="929"/>
                    </a:lnTo>
                    <a:lnTo>
                      <a:pt x="1590" y="929"/>
                    </a:lnTo>
                    <a:lnTo>
                      <a:pt x="1591" y="931"/>
                    </a:lnTo>
                    <a:lnTo>
                      <a:pt x="1591" y="931"/>
                    </a:lnTo>
                    <a:lnTo>
                      <a:pt x="1591" y="931"/>
                    </a:lnTo>
                    <a:lnTo>
                      <a:pt x="1591" y="931"/>
                    </a:lnTo>
                    <a:lnTo>
                      <a:pt x="1590" y="933"/>
                    </a:lnTo>
                    <a:lnTo>
                      <a:pt x="1590" y="933"/>
                    </a:lnTo>
                    <a:lnTo>
                      <a:pt x="1590" y="933"/>
                    </a:lnTo>
                    <a:lnTo>
                      <a:pt x="1590" y="933"/>
                    </a:lnTo>
                    <a:lnTo>
                      <a:pt x="1588" y="933"/>
                    </a:lnTo>
                    <a:lnTo>
                      <a:pt x="1588" y="933"/>
                    </a:lnTo>
                    <a:lnTo>
                      <a:pt x="1588" y="933"/>
                    </a:lnTo>
                    <a:lnTo>
                      <a:pt x="1588" y="933"/>
                    </a:lnTo>
                    <a:lnTo>
                      <a:pt x="1586" y="933"/>
                    </a:lnTo>
                    <a:lnTo>
                      <a:pt x="1586" y="933"/>
                    </a:lnTo>
                    <a:lnTo>
                      <a:pt x="1586" y="933"/>
                    </a:lnTo>
                    <a:lnTo>
                      <a:pt x="1586" y="935"/>
                    </a:lnTo>
                    <a:lnTo>
                      <a:pt x="1586" y="937"/>
                    </a:lnTo>
                    <a:lnTo>
                      <a:pt x="1586" y="937"/>
                    </a:lnTo>
                    <a:lnTo>
                      <a:pt x="1586" y="938"/>
                    </a:lnTo>
                    <a:lnTo>
                      <a:pt x="1586" y="938"/>
                    </a:lnTo>
                    <a:lnTo>
                      <a:pt x="1584" y="938"/>
                    </a:lnTo>
                    <a:lnTo>
                      <a:pt x="1584" y="937"/>
                    </a:lnTo>
                    <a:lnTo>
                      <a:pt x="1584" y="937"/>
                    </a:lnTo>
                    <a:lnTo>
                      <a:pt x="1584" y="937"/>
                    </a:lnTo>
                    <a:lnTo>
                      <a:pt x="1584" y="937"/>
                    </a:lnTo>
                    <a:lnTo>
                      <a:pt x="1582" y="937"/>
                    </a:lnTo>
                    <a:lnTo>
                      <a:pt x="1582" y="937"/>
                    </a:lnTo>
                    <a:lnTo>
                      <a:pt x="1581" y="937"/>
                    </a:lnTo>
                    <a:lnTo>
                      <a:pt x="1581" y="937"/>
                    </a:lnTo>
                    <a:lnTo>
                      <a:pt x="1581" y="937"/>
                    </a:lnTo>
                    <a:lnTo>
                      <a:pt x="1579" y="937"/>
                    </a:lnTo>
                    <a:lnTo>
                      <a:pt x="1579" y="935"/>
                    </a:lnTo>
                    <a:lnTo>
                      <a:pt x="1579" y="935"/>
                    </a:lnTo>
                    <a:lnTo>
                      <a:pt x="1577" y="935"/>
                    </a:lnTo>
                    <a:lnTo>
                      <a:pt x="1575" y="935"/>
                    </a:lnTo>
                    <a:lnTo>
                      <a:pt x="1575" y="935"/>
                    </a:lnTo>
                    <a:lnTo>
                      <a:pt x="1573" y="935"/>
                    </a:lnTo>
                    <a:lnTo>
                      <a:pt x="1573" y="935"/>
                    </a:lnTo>
                    <a:lnTo>
                      <a:pt x="1572" y="935"/>
                    </a:lnTo>
                    <a:lnTo>
                      <a:pt x="1570" y="935"/>
                    </a:lnTo>
                    <a:lnTo>
                      <a:pt x="1570" y="935"/>
                    </a:lnTo>
                    <a:lnTo>
                      <a:pt x="1570" y="935"/>
                    </a:lnTo>
                    <a:lnTo>
                      <a:pt x="1570" y="935"/>
                    </a:lnTo>
                    <a:lnTo>
                      <a:pt x="1570" y="935"/>
                    </a:lnTo>
                    <a:lnTo>
                      <a:pt x="1570" y="935"/>
                    </a:lnTo>
                    <a:lnTo>
                      <a:pt x="1568" y="935"/>
                    </a:lnTo>
                    <a:lnTo>
                      <a:pt x="1568" y="933"/>
                    </a:lnTo>
                    <a:lnTo>
                      <a:pt x="1568" y="933"/>
                    </a:lnTo>
                    <a:lnTo>
                      <a:pt x="1568" y="933"/>
                    </a:lnTo>
                    <a:lnTo>
                      <a:pt x="1568" y="933"/>
                    </a:lnTo>
                    <a:lnTo>
                      <a:pt x="1566" y="933"/>
                    </a:lnTo>
                    <a:lnTo>
                      <a:pt x="1564" y="933"/>
                    </a:lnTo>
                    <a:lnTo>
                      <a:pt x="1563" y="931"/>
                    </a:lnTo>
                    <a:lnTo>
                      <a:pt x="1563" y="931"/>
                    </a:lnTo>
                    <a:lnTo>
                      <a:pt x="1561" y="931"/>
                    </a:lnTo>
                    <a:lnTo>
                      <a:pt x="1561" y="931"/>
                    </a:lnTo>
                    <a:lnTo>
                      <a:pt x="1561" y="931"/>
                    </a:lnTo>
                    <a:lnTo>
                      <a:pt x="1559" y="931"/>
                    </a:lnTo>
                    <a:lnTo>
                      <a:pt x="1557" y="931"/>
                    </a:lnTo>
                    <a:lnTo>
                      <a:pt x="1557" y="931"/>
                    </a:lnTo>
                    <a:lnTo>
                      <a:pt x="1557" y="931"/>
                    </a:lnTo>
                    <a:lnTo>
                      <a:pt x="1555" y="931"/>
                    </a:lnTo>
                    <a:lnTo>
                      <a:pt x="1555" y="933"/>
                    </a:lnTo>
                    <a:lnTo>
                      <a:pt x="1555" y="933"/>
                    </a:lnTo>
                    <a:lnTo>
                      <a:pt x="1553" y="933"/>
                    </a:lnTo>
                    <a:lnTo>
                      <a:pt x="1553" y="933"/>
                    </a:lnTo>
                    <a:lnTo>
                      <a:pt x="1553" y="933"/>
                    </a:lnTo>
                    <a:lnTo>
                      <a:pt x="1552" y="935"/>
                    </a:lnTo>
                    <a:lnTo>
                      <a:pt x="1552" y="935"/>
                    </a:lnTo>
                    <a:lnTo>
                      <a:pt x="1552" y="935"/>
                    </a:lnTo>
                    <a:lnTo>
                      <a:pt x="1548" y="935"/>
                    </a:lnTo>
                    <a:lnTo>
                      <a:pt x="1546" y="933"/>
                    </a:lnTo>
                    <a:lnTo>
                      <a:pt x="1544" y="933"/>
                    </a:lnTo>
                    <a:lnTo>
                      <a:pt x="1544" y="933"/>
                    </a:lnTo>
                    <a:lnTo>
                      <a:pt x="1543" y="933"/>
                    </a:lnTo>
                    <a:lnTo>
                      <a:pt x="1543" y="931"/>
                    </a:lnTo>
                    <a:lnTo>
                      <a:pt x="1541" y="931"/>
                    </a:lnTo>
                    <a:lnTo>
                      <a:pt x="1539" y="929"/>
                    </a:lnTo>
                    <a:lnTo>
                      <a:pt x="1539" y="929"/>
                    </a:lnTo>
                    <a:lnTo>
                      <a:pt x="1537" y="928"/>
                    </a:lnTo>
                    <a:lnTo>
                      <a:pt x="1537" y="928"/>
                    </a:lnTo>
                    <a:lnTo>
                      <a:pt x="1537" y="928"/>
                    </a:lnTo>
                    <a:lnTo>
                      <a:pt x="1535" y="926"/>
                    </a:lnTo>
                    <a:lnTo>
                      <a:pt x="1535" y="926"/>
                    </a:lnTo>
                    <a:lnTo>
                      <a:pt x="1535" y="926"/>
                    </a:lnTo>
                    <a:lnTo>
                      <a:pt x="1534" y="926"/>
                    </a:lnTo>
                    <a:lnTo>
                      <a:pt x="1534" y="926"/>
                    </a:lnTo>
                    <a:lnTo>
                      <a:pt x="1534" y="924"/>
                    </a:lnTo>
                    <a:lnTo>
                      <a:pt x="1534" y="924"/>
                    </a:lnTo>
                    <a:lnTo>
                      <a:pt x="1532" y="922"/>
                    </a:lnTo>
                    <a:lnTo>
                      <a:pt x="1532" y="922"/>
                    </a:lnTo>
                    <a:lnTo>
                      <a:pt x="1532" y="922"/>
                    </a:lnTo>
                    <a:lnTo>
                      <a:pt x="1530" y="922"/>
                    </a:lnTo>
                    <a:lnTo>
                      <a:pt x="1530" y="922"/>
                    </a:lnTo>
                    <a:lnTo>
                      <a:pt x="1528" y="920"/>
                    </a:lnTo>
                    <a:lnTo>
                      <a:pt x="1526" y="922"/>
                    </a:lnTo>
                    <a:lnTo>
                      <a:pt x="1525" y="920"/>
                    </a:lnTo>
                    <a:lnTo>
                      <a:pt x="1525" y="920"/>
                    </a:lnTo>
                    <a:lnTo>
                      <a:pt x="1525" y="920"/>
                    </a:lnTo>
                    <a:lnTo>
                      <a:pt x="1523" y="919"/>
                    </a:lnTo>
                    <a:lnTo>
                      <a:pt x="1521" y="917"/>
                    </a:lnTo>
                    <a:lnTo>
                      <a:pt x="1521" y="917"/>
                    </a:lnTo>
                    <a:lnTo>
                      <a:pt x="1521" y="917"/>
                    </a:lnTo>
                    <a:lnTo>
                      <a:pt x="1521" y="917"/>
                    </a:lnTo>
                    <a:lnTo>
                      <a:pt x="1519" y="915"/>
                    </a:lnTo>
                    <a:lnTo>
                      <a:pt x="1517" y="913"/>
                    </a:lnTo>
                    <a:lnTo>
                      <a:pt x="1517" y="913"/>
                    </a:lnTo>
                    <a:lnTo>
                      <a:pt x="1515" y="911"/>
                    </a:lnTo>
                    <a:lnTo>
                      <a:pt x="1514" y="911"/>
                    </a:lnTo>
                    <a:lnTo>
                      <a:pt x="1514" y="911"/>
                    </a:lnTo>
                    <a:lnTo>
                      <a:pt x="1514" y="910"/>
                    </a:lnTo>
                    <a:lnTo>
                      <a:pt x="1514" y="910"/>
                    </a:lnTo>
                    <a:lnTo>
                      <a:pt x="1512" y="908"/>
                    </a:lnTo>
                    <a:lnTo>
                      <a:pt x="1512" y="906"/>
                    </a:lnTo>
                    <a:lnTo>
                      <a:pt x="1512" y="906"/>
                    </a:lnTo>
                    <a:lnTo>
                      <a:pt x="1510" y="904"/>
                    </a:lnTo>
                    <a:lnTo>
                      <a:pt x="1510" y="904"/>
                    </a:lnTo>
                    <a:lnTo>
                      <a:pt x="1510" y="904"/>
                    </a:lnTo>
                    <a:lnTo>
                      <a:pt x="1510" y="904"/>
                    </a:lnTo>
                    <a:lnTo>
                      <a:pt x="1510" y="904"/>
                    </a:lnTo>
                    <a:lnTo>
                      <a:pt x="1512" y="902"/>
                    </a:lnTo>
                    <a:lnTo>
                      <a:pt x="1512" y="902"/>
                    </a:lnTo>
                    <a:lnTo>
                      <a:pt x="1512" y="902"/>
                    </a:lnTo>
                    <a:lnTo>
                      <a:pt x="1512" y="902"/>
                    </a:lnTo>
                    <a:lnTo>
                      <a:pt x="1512" y="902"/>
                    </a:lnTo>
                    <a:lnTo>
                      <a:pt x="1510" y="900"/>
                    </a:lnTo>
                    <a:lnTo>
                      <a:pt x="1510" y="900"/>
                    </a:lnTo>
                    <a:lnTo>
                      <a:pt x="1510" y="900"/>
                    </a:lnTo>
                    <a:lnTo>
                      <a:pt x="1508" y="900"/>
                    </a:lnTo>
                    <a:lnTo>
                      <a:pt x="1505" y="900"/>
                    </a:lnTo>
                    <a:lnTo>
                      <a:pt x="1503" y="899"/>
                    </a:lnTo>
                    <a:lnTo>
                      <a:pt x="1501" y="899"/>
                    </a:lnTo>
                    <a:lnTo>
                      <a:pt x="1501" y="899"/>
                    </a:lnTo>
                    <a:lnTo>
                      <a:pt x="1499" y="900"/>
                    </a:lnTo>
                    <a:lnTo>
                      <a:pt x="1499" y="900"/>
                    </a:lnTo>
                    <a:lnTo>
                      <a:pt x="1497" y="900"/>
                    </a:lnTo>
                    <a:lnTo>
                      <a:pt x="1496" y="900"/>
                    </a:lnTo>
                    <a:lnTo>
                      <a:pt x="1496" y="900"/>
                    </a:lnTo>
                    <a:lnTo>
                      <a:pt x="1496" y="900"/>
                    </a:lnTo>
                    <a:lnTo>
                      <a:pt x="1494" y="900"/>
                    </a:lnTo>
                    <a:lnTo>
                      <a:pt x="1494" y="900"/>
                    </a:lnTo>
                    <a:lnTo>
                      <a:pt x="1492" y="900"/>
                    </a:lnTo>
                    <a:lnTo>
                      <a:pt x="1485" y="900"/>
                    </a:lnTo>
                    <a:lnTo>
                      <a:pt x="1483" y="900"/>
                    </a:lnTo>
                    <a:lnTo>
                      <a:pt x="1481" y="900"/>
                    </a:lnTo>
                    <a:lnTo>
                      <a:pt x="1481" y="902"/>
                    </a:lnTo>
                    <a:lnTo>
                      <a:pt x="1479" y="902"/>
                    </a:lnTo>
                    <a:lnTo>
                      <a:pt x="1479" y="902"/>
                    </a:lnTo>
                    <a:lnTo>
                      <a:pt x="1477" y="902"/>
                    </a:lnTo>
                    <a:lnTo>
                      <a:pt x="1477" y="900"/>
                    </a:lnTo>
                    <a:lnTo>
                      <a:pt x="1476" y="900"/>
                    </a:lnTo>
                    <a:lnTo>
                      <a:pt x="1476" y="900"/>
                    </a:lnTo>
                    <a:lnTo>
                      <a:pt x="1474" y="900"/>
                    </a:lnTo>
                    <a:lnTo>
                      <a:pt x="1474" y="900"/>
                    </a:lnTo>
                    <a:lnTo>
                      <a:pt x="1472" y="899"/>
                    </a:lnTo>
                    <a:lnTo>
                      <a:pt x="1470" y="899"/>
                    </a:lnTo>
                    <a:lnTo>
                      <a:pt x="1470" y="897"/>
                    </a:lnTo>
                    <a:lnTo>
                      <a:pt x="1468" y="897"/>
                    </a:lnTo>
                    <a:lnTo>
                      <a:pt x="1467" y="897"/>
                    </a:lnTo>
                    <a:lnTo>
                      <a:pt x="1467" y="897"/>
                    </a:lnTo>
                    <a:lnTo>
                      <a:pt x="1467" y="897"/>
                    </a:lnTo>
                    <a:lnTo>
                      <a:pt x="1467" y="897"/>
                    </a:lnTo>
                    <a:lnTo>
                      <a:pt x="1467" y="897"/>
                    </a:lnTo>
                    <a:lnTo>
                      <a:pt x="1463" y="897"/>
                    </a:lnTo>
                    <a:lnTo>
                      <a:pt x="1463" y="897"/>
                    </a:lnTo>
                    <a:lnTo>
                      <a:pt x="1463" y="897"/>
                    </a:lnTo>
                    <a:lnTo>
                      <a:pt x="1463" y="897"/>
                    </a:lnTo>
                    <a:lnTo>
                      <a:pt x="1461" y="895"/>
                    </a:lnTo>
                    <a:lnTo>
                      <a:pt x="1461" y="895"/>
                    </a:lnTo>
                    <a:lnTo>
                      <a:pt x="1461" y="895"/>
                    </a:lnTo>
                    <a:lnTo>
                      <a:pt x="1459" y="895"/>
                    </a:lnTo>
                    <a:lnTo>
                      <a:pt x="1458" y="895"/>
                    </a:lnTo>
                    <a:lnTo>
                      <a:pt x="1458" y="895"/>
                    </a:lnTo>
                    <a:lnTo>
                      <a:pt x="1456" y="895"/>
                    </a:lnTo>
                    <a:lnTo>
                      <a:pt x="1456" y="895"/>
                    </a:lnTo>
                    <a:lnTo>
                      <a:pt x="1454" y="895"/>
                    </a:lnTo>
                    <a:lnTo>
                      <a:pt x="1454" y="897"/>
                    </a:lnTo>
                    <a:lnTo>
                      <a:pt x="1452" y="897"/>
                    </a:lnTo>
                    <a:lnTo>
                      <a:pt x="1452" y="897"/>
                    </a:lnTo>
                    <a:lnTo>
                      <a:pt x="1452" y="897"/>
                    </a:lnTo>
                    <a:lnTo>
                      <a:pt x="1452" y="897"/>
                    </a:lnTo>
                    <a:lnTo>
                      <a:pt x="1450" y="897"/>
                    </a:lnTo>
                    <a:lnTo>
                      <a:pt x="1450" y="897"/>
                    </a:lnTo>
                    <a:lnTo>
                      <a:pt x="1447" y="897"/>
                    </a:lnTo>
                    <a:lnTo>
                      <a:pt x="1445" y="897"/>
                    </a:lnTo>
                    <a:lnTo>
                      <a:pt x="1445" y="897"/>
                    </a:lnTo>
                    <a:lnTo>
                      <a:pt x="1445" y="897"/>
                    </a:lnTo>
                    <a:lnTo>
                      <a:pt x="1445" y="897"/>
                    </a:lnTo>
                    <a:lnTo>
                      <a:pt x="1443" y="897"/>
                    </a:lnTo>
                    <a:lnTo>
                      <a:pt x="1441" y="897"/>
                    </a:lnTo>
                    <a:lnTo>
                      <a:pt x="1441" y="897"/>
                    </a:lnTo>
                    <a:lnTo>
                      <a:pt x="1440" y="897"/>
                    </a:lnTo>
                    <a:lnTo>
                      <a:pt x="1440" y="897"/>
                    </a:lnTo>
                    <a:lnTo>
                      <a:pt x="1440" y="897"/>
                    </a:lnTo>
                    <a:lnTo>
                      <a:pt x="1436" y="897"/>
                    </a:lnTo>
                    <a:lnTo>
                      <a:pt x="1436" y="895"/>
                    </a:lnTo>
                    <a:lnTo>
                      <a:pt x="1434" y="895"/>
                    </a:lnTo>
                    <a:lnTo>
                      <a:pt x="1434" y="895"/>
                    </a:lnTo>
                    <a:lnTo>
                      <a:pt x="1432" y="895"/>
                    </a:lnTo>
                    <a:lnTo>
                      <a:pt x="1432" y="893"/>
                    </a:lnTo>
                    <a:lnTo>
                      <a:pt x="1430" y="893"/>
                    </a:lnTo>
                    <a:lnTo>
                      <a:pt x="1430" y="893"/>
                    </a:lnTo>
                    <a:lnTo>
                      <a:pt x="1430" y="893"/>
                    </a:lnTo>
                    <a:lnTo>
                      <a:pt x="1430" y="893"/>
                    </a:lnTo>
                    <a:lnTo>
                      <a:pt x="1430" y="891"/>
                    </a:lnTo>
                    <a:lnTo>
                      <a:pt x="1429" y="891"/>
                    </a:lnTo>
                    <a:lnTo>
                      <a:pt x="1427" y="891"/>
                    </a:lnTo>
                    <a:lnTo>
                      <a:pt x="1427" y="891"/>
                    </a:lnTo>
                    <a:lnTo>
                      <a:pt x="1425" y="891"/>
                    </a:lnTo>
                    <a:lnTo>
                      <a:pt x="1425" y="891"/>
                    </a:lnTo>
                    <a:lnTo>
                      <a:pt x="1423" y="891"/>
                    </a:lnTo>
                    <a:lnTo>
                      <a:pt x="1423" y="891"/>
                    </a:lnTo>
                    <a:lnTo>
                      <a:pt x="1420" y="891"/>
                    </a:lnTo>
                    <a:lnTo>
                      <a:pt x="1420" y="891"/>
                    </a:lnTo>
                    <a:lnTo>
                      <a:pt x="1418" y="891"/>
                    </a:lnTo>
                    <a:lnTo>
                      <a:pt x="1418" y="891"/>
                    </a:lnTo>
                    <a:lnTo>
                      <a:pt x="1416" y="891"/>
                    </a:lnTo>
                    <a:lnTo>
                      <a:pt x="1416" y="891"/>
                    </a:lnTo>
                    <a:lnTo>
                      <a:pt x="1416" y="891"/>
                    </a:lnTo>
                    <a:lnTo>
                      <a:pt x="1416" y="891"/>
                    </a:lnTo>
                    <a:lnTo>
                      <a:pt x="1416" y="891"/>
                    </a:lnTo>
                    <a:lnTo>
                      <a:pt x="1414" y="890"/>
                    </a:lnTo>
                    <a:lnTo>
                      <a:pt x="1414" y="890"/>
                    </a:lnTo>
                    <a:lnTo>
                      <a:pt x="1412" y="890"/>
                    </a:lnTo>
                    <a:lnTo>
                      <a:pt x="1412" y="890"/>
                    </a:lnTo>
                    <a:lnTo>
                      <a:pt x="1412" y="890"/>
                    </a:lnTo>
                    <a:lnTo>
                      <a:pt x="1411" y="890"/>
                    </a:lnTo>
                    <a:lnTo>
                      <a:pt x="1411" y="890"/>
                    </a:lnTo>
                    <a:lnTo>
                      <a:pt x="1411" y="891"/>
                    </a:lnTo>
                    <a:lnTo>
                      <a:pt x="1411" y="891"/>
                    </a:lnTo>
                    <a:lnTo>
                      <a:pt x="1411" y="893"/>
                    </a:lnTo>
                    <a:lnTo>
                      <a:pt x="1411" y="893"/>
                    </a:lnTo>
                    <a:lnTo>
                      <a:pt x="1411" y="893"/>
                    </a:lnTo>
                    <a:lnTo>
                      <a:pt x="1411" y="895"/>
                    </a:lnTo>
                    <a:lnTo>
                      <a:pt x="1409" y="897"/>
                    </a:lnTo>
                    <a:lnTo>
                      <a:pt x="1409" y="897"/>
                    </a:lnTo>
                    <a:lnTo>
                      <a:pt x="1409" y="897"/>
                    </a:lnTo>
                    <a:lnTo>
                      <a:pt x="1407" y="899"/>
                    </a:lnTo>
                    <a:lnTo>
                      <a:pt x="1407" y="899"/>
                    </a:lnTo>
                    <a:lnTo>
                      <a:pt x="1407" y="899"/>
                    </a:lnTo>
                    <a:lnTo>
                      <a:pt x="1405" y="899"/>
                    </a:lnTo>
                    <a:lnTo>
                      <a:pt x="1403" y="899"/>
                    </a:lnTo>
                    <a:lnTo>
                      <a:pt x="1403" y="900"/>
                    </a:lnTo>
                    <a:lnTo>
                      <a:pt x="1403" y="900"/>
                    </a:lnTo>
                    <a:lnTo>
                      <a:pt x="1402" y="900"/>
                    </a:lnTo>
                    <a:lnTo>
                      <a:pt x="1402" y="900"/>
                    </a:lnTo>
                    <a:lnTo>
                      <a:pt x="1398" y="900"/>
                    </a:lnTo>
                    <a:lnTo>
                      <a:pt x="1398" y="900"/>
                    </a:lnTo>
                    <a:lnTo>
                      <a:pt x="1396" y="902"/>
                    </a:lnTo>
                    <a:lnTo>
                      <a:pt x="1396" y="902"/>
                    </a:lnTo>
                    <a:lnTo>
                      <a:pt x="1394" y="902"/>
                    </a:lnTo>
                    <a:lnTo>
                      <a:pt x="1394" y="902"/>
                    </a:lnTo>
                    <a:lnTo>
                      <a:pt x="1392" y="902"/>
                    </a:lnTo>
                    <a:lnTo>
                      <a:pt x="1392" y="902"/>
                    </a:lnTo>
                    <a:lnTo>
                      <a:pt x="1391" y="904"/>
                    </a:lnTo>
                    <a:lnTo>
                      <a:pt x="1391" y="904"/>
                    </a:lnTo>
                    <a:lnTo>
                      <a:pt x="1391" y="904"/>
                    </a:lnTo>
                    <a:lnTo>
                      <a:pt x="1391" y="904"/>
                    </a:lnTo>
                    <a:lnTo>
                      <a:pt x="1391" y="904"/>
                    </a:lnTo>
                    <a:lnTo>
                      <a:pt x="1391" y="906"/>
                    </a:lnTo>
                    <a:lnTo>
                      <a:pt x="1391" y="908"/>
                    </a:lnTo>
                    <a:lnTo>
                      <a:pt x="1391" y="910"/>
                    </a:lnTo>
                    <a:lnTo>
                      <a:pt x="1391" y="910"/>
                    </a:lnTo>
                    <a:lnTo>
                      <a:pt x="1391" y="910"/>
                    </a:lnTo>
                    <a:lnTo>
                      <a:pt x="1391" y="910"/>
                    </a:lnTo>
                    <a:lnTo>
                      <a:pt x="1391" y="911"/>
                    </a:lnTo>
                    <a:lnTo>
                      <a:pt x="1391" y="911"/>
                    </a:lnTo>
                    <a:lnTo>
                      <a:pt x="1391" y="911"/>
                    </a:lnTo>
                    <a:lnTo>
                      <a:pt x="1391" y="911"/>
                    </a:lnTo>
                    <a:lnTo>
                      <a:pt x="1391" y="911"/>
                    </a:lnTo>
                    <a:lnTo>
                      <a:pt x="1391" y="913"/>
                    </a:lnTo>
                    <a:lnTo>
                      <a:pt x="1391" y="913"/>
                    </a:lnTo>
                    <a:lnTo>
                      <a:pt x="1392" y="913"/>
                    </a:lnTo>
                    <a:lnTo>
                      <a:pt x="1392" y="915"/>
                    </a:lnTo>
                    <a:lnTo>
                      <a:pt x="1392" y="915"/>
                    </a:lnTo>
                    <a:lnTo>
                      <a:pt x="1391" y="915"/>
                    </a:lnTo>
                    <a:lnTo>
                      <a:pt x="1391" y="917"/>
                    </a:lnTo>
                    <a:lnTo>
                      <a:pt x="1391" y="917"/>
                    </a:lnTo>
                    <a:lnTo>
                      <a:pt x="1391" y="917"/>
                    </a:lnTo>
                    <a:lnTo>
                      <a:pt x="1391" y="917"/>
                    </a:lnTo>
                    <a:lnTo>
                      <a:pt x="1391" y="919"/>
                    </a:lnTo>
                    <a:lnTo>
                      <a:pt x="1391" y="919"/>
                    </a:lnTo>
                    <a:lnTo>
                      <a:pt x="1391" y="920"/>
                    </a:lnTo>
                    <a:lnTo>
                      <a:pt x="1389" y="920"/>
                    </a:lnTo>
                    <a:lnTo>
                      <a:pt x="1389" y="922"/>
                    </a:lnTo>
                    <a:lnTo>
                      <a:pt x="1387" y="922"/>
                    </a:lnTo>
                    <a:lnTo>
                      <a:pt x="1385" y="924"/>
                    </a:lnTo>
                    <a:lnTo>
                      <a:pt x="1385" y="924"/>
                    </a:lnTo>
                    <a:lnTo>
                      <a:pt x="1385" y="924"/>
                    </a:lnTo>
                    <a:lnTo>
                      <a:pt x="1385" y="924"/>
                    </a:lnTo>
                    <a:lnTo>
                      <a:pt x="1383" y="926"/>
                    </a:lnTo>
                    <a:lnTo>
                      <a:pt x="1383" y="926"/>
                    </a:lnTo>
                    <a:lnTo>
                      <a:pt x="1383" y="928"/>
                    </a:lnTo>
                    <a:lnTo>
                      <a:pt x="1382" y="929"/>
                    </a:lnTo>
                    <a:lnTo>
                      <a:pt x="1382" y="929"/>
                    </a:lnTo>
                    <a:lnTo>
                      <a:pt x="1380" y="929"/>
                    </a:lnTo>
                    <a:lnTo>
                      <a:pt x="1380" y="929"/>
                    </a:lnTo>
                    <a:lnTo>
                      <a:pt x="1378" y="929"/>
                    </a:lnTo>
                    <a:lnTo>
                      <a:pt x="1378" y="929"/>
                    </a:lnTo>
                    <a:lnTo>
                      <a:pt x="1378" y="929"/>
                    </a:lnTo>
                    <a:lnTo>
                      <a:pt x="1378" y="929"/>
                    </a:lnTo>
                    <a:lnTo>
                      <a:pt x="1376" y="931"/>
                    </a:lnTo>
                    <a:lnTo>
                      <a:pt x="1376" y="931"/>
                    </a:lnTo>
                    <a:lnTo>
                      <a:pt x="1374" y="931"/>
                    </a:lnTo>
                    <a:lnTo>
                      <a:pt x="1374" y="931"/>
                    </a:lnTo>
                    <a:lnTo>
                      <a:pt x="1373" y="931"/>
                    </a:lnTo>
                    <a:lnTo>
                      <a:pt x="1373" y="931"/>
                    </a:lnTo>
                    <a:lnTo>
                      <a:pt x="1373" y="931"/>
                    </a:lnTo>
                    <a:lnTo>
                      <a:pt x="1371" y="931"/>
                    </a:lnTo>
                    <a:lnTo>
                      <a:pt x="1371" y="931"/>
                    </a:lnTo>
                    <a:lnTo>
                      <a:pt x="1371" y="931"/>
                    </a:lnTo>
                    <a:lnTo>
                      <a:pt x="1371" y="933"/>
                    </a:lnTo>
                    <a:lnTo>
                      <a:pt x="1371" y="933"/>
                    </a:lnTo>
                    <a:lnTo>
                      <a:pt x="1369" y="933"/>
                    </a:lnTo>
                    <a:lnTo>
                      <a:pt x="1369" y="933"/>
                    </a:lnTo>
                    <a:lnTo>
                      <a:pt x="1369" y="935"/>
                    </a:lnTo>
                    <a:lnTo>
                      <a:pt x="1367" y="935"/>
                    </a:lnTo>
                    <a:lnTo>
                      <a:pt x="1367" y="937"/>
                    </a:lnTo>
                    <a:lnTo>
                      <a:pt x="1367" y="937"/>
                    </a:lnTo>
                    <a:lnTo>
                      <a:pt x="1367" y="937"/>
                    </a:lnTo>
                    <a:lnTo>
                      <a:pt x="1367" y="937"/>
                    </a:lnTo>
                    <a:lnTo>
                      <a:pt x="1367" y="937"/>
                    </a:lnTo>
                    <a:lnTo>
                      <a:pt x="1369" y="938"/>
                    </a:lnTo>
                    <a:lnTo>
                      <a:pt x="1369" y="940"/>
                    </a:lnTo>
                    <a:lnTo>
                      <a:pt x="1369" y="940"/>
                    </a:lnTo>
                    <a:lnTo>
                      <a:pt x="1367" y="940"/>
                    </a:lnTo>
                    <a:lnTo>
                      <a:pt x="1367" y="940"/>
                    </a:lnTo>
                    <a:lnTo>
                      <a:pt x="1367" y="940"/>
                    </a:lnTo>
                    <a:lnTo>
                      <a:pt x="1365" y="942"/>
                    </a:lnTo>
                    <a:lnTo>
                      <a:pt x="1365" y="942"/>
                    </a:lnTo>
                    <a:lnTo>
                      <a:pt x="1365" y="942"/>
                    </a:lnTo>
                    <a:lnTo>
                      <a:pt x="1367" y="944"/>
                    </a:lnTo>
                    <a:lnTo>
                      <a:pt x="1367" y="944"/>
                    </a:lnTo>
                    <a:lnTo>
                      <a:pt x="1367" y="946"/>
                    </a:lnTo>
                    <a:lnTo>
                      <a:pt x="1367" y="946"/>
                    </a:lnTo>
                    <a:lnTo>
                      <a:pt x="1367" y="946"/>
                    </a:lnTo>
                    <a:lnTo>
                      <a:pt x="1367" y="948"/>
                    </a:lnTo>
                    <a:lnTo>
                      <a:pt x="1367" y="948"/>
                    </a:lnTo>
                    <a:lnTo>
                      <a:pt x="1367" y="949"/>
                    </a:lnTo>
                    <a:lnTo>
                      <a:pt x="1365" y="949"/>
                    </a:lnTo>
                    <a:lnTo>
                      <a:pt x="1364" y="949"/>
                    </a:lnTo>
                    <a:lnTo>
                      <a:pt x="1364" y="951"/>
                    </a:lnTo>
                    <a:lnTo>
                      <a:pt x="1362" y="951"/>
                    </a:lnTo>
                    <a:lnTo>
                      <a:pt x="1362" y="951"/>
                    </a:lnTo>
                    <a:lnTo>
                      <a:pt x="1362" y="951"/>
                    </a:lnTo>
                    <a:lnTo>
                      <a:pt x="1360" y="951"/>
                    </a:lnTo>
                    <a:lnTo>
                      <a:pt x="1358" y="951"/>
                    </a:lnTo>
                    <a:lnTo>
                      <a:pt x="1358" y="951"/>
                    </a:lnTo>
                    <a:lnTo>
                      <a:pt x="1358" y="951"/>
                    </a:lnTo>
                    <a:lnTo>
                      <a:pt x="1356" y="951"/>
                    </a:lnTo>
                    <a:lnTo>
                      <a:pt x="1355" y="951"/>
                    </a:lnTo>
                    <a:lnTo>
                      <a:pt x="1355" y="951"/>
                    </a:lnTo>
                    <a:lnTo>
                      <a:pt x="1355" y="951"/>
                    </a:lnTo>
                    <a:lnTo>
                      <a:pt x="1355" y="951"/>
                    </a:lnTo>
                    <a:lnTo>
                      <a:pt x="1355" y="953"/>
                    </a:lnTo>
                    <a:lnTo>
                      <a:pt x="1355" y="953"/>
                    </a:lnTo>
                    <a:lnTo>
                      <a:pt x="1353" y="953"/>
                    </a:lnTo>
                    <a:lnTo>
                      <a:pt x="1351" y="955"/>
                    </a:lnTo>
                    <a:lnTo>
                      <a:pt x="1351" y="955"/>
                    </a:lnTo>
                    <a:lnTo>
                      <a:pt x="1351" y="955"/>
                    </a:lnTo>
                    <a:lnTo>
                      <a:pt x="1349" y="955"/>
                    </a:lnTo>
                    <a:lnTo>
                      <a:pt x="1349" y="955"/>
                    </a:lnTo>
                    <a:lnTo>
                      <a:pt x="1349" y="957"/>
                    </a:lnTo>
                    <a:lnTo>
                      <a:pt x="1349" y="957"/>
                    </a:lnTo>
                    <a:lnTo>
                      <a:pt x="1347" y="957"/>
                    </a:lnTo>
                    <a:lnTo>
                      <a:pt x="1347" y="958"/>
                    </a:lnTo>
                    <a:lnTo>
                      <a:pt x="1347" y="958"/>
                    </a:lnTo>
                    <a:lnTo>
                      <a:pt x="1347" y="958"/>
                    </a:lnTo>
                    <a:lnTo>
                      <a:pt x="1345" y="958"/>
                    </a:lnTo>
                    <a:lnTo>
                      <a:pt x="1345" y="960"/>
                    </a:lnTo>
                    <a:lnTo>
                      <a:pt x="1345" y="960"/>
                    </a:lnTo>
                    <a:lnTo>
                      <a:pt x="1345" y="960"/>
                    </a:lnTo>
                    <a:lnTo>
                      <a:pt x="1344" y="960"/>
                    </a:lnTo>
                    <a:lnTo>
                      <a:pt x="1344" y="960"/>
                    </a:lnTo>
                    <a:lnTo>
                      <a:pt x="1344" y="960"/>
                    </a:lnTo>
                    <a:lnTo>
                      <a:pt x="1344" y="960"/>
                    </a:lnTo>
                    <a:lnTo>
                      <a:pt x="1344" y="960"/>
                    </a:lnTo>
                    <a:lnTo>
                      <a:pt x="1344" y="960"/>
                    </a:lnTo>
                    <a:lnTo>
                      <a:pt x="1344" y="960"/>
                    </a:lnTo>
                    <a:lnTo>
                      <a:pt x="1344" y="960"/>
                    </a:lnTo>
                    <a:lnTo>
                      <a:pt x="1342" y="962"/>
                    </a:lnTo>
                    <a:lnTo>
                      <a:pt x="1342" y="962"/>
                    </a:lnTo>
                    <a:lnTo>
                      <a:pt x="1342" y="962"/>
                    </a:lnTo>
                    <a:lnTo>
                      <a:pt x="1342" y="964"/>
                    </a:lnTo>
                    <a:lnTo>
                      <a:pt x="1342" y="964"/>
                    </a:lnTo>
                    <a:lnTo>
                      <a:pt x="1342" y="964"/>
                    </a:lnTo>
                    <a:lnTo>
                      <a:pt x="1342" y="966"/>
                    </a:lnTo>
                    <a:lnTo>
                      <a:pt x="1342" y="967"/>
                    </a:lnTo>
                    <a:lnTo>
                      <a:pt x="1342" y="967"/>
                    </a:lnTo>
                    <a:lnTo>
                      <a:pt x="1342" y="967"/>
                    </a:lnTo>
                    <a:lnTo>
                      <a:pt x="1342" y="967"/>
                    </a:lnTo>
                    <a:lnTo>
                      <a:pt x="1344" y="969"/>
                    </a:lnTo>
                    <a:lnTo>
                      <a:pt x="1344" y="969"/>
                    </a:lnTo>
                    <a:lnTo>
                      <a:pt x="1344" y="969"/>
                    </a:lnTo>
                    <a:lnTo>
                      <a:pt x="1344" y="969"/>
                    </a:lnTo>
                    <a:lnTo>
                      <a:pt x="1344" y="971"/>
                    </a:lnTo>
                    <a:lnTo>
                      <a:pt x="1344" y="971"/>
                    </a:lnTo>
                    <a:lnTo>
                      <a:pt x="1344" y="971"/>
                    </a:lnTo>
                    <a:lnTo>
                      <a:pt x="1345" y="971"/>
                    </a:lnTo>
                    <a:lnTo>
                      <a:pt x="1345" y="971"/>
                    </a:lnTo>
                    <a:lnTo>
                      <a:pt x="1345" y="973"/>
                    </a:lnTo>
                    <a:lnTo>
                      <a:pt x="1345" y="973"/>
                    </a:lnTo>
                    <a:lnTo>
                      <a:pt x="1345" y="973"/>
                    </a:lnTo>
                    <a:lnTo>
                      <a:pt x="1345" y="975"/>
                    </a:lnTo>
                    <a:lnTo>
                      <a:pt x="1345" y="975"/>
                    </a:lnTo>
                    <a:lnTo>
                      <a:pt x="1345" y="975"/>
                    </a:lnTo>
                    <a:lnTo>
                      <a:pt x="1345" y="976"/>
                    </a:lnTo>
                    <a:lnTo>
                      <a:pt x="1345" y="976"/>
                    </a:lnTo>
                    <a:lnTo>
                      <a:pt x="1345" y="976"/>
                    </a:lnTo>
                    <a:lnTo>
                      <a:pt x="1347" y="978"/>
                    </a:lnTo>
                    <a:lnTo>
                      <a:pt x="1347" y="978"/>
                    </a:lnTo>
                    <a:lnTo>
                      <a:pt x="1347" y="978"/>
                    </a:lnTo>
                    <a:lnTo>
                      <a:pt x="1347" y="978"/>
                    </a:lnTo>
                    <a:lnTo>
                      <a:pt x="1347" y="978"/>
                    </a:lnTo>
                    <a:lnTo>
                      <a:pt x="1347" y="980"/>
                    </a:lnTo>
                    <a:lnTo>
                      <a:pt x="1347" y="980"/>
                    </a:lnTo>
                    <a:lnTo>
                      <a:pt x="1347" y="982"/>
                    </a:lnTo>
                    <a:lnTo>
                      <a:pt x="1347" y="982"/>
                    </a:lnTo>
                    <a:lnTo>
                      <a:pt x="1347" y="982"/>
                    </a:lnTo>
                    <a:lnTo>
                      <a:pt x="1347" y="982"/>
                    </a:lnTo>
                    <a:lnTo>
                      <a:pt x="1347" y="982"/>
                    </a:lnTo>
                    <a:lnTo>
                      <a:pt x="1347" y="982"/>
                    </a:lnTo>
                    <a:lnTo>
                      <a:pt x="1347" y="982"/>
                    </a:lnTo>
                    <a:lnTo>
                      <a:pt x="1347" y="982"/>
                    </a:lnTo>
                    <a:lnTo>
                      <a:pt x="1345" y="985"/>
                    </a:lnTo>
                    <a:lnTo>
                      <a:pt x="1345" y="987"/>
                    </a:lnTo>
                    <a:lnTo>
                      <a:pt x="1345" y="987"/>
                    </a:lnTo>
                    <a:lnTo>
                      <a:pt x="1344" y="989"/>
                    </a:lnTo>
                    <a:lnTo>
                      <a:pt x="1344" y="989"/>
                    </a:lnTo>
                    <a:lnTo>
                      <a:pt x="1344" y="989"/>
                    </a:lnTo>
                    <a:lnTo>
                      <a:pt x="1344" y="989"/>
                    </a:lnTo>
                    <a:lnTo>
                      <a:pt x="1344" y="989"/>
                    </a:lnTo>
                    <a:lnTo>
                      <a:pt x="1342" y="989"/>
                    </a:lnTo>
                    <a:lnTo>
                      <a:pt x="1342" y="989"/>
                    </a:lnTo>
                    <a:lnTo>
                      <a:pt x="1340" y="991"/>
                    </a:lnTo>
                    <a:lnTo>
                      <a:pt x="1340" y="991"/>
                    </a:lnTo>
                    <a:lnTo>
                      <a:pt x="1340" y="991"/>
                    </a:lnTo>
                    <a:lnTo>
                      <a:pt x="1340" y="991"/>
                    </a:lnTo>
                    <a:lnTo>
                      <a:pt x="1340" y="991"/>
                    </a:lnTo>
                    <a:lnTo>
                      <a:pt x="1340" y="991"/>
                    </a:lnTo>
                    <a:lnTo>
                      <a:pt x="1340" y="991"/>
                    </a:lnTo>
                    <a:lnTo>
                      <a:pt x="1340" y="993"/>
                    </a:lnTo>
                    <a:lnTo>
                      <a:pt x="1340" y="993"/>
                    </a:lnTo>
                    <a:lnTo>
                      <a:pt x="1340" y="993"/>
                    </a:lnTo>
                    <a:lnTo>
                      <a:pt x="1340" y="993"/>
                    </a:lnTo>
                    <a:lnTo>
                      <a:pt x="1340" y="993"/>
                    </a:lnTo>
                    <a:lnTo>
                      <a:pt x="1340" y="995"/>
                    </a:lnTo>
                    <a:lnTo>
                      <a:pt x="1342" y="995"/>
                    </a:lnTo>
                    <a:lnTo>
                      <a:pt x="1342" y="996"/>
                    </a:lnTo>
                    <a:lnTo>
                      <a:pt x="1342" y="996"/>
                    </a:lnTo>
                    <a:lnTo>
                      <a:pt x="1342" y="996"/>
                    </a:lnTo>
                    <a:lnTo>
                      <a:pt x="1342" y="996"/>
                    </a:lnTo>
                    <a:lnTo>
                      <a:pt x="1342" y="996"/>
                    </a:lnTo>
                    <a:lnTo>
                      <a:pt x="1342" y="1000"/>
                    </a:lnTo>
                    <a:lnTo>
                      <a:pt x="1342" y="1000"/>
                    </a:lnTo>
                    <a:lnTo>
                      <a:pt x="1342" y="1000"/>
                    </a:lnTo>
                    <a:lnTo>
                      <a:pt x="1342" y="1000"/>
                    </a:lnTo>
                    <a:lnTo>
                      <a:pt x="1342" y="1000"/>
                    </a:lnTo>
                    <a:lnTo>
                      <a:pt x="1340" y="1000"/>
                    </a:lnTo>
                    <a:lnTo>
                      <a:pt x="1340" y="1000"/>
                    </a:lnTo>
                    <a:lnTo>
                      <a:pt x="1340" y="1000"/>
                    </a:lnTo>
                    <a:lnTo>
                      <a:pt x="1338" y="1002"/>
                    </a:lnTo>
                    <a:lnTo>
                      <a:pt x="1336" y="1004"/>
                    </a:lnTo>
                    <a:lnTo>
                      <a:pt x="1336" y="1004"/>
                    </a:lnTo>
                    <a:lnTo>
                      <a:pt x="1336" y="1004"/>
                    </a:lnTo>
                    <a:lnTo>
                      <a:pt x="1336" y="1004"/>
                    </a:lnTo>
                    <a:lnTo>
                      <a:pt x="1336" y="1004"/>
                    </a:lnTo>
                    <a:lnTo>
                      <a:pt x="1335" y="1004"/>
                    </a:lnTo>
                    <a:lnTo>
                      <a:pt x="1335" y="1005"/>
                    </a:lnTo>
                    <a:lnTo>
                      <a:pt x="1335" y="1005"/>
                    </a:lnTo>
                    <a:lnTo>
                      <a:pt x="1333" y="1005"/>
                    </a:lnTo>
                    <a:lnTo>
                      <a:pt x="1333" y="1007"/>
                    </a:lnTo>
                    <a:lnTo>
                      <a:pt x="1333" y="1007"/>
                    </a:lnTo>
                    <a:lnTo>
                      <a:pt x="1333" y="1007"/>
                    </a:lnTo>
                    <a:lnTo>
                      <a:pt x="1333" y="1007"/>
                    </a:lnTo>
                    <a:lnTo>
                      <a:pt x="1333" y="1007"/>
                    </a:lnTo>
                    <a:lnTo>
                      <a:pt x="1331" y="1007"/>
                    </a:lnTo>
                    <a:lnTo>
                      <a:pt x="1331" y="1009"/>
                    </a:lnTo>
                    <a:lnTo>
                      <a:pt x="1331" y="1009"/>
                    </a:lnTo>
                    <a:lnTo>
                      <a:pt x="1331" y="1009"/>
                    </a:lnTo>
                    <a:lnTo>
                      <a:pt x="1329" y="1009"/>
                    </a:lnTo>
                    <a:lnTo>
                      <a:pt x="1329" y="1011"/>
                    </a:lnTo>
                    <a:lnTo>
                      <a:pt x="1329" y="1011"/>
                    </a:lnTo>
                    <a:lnTo>
                      <a:pt x="1329" y="1011"/>
                    </a:lnTo>
                    <a:lnTo>
                      <a:pt x="1329" y="1011"/>
                    </a:lnTo>
                    <a:lnTo>
                      <a:pt x="1327" y="1013"/>
                    </a:lnTo>
                    <a:lnTo>
                      <a:pt x="1327" y="1013"/>
                    </a:lnTo>
                    <a:lnTo>
                      <a:pt x="1327" y="1013"/>
                    </a:lnTo>
                    <a:lnTo>
                      <a:pt x="1327" y="1013"/>
                    </a:lnTo>
                    <a:lnTo>
                      <a:pt x="1326" y="1014"/>
                    </a:lnTo>
                    <a:lnTo>
                      <a:pt x="1326" y="1014"/>
                    </a:lnTo>
                    <a:lnTo>
                      <a:pt x="1324" y="1014"/>
                    </a:lnTo>
                    <a:lnTo>
                      <a:pt x="1322" y="1013"/>
                    </a:lnTo>
                    <a:lnTo>
                      <a:pt x="1320" y="1013"/>
                    </a:lnTo>
                    <a:lnTo>
                      <a:pt x="1320" y="1013"/>
                    </a:lnTo>
                    <a:lnTo>
                      <a:pt x="1320" y="1013"/>
                    </a:lnTo>
                    <a:lnTo>
                      <a:pt x="1320" y="1013"/>
                    </a:lnTo>
                    <a:lnTo>
                      <a:pt x="1320" y="1014"/>
                    </a:lnTo>
                    <a:lnTo>
                      <a:pt x="1320" y="1014"/>
                    </a:lnTo>
                    <a:lnTo>
                      <a:pt x="1318" y="1014"/>
                    </a:lnTo>
                    <a:lnTo>
                      <a:pt x="1318" y="1014"/>
                    </a:lnTo>
                    <a:lnTo>
                      <a:pt x="1318" y="1014"/>
                    </a:lnTo>
                    <a:lnTo>
                      <a:pt x="1318" y="1014"/>
                    </a:lnTo>
                    <a:lnTo>
                      <a:pt x="1318" y="1014"/>
                    </a:lnTo>
                    <a:lnTo>
                      <a:pt x="1317" y="1014"/>
                    </a:lnTo>
                    <a:lnTo>
                      <a:pt x="1317" y="1014"/>
                    </a:lnTo>
                    <a:lnTo>
                      <a:pt x="1317" y="1014"/>
                    </a:lnTo>
                    <a:lnTo>
                      <a:pt x="1315" y="1014"/>
                    </a:lnTo>
                    <a:lnTo>
                      <a:pt x="1315" y="1014"/>
                    </a:lnTo>
                    <a:lnTo>
                      <a:pt x="1315" y="1014"/>
                    </a:lnTo>
                    <a:lnTo>
                      <a:pt x="1315" y="1016"/>
                    </a:lnTo>
                    <a:lnTo>
                      <a:pt x="1315" y="1016"/>
                    </a:lnTo>
                    <a:lnTo>
                      <a:pt x="1315" y="1016"/>
                    </a:lnTo>
                    <a:lnTo>
                      <a:pt x="1315" y="1016"/>
                    </a:lnTo>
                    <a:lnTo>
                      <a:pt x="1313" y="1018"/>
                    </a:lnTo>
                    <a:lnTo>
                      <a:pt x="1313" y="1018"/>
                    </a:lnTo>
                    <a:lnTo>
                      <a:pt x="1313" y="1018"/>
                    </a:lnTo>
                    <a:lnTo>
                      <a:pt x="1313" y="1018"/>
                    </a:lnTo>
                    <a:lnTo>
                      <a:pt x="1313" y="1018"/>
                    </a:lnTo>
                    <a:lnTo>
                      <a:pt x="1313" y="1020"/>
                    </a:lnTo>
                    <a:lnTo>
                      <a:pt x="1313" y="1020"/>
                    </a:lnTo>
                    <a:lnTo>
                      <a:pt x="1313" y="1020"/>
                    </a:lnTo>
                    <a:lnTo>
                      <a:pt x="1313" y="1020"/>
                    </a:lnTo>
                    <a:lnTo>
                      <a:pt x="1313" y="1020"/>
                    </a:lnTo>
                    <a:lnTo>
                      <a:pt x="1313" y="1020"/>
                    </a:lnTo>
                    <a:lnTo>
                      <a:pt x="1311" y="1020"/>
                    </a:lnTo>
                    <a:lnTo>
                      <a:pt x="1311" y="1022"/>
                    </a:lnTo>
                    <a:lnTo>
                      <a:pt x="1311" y="1022"/>
                    </a:lnTo>
                    <a:lnTo>
                      <a:pt x="1309" y="1022"/>
                    </a:lnTo>
                    <a:lnTo>
                      <a:pt x="1307" y="1025"/>
                    </a:lnTo>
                    <a:lnTo>
                      <a:pt x="1306" y="1025"/>
                    </a:lnTo>
                    <a:lnTo>
                      <a:pt x="1306" y="1025"/>
                    </a:lnTo>
                    <a:lnTo>
                      <a:pt x="1304" y="1027"/>
                    </a:lnTo>
                    <a:lnTo>
                      <a:pt x="1304" y="1029"/>
                    </a:lnTo>
                    <a:lnTo>
                      <a:pt x="1304" y="1029"/>
                    </a:lnTo>
                    <a:lnTo>
                      <a:pt x="1302" y="1031"/>
                    </a:lnTo>
                    <a:lnTo>
                      <a:pt x="1302" y="1031"/>
                    </a:lnTo>
                    <a:lnTo>
                      <a:pt x="1302" y="1033"/>
                    </a:lnTo>
                    <a:lnTo>
                      <a:pt x="1302" y="1033"/>
                    </a:lnTo>
                    <a:lnTo>
                      <a:pt x="1302" y="1034"/>
                    </a:lnTo>
                    <a:lnTo>
                      <a:pt x="1302" y="1034"/>
                    </a:lnTo>
                    <a:lnTo>
                      <a:pt x="1302" y="1034"/>
                    </a:lnTo>
                    <a:lnTo>
                      <a:pt x="1302" y="1034"/>
                    </a:lnTo>
                    <a:lnTo>
                      <a:pt x="1302" y="1034"/>
                    </a:lnTo>
                    <a:lnTo>
                      <a:pt x="1300" y="1036"/>
                    </a:lnTo>
                    <a:lnTo>
                      <a:pt x="1300" y="1036"/>
                    </a:lnTo>
                    <a:lnTo>
                      <a:pt x="1300" y="1036"/>
                    </a:lnTo>
                    <a:lnTo>
                      <a:pt x="1300" y="1036"/>
                    </a:lnTo>
                    <a:lnTo>
                      <a:pt x="1300" y="1036"/>
                    </a:lnTo>
                    <a:lnTo>
                      <a:pt x="1300" y="1036"/>
                    </a:lnTo>
                    <a:lnTo>
                      <a:pt x="1298" y="1036"/>
                    </a:lnTo>
                    <a:lnTo>
                      <a:pt x="1298" y="1038"/>
                    </a:lnTo>
                    <a:lnTo>
                      <a:pt x="1298" y="1038"/>
                    </a:lnTo>
                    <a:lnTo>
                      <a:pt x="1298" y="1040"/>
                    </a:lnTo>
                    <a:lnTo>
                      <a:pt x="1297" y="1040"/>
                    </a:lnTo>
                    <a:lnTo>
                      <a:pt x="1297" y="1040"/>
                    </a:lnTo>
                    <a:lnTo>
                      <a:pt x="1297" y="1040"/>
                    </a:lnTo>
                    <a:lnTo>
                      <a:pt x="1295" y="1042"/>
                    </a:lnTo>
                    <a:lnTo>
                      <a:pt x="1295" y="1042"/>
                    </a:lnTo>
                    <a:lnTo>
                      <a:pt x="1295" y="1042"/>
                    </a:lnTo>
                    <a:lnTo>
                      <a:pt x="1295" y="1042"/>
                    </a:lnTo>
                    <a:lnTo>
                      <a:pt x="1295" y="1042"/>
                    </a:lnTo>
                    <a:lnTo>
                      <a:pt x="1295" y="1043"/>
                    </a:lnTo>
                    <a:lnTo>
                      <a:pt x="1295" y="1043"/>
                    </a:lnTo>
                    <a:lnTo>
                      <a:pt x="1295" y="1047"/>
                    </a:lnTo>
                    <a:lnTo>
                      <a:pt x="1295" y="1047"/>
                    </a:lnTo>
                    <a:lnTo>
                      <a:pt x="1293" y="1049"/>
                    </a:lnTo>
                    <a:lnTo>
                      <a:pt x="1293" y="1051"/>
                    </a:lnTo>
                    <a:lnTo>
                      <a:pt x="1293" y="1051"/>
                    </a:lnTo>
                    <a:lnTo>
                      <a:pt x="1295" y="1051"/>
                    </a:lnTo>
                    <a:lnTo>
                      <a:pt x="1295" y="1051"/>
                    </a:lnTo>
                    <a:lnTo>
                      <a:pt x="1295" y="1052"/>
                    </a:lnTo>
                    <a:lnTo>
                      <a:pt x="1295" y="1056"/>
                    </a:lnTo>
                    <a:lnTo>
                      <a:pt x="1295" y="1056"/>
                    </a:lnTo>
                    <a:lnTo>
                      <a:pt x="1295" y="1058"/>
                    </a:lnTo>
                    <a:lnTo>
                      <a:pt x="1295" y="1060"/>
                    </a:lnTo>
                    <a:lnTo>
                      <a:pt x="1297" y="1060"/>
                    </a:lnTo>
                    <a:lnTo>
                      <a:pt x="1297" y="1060"/>
                    </a:lnTo>
                    <a:lnTo>
                      <a:pt x="1298" y="1061"/>
                    </a:lnTo>
                    <a:lnTo>
                      <a:pt x="1300" y="1063"/>
                    </a:lnTo>
                    <a:lnTo>
                      <a:pt x="1302" y="1063"/>
                    </a:lnTo>
                    <a:lnTo>
                      <a:pt x="1302" y="1065"/>
                    </a:lnTo>
                    <a:lnTo>
                      <a:pt x="1302" y="1067"/>
                    </a:lnTo>
                    <a:lnTo>
                      <a:pt x="1302" y="1067"/>
                    </a:lnTo>
                    <a:lnTo>
                      <a:pt x="1302" y="1067"/>
                    </a:lnTo>
                    <a:lnTo>
                      <a:pt x="1300" y="1069"/>
                    </a:lnTo>
                    <a:lnTo>
                      <a:pt x="1298" y="1071"/>
                    </a:lnTo>
                    <a:lnTo>
                      <a:pt x="1298" y="1072"/>
                    </a:lnTo>
                    <a:lnTo>
                      <a:pt x="1298" y="1072"/>
                    </a:lnTo>
                    <a:lnTo>
                      <a:pt x="1300" y="1076"/>
                    </a:lnTo>
                    <a:lnTo>
                      <a:pt x="1302" y="1078"/>
                    </a:lnTo>
                    <a:lnTo>
                      <a:pt x="1304" y="1080"/>
                    </a:lnTo>
                    <a:lnTo>
                      <a:pt x="1304" y="1080"/>
                    </a:lnTo>
                    <a:lnTo>
                      <a:pt x="1304" y="1080"/>
                    </a:lnTo>
                    <a:lnTo>
                      <a:pt x="1306" y="1080"/>
                    </a:lnTo>
                    <a:lnTo>
                      <a:pt x="1306" y="1080"/>
                    </a:lnTo>
                    <a:lnTo>
                      <a:pt x="1307" y="1083"/>
                    </a:lnTo>
                    <a:lnTo>
                      <a:pt x="1307" y="1083"/>
                    </a:lnTo>
                    <a:lnTo>
                      <a:pt x="1307" y="1085"/>
                    </a:lnTo>
                    <a:lnTo>
                      <a:pt x="1307" y="1085"/>
                    </a:lnTo>
                    <a:lnTo>
                      <a:pt x="1309" y="1085"/>
                    </a:lnTo>
                    <a:lnTo>
                      <a:pt x="1309" y="1085"/>
                    </a:lnTo>
                    <a:lnTo>
                      <a:pt x="1311" y="1087"/>
                    </a:lnTo>
                    <a:lnTo>
                      <a:pt x="1311" y="1087"/>
                    </a:lnTo>
                    <a:lnTo>
                      <a:pt x="1311" y="1087"/>
                    </a:lnTo>
                    <a:lnTo>
                      <a:pt x="1311" y="1089"/>
                    </a:lnTo>
                    <a:lnTo>
                      <a:pt x="1313" y="1089"/>
                    </a:lnTo>
                    <a:lnTo>
                      <a:pt x="1313" y="1089"/>
                    </a:lnTo>
                    <a:lnTo>
                      <a:pt x="1313" y="1089"/>
                    </a:lnTo>
                    <a:lnTo>
                      <a:pt x="1313" y="1089"/>
                    </a:lnTo>
                    <a:lnTo>
                      <a:pt x="1313" y="1089"/>
                    </a:lnTo>
                    <a:lnTo>
                      <a:pt x="1313" y="1090"/>
                    </a:lnTo>
                    <a:lnTo>
                      <a:pt x="1313" y="1090"/>
                    </a:lnTo>
                    <a:lnTo>
                      <a:pt x="1315" y="1090"/>
                    </a:lnTo>
                    <a:lnTo>
                      <a:pt x="1315" y="1090"/>
                    </a:lnTo>
                    <a:lnTo>
                      <a:pt x="1317" y="1090"/>
                    </a:lnTo>
                    <a:lnTo>
                      <a:pt x="1317" y="1092"/>
                    </a:lnTo>
                    <a:lnTo>
                      <a:pt x="1317" y="1092"/>
                    </a:lnTo>
                    <a:lnTo>
                      <a:pt x="1318" y="1092"/>
                    </a:lnTo>
                    <a:lnTo>
                      <a:pt x="1318" y="1092"/>
                    </a:lnTo>
                    <a:lnTo>
                      <a:pt x="1318" y="1094"/>
                    </a:lnTo>
                    <a:lnTo>
                      <a:pt x="1317" y="1094"/>
                    </a:lnTo>
                    <a:lnTo>
                      <a:pt x="1317" y="1094"/>
                    </a:lnTo>
                    <a:lnTo>
                      <a:pt x="1317" y="1096"/>
                    </a:lnTo>
                    <a:lnTo>
                      <a:pt x="1315" y="1096"/>
                    </a:lnTo>
                    <a:lnTo>
                      <a:pt x="1315" y="1098"/>
                    </a:lnTo>
                    <a:lnTo>
                      <a:pt x="1315" y="1098"/>
                    </a:lnTo>
                    <a:lnTo>
                      <a:pt x="1315" y="1098"/>
                    </a:lnTo>
                    <a:lnTo>
                      <a:pt x="1313" y="1098"/>
                    </a:lnTo>
                    <a:lnTo>
                      <a:pt x="1311" y="1099"/>
                    </a:lnTo>
                    <a:lnTo>
                      <a:pt x="1311" y="1099"/>
                    </a:lnTo>
                    <a:lnTo>
                      <a:pt x="1309" y="1101"/>
                    </a:lnTo>
                    <a:lnTo>
                      <a:pt x="1309" y="1101"/>
                    </a:lnTo>
                    <a:lnTo>
                      <a:pt x="1309" y="1101"/>
                    </a:lnTo>
                    <a:lnTo>
                      <a:pt x="1309" y="1103"/>
                    </a:lnTo>
                    <a:lnTo>
                      <a:pt x="1309" y="1103"/>
                    </a:lnTo>
                    <a:lnTo>
                      <a:pt x="1309" y="1103"/>
                    </a:lnTo>
                    <a:lnTo>
                      <a:pt x="1309" y="1105"/>
                    </a:lnTo>
                    <a:lnTo>
                      <a:pt x="1309" y="1105"/>
                    </a:lnTo>
                    <a:lnTo>
                      <a:pt x="1311" y="1107"/>
                    </a:lnTo>
                    <a:lnTo>
                      <a:pt x="1311" y="1107"/>
                    </a:lnTo>
                    <a:lnTo>
                      <a:pt x="1311" y="1109"/>
                    </a:lnTo>
                    <a:lnTo>
                      <a:pt x="1311" y="1109"/>
                    </a:lnTo>
                    <a:lnTo>
                      <a:pt x="1311" y="1109"/>
                    </a:lnTo>
                    <a:lnTo>
                      <a:pt x="1313" y="1110"/>
                    </a:lnTo>
                    <a:lnTo>
                      <a:pt x="1313" y="1112"/>
                    </a:lnTo>
                    <a:lnTo>
                      <a:pt x="1313" y="1112"/>
                    </a:lnTo>
                    <a:lnTo>
                      <a:pt x="1315" y="1112"/>
                    </a:lnTo>
                    <a:lnTo>
                      <a:pt x="1315" y="1112"/>
                    </a:lnTo>
                    <a:lnTo>
                      <a:pt x="1315" y="1112"/>
                    </a:lnTo>
                    <a:lnTo>
                      <a:pt x="1315" y="1114"/>
                    </a:lnTo>
                    <a:lnTo>
                      <a:pt x="1315" y="1114"/>
                    </a:lnTo>
                    <a:lnTo>
                      <a:pt x="1315" y="1116"/>
                    </a:lnTo>
                    <a:lnTo>
                      <a:pt x="1315" y="1116"/>
                    </a:lnTo>
                    <a:lnTo>
                      <a:pt x="1315" y="1116"/>
                    </a:lnTo>
                    <a:lnTo>
                      <a:pt x="1317" y="1118"/>
                    </a:lnTo>
                    <a:lnTo>
                      <a:pt x="1317" y="1118"/>
                    </a:lnTo>
                    <a:lnTo>
                      <a:pt x="1317" y="1118"/>
                    </a:lnTo>
                    <a:lnTo>
                      <a:pt x="1317" y="1118"/>
                    </a:lnTo>
                    <a:lnTo>
                      <a:pt x="1317" y="1119"/>
                    </a:lnTo>
                    <a:lnTo>
                      <a:pt x="1318" y="1119"/>
                    </a:lnTo>
                    <a:lnTo>
                      <a:pt x="1318" y="1119"/>
                    </a:lnTo>
                    <a:lnTo>
                      <a:pt x="1318" y="1119"/>
                    </a:lnTo>
                    <a:lnTo>
                      <a:pt x="1318" y="1121"/>
                    </a:lnTo>
                    <a:lnTo>
                      <a:pt x="1318" y="1125"/>
                    </a:lnTo>
                    <a:lnTo>
                      <a:pt x="1318" y="1125"/>
                    </a:lnTo>
                    <a:lnTo>
                      <a:pt x="1318" y="1127"/>
                    </a:lnTo>
                    <a:lnTo>
                      <a:pt x="1320" y="1127"/>
                    </a:lnTo>
                    <a:lnTo>
                      <a:pt x="1320" y="1127"/>
                    </a:lnTo>
                    <a:lnTo>
                      <a:pt x="1320" y="1128"/>
                    </a:lnTo>
                    <a:lnTo>
                      <a:pt x="1320" y="1128"/>
                    </a:lnTo>
                    <a:lnTo>
                      <a:pt x="1320" y="1128"/>
                    </a:lnTo>
                    <a:lnTo>
                      <a:pt x="1320" y="1128"/>
                    </a:lnTo>
                    <a:lnTo>
                      <a:pt x="1320" y="1128"/>
                    </a:lnTo>
                    <a:lnTo>
                      <a:pt x="1322" y="1128"/>
                    </a:lnTo>
                    <a:lnTo>
                      <a:pt x="1324" y="1128"/>
                    </a:lnTo>
                    <a:lnTo>
                      <a:pt x="1324" y="1128"/>
                    </a:lnTo>
                    <a:lnTo>
                      <a:pt x="1324" y="1128"/>
                    </a:lnTo>
                    <a:lnTo>
                      <a:pt x="1326" y="1128"/>
                    </a:lnTo>
                    <a:lnTo>
                      <a:pt x="1327" y="1128"/>
                    </a:lnTo>
                    <a:lnTo>
                      <a:pt x="1327" y="1130"/>
                    </a:lnTo>
                    <a:lnTo>
                      <a:pt x="1327" y="1130"/>
                    </a:lnTo>
                    <a:lnTo>
                      <a:pt x="1329" y="1130"/>
                    </a:lnTo>
                    <a:lnTo>
                      <a:pt x="1329" y="1132"/>
                    </a:lnTo>
                    <a:lnTo>
                      <a:pt x="1329" y="1132"/>
                    </a:lnTo>
                    <a:lnTo>
                      <a:pt x="1329" y="1132"/>
                    </a:lnTo>
                    <a:lnTo>
                      <a:pt x="1329" y="1132"/>
                    </a:lnTo>
                    <a:lnTo>
                      <a:pt x="1327" y="1134"/>
                    </a:lnTo>
                    <a:lnTo>
                      <a:pt x="1327" y="1134"/>
                    </a:lnTo>
                    <a:lnTo>
                      <a:pt x="1326" y="1136"/>
                    </a:lnTo>
                    <a:lnTo>
                      <a:pt x="1326" y="1137"/>
                    </a:lnTo>
                    <a:lnTo>
                      <a:pt x="1322" y="1141"/>
                    </a:lnTo>
                    <a:lnTo>
                      <a:pt x="1322" y="1141"/>
                    </a:lnTo>
                    <a:lnTo>
                      <a:pt x="1322" y="1143"/>
                    </a:lnTo>
                    <a:lnTo>
                      <a:pt x="1322" y="1143"/>
                    </a:lnTo>
                    <a:lnTo>
                      <a:pt x="1322" y="1143"/>
                    </a:lnTo>
                    <a:lnTo>
                      <a:pt x="1322" y="1143"/>
                    </a:lnTo>
                    <a:lnTo>
                      <a:pt x="1322" y="1143"/>
                    </a:lnTo>
                    <a:lnTo>
                      <a:pt x="1320" y="1143"/>
                    </a:lnTo>
                    <a:lnTo>
                      <a:pt x="1320" y="1143"/>
                    </a:lnTo>
                    <a:lnTo>
                      <a:pt x="1320" y="1143"/>
                    </a:lnTo>
                    <a:lnTo>
                      <a:pt x="1320" y="1143"/>
                    </a:lnTo>
                    <a:lnTo>
                      <a:pt x="1320" y="1143"/>
                    </a:lnTo>
                    <a:lnTo>
                      <a:pt x="1318" y="1143"/>
                    </a:lnTo>
                    <a:lnTo>
                      <a:pt x="1318" y="1143"/>
                    </a:lnTo>
                    <a:lnTo>
                      <a:pt x="1318" y="1143"/>
                    </a:lnTo>
                    <a:lnTo>
                      <a:pt x="1318" y="1141"/>
                    </a:lnTo>
                    <a:lnTo>
                      <a:pt x="1317" y="1141"/>
                    </a:lnTo>
                    <a:lnTo>
                      <a:pt x="1317" y="1141"/>
                    </a:lnTo>
                    <a:lnTo>
                      <a:pt x="1315" y="1139"/>
                    </a:lnTo>
                    <a:lnTo>
                      <a:pt x="1315" y="1139"/>
                    </a:lnTo>
                    <a:lnTo>
                      <a:pt x="1313" y="1139"/>
                    </a:lnTo>
                    <a:lnTo>
                      <a:pt x="1313" y="1139"/>
                    </a:lnTo>
                    <a:lnTo>
                      <a:pt x="1313" y="1139"/>
                    </a:lnTo>
                    <a:lnTo>
                      <a:pt x="1311" y="1137"/>
                    </a:lnTo>
                    <a:lnTo>
                      <a:pt x="1311" y="1137"/>
                    </a:lnTo>
                    <a:lnTo>
                      <a:pt x="1309" y="1137"/>
                    </a:lnTo>
                    <a:lnTo>
                      <a:pt x="1309" y="1137"/>
                    </a:lnTo>
                    <a:lnTo>
                      <a:pt x="1307" y="1137"/>
                    </a:lnTo>
                    <a:lnTo>
                      <a:pt x="1307" y="1137"/>
                    </a:lnTo>
                    <a:lnTo>
                      <a:pt x="1307" y="1136"/>
                    </a:lnTo>
                    <a:lnTo>
                      <a:pt x="1306" y="1136"/>
                    </a:lnTo>
                    <a:lnTo>
                      <a:pt x="1306" y="1136"/>
                    </a:lnTo>
                    <a:lnTo>
                      <a:pt x="1304" y="1136"/>
                    </a:lnTo>
                    <a:lnTo>
                      <a:pt x="1304" y="1136"/>
                    </a:lnTo>
                    <a:lnTo>
                      <a:pt x="1304" y="1136"/>
                    </a:lnTo>
                    <a:lnTo>
                      <a:pt x="1304" y="1136"/>
                    </a:lnTo>
                    <a:lnTo>
                      <a:pt x="1304" y="1134"/>
                    </a:lnTo>
                    <a:lnTo>
                      <a:pt x="1302" y="1134"/>
                    </a:lnTo>
                    <a:lnTo>
                      <a:pt x="1302" y="1134"/>
                    </a:lnTo>
                    <a:lnTo>
                      <a:pt x="1302" y="1134"/>
                    </a:lnTo>
                    <a:lnTo>
                      <a:pt x="1300" y="1134"/>
                    </a:lnTo>
                    <a:lnTo>
                      <a:pt x="1300" y="1134"/>
                    </a:lnTo>
                    <a:lnTo>
                      <a:pt x="1300" y="1134"/>
                    </a:lnTo>
                    <a:lnTo>
                      <a:pt x="1300" y="1134"/>
                    </a:lnTo>
                    <a:lnTo>
                      <a:pt x="1300" y="1132"/>
                    </a:lnTo>
                    <a:lnTo>
                      <a:pt x="1298" y="1132"/>
                    </a:lnTo>
                    <a:lnTo>
                      <a:pt x="1298" y="1132"/>
                    </a:lnTo>
                    <a:lnTo>
                      <a:pt x="1298" y="1132"/>
                    </a:lnTo>
                    <a:lnTo>
                      <a:pt x="1298" y="1132"/>
                    </a:lnTo>
                    <a:lnTo>
                      <a:pt x="1297" y="1132"/>
                    </a:lnTo>
                    <a:lnTo>
                      <a:pt x="1295" y="1132"/>
                    </a:lnTo>
                    <a:lnTo>
                      <a:pt x="1295" y="1132"/>
                    </a:lnTo>
                    <a:lnTo>
                      <a:pt x="1295" y="1130"/>
                    </a:lnTo>
                    <a:lnTo>
                      <a:pt x="1295" y="1130"/>
                    </a:lnTo>
                    <a:lnTo>
                      <a:pt x="1293" y="1130"/>
                    </a:lnTo>
                    <a:lnTo>
                      <a:pt x="1293" y="1130"/>
                    </a:lnTo>
                    <a:lnTo>
                      <a:pt x="1293" y="1130"/>
                    </a:lnTo>
                    <a:lnTo>
                      <a:pt x="1293" y="1130"/>
                    </a:lnTo>
                    <a:lnTo>
                      <a:pt x="1293" y="1130"/>
                    </a:lnTo>
                    <a:lnTo>
                      <a:pt x="1291" y="1130"/>
                    </a:lnTo>
                    <a:lnTo>
                      <a:pt x="1291" y="1130"/>
                    </a:lnTo>
                    <a:lnTo>
                      <a:pt x="1289" y="1130"/>
                    </a:lnTo>
                    <a:lnTo>
                      <a:pt x="1289" y="1128"/>
                    </a:lnTo>
                    <a:lnTo>
                      <a:pt x="1289" y="1128"/>
                    </a:lnTo>
                    <a:lnTo>
                      <a:pt x="1289" y="1128"/>
                    </a:lnTo>
                    <a:lnTo>
                      <a:pt x="1289" y="1128"/>
                    </a:lnTo>
                    <a:lnTo>
                      <a:pt x="1288" y="1128"/>
                    </a:lnTo>
                    <a:lnTo>
                      <a:pt x="1288" y="1128"/>
                    </a:lnTo>
                    <a:lnTo>
                      <a:pt x="1288" y="1127"/>
                    </a:lnTo>
                    <a:lnTo>
                      <a:pt x="1288" y="1127"/>
                    </a:lnTo>
                    <a:lnTo>
                      <a:pt x="1288" y="1127"/>
                    </a:lnTo>
                    <a:lnTo>
                      <a:pt x="1288" y="1127"/>
                    </a:lnTo>
                    <a:lnTo>
                      <a:pt x="1288" y="1127"/>
                    </a:lnTo>
                    <a:lnTo>
                      <a:pt x="1288" y="1127"/>
                    </a:lnTo>
                    <a:lnTo>
                      <a:pt x="1286" y="1125"/>
                    </a:lnTo>
                    <a:lnTo>
                      <a:pt x="1286" y="1125"/>
                    </a:lnTo>
                    <a:lnTo>
                      <a:pt x="1286" y="1125"/>
                    </a:lnTo>
                    <a:lnTo>
                      <a:pt x="1286" y="1125"/>
                    </a:lnTo>
                    <a:lnTo>
                      <a:pt x="1286" y="1125"/>
                    </a:lnTo>
                    <a:lnTo>
                      <a:pt x="1284" y="1125"/>
                    </a:lnTo>
                    <a:lnTo>
                      <a:pt x="1284" y="1125"/>
                    </a:lnTo>
                    <a:lnTo>
                      <a:pt x="1284" y="1125"/>
                    </a:lnTo>
                    <a:lnTo>
                      <a:pt x="1284" y="1125"/>
                    </a:lnTo>
                    <a:lnTo>
                      <a:pt x="1284" y="1125"/>
                    </a:lnTo>
                    <a:lnTo>
                      <a:pt x="1284" y="1123"/>
                    </a:lnTo>
                    <a:lnTo>
                      <a:pt x="1284" y="1123"/>
                    </a:lnTo>
                    <a:lnTo>
                      <a:pt x="1282" y="1123"/>
                    </a:lnTo>
                    <a:lnTo>
                      <a:pt x="1280" y="1123"/>
                    </a:lnTo>
                    <a:lnTo>
                      <a:pt x="1280" y="1123"/>
                    </a:lnTo>
                    <a:lnTo>
                      <a:pt x="1280" y="1123"/>
                    </a:lnTo>
                    <a:lnTo>
                      <a:pt x="1279" y="1123"/>
                    </a:lnTo>
                    <a:lnTo>
                      <a:pt x="1279" y="1123"/>
                    </a:lnTo>
                    <a:lnTo>
                      <a:pt x="1279" y="1123"/>
                    </a:lnTo>
                    <a:lnTo>
                      <a:pt x="1279" y="1121"/>
                    </a:lnTo>
                    <a:lnTo>
                      <a:pt x="1279" y="1121"/>
                    </a:lnTo>
                    <a:lnTo>
                      <a:pt x="1279" y="1121"/>
                    </a:lnTo>
                    <a:lnTo>
                      <a:pt x="1279" y="1121"/>
                    </a:lnTo>
                    <a:lnTo>
                      <a:pt x="1277" y="1121"/>
                    </a:lnTo>
                    <a:lnTo>
                      <a:pt x="1277" y="1121"/>
                    </a:lnTo>
                    <a:lnTo>
                      <a:pt x="1277" y="1121"/>
                    </a:lnTo>
                    <a:lnTo>
                      <a:pt x="1277" y="1121"/>
                    </a:lnTo>
                    <a:lnTo>
                      <a:pt x="1277" y="1121"/>
                    </a:lnTo>
                    <a:lnTo>
                      <a:pt x="1277" y="1121"/>
                    </a:lnTo>
                    <a:lnTo>
                      <a:pt x="1277" y="1119"/>
                    </a:lnTo>
                    <a:lnTo>
                      <a:pt x="1277" y="1119"/>
                    </a:lnTo>
                    <a:lnTo>
                      <a:pt x="1277" y="1119"/>
                    </a:lnTo>
                    <a:lnTo>
                      <a:pt x="1275" y="1119"/>
                    </a:lnTo>
                    <a:lnTo>
                      <a:pt x="1275" y="1119"/>
                    </a:lnTo>
                    <a:lnTo>
                      <a:pt x="1275" y="1119"/>
                    </a:lnTo>
                    <a:lnTo>
                      <a:pt x="1275" y="1119"/>
                    </a:lnTo>
                    <a:lnTo>
                      <a:pt x="1273" y="1119"/>
                    </a:lnTo>
                    <a:lnTo>
                      <a:pt x="1273" y="1118"/>
                    </a:lnTo>
                    <a:lnTo>
                      <a:pt x="1273" y="1118"/>
                    </a:lnTo>
                    <a:lnTo>
                      <a:pt x="1273" y="1118"/>
                    </a:lnTo>
                    <a:lnTo>
                      <a:pt x="1273" y="1118"/>
                    </a:lnTo>
                    <a:lnTo>
                      <a:pt x="1273" y="1118"/>
                    </a:lnTo>
                    <a:lnTo>
                      <a:pt x="1273" y="1118"/>
                    </a:lnTo>
                    <a:lnTo>
                      <a:pt x="1273" y="1118"/>
                    </a:lnTo>
                    <a:lnTo>
                      <a:pt x="1273" y="1116"/>
                    </a:lnTo>
                    <a:lnTo>
                      <a:pt x="1273" y="1116"/>
                    </a:lnTo>
                    <a:lnTo>
                      <a:pt x="1273" y="1116"/>
                    </a:lnTo>
                    <a:lnTo>
                      <a:pt x="1273" y="1116"/>
                    </a:lnTo>
                    <a:lnTo>
                      <a:pt x="1273" y="1116"/>
                    </a:lnTo>
                    <a:lnTo>
                      <a:pt x="1271" y="1116"/>
                    </a:lnTo>
                    <a:lnTo>
                      <a:pt x="1271" y="1116"/>
                    </a:lnTo>
                    <a:lnTo>
                      <a:pt x="1271" y="1116"/>
                    </a:lnTo>
                    <a:lnTo>
                      <a:pt x="1271" y="1114"/>
                    </a:lnTo>
                    <a:lnTo>
                      <a:pt x="1271" y="1114"/>
                    </a:lnTo>
                    <a:lnTo>
                      <a:pt x="1271" y="1114"/>
                    </a:lnTo>
                    <a:lnTo>
                      <a:pt x="1271" y="1114"/>
                    </a:lnTo>
                    <a:lnTo>
                      <a:pt x="1271" y="1114"/>
                    </a:lnTo>
                    <a:lnTo>
                      <a:pt x="1271" y="1114"/>
                    </a:lnTo>
                    <a:lnTo>
                      <a:pt x="1270" y="1114"/>
                    </a:lnTo>
                    <a:lnTo>
                      <a:pt x="1270" y="1112"/>
                    </a:lnTo>
                    <a:lnTo>
                      <a:pt x="1270" y="1112"/>
                    </a:lnTo>
                    <a:lnTo>
                      <a:pt x="1270" y="1112"/>
                    </a:lnTo>
                    <a:lnTo>
                      <a:pt x="1270" y="1110"/>
                    </a:lnTo>
                    <a:lnTo>
                      <a:pt x="1268" y="1110"/>
                    </a:lnTo>
                    <a:lnTo>
                      <a:pt x="1268" y="1110"/>
                    </a:lnTo>
                    <a:lnTo>
                      <a:pt x="1268" y="1110"/>
                    </a:lnTo>
                    <a:lnTo>
                      <a:pt x="1268" y="1110"/>
                    </a:lnTo>
                    <a:lnTo>
                      <a:pt x="1268" y="1110"/>
                    </a:lnTo>
                    <a:lnTo>
                      <a:pt x="1268" y="1110"/>
                    </a:lnTo>
                    <a:lnTo>
                      <a:pt x="1268" y="1110"/>
                    </a:lnTo>
                    <a:lnTo>
                      <a:pt x="1266" y="1109"/>
                    </a:lnTo>
                    <a:lnTo>
                      <a:pt x="1266" y="1109"/>
                    </a:lnTo>
                    <a:lnTo>
                      <a:pt x="1266" y="1109"/>
                    </a:lnTo>
                    <a:lnTo>
                      <a:pt x="1266" y="1109"/>
                    </a:lnTo>
                    <a:lnTo>
                      <a:pt x="1266" y="1109"/>
                    </a:lnTo>
                    <a:lnTo>
                      <a:pt x="1266" y="1109"/>
                    </a:lnTo>
                    <a:lnTo>
                      <a:pt x="1266" y="1109"/>
                    </a:lnTo>
                    <a:lnTo>
                      <a:pt x="1266" y="1109"/>
                    </a:lnTo>
                    <a:lnTo>
                      <a:pt x="1266" y="1109"/>
                    </a:lnTo>
                    <a:lnTo>
                      <a:pt x="1264" y="1109"/>
                    </a:lnTo>
                    <a:lnTo>
                      <a:pt x="1264" y="1109"/>
                    </a:lnTo>
                    <a:lnTo>
                      <a:pt x="1264" y="1109"/>
                    </a:lnTo>
                    <a:lnTo>
                      <a:pt x="1264" y="1109"/>
                    </a:lnTo>
                    <a:lnTo>
                      <a:pt x="1264" y="1109"/>
                    </a:lnTo>
                    <a:lnTo>
                      <a:pt x="1264" y="1109"/>
                    </a:lnTo>
                    <a:lnTo>
                      <a:pt x="1264" y="1109"/>
                    </a:lnTo>
                    <a:lnTo>
                      <a:pt x="1262" y="1109"/>
                    </a:lnTo>
                    <a:lnTo>
                      <a:pt x="1262" y="1109"/>
                    </a:lnTo>
                    <a:lnTo>
                      <a:pt x="1262" y="1109"/>
                    </a:lnTo>
                    <a:lnTo>
                      <a:pt x="1262" y="1109"/>
                    </a:lnTo>
                    <a:lnTo>
                      <a:pt x="1262" y="1109"/>
                    </a:lnTo>
                    <a:lnTo>
                      <a:pt x="1262" y="1109"/>
                    </a:lnTo>
                    <a:lnTo>
                      <a:pt x="1260" y="1109"/>
                    </a:lnTo>
                    <a:lnTo>
                      <a:pt x="1260" y="1109"/>
                    </a:lnTo>
                    <a:lnTo>
                      <a:pt x="1260" y="1109"/>
                    </a:lnTo>
                    <a:lnTo>
                      <a:pt x="1259" y="1109"/>
                    </a:lnTo>
                    <a:lnTo>
                      <a:pt x="1259" y="1109"/>
                    </a:lnTo>
                    <a:lnTo>
                      <a:pt x="1259" y="1109"/>
                    </a:lnTo>
                    <a:lnTo>
                      <a:pt x="1259" y="1109"/>
                    </a:lnTo>
                    <a:lnTo>
                      <a:pt x="1257" y="1109"/>
                    </a:lnTo>
                    <a:lnTo>
                      <a:pt x="1257" y="1109"/>
                    </a:lnTo>
                    <a:lnTo>
                      <a:pt x="1255" y="1109"/>
                    </a:lnTo>
                    <a:lnTo>
                      <a:pt x="1255" y="1109"/>
                    </a:lnTo>
                    <a:lnTo>
                      <a:pt x="1255" y="1107"/>
                    </a:lnTo>
                    <a:lnTo>
                      <a:pt x="1255" y="1107"/>
                    </a:lnTo>
                    <a:lnTo>
                      <a:pt x="1255" y="1107"/>
                    </a:lnTo>
                    <a:lnTo>
                      <a:pt x="1255" y="1107"/>
                    </a:lnTo>
                    <a:lnTo>
                      <a:pt x="1255" y="1107"/>
                    </a:lnTo>
                    <a:lnTo>
                      <a:pt x="1253" y="1107"/>
                    </a:lnTo>
                    <a:lnTo>
                      <a:pt x="1253" y="1107"/>
                    </a:lnTo>
                    <a:lnTo>
                      <a:pt x="1253" y="1107"/>
                    </a:lnTo>
                    <a:lnTo>
                      <a:pt x="1253" y="1107"/>
                    </a:lnTo>
                    <a:lnTo>
                      <a:pt x="1253" y="1105"/>
                    </a:lnTo>
                    <a:lnTo>
                      <a:pt x="1251" y="1105"/>
                    </a:lnTo>
                    <a:lnTo>
                      <a:pt x="1251" y="1105"/>
                    </a:lnTo>
                    <a:lnTo>
                      <a:pt x="1251" y="1105"/>
                    </a:lnTo>
                    <a:lnTo>
                      <a:pt x="1251" y="1105"/>
                    </a:lnTo>
                    <a:lnTo>
                      <a:pt x="1251" y="1103"/>
                    </a:lnTo>
                    <a:lnTo>
                      <a:pt x="1251" y="1103"/>
                    </a:lnTo>
                    <a:lnTo>
                      <a:pt x="1251" y="1103"/>
                    </a:lnTo>
                    <a:lnTo>
                      <a:pt x="1250" y="1103"/>
                    </a:lnTo>
                    <a:lnTo>
                      <a:pt x="1250" y="1103"/>
                    </a:lnTo>
                    <a:lnTo>
                      <a:pt x="1250" y="1103"/>
                    </a:lnTo>
                    <a:lnTo>
                      <a:pt x="1250" y="1103"/>
                    </a:lnTo>
                    <a:lnTo>
                      <a:pt x="1248" y="1103"/>
                    </a:lnTo>
                    <a:lnTo>
                      <a:pt x="1248" y="1103"/>
                    </a:lnTo>
                    <a:lnTo>
                      <a:pt x="1248" y="1101"/>
                    </a:lnTo>
                    <a:lnTo>
                      <a:pt x="1248" y="1101"/>
                    </a:lnTo>
                    <a:lnTo>
                      <a:pt x="1248" y="1101"/>
                    </a:lnTo>
                    <a:lnTo>
                      <a:pt x="1248" y="1101"/>
                    </a:lnTo>
                    <a:lnTo>
                      <a:pt x="1246" y="1101"/>
                    </a:lnTo>
                    <a:lnTo>
                      <a:pt x="1246" y="1101"/>
                    </a:lnTo>
                    <a:lnTo>
                      <a:pt x="1246" y="1099"/>
                    </a:lnTo>
                    <a:lnTo>
                      <a:pt x="1246" y="1099"/>
                    </a:lnTo>
                    <a:lnTo>
                      <a:pt x="1246" y="1099"/>
                    </a:lnTo>
                    <a:lnTo>
                      <a:pt x="1246" y="1099"/>
                    </a:lnTo>
                    <a:lnTo>
                      <a:pt x="1246" y="1099"/>
                    </a:lnTo>
                    <a:lnTo>
                      <a:pt x="1246" y="1099"/>
                    </a:lnTo>
                    <a:lnTo>
                      <a:pt x="1244" y="1099"/>
                    </a:lnTo>
                    <a:lnTo>
                      <a:pt x="1244" y="1098"/>
                    </a:lnTo>
                    <a:lnTo>
                      <a:pt x="1244" y="1098"/>
                    </a:lnTo>
                    <a:lnTo>
                      <a:pt x="1244" y="1098"/>
                    </a:lnTo>
                    <a:lnTo>
                      <a:pt x="1244" y="1098"/>
                    </a:lnTo>
                    <a:lnTo>
                      <a:pt x="1244" y="1098"/>
                    </a:lnTo>
                    <a:lnTo>
                      <a:pt x="1244" y="1098"/>
                    </a:lnTo>
                    <a:lnTo>
                      <a:pt x="1242" y="1098"/>
                    </a:lnTo>
                    <a:lnTo>
                      <a:pt x="1242" y="1096"/>
                    </a:lnTo>
                    <a:lnTo>
                      <a:pt x="1242" y="1096"/>
                    </a:lnTo>
                    <a:lnTo>
                      <a:pt x="1242" y="1096"/>
                    </a:lnTo>
                    <a:lnTo>
                      <a:pt x="1242" y="1096"/>
                    </a:lnTo>
                    <a:lnTo>
                      <a:pt x="1242" y="1096"/>
                    </a:lnTo>
                    <a:lnTo>
                      <a:pt x="1242" y="1096"/>
                    </a:lnTo>
                    <a:lnTo>
                      <a:pt x="1241" y="1096"/>
                    </a:lnTo>
                    <a:lnTo>
                      <a:pt x="1241" y="1096"/>
                    </a:lnTo>
                    <a:lnTo>
                      <a:pt x="1241" y="1096"/>
                    </a:lnTo>
                    <a:lnTo>
                      <a:pt x="1241" y="1096"/>
                    </a:lnTo>
                    <a:lnTo>
                      <a:pt x="1241" y="1096"/>
                    </a:lnTo>
                    <a:lnTo>
                      <a:pt x="1239" y="1096"/>
                    </a:lnTo>
                    <a:lnTo>
                      <a:pt x="1239" y="1096"/>
                    </a:lnTo>
                    <a:lnTo>
                      <a:pt x="1239" y="1096"/>
                    </a:lnTo>
                    <a:lnTo>
                      <a:pt x="1239" y="1096"/>
                    </a:lnTo>
                    <a:lnTo>
                      <a:pt x="1239" y="1096"/>
                    </a:lnTo>
                    <a:lnTo>
                      <a:pt x="1239" y="1094"/>
                    </a:lnTo>
                    <a:lnTo>
                      <a:pt x="1239" y="1094"/>
                    </a:lnTo>
                    <a:lnTo>
                      <a:pt x="1239" y="1096"/>
                    </a:lnTo>
                    <a:lnTo>
                      <a:pt x="1237" y="1096"/>
                    </a:lnTo>
                    <a:lnTo>
                      <a:pt x="1237" y="1096"/>
                    </a:lnTo>
                    <a:lnTo>
                      <a:pt x="1237" y="1096"/>
                    </a:lnTo>
                    <a:lnTo>
                      <a:pt x="1237" y="1096"/>
                    </a:lnTo>
                    <a:lnTo>
                      <a:pt x="1235" y="1096"/>
                    </a:lnTo>
                    <a:lnTo>
                      <a:pt x="1235" y="1094"/>
                    </a:lnTo>
                    <a:lnTo>
                      <a:pt x="1235" y="1094"/>
                    </a:lnTo>
                    <a:lnTo>
                      <a:pt x="1235" y="1094"/>
                    </a:lnTo>
                    <a:lnTo>
                      <a:pt x="1235" y="1094"/>
                    </a:lnTo>
                    <a:lnTo>
                      <a:pt x="1235" y="1094"/>
                    </a:lnTo>
                    <a:lnTo>
                      <a:pt x="1233" y="1096"/>
                    </a:lnTo>
                    <a:lnTo>
                      <a:pt x="1233" y="1096"/>
                    </a:lnTo>
                    <a:lnTo>
                      <a:pt x="1233" y="1096"/>
                    </a:lnTo>
                    <a:lnTo>
                      <a:pt x="1233" y="1096"/>
                    </a:lnTo>
                    <a:lnTo>
                      <a:pt x="1233" y="1096"/>
                    </a:lnTo>
                    <a:lnTo>
                      <a:pt x="1233" y="1096"/>
                    </a:lnTo>
                    <a:lnTo>
                      <a:pt x="1233" y="1096"/>
                    </a:lnTo>
                    <a:lnTo>
                      <a:pt x="1233" y="1096"/>
                    </a:lnTo>
                    <a:lnTo>
                      <a:pt x="1232" y="1096"/>
                    </a:lnTo>
                    <a:lnTo>
                      <a:pt x="1232" y="1096"/>
                    </a:lnTo>
                    <a:lnTo>
                      <a:pt x="1232" y="1096"/>
                    </a:lnTo>
                    <a:lnTo>
                      <a:pt x="1232" y="1096"/>
                    </a:lnTo>
                    <a:lnTo>
                      <a:pt x="1232" y="1098"/>
                    </a:lnTo>
                    <a:lnTo>
                      <a:pt x="1230" y="1098"/>
                    </a:lnTo>
                    <a:lnTo>
                      <a:pt x="1230" y="1098"/>
                    </a:lnTo>
                    <a:lnTo>
                      <a:pt x="1230" y="1098"/>
                    </a:lnTo>
                    <a:lnTo>
                      <a:pt x="1230" y="1098"/>
                    </a:lnTo>
                    <a:lnTo>
                      <a:pt x="1230" y="1098"/>
                    </a:lnTo>
                    <a:lnTo>
                      <a:pt x="1228" y="1098"/>
                    </a:lnTo>
                    <a:lnTo>
                      <a:pt x="1228" y="1098"/>
                    </a:lnTo>
                    <a:lnTo>
                      <a:pt x="1228" y="1098"/>
                    </a:lnTo>
                    <a:lnTo>
                      <a:pt x="1228" y="1098"/>
                    </a:lnTo>
                    <a:lnTo>
                      <a:pt x="1228" y="1098"/>
                    </a:lnTo>
                    <a:lnTo>
                      <a:pt x="1228" y="1098"/>
                    </a:lnTo>
                    <a:lnTo>
                      <a:pt x="1228" y="1098"/>
                    </a:lnTo>
                    <a:lnTo>
                      <a:pt x="1226" y="1096"/>
                    </a:lnTo>
                    <a:lnTo>
                      <a:pt x="1226" y="1094"/>
                    </a:lnTo>
                    <a:lnTo>
                      <a:pt x="1226" y="1094"/>
                    </a:lnTo>
                    <a:lnTo>
                      <a:pt x="1226" y="1094"/>
                    </a:lnTo>
                    <a:lnTo>
                      <a:pt x="1226" y="1094"/>
                    </a:lnTo>
                    <a:lnTo>
                      <a:pt x="1226" y="1094"/>
                    </a:lnTo>
                    <a:lnTo>
                      <a:pt x="1226" y="1094"/>
                    </a:lnTo>
                    <a:lnTo>
                      <a:pt x="1226" y="1094"/>
                    </a:lnTo>
                    <a:lnTo>
                      <a:pt x="1224" y="1094"/>
                    </a:lnTo>
                    <a:lnTo>
                      <a:pt x="1224" y="1094"/>
                    </a:lnTo>
                    <a:lnTo>
                      <a:pt x="1224" y="1092"/>
                    </a:lnTo>
                    <a:lnTo>
                      <a:pt x="1224" y="1092"/>
                    </a:lnTo>
                    <a:lnTo>
                      <a:pt x="1224" y="1092"/>
                    </a:lnTo>
                    <a:lnTo>
                      <a:pt x="1222" y="1092"/>
                    </a:lnTo>
                    <a:lnTo>
                      <a:pt x="1222" y="1092"/>
                    </a:lnTo>
                    <a:lnTo>
                      <a:pt x="1222" y="1092"/>
                    </a:lnTo>
                    <a:lnTo>
                      <a:pt x="1222" y="1090"/>
                    </a:lnTo>
                    <a:lnTo>
                      <a:pt x="1222" y="1090"/>
                    </a:lnTo>
                    <a:lnTo>
                      <a:pt x="1221" y="1090"/>
                    </a:lnTo>
                    <a:lnTo>
                      <a:pt x="1221" y="1090"/>
                    </a:lnTo>
                    <a:lnTo>
                      <a:pt x="1221" y="1090"/>
                    </a:lnTo>
                    <a:lnTo>
                      <a:pt x="1221" y="1090"/>
                    </a:lnTo>
                    <a:lnTo>
                      <a:pt x="1221" y="1090"/>
                    </a:lnTo>
                    <a:lnTo>
                      <a:pt x="1221" y="1090"/>
                    </a:lnTo>
                    <a:lnTo>
                      <a:pt x="1219" y="1090"/>
                    </a:lnTo>
                    <a:lnTo>
                      <a:pt x="1219" y="1090"/>
                    </a:lnTo>
                    <a:lnTo>
                      <a:pt x="1219" y="1090"/>
                    </a:lnTo>
                    <a:lnTo>
                      <a:pt x="1219" y="1090"/>
                    </a:lnTo>
                    <a:lnTo>
                      <a:pt x="1219" y="1090"/>
                    </a:lnTo>
                    <a:lnTo>
                      <a:pt x="1219" y="1089"/>
                    </a:lnTo>
                    <a:lnTo>
                      <a:pt x="1219" y="1089"/>
                    </a:lnTo>
                    <a:lnTo>
                      <a:pt x="1217" y="1089"/>
                    </a:lnTo>
                    <a:lnTo>
                      <a:pt x="1217" y="1089"/>
                    </a:lnTo>
                    <a:lnTo>
                      <a:pt x="1217" y="1089"/>
                    </a:lnTo>
                    <a:lnTo>
                      <a:pt x="1217" y="1089"/>
                    </a:lnTo>
                    <a:lnTo>
                      <a:pt x="1217" y="1087"/>
                    </a:lnTo>
                    <a:lnTo>
                      <a:pt x="1215" y="1087"/>
                    </a:lnTo>
                    <a:lnTo>
                      <a:pt x="1215" y="1087"/>
                    </a:lnTo>
                    <a:lnTo>
                      <a:pt x="1215" y="1087"/>
                    </a:lnTo>
                    <a:lnTo>
                      <a:pt x="1215" y="1087"/>
                    </a:lnTo>
                    <a:lnTo>
                      <a:pt x="1213" y="1087"/>
                    </a:lnTo>
                    <a:lnTo>
                      <a:pt x="1213" y="1085"/>
                    </a:lnTo>
                    <a:lnTo>
                      <a:pt x="1213" y="1085"/>
                    </a:lnTo>
                    <a:lnTo>
                      <a:pt x="1213" y="1085"/>
                    </a:lnTo>
                    <a:lnTo>
                      <a:pt x="1213" y="1085"/>
                    </a:lnTo>
                    <a:lnTo>
                      <a:pt x="1213" y="1085"/>
                    </a:lnTo>
                    <a:lnTo>
                      <a:pt x="1213" y="1085"/>
                    </a:lnTo>
                    <a:lnTo>
                      <a:pt x="1212" y="1085"/>
                    </a:lnTo>
                    <a:lnTo>
                      <a:pt x="1212" y="1085"/>
                    </a:lnTo>
                    <a:lnTo>
                      <a:pt x="1212" y="1083"/>
                    </a:lnTo>
                    <a:lnTo>
                      <a:pt x="1212" y="1083"/>
                    </a:lnTo>
                    <a:lnTo>
                      <a:pt x="1212" y="1083"/>
                    </a:lnTo>
                    <a:lnTo>
                      <a:pt x="1212" y="1083"/>
                    </a:lnTo>
                    <a:lnTo>
                      <a:pt x="1212" y="1083"/>
                    </a:lnTo>
                    <a:lnTo>
                      <a:pt x="1212" y="1083"/>
                    </a:lnTo>
                    <a:lnTo>
                      <a:pt x="1212" y="1083"/>
                    </a:lnTo>
                    <a:lnTo>
                      <a:pt x="1212" y="1083"/>
                    </a:lnTo>
                    <a:lnTo>
                      <a:pt x="1210" y="1083"/>
                    </a:lnTo>
                    <a:lnTo>
                      <a:pt x="1210" y="1083"/>
                    </a:lnTo>
                    <a:lnTo>
                      <a:pt x="1210" y="1083"/>
                    </a:lnTo>
                    <a:lnTo>
                      <a:pt x="1210" y="1083"/>
                    </a:lnTo>
                    <a:lnTo>
                      <a:pt x="1208" y="1081"/>
                    </a:lnTo>
                    <a:lnTo>
                      <a:pt x="1208" y="1081"/>
                    </a:lnTo>
                    <a:lnTo>
                      <a:pt x="1208" y="1081"/>
                    </a:lnTo>
                    <a:lnTo>
                      <a:pt x="1208" y="1081"/>
                    </a:lnTo>
                    <a:lnTo>
                      <a:pt x="1208" y="1081"/>
                    </a:lnTo>
                    <a:lnTo>
                      <a:pt x="1208" y="1081"/>
                    </a:lnTo>
                    <a:lnTo>
                      <a:pt x="1206" y="1081"/>
                    </a:lnTo>
                    <a:lnTo>
                      <a:pt x="1206" y="1081"/>
                    </a:lnTo>
                    <a:lnTo>
                      <a:pt x="1206" y="1081"/>
                    </a:lnTo>
                    <a:lnTo>
                      <a:pt x="1206" y="1081"/>
                    </a:lnTo>
                    <a:lnTo>
                      <a:pt x="1204" y="1080"/>
                    </a:lnTo>
                    <a:lnTo>
                      <a:pt x="1204" y="1080"/>
                    </a:lnTo>
                    <a:lnTo>
                      <a:pt x="1204" y="1080"/>
                    </a:lnTo>
                    <a:lnTo>
                      <a:pt x="1204" y="1080"/>
                    </a:lnTo>
                    <a:lnTo>
                      <a:pt x="1204" y="1080"/>
                    </a:lnTo>
                    <a:lnTo>
                      <a:pt x="1203" y="1080"/>
                    </a:lnTo>
                    <a:lnTo>
                      <a:pt x="1203" y="1080"/>
                    </a:lnTo>
                    <a:lnTo>
                      <a:pt x="1203" y="1080"/>
                    </a:lnTo>
                    <a:lnTo>
                      <a:pt x="1203" y="1080"/>
                    </a:lnTo>
                    <a:lnTo>
                      <a:pt x="1203" y="1078"/>
                    </a:lnTo>
                    <a:lnTo>
                      <a:pt x="1203" y="1078"/>
                    </a:lnTo>
                    <a:lnTo>
                      <a:pt x="1203" y="1078"/>
                    </a:lnTo>
                    <a:lnTo>
                      <a:pt x="1201" y="1078"/>
                    </a:lnTo>
                    <a:lnTo>
                      <a:pt x="1201" y="1078"/>
                    </a:lnTo>
                    <a:lnTo>
                      <a:pt x="1201" y="1078"/>
                    </a:lnTo>
                    <a:lnTo>
                      <a:pt x="1201" y="1078"/>
                    </a:lnTo>
                    <a:lnTo>
                      <a:pt x="1201" y="1078"/>
                    </a:lnTo>
                    <a:lnTo>
                      <a:pt x="1199" y="1076"/>
                    </a:lnTo>
                    <a:lnTo>
                      <a:pt x="1199" y="1076"/>
                    </a:lnTo>
                    <a:lnTo>
                      <a:pt x="1199" y="1076"/>
                    </a:lnTo>
                    <a:lnTo>
                      <a:pt x="1199" y="1076"/>
                    </a:lnTo>
                    <a:lnTo>
                      <a:pt x="1197" y="1076"/>
                    </a:lnTo>
                    <a:lnTo>
                      <a:pt x="1197" y="1076"/>
                    </a:lnTo>
                    <a:lnTo>
                      <a:pt x="1197" y="1076"/>
                    </a:lnTo>
                    <a:lnTo>
                      <a:pt x="1197" y="1076"/>
                    </a:lnTo>
                    <a:lnTo>
                      <a:pt x="1197" y="1076"/>
                    </a:lnTo>
                    <a:lnTo>
                      <a:pt x="1195" y="1076"/>
                    </a:lnTo>
                    <a:lnTo>
                      <a:pt x="1195" y="1076"/>
                    </a:lnTo>
                    <a:lnTo>
                      <a:pt x="1195" y="1076"/>
                    </a:lnTo>
                    <a:lnTo>
                      <a:pt x="1195" y="1074"/>
                    </a:lnTo>
                    <a:lnTo>
                      <a:pt x="1195" y="1074"/>
                    </a:lnTo>
                    <a:lnTo>
                      <a:pt x="1195" y="1074"/>
                    </a:lnTo>
                    <a:lnTo>
                      <a:pt x="1195" y="1074"/>
                    </a:lnTo>
                    <a:lnTo>
                      <a:pt x="1195" y="1074"/>
                    </a:lnTo>
                    <a:lnTo>
                      <a:pt x="1195" y="1074"/>
                    </a:lnTo>
                    <a:lnTo>
                      <a:pt x="1194" y="1074"/>
                    </a:lnTo>
                    <a:lnTo>
                      <a:pt x="1194" y="1074"/>
                    </a:lnTo>
                    <a:lnTo>
                      <a:pt x="1194" y="1074"/>
                    </a:lnTo>
                    <a:lnTo>
                      <a:pt x="1194" y="1072"/>
                    </a:lnTo>
                    <a:lnTo>
                      <a:pt x="1194" y="1072"/>
                    </a:lnTo>
                    <a:lnTo>
                      <a:pt x="1194" y="1072"/>
                    </a:lnTo>
                    <a:lnTo>
                      <a:pt x="1194" y="1072"/>
                    </a:lnTo>
                    <a:lnTo>
                      <a:pt x="1192" y="1072"/>
                    </a:lnTo>
                    <a:lnTo>
                      <a:pt x="1192" y="1072"/>
                    </a:lnTo>
                    <a:lnTo>
                      <a:pt x="1192" y="1072"/>
                    </a:lnTo>
                    <a:lnTo>
                      <a:pt x="1192" y="1071"/>
                    </a:lnTo>
                    <a:lnTo>
                      <a:pt x="1192" y="1071"/>
                    </a:lnTo>
                    <a:lnTo>
                      <a:pt x="1192" y="1071"/>
                    </a:lnTo>
                    <a:lnTo>
                      <a:pt x="1192" y="1071"/>
                    </a:lnTo>
                    <a:lnTo>
                      <a:pt x="1192" y="1071"/>
                    </a:lnTo>
                    <a:lnTo>
                      <a:pt x="1190" y="1071"/>
                    </a:lnTo>
                    <a:lnTo>
                      <a:pt x="1190" y="1071"/>
                    </a:lnTo>
                    <a:lnTo>
                      <a:pt x="1190" y="1071"/>
                    </a:lnTo>
                    <a:lnTo>
                      <a:pt x="1188" y="1069"/>
                    </a:lnTo>
                    <a:lnTo>
                      <a:pt x="1188" y="1069"/>
                    </a:lnTo>
                    <a:lnTo>
                      <a:pt x="1188" y="1069"/>
                    </a:lnTo>
                    <a:lnTo>
                      <a:pt x="1188" y="1069"/>
                    </a:lnTo>
                    <a:lnTo>
                      <a:pt x="1186" y="1069"/>
                    </a:lnTo>
                    <a:lnTo>
                      <a:pt x="1186" y="1069"/>
                    </a:lnTo>
                    <a:lnTo>
                      <a:pt x="1186" y="1069"/>
                    </a:lnTo>
                    <a:lnTo>
                      <a:pt x="1186" y="1069"/>
                    </a:lnTo>
                    <a:lnTo>
                      <a:pt x="1186" y="1069"/>
                    </a:lnTo>
                    <a:lnTo>
                      <a:pt x="1185" y="1069"/>
                    </a:lnTo>
                    <a:lnTo>
                      <a:pt x="1185" y="1069"/>
                    </a:lnTo>
                    <a:lnTo>
                      <a:pt x="1185" y="1069"/>
                    </a:lnTo>
                    <a:lnTo>
                      <a:pt x="1185" y="1069"/>
                    </a:lnTo>
                    <a:lnTo>
                      <a:pt x="1185" y="1067"/>
                    </a:lnTo>
                    <a:lnTo>
                      <a:pt x="1185" y="1067"/>
                    </a:lnTo>
                    <a:lnTo>
                      <a:pt x="1185" y="1067"/>
                    </a:lnTo>
                    <a:lnTo>
                      <a:pt x="1185" y="1067"/>
                    </a:lnTo>
                    <a:lnTo>
                      <a:pt x="1185" y="1067"/>
                    </a:lnTo>
                    <a:lnTo>
                      <a:pt x="1185" y="1067"/>
                    </a:lnTo>
                    <a:lnTo>
                      <a:pt x="1183" y="1067"/>
                    </a:lnTo>
                    <a:lnTo>
                      <a:pt x="1183" y="1067"/>
                    </a:lnTo>
                    <a:lnTo>
                      <a:pt x="1183" y="1067"/>
                    </a:lnTo>
                    <a:lnTo>
                      <a:pt x="1183" y="1065"/>
                    </a:lnTo>
                    <a:lnTo>
                      <a:pt x="1183" y="1063"/>
                    </a:lnTo>
                    <a:lnTo>
                      <a:pt x="1183" y="1063"/>
                    </a:lnTo>
                    <a:lnTo>
                      <a:pt x="1181" y="1061"/>
                    </a:lnTo>
                    <a:lnTo>
                      <a:pt x="1179" y="1060"/>
                    </a:lnTo>
                    <a:lnTo>
                      <a:pt x="1179" y="1060"/>
                    </a:lnTo>
                    <a:lnTo>
                      <a:pt x="1179" y="1060"/>
                    </a:lnTo>
                    <a:lnTo>
                      <a:pt x="1179" y="1060"/>
                    </a:lnTo>
                    <a:lnTo>
                      <a:pt x="1179" y="1060"/>
                    </a:lnTo>
                    <a:lnTo>
                      <a:pt x="1177" y="1058"/>
                    </a:lnTo>
                    <a:lnTo>
                      <a:pt x="1177" y="1058"/>
                    </a:lnTo>
                    <a:lnTo>
                      <a:pt x="1177" y="1058"/>
                    </a:lnTo>
                    <a:lnTo>
                      <a:pt x="1177" y="1056"/>
                    </a:lnTo>
                    <a:lnTo>
                      <a:pt x="1177" y="1056"/>
                    </a:lnTo>
                    <a:lnTo>
                      <a:pt x="1175" y="1056"/>
                    </a:lnTo>
                    <a:lnTo>
                      <a:pt x="1175" y="1054"/>
                    </a:lnTo>
                    <a:lnTo>
                      <a:pt x="1175" y="1054"/>
                    </a:lnTo>
                    <a:lnTo>
                      <a:pt x="1175" y="1054"/>
                    </a:lnTo>
                    <a:lnTo>
                      <a:pt x="1174" y="1054"/>
                    </a:lnTo>
                    <a:lnTo>
                      <a:pt x="1174" y="1054"/>
                    </a:lnTo>
                    <a:lnTo>
                      <a:pt x="1174" y="1054"/>
                    </a:lnTo>
                    <a:lnTo>
                      <a:pt x="1174" y="1054"/>
                    </a:lnTo>
                    <a:lnTo>
                      <a:pt x="1174" y="1054"/>
                    </a:lnTo>
                    <a:lnTo>
                      <a:pt x="1174" y="1054"/>
                    </a:lnTo>
                    <a:lnTo>
                      <a:pt x="1172" y="1054"/>
                    </a:lnTo>
                    <a:lnTo>
                      <a:pt x="1172" y="1054"/>
                    </a:lnTo>
                    <a:lnTo>
                      <a:pt x="1172" y="1054"/>
                    </a:lnTo>
                    <a:lnTo>
                      <a:pt x="1172" y="1052"/>
                    </a:lnTo>
                    <a:lnTo>
                      <a:pt x="1172" y="1052"/>
                    </a:lnTo>
                    <a:lnTo>
                      <a:pt x="1172" y="1052"/>
                    </a:lnTo>
                    <a:lnTo>
                      <a:pt x="1170" y="1052"/>
                    </a:lnTo>
                    <a:lnTo>
                      <a:pt x="1170" y="1052"/>
                    </a:lnTo>
                    <a:lnTo>
                      <a:pt x="1170" y="1052"/>
                    </a:lnTo>
                    <a:lnTo>
                      <a:pt x="1170" y="1052"/>
                    </a:lnTo>
                    <a:lnTo>
                      <a:pt x="1170" y="1052"/>
                    </a:lnTo>
                    <a:lnTo>
                      <a:pt x="1170" y="1052"/>
                    </a:lnTo>
                    <a:lnTo>
                      <a:pt x="1170" y="1052"/>
                    </a:lnTo>
                    <a:lnTo>
                      <a:pt x="1170" y="1051"/>
                    </a:lnTo>
                    <a:lnTo>
                      <a:pt x="1168" y="1051"/>
                    </a:lnTo>
                    <a:lnTo>
                      <a:pt x="1168" y="1051"/>
                    </a:lnTo>
                    <a:lnTo>
                      <a:pt x="1168" y="1051"/>
                    </a:lnTo>
                    <a:lnTo>
                      <a:pt x="1168" y="1051"/>
                    </a:lnTo>
                    <a:lnTo>
                      <a:pt x="1168" y="1051"/>
                    </a:lnTo>
                    <a:lnTo>
                      <a:pt x="1170" y="1051"/>
                    </a:lnTo>
                    <a:lnTo>
                      <a:pt x="1170" y="1051"/>
                    </a:lnTo>
                    <a:lnTo>
                      <a:pt x="1170" y="1051"/>
                    </a:lnTo>
                    <a:lnTo>
                      <a:pt x="1168" y="1049"/>
                    </a:lnTo>
                    <a:lnTo>
                      <a:pt x="1168" y="1049"/>
                    </a:lnTo>
                    <a:lnTo>
                      <a:pt x="1168" y="1049"/>
                    </a:lnTo>
                    <a:lnTo>
                      <a:pt x="1166" y="1049"/>
                    </a:lnTo>
                    <a:lnTo>
                      <a:pt x="1166" y="1049"/>
                    </a:lnTo>
                    <a:lnTo>
                      <a:pt x="1166" y="1049"/>
                    </a:lnTo>
                    <a:lnTo>
                      <a:pt x="1166" y="1049"/>
                    </a:lnTo>
                    <a:lnTo>
                      <a:pt x="1166" y="1049"/>
                    </a:lnTo>
                    <a:lnTo>
                      <a:pt x="1166" y="1049"/>
                    </a:lnTo>
                    <a:lnTo>
                      <a:pt x="1166" y="1047"/>
                    </a:lnTo>
                    <a:lnTo>
                      <a:pt x="1166" y="1047"/>
                    </a:lnTo>
                    <a:lnTo>
                      <a:pt x="1166" y="1047"/>
                    </a:lnTo>
                    <a:lnTo>
                      <a:pt x="1165" y="1047"/>
                    </a:lnTo>
                    <a:lnTo>
                      <a:pt x="1165" y="1047"/>
                    </a:lnTo>
                    <a:lnTo>
                      <a:pt x="1165" y="1047"/>
                    </a:lnTo>
                    <a:lnTo>
                      <a:pt x="1165" y="1047"/>
                    </a:lnTo>
                    <a:lnTo>
                      <a:pt x="1163" y="1045"/>
                    </a:lnTo>
                    <a:lnTo>
                      <a:pt x="1163" y="1045"/>
                    </a:lnTo>
                    <a:lnTo>
                      <a:pt x="1163" y="1045"/>
                    </a:lnTo>
                    <a:lnTo>
                      <a:pt x="1161" y="1045"/>
                    </a:lnTo>
                    <a:lnTo>
                      <a:pt x="1161" y="1045"/>
                    </a:lnTo>
                    <a:lnTo>
                      <a:pt x="1161" y="1045"/>
                    </a:lnTo>
                    <a:lnTo>
                      <a:pt x="1161" y="1045"/>
                    </a:lnTo>
                    <a:lnTo>
                      <a:pt x="1159" y="1043"/>
                    </a:lnTo>
                    <a:lnTo>
                      <a:pt x="1159" y="1043"/>
                    </a:lnTo>
                    <a:lnTo>
                      <a:pt x="1159" y="1043"/>
                    </a:lnTo>
                    <a:lnTo>
                      <a:pt x="1159" y="1043"/>
                    </a:lnTo>
                    <a:lnTo>
                      <a:pt x="1157" y="1043"/>
                    </a:lnTo>
                    <a:lnTo>
                      <a:pt x="1157" y="1043"/>
                    </a:lnTo>
                    <a:lnTo>
                      <a:pt x="1157" y="1043"/>
                    </a:lnTo>
                    <a:lnTo>
                      <a:pt x="1157" y="1043"/>
                    </a:lnTo>
                    <a:lnTo>
                      <a:pt x="1157" y="1043"/>
                    </a:lnTo>
                    <a:lnTo>
                      <a:pt x="1157" y="1042"/>
                    </a:lnTo>
                    <a:lnTo>
                      <a:pt x="1157" y="1042"/>
                    </a:lnTo>
                    <a:lnTo>
                      <a:pt x="1157" y="1042"/>
                    </a:lnTo>
                    <a:lnTo>
                      <a:pt x="1156" y="1042"/>
                    </a:lnTo>
                    <a:lnTo>
                      <a:pt x="1156" y="1042"/>
                    </a:lnTo>
                    <a:lnTo>
                      <a:pt x="1156" y="1040"/>
                    </a:lnTo>
                    <a:lnTo>
                      <a:pt x="1156" y="1040"/>
                    </a:lnTo>
                    <a:lnTo>
                      <a:pt x="1156" y="1040"/>
                    </a:lnTo>
                    <a:lnTo>
                      <a:pt x="1156" y="1040"/>
                    </a:lnTo>
                    <a:lnTo>
                      <a:pt x="1156" y="1040"/>
                    </a:lnTo>
                    <a:lnTo>
                      <a:pt x="1156" y="1040"/>
                    </a:lnTo>
                    <a:lnTo>
                      <a:pt x="1154" y="1040"/>
                    </a:lnTo>
                    <a:lnTo>
                      <a:pt x="1154" y="1038"/>
                    </a:lnTo>
                    <a:lnTo>
                      <a:pt x="1154" y="1038"/>
                    </a:lnTo>
                    <a:lnTo>
                      <a:pt x="1154" y="1038"/>
                    </a:lnTo>
                    <a:lnTo>
                      <a:pt x="1154" y="1038"/>
                    </a:lnTo>
                    <a:lnTo>
                      <a:pt x="1154" y="1038"/>
                    </a:lnTo>
                    <a:lnTo>
                      <a:pt x="1154" y="1038"/>
                    </a:lnTo>
                    <a:lnTo>
                      <a:pt x="1152" y="1038"/>
                    </a:lnTo>
                    <a:lnTo>
                      <a:pt x="1152" y="1038"/>
                    </a:lnTo>
                    <a:lnTo>
                      <a:pt x="1150" y="1038"/>
                    </a:lnTo>
                    <a:lnTo>
                      <a:pt x="1150" y="1038"/>
                    </a:lnTo>
                    <a:lnTo>
                      <a:pt x="1150" y="1038"/>
                    </a:lnTo>
                    <a:lnTo>
                      <a:pt x="1150" y="1036"/>
                    </a:lnTo>
                    <a:lnTo>
                      <a:pt x="1150" y="1036"/>
                    </a:lnTo>
                    <a:lnTo>
                      <a:pt x="1148" y="1036"/>
                    </a:lnTo>
                    <a:lnTo>
                      <a:pt x="1148" y="1036"/>
                    </a:lnTo>
                    <a:lnTo>
                      <a:pt x="1148" y="1036"/>
                    </a:lnTo>
                    <a:lnTo>
                      <a:pt x="1147" y="1036"/>
                    </a:lnTo>
                    <a:lnTo>
                      <a:pt x="1147" y="1036"/>
                    </a:lnTo>
                    <a:lnTo>
                      <a:pt x="1147" y="1036"/>
                    </a:lnTo>
                    <a:lnTo>
                      <a:pt x="1147" y="1036"/>
                    </a:lnTo>
                    <a:lnTo>
                      <a:pt x="1147" y="1036"/>
                    </a:lnTo>
                    <a:lnTo>
                      <a:pt x="1147" y="1036"/>
                    </a:lnTo>
                    <a:lnTo>
                      <a:pt x="1145" y="1036"/>
                    </a:lnTo>
                    <a:lnTo>
                      <a:pt x="1145" y="1036"/>
                    </a:lnTo>
                    <a:lnTo>
                      <a:pt x="1145" y="1036"/>
                    </a:lnTo>
                    <a:lnTo>
                      <a:pt x="1145" y="1036"/>
                    </a:lnTo>
                    <a:lnTo>
                      <a:pt x="1145" y="1036"/>
                    </a:lnTo>
                    <a:lnTo>
                      <a:pt x="1145" y="1036"/>
                    </a:lnTo>
                    <a:lnTo>
                      <a:pt x="1145" y="1036"/>
                    </a:lnTo>
                    <a:lnTo>
                      <a:pt x="1145" y="1036"/>
                    </a:lnTo>
                    <a:lnTo>
                      <a:pt x="1143" y="1036"/>
                    </a:lnTo>
                    <a:lnTo>
                      <a:pt x="1143" y="1036"/>
                    </a:lnTo>
                    <a:lnTo>
                      <a:pt x="1143" y="1036"/>
                    </a:lnTo>
                    <a:lnTo>
                      <a:pt x="1143" y="1036"/>
                    </a:lnTo>
                    <a:lnTo>
                      <a:pt x="1143" y="1036"/>
                    </a:lnTo>
                    <a:lnTo>
                      <a:pt x="1143" y="1034"/>
                    </a:lnTo>
                    <a:lnTo>
                      <a:pt x="1141" y="1036"/>
                    </a:lnTo>
                    <a:lnTo>
                      <a:pt x="1141" y="1034"/>
                    </a:lnTo>
                    <a:lnTo>
                      <a:pt x="1141" y="1034"/>
                    </a:lnTo>
                    <a:lnTo>
                      <a:pt x="1141" y="1034"/>
                    </a:lnTo>
                    <a:lnTo>
                      <a:pt x="1141" y="1034"/>
                    </a:lnTo>
                    <a:lnTo>
                      <a:pt x="1141" y="1034"/>
                    </a:lnTo>
                    <a:lnTo>
                      <a:pt x="1139" y="1034"/>
                    </a:lnTo>
                    <a:lnTo>
                      <a:pt x="1139" y="1034"/>
                    </a:lnTo>
                    <a:lnTo>
                      <a:pt x="1139" y="1034"/>
                    </a:lnTo>
                    <a:lnTo>
                      <a:pt x="1139" y="1034"/>
                    </a:lnTo>
                    <a:lnTo>
                      <a:pt x="1139" y="1034"/>
                    </a:lnTo>
                    <a:lnTo>
                      <a:pt x="1139" y="1034"/>
                    </a:lnTo>
                    <a:lnTo>
                      <a:pt x="1139" y="1034"/>
                    </a:lnTo>
                    <a:lnTo>
                      <a:pt x="1137" y="1034"/>
                    </a:lnTo>
                    <a:lnTo>
                      <a:pt x="1137" y="1034"/>
                    </a:lnTo>
                    <a:lnTo>
                      <a:pt x="1137" y="1034"/>
                    </a:lnTo>
                    <a:lnTo>
                      <a:pt x="1137" y="1034"/>
                    </a:lnTo>
                    <a:lnTo>
                      <a:pt x="1137" y="1036"/>
                    </a:lnTo>
                    <a:lnTo>
                      <a:pt x="1137" y="1036"/>
                    </a:lnTo>
                    <a:lnTo>
                      <a:pt x="1137" y="1036"/>
                    </a:lnTo>
                    <a:lnTo>
                      <a:pt x="1137" y="1036"/>
                    </a:lnTo>
                    <a:lnTo>
                      <a:pt x="1136" y="1036"/>
                    </a:lnTo>
                    <a:lnTo>
                      <a:pt x="1136" y="1036"/>
                    </a:lnTo>
                    <a:lnTo>
                      <a:pt x="1136" y="1036"/>
                    </a:lnTo>
                    <a:lnTo>
                      <a:pt x="1136" y="1036"/>
                    </a:lnTo>
                    <a:lnTo>
                      <a:pt x="1134" y="1036"/>
                    </a:lnTo>
                    <a:lnTo>
                      <a:pt x="1134" y="1036"/>
                    </a:lnTo>
                    <a:lnTo>
                      <a:pt x="1134" y="1036"/>
                    </a:lnTo>
                    <a:lnTo>
                      <a:pt x="1134" y="1036"/>
                    </a:lnTo>
                    <a:lnTo>
                      <a:pt x="1134" y="1034"/>
                    </a:lnTo>
                    <a:lnTo>
                      <a:pt x="1132" y="1036"/>
                    </a:lnTo>
                    <a:lnTo>
                      <a:pt x="1132" y="1036"/>
                    </a:lnTo>
                    <a:lnTo>
                      <a:pt x="1130" y="1036"/>
                    </a:lnTo>
                    <a:lnTo>
                      <a:pt x="1130" y="1036"/>
                    </a:lnTo>
                    <a:lnTo>
                      <a:pt x="1130" y="1036"/>
                    </a:lnTo>
                    <a:lnTo>
                      <a:pt x="1130" y="1036"/>
                    </a:lnTo>
                    <a:lnTo>
                      <a:pt x="1128" y="1036"/>
                    </a:lnTo>
                    <a:lnTo>
                      <a:pt x="1128" y="1036"/>
                    </a:lnTo>
                    <a:lnTo>
                      <a:pt x="1128" y="1038"/>
                    </a:lnTo>
                    <a:lnTo>
                      <a:pt x="1127" y="1038"/>
                    </a:lnTo>
                    <a:lnTo>
                      <a:pt x="1127" y="1038"/>
                    </a:lnTo>
                    <a:lnTo>
                      <a:pt x="1127" y="1038"/>
                    </a:lnTo>
                    <a:lnTo>
                      <a:pt x="1125" y="1038"/>
                    </a:lnTo>
                    <a:lnTo>
                      <a:pt x="1125" y="1038"/>
                    </a:lnTo>
                    <a:lnTo>
                      <a:pt x="1125" y="1038"/>
                    </a:lnTo>
                    <a:lnTo>
                      <a:pt x="1125" y="1038"/>
                    </a:lnTo>
                    <a:lnTo>
                      <a:pt x="1125" y="1038"/>
                    </a:lnTo>
                    <a:lnTo>
                      <a:pt x="1125" y="1038"/>
                    </a:lnTo>
                    <a:lnTo>
                      <a:pt x="1123" y="1038"/>
                    </a:lnTo>
                    <a:lnTo>
                      <a:pt x="1123" y="1038"/>
                    </a:lnTo>
                    <a:lnTo>
                      <a:pt x="1123" y="1038"/>
                    </a:lnTo>
                    <a:lnTo>
                      <a:pt x="1123" y="1038"/>
                    </a:lnTo>
                    <a:lnTo>
                      <a:pt x="1123" y="1038"/>
                    </a:lnTo>
                    <a:lnTo>
                      <a:pt x="1123" y="1038"/>
                    </a:lnTo>
                    <a:lnTo>
                      <a:pt x="1121" y="1038"/>
                    </a:lnTo>
                    <a:lnTo>
                      <a:pt x="1121" y="1038"/>
                    </a:lnTo>
                    <a:lnTo>
                      <a:pt x="1121" y="1038"/>
                    </a:lnTo>
                    <a:lnTo>
                      <a:pt x="1121" y="1038"/>
                    </a:lnTo>
                    <a:lnTo>
                      <a:pt x="1121" y="1038"/>
                    </a:lnTo>
                    <a:lnTo>
                      <a:pt x="1121" y="1038"/>
                    </a:lnTo>
                    <a:lnTo>
                      <a:pt x="1121" y="1038"/>
                    </a:lnTo>
                    <a:lnTo>
                      <a:pt x="1119" y="1038"/>
                    </a:lnTo>
                    <a:lnTo>
                      <a:pt x="1119" y="1038"/>
                    </a:lnTo>
                    <a:lnTo>
                      <a:pt x="1119" y="1038"/>
                    </a:lnTo>
                    <a:lnTo>
                      <a:pt x="1119" y="1038"/>
                    </a:lnTo>
                    <a:lnTo>
                      <a:pt x="1119" y="1038"/>
                    </a:lnTo>
                    <a:lnTo>
                      <a:pt x="1118" y="1038"/>
                    </a:lnTo>
                    <a:lnTo>
                      <a:pt x="1118" y="1038"/>
                    </a:lnTo>
                    <a:lnTo>
                      <a:pt x="1118" y="1038"/>
                    </a:lnTo>
                    <a:lnTo>
                      <a:pt x="1118" y="1038"/>
                    </a:lnTo>
                    <a:lnTo>
                      <a:pt x="1118" y="1038"/>
                    </a:lnTo>
                    <a:lnTo>
                      <a:pt x="1118" y="1040"/>
                    </a:lnTo>
                    <a:lnTo>
                      <a:pt x="1118" y="1040"/>
                    </a:lnTo>
                    <a:lnTo>
                      <a:pt x="1118" y="1040"/>
                    </a:lnTo>
                    <a:lnTo>
                      <a:pt x="1118" y="1040"/>
                    </a:lnTo>
                    <a:lnTo>
                      <a:pt x="1118" y="1040"/>
                    </a:lnTo>
                    <a:lnTo>
                      <a:pt x="1116" y="1040"/>
                    </a:lnTo>
                    <a:lnTo>
                      <a:pt x="1116" y="1040"/>
                    </a:lnTo>
                    <a:lnTo>
                      <a:pt x="1116" y="1040"/>
                    </a:lnTo>
                    <a:lnTo>
                      <a:pt x="1116" y="1042"/>
                    </a:lnTo>
                    <a:lnTo>
                      <a:pt x="1116" y="1042"/>
                    </a:lnTo>
                    <a:lnTo>
                      <a:pt x="1116" y="1042"/>
                    </a:lnTo>
                    <a:lnTo>
                      <a:pt x="1116" y="1042"/>
                    </a:lnTo>
                    <a:lnTo>
                      <a:pt x="1114" y="1042"/>
                    </a:lnTo>
                    <a:lnTo>
                      <a:pt x="1114" y="1042"/>
                    </a:lnTo>
                    <a:lnTo>
                      <a:pt x="1114" y="1042"/>
                    </a:lnTo>
                    <a:lnTo>
                      <a:pt x="1114" y="1042"/>
                    </a:lnTo>
                    <a:lnTo>
                      <a:pt x="1114" y="1042"/>
                    </a:lnTo>
                    <a:lnTo>
                      <a:pt x="1112" y="1042"/>
                    </a:lnTo>
                    <a:lnTo>
                      <a:pt x="1112" y="1042"/>
                    </a:lnTo>
                    <a:lnTo>
                      <a:pt x="1112" y="1042"/>
                    </a:lnTo>
                    <a:lnTo>
                      <a:pt x="1110" y="1042"/>
                    </a:lnTo>
                    <a:lnTo>
                      <a:pt x="1110" y="1042"/>
                    </a:lnTo>
                    <a:lnTo>
                      <a:pt x="1110" y="1042"/>
                    </a:lnTo>
                    <a:lnTo>
                      <a:pt x="1110" y="1042"/>
                    </a:lnTo>
                    <a:lnTo>
                      <a:pt x="1109" y="1040"/>
                    </a:lnTo>
                    <a:lnTo>
                      <a:pt x="1109" y="1040"/>
                    </a:lnTo>
                    <a:lnTo>
                      <a:pt x="1109" y="1040"/>
                    </a:lnTo>
                    <a:lnTo>
                      <a:pt x="1109" y="1040"/>
                    </a:lnTo>
                    <a:lnTo>
                      <a:pt x="1109" y="1040"/>
                    </a:lnTo>
                    <a:lnTo>
                      <a:pt x="1109" y="1040"/>
                    </a:lnTo>
                    <a:lnTo>
                      <a:pt x="1109" y="1040"/>
                    </a:lnTo>
                    <a:lnTo>
                      <a:pt x="1109" y="1040"/>
                    </a:lnTo>
                    <a:lnTo>
                      <a:pt x="1107" y="1040"/>
                    </a:lnTo>
                    <a:lnTo>
                      <a:pt x="1107" y="1040"/>
                    </a:lnTo>
                    <a:lnTo>
                      <a:pt x="1107" y="1040"/>
                    </a:lnTo>
                    <a:lnTo>
                      <a:pt x="1105" y="1040"/>
                    </a:lnTo>
                    <a:lnTo>
                      <a:pt x="1105" y="1040"/>
                    </a:lnTo>
                    <a:lnTo>
                      <a:pt x="1105" y="1040"/>
                    </a:lnTo>
                    <a:lnTo>
                      <a:pt x="1105" y="1040"/>
                    </a:lnTo>
                    <a:lnTo>
                      <a:pt x="1105" y="1040"/>
                    </a:lnTo>
                    <a:lnTo>
                      <a:pt x="1105" y="1040"/>
                    </a:lnTo>
                    <a:lnTo>
                      <a:pt x="1105" y="1040"/>
                    </a:lnTo>
                    <a:lnTo>
                      <a:pt x="1105" y="1040"/>
                    </a:lnTo>
                    <a:lnTo>
                      <a:pt x="1105" y="1040"/>
                    </a:lnTo>
                    <a:lnTo>
                      <a:pt x="1103" y="1040"/>
                    </a:lnTo>
                    <a:lnTo>
                      <a:pt x="1103" y="1040"/>
                    </a:lnTo>
                    <a:lnTo>
                      <a:pt x="1103" y="1040"/>
                    </a:lnTo>
                    <a:lnTo>
                      <a:pt x="1101" y="1040"/>
                    </a:lnTo>
                    <a:lnTo>
                      <a:pt x="1101" y="1040"/>
                    </a:lnTo>
                    <a:lnTo>
                      <a:pt x="1101" y="1040"/>
                    </a:lnTo>
                    <a:lnTo>
                      <a:pt x="1099" y="1040"/>
                    </a:lnTo>
                    <a:lnTo>
                      <a:pt x="1099" y="1040"/>
                    </a:lnTo>
                    <a:lnTo>
                      <a:pt x="1099" y="1040"/>
                    </a:lnTo>
                    <a:lnTo>
                      <a:pt x="1099" y="1040"/>
                    </a:lnTo>
                    <a:lnTo>
                      <a:pt x="1098" y="1040"/>
                    </a:lnTo>
                    <a:lnTo>
                      <a:pt x="1098" y="1040"/>
                    </a:lnTo>
                    <a:lnTo>
                      <a:pt x="1098" y="1040"/>
                    </a:lnTo>
                    <a:lnTo>
                      <a:pt x="1098" y="1040"/>
                    </a:lnTo>
                    <a:lnTo>
                      <a:pt x="1098" y="1040"/>
                    </a:lnTo>
                    <a:lnTo>
                      <a:pt x="1098" y="1040"/>
                    </a:lnTo>
                    <a:lnTo>
                      <a:pt x="1096" y="1040"/>
                    </a:lnTo>
                    <a:lnTo>
                      <a:pt x="1096" y="1038"/>
                    </a:lnTo>
                    <a:lnTo>
                      <a:pt x="1096" y="1038"/>
                    </a:lnTo>
                    <a:lnTo>
                      <a:pt x="1096" y="1038"/>
                    </a:lnTo>
                    <a:lnTo>
                      <a:pt x="1096" y="1038"/>
                    </a:lnTo>
                    <a:lnTo>
                      <a:pt x="1096" y="1038"/>
                    </a:lnTo>
                    <a:lnTo>
                      <a:pt x="1094" y="1038"/>
                    </a:lnTo>
                    <a:lnTo>
                      <a:pt x="1094" y="1036"/>
                    </a:lnTo>
                    <a:lnTo>
                      <a:pt x="1094" y="1036"/>
                    </a:lnTo>
                    <a:lnTo>
                      <a:pt x="1092" y="1036"/>
                    </a:lnTo>
                    <a:lnTo>
                      <a:pt x="1092" y="1036"/>
                    </a:lnTo>
                    <a:lnTo>
                      <a:pt x="1092" y="1036"/>
                    </a:lnTo>
                    <a:lnTo>
                      <a:pt x="1092" y="1036"/>
                    </a:lnTo>
                    <a:lnTo>
                      <a:pt x="1092" y="1036"/>
                    </a:lnTo>
                    <a:lnTo>
                      <a:pt x="1090" y="1034"/>
                    </a:lnTo>
                    <a:lnTo>
                      <a:pt x="1090" y="1034"/>
                    </a:lnTo>
                    <a:lnTo>
                      <a:pt x="1090" y="1034"/>
                    </a:lnTo>
                    <a:lnTo>
                      <a:pt x="1089" y="1034"/>
                    </a:lnTo>
                    <a:lnTo>
                      <a:pt x="1089" y="1034"/>
                    </a:lnTo>
                    <a:lnTo>
                      <a:pt x="1089" y="1034"/>
                    </a:lnTo>
                    <a:lnTo>
                      <a:pt x="1089" y="1034"/>
                    </a:lnTo>
                    <a:lnTo>
                      <a:pt x="1087" y="1034"/>
                    </a:lnTo>
                    <a:lnTo>
                      <a:pt x="1087" y="1034"/>
                    </a:lnTo>
                    <a:lnTo>
                      <a:pt x="1087" y="1034"/>
                    </a:lnTo>
                    <a:lnTo>
                      <a:pt x="1087" y="1034"/>
                    </a:lnTo>
                    <a:lnTo>
                      <a:pt x="1087" y="1034"/>
                    </a:lnTo>
                    <a:lnTo>
                      <a:pt x="1087" y="1034"/>
                    </a:lnTo>
                    <a:lnTo>
                      <a:pt x="1085" y="1034"/>
                    </a:lnTo>
                    <a:lnTo>
                      <a:pt x="1085" y="1034"/>
                    </a:lnTo>
                    <a:lnTo>
                      <a:pt x="1085" y="1034"/>
                    </a:lnTo>
                    <a:lnTo>
                      <a:pt x="1085" y="1034"/>
                    </a:lnTo>
                    <a:lnTo>
                      <a:pt x="1085" y="1034"/>
                    </a:lnTo>
                    <a:lnTo>
                      <a:pt x="1083" y="1034"/>
                    </a:lnTo>
                    <a:lnTo>
                      <a:pt x="1083" y="1034"/>
                    </a:lnTo>
                    <a:lnTo>
                      <a:pt x="1083" y="1034"/>
                    </a:lnTo>
                    <a:lnTo>
                      <a:pt x="1083" y="1034"/>
                    </a:lnTo>
                    <a:lnTo>
                      <a:pt x="1083" y="1034"/>
                    </a:lnTo>
                    <a:lnTo>
                      <a:pt x="1081" y="1034"/>
                    </a:lnTo>
                    <a:lnTo>
                      <a:pt x="1081" y="1034"/>
                    </a:lnTo>
                    <a:lnTo>
                      <a:pt x="1081" y="1034"/>
                    </a:lnTo>
                    <a:lnTo>
                      <a:pt x="1081" y="1034"/>
                    </a:lnTo>
                    <a:lnTo>
                      <a:pt x="1080" y="1034"/>
                    </a:lnTo>
                    <a:lnTo>
                      <a:pt x="1080" y="1034"/>
                    </a:lnTo>
                    <a:lnTo>
                      <a:pt x="1080" y="1034"/>
                    </a:lnTo>
                    <a:lnTo>
                      <a:pt x="1080" y="1033"/>
                    </a:lnTo>
                    <a:lnTo>
                      <a:pt x="1080" y="1033"/>
                    </a:lnTo>
                    <a:lnTo>
                      <a:pt x="1080" y="1033"/>
                    </a:lnTo>
                    <a:lnTo>
                      <a:pt x="1080" y="1033"/>
                    </a:lnTo>
                    <a:lnTo>
                      <a:pt x="1080" y="1033"/>
                    </a:lnTo>
                    <a:lnTo>
                      <a:pt x="1080" y="1033"/>
                    </a:lnTo>
                    <a:lnTo>
                      <a:pt x="1078" y="1033"/>
                    </a:lnTo>
                    <a:lnTo>
                      <a:pt x="1078" y="1033"/>
                    </a:lnTo>
                    <a:lnTo>
                      <a:pt x="1078" y="1031"/>
                    </a:lnTo>
                    <a:lnTo>
                      <a:pt x="1078" y="1031"/>
                    </a:lnTo>
                    <a:lnTo>
                      <a:pt x="1078" y="1031"/>
                    </a:lnTo>
                    <a:lnTo>
                      <a:pt x="1078" y="1031"/>
                    </a:lnTo>
                    <a:lnTo>
                      <a:pt x="1078" y="1031"/>
                    </a:lnTo>
                    <a:lnTo>
                      <a:pt x="1078" y="1031"/>
                    </a:lnTo>
                    <a:lnTo>
                      <a:pt x="1078" y="1031"/>
                    </a:lnTo>
                    <a:lnTo>
                      <a:pt x="1076" y="1031"/>
                    </a:lnTo>
                    <a:lnTo>
                      <a:pt x="1076" y="1031"/>
                    </a:lnTo>
                    <a:lnTo>
                      <a:pt x="1074" y="1033"/>
                    </a:lnTo>
                    <a:lnTo>
                      <a:pt x="1074" y="1033"/>
                    </a:lnTo>
                    <a:lnTo>
                      <a:pt x="1074" y="1031"/>
                    </a:lnTo>
                    <a:lnTo>
                      <a:pt x="1074" y="1031"/>
                    </a:lnTo>
                    <a:lnTo>
                      <a:pt x="1074" y="1033"/>
                    </a:lnTo>
                    <a:lnTo>
                      <a:pt x="1074" y="1033"/>
                    </a:lnTo>
                    <a:lnTo>
                      <a:pt x="1072" y="1033"/>
                    </a:lnTo>
                    <a:lnTo>
                      <a:pt x="1072" y="1031"/>
                    </a:lnTo>
                    <a:lnTo>
                      <a:pt x="1072" y="1031"/>
                    </a:lnTo>
                    <a:lnTo>
                      <a:pt x="1072" y="1031"/>
                    </a:lnTo>
                    <a:lnTo>
                      <a:pt x="1072" y="1031"/>
                    </a:lnTo>
                    <a:lnTo>
                      <a:pt x="1072" y="1031"/>
                    </a:lnTo>
                    <a:lnTo>
                      <a:pt x="1072" y="1031"/>
                    </a:lnTo>
                    <a:lnTo>
                      <a:pt x="1072" y="1031"/>
                    </a:lnTo>
                    <a:lnTo>
                      <a:pt x="1072" y="1031"/>
                    </a:lnTo>
                    <a:lnTo>
                      <a:pt x="1072" y="1031"/>
                    </a:lnTo>
                    <a:lnTo>
                      <a:pt x="1071" y="1031"/>
                    </a:lnTo>
                    <a:lnTo>
                      <a:pt x="1071" y="1031"/>
                    </a:lnTo>
                    <a:lnTo>
                      <a:pt x="1071" y="1031"/>
                    </a:lnTo>
                    <a:lnTo>
                      <a:pt x="1071" y="1029"/>
                    </a:lnTo>
                    <a:lnTo>
                      <a:pt x="1071" y="1029"/>
                    </a:lnTo>
                    <a:lnTo>
                      <a:pt x="1069" y="1029"/>
                    </a:lnTo>
                    <a:lnTo>
                      <a:pt x="1069" y="1029"/>
                    </a:lnTo>
                    <a:lnTo>
                      <a:pt x="1067" y="1029"/>
                    </a:lnTo>
                    <a:lnTo>
                      <a:pt x="1067" y="1029"/>
                    </a:lnTo>
                    <a:lnTo>
                      <a:pt x="1067" y="1029"/>
                    </a:lnTo>
                    <a:lnTo>
                      <a:pt x="1067" y="1029"/>
                    </a:lnTo>
                    <a:lnTo>
                      <a:pt x="1067" y="1029"/>
                    </a:lnTo>
                    <a:lnTo>
                      <a:pt x="1067" y="1029"/>
                    </a:lnTo>
                    <a:lnTo>
                      <a:pt x="1067" y="1029"/>
                    </a:lnTo>
                    <a:lnTo>
                      <a:pt x="1067" y="1029"/>
                    </a:lnTo>
                    <a:lnTo>
                      <a:pt x="1065" y="1029"/>
                    </a:lnTo>
                    <a:lnTo>
                      <a:pt x="1065" y="1029"/>
                    </a:lnTo>
                    <a:lnTo>
                      <a:pt x="1065" y="1029"/>
                    </a:lnTo>
                    <a:lnTo>
                      <a:pt x="1065" y="1029"/>
                    </a:lnTo>
                    <a:lnTo>
                      <a:pt x="1065" y="1029"/>
                    </a:lnTo>
                    <a:lnTo>
                      <a:pt x="1065" y="1029"/>
                    </a:lnTo>
                    <a:lnTo>
                      <a:pt x="1065" y="1029"/>
                    </a:lnTo>
                    <a:lnTo>
                      <a:pt x="1063" y="1027"/>
                    </a:lnTo>
                    <a:lnTo>
                      <a:pt x="1063" y="1027"/>
                    </a:lnTo>
                    <a:lnTo>
                      <a:pt x="1063" y="1027"/>
                    </a:lnTo>
                    <a:lnTo>
                      <a:pt x="1063" y="1027"/>
                    </a:lnTo>
                    <a:lnTo>
                      <a:pt x="1062" y="1027"/>
                    </a:lnTo>
                    <a:lnTo>
                      <a:pt x="1062" y="1027"/>
                    </a:lnTo>
                    <a:lnTo>
                      <a:pt x="1062" y="1027"/>
                    </a:lnTo>
                    <a:lnTo>
                      <a:pt x="1062" y="1027"/>
                    </a:lnTo>
                    <a:lnTo>
                      <a:pt x="1062" y="1027"/>
                    </a:lnTo>
                    <a:lnTo>
                      <a:pt x="1062" y="1027"/>
                    </a:lnTo>
                    <a:lnTo>
                      <a:pt x="1062" y="1027"/>
                    </a:lnTo>
                    <a:lnTo>
                      <a:pt x="1060" y="1027"/>
                    </a:lnTo>
                    <a:lnTo>
                      <a:pt x="1060" y="1027"/>
                    </a:lnTo>
                    <a:lnTo>
                      <a:pt x="1060" y="1027"/>
                    </a:lnTo>
                    <a:lnTo>
                      <a:pt x="1060" y="1027"/>
                    </a:lnTo>
                    <a:lnTo>
                      <a:pt x="1060" y="1027"/>
                    </a:lnTo>
                    <a:lnTo>
                      <a:pt x="1060" y="1027"/>
                    </a:lnTo>
                    <a:lnTo>
                      <a:pt x="1060" y="1027"/>
                    </a:lnTo>
                    <a:lnTo>
                      <a:pt x="1060" y="1027"/>
                    </a:lnTo>
                    <a:lnTo>
                      <a:pt x="1060" y="1027"/>
                    </a:lnTo>
                    <a:lnTo>
                      <a:pt x="1060" y="1029"/>
                    </a:lnTo>
                    <a:lnTo>
                      <a:pt x="1060" y="1029"/>
                    </a:lnTo>
                    <a:lnTo>
                      <a:pt x="1060" y="1029"/>
                    </a:lnTo>
                    <a:lnTo>
                      <a:pt x="1060" y="1029"/>
                    </a:lnTo>
                    <a:lnTo>
                      <a:pt x="1060" y="1033"/>
                    </a:lnTo>
                    <a:lnTo>
                      <a:pt x="1060" y="1036"/>
                    </a:lnTo>
                    <a:lnTo>
                      <a:pt x="1060" y="1036"/>
                    </a:lnTo>
                    <a:lnTo>
                      <a:pt x="1058" y="1038"/>
                    </a:lnTo>
                    <a:lnTo>
                      <a:pt x="1058" y="1040"/>
                    </a:lnTo>
                    <a:lnTo>
                      <a:pt x="1058" y="1040"/>
                    </a:lnTo>
                    <a:lnTo>
                      <a:pt x="1058" y="1040"/>
                    </a:lnTo>
                    <a:lnTo>
                      <a:pt x="1056" y="1040"/>
                    </a:lnTo>
                    <a:lnTo>
                      <a:pt x="1054" y="1040"/>
                    </a:lnTo>
                    <a:lnTo>
                      <a:pt x="1054" y="1038"/>
                    </a:lnTo>
                    <a:lnTo>
                      <a:pt x="1052" y="1038"/>
                    </a:lnTo>
                    <a:lnTo>
                      <a:pt x="1052" y="1038"/>
                    </a:lnTo>
                    <a:lnTo>
                      <a:pt x="1052" y="1038"/>
                    </a:lnTo>
                    <a:lnTo>
                      <a:pt x="1052" y="1038"/>
                    </a:lnTo>
                    <a:lnTo>
                      <a:pt x="1051" y="1038"/>
                    </a:lnTo>
                    <a:lnTo>
                      <a:pt x="1051" y="1038"/>
                    </a:lnTo>
                    <a:lnTo>
                      <a:pt x="1051" y="1038"/>
                    </a:lnTo>
                    <a:lnTo>
                      <a:pt x="1049" y="1036"/>
                    </a:lnTo>
                    <a:lnTo>
                      <a:pt x="1049" y="1036"/>
                    </a:lnTo>
                    <a:lnTo>
                      <a:pt x="1049" y="1036"/>
                    </a:lnTo>
                    <a:lnTo>
                      <a:pt x="1047" y="1036"/>
                    </a:lnTo>
                    <a:lnTo>
                      <a:pt x="1045" y="1036"/>
                    </a:lnTo>
                    <a:lnTo>
                      <a:pt x="1045" y="1036"/>
                    </a:lnTo>
                    <a:lnTo>
                      <a:pt x="1043" y="1036"/>
                    </a:lnTo>
                    <a:lnTo>
                      <a:pt x="1042" y="1038"/>
                    </a:lnTo>
                    <a:lnTo>
                      <a:pt x="1042" y="1038"/>
                    </a:lnTo>
                    <a:lnTo>
                      <a:pt x="1042" y="1038"/>
                    </a:lnTo>
                    <a:lnTo>
                      <a:pt x="1040" y="1038"/>
                    </a:lnTo>
                    <a:lnTo>
                      <a:pt x="1040" y="1040"/>
                    </a:lnTo>
                    <a:lnTo>
                      <a:pt x="1038" y="1042"/>
                    </a:lnTo>
                    <a:lnTo>
                      <a:pt x="1038" y="1043"/>
                    </a:lnTo>
                    <a:lnTo>
                      <a:pt x="1038" y="1045"/>
                    </a:lnTo>
                    <a:lnTo>
                      <a:pt x="1036" y="1045"/>
                    </a:lnTo>
                    <a:lnTo>
                      <a:pt x="1036" y="1047"/>
                    </a:lnTo>
                    <a:lnTo>
                      <a:pt x="1036" y="1047"/>
                    </a:lnTo>
                    <a:lnTo>
                      <a:pt x="1034" y="1049"/>
                    </a:lnTo>
                    <a:lnTo>
                      <a:pt x="1034" y="1049"/>
                    </a:lnTo>
                    <a:lnTo>
                      <a:pt x="1034" y="1049"/>
                    </a:lnTo>
                    <a:lnTo>
                      <a:pt x="1034" y="1051"/>
                    </a:lnTo>
                    <a:lnTo>
                      <a:pt x="1034" y="1051"/>
                    </a:lnTo>
                    <a:lnTo>
                      <a:pt x="1033" y="1052"/>
                    </a:lnTo>
                    <a:lnTo>
                      <a:pt x="1033" y="1054"/>
                    </a:lnTo>
                    <a:lnTo>
                      <a:pt x="1034" y="1054"/>
                    </a:lnTo>
                    <a:lnTo>
                      <a:pt x="1034" y="1054"/>
                    </a:lnTo>
                    <a:lnTo>
                      <a:pt x="1034" y="1054"/>
                    </a:lnTo>
                    <a:lnTo>
                      <a:pt x="1034" y="1056"/>
                    </a:lnTo>
                    <a:lnTo>
                      <a:pt x="1034" y="1056"/>
                    </a:lnTo>
                    <a:lnTo>
                      <a:pt x="1034" y="1056"/>
                    </a:lnTo>
                    <a:lnTo>
                      <a:pt x="1034" y="1056"/>
                    </a:lnTo>
                    <a:lnTo>
                      <a:pt x="1034" y="1056"/>
                    </a:lnTo>
                    <a:lnTo>
                      <a:pt x="1034" y="1056"/>
                    </a:lnTo>
                    <a:lnTo>
                      <a:pt x="1036" y="1056"/>
                    </a:lnTo>
                    <a:lnTo>
                      <a:pt x="1036" y="1056"/>
                    </a:lnTo>
                    <a:lnTo>
                      <a:pt x="1038" y="1060"/>
                    </a:lnTo>
                    <a:lnTo>
                      <a:pt x="1038" y="1060"/>
                    </a:lnTo>
                    <a:lnTo>
                      <a:pt x="1040" y="1061"/>
                    </a:lnTo>
                    <a:lnTo>
                      <a:pt x="1042" y="1063"/>
                    </a:lnTo>
                    <a:lnTo>
                      <a:pt x="1042" y="1063"/>
                    </a:lnTo>
                    <a:lnTo>
                      <a:pt x="1043" y="1067"/>
                    </a:lnTo>
                    <a:lnTo>
                      <a:pt x="1045" y="1071"/>
                    </a:lnTo>
                    <a:lnTo>
                      <a:pt x="1045" y="1071"/>
                    </a:lnTo>
                    <a:lnTo>
                      <a:pt x="1045" y="1072"/>
                    </a:lnTo>
                    <a:lnTo>
                      <a:pt x="1047" y="1074"/>
                    </a:lnTo>
                    <a:lnTo>
                      <a:pt x="1047" y="1076"/>
                    </a:lnTo>
                    <a:lnTo>
                      <a:pt x="1047" y="1080"/>
                    </a:lnTo>
                    <a:lnTo>
                      <a:pt x="1047" y="1081"/>
                    </a:lnTo>
                    <a:lnTo>
                      <a:pt x="1047" y="1081"/>
                    </a:lnTo>
                    <a:lnTo>
                      <a:pt x="1049" y="1081"/>
                    </a:lnTo>
                    <a:lnTo>
                      <a:pt x="1049" y="1083"/>
                    </a:lnTo>
                    <a:lnTo>
                      <a:pt x="1051" y="1085"/>
                    </a:lnTo>
                    <a:lnTo>
                      <a:pt x="1052" y="1087"/>
                    </a:lnTo>
                    <a:lnTo>
                      <a:pt x="1052" y="1087"/>
                    </a:lnTo>
                    <a:lnTo>
                      <a:pt x="1052" y="1087"/>
                    </a:lnTo>
                    <a:lnTo>
                      <a:pt x="1054" y="1087"/>
                    </a:lnTo>
                    <a:lnTo>
                      <a:pt x="1054" y="1087"/>
                    </a:lnTo>
                    <a:lnTo>
                      <a:pt x="1056" y="1087"/>
                    </a:lnTo>
                    <a:lnTo>
                      <a:pt x="1058" y="1087"/>
                    </a:lnTo>
                    <a:lnTo>
                      <a:pt x="1058" y="1087"/>
                    </a:lnTo>
                    <a:lnTo>
                      <a:pt x="1058" y="1087"/>
                    </a:lnTo>
                    <a:lnTo>
                      <a:pt x="1060" y="1087"/>
                    </a:lnTo>
                    <a:lnTo>
                      <a:pt x="1062" y="1085"/>
                    </a:lnTo>
                    <a:lnTo>
                      <a:pt x="1063" y="1085"/>
                    </a:lnTo>
                    <a:lnTo>
                      <a:pt x="1063" y="1085"/>
                    </a:lnTo>
                    <a:lnTo>
                      <a:pt x="1063" y="1085"/>
                    </a:lnTo>
                    <a:lnTo>
                      <a:pt x="1065" y="1085"/>
                    </a:lnTo>
                    <a:lnTo>
                      <a:pt x="1067" y="1085"/>
                    </a:lnTo>
                    <a:lnTo>
                      <a:pt x="1067" y="1085"/>
                    </a:lnTo>
                    <a:lnTo>
                      <a:pt x="1067" y="1083"/>
                    </a:lnTo>
                    <a:lnTo>
                      <a:pt x="1069" y="1083"/>
                    </a:lnTo>
                    <a:lnTo>
                      <a:pt x="1069" y="1083"/>
                    </a:lnTo>
                    <a:lnTo>
                      <a:pt x="1069" y="1083"/>
                    </a:lnTo>
                    <a:lnTo>
                      <a:pt x="1071" y="1083"/>
                    </a:lnTo>
                    <a:lnTo>
                      <a:pt x="1071" y="1083"/>
                    </a:lnTo>
                    <a:lnTo>
                      <a:pt x="1071" y="1083"/>
                    </a:lnTo>
                    <a:lnTo>
                      <a:pt x="1072" y="1083"/>
                    </a:lnTo>
                    <a:lnTo>
                      <a:pt x="1072" y="1083"/>
                    </a:lnTo>
                    <a:lnTo>
                      <a:pt x="1072" y="1083"/>
                    </a:lnTo>
                    <a:lnTo>
                      <a:pt x="1072" y="1083"/>
                    </a:lnTo>
                    <a:lnTo>
                      <a:pt x="1072" y="1085"/>
                    </a:lnTo>
                    <a:lnTo>
                      <a:pt x="1072" y="1085"/>
                    </a:lnTo>
                    <a:lnTo>
                      <a:pt x="1072" y="1087"/>
                    </a:lnTo>
                    <a:lnTo>
                      <a:pt x="1072" y="1087"/>
                    </a:lnTo>
                    <a:lnTo>
                      <a:pt x="1072" y="1087"/>
                    </a:lnTo>
                    <a:lnTo>
                      <a:pt x="1071" y="1090"/>
                    </a:lnTo>
                    <a:lnTo>
                      <a:pt x="1071" y="1092"/>
                    </a:lnTo>
                    <a:lnTo>
                      <a:pt x="1071" y="1092"/>
                    </a:lnTo>
                    <a:lnTo>
                      <a:pt x="1071" y="1094"/>
                    </a:lnTo>
                    <a:lnTo>
                      <a:pt x="1071" y="1094"/>
                    </a:lnTo>
                    <a:lnTo>
                      <a:pt x="1071" y="1094"/>
                    </a:lnTo>
                    <a:lnTo>
                      <a:pt x="1071" y="1094"/>
                    </a:lnTo>
                    <a:lnTo>
                      <a:pt x="1071" y="1094"/>
                    </a:lnTo>
                    <a:lnTo>
                      <a:pt x="1069" y="1094"/>
                    </a:lnTo>
                    <a:lnTo>
                      <a:pt x="1069" y="1094"/>
                    </a:lnTo>
                    <a:lnTo>
                      <a:pt x="1069" y="1094"/>
                    </a:lnTo>
                    <a:lnTo>
                      <a:pt x="1067" y="1096"/>
                    </a:lnTo>
                    <a:lnTo>
                      <a:pt x="1067" y="1096"/>
                    </a:lnTo>
                    <a:lnTo>
                      <a:pt x="1067" y="1096"/>
                    </a:lnTo>
                    <a:lnTo>
                      <a:pt x="1065" y="1096"/>
                    </a:lnTo>
                    <a:lnTo>
                      <a:pt x="1063" y="1096"/>
                    </a:lnTo>
                    <a:lnTo>
                      <a:pt x="1062" y="1096"/>
                    </a:lnTo>
                    <a:lnTo>
                      <a:pt x="1062" y="1096"/>
                    </a:lnTo>
                    <a:lnTo>
                      <a:pt x="1060" y="1096"/>
                    </a:lnTo>
                    <a:lnTo>
                      <a:pt x="1060" y="1096"/>
                    </a:lnTo>
                    <a:lnTo>
                      <a:pt x="1060" y="1096"/>
                    </a:lnTo>
                    <a:lnTo>
                      <a:pt x="1058" y="1096"/>
                    </a:lnTo>
                    <a:lnTo>
                      <a:pt x="1058" y="1096"/>
                    </a:lnTo>
                    <a:lnTo>
                      <a:pt x="1058" y="1096"/>
                    </a:lnTo>
                    <a:lnTo>
                      <a:pt x="1056" y="1096"/>
                    </a:lnTo>
                    <a:lnTo>
                      <a:pt x="1056" y="1096"/>
                    </a:lnTo>
                    <a:lnTo>
                      <a:pt x="1056" y="1096"/>
                    </a:lnTo>
                    <a:lnTo>
                      <a:pt x="1056" y="1096"/>
                    </a:lnTo>
                    <a:lnTo>
                      <a:pt x="1054" y="1096"/>
                    </a:lnTo>
                    <a:lnTo>
                      <a:pt x="1052" y="1096"/>
                    </a:lnTo>
                    <a:lnTo>
                      <a:pt x="1052" y="1094"/>
                    </a:lnTo>
                    <a:lnTo>
                      <a:pt x="1052" y="1096"/>
                    </a:lnTo>
                    <a:lnTo>
                      <a:pt x="1051" y="1096"/>
                    </a:lnTo>
                    <a:lnTo>
                      <a:pt x="1051" y="1096"/>
                    </a:lnTo>
                    <a:lnTo>
                      <a:pt x="1051" y="1096"/>
                    </a:lnTo>
                    <a:lnTo>
                      <a:pt x="1049" y="1096"/>
                    </a:lnTo>
                    <a:lnTo>
                      <a:pt x="1049" y="1096"/>
                    </a:lnTo>
                    <a:lnTo>
                      <a:pt x="1049" y="1098"/>
                    </a:lnTo>
                    <a:lnTo>
                      <a:pt x="1047" y="1098"/>
                    </a:lnTo>
                    <a:lnTo>
                      <a:pt x="1047" y="1098"/>
                    </a:lnTo>
                    <a:lnTo>
                      <a:pt x="1045" y="1098"/>
                    </a:lnTo>
                    <a:lnTo>
                      <a:pt x="1045" y="1098"/>
                    </a:lnTo>
                    <a:lnTo>
                      <a:pt x="1045" y="1098"/>
                    </a:lnTo>
                    <a:lnTo>
                      <a:pt x="1045" y="1098"/>
                    </a:lnTo>
                    <a:lnTo>
                      <a:pt x="1042" y="1098"/>
                    </a:lnTo>
                    <a:lnTo>
                      <a:pt x="1034" y="1098"/>
                    </a:lnTo>
                    <a:lnTo>
                      <a:pt x="1029" y="1098"/>
                    </a:lnTo>
                    <a:lnTo>
                      <a:pt x="1025" y="1098"/>
                    </a:lnTo>
                    <a:lnTo>
                      <a:pt x="1024" y="1098"/>
                    </a:lnTo>
                    <a:lnTo>
                      <a:pt x="1022" y="1098"/>
                    </a:lnTo>
                    <a:lnTo>
                      <a:pt x="1020" y="1098"/>
                    </a:lnTo>
                    <a:lnTo>
                      <a:pt x="1020" y="1098"/>
                    </a:lnTo>
                    <a:lnTo>
                      <a:pt x="1020" y="1098"/>
                    </a:lnTo>
                    <a:lnTo>
                      <a:pt x="1020" y="1098"/>
                    </a:lnTo>
                    <a:lnTo>
                      <a:pt x="1018" y="1098"/>
                    </a:lnTo>
                    <a:lnTo>
                      <a:pt x="1016" y="1098"/>
                    </a:lnTo>
                    <a:lnTo>
                      <a:pt x="1016" y="1098"/>
                    </a:lnTo>
                    <a:lnTo>
                      <a:pt x="1016" y="1098"/>
                    </a:lnTo>
                    <a:lnTo>
                      <a:pt x="1014" y="1098"/>
                    </a:lnTo>
                    <a:lnTo>
                      <a:pt x="1014" y="1099"/>
                    </a:lnTo>
                    <a:lnTo>
                      <a:pt x="1014" y="1099"/>
                    </a:lnTo>
                    <a:lnTo>
                      <a:pt x="1014" y="1099"/>
                    </a:lnTo>
                    <a:lnTo>
                      <a:pt x="1013" y="1099"/>
                    </a:lnTo>
                    <a:lnTo>
                      <a:pt x="1013" y="1099"/>
                    </a:lnTo>
                    <a:lnTo>
                      <a:pt x="1013" y="1099"/>
                    </a:lnTo>
                    <a:lnTo>
                      <a:pt x="1013" y="1101"/>
                    </a:lnTo>
                    <a:lnTo>
                      <a:pt x="1013" y="1101"/>
                    </a:lnTo>
                    <a:lnTo>
                      <a:pt x="1013" y="1101"/>
                    </a:lnTo>
                    <a:lnTo>
                      <a:pt x="1013" y="1101"/>
                    </a:lnTo>
                    <a:lnTo>
                      <a:pt x="1013" y="1103"/>
                    </a:lnTo>
                    <a:lnTo>
                      <a:pt x="1013" y="1103"/>
                    </a:lnTo>
                    <a:lnTo>
                      <a:pt x="1013" y="1103"/>
                    </a:lnTo>
                    <a:lnTo>
                      <a:pt x="1013" y="1103"/>
                    </a:lnTo>
                    <a:lnTo>
                      <a:pt x="1013" y="1105"/>
                    </a:lnTo>
                    <a:lnTo>
                      <a:pt x="1013" y="1105"/>
                    </a:lnTo>
                    <a:lnTo>
                      <a:pt x="1013" y="1107"/>
                    </a:lnTo>
                    <a:lnTo>
                      <a:pt x="1013" y="1107"/>
                    </a:lnTo>
                    <a:lnTo>
                      <a:pt x="1013" y="1107"/>
                    </a:lnTo>
                    <a:lnTo>
                      <a:pt x="1013" y="1107"/>
                    </a:lnTo>
                    <a:lnTo>
                      <a:pt x="1011" y="1109"/>
                    </a:lnTo>
                    <a:lnTo>
                      <a:pt x="1011" y="1109"/>
                    </a:lnTo>
                    <a:lnTo>
                      <a:pt x="1011" y="1109"/>
                    </a:lnTo>
                    <a:lnTo>
                      <a:pt x="1009" y="1109"/>
                    </a:lnTo>
                    <a:lnTo>
                      <a:pt x="1009" y="1109"/>
                    </a:lnTo>
                    <a:lnTo>
                      <a:pt x="1009" y="1109"/>
                    </a:lnTo>
                    <a:lnTo>
                      <a:pt x="1009" y="1109"/>
                    </a:lnTo>
                    <a:lnTo>
                      <a:pt x="1009" y="1110"/>
                    </a:lnTo>
                    <a:lnTo>
                      <a:pt x="1009" y="1110"/>
                    </a:lnTo>
                    <a:lnTo>
                      <a:pt x="1007" y="1110"/>
                    </a:lnTo>
                    <a:lnTo>
                      <a:pt x="1007" y="1114"/>
                    </a:lnTo>
                    <a:lnTo>
                      <a:pt x="1005" y="1116"/>
                    </a:lnTo>
                    <a:lnTo>
                      <a:pt x="1004" y="1118"/>
                    </a:lnTo>
                    <a:lnTo>
                      <a:pt x="1002" y="1118"/>
                    </a:lnTo>
                    <a:lnTo>
                      <a:pt x="1002" y="1119"/>
                    </a:lnTo>
                    <a:lnTo>
                      <a:pt x="1002" y="1119"/>
                    </a:lnTo>
                    <a:lnTo>
                      <a:pt x="1000" y="1118"/>
                    </a:lnTo>
                    <a:lnTo>
                      <a:pt x="1000" y="1118"/>
                    </a:lnTo>
                    <a:lnTo>
                      <a:pt x="1000" y="1118"/>
                    </a:lnTo>
                    <a:lnTo>
                      <a:pt x="998" y="1118"/>
                    </a:lnTo>
                    <a:lnTo>
                      <a:pt x="998" y="1118"/>
                    </a:lnTo>
                    <a:lnTo>
                      <a:pt x="996" y="1118"/>
                    </a:lnTo>
                    <a:lnTo>
                      <a:pt x="996" y="1118"/>
                    </a:lnTo>
                    <a:lnTo>
                      <a:pt x="995" y="1119"/>
                    </a:lnTo>
                    <a:lnTo>
                      <a:pt x="995" y="1119"/>
                    </a:lnTo>
                    <a:lnTo>
                      <a:pt x="993" y="1118"/>
                    </a:lnTo>
                    <a:lnTo>
                      <a:pt x="991" y="1118"/>
                    </a:lnTo>
                    <a:lnTo>
                      <a:pt x="991" y="1118"/>
                    </a:lnTo>
                    <a:lnTo>
                      <a:pt x="987" y="1119"/>
                    </a:lnTo>
                    <a:lnTo>
                      <a:pt x="984" y="1119"/>
                    </a:lnTo>
                    <a:lnTo>
                      <a:pt x="982" y="1119"/>
                    </a:lnTo>
                    <a:lnTo>
                      <a:pt x="982" y="1119"/>
                    </a:lnTo>
                    <a:lnTo>
                      <a:pt x="982" y="1119"/>
                    </a:lnTo>
                    <a:lnTo>
                      <a:pt x="982" y="1119"/>
                    </a:lnTo>
                    <a:lnTo>
                      <a:pt x="980" y="1119"/>
                    </a:lnTo>
                    <a:lnTo>
                      <a:pt x="978" y="1121"/>
                    </a:lnTo>
                    <a:lnTo>
                      <a:pt x="978" y="1121"/>
                    </a:lnTo>
                    <a:lnTo>
                      <a:pt x="977" y="1123"/>
                    </a:lnTo>
                    <a:lnTo>
                      <a:pt x="975" y="1123"/>
                    </a:lnTo>
                    <a:lnTo>
                      <a:pt x="975" y="1125"/>
                    </a:lnTo>
                    <a:lnTo>
                      <a:pt x="971" y="1128"/>
                    </a:lnTo>
                    <a:lnTo>
                      <a:pt x="969" y="1130"/>
                    </a:lnTo>
                    <a:lnTo>
                      <a:pt x="967" y="1132"/>
                    </a:lnTo>
                    <a:lnTo>
                      <a:pt x="966" y="1132"/>
                    </a:lnTo>
                    <a:lnTo>
                      <a:pt x="962" y="1136"/>
                    </a:lnTo>
                    <a:lnTo>
                      <a:pt x="958" y="1137"/>
                    </a:lnTo>
                    <a:lnTo>
                      <a:pt x="957" y="1137"/>
                    </a:lnTo>
                    <a:lnTo>
                      <a:pt x="955" y="1139"/>
                    </a:lnTo>
                    <a:lnTo>
                      <a:pt x="955" y="1139"/>
                    </a:lnTo>
                    <a:lnTo>
                      <a:pt x="953" y="1139"/>
                    </a:lnTo>
                    <a:lnTo>
                      <a:pt x="953" y="1139"/>
                    </a:lnTo>
                    <a:lnTo>
                      <a:pt x="953" y="1139"/>
                    </a:lnTo>
                    <a:lnTo>
                      <a:pt x="953" y="1139"/>
                    </a:lnTo>
                    <a:lnTo>
                      <a:pt x="953" y="1139"/>
                    </a:lnTo>
                    <a:lnTo>
                      <a:pt x="953" y="1139"/>
                    </a:lnTo>
                    <a:lnTo>
                      <a:pt x="951" y="1139"/>
                    </a:lnTo>
                    <a:lnTo>
                      <a:pt x="951" y="1139"/>
                    </a:lnTo>
                    <a:lnTo>
                      <a:pt x="951" y="1139"/>
                    </a:lnTo>
                    <a:lnTo>
                      <a:pt x="951" y="1139"/>
                    </a:lnTo>
                    <a:lnTo>
                      <a:pt x="951" y="1139"/>
                    </a:lnTo>
                    <a:lnTo>
                      <a:pt x="949" y="1139"/>
                    </a:lnTo>
                    <a:lnTo>
                      <a:pt x="949" y="1139"/>
                    </a:lnTo>
                    <a:lnTo>
                      <a:pt x="949" y="1139"/>
                    </a:lnTo>
                    <a:lnTo>
                      <a:pt x="949" y="1139"/>
                    </a:lnTo>
                    <a:lnTo>
                      <a:pt x="949" y="1141"/>
                    </a:lnTo>
                    <a:lnTo>
                      <a:pt x="949" y="1141"/>
                    </a:lnTo>
                    <a:lnTo>
                      <a:pt x="949" y="1141"/>
                    </a:lnTo>
                    <a:lnTo>
                      <a:pt x="949" y="1141"/>
                    </a:lnTo>
                    <a:lnTo>
                      <a:pt x="949" y="1141"/>
                    </a:lnTo>
                    <a:lnTo>
                      <a:pt x="948" y="1143"/>
                    </a:lnTo>
                    <a:lnTo>
                      <a:pt x="946" y="1145"/>
                    </a:lnTo>
                    <a:lnTo>
                      <a:pt x="946" y="1145"/>
                    </a:lnTo>
                    <a:lnTo>
                      <a:pt x="946" y="1147"/>
                    </a:lnTo>
                    <a:lnTo>
                      <a:pt x="944" y="1148"/>
                    </a:lnTo>
                    <a:lnTo>
                      <a:pt x="944" y="1150"/>
                    </a:lnTo>
                    <a:lnTo>
                      <a:pt x="944" y="1152"/>
                    </a:lnTo>
                    <a:lnTo>
                      <a:pt x="942" y="1152"/>
                    </a:lnTo>
                    <a:lnTo>
                      <a:pt x="942" y="1152"/>
                    </a:lnTo>
                    <a:lnTo>
                      <a:pt x="942" y="1152"/>
                    </a:lnTo>
                    <a:lnTo>
                      <a:pt x="942" y="1152"/>
                    </a:lnTo>
                    <a:lnTo>
                      <a:pt x="942" y="1152"/>
                    </a:lnTo>
                    <a:lnTo>
                      <a:pt x="942" y="1152"/>
                    </a:lnTo>
                    <a:lnTo>
                      <a:pt x="940" y="1152"/>
                    </a:lnTo>
                    <a:lnTo>
                      <a:pt x="940" y="1152"/>
                    </a:lnTo>
                    <a:lnTo>
                      <a:pt x="940" y="1152"/>
                    </a:lnTo>
                    <a:lnTo>
                      <a:pt x="940" y="1152"/>
                    </a:lnTo>
                    <a:lnTo>
                      <a:pt x="940" y="1152"/>
                    </a:lnTo>
                    <a:lnTo>
                      <a:pt x="939" y="1152"/>
                    </a:lnTo>
                    <a:lnTo>
                      <a:pt x="939" y="1152"/>
                    </a:lnTo>
                    <a:lnTo>
                      <a:pt x="939" y="1152"/>
                    </a:lnTo>
                    <a:lnTo>
                      <a:pt x="939" y="1152"/>
                    </a:lnTo>
                    <a:lnTo>
                      <a:pt x="939" y="1152"/>
                    </a:lnTo>
                    <a:lnTo>
                      <a:pt x="939" y="1152"/>
                    </a:lnTo>
                    <a:lnTo>
                      <a:pt x="939" y="1152"/>
                    </a:lnTo>
                    <a:lnTo>
                      <a:pt x="939" y="1150"/>
                    </a:lnTo>
                    <a:lnTo>
                      <a:pt x="939" y="1150"/>
                    </a:lnTo>
                    <a:lnTo>
                      <a:pt x="939" y="1150"/>
                    </a:lnTo>
                    <a:lnTo>
                      <a:pt x="939" y="1150"/>
                    </a:lnTo>
                    <a:lnTo>
                      <a:pt x="939" y="1150"/>
                    </a:lnTo>
                    <a:lnTo>
                      <a:pt x="939" y="1150"/>
                    </a:lnTo>
                    <a:lnTo>
                      <a:pt x="937" y="1148"/>
                    </a:lnTo>
                    <a:lnTo>
                      <a:pt x="937" y="1147"/>
                    </a:lnTo>
                    <a:lnTo>
                      <a:pt x="939" y="1147"/>
                    </a:lnTo>
                    <a:lnTo>
                      <a:pt x="939" y="1145"/>
                    </a:lnTo>
                    <a:lnTo>
                      <a:pt x="939" y="1145"/>
                    </a:lnTo>
                    <a:lnTo>
                      <a:pt x="939" y="1141"/>
                    </a:lnTo>
                    <a:lnTo>
                      <a:pt x="937" y="1137"/>
                    </a:lnTo>
                    <a:lnTo>
                      <a:pt x="937" y="1136"/>
                    </a:lnTo>
                    <a:lnTo>
                      <a:pt x="937" y="1136"/>
                    </a:lnTo>
                    <a:lnTo>
                      <a:pt x="937" y="1136"/>
                    </a:lnTo>
                    <a:lnTo>
                      <a:pt x="937" y="1134"/>
                    </a:lnTo>
                    <a:lnTo>
                      <a:pt x="935" y="1134"/>
                    </a:lnTo>
                    <a:lnTo>
                      <a:pt x="935" y="1134"/>
                    </a:lnTo>
                    <a:lnTo>
                      <a:pt x="935" y="1134"/>
                    </a:lnTo>
                    <a:lnTo>
                      <a:pt x="935" y="1134"/>
                    </a:lnTo>
                    <a:lnTo>
                      <a:pt x="935" y="1134"/>
                    </a:lnTo>
                    <a:lnTo>
                      <a:pt x="933" y="1134"/>
                    </a:lnTo>
                    <a:lnTo>
                      <a:pt x="933" y="1134"/>
                    </a:lnTo>
                    <a:lnTo>
                      <a:pt x="933" y="1134"/>
                    </a:lnTo>
                    <a:lnTo>
                      <a:pt x="933" y="1134"/>
                    </a:lnTo>
                    <a:lnTo>
                      <a:pt x="931" y="1134"/>
                    </a:lnTo>
                    <a:lnTo>
                      <a:pt x="931" y="1134"/>
                    </a:lnTo>
                    <a:lnTo>
                      <a:pt x="931" y="1134"/>
                    </a:lnTo>
                    <a:lnTo>
                      <a:pt x="931" y="1132"/>
                    </a:lnTo>
                    <a:lnTo>
                      <a:pt x="931" y="1132"/>
                    </a:lnTo>
                    <a:lnTo>
                      <a:pt x="929" y="1132"/>
                    </a:lnTo>
                    <a:lnTo>
                      <a:pt x="929" y="1132"/>
                    </a:lnTo>
                    <a:lnTo>
                      <a:pt x="929" y="1134"/>
                    </a:lnTo>
                    <a:lnTo>
                      <a:pt x="928" y="1134"/>
                    </a:lnTo>
                    <a:lnTo>
                      <a:pt x="928" y="1134"/>
                    </a:lnTo>
                    <a:lnTo>
                      <a:pt x="928" y="1136"/>
                    </a:lnTo>
                    <a:lnTo>
                      <a:pt x="928" y="1136"/>
                    </a:lnTo>
                    <a:lnTo>
                      <a:pt x="928" y="1136"/>
                    </a:lnTo>
                    <a:lnTo>
                      <a:pt x="928" y="1137"/>
                    </a:lnTo>
                    <a:lnTo>
                      <a:pt x="928" y="1137"/>
                    </a:lnTo>
                    <a:lnTo>
                      <a:pt x="928" y="1137"/>
                    </a:lnTo>
                    <a:lnTo>
                      <a:pt x="926" y="1139"/>
                    </a:lnTo>
                    <a:lnTo>
                      <a:pt x="926" y="1139"/>
                    </a:lnTo>
                    <a:lnTo>
                      <a:pt x="926" y="1139"/>
                    </a:lnTo>
                    <a:lnTo>
                      <a:pt x="926" y="1139"/>
                    </a:lnTo>
                    <a:lnTo>
                      <a:pt x="926" y="1139"/>
                    </a:lnTo>
                    <a:lnTo>
                      <a:pt x="926" y="1139"/>
                    </a:lnTo>
                    <a:lnTo>
                      <a:pt x="924" y="1139"/>
                    </a:lnTo>
                    <a:lnTo>
                      <a:pt x="924" y="1139"/>
                    </a:lnTo>
                    <a:lnTo>
                      <a:pt x="924" y="1139"/>
                    </a:lnTo>
                    <a:lnTo>
                      <a:pt x="924" y="1139"/>
                    </a:lnTo>
                    <a:lnTo>
                      <a:pt x="922" y="1139"/>
                    </a:lnTo>
                    <a:lnTo>
                      <a:pt x="922" y="1139"/>
                    </a:lnTo>
                    <a:lnTo>
                      <a:pt x="922" y="1139"/>
                    </a:lnTo>
                    <a:lnTo>
                      <a:pt x="922" y="1139"/>
                    </a:lnTo>
                    <a:lnTo>
                      <a:pt x="922" y="1137"/>
                    </a:lnTo>
                    <a:lnTo>
                      <a:pt x="922" y="1137"/>
                    </a:lnTo>
                    <a:lnTo>
                      <a:pt x="922" y="1137"/>
                    </a:lnTo>
                    <a:lnTo>
                      <a:pt x="922" y="1137"/>
                    </a:lnTo>
                    <a:lnTo>
                      <a:pt x="922" y="1136"/>
                    </a:lnTo>
                    <a:lnTo>
                      <a:pt x="922" y="1136"/>
                    </a:lnTo>
                    <a:lnTo>
                      <a:pt x="922" y="1136"/>
                    </a:lnTo>
                    <a:lnTo>
                      <a:pt x="922" y="1136"/>
                    </a:lnTo>
                    <a:lnTo>
                      <a:pt x="922" y="1134"/>
                    </a:lnTo>
                    <a:lnTo>
                      <a:pt x="922" y="1134"/>
                    </a:lnTo>
                    <a:lnTo>
                      <a:pt x="922" y="1134"/>
                    </a:lnTo>
                    <a:lnTo>
                      <a:pt x="922" y="1134"/>
                    </a:lnTo>
                    <a:lnTo>
                      <a:pt x="922" y="1132"/>
                    </a:lnTo>
                    <a:lnTo>
                      <a:pt x="922" y="1132"/>
                    </a:lnTo>
                    <a:lnTo>
                      <a:pt x="922" y="1132"/>
                    </a:lnTo>
                    <a:lnTo>
                      <a:pt x="922" y="1132"/>
                    </a:lnTo>
                    <a:lnTo>
                      <a:pt x="922" y="1132"/>
                    </a:lnTo>
                    <a:lnTo>
                      <a:pt x="922" y="1130"/>
                    </a:lnTo>
                    <a:lnTo>
                      <a:pt x="922" y="1130"/>
                    </a:lnTo>
                    <a:lnTo>
                      <a:pt x="922" y="1130"/>
                    </a:lnTo>
                    <a:lnTo>
                      <a:pt x="922" y="1128"/>
                    </a:lnTo>
                    <a:lnTo>
                      <a:pt x="920" y="1128"/>
                    </a:lnTo>
                    <a:lnTo>
                      <a:pt x="920" y="1128"/>
                    </a:lnTo>
                    <a:lnTo>
                      <a:pt x="920" y="1128"/>
                    </a:lnTo>
                    <a:lnTo>
                      <a:pt x="920" y="1128"/>
                    </a:lnTo>
                    <a:lnTo>
                      <a:pt x="920" y="1128"/>
                    </a:lnTo>
                    <a:lnTo>
                      <a:pt x="920" y="1128"/>
                    </a:lnTo>
                    <a:lnTo>
                      <a:pt x="920" y="1128"/>
                    </a:lnTo>
                    <a:lnTo>
                      <a:pt x="920" y="1127"/>
                    </a:lnTo>
                    <a:lnTo>
                      <a:pt x="920" y="1127"/>
                    </a:lnTo>
                    <a:lnTo>
                      <a:pt x="920" y="1127"/>
                    </a:lnTo>
                    <a:lnTo>
                      <a:pt x="919" y="1127"/>
                    </a:lnTo>
                    <a:lnTo>
                      <a:pt x="919" y="1125"/>
                    </a:lnTo>
                    <a:lnTo>
                      <a:pt x="920" y="1125"/>
                    </a:lnTo>
                    <a:lnTo>
                      <a:pt x="920" y="1125"/>
                    </a:lnTo>
                    <a:lnTo>
                      <a:pt x="920" y="1125"/>
                    </a:lnTo>
                    <a:lnTo>
                      <a:pt x="920" y="1123"/>
                    </a:lnTo>
                    <a:lnTo>
                      <a:pt x="920" y="1123"/>
                    </a:lnTo>
                    <a:lnTo>
                      <a:pt x="920" y="1123"/>
                    </a:lnTo>
                    <a:lnTo>
                      <a:pt x="922" y="1123"/>
                    </a:lnTo>
                    <a:lnTo>
                      <a:pt x="922" y="1123"/>
                    </a:lnTo>
                    <a:lnTo>
                      <a:pt x="922" y="1123"/>
                    </a:lnTo>
                    <a:lnTo>
                      <a:pt x="922" y="1123"/>
                    </a:lnTo>
                    <a:lnTo>
                      <a:pt x="922" y="1123"/>
                    </a:lnTo>
                    <a:lnTo>
                      <a:pt x="922" y="1123"/>
                    </a:lnTo>
                    <a:lnTo>
                      <a:pt x="922" y="1123"/>
                    </a:lnTo>
                    <a:lnTo>
                      <a:pt x="922" y="1123"/>
                    </a:lnTo>
                    <a:lnTo>
                      <a:pt x="922" y="1121"/>
                    </a:lnTo>
                    <a:lnTo>
                      <a:pt x="922" y="1121"/>
                    </a:lnTo>
                    <a:lnTo>
                      <a:pt x="924" y="1121"/>
                    </a:lnTo>
                    <a:lnTo>
                      <a:pt x="924" y="1121"/>
                    </a:lnTo>
                    <a:lnTo>
                      <a:pt x="924" y="1121"/>
                    </a:lnTo>
                    <a:lnTo>
                      <a:pt x="924" y="1121"/>
                    </a:lnTo>
                    <a:lnTo>
                      <a:pt x="924" y="1121"/>
                    </a:lnTo>
                    <a:lnTo>
                      <a:pt x="924" y="1119"/>
                    </a:lnTo>
                    <a:lnTo>
                      <a:pt x="924" y="1119"/>
                    </a:lnTo>
                    <a:lnTo>
                      <a:pt x="924" y="1119"/>
                    </a:lnTo>
                    <a:lnTo>
                      <a:pt x="924" y="1119"/>
                    </a:lnTo>
                    <a:lnTo>
                      <a:pt x="924" y="1119"/>
                    </a:lnTo>
                    <a:lnTo>
                      <a:pt x="924" y="1118"/>
                    </a:lnTo>
                    <a:lnTo>
                      <a:pt x="924" y="1118"/>
                    </a:lnTo>
                    <a:lnTo>
                      <a:pt x="924" y="1118"/>
                    </a:lnTo>
                    <a:lnTo>
                      <a:pt x="924" y="1118"/>
                    </a:lnTo>
                    <a:lnTo>
                      <a:pt x="924" y="1118"/>
                    </a:lnTo>
                    <a:lnTo>
                      <a:pt x="924" y="1118"/>
                    </a:lnTo>
                    <a:lnTo>
                      <a:pt x="922" y="1118"/>
                    </a:lnTo>
                    <a:lnTo>
                      <a:pt x="922" y="1118"/>
                    </a:lnTo>
                    <a:lnTo>
                      <a:pt x="922" y="1116"/>
                    </a:lnTo>
                    <a:lnTo>
                      <a:pt x="922" y="1116"/>
                    </a:lnTo>
                    <a:lnTo>
                      <a:pt x="924" y="1116"/>
                    </a:lnTo>
                    <a:lnTo>
                      <a:pt x="922" y="1114"/>
                    </a:lnTo>
                    <a:lnTo>
                      <a:pt x="922" y="1114"/>
                    </a:lnTo>
                    <a:lnTo>
                      <a:pt x="922" y="1114"/>
                    </a:lnTo>
                    <a:lnTo>
                      <a:pt x="924" y="1114"/>
                    </a:lnTo>
                    <a:lnTo>
                      <a:pt x="924" y="1114"/>
                    </a:lnTo>
                    <a:lnTo>
                      <a:pt x="926" y="1114"/>
                    </a:lnTo>
                    <a:lnTo>
                      <a:pt x="926" y="1114"/>
                    </a:lnTo>
                    <a:lnTo>
                      <a:pt x="926" y="1114"/>
                    </a:lnTo>
                    <a:lnTo>
                      <a:pt x="926" y="1114"/>
                    </a:lnTo>
                    <a:lnTo>
                      <a:pt x="926" y="1112"/>
                    </a:lnTo>
                    <a:lnTo>
                      <a:pt x="926" y="1112"/>
                    </a:lnTo>
                    <a:lnTo>
                      <a:pt x="928" y="1110"/>
                    </a:lnTo>
                    <a:lnTo>
                      <a:pt x="928" y="1110"/>
                    </a:lnTo>
                    <a:lnTo>
                      <a:pt x="928" y="1110"/>
                    </a:lnTo>
                    <a:lnTo>
                      <a:pt x="928" y="1110"/>
                    </a:lnTo>
                    <a:lnTo>
                      <a:pt x="926" y="1110"/>
                    </a:lnTo>
                    <a:lnTo>
                      <a:pt x="926" y="1110"/>
                    </a:lnTo>
                    <a:lnTo>
                      <a:pt x="926" y="1110"/>
                    </a:lnTo>
                    <a:lnTo>
                      <a:pt x="926" y="1109"/>
                    </a:lnTo>
                    <a:lnTo>
                      <a:pt x="926" y="1109"/>
                    </a:lnTo>
                    <a:lnTo>
                      <a:pt x="926" y="1109"/>
                    </a:lnTo>
                    <a:lnTo>
                      <a:pt x="928" y="1109"/>
                    </a:lnTo>
                    <a:lnTo>
                      <a:pt x="928" y="1109"/>
                    </a:lnTo>
                    <a:lnTo>
                      <a:pt x="928" y="1107"/>
                    </a:lnTo>
                    <a:lnTo>
                      <a:pt x="928" y="1107"/>
                    </a:lnTo>
                    <a:lnTo>
                      <a:pt x="929" y="1107"/>
                    </a:lnTo>
                    <a:lnTo>
                      <a:pt x="929" y="1107"/>
                    </a:lnTo>
                    <a:lnTo>
                      <a:pt x="929" y="1105"/>
                    </a:lnTo>
                    <a:lnTo>
                      <a:pt x="929" y="1105"/>
                    </a:lnTo>
                    <a:lnTo>
                      <a:pt x="931" y="1105"/>
                    </a:lnTo>
                    <a:lnTo>
                      <a:pt x="931" y="1105"/>
                    </a:lnTo>
                    <a:lnTo>
                      <a:pt x="931" y="1105"/>
                    </a:lnTo>
                    <a:lnTo>
                      <a:pt x="931" y="1105"/>
                    </a:lnTo>
                    <a:lnTo>
                      <a:pt x="931" y="1103"/>
                    </a:lnTo>
                    <a:lnTo>
                      <a:pt x="931" y="1103"/>
                    </a:lnTo>
                    <a:lnTo>
                      <a:pt x="931" y="1103"/>
                    </a:lnTo>
                    <a:lnTo>
                      <a:pt x="931" y="1103"/>
                    </a:lnTo>
                    <a:lnTo>
                      <a:pt x="931" y="1103"/>
                    </a:lnTo>
                    <a:lnTo>
                      <a:pt x="931" y="1103"/>
                    </a:lnTo>
                    <a:lnTo>
                      <a:pt x="931" y="1103"/>
                    </a:lnTo>
                    <a:lnTo>
                      <a:pt x="933" y="1103"/>
                    </a:lnTo>
                    <a:lnTo>
                      <a:pt x="933" y="1103"/>
                    </a:lnTo>
                    <a:lnTo>
                      <a:pt x="933" y="1103"/>
                    </a:lnTo>
                    <a:lnTo>
                      <a:pt x="933" y="1101"/>
                    </a:lnTo>
                    <a:lnTo>
                      <a:pt x="933" y="1101"/>
                    </a:lnTo>
                    <a:lnTo>
                      <a:pt x="933" y="1101"/>
                    </a:lnTo>
                    <a:lnTo>
                      <a:pt x="933" y="1101"/>
                    </a:lnTo>
                    <a:lnTo>
                      <a:pt x="933" y="1101"/>
                    </a:lnTo>
                    <a:lnTo>
                      <a:pt x="933" y="1101"/>
                    </a:lnTo>
                    <a:lnTo>
                      <a:pt x="933" y="1099"/>
                    </a:lnTo>
                    <a:lnTo>
                      <a:pt x="933" y="1099"/>
                    </a:lnTo>
                    <a:lnTo>
                      <a:pt x="933" y="1099"/>
                    </a:lnTo>
                    <a:lnTo>
                      <a:pt x="931" y="1099"/>
                    </a:lnTo>
                    <a:lnTo>
                      <a:pt x="931" y="1099"/>
                    </a:lnTo>
                    <a:lnTo>
                      <a:pt x="931" y="1098"/>
                    </a:lnTo>
                    <a:lnTo>
                      <a:pt x="931" y="1098"/>
                    </a:lnTo>
                    <a:lnTo>
                      <a:pt x="931" y="1098"/>
                    </a:lnTo>
                    <a:lnTo>
                      <a:pt x="931" y="1098"/>
                    </a:lnTo>
                    <a:lnTo>
                      <a:pt x="931" y="1098"/>
                    </a:lnTo>
                    <a:lnTo>
                      <a:pt x="931" y="1096"/>
                    </a:lnTo>
                    <a:lnTo>
                      <a:pt x="931" y="1096"/>
                    </a:lnTo>
                    <a:lnTo>
                      <a:pt x="929" y="1096"/>
                    </a:lnTo>
                    <a:lnTo>
                      <a:pt x="929" y="1096"/>
                    </a:lnTo>
                    <a:lnTo>
                      <a:pt x="929" y="1096"/>
                    </a:lnTo>
                    <a:lnTo>
                      <a:pt x="929" y="1094"/>
                    </a:lnTo>
                    <a:lnTo>
                      <a:pt x="929" y="1094"/>
                    </a:lnTo>
                    <a:lnTo>
                      <a:pt x="929" y="1094"/>
                    </a:lnTo>
                    <a:lnTo>
                      <a:pt x="929" y="1094"/>
                    </a:lnTo>
                    <a:lnTo>
                      <a:pt x="929" y="1092"/>
                    </a:lnTo>
                    <a:lnTo>
                      <a:pt x="929" y="1092"/>
                    </a:lnTo>
                    <a:lnTo>
                      <a:pt x="929" y="1092"/>
                    </a:lnTo>
                    <a:lnTo>
                      <a:pt x="929" y="1092"/>
                    </a:lnTo>
                    <a:lnTo>
                      <a:pt x="929" y="1092"/>
                    </a:lnTo>
                    <a:lnTo>
                      <a:pt x="929" y="1092"/>
                    </a:lnTo>
                    <a:lnTo>
                      <a:pt x="929" y="1090"/>
                    </a:lnTo>
                    <a:lnTo>
                      <a:pt x="929" y="1090"/>
                    </a:lnTo>
                    <a:lnTo>
                      <a:pt x="929" y="1090"/>
                    </a:lnTo>
                    <a:lnTo>
                      <a:pt x="929" y="1089"/>
                    </a:lnTo>
                    <a:lnTo>
                      <a:pt x="929" y="1089"/>
                    </a:lnTo>
                    <a:lnTo>
                      <a:pt x="929" y="1089"/>
                    </a:lnTo>
                    <a:lnTo>
                      <a:pt x="929" y="1089"/>
                    </a:lnTo>
                    <a:lnTo>
                      <a:pt x="929" y="1089"/>
                    </a:lnTo>
                    <a:lnTo>
                      <a:pt x="929" y="1089"/>
                    </a:lnTo>
                    <a:lnTo>
                      <a:pt x="929" y="1089"/>
                    </a:lnTo>
                    <a:lnTo>
                      <a:pt x="929" y="1087"/>
                    </a:lnTo>
                    <a:lnTo>
                      <a:pt x="931" y="1087"/>
                    </a:lnTo>
                    <a:lnTo>
                      <a:pt x="931" y="1087"/>
                    </a:lnTo>
                    <a:lnTo>
                      <a:pt x="931" y="1087"/>
                    </a:lnTo>
                    <a:lnTo>
                      <a:pt x="933" y="1089"/>
                    </a:lnTo>
                    <a:lnTo>
                      <a:pt x="933" y="1087"/>
                    </a:lnTo>
                    <a:lnTo>
                      <a:pt x="933" y="1087"/>
                    </a:lnTo>
                    <a:lnTo>
                      <a:pt x="933" y="1087"/>
                    </a:lnTo>
                    <a:lnTo>
                      <a:pt x="933" y="1087"/>
                    </a:lnTo>
                    <a:lnTo>
                      <a:pt x="933" y="1087"/>
                    </a:lnTo>
                    <a:lnTo>
                      <a:pt x="933" y="1087"/>
                    </a:lnTo>
                    <a:lnTo>
                      <a:pt x="933" y="1087"/>
                    </a:lnTo>
                    <a:lnTo>
                      <a:pt x="933" y="1085"/>
                    </a:lnTo>
                    <a:lnTo>
                      <a:pt x="933" y="1085"/>
                    </a:lnTo>
                    <a:lnTo>
                      <a:pt x="933" y="1085"/>
                    </a:lnTo>
                    <a:lnTo>
                      <a:pt x="935" y="1085"/>
                    </a:lnTo>
                    <a:lnTo>
                      <a:pt x="935" y="1083"/>
                    </a:lnTo>
                    <a:lnTo>
                      <a:pt x="933" y="1083"/>
                    </a:lnTo>
                    <a:lnTo>
                      <a:pt x="933" y="1083"/>
                    </a:lnTo>
                    <a:lnTo>
                      <a:pt x="933" y="1081"/>
                    </a:lnTo>
                    <a:lnTo>
                      <a:pt x="933" y="1081"/>
                    </a:lnTo>
                    <a:lnTo>
                      <a:pt x="933" y="1081"/>
                    </a:lnTo>
                    <a:lnTo>
                      <a:pt x="933" y="1080"/>
                    </a:lnTo>
                    <a:lnTo>
                      <a:pt x="933" y="1080"/>
                    </a:lnTo>
                    <a:lnTo>
                      <a:pt x="935" y="1080"/>
                    </a:lnTo>
                    <a:lnTo>
                      <a:pt x="935" y="1080"/>
                    </a:lnTo>
                    <a:lnTo>
                      <a:pt x="935" y="1080"/>
                    </a:lnTo>
                    <a:lnTo>
                      <a:pt x="935" y="1078"/>
                    </a:lnTo>
                    <a:lnTo>
                      <a:pt x="935" y="1078"/>
                    </a:lnTo>
                    <a:lnTo>
                      <a:pt x="935" y="1078"/>
                    </a:lnTo>
                    <a:lnTo>
                      <a:pt x="935" y="1078"/>
                    </a:lnTo>
                    <a:lnTo>
                      <a:pt x="935" y="1078"/>
                    </a:lnTo>
                    <a:lnTo>
                      <a:pt x="935" y="1078"/>
                    </a:lnTo>
                    <a:lnTo>
                      <a:pt x="935" y="1076"/>
                    </a:lnTo>
                    <a:lnTo>
                      <a:pt x="933" y="1076"/>
                    </a:lnTo>
                    <a:lnTo>
                      <a:pt x="933" y="1076"/>
                    </a:lnTo>
                    <a:lnTo>
                      <a:pt x="933" y="1076"/>
                    </a:lnTo>
                    <a:lnTo>
                      <a:pt x="933" y="1076"/>
                    </a:lnTo>
                    <a:lnTo>
                      <a:pt x="933" y="1076"/>
                    </a:lnTo>
                    <a:lnTo>
                      <a:pt x="933" y="1074"/>
                    </a:lnTo>
                    <a:lnTo>
                      <a:pt x="933" y="1074"/>
                    </a:lnTo>
                    <a:lnTo>
                      <a:pt x="931" y="1074"/>
                    </a:lnTo>
                    <a:lnTo>
                      <a:pt x="931" y="1074"/>
                    </a:lnTo>
                    <a:lnTo>
                      <a:pt x="931" y="1074"/>
                    </a:lnTo>
                    <a:lnTo>
                      <a:pt x="931" y="1074"/>
                    </a:lnTo>
                    <a:lnTo>
                      <a:pt x="931" y="1072"/>
                    </a:lnTo>
                    <a:lnTo>
                      <a:pt x="933" y="1072"/>
                    </a:lnTo>
                    <a:lnTo>
                      <a:pt x="933" y="1072"/>
                    </a:lnTo>
                    <a:lnTo>
                      <a:pt x="933" y="1072"/>
                    </a:lnTo>
                    <a:lnTo>
                      <a:pt x="933" y="1072"/>
                    </a:lnTo>
                    <a:lnTo>
                      <a:pt x="933" y="1072"/>
                    </a:lnTo>
                    <a:lnTo>
                      <a:pt x="933" y="1072"/>
                    </a:lnTo>
                    <a:lnTo>
                      <a:pt x="933" y="1072"/>
                    </a:lnTo>
                    <a:lnTo>
                      <a:pt x="931" y="1072"/>
                    </a:lnTo>
                    <a:lnTo>
                      <a:pt x="931" y="1071"/>
                    </a:lnTo>
                    <a:lnTo>
                      <a:pt x="931" y="1071"/>
                    </a:lnTo>
                    <a:lnTo>
                      <a:pt x="931" y="1071"/>
                    </a:lnTo>
                    <a:lnTo>
                      <a:pt x="931" y="1071"/>
                    </a:lnTo>
                    <a:lnTo>
                      <a:pt x="931" y="1071"/>
                    </a:lnTo>
                    <a:lnTo>
                      <a:pt x="933" y="1071"/>
                    </a:lnTo>
                    <a:lnTo>
                      <a:pt x="933" y="1069"/>
                    </a:lnTo>
                    <a:lnTo>
                      <a:pt x="931" y="1069"/>
                    </a:lnTo>
                    <a:lnTo>
                      <a:pt x="931" y="1069"/>
                    </a:lnTo>
                    <a:lnTo>
                      <a:pt x="931" y="1069"/>
                    </a:lnTo>
                    <a:lnTo>
                      <a:pt x="931" y="1069"/>
                    </a:lnTo>
                    <a:lnTo>
                      <a:pt x="931" y="1069"/>
                    </a:lnTo>
                    <a:lnTo>
                      <a:pt x="931" y="1067"/>
                    </a:lnTo>
                    <a:lnTo>
                      <a:pt x="931" y="1067"/>
                    </a:lnTo>
                    <a:lnTo>
                      <a:pt x="929" y="1067"/>
                    </a:lnTo>
                    <a:lnTo>
                      <a:pt x="929" y="1067"/>
                    </a:lnTo>
                    <a:lnTo>
                      <a:pt x="929" y="1067"/>
                    </a:lnTo>
                    <a:lnTo>
                      <a:pt x="929" y="1065"/>
                    </a:lnTo>
                    <a:lnTo>
                      <a:pt x="929" y="1065"/>
                    </a:lnTo>
                    <a:lnTo>
                      <a:pt x="929" y="1065"/>
                    </a:lnTo>
                    <a:lnTo>
                      <a:pt x="929" y="1065"/>
                    </a:lnTo>
                    <a:lnTo>
                      <a:pt x="929" y="1065"/>
                    </a:lnTo>
                    <a:lnTo>
                      <a:pt x="929" y="1065"/>
                    </a:lnTo>
                    <a:lnTo>
                      <a:pt x="928" y="1065"/>
                    </a:lnTo>
                    <a:lnTo>
                      <a:pt x="928" y="1065"/>
                    </a:lnTo>
                    <a:lnTo>
                      <a:pt x="928" y="1065"/>
                    </a:lnTo>
                    <a:lnTo>
                      <a:pt x="928" y="1063"/>
                    </a:lnTo>
                    <a:lnTo>
                      <a:pt x="928" y="1063"/>
                    </a:lnTo>
                    <a:lnTo>
                      <a:pt x="926" y="1063"/>
                    </a:lnTo>
                    <a:lnTo>
                      <a:pt x="926" y="1063"/>
                    </a:lnTo>
                    <a:lnTo>
                      <a:pt x="928" y="1063"/>
                    </a:lnTo>
                    <a:lnTo>
                      <a:pt x="928" y="1063"/>
                    </a:lnTo>
                    <a:lnTo>
                      <a:pt x="926" y="1063"/>
                    </a:lnTo>
                    <a:lnTo>
                      <a:pt x="926" y="1063"/>
                    </a:lnTo>
                    <a:lnTo>
                      <a:pt x="926" y="1063"/>
                    </a:lnTo>
                    <a:lnTo>
                      <a:pt x="926" y="1063"/>
                    </a:lnTo>
                    <a:lnTo>
                      <a:pt x="924" y="1061"/>
                    </a:lnTo>
                    <a:lnTo>
                      <a:pt x="924" y="1061"/>
                    </a:lnTo>
                    <a:lnTo>
                      <a:pt x="924" y="1061"/>
                    </a:lnTo>
                    <a:lnTo>
                      <a:pt x="924" y="1061"/>
                    </a:lnTo>
                    <a:lnTo>
                      <a:pt x="924" y="1061"/>
                    </a:lnTo>
                    <a:lnTo>
                      <a:pt x="924" y="1061"/>
                    </a:lnTo>
                    <a:lnTo>
                      <a:pt x="922" y="1061"/>
                    </a:lnTo>
                    <a:lnTo>
                      <a:pt x="922" y="1061"/>
                    </a:lnTo>
                    <a:lnTo>
                      <a:pt x="922" y="1060"/>
                    </a:lnTo>
                    <a:lnTo>
                      <a:pt x="922" y="1060"/>
                    </a:lnTo>
                    <a:lnTo>
                      <a:pt x="922" y="1060"/>
                    </a:lnTo>
                    <a:lnTo>
                      <a:pt x="922" y="1060"/>
                    </a:lnTo>
                    <a:lnTo>
                      <a:pt x="922" y="1060"/>
                    </a:lnTo>
                    <a:lnTo>
                      <a:pt x="922" y="1060"/>
                    </a:lnTo>
                    <a:lnTo>
                      <a:pt x="922" y="1058"/>
                    </a:lnTo>
                    <a:lnTo>
                      <a:pt x="922" y="1058"/>
                    </a:lnTo>
                    <a:lnTo>
                      <a:pt x="922" y="1058"/>
                    </a:lnTo>
                    <a:lnTo>
                      <a:pt x="922" y="1058"/>
                    </a:lnTo>
                    <a:lnTo>
                      <a:pt x="922" y="1056"/>
                    </a:lnTo>
                    <a:lnTo>
                      <a:pt x="922" y="1056"/>
                    </a:lnTo>
                    <a:lnTo>
                      <a:pt x="922" y="1056"/>
                    </a:lnTo>
                    <a:lnTo>
                      <a:pt x="922" y="1056"/>
                    </a:lnTo>
                    <a:lnTo>
                      <a:pt x="922" y="1056"/>
                    </a:lnTo>
                    <a:lnTo>
                      <a:pt x="922" y="1056"/>
                    </a:lnTo>
                    <a:lnTo>
                      <a:pt x="922" y="1056"/>
                    </a:lnTo>
                    <a:lnTo>
                      <a:pt x="920" y="1056"/>
                    </a:lnTo>
                    <a:lnTo>
                      <a:pt x="920" y="1054"/>
                    </a:lnTo>
                    <a:lnTo>
                      <a:pt x="920" y="1054"/>
                    </a:lnTo>
                    <a:lnTo>
                      <a:pt x="920" y="1054"/>
                    </a:lnTo>
                    <a:lnTo>
                      <a:pt x="920" y="1054"/>
                    </a:lnTo>
                    <a:lnTo>
                      <a:pt x="920" y="1054"/>
                    </a:lnTo>
                    <a:lnTo>
                      <a:pt x="919" y="1054"/>
                    </a:lnTo>
                    <a:lnTo>
                      <a:pt x="919" y="1054"/>
                    </a:lnTo>
                    <a:lnTo>
                      <a:pt x="919" y="1054"/>
                    </a:lnTo>
                    <a:lnTo>
                      <a:pt x="919" y="1052"/>
                    </a:lnTo>
                    <a:lnTo>
                      <a:pt x="917" y="1052"/>
                    </a:lnTo>
                    <a:lnTo>
                      <a:pt x="917" y="1052"/>
                    </a:lnTo>
                    <a:lnTo>
                      <a:pt x="917" y="1052"/>
                    </a:lnTo>
                    <a:lnTo>
                      <a:pt x="917" y="1052"/>
                    </a:lnTo>
                    <a:lnTo>
                      <a:pt x="917" y="1052"/>
                    </a:lnTo>
                    <a:lnTo>
                      <a:pt x="915" y="1051"/>
                    </a:lnTo>
                    <a:lnTo>
                      <a:pt x="915" y="1051"/>
                    </a:lnTo>
                    <a:lnTo>
                      <a:pt x="913" y="1051"/>
                    </a:lnTo>
                    <a:lnTo>
                      <a:pt x="913" y="1051"/>
                    </a:lnTo>
                    <a:lnTo>
                      <a:pt x="913" y="1051"/>
                    </a:lnTo>
                    <a:lnTo>
                      <a:pt x="913" y="1051"/>
                    </a:lnTo>
                    <a:lnTo>
                      <a:pt x="911" y="1051"/>
                    </a:lnTo>
                    <a:lnTo>
                      <a:pt x="911" y="1051"/>
                    </a:lnTo>
                    <a:lnTo>
                      <a:pt x="911" y="1051"/>
                    </a:lnTo>
                    <a:lnTo>
                      <a:pt x="911" y="1051"/>
                    </a:lnTo>
                    <a:lnTo>
                      <a:pt x="911" y="1051"/>
                    </a:lnTo>
                    <a:lnTo>
                      <a:pt x="911" y="1051"/>
                    </a:lnTo>
                    <a:lnTo>
                      <a:pt x="910" y="1051"/>
                    </a:lnTo>
                    <a:lnTo>
                      <a:pt x="910" y="1051"/>
                    </a:lnTo>
                    <a:lnTo>
                      <a:pt x="910" y="1049"/>
                    </a:lnTo>
                    <a:lnTo>
                      <a:pt x="910" y="1049"/>
                    </a:lnTo>
                    <a:lnTo>
                      <a:pt x="910" y="1049"/>
                    </a:lnTo>
                    <a:lnTo>
                      <a:pt x="910" y="1049"/>
                    </a:lnTo>
                    <a:lnTo>
                      <a:pt x="910" y="1047"/>
                    </a:lnTo>
                    <a:lnTo>
                      <a:pt x="908" y="1047"/>
                    </a:lnTo>
                    <a:lnTo>
                      <a:pt x="908" y="1047"/>
                    </a:lnTo>
                    <a:lnTo>
                      <a:pt x="908" y="1047"/>
                    </a:lnTo>
                    <a:lnTo>
                      <a:pt x="908" y="1047"/>
                    </a:lnTo>
                    <a:lnTo>
                      <a:pt x="908" y="1047"/>
                    </a:lnTo>
                    <a:lnTo>
                      <a:pt x="908" y="1045"/>
                    </a:lnTo>
                    <a:lnTo>
                      <a:pt x="908" y="1045"/>
                    </a:lnTo>
                    <a:lnTo>
                      <a:pt x="906" y="1045"/>
                    </a:lnTo>
                    <a:lnTo>
                      <a:pt x="906" y="1045"/>
                    </a:lnTo>
                    <a:lnTo>
                      <a:pt x="906" y="1043"/>
                    </a:lnTo>
                    <a:lnTo>
                      <a:pt x="906" y="1043"/>
                    </a:lnTo>
                    <a:lnTo>
                      <a:pt x="906" y="1043"/>
                    </a:lnTo>
                    <a:lnTo>
                      <a:pt x="906" y="1043"/>
                    </a:lnTo>
                    <a:lnTo>
                      <a:pt x="906" y="1043"/>
                    </a:lnTo>
                    <a:lnTo>
                      <a:pt x="906" y="1043"/>
                    </a:lnTo>
                    <a:lnTo>
                      <a:pt x="906" y="1042"/>
                    </a:lnTo>
                    <a:lnTo>
                      <a:pt x="904" y="1042"/>
                    </a:lnTo>
                    <a:lnTo>
                      <a:pt x="904" y="1042"/>
                    </a:lnTo>
                    <a:lnTo>
                      <a:pt x="904" y="1042"/>
                    </a:lnTo>
                    <a:lnTo>
                      <a:pt x="904" y="1042"/>
                    </a:lnTo>
                    <a:lnTo>
                      <a:pt x="904" y="1042"/>
                    </a:lnTo>
                    <a:lnTo>
                      <a:pt x="904" y="1040"/>
                    </a:lnTo>
                    <a:lnTo>
                      <a:pt x="904" y="1040"/>
                    </a:lnTo>
                    <a:lnTo>
                      <a:pt x="904" y="1040"/>
                    </a:lnTo>
                    <a:lnTo>
                      <a:pt x="904" y="1040"/>
                    </a:lnTo>
                    <a:lnTo>
                      <a:pt x="904" y="1040"/>
                    </a:lnTo>
                    <a:lnTo>
                      <a:pt x="904" y="1040"/>
                    </a:lnTo>
                    <a:lnTo>
                      <a:pt x="902" y="1040"/>
                    </a:lnTo>
                    <a:lnTo>
                      <a:pt x="902" y="1040"/>
                    </a:lnTo>
                    <a:lnTo>
                      <a:pt x="902" y="1040"/>
                    </a:lnTo>
                    <a:lnTo>
                      <a:pt x="902" y="1038"/>
                    </a:lnTo>
                    <a:lnTo>
                      <a:pt x="902" y="1038"/>
                    </a:lnTo>
                    <a:lnTo>
                      <a:pt x="902" y="1038"/>
                    </a:lnTo>
                    <a:lnTo>
                      <a:pt x="902" y="1038"/>
                    </a:lnTo>
                    <a:lnTo>
                      <a:pt x="901" y="1038"/>
                    </a:lnTo>
                    <a:lnTo>
                      <a:pt x="901" y="1036"/>
                    </a:lnTo>
                    <a:lnTo>
                      <a:pt x="901" y="1036"/>
                    </a:lnTo>
                    <a:lnTo>
                      <a:pt x="901" y="1036"/>
                    </a:lnTo>
                    <a:lnTo>
                      <a:pt x="901" y="1036"/>
                    </a:lnTo>
                    <a:lnTo>
                      <a:pt x="901" y="1036"/>
                    </a:lnTo>
                    <a:lnTo>
                      <a:pt x="899" y="1036"/>
                    </a:lnTo>
                    <a:lnTo>
                      <a:pt x="899" y="1036"/>
                    </a:lnTo>
                    <a:lnTo>
                      <a:pt x="899" y="1036"/>
                    </a:lnTo>
                    <a:lnTo>
                      <a:pt x="899" y="1036"/>
                    </a:lnTo>
                    <a:lnTo>
                      <a:pt x="897" y="1036"/>
                    </a:lnTo>
                    <a:lnTo>
                      <a:pt x="897" y="1036"/>
                    </a:lnTo>
                    <a:lnTo>
                      <a:pt x="897" y="1036"/>
                    </a:lnTo>
                    <a:lnTo>
                      <a:pt x="897" y="1036"/>
                    </a:lnTo>
                    <a:lnTo>
                      <a:pt x="897" y="1036"/>
                    </a:lnTo>
                    <a:lnTo>
                      <a:pt x="897" y="1036"/>
                    </a:lnTo>
                    <a:lnTo>
                      <a:pt x="895" y="1036"/>
                    </a:lnTo>
                    <a:lnTo>
                      <a:pt x="895" y="1036"/>
                    </a:lnTo>
                    <a:lnTo>
                      <a:pt x="895" y="1038"/>
                    </a:lnTo>
                    <a:lnTo>
                      <a:pt x="895" y="1038"/>
                    </a:lnTo>
                    <a:lnTo>
                      <a:pt x="895" y="1038"/>
                    </a:lnTo>
                    <a:lnTo>
                      <a:pt x="895" y="1038"/>
                    </a:lnTo>
                    <a:lnTo>
                      <a:pt x="895" y="1038"/>
                    </a:lnTo>
                    <a:lnTo>
                      <a:pt x="895" y="1038"/>
                    </a:lnTo>
                    <a:lnTo>
                      <a:pt x="895" y="1038"/>
                    </a:lnTo>
                    <a:lnTo>
                      <a:pt x="893" y="1038"/>
                    </a:lnTo>
                    <a:lnTo>
                      <a:pt x="893" y="1038"/>
                    </a:lnTo>
                    <a:lnTo>
                      <a:pt x="893" y="1038"/>
                    </a:lnTo>
                    <a:lnTo>
                      <a:pt x="893" y="1038"/>
                    </a:lnTo>
                    <a:lnTo>
                      <a:pt x="893" y="1038"/>
                    </a:lnTo>
                    <a:lnTo>
                      <a:pt x="893" y="1038"/>
                    </a:lnTo>
                    <a:lnTo>
                      <a:pt x="893" y="1038"/>
                    </a:lnTo>
                    <a:lnTo>
                      <a:pt x="893" y="1038"/>
                    </a:lnTo>
                    <a:lnTo>
                      <a:pt x="893" y="1038"/>
                    </a:lnTo>
                    <a:lnTo>
                      <a:pt x="893" y="1038"/>
                    </a:lnTo>
                    <a:lnTo>
                      <a:pt x="892" y="1036"/>
                    </a:lnTo>
                    <a:lnTo>
                      <a:pt x="892" y="1036"/>
                    </a:lnTo>
                    <a:lnTo>
                      <a:pt x="890" y="1034"/>
                    </a:lnTo>
                    <a:lnTo>
                      <a:pt x="890" y="1034"/>
                    </a:lnTo>
                    <a:lnTo>
                      <a:pt x="890" y="1034"/>
                    </a:lnTo>
                    <a:lnTo>
                      <a:pt x="890" y="1033"/>
                    </a:lnTo>
                    <a:lnTo>
                      <a:pt x="890" y="1033"/>
                    </a:lnTo>
                    <a:lnTo>
                      <a:pt x="890" y="1033"/>
                    </a:lnTo>
                    <a:lnTo>
                      <a:pt x="890" y="1033"/>
                    </a:lnTo>
                    <a:lnTo>
                      <a:pt x="890" y="1033"/>
                    </a:lnTo>
                    <a:lnTo>
                      <a:pt x="890" y="1033"/>
                    </a:lnTo>
                    <a:lnTo>
                      <a:pt x="890" y="1033"/>
                    </a:lnTo>
                    <a:lnTo>
                      <a:pt x="890" y="1031"/>
                    </a:lnTo>
                    <a:lnTo>
                      <a:pt x="890" y="1031"/>
                    </a:lnTo>
                    <a:lnTo>
                      <a:pt x="890" y="1031"/>
                    </a:lnTo>
                    <a:lnTo>
                      <a:pt x="888" y="1031"/>
                    </a:lnTo>
                    <a:lnTo>
                      <a:pt x="888" y="1031"/>
                    </a:lnTo>
                    <a:lnTo>
                      <a:pt x="888" y="1031"/>
                    </a:lnTo>
                    <a:lnTo>
                      <a:pt x="888" y="1031"/>
                    </a:lnTo>
                    <a:lnTo>
                      <a:pt x="888" y="1031"/>
                    </a:lnTo>
                    <a:lnTo>
                      <a:pt x="888" y="1031"/>
                    </a:lnTo>
                    <a:lnTo>
                      <a:pt x="886" y="1031"/>
                    </a:lnTo>
                    <a:lnTo>
                      <a:pt x="886" y="1031"/>
                    </a:lnTo>
                    <a:lnTo>
                      <a:pt x="886" y="1031"/>
                    </a:lnTo>
                    <a:lnTo>
                      <a:pt x="886" y="1031"/>
                    </a:lnTo>
                    <a:lnTo>
                      <a:pt x="884" y="1031"/>
                    </a:lnTo>
                    <a:lnTo>
                      <a:pt x="884" y="1031"/>
                    </a:lnTo>
                    <a:lnTo>
                      <a:pt x="884" y="1031"/>
                    </a:lnTo>
                    <a:lnTo>
                      <a:pt x="884" y="1031"/>
                    </a:lnTo>
                    <a:lnTo>
                      <a:pt x="884" y="1031"/>
                    </a:lnTo>
                    <a:lnTo>
                      <a:pt x="882" y="1031"/>
                    </a:lnTo>
                    <a:lnTo>
                      <a:pt x="882" y="1031"/>
                    </a:lnTo>
                    <a:lnTo>
                      <a:pt x="882" y="1029"/>
                    </a:lnTo>
                    <a:lnTo>
                      <a:pt x="881" y="1029"/>
                    </a:lnTo>
                    <a:lnTo>
                      <a:pt x="881" y="1029"/>
                    </a:lnTo>
                    <a:lnTo>
                      <a:pt x="881" y="1029"/>
                    </a:lnTo>
                    <a:lnTo>
                      <a:pt x="881" y="1029"/>
                    </a:lnTo>
                    <a:lnTo>
                      <a:pt x="881" y="1029"/>
                    </a:lnTo>
                    <a:lnTo>
                      <a:pt x="881" y="1029"/>
                    </a:lnTo>
                    <a:lnTo>
                      <a:pt x="881" y="1027"/>
                    </a:lnTo>
                    <a:lnTo>
                      <a:pt x="879" y="1027"/>
                    </a:lnTo>
                    <a:lnTo>
                      <a:pt x="879" y="1027"/>
                    </a:lnTo>
                    <a:lnTo>
                      <a:pt x="879" y="1027"/>
                    </a:lnTo>
                    <a:lnTo>
                      <a:pt x="879" y="1027"/>
                    </a:lnTo>
                    <a:lnTo>
                      <a:pt x="879" y="1027"/>
                    </a:lnTo>
                    <a:lnTo>
                      <a:pt x="879" y="1027"/>
                    </a:lnTo>
                    <a:lnTo>
                      <a:pt x="879" y="1025"/>
                    </a:lnTo>
                    <a:lnTo>
                      <a:pt x="879" y="1025"/>
                    </a:lnTo>
                    <a:lnTo>
                      <a:pt x="877" y="1025"/>
                    </a:lnTo>
                    <a:lnTo>
                      <a:pt x="877" y="1025"/>
                    </a:lnTo>
                    <a:lnTo>
                      <a:pt x="877" y="1025"/>
                    </a:lnTo>
                    <a:lnTo>
                      <a:pt x="877" y="1025"/>
                    </a:lnTo>
                    <a:lnTo>
                      <a:pt x="877" y="1025"/>
                    </a:lnTo>
                    <a:lnTo>
                      <a:pt x="877" y="1025"/>
                    </a:lnTo>
                    <a:lnTo>
                      <a:pt x="875" y="1025"/>
                    </a:lnTo>
                    <a:lnTo>
                      <a:pt x="875" y="1023"/>
                    </a:lnTo>
                    <a:lnTo>
                      <a:pt x="875" y="1023"/>
                    </a:lnTo>
                    <a:lnTo>
                      <a:pt x="875" y="1023"/>
                    </a:lnTo>
                    <a:lnTo>
                      <a:pt x="875" y="1023"/>
                    </a:lnTo>
                    <a:lnTo>
                      <a:pt x="873" y="1023"/>
                    </a:lnTo>
                    <a:lnTo>
                      <a:pt x="873" y="1023"/>
                    </a:lnTo>
                    <a:lnTo>
                      <a:pt x="873" y="1023"/>
                    </a:lnTo>
                    <a:lnTo>
                      <a:pt x="873" y="1023"/>
                    </a:lnTo>
                    <a:lnTo>
                      <a:pt x="873" y="1023"/>
                    </a:lnTo>
                    <a:lnTo>
                      <a:pt x="873" y="1023"/>
                    </a:lnTo>
                    <a:lnTo>
                      <a:pt x="872" y="1023"/>
                    </a:lnTo>
                    <a:lnTo>
                      <a:pt x="872" y="1025"/>
                    </a:lnTo>
                    <a:lnTo>
                      <a:pt x="872" y="1025"/>
                    </a:lnTo>
                    <a:lnTo>
                      <a:pt x="872" y="1025"/>
                    </a:lnTo>
                    <a:lnTo>
                      <a:pt x="872" y="1025"/>
                    </a:lnTo>
                    <a:lnTo>
                      <a:pt x="872" y="1025"/>
                    </a:lnTo>
                    <a:lnTo>
                      <a:pt x="872" y="1025"/>
                    </a:lnTo>
                    <a:lnTo>
                      <a:pt x="872" y="1025"/>
                    </a:lnTo>
                    <a:lnTo>
                      <a:pt x="870" y="1025"/>
                    </a:lnTo>
                    <a:lnTo>
                      <a:pt x="870" y="1025"/>
                    </a:lnTo>
                    <a:lnTo>
                      <a:pt x="870" y="1025"/>
                    </a:lnTo>
                    <a:lnTo>
                      <a:pt x="870" y="1025"/>
                    </a:lnTo>
                    <a:lnTo>
                      <a:pt x="870" y="1025"/>
                    </a:lnTo>
                    <a:lnTo>
                      <a:pt x="870" y="1025"/>
                    </a:lnTo>
                    <a:lnTo>
                      <a:pt x="868" y="1025"/>
                    </a:lnTo>
                    <a:lnTo>
                      <a:pt x="868" y="1023"/>
                    </a:lnTo>
                    <a:lnTo>
                      <a:pt x="868" y="1023"/>
                    </a:lnTo>
                    <a:lnTo>
                      <a:pt x="868" y="1023"/>
                    </a:lnTo>
                    <a:lnTo>
                      <a:pt x="868" y="1023"/>
                    </a:lnTo>
                    <a:lnTo>
                      <a:pt x="868" y="1022"/>
                    </a:lnTo>
                    <a:lnTo>
                      <a:pt x="866" y="1022"/>
                    </a:lnTo>
                    <a:lnTo>
                      <a:pt x="866" y="1022"/>
                    </a:lnTo>
                    <a:lnTo>
                      <a:pt x="866" y="1020"/>
                    </a:lnTo>
                    <a:lnTo>
                      <a:pt x="866" y="1020"/>
                    </a:lnTo>
                    <a:lnTo>
                      <a:pt x="864" y="1020"/>
                    </a:lnTo>
                    <a:lnTo>
                      <a:pt x="864" y="1020"/>
                    </a:lnTo>
                    <a:lnTo>
                      <a:pt x="864" y="1018"/>
                    </a:lnTo>
                    <a:lnTo>
                      <a:pt x="864" y="1018"/>
                    </a:lnTo>
                    <a:lnTo>
                      <a:pt x="864" y="1018"/>
                    </a:lnTo>
                    <a:lnTo>
                      <a:pt x="863" y="1018"/>
                    </a:lnTo>
                    <a:lnTo>
                      <a:pt x="863" y="1018"/>
                    </a:lnTo>
                    <a:lnTo>
                      <a:pt x="863" y="1018"/>
                    </a:lnTo>
                    <a:lnTo>
                      <a:pt x="861" y="1018"/>
                    </a:lnTo>
                    <a:lnTo>
                      <a:pt x="861" y="1018"/>
                    </a:lnTo>
                    <a:lnTo>
                      <a:pt x="861" y="1018"/>
                    </a:lnTo>
                    <a:lnTo>
                      <a:pt x="859" y="1018"/>
                    </a:lnTo>
                    <a:lnTo>
                      <a:pt x="859" y="1018"/>
                    </a:lnTo>
                    <a:lnTo>
                      <a:pt x="859" y="1018"/>
                    </a:lnTo>
                    <a:lnTo>
                      <a:pt x="859" y="1018"/>
                    </a:lnTo>
                    <a:lnTo>
                      <a:pt x="859" y="1018"/>
                    </a:lnTo>
                    <a:lnTo>
                      <a:pt x="857" y="1018"/>
                    </a:lnTo>
                    <a:lnTo>
                      <a:pt x="857" y="1018"/>
                    </a:lnTo>
                    <a:lnTo>
                      <a:pt x="857" y="1018"/>
                    </a:lnTo>
                    <a:lnTo>
                      <a:pt x="857" y="1018"/>
                    </a:lnTo>
                    <a:lnTo>
                      <a:pt x="855" y="1018"/>
                    </a:lnTo>
                    <a:lnTo>
                      <a:pt x="855" y="1018"/>
                    </a:lnTo>
                    <a:lnTo>
                      <a:pt x="855" y="1018"/>
                    </a:lnTo>
                    <a:lnTo>
                      <a:pt x="855" y="1018"/>
                    </a:lnTo>
                    <a:lnTo>
                      <a:pt x="855" y="1018"/>
                    </a:lnTo>
                    <a:lnTo>
                      <a:pt x="855" y="1018"/>
                    </a:lnTo>
                    <a:lnTo>
                      <a:pt x="854" y="1018"/>
                    </a:lnTo>
                    <a:lnTo>
                      <a:pt x="854" y="1018"/>
                    </a:lnTo>
                    <a:lnTo>
                      <a:pt x="854" y="1018"/>
                    </a:lnTo>
                    <a:lnTo>
                      <a:pt x="854" y="1018"/>
                    </a:lnTo>
                    <a:lnTo>
                      <a:pt x="852" y="1018"/>
                    </a:lnTo>
                    <a:lnTo>
                      <a:pt x="852" y="1018"/>
                    </a:lnTo>
                    <a:lnTo>
                      <a:pt x="850" y="1016"/>
                    </a:lnTo>
                    <a:lnTo>
                      <a:pt x="850" y="1016"/>
                    </a:lnTo>
                    <a:lnTo>
                      <a:pt x="850" y="1016"/>
                    </a:lnTo>
                    <a:lnTo>
                      <a:pt x="850" y="1018"/>
                    </a:lnTo>
                    <a:lnTo>
                      <a:pt x="850" y="1018"/>
                    </a:lnTo>
                    <a:lnTo>
                      <a:pt x="850" y="1018"/>
                    </a:lnTo>
                    <a:lnTo>
                      <a:pt x="848" y="1016"/>
                    </a:lnTo>
                    <a:lnTo>
                      <a:pt x="848" y="1016"/>
                    </a:lnTo>
                    <a:lnTo>
                      <a:pt x="848" y="1016"/>
                    </a:lnTo>
                    <a:lnTo>
                      <a:pt x="848" y="1016"/>
                    </a:lnTo>
                    <a:lnTo>
                      <a:pt x="848" y="1016"/>
                    </a:lnTo>
                    <a:lnTo>
                      <a:pt x="848" y="1016"/>
                    </a:lnTo>
                    <a:lnTo>
                      <a:pt x="848" y="1016"/>
                    </a:lnTo>
                    <a:lnTo>
                      <a:pt x="846" y="1016"/>
                    </a:lnTo>
                    <a:lnTo>
                      <a:pt x="846" y="1016"/>
                    </a:lnTo>
                    <a:lnTo>
                      <a:pt x="846" y="1016"/>
                    </a:lnTo>
                    <a:lnTo>
                      <a:pt x="846" y="1016"/>
                    </a:lnTo>
                    <a:lnTo>
                      <a:pt x="846" y="1016"/>
                    </a:lnTo>
                    <a:lnTo>
                      <a:pt x="846" y="1018"/>
                    </a:lnTo>
                    <a:lnTo>
                      <a:pt x="846" y="1018"/>
                    </a:lnTo>
                    <a:lnTo>
                      <a:pt x="846" y="1018"/>
                    </a:lnTo>
                    <a:lnTo>
                      <a:pt x="846" y="1016"/>
                    </a:lnTo>
                    <a:lnTo>
                      <a:pt x="846" y="1016"/>
                    </a:lnTo>
                    <a:lnTo>
                      <a:pt x="844" y="1016"/>
                    </a:lnTo>
                    <a:lnTo>
                      <a:pt x="844" y="1016"/>
                    </a:lnTo>
                    <a:lnTo>
                      <a:pt x="844" y="1014"/>
                    </a:lnTo>
                    <a:lnTo>
                      <a:pt x="844" y="1014"/>
                    </a:lnTo>
                    <a:lnTo>
                      <a:pt x="844" y="1014"/>
                    </a:lnTo>
                    <a:lnTo>
                      <a:pt x="844" y="1014"/>
                    </a:lnTo>
                    <a:lnTo>
                      <a:pt x="844" y="1014"/>
                    </a:lnTo>
                    <a:lnTo>
                      <a:pt x="844" y="1014"/>
                    </a:lnTo>
                    <a:lnTo>
                      <a:pt x="843" y="1014"/>
                    </a:lnTo>
                    <a:lnTo>
                      <a:pt x="843" y="1013"/>
                    </a:lnTo>
                    <a:lnTo>
                      <a:pt x="843" y="1013"/>
                    </a:lnTo>
                    <a:lnTo>
                      <a:pt x="843" y="1013"/>
                    </a:lnTo>
                    <a:lnTo>
                      <a:pt x="843" y="1013"/>
                    </a:lnTo>
                    <a:lnTo>
                      <a:pt x="841" y="1013"/>
                    </a:lnTo>
                    <a:lnTo>
                      <a:pt x="841" y="1011"/>
                    </a:lnTo>
                    <a:lnTo>
                      <a:pt x="841" y="1011"/>
                    </a:lnTo>
                    <a:lnTo>
                      <a:pt x="841" y="1011"/>
                    </a:lnTo>
                    <a:lnTo>
                      <a:pt x="841" y="1011"/>
                    </a:lnTo>
                    <a:lnTo>
                      <a:pt x="839" y="1011"/>
                    </a:lnTo>
                    <a:lnTo>
                      <a:pt x="839" y="1011"/>
                    </a:lnTo>
                    <a:lnTo>
                      <a:pt x="837" y="1011"/>
                    </a:lnTo>
                    <a:lnTo>
                      <a:pt x="837" y="1011"/>
                    </a:lnTo>
                    <a:lnTo>
                      <a:pt x="837" y="1011"/>
                    </a:lnTo>
                    <a:lnTo>
                      <a:pt x="837" y="1011"/>
                    </a:lnTo>
                    <a:lnTo>
                      <a:pt x="835" y="1011"/>
                    </a:lnTo>
                    <a:lnTo>
                      <a:pt x="835" y="1011"/>
                    </a:lnTo>
                    <a:lnTo>
                      <a:pt x="835" y="1011"/>
                    </a:lnTo>
                    <a:lnTo>
                      <a:pt x="835" y="1011"/>
                    </a:lnTo>
                    <a:lnTo>
                      <a:pt x="835" y="1009"/>
                    </a:lnTo>
                    <a:lnTo>
                      <a:pt x="835" y="1009"/>
                    </a:lnTo>
                    <a:lnTo>
                      <a:pt x="835" y="1009"/>
                    </a:lnTo>
                    <a:lnTo>
                      <a:pt x="834" y="1009"/>
                    </a:lnTo>
                    <a:lnTo>
                      <a:pt x="834" y="1007"/>
                    </a:lnTo>
                    <a:lnTo>
                      <a:pt x="834" y="1007"/>
                    </a:lnTo>
                    <a:lnTo>
                      <a:pt x="834" y="1007"/>
                    </a:lnTo>
                    <a:lnTo>
                      <a:pt x="834" y="1007"/>
                    </a:lnTo>
                    <a:lnTo>
                      <a:pt x="832" y="1007"/>
                    </a:lnTo>
                    <a:lnTo>
                      <a:pt x="832" y="1005"/>
                    </a:lnTo>
                    <a:lnTo>
                      <a:pt x="832" y="1005"/>
                    </a:lnTo>
                    <a:lnTo>
                      <a:pt x="832" y="1005"/>
                    </a:lnTo>
                    <a:lnTo>
                      <a:pt x="832" y="1005"/>
                    </a:lnTo>
                    <a:lnTo>
                      <a:pt x="832" y="1005"/>
                    </a:lnTo>
                    <a:lnTo>
                      <a:pt x="832" y="1005"/>
                    </a:lnTo>
                    <a:lnTo>
                      <a:pt x="832" y="1005"/>
                    </a:lnTo>
                    <a:lnTo>
                      <a:pt x="832" y="1004"/>
                    </a:lnTo>
                    <a:lnTo>
                      <a:pt x="830" y="1004"/>
                    </a:lnTo>
                    <a:lnTo>
                      <a:pt x="830" y="1004"/>
                    </a:lnTo>
                    <a:lnTo>
                      <a:pt x="830" y="1004"/>
                    </a:lnTo>
                    <a:lnTo>
                      <a:pt x="830" y="1004"/>
                    </a:lnTo>
                    <a:lnTo>
                      <a:pt x="828" y="1004"/>
                    </a:lnTo>
                    <a:lnTo>
                      <a:pt x="828" y="1004"/>
                    </a:lnTo>
                    <a:lnTo>
                      <a:pt x="828" y="1004"/>
                    </a:lnTo>
                    <a:lnTo>
                      <a:pt x="828" y="1004"/>
                    </a:lnTo>
                    <a:lnTo>
                      <a:pt x="828" y="1004"/>
                    </a:lnTo>
                    <a:lnTo>
                      <a:pt x="828" y="1004"/>
                    </a:lnTo>
                    <a:lnTo>
                      <a:pt x="828" y="1004"/>
                    </a:lnTo>
                    <a:lnTo>
                      <a:pt x="826" y="1004"/>
                    </a:lnTo>
                    <a:lnTo>
                      <a:pt x="826" y="1004"/>
                    </a:lnTo>
                    <a:lnTo>
                      <a:pt x="826" y="1002"/>
                    </a:lnTo>
                    <a:lnTo>
                      <a:pt x="825" y="1004"/>
                    </a:lnTo>
                    <a:lnTo>
                      <a:pt x="825" y="1004"/>
                    </a:lnTo>
                    <a:lnTo>
                      <a:pt x="825" y="1004"/>
                    </a:lnTo>
                    <a:lnTo>
                      <a:pt x="825" y="1004"/>
                    </a:lnTo>
                    <a:lnTo>
                      <a:pt x="825" y="1002"/>
                    </a:lnTo>
                    <a:lnTo>
                      <a:pt x="825" y="1002"/>
                    </a:lnTo>
                    <a:lnTo>
                      <a:pt x="825" y="1002"/>
                    </a:lnTo>
                    <a:lnTo>
                      <a:pt x="823" y="1002"/>
                    </a:lnTo>
                    <a:lnTo>
                      <a:pt x="823" y="1002"/>
                    </a:lnTo>
                    <a:lnTo>
                      <a:pt x="823" y="1002"/>
                    </a:lnTo>
                    <a:lnTo>
                      <a:pt x="821" y="1002"/>
                    </a:lnTo>
                    <a:lnTo>
                      <a:pt x="821" y="1000"/>
                    </a:lnTo>
                    <a:lnTo>
                      <a:pt x="819" y="1000"/>
                    </a:lnTo>
                    <a:lnTo>
                      <a:pt x="819" y="1000"/>
                    </a:lnTo>
                    <a:lnTo>
                      <a:pt x="819" y="1000"/>
                    </a:lnTo>
                    <a:lnTo>
                      <a:pt x="819" y="1000"/>
                    </a:lnTo>
                    <a:lnTo>
                      <a:pt x="819" y="1002"/>
                    </a:lnTo>
                    <a:lnTo>
                      <a:pt x="817" y="1002"/>
                    </a:lnTo>
                    <a:lnTo>
                      <a:pt x="817" y="1002"/>
                    </a:lnTo>
                    <a:lnTo>
                      <a:pt x="817" y="1002"/>
                    </a:lnTo>
                    <a:lnTo>
                      <a:pt x="817" y="1002"/>
                    </a:lnTo>
                    <a:lnTo>
                      <a:pt x="817" y="1002"/>
                    </a:lnTo>
                    <a:lnTo>
                      <a:pt x="817" y="1000"/>
                    </a:lnTo>
                    <a:lnTo>
                      <a:pt x="817" y="1000"/>
                    </a:lnTo>
                    <a:lnTo>
                      <a:pt x="817" y="1000"/>
                    </a:lnTo>
                    <a:lnTo>
                      <a:pt x="817" y="1000"/>
                    </a:lnTo>
                    <a:lnTo>
                      <a:pt x="816" y="1000"/>
                    </a:lnTo>
                    <a:lnTo>
                      <a:pt x="816" y="1000"/>
                    </a:lnTo>
                    <a:lnTo>
                      <a:pt x="816" y="1000"/>
                    </a:lnTo>
                    <a:lnTo>
                      <a:pt x="816" y="1002"/>
                    </a:lnTo>
                    <a:lnTo>
                      <a:pt x="816" y="1002"/>
                    </a:lnTo>
                    <a:lnTo>
                      <a:pt x="816" y="1000"/>
                    </a:lnTo>
                    <a:lnTo>
                      <a:pt x="816" y="1000"/>
                    </a:lnTo>
                    <a:lnTo>
                      <a:pt x="816" y="1000"/>
                    </a:lnTo>
                    <a:lnTo>
                      <a:pt x="814" y="1000"/>
                    </a:lnTo>
                    <a:lnTo>
                      <a:pt x="814" y="1000"/>
                    </a:lnTo>
                    <a:lnTo>
                      <a:pt x="814" y="1000"/>
                    </a:lnTo>
                    <a:lnTo>
                      <a:pt x="814" y="1000"/>
                    </a:lnTo>
                    <a:lnTo>
                      <a:pt x="812" y="1000"/>
                    </a:lnTo>
                    <a:lnTo>
                      <a:pt x="812" y="1000"/>
                    </a:lnTo>
                    <a:lnTo>
                      <a:pt x="812" y="1000"/>
                    </a:lnTo>
                    <a:lnTo>
                      <a:pt x="812" y="1000"/>
                    </a:lnTo>
                    <a:lnTo>
                      <a:pt x="812" y="1000"/>
                    </a:lnTo>
                    <a:lnTo>
                      <a:pt x="810" y="1000"/>
                    </a:lnTo>
                    <a:lnTo>
                      <a:pt x="810" y="1000"/>
                    </a:lnTo>
                    <a:lnTo>
                      <a:pt x="808" y="998"/>
                    </a:lnTo>
                    <a:lnTo>
                      <a:pt x="808" y="998"/>
                    </a:lnTo>
                    <a:lnTo>
                      <a:pt x="808" y="998"/>
                    </a:lnTo>
                    <a:lnTo>
                      <a:pt x="808" y="998"/>
                    </a:lnTo>
                    <a:lnTo>
                      <a:pt x="808" y="998"/>
                    </a:lnTo>
                    <a:lnTo>
                      <a:pt x="807" y="998"/>
                    </a:lnTo>
                    <a:lnTo>
                      <a:pt x="807" y="998"/>
                    </a:lnTo>
                    <a:lnTo>
                      <a:pt x="807" y="998"/>
                    </a:lnTo>
                    <a:lnTo>
                      <a:pt x="807" y="998"/>
                    </a:lnTo>
                    <a:lnTo>
                      <a:pt x="807" y="998"/>
                    </a:lnTo>
                    <a:lnTo>
                      <a:pt x="807" y="998"/>
                    </a:lnTo>
                    <a:lnTo>
                      <a:pt x="807" y="998"/>
                    </a:lnTo>
                    <a:lnTo>
                      <a:pt x="807" y="998"/>
                    </a:lnTo>
                    <a:lnTo>
                      <a:pt x="807" y="998"/>
                    </a:lnTo>
                    <a:lnTo>
                      <a:pt x="805" y="998"/>
                    </a:lnTo>
                    <a:lnTo>
                      <a:pt x="805" y="998"/>
                    </a:lnTo>
                    <a:lnTo>
                      <a:pt x="805" y="998"/>
                    </a:lnTo>
                    <a:lnTo>
                      <a:pt x="805" y="998"/>
                    </a:lnTo>
                    <a:lnTo>
                      <a:pt x="805" y="998"/>
                    </a:lnTo>
                    <a:lnTo>
                      <a:pt x="805" y="998"/>
                    </a:lnTo>
                    <a:lnTo>
                      <a:pt x="803" y="998"/>
                    </a:lnTo>
                    <a:lnTo>
                      <a:pt x="803" y="998"/>
                    </a:lnTo>
                    <a:lnTo>
                      <a:pt x="803" y="998"/>
                    </a:lnTo>
                    <a:lnTo>
                      <a:pt x="803" y="996"/>
                    </a:lnTo>
                    <a:lnTo>
                      <a:pt x="803" y="996"/>
                    </a:lnTo>
                    <a:lnTo>
                      <a:pt x="803" y="996"/>
                    </a:lnTo>
                    <a:lnTo>
                      <a:pt x="801" y="996"/>
                    </a:lnTo>
                    <a:lnTo>
                      <a:pt x="801" y="996"/>
                    </a:lnTo>
                    <a:lnTo>
                      <a:pt x="801" y="996"/>
                    </a:lnTo>
                    <a:lnTo>
                      <a:pt x="801" y="996"/>
                    </a:lnTo>
                    <a:lnTo>
                      <a:pt x="801" y="996"/>
                    </a:lnTo>
                    <a:lnTo>
                      <a:pt x="801" y="996"/>
                    </a:lnTo>
                    <a:lnTo>
                      <a:pt x="799" y="995"/>
                    </a:lnTo>
                    <a:lnTo>
                      <a:pt x="799" y="995"/>
                    </a:lnTo>
                    <a:lnTo>
                      <a:pt x="799" y="995"/>
                    </a:lnTo>
                    <a:lnTo>
                      <a:pt x="799" y="996"/>
                    </a:lnTo>
                    <a:lnTo>
                      <a:pt x="799" y="996"/>
                    </a:lnTo>
                    <a:lnTo>
                      <a:pt x="799" y="995"/>
                    </a:lnTo>
                    <a:lnTo>
                      <a:pt x="797" y="995"/>
                    </a:lnTo>
                    <a:lnTo>
                      <a:pt x="797" y="995"/>
                    </a:lnTo>
                    <a:lnTo>
                      <a:pt x="797" y="995"/>
                    </a:lnTo>
                    <a:lnTo>
                      <a:pt x="797" y="995"/>
                    </a:lnTo>
                    <a:lnTo>
                      <a:pt x="797" y="995"/>
                    </a:lnTo>
                    <a:lnTo>
                      <a:pt x="797" y="995"/>
                    </a:lnTo>
                    <a:lnTo>
                      <a:pt x="797" y="995"/>
                    </a:lnTo>
                    <a:lnTo>
                      <a:pt x="796" y="993"/>
                    </a:lnTo>
                    <a:lnTo>
                      <a:pt x="796" y="993"/>
                    </a:lnTo>
                    <a:lnTo>
                      <a:pt x="796" y="993"/>
                    </a:lnTo>
                    <a:lnTo>
                      <a:pt x="796" y="993"/>
                    </a:lnTo>
                    <a:lnTo>
                      <a:pt x="796" y="993"/>
                    </a:lnTo>
                    <a:lnTo>
                      <a:pt x="796" y="993"/>
                    </a:lnTo>
                    <a:lnTo>
                      <a:pt x="794" y="993"/>
                    </a:lnTo>
                    <a:lnTo>
                      <a:pt x="794" y="993"/>
                    </a:lnTo>
                    <a:lnTo>
                      <a:pt x="794" y="991"/>
                    </a:lnTo>
                    <a:lnTo>
                      <a:pt x="794" y="991"/>
                    </a:lnTo>
                    <a:lnTo>
                      <a:pt x="794" y="991"/>
                    </a:lnTo>
                    <a:lnTo>
                      <a:pt x="794" y="991"/>
                    </a:lnTo>
                    <a:lnTo>
                      <a:pt x="792" y="991"/>
                    </a:lnTo>
                    <a:lnTo>
                      <a:pt x="792" y="991"/>
                    </a:lnTo>
                    <a:lnTo>
                      <a:pt x="792" y="991"/>
                    </a:lnTo>
                    <a:lnTo>
                      <a:pt x="792" y="991"/>
                    </a:lnTo>
                    <a:lnTo>
                      <a:pt x="790" y="991"/>
                    </a:lnTo>
                    <a:lnTo>
                      <a:pt x="790" y="991"/>
                    </a:lnTo>
                    <a:lnTo>
                      <a:pt x="790" y="991"/>
                    </a:lnTo>
                    <a:lnTo>
                      <a:pt x="790" y="991"/>
                    </a:lnTo>
                    <a:lnTo>
                      <a:pt x="790" y="989"/>
                    </a:lnTo>
                    <a:lnTo>
                      <a:pt x="790" y="989"/>
                    </a:lnTo>
                    <a:lnTo>
                      <a:pt x="790" y="989"/>
                    </a:lnTo>
                    <a:lnTo>
                      <a:pt x="790" y="989"/>
                    </a:lnTo>
                    <a:lnTo>
                      <a:pt x="790" y="989"/>
                    </a:lnTo>
                    <a:lnTo>
                      <a:pt x="790" y="989"/>
                    </a:lnTo>
                    <a:lnTo>
                      <a:pt x="790" y="989"/>
                    </a:lnTo>
                    <a:lnTo>
                      <a:pt x="790" y="989"/>
                    </a:lnTo>
                    <a:lnTo>
                      <a:pt x="790" y="989"/>
                    </a:lnTo>
                    <a:lnTo>
                      <a:pt x="788" y="989"/>
                    </a:lnTo>
                    <a:lnTo>
                      <a:pt x="788" y="989"/>
                    </a:lnTo>
                    <a:lnTo>
                      <a:pt x="788" y="989"/>
                    </a:lnTo>
                    <a:lnTo>
                      <a:pt x="788" y="989"/>
                    </a:lnTo>
                    <a:lnTo>
                      <a:pt x="788" y="989"/>
                    </a:lnTo>
                    <a:lnTo>
                      <a:pt x="788" y="989"/>
                    </a:lnTo>
                    <a:lnTo>
                      <a:pt x="788" y="989"/>
                    </a:lnTo>
                    <a:lnTo>
                      <a:pt x="788" y="987"/>
                    </a:lnTo>
                    <a:lnTo>
                      <a:pt x="788" y="987"/>
                    </a:lnTo>
                    <a:lnTo>
                      <a:pt x="788" y="987"/>
                    </a:lnTo>
                    <a:lnTo>
                      <a:pt x="787" y="987"/>
                    </a:lnTo>
                    <a:lnTo>
                      <a:pt x="787" y="987"/>
                    </a:lnTo>
                    <a:lnTo>
                      <a:pt x="787" y="987"/>
                    </a:lnTo>
                    <a:lnTo>
                      <a:pt x="787" y="987"/>
                    </a:lnTo>
                    <a:lnTo>
                      <a:pt x="787" y="987"/>
                    </a:lnTo>
                    <a:lnTo>
                      <a:pt x="787" y="987"/>
                    </a:lnTo>
                    <a:lnTo>
                      <a:pt x="787" y="987"/>
                    </a:lnTo>
                    <a:lnTo>
                      <a:pt x="785" y="987"/>
                    </a:lnTo>
                    <a:lnTo>
                      <a:pt x="785" y="987"/>
                    </a:lnTo>
                    <a:lnTo>
                      <a:pt x="785" y="987"/>
                    </a:lnTo>
                    <a:lnTo>
                      <a:pt x="785" y="987"/>
                    </a:lnTo>
                    <a:lnTo>
                      <a:pt x="785" y="987"/>
                    </a:lnTo>
                    <a:lnTo>
                      <a:pt x="785" y="987"/>
                    </a:lnTo>
                    <a:lnTo>
                      <a:pt x="785" y="987"/>
                    </a:lnTo>
                    <a:lnTo>
                      <a:pt x="785" y="987"/>
                    </a:lnTo>
                    <a:lnTo>
                      <a:pt x="785" y="987"/>
                    </a:lnTo>
                    <a:lnTo>
                      <a:pt x="783" y="987"/>
                    </a:lnTo>
                    <a:lnTo>
                      <a:pt x="783" y="987"/>
                    </a:lnTo>
                    <a:lnTo>
                      <a:pt x="783" y="987"/>
                    </a:lnTo>
                    <a:lnTo>
                      <a:pt x="783" y="985"/>
                    </a:lnTo>
                    <a:lnTo>
                      <a:pt x="781" y="985"/>
                    </a:lnTo>
                    <a:lnTo>
                      <a:pt x="781" y="985"/>
                    </a:lnTo>
                    <a:lnTo>
                      <a:pt x="781" y="985"/>
                    </a:lnTo>
                    <a:lnTo>
                      <a:pt x="781" y="985"/>
                    </a:lnTo>
                    <a:lnTo>
                      <a:pt x="781" y="985"/>
                    </a:lnTo>
                    <a:lnTo>
                      <a:pt x="781" y="987"/>
                    </a:lnTo>
                    <a:lnTo>
                      <a:pt x="779" y="987"/>
                    </a:lnTo>
                    <a:lnTo>
                      <a:pt x="779" y="987"/>
                    </a:lnTo>
                    <a:lnTo>
                      <a:pt x="779" y="987"/>
                    </a:lnTo>
                    <a:lnTo>
                      <a:pt x="779" y="987"/>
                    </a:lnTo>
                    <a:lnTo>
                      <a:pt x="779" y="987"/>
                    </a:lnTo>
                    <a:lnTo>
                      <a:pt x="778" y="987"/>
                    </a:lnTo>
                    <a:lnTo>
                      <a:pt x="778" y="987"/>
                    </a:lnTo>
                    <a:lnTo>
                      <a:pt x="778" y="987"/>
                    </a:lnTo>
                    <a:lnTo>
                      <a:pt x="778" y="985"/>
                    </a:lnTo>
                    <a:lnTo>
                      <a:pt x="778" y="985"/>
                    </a:lnTo>
                    <a:lnTo>
                      <a:pt x="778" y="985"/>
                    </a:lnTo>
                    <a:lnTo>
                      <a:pt x="778" y="985"/>
                    </a:lnTo>
                    <a:lnTo>
                      <a:pt x="778" y="985"/>
                    </a:lnTo>
                    <a:lnTo>
                      <a:pt x="778" y="985"/>
                    </a:lnTo>
                    <a:lnTo>
                      <a:pt x="778" y="985"/>
                    </a:lnTo>
                    <a:lnTo>
                      <a:pt x="776" y="985"/>
                    </a:lnTo>
                    <a:lnTo>
                      <a:pt x="776" y="985"/>
                    </a:lnTo>
                    <a:lnTo>
                      <a:pt x="776" y="985"/>
                    </a:lnTo>
                    <a:lnTo>
                      <a:pt x="776" y="985"/>
                    </a:lnTo>
                    <a:lnTo>
                      <a:pt x="776" y="985"/>
                    </a:lnTo>
                    <a:lnTo>
                      <a:pt x="776" y="985"/>
                    </a:lnTo>
                    <a:lnTo>
                      <a:pt x="774" y="985"/>
                    </a:lnTo>
                    <a:lnTo>
                      <a:pt x="774" y="985"/>
                    </a:lnTo>
                    <a:lnTo>
                      <a:pt x="774" y="985"/>
                    </a:lnTo>
                    <a:lnTo>
                      <a:pt x="774" y="984"/>
                    </a:lnTo>
                    <a:lnTo>
                      <a:pt x="774" y="984"/>
                    </a:lnTo>
                    <a:lnTo>
                      <a:pt x="774" y="984"/>
                    </a:lnTo>
                    <a:lnTo>
                      <a:pt x="774" y="982"/>
                    </a:lnTo>
                    <a:lnTo>
                      <a:pt x="772" y="982"/>
                    </a:lnTo>
                    <a:lnTo>
                      <a:pt x="772" y="982"/>
                    </a:lnTo>
                    <a:lnTo>
                      <a:pt x="772" y="982"/>
                    </a:lnTo>
                    <a:lnTo>
                      <a:pt x="772" y="982"/>
                    </a:lnTo>
                    <a:lnTo>
                      <a:pt x="772" y="982"/>
                    </a:lnTo>
                    <a:lnTo>
                      <a:pt x="772" y="982"/>
                    </a:lnTo>
                    <a:lnTo>
                      <a:pt x="772" y="982"/>
                    </a:lnTo>
                    <a:lnTo>
                      <a:pt x="772" y="982"/>
                    </a:lnTo>
                    <a:lnTo>
                      <a:pt x="772" y="982"/>
                    </a:lnTo>
                    <a:lnTo>
                      <a:pt x="770" y="982"/>
                    </a:lnTo>
                    <a:lnTo>
                      <a:pt x="770" y="982"/>
                    </a:lnTo>
                    <a:lnTo>
                      <a:pt x="770" y="982"/>
                    </a:lnTo>
                    <a:lnTo>
                      <a:pt x="770" y="982"/>
                    </a:lnTo>
                    <a:lnTo>
                      <a:pt x="769" y="982"/>
                    </a:lnTo>
                    <a:lnTo>
                      <a:pt x="769" y="982"/>
                    </a:lnTo>
                    <a:lnTo>
                      <a:pt x="769" y="982"/>
                    </a:lnTo>
                    <a:lnTo>
                      <a:pt x="769" y="982"/>
                    </a:lnTo>
                    <a:lnTo>
                      <a:pt x="769" y="982"/>
                    </a:lnTo>
                    <a:lnTo>
                      <a:pt x="769" y="980"/>
                    </a:lnTo>
                    <a:lnTo>
                      <a:pt x="769" y="980"/>
                    </a:lnTo>
                    <a:lnTo>
                      <a:pt x="769" y="980"/>
                    </a:lnTo>
                    <a:lnTo>
                      <a:pt x="769" y="980"/>
                    </a:lnTo>
                    <a:lnTo>
                      <a:pt x="769" y="980"/>
                    </a:lnTo>
                    <a:lnTo>
                      <a:pt x="767" y="980"/>
                    </a:lnTo>
                    <a:lnTo>
                      <a:pt x="767" y="980"/>
                    </a:lnTo>
                    <a:lnTo>
                      <a:pt x="767" y="980"/>
                    </a:lnTo>
                    <a:lnTo>
                      <a:pt x="767" y="980"/>
                    </a:lnTo>
                    <a:lnTo>
                      <a:pt x="767" y="980"/>
                    </a:lnTo>
                    <a:lnTo>
                      <a:pt x="765" y="980"/>
                    </a:lnTo>
                    <a:lnTo>
                      <a:pt x="765" y="978"/>
                    </a:lnTo>
                    <a:lnTo>
                      <a:pt x="765" y="978"/>
                    </a:lnTo>
                    <a:lnTo>
                      <a:pt x="763" y="978"/>
                    </a:lnTo>
                    <a:lnTo>
                      <a:pt x="763" y="978"/>
                    </a:lnTo>
                    <a:lnTo>
                      <a:pt x="763" y="978"/>
                    </a:lnTo>
                    <a:lnTo>
                      <a:pt x="763" y="978"/>
                    </a:lnTo>
                    <a:lnTo>
                      <a:pt x="763" y="978"/>
                    </a:lnTo>
                    <a:lnTo>
                      <a:pt x="763" y="978"/>
                    </a:lnTo>
                    <a:lnTo>
                      <a:pt x="763" y="978"/>
                    </a:lnTo>
                    <a:lnTo>
                      <a:pt x="761" y="978"/>
                    </a:lnTo>
                    <a:lnTo>
                      <a:pt x="761" y="978"/>
                    </a:lnTo>
                    <a:lnTo>
                      <a:pt x="761" y="978"/>
                    </a:lnTo>
                    <a:lnTo>
                      <a:pt x="761" y="978"/>
                    </a:lnTo>
                    <a:lnTo>
                      <a:pt x="761" y="978"/>
                    </a:lnTo>
                    <a:lnTo>
                      <a:pt x="759" y="978"/>
                    </a:lnTo>
                    <a:lnTo>
                      <a:pt x="759" y="978"/>
                    </a:lnTo>
                    <a:lnTo>
                      <a:pt x="759" y="978"/>
                    </a:lnTo>
                    <a:lnTo>
                      <a:pt x="759" y="978"/>
                    </a:lnTo>
                    <a:lnTo>
                      <a:pt x="758" y="976"/>
                    </a:lnTo>
                    <a:lnTo>
                      <a:pt x="759" y="976"/>
                    </a:lnTo>
                    <a:lnTo>
                      <a:pt x="759" y="976"/>
                    </a:lnTo>
                    <a:lnTo>
                      <a:pt x="759" y="976"/>
                    </a:lnTo>
                    <a:lnTo>
                      <a:pt x="759" y="976"/>
                    </a:lnTo>
                    <a:lnTo>
                      <a:pt x="758" y="975"/>
                    </a:lnTo>
                    <a:lnTo>
                      <a:pt x="758" y="975"/>
                    </a:lnTo>
                    <a:lnTo>
                      <a:pt x="758" y="975"/>
                    </a:lnTo>
                    <a:lnTo>
                      <a:pt x="758" y="975"/>
                    </a:lnTo>
                    <a:lnTo>
                      <a:pt x="758" y="975"/>
                    </a:lnTo>
                    <a:lnTo>
                      <a:pt x="756" y="975"/>
                    </a:lnTo>
                    <a:lnTo>
                      <a:pt x="756" y="976"/>
                    </a:lnTo>
                    <a:lnTo>
                      <a:pt x="756" y="975"/>
                    </a:lnTo>
                    <a:lnTo>
                      <a:pt x="754" y="976"/>
                    </a:lnTo>
                    <a:lnTo>
                      <a:pt x="754" y="976"/>
                    </a:lnTo>
                    <a:lnTo>
                      <a:pt x="754" y="976"/>
                    </a:lnTo>
                    <a:lnTo>
                      <a:pt x="754" y="976"/>
                    </a:lnTo>
                    <a:lnTo>
                      <a:pt x="752" y="976"/>
                    </a:lnTo>
                    <a:lnTo>
                      <a:pt x="752" y="976"/>
                    </a:lnTo>
                    <a:lnTo>
                      <a:pt x="752" y="976"/>
                    </a:lnTo>
                    <a:lnTo>
                      <a:pt x="752" y="978"/>
                    </a:lnTo>
                    <a:lnTo>
                      <a:pt x="752" y="978"/>
                    </a:lnTo>
                    <a:lnTo>
                      <a:pt x="752" y="978"/>
                    </a:lnTo>
                    <a:lnTo>
                      <a:pt x="752" y="978"/>
                    </a:lnTo>
                    <a:lnTo>
                      <a:pt x="754" y="978"/>
                    </a:lnTo>
                    <a:lnTo>
                      <a:pt x="754" y="978"/>
                    </a:lnTo>
                    <a:lnTo>
                      <a:pt x="754" y="978"/>
                    </a:lnTo>
                    <a:lnTo>
                      <a:pt x="754" y="978"/>
                    </a:lnTo>
                    <a:lnTo>
                      <a:pt x="752" y="980"/>
                    </a:lnTo>
                    <a:lnTo>
                      <a:pt x="752" y="980"/>
                    </a:lnTo>
                    <a:lnTo>
                      <a:pt x="752" y="980"/>
                    </a:lnTo>
                    <a:lnTo>
                      <a:pt x="750" y="980"/>
                    </a:lnTo>
                    <a:lnTo>
                      <a:pt x="750" y="980"/>
                    </a:lnTo>
                    <a:lnTo>
                      <a:pt x="750" y="980"/>
                    </a:lnTo>
                    <a:lnTo>
                      <a:pt x="750" y="980"/>
                    </a:lnTo>
                    <a:lnTo>
                      <a:pt x="749" y="980"/>
                    </a:lnTo>
                    <a:lnTo>
                      <a:pt x="749" y="980"/>
                    </a:lnTo>
                    <a:lnTo>
                      <a:pt x="749" y="980"/>
                    </a:lnTo>
                    <a:lnTo>
                      <a:pt x="749" y="980"/>
                    </a:lnTo>
                    <a:lnTo>
                      <a:pt x="749" y="980"/>
                    </a:lnTo>
                    <a:lnTo>
                      <a:pt x="749" y="980"/>
                    </a:lnTo>
                    <a:lnTo>
                      <a:pt x="747" y="980"/>
                    </a:lnTo>
                    <a:lnTo>
                      <a:pt x="747" y="980"/>
                    </a:lnTo>
                    <a:lnTo>
                      <a:pt x="747" y="980"/>
                    </a:lnTo>
                    <a:lnTo>
                      <a:pt x="747" y="980"/>
                    </a:lnTo>
                    <a:lnTo>
                      <a:pt x="747" y="980"/>
                    </a:lnTo>
                    <a:lnTo>
                      <a:pt x="747" y="980"/>
                    </a:lnTo>
                    <a:lnTo>
                      <a:pt x="747" y="980"/>
                    </a:lnTo>
                    <a:lnTo>
                      <a:pt x="745" y="980"/>
                    </a:lnTo>
                    <a:lnTo>
                      <a:pt x="745" y="982"/>
                    </a:lnTo>
                    <a:lnTo>
                      <a:pt x="745" y="982"/>
                    </a:lnTo>
                    <a:lnTo>
                      <a:pt x="745" y="982"/>
                    </a:lnTo>
                    <a:lnTo>
                      <a:pt x="745" y="982"/>
                    </a:lnTo>
                    <a:lnTo>
                      <a:pt x="743" y="982"/>
                    </a:lnTo>
                    <a:lnTo>
                      <a:pt x="743" y="982"/>
                    </a:lnTo>
                    <a:lnTo>
                      <a:pt x="743" y="982"/>
                    </a:lnTo>
                    <a:lnTo>
                      <a:pt x="743" y="982"/>
                    </a:lnTo>
                    <a:lnTo>
                      <a:pt x="743" y="982"/>
                    </a:lnTo>
                    <a:lnTo>
                      <a:pt x="741" y="982"/>
                    </a:lnTo>
                    <a:lnTo>
                      <a:pt x="741" y="982"/>
                    </a:lnTo>
                    <a:lnTo>
                      <a:pt x="741" y="982"/>
                    </a:lnTo>
                    <a:lnTo>
                      <a:pt x="741" y="982"/>
                    </a:lnTo>
                    <a:lnTo>
                      <a:pt x="741" y="984"/>
                    </a:lnTo>
                    <a:lnTo>
                      <a:pt x="741" y="984"/>
                    </a:lnTo>
                    <a:lnTo>
                      <a:pt x="741" y="984"/>
                    </a:lnTo>
                    <a:lnTo>
                      <a:pt x="741" y="984"/>
                    </a:lnTo>
                    <a:lnTo>
                      <a:pt x="741" y="985"/>
                    </a:lnTo>
                    <a:lnTo>
                      <a:pt x="741" y="985"/>
                    </a:lnTo>
                    <a:lnTo>
                      <a:pt x="741" y="985"/>
                    </a:lnTo>
                    <a:lnTo>
                      <a:pt x="741" y="985"/>
                    </a:lnTo>
                    <a:lnTo>
                      <a:pt x="740" y="985"/>
                    </a:lnTo>
                    <a:lnTo>
                      <a:pt x="740" y="985"/>
                    </a:lnTo>
                    <a:lnTo>
                      <a:pt x="740" y="985"/>
                    </a:lnTo>
                    <a:lnTo>
                      <a:pt x="740" y="985"/>
                    </a:lnTo>
                    <a:lnTo>
                      <a:pt x="740" y="985"/>
                    </a:lnTo>
                    <a:lnTo>
                      <a:pt x="738" y="985"/>
                    </a:lnTo>
                    <a:lnTo>
                      <a:pt x="738" y="985"/>
                    </a:lnTo>
                    <a:lnTo>
                      <a:pt x="738" y="985"/>
                    </a:lnTo>
                    <a:lnTo>
                      <a:pt x="736" y="985"/>
                    </a:lnTo>
                    <a:lnTo>
                      <a:pt x="736" y="985"/>
                    </a:lnTo>
                    <a:lnTo>
                      <a:pt x="736" y="987"/>
                    </a:lnTo>
                    <a:lnTo>
                      <a:pt x="736" y="987"/>
                    </a:lnTo>
                    <a:lnTo>
                      <a:pt x="736" y="987"/>
                    </a:lnTo>
                    <a:lnTo>
                      <a:pt x="734" y="987"/>
                    </a:lnTo>
                    <a:lnTo>
                      <a:pt x="734" y="987"/>
                    </a:lnTo>
                    <a:lnTo>
                      <a:pt x="734" y="987"/>
                    </a:lnTo>
                    <a:lnTo>
                      <a:pt x="734" y="989"/>
                    </a:lnTo>
                    <a:lnTo>
                      <a:pt x="734" y="989"/>
                    </a:lnTo>
                    <a:lnTo>
                      <a:pt x="734" y="989"/>
                    </a:lnTo>
                    <a:lnTo>
                      <a:pt x="734" y="989"/>
                    </a:lnTo>
                    <a:lnTo>
                      <a:pt x="734" y="989"/>
                    </a:lnTo>
                    <a:lnTo>
                      <a:pt x="734" y="989"/>
                    </a:lnTo>
                    <a:lnTo>
                      <a:pt x="734" y="989"/>
                    </a:lnTo>
                    <a:lnTo>
                      <a:pt x="734" y="989"/>
                    </a:lnTo>
                    <a:lnTo>
                      <a:pt x="734" y="991"/>
                    </a:lnTo>
                    <a:lnTo>
                      <a:pt x="734" y="991"/>
                    </a:lnTo>
                    <a:lnTo>
                      <a:pt x="734" y="991"/>
                    </a:lnTo>
                    <a:lnTo>
                      <a:pt x="734" y="991"/>
                    </a:lnTo>
                    <a:lnTo>
                      <a:pt x="734" y="991"/>
                    </a:lnTo>
                    <a:lnTo>
                      <a:pt x="734" y="991"/>
                    </a:lnTo>
                    <a:lnTo>
                      <a:pt x="732" y="991"/>
                    </a:lnTo>
                    <a:lnTo>
                      <a:pt x="732" y="993"/>
                    </a:lnTo>
                    <a:lnTo>
                      <a:pt x="732" y="993"/>
                    </a:lnTo>
                    <a:lnTo>
                      <a:pt x="732" y="993"/>
                    </a:lnTo>
                    <a:lnTo>
                      <a:pt x="731" y="993"/>
                    </a:lnTo>
                    <a:lnTo>
                      <a:pt x="731" y="993"/>
                    </a:lnTo>
                    <a:lnTo>
                      <a:pt x="731" y="993"/>
                    </a:lnTo>
                    <a:lnTo>
                      <a:pt x="731" y="993"/>
                    </a:lnTo>
                    <a:lnTo>
                      <a:pt x="731" y="993"/>
                    </a:lnTo>
                    <a:lnTo>
                      <a:pt x="731" y="993"/>
                    </a:lnTo>
                    <a:lnTo>
                      <a:pt x="729" y="993"/>
                    </a:lnTo>
                    <a:lnTo>
                      <a:pt x="729" y="993"/>
                    </a:lnTo>
                    <a:lnTo>
                      <a:pt x="729" y="993"/>
                    </a:lnTo>
                    <a:lnTo>
                      <a:pt x="727" y="993"/>
                    </a:lnTo>
                    <a:lnTo>
                      <a:pt x="727" y="995"/>
                    </a:lnTo>
                    <a:lnTo>
                      <a:pt x="727" y="995"/>
                    </a:lnTo>
                    <a:lnTo>
                      <a:pt x="727" y="995"/>
                    </a:lnTo>
                    <a:lnTo>
                      <a:pt x="727" y="995"/>
                    </a:lnTo>
                    <a:lnTo>
                      <a:pt x="727" y="995"/>
                    </a:lnTo>
                    <a:lnTo>
                      <a:pt x="725" y="995"/>
                    </a:lnTo>
                    <a:lnTo>
                      <a:pt x="725" y="995"/>
                    </a:lnTo>
                    <a:lnTo>
                      <a:pt x="725" y="995"/>
                    </a:lnTo>
                    <a:lnTo>
                      <a:pt x="725" y="995"/>
                    </a:lnTo>
                    <a:lnTo>
                      <a:pt x="725" y="996"/>
                    </a:lnTo>
                    <a:lnTo>
                      <a:pt x="723" y="996"/>
                    </a:lnTo>
                    <a:lnTo>
                      <a:pt x="723" y="996"/>
                    </a:lnTo>
                    <a:lnTo>
                      <a:pt x="723" y="996"/>
                    </a:lnTo>
                    <a:lnTo>
                      <a:pt x="723" y="996"/>
                    </a:lnTo>
                    <a:lnTo>
                      <a:pt x="723" y="996"/>
                    </a:lnTo>
                    <a:lnTo>
                      <a:pt x="723" y="996"/>
                    </a:lnTo>
                    <a:lnTo>
                      <a:pt x="723" y="996"/>
                    </a:lnTo>
                    <a:lnTo>
                      <a:pt x="721" y="998"/>
                    </a:lnTo>
                    <a:lnTo>
                      <a:pt x="721" y="998"/>
                    </a:lnTo>
                    <a:lnTo>
                      <a:pt x="721" y="998"/>
                    </a:lnTo>
                    <a:lnTo>
                      <a:pt x="721" y="998"/>
                    </a:lnTo>
                    <a:lnTo>
                      <a:pt x="720" y="998"/>
                    </a:lnTo>
                    <a:lnTo>
                      <a:pt x="720" y="998"/>
                    </a:lnTo>
                    <a:lnTo>
                      <a:pt x="720" y="1000"/>
                    </a:lnTo>
                    <a:lnTo>
                      <a:pt x="720" y="1000"/>
                    </a:lnTo>
                    <a:lnTo>
                      <a:pt x="718" y="1000"/>
                    </a:lnTo>
                    <a:lnTo>
                      <a:pt x="718" y="1000"/>
                    </a:lnTo>
                    <a:lnTo>
                      <a:pt x="716" y="1000"/>
                    </a:lnTo>
                    <a:lnTo>
                      <a:pt x="716" y="1002"/>
                    </a:lnTo>
                    <a:lnTo>
                      <a:pt x="714" y="1002"/>
                    </a:lnTo>
                    <a:lnTo>
                      <a:pt x="714" y="1002"/>
                    </a:lnTo>
                    <a:lnTo>
                      <a:pt x="714" y="1002"/>
                    </a:lnTo>
                    <a:lnTo>
                      <a:pt x="712" y="1002"/>
                    </a:lnTo>
                    <a:lnTo>
                      <a:pt x="712" y="1002"/>
                    </a:lnTo>
                    <a:lnTo>
                      <a:pt x="712" y="1002"/>
                    </a:lnTo>
                    <a:lnTo>
                      <a:pt x="712" y="1002"/>
                    </a:lnTo>
                    <a:lnTo>
                      <a:pt x="711" y="1002"/>
                    </a:lnTo>
                    <a:lnTo>
                      <a:pt x="707" y="1002"/>
                    </a:lnTo>
                    <a:lnTo>
                      <a:pt x="707" y="1002"/>
                    </a:lnTo>
                    <a:lnTo>
                      <a:pt x="703" y="1002"/>
                    </a:lnTo>
                    <a:lnTo>
                      <a:pt x="703" y="1002"/>
                    </a:lnTo>
                    <a:lnTo>
                      <a:pt x="703" y="1002"/>
                    </a:lnTo>
                    <a:lnTo>
                      <a:pt x="703" y="1002"/>
                    </a:lnTo>
                    <a:lnTo>
                      <a:pt x="703" y="1002"/>
                    </a:lnTo>
                    <a:lnTo>
                      <a:pt x="703" y="1002"/>
                    </a:lnTo>
                    <a:lnTo>
                      <a:pt x="702" y="1002"/>
                    </a:lnTo>
                    <a:lnTo>
                      <a:pt x="702" y="1002"/>
                    </a:lnTo>
                    <a:lnTo>
                      <a:pt x="700" y="1002"/>
                    </a:lnTo>
                    <a:lnTo>
                      <a:pt x="698" y="1002"/>
                    </a:lnTo>
                    <a:lnTo>
                      <a:pt x="698" y="1002"/>
                    </a:lnTo>
                    <a:lnTo>
                      <a:pt x="698" y="1002"/>
                    </a:lnTo>
                    <a:lnTo>
                      <a:pt x="698" y="1002"/>
                    </a:lnTo>
                    <a:lnTo>
                      <a:pt x="696" y="1002"/>
                    </a:lnTo>
                    <a:lnTo>
                      <a:pt x="696" y="1002"/>
                    </a:lnTo>
                    <a:lnTo>
                      <a:pt x="694" y="1002"/>
                    </a:lnTo>
                    <a:lnTo>
                      <a:pt x="694" y="1002"/>
                    </a:lnTo>
                    <a:lnTo>
                      <a:pt x="693" y="1002"/>
                    </a:lnTo>
                    <a:lnTo>
                      <a:pt x="693" y="1002"/>
                    </a:lnTo>
                    <a:lnTo>
                      <a:pt x="693" y="1002"/>
                    </a:lnTo>
                    <a:lnTo>
                      <a:pt x="693" y="1004"/>
                    </a:lnTo>
                    <a:lnTo>
                      <a:pt x="691" y="1004"/>
                    </a:lnTo>
                    <a:lnTo>
                      <a:pt x="691" y="1004"/>
                    </a:lnTo>
                    <a:lnTo>
                      <a:pt x="691" y="1004"/>
                    </a:lnTo>
                    <a:lnTo>
                      <a:pt x="689" y="1004"/>
                    </a:lnTo>
                    <a:lnTo>
                      <a:pt x="689" y="1004"/>
                    </a:lnTo>
                    <a:lnTo>
                      <a:pt x="689" y="1005"/>
                    </a:lnTo>
                    <a:lnTo>
                      <a:pt x="689" y="1005"/>
                    </a:lnTo>
                    <a:lnTo>
                      <a:pt x="689" y="1005"/>
                    </a:lnTo>
                    <a:lnTo>
                      <a:pt x="689" y="1005"/>
                    </a:lnTo>
                    <a:lnTo>
                      <a:pt x="687" y="1005"/>
                    </a:lnTo>
                    <a:lnTo>
                      <a:pt x="687" y="1005"/>
                    </a:lnTo>
                    <a:lnTo>
                      <a:pt x="687" y="1005"/>
                    </a:lnTo>
                    <a:lnTo>
                      <a:pt x="687" y="1005"/>
                    </a:lnTo>
                    <a:lnTo>
                      <a:pt x="685" y="1007"/>
                    </a:lnTo>
                    <a:lnTo>
                      <a:pt x="685" y="1007"/>
                    </a:lnTo>
                    <a:lnTo>
                      <a:pt x="685" y="1007"/>
                    </a:lnTo>
                    <a:lnTo>
                      <a:pt x="684" y="1007"/>
                    </a:lnTo>
                    <a:lnTo>
                      <a:pt x="684" y="1007"/>
                    </a:lnTo>
                    <a:lnTo>
                      <a:pt x="684" y="1007"/>
                    </a:lnTo>
                    <a:lnTo>
                      <a:pt x="684" y="1009"/>
                    </a:lnTo>
                    <a:lnTo>
                      <a:pt x="684" y="1009"/>
                    </a:lnTo>
                    <a:lnTo>
                      <a:pt x="684" y="1009"/>
                    </a:lnTo>
                    <a:lnTo>
                      <a:pt x="684" y="1011"/>
                    </a:lnTo>
                    <a:lnTo>
                      <a:pt x="682" y="1011"/>
                    </a:lnTo>
                    <a:lnTo>
                      <a:pt x="682" y="1009"/>
                    </a:lnTo>
                    <a:lnTo>
                      <a:pt x="682" y="1009"/>
                    </a:lnTo>
                    <a:lnTo>
                      <a:pt x="680" y="1009"/>
                    </a:lnTo>
                    <a:lnTo>
                      <a:pt x="680" y="1009"/>
                    </a:lnTo>
                    <a:lnTo>
                      <a:pt x="678" y="1009"/>
                    </a:lnTo>
                    <a:lnTo>
                      <a:pt x="678" y="1009"/>
                    </a:lnTo>
                    <a:lnTo>
                      <a:pt x="678" y="1009"/>
                    </a:lnTo>
                    <a:lnTo>
                      <a:pt x="678" y="1011"/>
                    </a:lnTo>
                    <a:lnTo>
                      <a:pt x="678" y="1011"/>
                    </a:lnTo>
                    <a:lnTo>
                      <a:pt x="676" y="1011"/>
                    </a:lnTo>
                    <a:lnTo>
                      <a:pt x="676" y="1011"/>
                    </a:lnTo>
                    <a:lnTo>
                      <a:pt x="676" y="1011"/>
                    </a:lnTo>
                    <a:lnTo>
                      <a:pt x="674" y="1011"/>
                    </a:lnTo>
                    <a:lnTo>
                      <a:pt x="674" y="1013"/>
                    </a:lnTo>
                    <a:lnTo>
                      <a:pt x="674" y="1013"/>
                    </a:lnTo>
                    <a:lnTo>
                      <a:pt x="674" y="1013"/>
                    </a:lnTo>
                    <a:lnTo>
                      <a:pt x="673" y="1013"/>
                    </a:lnTo>
                    <a:lnTo>
                      <a:pt x="673" y="1013"/>
                    </a:lnTo>
                    <a:lnTo>
                      <a:pt x="671" y="1013"/>
                    </a:lnTo>
                    <a:lnTo>
                      <a:pt x="671" y="1014"/>
                    </a:lnTo>
                    <a:lnTo>
                      <a:pt x="671" y="1014"/>
                    </a:lnTo>
                    <a:lnTo>
                      <a:pt x="671" y="1014"/>
                    </a:lnTo>
                    <a:lnTo>
                      <a:pt x="671" y="1014"/>
                    </a:lnTo>
                    <a:lnTo>
                      <a:pt x="671" y="1014"/>
                    </a:lnTo>
                    <a:lnTo>
                      <a:pt x="671" y="1014"/>
                    </a:lnTo>
                    <a:lnTo>
                      <a:pt x="671" y="1014"/>
                    </a:lnTo>
                    <a:lnTo>
                      <a:pt x="671" y="1014"/>
                    </a:lnTo>
                    <a:lnTo>
                      <a:pt x="669" y="1014"/>
                    </a:lnTo>
                    <a:lnTo>
                      <a:pt x="669" y="1016"/>
                    </a:lnTo>
                    <a:lnTo>
                      <a:pt x="669" y="1016"/>
                    </a:lnTo>
                    <a:lnTo>
                      <a:pt x="667" y="1014"/>
                    </a:lnTo>
                    <a:lnTo>
                      <a:pt x="667" y="1014"/>
                    </a:lnTo>
                    <a:lnTo>
                      <a:pt x="667" y="1014"/>
                    </a:lnTo>
                    <a:lnTo>
                      <a:pt x="665" y="1014"/>
                    </a:lnTo>
                    <a:lnTo>
                      <a:pt x="665" y="1014"/>
                    </a:lnTo>
                    <a:lnTo>
                      <a:pt x="665" y="1013"/>
                    </a:lnTo>
                    <a:lnTo>
                      <a:pt x="664" y="1011"/>
                    </a:lnTo>
                    <a:lnTo>
                      <a:pt x="664" y="1011"/>
                    </a:lnTo>
                    <a:lnTo>
                      <a:pt x="664" y="1011"/>
                    </a:lnTo>
                    <a:lnTo>
                      <a:pt x="664" y="1011"/>
                    </a:lnTo>
                    <a:lnTo>
                      <a:pt x="662" y="1009"/>
                    </a:lnTo>
                    <a:lnTo>
                      <a:pt x="662" y="1009"/>
                    </a:lnTo>
                    <a:lnTo>
                      <a:pt x="660" y="1009"/>
                    </a:lnTo>
                    <a:lnTo>
                      <a:pt x="660" y="1009"/>
                    </a:lnTo>
                    <a:lnTo>
                      <a:pt x="660" y="1009"/>
                    </a:lnTo>
                    <a:lnTo>
                      <a:pt x="658" y="1009"/>
                    </a:lnTo>
                    <a:lnTo>
                      <a:pt x="658" y="1009"/>
                    </a:lnTo>
                    <a:lnTo>
                      <a:pt x="656" y="1009"/>
                    </a:lnTo>
                    <a:lnTo>
                      <a:pt x="655" y="1009"/>
                    </a:lnTo>
                    <a:lnTo>
                      <a:pt x="655" y="1011"/>
                    </a:lnTo>
                    <a:lnTo>
                      <a:pt x="655" y="1011"/>
                    </a:lnTo>
                    <a:lnTo>
                      <a:pt x="653" y="1011"/>
                    </a:lnTo>
                    <a:lnTo>
                      <a:pt x="651" y="1011"/>
                    </a:lnTo>
                    <a:lnTo>
                      <a:pt x="651" y="1011"/>
                    </a:lnTo>
                    <a:lnTo>
                      <a:pt x="651" y="1011"/>
                    </a:lnTo>
                    <a:lnTo>
                      <a:pt x="651" y="1011"/>
                    </a:lnTo>
                    <a:lnTo>
                      <a:pt x="649" y="1011"/>
                    </a:lnTo>
                    <a:lnTo>
                      <a:pt x="651" y="1011"/>
                    </a:lnTo>
                    <a:lnTo>
                      <a:pt x="649" y="1011"/>
                    </a:lnTo>
                    <a:lnTo>
                      <a:pt x="649" y="1011"/>
                    </a:lnTo>
                    <a:lnTo>
                      <a:pt x="649" y="1011"/>
                    </a:lnTo>
                    <a:lnTo>
                      <a:pt x="649" y="1011"/>
                    </a:lnTo>
                    <a:lnTo>
                      <a:pt x="647" y="1011"/>
                    </a:lnTo>
                    <a:lnTo>
                      <a:pt x="647" y="1013"/>
                    </a:lnTo>
                    <a:lnTo>
                      <a:pt x="647" y="1013"/>
                    </a:lnTo>
                    <a:lnTo>
                      <a:pt x="647" y="1013"/>
                    </a:lnTo>
                    <a:lnTo>
                      <a:pt x="646" y="1013"/>
                    </a:lnTo>
                    <a:lnTo>
                      <a:pt x="646" y="1013"/>
                    </a:lnTo>
                    <a:lnTo>
                      <a:pt x="646" y="1013"/>
                    </a:lnTo>
                    <a:lnTo>
                      <a:pt x="646" y="1013"/>
                    </a:lnTo>
                    <a:lnTo>
                      <a:pt x="646" y="1014"/>
                    </a:lnTo>
                    <a:lnTo>
                      <a:pt x="644" y="1014"/>
                    </a:lnTo>
                    <a:lnTo>
                      <a:pt x="644" y="1014"/>
                    </a:lnTo>
                    <a:lnTo>
                      <a:pt x="644" y="1014"/>
                    </a:lnTo>
                    <a:lnTo>
                      <a:pt x="644" y="1014"/>
                    </a:lnTo>
                    <a:lnTo>
                      <a:pt x="644" y="1014"/>
                    </a:lnTo>
                    <a:lnTo>
                      <a:pt x="644" y="1014"/>
                    </a:lnTo>
                    <a:lnTo>
                      <a:pt x="642" y="1014"/>
                    </a:lnTo>
                    <a:lnTo>
                      <a:pt x="642" y="1014"/>
                    </a:lnTo>
                    <a:lnTo>
                      <a:pt x="642" y="1016"/>
                    </a:lnTo>
                    <a:lnTo>
                      <a:pt x="640" y="1016"/>
                    </a:lnTo>
                    <a:lnTo>
                      <a:pt x="640" y="1016"/>
                    </a:lnTo>
                    <a:lnTo>
                      <a:pt x="640" y="1016"/>
                    </a:lnTo>
                    <a:lnTo>
                      <a:pt x="640" y="1016"/>
                    </a:lnTo>
                    <a:lnTo>
                      <a:pt x="640" y="1016"/>
                    </a:lnTo>
                    <a:lnTo>
                      <a:pt x="640" y="1016"/>
                    </a:lnTo>
                    <a:lnTo>
                      <a:pt x="640" y="1016"/>
                    </a:lnTo>
                    <a:lnTo>
                      <a:pt x="640" y="1016"/>
                    </a:lnTo>
                    <a:lnTo>
                      <a:pt x="640" y="1018"/>
                    </a:lnTo>
                    <a:lnTo>
                      <a:pt x="640" y="1018"/>
                    </a:lnTo>
                    <a:lnTo>
                      <a:pt x="640" y="1018"/>
                    </a:lnTo>
                    <a:lnTo>
                      <a:pt x="640" y="1018"/>
                    </a:lnTo>
                    <a:lnTo>
                      <a:pt x="638" y="1018"/>
                    </a:lnTo>
                    <a:lnTo>
                      <a:pt x="638" y="1020"/>
                    </a:lnTo>
                    <a:lnTo>
                      <a:pt x="638" y="1020"/>
                    </a:lnTo>
                    <a:lnTo>
                      <a:pt x="638" y="1020"/>
                    </a:lnTo>
                    <a:lnTo>
                      <a:pt x="638" y="1020"/>
                    </a:lnTo>
                    <a:lnTo>
                      <a:pt x="638" y="1020"/>
                    </a:lnTo>
                    <a:lnTo>
                      <a:pt x="636" y="1020"/>
                    </a:lnTo>
                    <a:lnTo>
                      <a:pt x="636" y="1020"/>
                    </a:lnTo>
                    <a:lnTo>
                      <a:pt x="635" y="1022"/>
                    </a:lnTo>
                    <a:lnTo>
                      <a:pt x="635" y="1022"/>
                    </a:lnTo>
                    <a:lnTo>
                      <a:pt x="633" y="1022"/>
                    </a:lnTo>
                    <a:lnTo>
                      <a:pt x="633" y="1022"/>
                    </a:lnTo>
                    <a:lnTo>
                      <a:pt x="633" y="1022"/>
                    </a:lnTo>
                    <a:lnTo>
                      <a:pt x="633" y="1022"/>
                    </a:lnTo>
                    <a:lnTo>
                      <a:pt x="633" y="1022"/>
                    </a:lnTo>
                    <a:lnTo>
                      <a:pt x="631" y="1022"/>
                    </a:lnTo>
                    <a:lnTo>
                      <a:pt x="631" y="1022"/>
                    </a:lnTo>
                    <a:lnTo>
                      <a:pt x="631" y="1023"/>
                    </a:lnTo>
                    <a:lnTo>
                      <a:pt x="629" y="1023"/>
                    </a:lnTo>
                    <a:lnTo>
                      <a:pt x="629" y="1023"/>
                    </a:lnTo>
                    <a:lnTo>
                      <a:pt x="629" y="1023"/>
                    </a:lnTo>
                    <a:lnTo>
                      <a:pt x="629" y="1023"/>
                    </a:lnTo>
                    <a:lnTo>
                      <a:pt x="627" y="1023"/>
                    </a:lnTo>
                    <a:lnTo>
                      <a:pt x="627" y="1025"/>
                    </a:lnTo>
                    <a:lnTo>
                      <a:pt x="627" y="1025"/>
                    </a:lnTo>
                    <a:lnTo>
                      <a:pt x="627" y="1025"/>
                    </a:lnTo>
                    <a:lnTo>
                      <a:pt x="627" y="1027"/>
                    </a:lnTo>
                    <a:lnTo>
                      <a:pt x="626" y="1027"/>
                    </a:lnTo>
                    <a:lnTo>
                      <a:pt x="626" y="1027"/>
                    </a:lnTo>
                    <a:lnTo>
                      <a:pt x="626" y="1027"/>
                    </a:lnTo>
                    <a:lnTo>
                      <a:pt x="626" y="1029"/>
                    </a:lnTo>
                    <a:lnTo>
                      <a:pt x="626" y="1029"/>
                    </a:lnTo>
                    <a:lnTo>
                      <a:pt x="626" y="1029"/>
                    </a:lnTo>
                    <a:lnTo>
                      <a:pt x="624" y="1029"/>
                    </a:lnTo>
                    <a:lnTo>
                      <a:pt x="624" y="1029"/>
                    </a:lnTo>
                    <a:lnTo>
                      <a:pt x="622" y="1031"/>
                    </a:lnTo>
                    <a:lnTo>
                      <a:pt x="622" y="1031"/>
                    </a:lnTo>
                    <a:lnTo>
                      <a:pt x="622" y="1031"/>
                    </a:lnTo>
                    <a:lnTo>
                      <a:pt x="622" y="1031"/>
                    </a:lnTo>
                    <a:lnTo>
                      <a:pt x="620" y="1033"/>
                    </a:lnTo>
                    <a:lnTo>
                      <a:pt x="620" y="1033"/>
                    </a:lnTo>
                    <a:lnTo>
                      <a:pt x="620" y="1034"/>
                    </a:lnTo>
                    <a:lnTo>
                      <a:pt x="620" y="1034"/>
                    </a:lnTo>
                    <a:lnTo>
                      <a:pt x="620" y="1034"/>
                    </a:lnTo>
                    <a:lnTo>
                      <a:pt x="618" y="1036"/>
                    </a:lnTo>
                    <a:lnTo>
                      <a:pt x="618" y="1036"/>
                    </a:lnTo>
                    <a:lnTo>
                      <a:pt x="618" y="1036"/>
                    </a:lnTo>
                    <a:lnTo>
                      <a:pt x="617" y="1038"/>
                    </a:lnTo>
                    <a:lnTo>
                      <a:pt x="617" y="1038"/>
                    </a:lnTo>
                    <a:lnTo>
                      <a:pt x="617" y="1038"/>
                    </a:lnTo>
                    <a:lnTo>
                      <a:pt x="617" y="1038"/>
                    </a:lnTo>
                    <a:lnTo>
                      <a:pt x="615" y="1040"/>
                    </a:lnTo>
                    <a:lnTo>
                      <a:pt x="615" y="1040"/>
                    </a:lnTo>
                    <a:lnTo>
                      <a:pt x="613" y="1040"/>
                    </a:lnTo>
                    <a:lnTo>
                      <a:pt x="613" y="1040"/>
                    </a:lnTo>
                    <a:lnTo>
                      <a:pt x="613" y="1040"/>
                    </a:lnTo>
                    <a:lnTo>
                      <a:pt x="613" y="1040"/>
                    </a:lnTo>
                    <a:lnTo>
                      <a:pt x="611" y="1040"/>
                    </a:lnTo>
                    <a:lnTo>
                      <a:pt x="609" y="1040"/>
                    </a:lnTo>
                    <a:lnTo>
                      <a:pt x="609" y="1040"/>
                    </a:lnTo>
                    <a:lnTo>
                      <a:pt x="608" y="1038"/>
                    </a:lnTo>
                    <a:lnTo>
                      <a:pt x="608" y="1038"/>
                    </a:lnTo>
                    <a:lnTo>
                      <a:pt x="608" y="1038"/>
                    </a:lnTo>
                    <a:lnTo>
                      <a:pt x="606" y="1038"/>
                    </a:lnTo>
                    <a:lnTo>
                      <a:pt x="606" y="1038"/>
                    </a:lnTo>
                    <a:lnTo>
                      <a:pt x="604" y="1038"/>
                    </a:lnTo>
                    <a:lnTo>
                      <a:pt x="604" y="1038"/>
                    </a:lnTo>
                    <a:lnTo>
                      <a:pt x="604" y="1036"/>
                    </a:lnTo>
                    <a:lnTo>
                      <a:pt x="604" y="1036"/>
                    </a:lnTo>
                    <a:lnTo>
                      <a:pt x="602" y="1036"/>
                    </a:lnTo>
                    <a:lnTo>
                      <a:pt x="602" y="1036"/>
                    </a:lnTo>
                    <a:lnTo>
                      <a:pt x="602" y="1036"/>
                    </a:lnTo>
                    <a:lnTo>
                      <a:pt x="600" y="1036"/>
                    </a:lnTo>
                    <a:lnTo>
                      <a:pt x="600" y="1036"/>
                    </a:lnTo>
                    <a:lnTo>
                      <a:pt x="600" y="1034"/>
                    </a:lnTo>
                    <a:lnTo>
                      <a:pt x="600" y="1034"/>
                    </a:lnTo>
                    <a:lnTo>
                      <a:pt x="600" y="1034"/>
                    </a:lnTo>
                    <a:lnTo>
                      <a:pt x="600" y="1033"/>
                    </a:lnTo>
                    <a:lnTo>
                      <a:pt x="599" y="1033"/>
                    </a:lnTo>
                    <a:lnTo>
                      <a:pt x="599" y="1033"/>
                    </a:lnTo>
                    <a:lnTo>
                      <a:pt x="599" y="1033"/>
                    </a:lnTo>
                    <a:lnTo>
                      <a:pt x="595" y="1033"/>
                    </a:lnTo>
                    <a:lnTo>
                      <a:pt x="595" y="1033"/>
                    </a:lnTo>
                    <a:lnTo>
                      <a:pt x="595" y="1033"/>
                    </a:lnTo>
                    <a:lnTo>
                      <a:pt x="593" y="1033"/>
                    </a:lnTo>
                    <a:lnTo>
                      <a:pt x="593" y="1033"/>
                    </a:lnTo>
                    <a:lnTo>
                      <a:pt x="593" y="1033"/>
                    </a:lnTo>
                    <a:lnTo>
                      <a:pt x="591" y="1033"/>
                    </a:lnTo>
                    <a:lnTo>
                      <a:pt x="591" y="1033"/>
                    </a:lnTo>
                    <a:lnTo>
                      <a:pt x="589" y="1033"/>
                    </a:lnTo>
                    <a:lnTo>
                      <a:pt x="589" y="1033"/>
                    </a:lnTo>
                    <a:lnTo>
                      <a:pt x="589" y="1033"/>
                    </a:lnTo>
                    <a:lnTo>
                      <a:pt x="588" y="1034"/>
                    </a:lnTo>
                    <a:lnTo>
                      <a:pt x="588" y="1034"/>
                    </a:lnTo>
                    <a:lnTo>
                      <a:pt x="588" y="1034"/>
                    </a:lnTo>
                    <a:lnTo>
                      <a:pt x="586" y="1034"/>
                    </a:lnTo>
                    <a:lnTo>
                      <a:pt x="586" y="1036"/>
                    </a:lnTo>
                    <a:lnTo>
                      <a:pt x="586" y="1036"/>
                    </a:lnTo>
                    <a:lnTo>
                      <a:pt x="584" y="1036"/>
                    </a:lnTo>
                    <a:lnTo>
                      <a:pt x="584" y="1036"/>
                    </a:lnTo>
                    <a:lnTo>
                      <a:pt x="582" y="1036"/>
                    </a:lnTo>
                    <a:lnTo>
                      <a:pt x="582" y="1036"/>
                    </a:lnTo>
                    <a:lnTo>
                      <a:pt x="580" y="1034"/>
                    </a:lnTo>
                    <a:lnTo>
                      <a:pt x="580" y="1034"/>
                    </a:lnTo>
                    <a:lnTo>
                      <a:pt x="580" y="1034"/>
                    </a:lnTo>
                    <a:lnTo>
                      <a:pt x="580" y="1034"/>
                    </a:lnTo>
                    <a:lnTo>
                      <a:pt x="579" y="1034"/>
                    </a:lnTo>
                    <a:lnTo>
                      <a:pt x="579" y="1034"/>
                    </a:lnTo>
                    <a:lnTo>
                      <a:pt x="579" y="1034"/>
                    </a:lnTo>
                    <a:lnTo>
                      <a:pt x="577" y="1034"/>
                    </a:lnTo>
                    <a:lnTo>
                      <a:pt x="575" y="1034"/>
                    </a:lnTo>
                    <a:lnTo>
                      <a:pt x="575" y="1034"/>
                    </a:lnTo>
                    <a:lnTo>
                      <a:pt x="573" y="1034"/>
                    </a:lnTo>
                    <a:lnTo>
                      <a:pt x="573" y="1034"/>
                    </a:lnTo>
                    <a:lnTo>
                      <a:pt x="573" y="1034"/>
                    </a:lnTo>
                    <a:lnTo>
                      <a:pt x="573" y="1034"/>
                    </a:lnTo>
                    <a:lnTo>
                      <a:pt x="573" y="1034"/>
                    </a:lnTo>
                    <a:lnTo>
                      <a:pt x="571" y="1034"/>
                    </a:lnTo>
                    <a:lnTo>
                      <a:pt x="571" y="1036"/>
                    </a:lnTo>
                    <a:lnTo>
                      <a:pt x="571" y="1036"/>
                    </a:lnTo>
                    <a:lnTo>
                      <a:pt x="570" y="1036"/>
                    </a:lnTo>
                    <a:lnTo>
                      <a:pt x="570" y="1038"/>
                    </a:lnTo>
                    <a:lnTo>
                      <a:pt x="570" y="1038"/>
                    </a:lnTo>
                    <a:lnTo>
                      <a:pt x="568" y="1038"/>
                    </a:lnTo>
                    <a:lnTo>
                      <a:pt x="568" y="1038"/>
                    </a:lnTo>
                    <a:lnTo>
                      <a:pt x="566" y="1038"/>
                    </a:lnTo>
                    <a:lnTo>
                      <a:pt x="566" y="1038"/>
                    </a:lnTo>
                    <a:lnTo>
                      <a:pt x="566" y="1040"/>
                    </a:lnTo>
                    <a:lnTo>
                      <a:pt x="564" y="1040"/>
                    </a:lnTo>
                    <a:lnTo>
                      <a:pt x="564" y="1040"/>
                    </a:lnTo>
                    <a:lnTo>
                      <a:pt x="562" y="1040"/>
                    </a:lnTo>
                    <a:lnTo>
                      <a:pt x="562" y="1040"/>
                    </a:lnTo>
                    <a:lnTo>
                      <a:pt x="561" y="1040"/>
                    </a:lnTo>
                    <a:lnTo>
                      <a:pt x="561" y="1040"/>
                    </a:lnTo>
                    <a:lnTo>
                      <a:pt x="561" y="1040"/>
                    </a:lnTo>
                    <a:lnTo>
                      <a:pt x="561" y="1040"/>
                    </a:lnTo>
                    <a:lnTo>
                      <a:pt x="559" y="1040"/>
                    </a:lnTo>
                    <a:lnTo>
                      <a:pt x="559" y="1040"/>
                    </a:lnTo>
                    <a:lnTo>
                      <a:pt x="559" y="1042"/>
                    </a:lnTo>
                    <a:lnTo>
                      <a:pt x="559" y="1042"/>
                    </a:lnTo>
                    <a:lnTo>
                      <a:pt x="559" y="1042"/>
                    </a:lnTo>
                    <a:lnTo>
                      <a:pt x="557" y="1042"/>
                    </a:lnTo>
                    <a:lnTo>
                      <a:pt x="557" y="1042"/>
                    </a:lnTo>
                    <a:lnTo>
                      <a:pt x="557" y="1042"/>
                    </a:lnTo>
                    <a:lnTo>
                      <a:pt x="557" y="1042"/>
                    </a:lnTo>
                    <a:lnTo>
                      <a:pt x="557" y="1042"/>
                    </a:lnTo>
                    <a:lnTo>
                      <a:pt x="557" y="1042"/>
                    </a:lnTo>
                    <a:lnTo>
                      <a:pt x="555" y="1042"/>
                    </a:lnTo>
                    <a:lnTo>
                      <a:pt x="555" y="1042"/>
                    </a:lnTo>
                    <a:lnTo>
                      <a:pt x="555" y="1042"/>
                    </a:lnTo>
                    <a:lnTo>
                      <a:pt x="553" y="1043"/>
                    </a:lnTo>
                    <a:lnTo>
                      <a:pt x="550" y="1047"/>
                    </a:lnTo>
                    <a:lnTo>
                      <a:pt x="550" y="1047"/>
                    </a:lnTo>
                    <a:lnTo>
                      <a:pt x="548" y="1049"/>
                    </a:lnTo>
                    <a:lnTo>
                      <a:pt x="546" y="1049"/>
                    </a:lnTo>
                    <a:lnTo>
                      <a:pt x="546" y="1049"/>
                    </a:lnTo>
                    <a:lnTo>
                      <a:pt x="544" y="1049"/>
                    </a:lnTo>
                    <a:lnTo>
                      <a:pt x="544" y="1049"/>
                    </a:lnTo>
                    <a:lnTo>
                      <a:pt x="542" y="1051"/>
                    </a:lnTo>
                    <a:lnTo>
                      <a:pt x="542" y="1051"/>
                    </a:lnTo>
                    <a:lnTo>
                      <a:pt x="542" y="1051"/>
                    </a:lnTo>
                    <a:lnTo>
                      <a:pt x="541" y="1051"/>
                    </a:lnTo>
                    <a:lnTo>
                      <a:pt x="541" y="1051"/>
                    </a:lnTo>
                    <a:lnTo>
                      <a:pt x="539" y="1051"/>
                    </a:lnTo>
                    <a:lnTo>
                      <a:pt x="539" y="1051"/>
                    </a:lnTo>
                    <a:lnTo>
                      <a:pt x="539" y="1051"/>
                    </a:lnTo>
                    <a:lnTo>
                      <a:pt x="537" y="1051"/>
                    </a:lnTo>
                    <a:lnTo>
                      <a:pt x="535" y="1051"/>
                    </a:lnTo>
                    <a:lnTo>
                      <a:pt x="535" y="1052"/>
                    </a:lnTo>
                    <a:lnTo>
                      <a:pt x="535" y="1052"/>
                    </a:lnTo>
                    <a:lnTo>
                      <a:pt x="533" y="1052"/>
                    </a:lnTo>
                    <a:lnTo>
                      <a:pt x="533" y="1052"/>
                    </a:lnTo>
                    <a:lnTo>
                      <a:pt x="533" y="1052"/>
                    </a:lnTo>
                    <a:lnTo>
                      <a:pt x="533" y="1052"/>
                    </a:lnTo>
                    <a:lnTo>
                      <a:pt x="532" y="1052"/>
                    </a:lnTo>
                    <a:lnTo>
                      <a:pt x="532" y="1052"/>
                    </a:lnTo>
                    <a:lnTo>
                      <a:pt x="532" y="1054"/>
                    </a:lnTo>
                    <a:lnTo>
                      <a:pt x="532" y="1054"/>
                    </a:lnTo>
                    <a:lnTo>
                      <a:pt x="532" y="1054"/>
                    </a:lnTo>
                    <a:lnTo>
                      <a:pt x="532" y="1054"/>
                    </a:lnTo>
                    <a:lnTo>
                      <a:pt x="530" y="1054"/>
                    </a:lnTo>
                    <a:lnTo>
                      <a:pt x="528" y="1056"/>
                    </a:lnTo>
                    <a:lnTo>
                      <a:pt x="528" y="1056"/>
                    </a:lnTo>
                    <a:lnTo>
                      <a:pt x="528" y="1056"/>
                    </a:lnTo>
                    <a:lnTo>
                      <a:pt x="528" y="1058"/>
                    </a:lnTo>
                    <a:lnTo>
                      <a:pt x="526" y="1058"/>
                    </a:lnTo>
                    <a:lnTo>
                      <a:pt x="526" y="1058"/>
                    </a:lnTo>
                    <a:lnTo>
                      <a:pt x="526" y="1058"/>
                    </a:lnTo>
                    <a:lnTo>
                      <a:pt x="526" y="1060"/>
                    </a:lnTo>
                    <a:lnTo>
                      <a:pt x="524" y="1060"/>
                    </a:lnTo>
                    <a:lnTo>
                      <a:pt x="524" y="1060"/>
                    </a:lnTo>
                    <a:lnTo>
                      <a:pt x="524" y="1061"/>
                    </a:lnTo>
                    <a:lnTo>
                      <a:pt x="524" y="1061"/>
                    </a:lnTo>
                    <a:lnTo>
                      <a:pt x="524" y="1061"/>
                    </a:lnTo>
                    <a:lnTo>
                      <a:pt x="524" y="1061"/>
                    </a:lnTo>
                    <a:lnTo>
                      <a:pt x="523" y="1061"/>
                    </a:lnTo>
                    <a:lnTo>
                      <a:pt x="523" y="1063"/>
                    </a:lnTo>
                    <a:lnTo>
                      <a:pt x="523" y="1063"/>
                    </a:lnTo>
                    <a:lnTo>
                      <a:pt x="523" y="1063"/>
                    </a:lnTo>
                    <a:lnTo>
                      <a:pt x="521" y="1063"/>
                    </a:lnTo>
                    <a:lnTo>
                      <a:pt x="521" y="1063"/>
                    </a:lnTo>
                    <a:lnTo>
                      <a:pt x="521" y="1063"/>
                    </a:lnTo>
                    <a:lnTo>
                      <a:pt x="519" y="1063"/>
                    </a:lnTo>
                    <a:lnTo>
                      <a:pt x="519" y="1065"/>
                    </a:lnTo>
                    <a:lnTo>
                      <a:pt x="517" y="1065"/>
                    </a:lnTo>
                    <a:lnTo>
                      <a:pt x="517" y="1065"/>
                    </a:lnTo>
                    <a:lnTo>
                      <a:pt x="517" y="1065"/>
                    </a:lnTo>
                    <a:lnTo>
                      <a:pt x="515" y="1065"/>
                    </a:lnTo>
                    <a:lnTo>
                      <a:pt x="512" y="1065"/>
                    </a:lnTo>
                    <a:lnTo>
                      <a:pt x="510" y="1065"/>
                    </a:lnTo>
                    <a:lnTo>
                      <a:pt x="506" y="1065"/>
                    </a:lnTo>
                    <a:lnTo>
                      <a:pt x="504" y="1065"/>
                    </a:lnTo>
                    <a:lnTo>
                      <a:pt x="504" y="1065"/>
                    </a:lnTo>
                    <a:lnTo>
                      <a:pt x="503" y="1065"/>
                    </a:lnTo>
                    <a:lnTo>
                      <a:pt x="503" y="1065"/>
                    </a:lnTo>
                    <a:lnTo>
                      <a:pt x="503" y="1065"/>
                    </a:lnTo>
                    <a:lnTo>
                      <a:pt x="501" y="1065"/>
                    </a:lnTo>
                    <a:lnTo>
                      <a:pt x="501" y="1065"/>
                    </a:lnTo>
                    <a:lnTo>
                      <a:pt x="501" y="1065"/>
                    </a:lnTo>
                    <a:lnTo>
                      <a:pt x="499" y="1065"/>
                    </a:lnTo>
                    <a:lnTo>
                      <a:pt x="499" y="1065"/>
                    </a:lnTo>
                    <a:lnTo>
                      <a:pt x="497" y="1065"/>
                    </a:lnTo>
                    <a:lnTo>
                      <a:pt x="497" y="1063"/>
                    </a:lnTo>
                    <a:lnTo>
                      <a:pt x="495" y="1063"/>
                    </a:lnTo>
                    <a:lnTo>
                      <a:pt x="495" y="1063"/>
                    </a:lnTo>
                    <a:lnTo>
                      <a:pt x="495" y="1063"/>
                    </a:lnTo>
                    <a:lnTo>
                      <a:pt x="494" y="1063"/>
                    </a:lnTo>
                    <a:lnTo>
                      <a:pt x="494" y="1063"/>
                    </a:lnTo>
                    <a:lnTo>
                      <a:pt x="494" y="1063"/>
                    </a:lnTo>
                    <a:lnTo>
                      <a:pt x="494" y="1065"/>
                    </a:lnTo>
                    <a:lnTo>
                      <a:pt x="494" y="1065"/>
                    </a:lnTo>
                    <a:lnTo>
                      <a:pt x="494" y="1065"/>
                    </a:lnTo>
                    <a:lnTo>
                      <a:pt x="494" y="1065"/>
                    </a:lnTo>
                    <a:lnTo>
                      <a:pt x="494" y="1067"/>
                    </a:lnTo>
                    <a:lnTo>
                      <a:pt x="492" y="1067"/>
                    </a:lnTo>
                    <a:lnTo>
                      <a:pt x="492" y="1069"/>
                    </a:lnTo>
                    <a:lnTo>
                      <a:pt x="490" y="1071"/>
                    </a:lnTo>
                    <a:lnTo>
                      <a:pt x="490" y="1072"/>
                    </a:lnTo>
                    <a:lnTo>
                      <a:pt x="490" y="1074"/>
                    </a:lnTo>
                    <a:lnTo>
                      <a:pt x="488" y="1074"/>
                    </a:lnTo>
                    <a:lnTo>
                      <a:pt x="488" y="1074"/>
                    </a:lnTo>
                    <a:lnTo>
                      <a:pt x="488" y="1074"/>
                    </a:lnTo>
                    <a:lnTo>
                      <a:pt x="488" y="1076"/>
                    </a:lnTo>
                    <a:lnTo>
                      <a:pt x="488" y="1076"/>
                    </a:lnTo>
                    <a:lnTo>
                      <a:pt x="488" y="1076"/>
                    </a:lnTo>
                    <a:lnTo>
                      <a:pt x="486" y="1078"/>
                    </a:lnTo>
                    <a:lnTo>
                      <a:pt x="486" y="1078"/>
                    </a:lnTo>
                    <a:lnTo>
                      <a:pt x="486" y="1078"/>
                    </a:lnTo>
                    <a:lnTo>
                      <a:pt x="486" y="1078"/>
                    </a:lnTo>
                    <a:lnTo>
                      <a:pt x="485" y="1078"/>
                    </a:lnTo>
                    <a:lnTo>
                      <a:pt x="485" y="1078"/>
                    </a:lnTo>
                    <a:lnTo>
                      <a:pt x="485" y="1078"/>
                    </a:lnTo>
                    <a:lnTo>
                      <a:pt x="483" y="1078"/>
                    </a:lnTo>
                    <a:lnTo>
                      <a:pt x="483" y="1080"/>
                    </a:lnTo>
                    <a:lnTo>
                      <a:pt x="483" y="1080"/>
                    </a:lnTo>
                    <a:lnTo>
                      <a:pt x="481" y="1081"/>
                    </a:lnTo>
                    <a:lnTo>
                      <a:pt x="481" y="1081"/>
                    </a:lnTo>
                    <a:lnTo>
                      <a:pt x="481" y="1081"/>
                    </a:lnTo>
                    <a:lnTo>
                      <a:pt x="481" y="1083"/>
                    </a:lnTo>
                    <a:lnTo>
                      <a:pt x="481" y="1083"/>
                    </a:lnTo>
                    <a:lnTo>
                      <a:pt x="479" y="1087"/>
                    </a:lnTo>
                    <a:lnTo>
                      <a:pt x="479" y="1087"/>
                    </a:lnTo>
                    <a:lnTo>
                      <a:pt x="479" y="1087"/>
                    </a:lnTo>
                    <a:lnTo>
                      <a:pt x="479" y="1089"/>
                    </a:lnTo>
                    <a:lnTo>
                      <a:pt x="479" y="1089"/>
                    </a:lnTo>
                    <a:lnTo>
                      <a:pt x="479" y="1090"/>
                    </a:lnTo>
                    <a:lnTo>
                      <a:pt x="479" y="1090"/>
                    </a:lnTo>
                    <a:lnTo>
                      <a:pt x="477" y="1090"/>
                    </a:lnTo>
                    <a:lnTo>
                      <a:pt x="477" y="1090"/>
                    </a:lnTo>
                    <a:lnTo>
                      <a:pt x="477" y="1092"/>
                    </a:lnTo>
                    <a:lnTo>
                      <a:pt x="476" y="1092"/>
                    </a:lnTo>
                    <a:lnTo>
                      <a:pt x="476" y="1092"/>
                    </a:lnTo>
                    <a:lnTo>
                      <a:pt x="476" y="1092"/>
                    </a:lnTo>
                    <a:lnTo>
                      <a:pt x="476" y="1092"/>
                    </a:lnTo>
                    <a:lnTo>
                      <a:pt x="474" y="1092"/>
                    </a:lnTo>
                    <a:lnTo>
                      <a:pt x="472" y="1092"/>
                    </a:lnTo>
                    <a:lnTo>
                      <a:pt x="472" y="1092"/>
                    </a:lnTo>
                    <a:lnTo>
                      <a:pt x="472" y="1092"/>
                    </a:lnTo>
                    <a:lnTo>
                      <a:pt x="470" y="1092"/>
                    </a:lnTo>
                    <a:lnTo>
                      <a:pt x="468" y="1092"/>
                    </a:lnTo>
                    <a:lnTo>
                      <a:pt x="466" y="1092"/>
                    </a:lnTo>
                    <a:lnTo>
                      <a:pt x="466" y="1092"/>
                    </a:lnTo>
                    <a:lnTo>
                      <a:pt x="466" y="1090"/>
                    </a:lnTo>
                    <a:lnTo>
                      <a:pt x="466" y="1090"/>
                    </a:lnTo>
                    <a:lnTo>
                      <a:pt x="465" y="1090"/>
                    </a:lnTo>
                    <a:lnTo>
                      <a:pt x="465" y="1090"/>
                    </a:lnTo>
                    <a:lnTo>
                      <a:pt x="465" y="1090"/>
                    </a:lnTo>
                    <a:lnTo>
                      <a:pt x="465" y="1090"/>
                    </a:lnTo>
                    <a:lnTo>
                      <a:pt x="463" y="1090"/>
                    </a:lnTo>
                    <a:lnTo>
                      <a:pt x="463" y="1090"/>
                    </a:lnTo>
                    <a:lnTo>
                      <a:pt x="463" y="1090"/>
                    </a:lnTo>
                    <a:lnTo>
                      <a:pt x="461" y="1092"/>
                    </a:lnTo>
                    <a:lnTo>
                      <a:pt x="461" y="1092"/>
                    </a:lnTo>
                    <a:lnTo>
                      <a:pt x="461" y="1092"/>
                    </a:lnTo>
                    <a:lnTo>
                      <a:pt x="459" y="1092"/>
                    </a:lnTo>
                    <a:lnTo>
                      <a:pt x="459" y="1092"/>
                    </a:lnTo>
                    <a:lnTo>
                      <a:pt x="459" y="1092"/>
                    </a:lnTo>
                    <a:lnTo>
                      <a:pt x="459" y="1092"/>
                    </a:lnTo>
                    <a:lnTo>
                      <a:pt x="459" y="1092"/>
                    </a:lnTo>
                    <a:lnTo>
                      <a:pt x="459" y="1092"/>
                    </a:lnTo>
                    <a:lnTo>
                      <a:pt x="459" y="1092"/>
                    </a:lnTo>
                    <a:lnTo>
                      <a:pt x="459" y="1094"/>
                    </a:lnTo>
                    <a:lnTo>
                      <a:pt x="459" y="1094"/>
                    </a:lnTo>
                    <a:lnTo>
                      <a:pt x="461" y="1094"/>
                    </a:lnTo>
                    <a:lnTo>
                      <a:pt x="461" y="1096"/>
                    </a:lnTo>
                    <a:lnTo>
                      <a:pt x="461" y="1096"/>
                    </a:lnTo>
                    <a:lnTo>
                      <a:pt x="461" y="1096"/>
                    </a:lnTo>
                    <a:lnTo>
                      <a:pt x="461" y="1096"/>
                    </a:lnTo>
                    <a:lnTo>
                      <a:pt x="461" y="1098"/>
                    </a:lnTo>
                    <a:lnTo>
                      <a:pt x="461" y="1098"/>
                    </a:lnTo>
                    <a:lnTo>
                      <a:pt x="461" y="1098"/>
                    </a:lnTo>
                    <a:lnTo>
                      <a:pt x="461" y="1099"/>
                    </a:lnTo>
                    <a:lnTo>
                      <a:pt x="461" y="1101"/>
                    </a:lnTo>
                    <a:lnTo>
                      <a:pt x="461" y="1101"/>
                    </a:lnTo>
                    <a:lnTo>
                      <a:pt x="461" y="1101"/>
                    </a:lnTo>
                    <a:lnTo>
                      <a:pt x="461" y="1103"/>
                    </a:lnTo>
                    <a:lnTo>
                      <a:pt x="461" y="1103"/>
                    </a:lnTo>
                    <a:lnTo>
                      <a:pt x="461" y="1103"/>
                    </a:lnTo>
                    <a:lnTo>
                      <a:pt x="461" y="1103"/>
                    </a:lnTo>
                    <a:lnTo>
                      <a:pt x="461" y="1103"/>
                    </a:lnTo>
                    <a:lnTo>
                      <a:pt x="463" y="1105"/>
                    </a:lnTo>
                    <a:lnTo>
                      <a:pt x="463" y="1105"/>
                    </a:lnTo>
                    <a:lnTo>
                      <a:pt x="461" y="1107"/>
                    </a:lnTo>
                    <a:lnTo>
                      <a:pt x="461" y="1107"/>
                    </a:lnTo>
                    <a:lnTo>
                      <a:pt x="461" y="1107"/>
                    </a:lnTo>
                    <a:lnTo>
                      <a:pt x="461" y="1107"/>
                    </a:lnTo>
                    <a:lnTo>
                      <a:pt x="459" y="1109"/>
                    </a:lnTo>
                    <a:lnTo>
                      <a:pt x="457" y="1109"/>
                    </a:lnTo>
                    <a:lnTo>
                      <a:pt x="457" y="1109"/>
                    </a:lnTo>
                    <a:lnTo>
                      <a:pt x="457" y="1107"/>
                    </a:lnTo>
                    <a:lnTo>
                      <a:pt x="456" y="1107"/>
                    </a:lnTo>
                    <a:lnTo>
                      <a:pt x="456" y="1107"/>
                    </a:lnTo>
                    <a:lnTo>
                      <a:pt x="456" y="1107"/>
                    </a:lnTo>
                    <a:lnTo>
                      <a:pt x="454" y="1107"/>
                    </a:lnTo>
                    <a:lnTo>
                      <a:pt x="454" y="1107"/>
                    </a:lnTo>
                    <a:lnTo>
                      <a:pt x="454" y="1105"/>
                    </a:lnTo>
                    <a:lnTo>
                      <a:pt x="454" y="1105"/>
                    </a:lnTo>
                    <a:lnTo>
                      <a:pt x="452" y="1105"/>
                    </a:lnTo>
                    <a:lnTo>
                      <a:pt x="452" y="1103"/>
                    </a:lnTo>
                    <a:lnTo>
                      <a:pt x="452" y="1103"/>
                    </a:lnTo>
                    <a:lnTo>
                      <a:pt x="452" y="1103"/>
                    </a:lnTo>
                    <a:lnTo>
                      <a:pt x="450" y="1103"/>
                    </a:lnTo>
                    <a:lnTo>
                      <a:pt x="450" y="1103"/>
                    </a:lnTo>
                    <a:lnTo>
                      <a:pt x="450" y="1103"/>
                    </a:lnTo>
                    <a:lnTo>
                      <a:pt x="450" y="1103"/>
                    </a:lnTo>
                    <a:lnTo>
                      <a:pt x="448" y="1103"/>
                    </a:lnTo>
                    <a:lnTo>
                      <a:pt x="448" y="1103"/>
                    </a:lnTo>
                    <a:lnTo>
                      <a:pt x="448" y="1103"/>
                    </a:lnTo>
                    <a:lnTo>
                      <a:pt x="447" y="1103"/>
                    </a:lnTo>
                    <a:lnTo>
                      <a:pt x="447" y="1103"/>
                    </a:lnTo>
                    <a:lnTo>
                      <a:pt x="447" y="1103"/>
                    </a:lnTo>
                    <a:lnTo>
                      <a:pt x="445" y="1101"/>
                    </a:lnTo>
                    <a:lnTo>
                      <a:pt x="445" y="1101"/>
                    </a:lnTo>
                    <a:lnTo>
                      <a:pt x="445" y="1101"/>
                    </a:lnTo>
                    <a:lnTo>
                      <a:pt x="445" y="1101"/>
                    </a:lnTo>
                    <a:lnTo>
                      <a:pt x="443" y="1101"/>
                    </a:lnTo>
                    <a:lnTo>
                      <a:pt x="443" y="1101"/>
                    </a:lnTo>
                    <a:lnTo>
                      <a:pt x="441" y="1101"/>
                    </a:lnTo>
                    <a:lnTo>
                      <a:pt x="441" y="1101"/>
                    </a:lnTo>
                    <a:lnTo>
                      <a:pt x="439" y="1101"/>
                    </a:lnTo>
                    <a:lnTo>
                      <a:pt x="439" y="1101"/>
                    </a:lnTo>
                    <a:lnTo>
                      <a:pt x="439" y="1101"/>
                    </a:lnTo>
                    <a:lnTo>
                      <a:pt x="439" y="1101"/>
                    </a:lnTo>
                    <a:lnTo>
                      <a:pt x="439" y="1101"/>
                    </a:lnTo>
                    <a:lnTo>
                      <a:pt x="438" y="1103"/>
                    </a:lnTo>
                    <a:lnTo>
                      <a:pt x="438" y="1103"/>
                    </a:lnTo>
                    <a:lnTo>
                      <a:pt x="438" y="1103"/>
                    </a:lnTo>
                    <a:lnTo>
                      <a:pt x="438" y="1103"/>
                    </a:lnTo>
                    <a:lnTo>
                      <a:pt x="438" y="1103"/>
                    </a:lnTo>
                    <a:lnTo>
                      <a:pt x="436" y="1103"/>
                    </a:lnTo>
                    <a:lnTo>
                      <a:pt x="436" y="1103"/>
                    </a:lnTo>
                    <a:lnTo>
                      <a:pt x="436" y="1103"/>
                    </a:lnTo>
                    <a:lnTo>
                      <a:pt x="436" y="1105"/>
                    </a:lnTo>
                    <a:lnTo>
                      <a:pt x="436" y="1105"/>
                    </a:lnTo>
                    <a:lnTo>
                      <a:pt x="436" y="1105"/>
                    </a:lnTo>
                    <a:lnTo>
                      <a:pt x="436" y="1105"/>
                    </a:lnTo>
                    <a:lnTo>
                      <a:pt x="436" y="1105"/>
                    </a:lnTo>
                    <a:lnTo>
                      <a:pt x="436" y="1107"/>
                    </a:lnTo>
                    <a:lnTo>
                      <a:pt x="436" y="1107"/>
                    </a:lnTo>
                    <a:lnTo>
                      <a:pt x="436" y="1107"/>
                    </a:lnTo>
                    <a:lnTo>
                      <a:pt x="436" y="1109"/>
                    </a:lnTo>
                    <a:lnTo>
                      <a:pt x="436" y="1109"/>
                    </a:lnTo>
                    <a:lnTo>
                      <a:pt x="436" y="1109"/>
                    </a:lnTo>
                    <a:lnTo>
                      <a:pt x="434" y="1109"/>
                    </a:lnTo>
                    <a:lnTo>
                      <a:pt x="434" y="1110"/>
                    </a:lnTo>
                    <a:lnTo>
                      <a:pt x="434" y="1110"/>
                    </a:lnTo>
                    <a:lnTo>
                      <a:pt x="434" y="1110"/>
                    </a:lnTo>
                    <a:lnTo>
                      <a:pt x="434" y="1110"/>
                    </a:lnTo>
                    <a:lnTo>
                      <a:pt x="432" y="1112"/>
                    </a:lnTo>
                    <a:lnTo>
                      <a:pt x="432" y="1112"/>
                    </a:lnTo>
                    <a:lnTo>
                      <a:pt x="432" y="1112"/>
                    </a:lnTo>
                    <a:lnTo>
                      <a:pt x="432" y="1112"/>
                    </a:lnTo>
                    <a:lnTo>
                      <a:pt x="430" y="1114"/>
                    </a:lnTo>
                    <a:lnTo>
                      <a:pt x="430" y="1114"/>
                    </a:lnTo>
                    <a:lnTo>
                      <a:pt x="430" y="1114"/>
                    </a:lnTo>
                    <a:lnTo>
                      <a:pt x="430" y="1116"/>
                    </a:lnTo>
                    <a:lnTo>
                      <a:pt x="430" y="1116"/>
                    </a:lnTo>
                    <a:lnTo>
                      <a:pt x="430" y="1118"/>
                    </a:lnTo>
                    <a:lnTo>
                      <a:pt x="429" y="1118"/>
                    </a:lnTo>
                    <a:lnTo>
                      <a:pt x="429" y="1118"/>
                    </a:lnTo>
                    <a:lnTo>
                      <a:pt x="429" y="1118"/>
                    </a:lnTo>
                    <a:lnTo>
                      <a:pt x="429" y="1118"/>
                    </a:lnTo>
                    <a:lnTo>
                      <a:pt x="429" y="1119"/>
                    </a:lnTo>
                    <a:lnTo>
                      <a:pt x="429" y="1121"/>
                    </a:lnTo>
                    <a:lnTo>
                      <a:pt x="429" y="1121"/>
                    </a:lnTo>
                    <a:lnTo>
                      <a:pt x="429" y="1121"/>
                    </a:lnTo>
                    <a:lnTo>
                      <a:pt x="429" y="1121"/>
                    </a:lnTo>
                    <a:lnTo>
                      <a:pt x="429" y="1121"/>
                    </a:lnTo>
                    <a:lnTo>
                      <a:pt x="427" y="1123"/>
                    </a:lnTo>
                    <a:lnTo>
                      <a:pt x="427" y="1123"/>
                    </a:lnTo>
                    <a:lnTo>
                      <a:pt x="427" y="1123"/>
                    </a:lnTo>
                    <a:lnTo>
                      <a:pt x="427" y="1123"/>
                    </a:lnTo>
                    <a:lnTo>
                      <a:pt x="425" y="1125"/>
                    </a:lnTo>
                    <a:lnTo>
                      <a:pt x="423" y="1125"/>
                    </a:lnTo>
                    <a:lnTo>
                      <a:pt x="423" y="1123"/>
                    </a:lnTo>
                    <a:lnTo>
                      <a:pt x="423" y="1123"/>
                    </a:lnTo>
                    <a:lnTo>
                      <a:pt x="421" y="1123"/>
                    </a:lnTo>
                    <a:lnTo>
                      <a:pt x="421" y="1123"/>
                    </a:lnTo>
                    <a:lnTo>
                      <a:pt x="421" y="1123"/>
                    </a:lnTo>
                    <a:lnTo>
                      <a:pt x="421" y="1123"/>
                    </a:lnTo>
                    <a:lnTo>
                      <a:pt x="419" y="1123"/>
                    </a:lnTo>
                    <a:lnTo>
                      <a:pt x="418" y="1123"/>
                    </a:lnTo>
                    <a:lnTo>
                      <a:pt x="416" y="1123"/>
                    </a:lnTo>
                    <a:lnTo>
                      <a:pt x="416" y="1123"/>
                    </a:lnTo>
                    <a:lnTo>
                      <a:pt x="414" y="1123"/>
                    </a:lnTo>
                    <a:lnTo>
                      <a:pt x="412" y="1125"/>
                    </a:lnTo>
                    <a:lnTo>
                      <a:pt x="412" y="1125"/>
                    </a:lnTo>
                    <a:lnTo>
                      <a:pt x="412" y="1125"/>
                    </a:lnTo>
                    <a:lnTo>
                      <a:pt x="410" y="1125"/>
                    </a:lnTo>
                    <a:lnTo>
                      <a:pt x="410" y="1125"/>
                    </a:lnTo>
                    <a:lnTo>
                      <a:pt x="410" y="1125"/>
                    </a:lnTo>
                    <a:lnTo>
                      <a:pt x="410" y="1125"/>
                    </a:lnTo>
                    <a:lnTo>
                      <a:pt x="409" y="1125"/>
                    </a:lnTo>
                    <a:lnTo>
                      <a:pt x="409" y="1125"/>
                    </a:lnTo>
                    <a:lnTo>
                      <a:pt x="409" y="1125"/>
                    </a:lnTo>
                    <a:lnTo>
                      <a:pt x="407" y="1125"/>
                    </a:lnTo>
                    <a:lnTo>
                      <a:pt x="407" y="1127"/>
                    </a:lnTo>
                    <a:lnTo>
                      <a:pt x="405" y="1127"/>
                    </a:lnTo>
                    <a:lnTo>
                      <a:pt x="405" y="1127"/>
                    </a:lnTo>
                    <a:lnTo>
                      <a:pt x="403" y="1127"/>
                    </a:lnTo>
                    <a:lnTo>
                      <a:pt x="403" y="1127"/>
                    </a:lnTo>
                    <a:lnTo>
                      <a:pt x="403" y="1127"/>
                    </a:lnTo>
                    <a:lnTo>
                      <a:pt x="401" y="1127"/>
                    </a:lnTo>
                    <a:lnTo>
                      <a:pt x="401" y="1127"/>
                    </a:lnTo>
                    <a:lnTo>
                      <a:pt x="401" y="1128"/>
                    </a:lnTo>
                    <a:lnTo>
                      <a:pt x="401" y="1128"/>
                    </a:lnTo>
                    <a:lnTo>
                      <a:pt x="401" y="1128"/>
                    </a:lnTo>
                    <a:lnTo>
                      <a:pt x="400" y="1128"/>
                    </a:lnTo>
                    <a:lnTo>
                      <a:pt x="400" y="1128"/>
                    </a:lnTo>
                    <a:lnTo>
                      <a:pt x="400" y="1128"/>
                    </a:lnTo>
                    <a:lnTo>
                      <a:pt x="400" y="1130"/>
                    </a:lnTo>
                    <a:lnTo>
                      <a:pt x="398" y="1130"/>
                    </a:lnTo>
                    <a:lnTo>
                      <a:pt x="398" y="1132"/>
                    </a:lnTo>
                    <a:lnTo>
                      <a:pt x="398" y="1132"/>
                    </a:lnTo>
                    <a:lnTo>
                      <a:pt x="398" y="1134"/>
                    </a:lnTo>
                    <a:lnTo>
                      <a:pt x="398" y="1134"/>
                    </a:lnTo>
                    <a:lnTo>
                      <a:pt x="398" y="1134"/>
                    </a:lnTo>
                    <a:lnTo>
                      <a:pt x="398" y="1136"/>
                    </a:lnTo>
                    <a:lnTo>
                      <a:pt x="396" y="1136"/>
                    </a:lnTo>
                    <a:lnTo>
                      <a:pt x="396" y="1136"/>
                    </a:lnTo>
                    <a:lnTo>
                      <a:pt x="396" y="1136"/>
                    </a:lnTo>
                    <a:lnTo>
                      <a:pt x="396" y="1136"/>
                    </a:lnTo>
                    <a:lnTo>
                      <a:pt x="394" y="1137"/>
                    </a:lnTo>
                    <a:lnTo>
                      <a:pt x="392" y="1137"/>
                    </a:lnTo>
                    <a:lnTo>
                      <a:pt x="392" y="1137"/>
                    </a:lnTo>
                    <a:lnTo>
                      <a:pt x="391" y="1137"/>
                    </a:lnTo>
                    <a:lnTo>
                      <a:pt x="391" y="1137"/>
                    </a:lnTo>
                    <a:lnTo>
                      <a:pt x="389" y="1137"/>
                    </a:lnTo>
                    <a:lnTo>
                      <a:pt x="387" y="1139"/>
                    </a:lnTo>
                    <a:lnTo>
                      <a:pt x="385" y="1139"/>
                    </a:lnTo>
                    <a:lnTo>
                      <a:pt x="385" y="1141"/>
                    </a:lnTo>
                    <a:lnTo>
                      <a:pt x="385" y="1141"/>
                    </a:lnTo>
                    <a:lnTo>
                      <a:pt x="385" y="1141"/>
                    </a:lnTo>
                    <a:lnTo>
                      <a:pt x="383" y="1141"/>
                    </a:lnTo>
                    <a:lnTo>
                      <a:pt x="383" y="1141"/>
                    </a:lnTo>
                    <a:lnTo>
                      <a:pt x="381" y="1143"/>
                    </a:lnTo>
                    <a:lnTo>
                      <a:pt x="380" y="1141"/>
                    </a:lnTo>
                    <a:lnTo>
                      <a:pt x="380" y="1141"/>
                    </a:lnTo>
                    <a:lnTo>
                      <a:pt x="380" y="1141"/>
                    </a:lnTo>
                    <a:lnTo>
                      <a:pt x="378" y="1141"/>
                    </a:lnTo>
                    <a:lnTo>
                      <a:pt x="376" y="1141"/>
                    </a:lnTo>
                    <a:lnTo>
                      <a:pt x="376" y="1141"/>
                    </a:lnTo>
                    <a:lnTo>
                      <a:pt x="376" y="1139"/>
                    </a:lnTo>
                    <a:lnTo>
                      <a:pt x="374" y="1139"/>
                    </a:lnTo>
                    <a:lnTo>
                      <a:pt x="374" y="1141"/>
                    </a:lnTo>
                    <a:lnTo>
                      <a:pt x="372" y="1141"/>
                    </a:lnTo>
                    <a:lnTo>
                      <a:pt x="371" y="1141"/>
                    </a:lnTo>
                    <a:lnTo>
                      <a:pt x="371" y="1141"/>
                    </a:lnTo>
                    <a:lnTo>
                      <a:pt x="371" y="1141"/>
                    </a:lnTo>
                    <a:lnTo>
                      <a:pt x="369" y="1141"/>
                    </a:lnTo>
                    <a:lnTo>
                      <a:pt x="369" y="1141"/>
                    </a:lnTo>
                    <a:lnTo>
                      <a:pt x="369" y="1143"/>
                    </a:lnTo>
                    <a:lnTo>
                      <a:pt x="367" y="1143"/>
                    </a:lnTo>
                    <a:lnTo>
                      <a:pt x="367" y="1143"/>
                    </a:lnTo>
                    <a:lnTo>
                      <a:pt x="367" y="1143"/>
                    </a:lnTo>
                    <a:lnTo>
                      <a:pt x="363" y="1143"/>
                    </a:lnTo>
                    <a:lnTo>
                      <a:pt x="362" y="1143"/>
                    </a:lnTo>
                    <a:lnTo>
                      <a:pt x="362" y="1143"/>
                    </a:lnTo>
                    <a:lnTo>
                      <a:pt x="362" y="1143"/>
                    </a:lnTo>
                    <a:lnTo>
                      <a:pt x="360" y="1143"/>
                    </a:lnTo>
                    <a:lnTo>
                      <a:pt x="360" y="1143"/>
                    </a:lnTo>
                    <a:lnTo>
                      <a:pt x="358" y="1145"/>
                    </a:lnTo>
                    <a:lnTo>
                      <a:pt x="356" y="1145"/>
                    </a:lnTo>
                    <a:lnTo>
                      <a:pt x="356" y="1145"/>
                    </a:lnTo>
                    <a:lnTo>
                      <a:pt x="354" y="1145"/>
                    </a:lnTo>
                    <a:lnTo>
                      <a:pt x="354" y="1145"/>
                    </a:lnTo>
                    <a:lnTo>
                      <a:pt x="353" y="1145"/>
                    </a:lnTo>
                    <a:lnTo>
                      <a:pt x="353" y="1145"/>
                    </a:lnTo>
                    <a:lnTo>
                      <a:pt x="353" y="1145"/>
                    </a:lnTo>
                    <a:lnTo>
                      <a:pt x="353" y="1147"/>
                    </a:lnTo>
                    <a:lnTo>
                      <a:pt x="351" y="1147"/>
                    </a:lnTo>
                    <a:lnTo>
                      <a:pt x="349" y="1147"/>
                    </a:lnTo>
                    <a:lnTo>
                      <a:pt x="347" y="1147"/>
                    </a:lnTo>
                    <a:lnTo>
                      <a:pt x="345" y="1145"/>
                    </a:lnTo>
                    <a:lnTo>
                      <a:pt x="345" y="1145"/>
                    </a:lnTo>
                    <a:lnTo>
                      <a:pt x="344" y="1147"/>
                    </a:lnTo>
                    <a:lnTo>
                      <a:pt x="344" y="1147"/>
                    </a:lnTo>
                    <a:lnTo>
                      <a:pt x="344" y="1147"/>
                    </a:lnTo>
                    <a:lnTo>
                      <a:pt x="342" y="1147"/>
                    </a:lnTo>
                    <a:lnTo>
                      <a:pt x="342" y="1147"/>
                    </a:lnTo>
                    <a:lnTo>
                      <a:pt x="340" y="1148"/>
                    </a:lnTo>
                    <a:lnTo>
                      <a:pt x="340" y="1150"/>
                    </a:lnTo>
                    <a:lnTo>
                      <a:pt x="338" y="1150"/>
                    </a:lnTo>
                    <a:lnTo>
                      <a:pt x="338" y="1150"/>
                    </a:lnTo>
                    <a:lnTo>
                      <a:pt x="336" y="1150"/>
                    </a:lnTo>
                    <a:lnTo>
                      <a:pt x="334" y="1150"/>
                    </a:lnTo>
                    <a:lnTo>
                      <a:pt x="334" y="1150"/>
                    </a:lnTo>
                    <a:lnTo>
                      <a:pt x="334" y="1150"/>
                    </a:lnTo>
                    <a:lnTo>
                      <a:pt x="333" y="1150"/>
                    </a:lnTo>
                    <a:lnTo>
                      <a:pt x="333" y="1150"/>
                    </a:lnTo>
                    <a:lnTo>
                      <a:pt x="331" y="1152"/>
                    </a:lnTo>
                    <a:lnTo>
                      <a:pt x="329" y="1152"/>
                    </a:lnTo>
                    <a:lnTo>
                      <a:pt x="327" y="1152"/>
                    </a:lnTo>
                    <a:lnTo>
                      <a:pt x="325" y="1152"/>
                    </a:lnTo>
                    <a:lnTo>
                      <a:pt x="325" y="1152"/>
                    </a:lnTo>
                    <a:lnTo>
                      <a:pt x="324" y="1152"/>
                    </a:lnTo>
                    <a:lnTo>
                      <a:pt x="320" y="1152"/>
                    </a:lnTo>
                    <a:lnTo>
                      <a:pt x="318" y="1152"/>
                    </a:lnTo>
                    <a:lnTo>
                      <a:pt x="318" y="1152"/>
                    </a:lnTo>
                    <a:lnTo>
                      <a:pt x="316" y="1152"/>
                    </a:lnTo>
                    <a:lnTo>
                      <a:pt x="316" y="1152"/>
                    </a:lnTo>
                    <a:lnTo>
                      <a:pt x="315" y="1152"/>
                    </a:lnTo>
                    <a:lnTo>
                      <a:pt x="313" y="1152"/>
                    </a:lnTo>
                    <a:lnTo>
                      <a:pt x="313" y="1152"/>
                    </a:lnTo>
                    <a:lnTo>
                      <a:pt x="311" y="1152"/>
                    </a:lnTo>
                    <a:lnTo>
                      <a:pt x="311" y="1154"/>
                    </a:lnTo>
                    <a:lnTo>
                      <a:pt x="311" y="1156"/>
                    </a:lnTo>
                    <a:lnTo>
                      <a:pt x="311" y="1156"/>
                    </a:lnTo>
                    <a:lnTo>
                      <a:pt x="309" y="1156"/>
                    </a:lnTo>
                    <a:lnTo>
                      <a:pt x="309" y="1156"/>
                    </a:lnTo>
                    <a:lnTo>
                      <a:pt x="309" y="1156"/>
                    </a:lnTo>
                    <a:lnTo>
                      <a:pt x="309" y="1157"/>
                    </a:lnTo>
                    <a:lnTo>
                      <a:pt x="307" y="1157"/>
                    </a:lnTo>
                    <a:lnTo>
                      <a:pt x="307" y="1157"/>
                    </a:lnTo>
                    <a:lnTo>
                      <a:pt x="307" y="1156"/>
                    </a:lnTo>
                    <a:lnTo>
                      <a:pt x="306" y="1156"/>
                    </a:lnTo>
                    <a:lnTo>
                      <a:pt x="306" y="1156"/>
                    </a:lnTo>
                    <a:lnTo>
                      <a:pt x="304" y="1156"/>
                    </a:lnTo>
                    <a:lnTo>
                      <a:pt x="304" y="1156"/>
                    </a:lnTo>
                    <a:lnTo>
                      <a:pt x="304" y="1156"/>
                    </a:lnTo>
                    <a:lnTo>
                      <a:pt x="302" y="1156"/>
                    </a:lnTo>
                    <a:lnTo>
                      <a:pt x="302" y="1156"/>
                    </a:lnTo>
                    <a:lnTo>
                      <a:pt x="302" y="1156"/>
                    </a:lnTo>
                    <a:lnTo>
                      <a:pt x="302" y="1156"/>
                    </a:lnTo>
                    <a:lnTo>
                      <a:pt x="302" y="1156"/>
                    </a:lnTo>
                    <a:lnTo>
                      <a:pt x="300" y="1157"/>
                    </a:lnTo>
                    <a:lnTo>
                      <a:pt x="300" y="1157"/>
                    </a:lnTo>
                    <a:lnTo>
                      <a:pt x="300" y="1157"/>
                    </a:lnTo>
                    <a:lnTo>
                      <a:pt x="300" y="1157"/>
                    </a:lnTo>
                    <a:lnTo>
                      <a:pt x="298" y="1157"/>
                    </a:lnTo>
                    <a:lnTo>
                      <a:pt x="296" y="1159"/>
                    </a:lnTo>
                    <a:lnTo>
                      <a:pt x="295" y="1159"/>
                    </a:lnTo>
                    <a:lnTo>
                      <a:pt x="295" y="1159"/>
                    </a:lnTo>
                    <a:lnTo>
                      <a:pt x="295" y="1159"/>
                    </a:lnTo>
                    <a:lnTo>
                      <a:pt x="293" y="1159"/>
                    </a:lnTo>
                    <a:lnTo>
                      <a:pt x="293" y="1159"/>
                    </a:lnTo>
                    <a:lnTo>
                      <a:pt x="293" y="1161"/>
                    </a:lnTo>
                    <a:lnTo>
                      <a:pt x="291" y="1161"/>
                    </a:lnTo>
                    <a:lnTo>
                      <a:pt x="291" y="1161"/>
                    </a:lnTo>
                    <a:lnTo>
                      <a:pt x="291" y="1161"/>
                    </a:lnTo>
                    <a:lnTo>
                      <a:pt x="289" y="1159"/>
                    </a:lnTo>
                    <a:lnTo>
                      <a:pt x="287" y="1159"/>
                    </a:lnTo>
                    <a:lnTo>
                      <a:pt x="287" y="1159"/>
                    </a:lnTo>
                    <a:lnTo>
                      <a:pt x="286" y="1159"/>
                    </a:lnTo>
                    <a:lnTo>
                      <a:pt x="286" y="1159"/>
                    </a:lnTo>
                    <a:lnTo>
                      <a:pt x="286" y="1159"/>
                    </a:lnTo>
                    <a:lnTo>
                      <a:pt x="286" y="1159"/>
                    </a:lnTo>
                    <a:lnTo>
                      <a:pt x="286" y="1159"/>
                    </a:lnTo>
                    <a:lnTo>
                      <a:pt x="284" y="1159"/>
                    </a:lnTo>
                    <a:lnTo>
                      <a:pt x="284" y="1159"/>
                    </a:lnTo>
                    <a:lnTo>
                      <a:pt x="282" y="1159"/>
                    </a:lnTo>
                    <a:lnTo>
                      <a:pt x="282" y="1159"/>
                    </a:lnTo>
                    <a:lnTo>
                      <a:pt x="282" y="1159"/>
                    </a:lnTo>
                    <a:lnTo>
                      <a:pt x="282" y="1159"/>
                    </a:lnTo>
                    <a:lnTo>
                      <a:pt x="282" y="1159"/>
                    </a:lnTo>
                    <a:lnTo>
                      <a:pt x="282" y="1161"/>
                    </a:lnTo>
                    <a:lnTo>
                      <a:pt x="280" y="1161"/>
                    </a:lnTo>
                    <a:lnTo>
                      <a:pt x="280" y="1161"/>
                    </a:lnTo>
                    <a:lnTo>
                      <a:pt x="280" y="1159"/>
                    </a:lnTo>
                    <a:lnTo>
                      <a:pt x="280" y="1159"/>
                    </a:lnTo>
                    <a:lnTo>
                      <a:pt x="280" y="1159"/>
                    </a:lnTo>
                    <a:lnTo>
                      <a:pt x="278" y="1159"/>
                    </a:lnTo>
                    <a:lnTo>
                      <a:pt x="278" y="1159"/>
                    </a:lnTo>
                    <a:lnTo>
                      <a:pt x="278" y="1159"/>
                    </a:lnTo>
                    <a:lnTo>
                      <a:pt x="278" y="1159"/>
                    </a:lnTo>
                    <a:lnTo>
                      <a:pt x="278" y="1157"/>
                    </a:lnTo>
                    <a:lnTo>
                      <a:pt x="278" y="1157"/>
                    </a:lnTo>
                    <a:lnTo>
                      <a:pt x="277" y="1156"/>
                    </a:lnTo>
                    <a:lnTo>
                      <a:pt x="277" y="1156"/>
                    </a:lnTo>
                    <a:lnTo>
                      <a:pt x="277" y="1156"/>
                    </a:lnTo>
                    <a:lnTo>
                      <a:pt x="277" y="1156"/>
                    </a:lnTo>
                    <a:lnTo>
                      <a:pt x="275" y="1156"/>
                    </a:lnTo>
                    <a:lnTo>
                      <a:pt x="275" y="1156"/>
                    </a:lnTo>
                    <a:lnTo>
                      <a:pt x="273" y="1156"/>
                    </a:lnTo>
                    <a:lnTo>
                      <a:pt x="273" y="1156"/>
                    </a:lnTo>
                    <a:lnTo>
                      <a:pt x="273" y="1156"/>
                    </a:lnTo>
                    <a:lnTo>
                      <a:pt x="273" y="1154"/>
                    </a:lnTo>
                    <a:lnTo>
                      <a:pt x="271" y="1154"/>
                    </a:lnTo>
                    <a:lnTo>
                      <a:pt x="271" y="1154"/>
                    </a:lnTo>
                    <a:lnTo>
                      <a:pt x="268" y="1154"/>
                    </a:lnTo>
                    <a:lnTo>
                      <a:pt x="268" y="1154"/>
                    </a:lnTo>
                    <a:lnTo>
                      <a:pt x="268" y="1154"/>
                    </a:lnTo>
                    <a:lnTo>
                      <a:pt x="268" y="1154"/>
                    </a:lnTo>
                    <a:lnTo>
                      <a:pt x="266" y="1154"/>
                    </a:lnTo>
                    <a:lnTo>
                      <a:pt x="266" y="1154"/>
                    </a:lnTo>
                    <a:lnTo>
                      <a:pt x="266" y="1152"/>
                    </a:lnTo>
                    <a:lnTo>
                      <a:pt x="264" y="1152"/>
                    </a:lnTo>
                    <a:lnTo>
                      <a:pt x="264" y="1152"/>
                    </a:lnTo>
                    <a:lnTo>
                      <a:pt x="262" y="1152"/>
                    </a:lnTo>
                    <a:lnTo>
                      <a:pt x="262" y="1152"/>
                    </a:lnTo>
                    <a:lnTo>
                      <a:pt x="262" y="1152"/>
                    </a:lnTo>
                    <a:lnTo>
                      <a:pt x="262" y="1152"/>
                    </a:lnTo>
                    <a:lnTo>
                      <a:pt x="260" y="1152"/>
                    </a:lnTo>
                    <a:lnTo>
                      <a:pt x="260" y="1152"/>
                    </a:lnTo>
                    <a:lnTo>
                      <a:pt x="260" y="1150"/>
                    </a:lnTo>
                    <a:lnTo>
                      <a:pt x="260" y="1150"/>
                    </a:lnTo>
                    <a:lnTo>
                      <a:pt x="260" y="1150"/>
                    </a:lnTo>
                    <a:lnTo>
                      <a:pt x="260" y="1150"/>
                    </a:lnTo>
                    <a:lnTo>
                      <a:pt x="258" y="1152"/>
                    </a:lnTo>
                    <a:lnTo>
                      <a:pt x="258" y="1152"/>
                    </a:lnTo>
                    <a:lnTo>
                      <a:pt x="258" y="1152"/>
                    </a:lnTo>
                    <a:lnTo>
                      <a:pt x="258" y="1152"/>
                    </a:lnTo>
                    <a:lnTo>
                      <a:pt x="258" y="1152"/>
                    </a:lnTo>
                    <a:lnTo>
                      <a:pt x="257" y="1150"/>
                    </a:lnTo>
                    <a:lnTo>
                      <a:pt x="257" y="1150"/>
                    </a:lnTo>
                    <a:lnTo>
                      <a:pt x="257" y="1150"/>
                    </a:lnTo>
                    <a:lnTo>
                      <a:pt x="257" y="1150"/>
                    </a:lnTo>
                    <a:lnTo>
                      <a:pt x="257" y="1150"/>
                    </a:lnTo>
                    <a:lnTo>
                      <a:pt x="257" y="1150"/>
                    </a:lnTo>
                    <a:lnTo>
                      <a:pt x="257" y="1150"/>
                    </a:lnTo>
                    <a:lnTo>
                      <a:pt x="257" y="1150"/>
                    </a:lnTo>
                    <a:lnTo>
                      <a:pt x="257" y="1150"/>
                    </a:lnTo>
                    <a:lnTo>
                      <a:pt x="258" y="1150"/>
                    </a:lnTo>
                    <a:lnTo>
                      <a:pt x="258" y="1148"/>
                    </a:lnTo>
                    <a:lnTo>
                      <a:pt x="260" y="1148"/>
                    </a:lnTo>
                    <a:lnTo>
                      <a:pt x="262" y="1148"/>
                    </a:lnTo>
                    <a:lnTo>
                      <a:pt x="264" y="1147"/>
                    </a:lnTo>
                    <a:lnTo>
                      <a:pt x="268" y="1145"/>
                    </a:lnTo>
                    <a:lnTo>
                      <a:pt x="268" y="1145"/>
                    </a:lnTo>
                    <a:lnTo>
                      <a:pt x="268" y="1143"/>
                    </a:lnTo>
                    <a:lnTo>
                      <a:pt x="269" y="1143"/>
                    </a:lnTo>
                    <a:lnTo>
                      <a:pt x="269" y="1141"/>
                    </a:lnTo>
                    <a:lnTo>
                      <a:pt x="269" y="1141"/>
                    </a:lnTo>
                    <a:lnTo>
                      <a:pt x="271" y="1139"/>
                    </a:lnTo>
                    <a:lnTo>
                      <a:pt x="271" y="1137"/>
                    </a:lnTo>
                    <a:lnTo>
                      <a:pt x="271" y="1137"/>
                    </a:lnTo>
                    <a:lnTo>
                      <a:pt x="271" y="1136"/>
                    </a:lnTo>
                    <a:lnTo>
                      <a:pt x="271" y="1134"/>
                    </a:lnTo>
                    <a:lnTo>
                      <a:pt x="271" y="1134"/>
                    </a:lnTo>
                    <a:lnTo>
                      <a:pt x="271" y="1132"/>
                    </a:lnTo>
                    <a:lnTo>
                      <a:pt x="271" y="1132"/>
                    </a:lnTo>
                    <a:lnTo>
                      <a:pt x="269" y="1132"/>
                    </a:lnTo>
                    <a:lnTo>
                      <a:pt x="269" y="1132"/>
                    </a:lnTo>
                    <a:lnTo>
                      <a:pt x="268" y="1132"/>
                    </a:lnTo>
                    <a:lnTo>
                      <a:pt x="266" y="1132"/>
                    </a:lnTo>
                    <a:lnTo>
                      <a:pt x="264" y="1132"/>
                    </a:lnTo>
                    <a:lnTo>
                      <a:pt x="264" y="1132"/>
                    </a:lnTo>
                    <a:lnTo>
                      <a:pt x="264" y="1132"/>
                    </a:lnTo>
                    <a:lnTo>
                      <a:pt x="264" y="1132"/>
                    </a:lnTo>
                    <a:lnTo>
                      <a:pt x="262" y="1132"/>
                    </a:lnTo>
                    <a:lnTo>
                      <a:pt x="262" y="1132"/>
                    </a:lnTo>
                    <a:lnTo>
                      <a:pt x="262" y="1132"/>
                    </a:lnTo>
                    <a:lnTo>
                      <a:pt x="260" y="1132"/>
                    </a:lnTo>
                    <a:lnTo>
                      <a:pt x="260" y="1132"/>
                    </a:lnTo>
                    <a:lnTo>
                      <a:pt x="260" y="1132"/>
                    </a:lnTo>
                    <a:lnTo>
                      <a:pt x="258" y="1132"/>
                    </a:lnTo>
                    <a:lnTo>
                      <a:pt x="258" y="1132"/>
                    </a:lnTo>
                    <a:lnTo>
                      <a:pt x="258" y="1132"/>
                    </a:lnTo>
                    <a:lnTo>
                      <a:pt x="258" y="1132"/>
                    </a:lnTo>
                    <a:lnTo>
                      <a:pt x="258" y="1130"/>
                    </a:lnTo>
                    <a:lnTo>
                      <a:pt x="257" y="1130"/>
                    </a:lnTo>
                    <a:lnTo>
                      <a:pt x="257" y="1128"/>
                    </a:lnTo>
                    <a:lnTo>
                      <a:pt x="257" y="1128"/>
                    </a:lnTo>
                    <a:lnTo>
                      <a:pt x="255" y="1128"/>
                    </a:lnTo>
                    <a:lnTo>
                      <a:pt x="255" y="1128"/>
                    </a:lnTo>
                    <a:lnTo>
                      <a:pt x="253" y="1128"/>
                    </a:lnTo>
                    <a:lnTo>
                      <a:pt x="253" y="1128"/>
                    </a:lnTo>
                    <a:lnTo>
                      <a:pt x="251" y="1128"/>
                    </a:lnTo>
                    <a:lnTo>
                      <a:pt x="251" y="1128"/>
                    </a:lnTo>
                    <a:lnTo>
                      <a:pt x="251" y="1128"/>
                    </a:lnTo>
                    <a:lnTo>
                      <a:pt x="251" y="1128"/>
                    </a:lnTo>
                    <a:lnTo>
                      <a:pt x="251" y="1127"/>
                    </a:lnTo>
                    <a:lnTo>
                      <a:pt x="251" y="1127"/>
                    </a:lnTo>
                    <a:lnTo>
                      <a:pt x="249" y="1127"/>
                    </a:lnTo>
                    <a:lnTo>
                      <a:pt x="249" y="1127"/>
                    </a:lnTo>
                    <a:lnTo>
                      <a:pt x="249" y="1127"/>
                    </a:lnTo>
                    <a:lnTo>
                      <a:pt x="249" y="1127"/>
                    </a:lnTo>
                    <a:lnTo>
                      <a:pt x="248" y="1127"/>
                    </a:lnTo>
                    <a:lnTo>
                      <a:pt x="248" y="1127"/>
                    </a:lnTo>
                    <a:lnTo>
                      <a:pt x="246" y="1127"/>
                    </a:lnTo>
                    <a:lnTo>
                      <a:pt x="246" y="1127"/>
                    </a:lnTo>
                    <a:lnTo>
                      <a:pt x="244" y="1127"/>
                    </a:lnTo>
                    <a:lnTo>
                      <a:pt x="244" y="1127"/>
                    </a:lnTo>
                    <a:lnTo>
                      <a:pt x="244" y="1127"/>
                    </a:lnTo>
                    <a:lnTo>
                      <a:pt x="244" y="1125"/>
                    </a:lnTo>
                    <a:lnTo>
                      <a:pt x="244" y="1125"/>
                    </a:lnTo>
                    <a:lnTo>
                      <a:pt x="244" y="1125"/>
                    </a:lnTo>
                    <a:lnTo>
                      <a:pt x="244" y="1125"/>
                    </a:lnTo>
                    <a:lnTo>
                      <a:pt x="242" y="1125"/>
                    </a:lnTo>
                    <a:lnTo>
                      <a:pt x="242" y="1123"/>
                    </a:lnTo>
                    <a:lnTo>
                      <a:pt x="242" y="1123"/>
                    </a:lnTo>
                    <a:lnTo>
                      <a:pt x="240" y="1123"/>
                    </a:lnTo>
                    <a:lnTo>
                      <a:pt x="240" y="1123"/>
                    </a:lnTo>
                    <a:lnTo>
                      <a:pt x="240" y="1123"/>
                    </a:lnTo>
                    <a:lnTo>
                      <a:pt x="239" y="1123"/>
                    </a:lnTo>
                    <a:lnTo>
                      <a:pt x="239" y="1123"/>
                    </a:lnTo>
                    <a:lnTo>
                      <a:pt x="237" y="1123"/>
                    </a:lnTo>
                    <a:lnTo>
                      <a:pt x="237" y="1123"/>
                    </a:lnTo>
                    <a:lnTo>
                      <a:pt x="237" y="1123"/>
                    </a:lnTo>
                    <a:lnTo>
                      <a:pt x="237" y="1121"/>
                    </a:lnTo>
                    <a:lnTo>
                      <a:pt x="235" y="1121"/>
                    </a:lnTo>
                    <a:lnTo>
                      <a:pt x="233" y="1121"/>
                    </a:lnTo>
                    <a:lnTo>
                      <a:pt x="231" y="1121"/>
                    </a:lnTo>
                    <a:lnTo>
                      <a:pt x="231" y="1121"/>
                    </a:lnTo>
                    <a:lnTo>
                      <a:pt x="231" y="1121"/>
                    </a:lnTo>
                    <a:lnTo>
                      <a:pt x="230" y="1121"/>
                    </a:lnTo>
                    <a:lnTo>
                      <a:pt x="230" y="1121"/>
                    </a:lnTo>
                    <a:lnTo>
                      <a:pt x="230" y="1121"/>
                    </a:lnTo>
                    <a:lnTo>
                      <a:pt x="228" y="1121"/>
                    </a:lnTo>
                    <a:lnTo>
                      <a:pt x="228" y="1121"/>
                    </a:lnTo>
                    <a:lnTo>
                      <a:pt x="228" y="1121"/>
                    </a:lnTo>
                    <a:lnTo>
                      <a:pt x="228" y="1121"/>
                    </a:lnTo>
                    <a:lnTo>
                      <a:pt x="228" y="1121"/>
                    </a:lnTo>
                    <a:lnTo>
                      <a:pt x="228" y="1119"/>
                    </a:lnTo>
                    <a:lnTo>
                      <a:pt x="228" y="1119"/>
                    </a:lnTo>
                    <a:lnTo>
                      <a:pt x="228" y="1118"/>
                    </a:lnTo>
                    <a:lnTo>
                      <a:pt x="228" y="1118"/>
                    </a:lnTo>
                    <a:lnTo>
                      <a:pt x="228" y="1118"/>
                    </a:lnTo>
                    <a:lnTo>
                      <a:pt x="228" y="1118"/>
                    </a:lnTo>
                    <a:lnTo>
                      <a:pt x="228" y="1118"/>
                    </a:lnTo>
                    <a:lnTo>
                      <a:pt x="228" y="1118"/>
                    </a:lnTo>
                    <a:lnTo>
                      <a:pt x="230" y="1118"/>
                    </a:lnTo>
                    <a:lnTo>
                      <a:pt x="230" y="1118"/>
                    </a:lnTo>
                    <a:lnTo>
                      <a:pt x="230" y="1118"/>
                    </a:lnTo>
                    <a:lnTo>
                      <a:pt x="230" y="1116"/>
                    </a:lnTo>
                    <a:lnTo>
                      <a:pt x="231" y="1116"/>
                    </a:lnTo>
                    <a:lnTo>
                      <a:pt x="231" y="1116"/>
                    </a:lnTo>
                    <a:lnTo>
                      <a:pt x="231" y="1116"/>
                    </a:lnTo>
                    <a:lnTo>
                      <a:pt x="231" y="1116"/>
                    </a:lnTo>
                    <a:lnTo>
                      <a:pt x="233" y="1118"/>
                    </a:lnTo>
                    <a:lnTo>
                      <a:pt x="233" y="1118"/>
                    </a:lnTo>
                    <a:lnTo>
                      <a:pt x="233" y="1118"/>
                    </a:lnTo>
                    <a:lnTo>
                      <a:pt x="235" y="1116"/>
                    </a:lnTo>
                    <a:lnTo>
                      <a:pt x="235" y="1116"/>
                    </a:lnTo>
                    <a:lnTo>
                      <a:pt x="235" y="1116"/>
                    </a:lnTo>
                    <a:lnTo>
                      <a:pt x="235" y="1116"/>
                    </a:lnTo>
                    <a:lnTo>
                      <a:pt x="235" y="1116"/>
                    </a:lnTo>
                    <a:lnTo>
                      <a:pt x="235" y="1116"/>
                    </a:lnTo>
                    <a:lnTo>
                      <a:pt x="235" y="1116"/>
                    </a:lnTo>
                    <a:lnTo>
                      <a:pt x="235" y="1114"/>
                    </a:lnTo>
                    <a:lnTo>
                      <a:pt x="237" y="1114"/>
                    </a:lnTo>
                    <a:lnTo>
                      <a:pt x="237" y="1114"/>
                    </a:lnTo>
                    <a:lnTo>
                      <a:pt x="237" y="1114"/>
                    </a:lnTo>
                    <a:lnTo>
                      <a:pt x="237" y="1114"/>
                    </a:lnTo>
                    <a:lnTo>
                      <a:pt x="237" y="1112"/>
                    </a:lnTo>
                    <a:lnTo>
                      <a:pt x="237" y="1112"/>
                    </a:lnTo>
                    <a:lnTo>
                      <a:pt x="237" y="1112"/>
                    </a:lnTo>
                    <a:lnTo>
                      <a:pt x="237" y="1112"/>
                    </a:lnTo>
                  </a:path>
                </a:pathLst>
              </a:custGeom>
              <a:noFill/>
              <a:ln w="9525" cap="sq">
                <a:solidFill>
                  <a:srgbClr val="FFFFFF"/>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sp>
          <p:nvSpPr>
            <p:cNvPr id="8" name="TextBox 7">
              <a:extLst>
                <a:ext uri="{FF2B5EF4-FFF2-40B4-BE49-F238E27FC236}">
                  <a16:creationId xmlns:a16="http://schemas.microsoft.com/office/drawing/2014/main" id="{A111EA74-DDD1-991D-16C0-A024B0AC3ECB}"/>
                </a:ext>
              </a:extLst>
            </p:cNvPr>
            <p:cNvSpPr txBox="1"/>
            <p:nvPr/>
          </p:nvSpPr>
          <p:spPr>
            <a:xfrm>
              <a:off x="5935437" y="1258725"/>
              <a:ext cx="1523999" cy="61555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err="1">
                  <a:ln>
                    <a:noFill/>
                  </a:ln>
                  <a:solidFill>
                    <a:schemeClr val="bg1"/>
                  </a:solidFill>
                  <a:effectLst/>
                  <a:uLnTx/>
                  <a:uFillTx/>
                  <a:latin typeface="Source Sans Pro" panose="020B0503030403020204" pitchFamily="34" charset="0"/>
                  <a:ea typeface="Source Sans Pro" panose="020B0503030403020204" pitchFamily="34" charset="0"/>
                </a:rPr>
                <a:t>Butha-Buthe</a:t>
              </a:r>
              <a:endParaRPr kumimoji="0" lang="en-US" sz="17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rPr>
                <a:t>78%</a:t>
              </a:r>
            </a:p>
          </p:txBody>
        </p:sp>
        <p:sp>
          <p:nvSpPr>
            <p:cNvPr id="9" name="TextBox 8">
              <a:extLst>
                <a:ext uri="{FF2B5EF4-FFF2-40B4-BE49-F238E27FC236}">
                  <a16:creationId xmlns:a16="http://schemas.microsoft.com/office/drawing/2014/main" id="{93498199-F909-6348-07B1-1C290C049C59}"/>
                </a:ext>
              </a:extLst>
            </p:cNvPr>
            <p:cNvSpPr txBox="1"/>
            <p:nvPr/>
          </p:nvSpPr>
          <p:spPr>
            <a:xfrm>
              <a:off x="7173796" y="2473813"/>
              <a:ext cx="1481138"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solidFill>
                    <a:schemeClr val="bg1"/>
                  </a:solidFill>
                  <a:effectLst/>
                  <a:uLnTx/>
                  <a:uFillTx/>
                  <a:latin typeface="Source Sans Pro" panose="020B0503030403020204" pitchFamily="34" charset="0"/>
                  <a:ea typeface="Source Sans Pro" panose="020B0503030403020204" pitchFamily="34" charset="0"/>
                </a:rPr>
                <a:t>Mokhotlong</a:t>
              </a:r>
              <a:endParaRPr kumimoji="0" lang="en-US" sz="18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rPr>
                <a:t>77%</a:t>
              </a:r>
            </a:p>
          </p:txBody>
        </p:sp>
        <p:sp>
          <p:nvSpPr>
            <p:cNvPr id="10" name="TextBox 9">
              <a:extLst>
                <a:ext uri="{FF2B5EF4-FFF2-40B4-BE49-F238E27FC236}">
                  <a16:creationId xmlns:a16="http://schemas.microsoft.com/office/drawing/2014/main" id="{61226542-7122-B2B2-0E7B-6A202189FBCF}"/>
                </a:ext>
              </a:extLst>
            </p:cNvPr>
            <p:cNvSpPr txBox="1"/>
            <p:nvPr/>
          </p:nvSpPr>
          <p:spPr>
            <a:xfrm>
              <a:off x="5462929" y="1693931"/>
              <a:ext cx="1070090"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solidFill>
                    <a:schemeClr val="bg1"/>
                  </a:solidFill>
                  <a:effectLst/>
                  <a:uLnTx/>
                  <a:uFillTx/>
                  <a:latin typeface="Source Sans Pro" panose="020B0503030403020204" pitchFamily="34" charset="0"/>
                  <a:ea typeface="Source Sans Pro" panose="020B0503030403020204" pitchFamily="34" charset="0"/>
                </a:rPr>
                <a:t>Leribe</a:t>
              </a:r>
              <a:endParaRPr kumimoji="0" lang="en-US" sz="18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rPr>
                <a:t>79%</a:t>
              </a:r>
            </a:p>
          </p:txBody>
        </p:sp>
        <p:sp>
          <p:nvSpPr>
            <p:cNvPr id="11" name="TextBox 10">
              <a:extLst>
                <a:ext uri="{FF2B5EF4-FFF2-40B4-BE49-F238E27FC236}">
                  <a16:creationId xmlns:a16="http://schemas.microsoft.com/office/drawing/2014/main" id="{624D8EE1-AF89-E8E4-9914-96A531B4C248}"/>
                </a:ext>
              </a:extLst>
            </p:cNvPr>
            <p:cNvSpPr txBox="1"/>
            <p:nvPr/>
          </p:nvSpPr>
          <p:spPr>
            <a:xfrm>
              <a:off x="5823613" y="3161900"/>
              <a:ext cx="1418811"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rPr>
                <a:t>Thaba-</a:t>
              </a:r>
              <a:r>
                <a:rPr kumimoji="0" lang="en-US" sz="1800" b="0" i="0" u="none" strike="noStrike" kern="0" cap="none" spc="0" normalizeH="0" baseline="0" noProof="0" dirty="0" err="1">
                  <a:ln>
                    <a:noFill/>
                  </a:ln>
                  <a:solidFill>
                    <a:prstClr val="white"/>
                  </a:solidFill>
                  <a:effectLst/>
                  <a:uLnTx/>
                  <a:uFillTx/>
                  <a:latin typeface="Source Sans Pro" panose="020B0503030403020204" pitchFamily="34" charset="0"/>
                  <a:ea typeface="Source Sans Pro" panose="020B0503030403020204" pitchFamily="34" charset="0"/>
                </a:rPr>
                <a:t>Tseka</a:t>
              </a:r>
              <a:endParaRPr kumimoji="0" lang="en-US" sz="1800" b="0" i="0" u="none" strike="noStrike" kern="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Source Sans Pro" panose="020B0503030403020204" pitchFamily="34" charset="0"/>
                  <a:ea typeface="Source Sans Pro" panose="020B0503030403020204" pitchFamily="34" charset="0"/>
                </a:rPr>
                <a:t>56%</a:t>
              </a:r>
            </a:p>
          </p:txBody>
        </p:sp>
        <p:sp>
          <p:nvSpPr>
            <p:cNvPr id="12" name="TextBox 11">
              <a:extLst>
                <a:ext uri="{FF2B5EF4-FFF2-40B4-BE49-F238E27FC236}">
                  <a16:creationId xmlns:a16="http://schemas.microsoft.com/office/drawing/2014/main" id="{038697D5-9CC0-0751-6B27-AE3BB50F1E55}"/>
                </a:ext>
              </a:extLst>
            </p:cNvPr>
            <p:cNvSpPr txBox="1"/>
            <p:nvPr/>
          </p:nvSpPr>
          <p:spPr>
            <a:xfrm>
              <a:off x="4628130" y="2221706"/>
              <a:ext cx="1095828"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Berea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83%</a:t>
              </a:r>
            </a:p>
          </p:txBody>
        </p:sp>
        <p:sp>
          <p:nvSpPr>
            <p:cNvPr id="13" name="TextBox 12">
              <a:extLst>
                <a:ext uri="{FF2B5EF4-FFF2-40B4-BE49-F238E27FC236}">
                  <a16:creationId xmlns:a16="http://schemas.microsoft.com/office/drawing/2014/main" id="{96D08C1C-AD0F-CBCC-9AC0-23C5733EDEA4}"/>
                </a:ext>
              </a:extLst>
            </p:cNvPr>
            <p:cNvSpPr txBox="1"/>
            <p:nvPr/>
          </p:nvSpPr>
          <p:spPr>
            <a:xfrm>
              <a:off x="4259660" y="3091933"/>
              <a:ext cx="1242219"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rPr>
                <a:t>Maseru</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rPr>
                <a:t>91%</a:t>
              </a:r>
            </a:p>
          </p:txBody>
        </p:sp>
        <p:sp>
          <p:nvSpPr>
            <p:cNvPr id="14" name="TextBox 13">
              <a:extLst>
                <a:ext uri="{FF2B5EF4-FFF2-40B4-BE49-F238E27FC236}">
                  <a16:creationId xmlns:a16="http://schemas.microsoft.com/office/drawing/2014/main" id="{CCA760DF-AC0C-0D18-9BAB-CD9D0E511E59}"/>
                </a:ext>
              </a:extLst>
            </p:cNvPr>
            <p:cNvSpPr txBox="1"/>
            <p:nvPr/>
          </p:nvSpPr>
          <p:spPr>
            <a:xfrm>
              <a:off x="2969831" y="3580167"/>
              <a:ext cx="1338659" cy="61555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rPr>
                <a:t>Mafeteng</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a:ln>
                    <a:noFill/>
                  </a:ln>
                  <a:solidFill>
                    <a:schemeClr val="bg1"/>
                  </a:solidFill>
                  <a:effectLst/>
                  <a:uLnTx/>
                  <a:uFillTx/>
                  <a:latin typeface="Source Sans Pro" panose="020B0503030403020204" pitchFamily="34" charset="0"/>
                  <a:ea typeface="Source Sans Pro" panose="020B0503030403020204" pitchFamily="34" charset="0"/>
                </a:rPr>
                <a:t>76%</a:t>
              </a:r>
            </a:p>
          </p:txBody>
        </p:sp>
        <p:sp>
          <p:nvSpPr>
            <p:cNvPr id="15" name="TextBox 14">
              <a:extLst>
                <a:ext uri="{FF2B5EF4-FFF2-40B4-BE49-F238E27FC236}">
                  <a16:creationId xmlns:a16="http://schemas.microsoft.com/office/drawing/2014/main" id="{3C001AFA-A98E-2FDA-EE32-1DBF4D5E4983}"/>
                </a:ext>
              </a:extLst>
            </p:cNvPr>
            <p:cNvSpPr txBox="1"/>
            <p:nvPr/>
          </p:nvSpPr>
          <p:spPr>
            <a:xfrm>
              <a:off x="3871331" y="4389842"/>
              <a:ext cx="1291319" cy="877163"/>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err="1">
                  <a:ln>
                    <a:noFill/>
                  </a:ln>
                  <a:solidFill>
                    <a:sysClr val="windowText" lastClr="000000"/>
                  </a:solidFill>
                  <a:effectLst/>
                  <a:uLnTx/>
                  <a:uFillTx/>
                  <a:latin typeface="Source Sans Pro" panose="020B0503030403020204" pitchFamily="34" charset="0"/>
                  <a:ea typeface="Source Sans Pro" panose="020B0503030403020204" pitchFamily="34" charset="0"/>
                </a:rPr>
                <a:t>Mohale’s</a:t>
              </a:r>
              <a:r>
                <a:rPr kumimoji="0" lang="en-US" sz="17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 </a:t>
              </a:r>
              <a:br>
                <a:rPr kumimoji="0" lang="en-US" sz="17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br>
              <a:r>
                <a:rPr kumimoji="0" lang="en-US" sz="17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Hoek</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7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83%</a:t>
              </a:r>
            </a:p>
          </p:txBody>
        </p:sp>
        <p:sp>
          <p:nvSpPr>
            <p:cNvPr id="16" name="TextBox 15">
              <a:extLst>
                <a:ext uri="{FF2B5EF4-FFF2-40B4-BE49-F238E27FC236}">
                  <a16:creationId xmlns:a16="http://schemas.microsoft.com/office/drawing/2014/main" id="{82EBD8B2-A5F0-B159-2977-D563FF8F6399}"/>
                </a:ext>
              </a:extLst>
            </p:cNvPr>
            <p:cNvSpPr txBox="1"/>
            <p:nvPr/>
          </p:nvSpPr>
          <p:spPr>
            <a:xfrm>
              <a:off x="6668691" y="4097454"/>
              <a:ext cx="1383506" cy="584775"/>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err="1">
                  <a:ln>
                    <a:noFill/>
                  </a:ln>
                  <a:solidFill>
                    <a:sysClr val="windowText" lastClr="000000"/>
                  </a:solidFill>
                  <a:effectLst/>
                  <a:uLnTx/>
                  <a:uFillTx/>
                  <a:latin typeface="Source Sans Pro" panose="020B0503030403020204" pitchFamily="34" charset="0"/>
                  <a:ea typeface="Source Sans Pro" panose="020B0503030403020204" pitchFamily="34" charset="0"/>
                </a:rPr>
                <a:t>Qacha’s</a:t>
              </a:r>
              <a:r>
                <a:rPr kumimoji="0" lang="en-US" sz="16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 Nek</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sysClr val="windowText" lastClr="000000"/>
                  </a:solidFill>
                  <a:effectLst/>
                  <a:uLnTx/>
                  <a:uFillTx/>
                  <a:latin typeface="Source Sans Pro" panose="020B0503030403020204" pitchFamily="34" charset="0"/>
                  <a:ea typeface="Source Sans Pro" panose="020B0503030403020204" pitchFamily="34" charset="0"/>
                </a:rPr>
                <a:t>83%</a:t>
              </a:r>
            </a:p>
          </p:txBody>
        </p:sp>
        <p:sp>
          <p:nvSpPr>
            <p:cNvPr id="17" name="TextBox 16">
              <a:extLst>
                <a:ext uri="{FF2B5EF4-FFF2-40B4-BE49-F238E27FC236}">
                  <a16:creationId xmlns:a16="http://schemas.microsoft.com/office/drawing/2014/main" id="{E7E61C6D-A6D0-8FF7-BA01-93939663B49D}"/>
                </a:ext>
              </a:extLst>
            </p:cNvPr>
            <p:cNvSpPr txBox="1"/>
            <p:nvPr/>
          </p:nvSpPr>
          <p:spPr>
            <a:xfrm>
              <a:off x="4611603" y="5097273"/>
              <a:ext cx="1365018" cy="646331"/>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err="1">
                  <a:ln>
                    <a:noFill/>
                  </a:ln>
                  <a:effectLst/>
                  <a:uLnTx/>
                  <a:uFillTx/>
                  <a:latin typeface="Source Sans Pro" panose="020B0503030403020204" pitchFamily="34" charset="0"/>
                  <a:ea typeface="Source Sans Pro" panose="020B0503030403020204" pitchFamily="34" charset="0"/>
                </a:rPr>
                <a:t>Quthing</a:t>
              </a:r>
              <a:endParaRPr kumimoji="0" lang="en-US" sz="1800" b="0" i="0" u="none" strike="noStrike" kern="0" cap="none" spc="0" normalizeH="0" baseline="0" noProof="0" dirty="0">
                <a:ln>
                  <a:noFill/>
                </a:ln>
                <a:effectLst/>
                <a:uLnTx/>
                <a:uFillTx/>
                <a:latin typeface="Source Sans Pro" panose="020B0503030403020204" pitchFamily="34" charset="0"/>
                <a:ea typeface="Source Sans Pro" panose="020B0503030403020204" pitchFamily="34" charset="0"/>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a:ln>
                    <a:noFill/>
                  </a:ln>
                  <a:effectLst/>
                  <a:uLnTx/>
                  <a:uFillTx/>
                  <a:latin typeface="Source Sans Pro" panose="020B0503030403020204" pitchFamily="34" charset="0"/>
                  <a:ea typeface="Source Sans Pro" panose="020B0503030403020204" pitchFamily="34" charset="0"/>
                </a:rPr>
                <a:t>88%</a:t>
              </a:r>
              <a:endParaRPr kumimoji="0" lang="en-US" sz="1800" b="0" i="0" u="none" strike="noStrike" kern="0" cap="none" spc="0" normalizeH="0" baseline="0" noProof="0" dirty="0">
                <a:ln>
                  <a:noFill/>
                </a:ln>
                <a:effectLst/>
                <a:uLnTx/>
                <a:uFillTx/>
                <a:latin typeface="Source Sans Pro" panose="020B0503030403020204" pitchFamily="34" charset="0"/>
                <a:ea typeface="Source Sans Pro" panose="020B0503030403020204" pitchFamily="34" charset="0"/>
              </a:endParaRPr>
            </a:p>
          </p:txBody>
        </p:sp>
      </p:grpSp>
    </p:spTree>
    <p:extLst>
      <p:ext uri="{BB962C8B-B14F-4D97-AF65-F5344CB8AC3E}">
        <p14:creationId xmlns:p14="http://schemas.microsoft.com/office/powerpoint/2010/main" val="33039053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b="1" i="0" noProof="0" dirty="0">
                <a:solidFill>
                  <a:schemeClr val="accent5"/>
                </a:solidFill>
              </a:rPr>
              <a:t>Housing Characteristics</a:t>
            </a:r>
          </a:p>
          <a:p>
            <a:pPr marL="342900" indent="-342900" algn="l">
              <a:buFont typeface="Arial" panose="020B0604020202020204" pitchFamily="34" charset="0"/>
              <a:buChar char="•"/>
            </a:pPr>
            <a:r>
              <a:rPr lang="en-GB" sz="3200" i="0" noProof="0" dirty="0"/>
              <a:t>Household Population</a:t>
            </a:r>
          </a:p>
          <a:p>
            <a:pPr marL="342900" indent="-342900" algn="l">
              <a:buFont typeface="Arial" panose="020B0604020202020204" pitchFamily="34" charset="0"/>
              <a:buChar char="•"/>
            </a:pPr>
            <a:r>
              <a:rPr lang="en-GB" sz="3200" i="0" noProof="0" dirty="0"/>
              <a:t>Water, Sanitation, and Hygiene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429124"/>
            <a:ext cx="2257424" cy="1114424"/>
          </a:xfrm>
          <a:prstGeom prst="rect">
            <a:avLst/>
          </a:prstGeom>
        </p:spPr>
        <p:txBody>
          <a:bodyPr vert="horz" wrap="square" lIns="91440" tIns="45720" rIns="91440" bIns="45720" rtlCol="0" anchor="ctr">
            <a:normAutofit/>
          </a:bodyPr>
          <a:lstStyle/>
          <a:p>
            <a:pPr algn="ctr"/>
            <a:r>
              <a:rPr lang="en-GB" sz="2000" dirty="0"/>
              <a:t>Find these data in </a:t>
            </a:r>
            <a:r>
              <a:rPr lang="en-GB" sz="2000" b="1" dirty="0">
                <a:solidFill>
                  <a:schemeClr val="accent5"/>
                </a:solidFill>
              </a:rPr>
              <a:t>Chapter 2</a:t>
            </a:r>
            <a:r>
              <a:rPr lang="en-GB" sz="2000" dirty="0"/>
              <a:t> of the Final Report</a:t>
            </a:r>
          </a:p>
        </p:txBody>
      </p:sp>
      <p:pic>
        <p:nvPicPr>
          <p:cNvPr id="4" name="Picture 3" descr="A group of huts in a field&#10;&#10;Description automatically generated">
            <a:extLst>
              <a:ext uri="{FF2B5EF4-FFF2-40B4-BE49-F238E27FC236}">
                <a16:creationId xmlns:a16="http://schemas.microsoft.com/office/drawing/2014/main" id="{AED4AE4C-6349-C9D9-D849-2B698B7044F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dirty="0"/>
              <a:t>Person Collecting Drinking Water</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960497"/>
            <a:ext cx="7886700" cy="729343"/>
          </a:xfrm>
        </p:spPr>
        <p:txBody>
          <a:bodyPr>
            <a:normAutofit/>
          </a:bodyPr>
          <a:lstStyle/>
          <a:p>
            <a:r>
              <a:rPr lang="en-GB" noProof="0" dirty="0"/>
              <a:t>Among household population without drinking water on premises, </a:t>
            </a:r>
            <a:br>
              <a:rPr lang="en-GB" noProof="0" dirty="0"/>
            </a:br>
            <a:r>
              <a:rPr lang="en-GB" noProof="0" dirty="0"/>
              <a:t>percent distribution by person who usually collects water</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950174126"/>
              </p:ext>
            </p:extLst>
          </p:nvPr>
        </p:nvGraphicFramePr>
        <p:xfrm>
          <a:off x="-719776" y="1328448"/>
          <a:ext cx="10261982" cy="5344886"/>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6BACBC9A-746A-71BC-39E7-A2226576EC33}"/>
              </a:ext>
            </a:extLst>
          </p:cNvPr>
          <p:cNvSpPr txBox="1"/>
          <p:nvPr/>
        </p:nvSpPr>
        <p:spPr>
          <a:xfrm>
            <a:off x="168227" y="6414926"/>
            <a:ext cx="3079376" cy="369332"/>
          </a:xfrm>
          <a:prstGeom prst="rect">
            <a:avLst/>
          </a:prstGeom>
          <a:noFill/>
        </p:spPr>
        <p:txBody>
          <a:bodyPr wrap="square" rtlCol="0">
            <a:spAutoFit/>
          </a:bodyPr>
          <a:lstStyle/>
          <a:p>
            <a:r>
              <a:rPr lang="en-US" i="1" dirty="0">
                <a:latin typeface="Source Sans Pro" panose="020B0503030403020204" pitchFamily="34" charset="0"/>
                <a:ea typeface="Source Sans Pro" panose="020B0503030403020204" pitchFamily="34" charset="0"/>
              </a:rPr>
              <a:t>Figures ≠ due to rounding</a:t>
            </a:r>
          </a:p>
        </p:txBody>
      </p:sp>
    </p:spTree>
    <p:extLst>
      <p:ext uri="{BB962C8B-B14F-4D97-AF65-F5344CB8AC3E}">
        <p14:creationId xmlns:p14="http://schemas.microsoft.com/office/powerpoint/2010/main" val="99928333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402350101"/>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dirty="0"/>
              <a:t>Availability of Sufficient </a:t>
            </a:r>
            <a:br>
              <a:rPr lang="en-GB" noProof="0" dirty="0"/>
            </a:br>
            <a:r>
              <a:rPr lang="en-GB" noProof="0" dirty="0"/>
              <a:t>Drinking Water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440175"/>
            <a:ext cx="7886700" cy="640257"/>
          </a:xfrm>
        </p:spPr>
        <p:txBody>
          <a:bodyPr>
            <a:normAutofit/>
          </a:bodyPr>
          <a:lstStyle/>
          <a:p>
            <a:pPr algn="l"/>
            <a:r>
              <a:rPr lang="en-GB" noProof="0" dirty="0"/>
              <a:t>Percent of household population with sufficient quantities of drinking water </a:t>
            </a:r>
            <a:br>
              <a:rPr lang="en-GB" noProof="0" dirty="0"/>
            </a:br>
            <a:r>
              <a:rPr lang="en-GB" noProof="0" dirty="0"/>
              <a:t>in the last month</a:t>
            </a:r>
          </a:p>
        </p:txBody>
      </p:sp>
      <p:pic>
        <p:nvPicPr>
          <p:cNvPr id="2" name="Picture 1" descr="A picture containing text&#10;&#10;Description automatically generated">
            <a:extLst>
              <a:ext uri="{FF2B5EF4-FFF2-40B4-BE49-F238E27FC236}">
                <a16:creationId xmlns:a16="http://schemas.microsoft.com/office/drawing/2014/main" id="{7D10327E-913B-5051-CD9C-87B39324B28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C0F8F8AD-C252-B408-71DB-C45EBAE87976}"/>
              </a:ext>
            </a:extLst>
          </p:cNvPr>
          <p:cNvSpPr txBox="1">
            <a:spLocks/>
          </p:cNvSpPr>
          <p:nvPr/>
        </p:nvSpPr>
        <p:spPr>
          <a:xfrm>
            <a:off x="7301506" y="804864"/>
            <a:ext cx="18101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6.1.1</a:t>
            </a:r>
          </a:p>
        </p:txBody>
      </p:sp>
    </p:spTree>
    <p:extLst>
      <p:ext uri="{BB962C8B-B14F-4D97-AF65-F5344CB8AC3E}">
        <p14:creationId xmlns:p14="http://schemas.microsoft.com/office/powerpoint/2010/main" val="377111407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A74B7B-36AF-A7A5-D5E5-A9172DCE655C}"/>
              </a:ext>
            </a:extLst>
          </p:cNvPr>
          <p:cNvSpPr>
            <a:spLocks noGrp="1"/>
          </p:cNvSpPr>
          <p:nvPr>
            <p:ph type="title"/>
          </p:nvPr>
        </p:nvSpPr>
        <p:spPr>
          <a:xfrm>
            <a:off x="628650" y="0"/>
            <a:ext cx="7886700" cy="1325563"/>
          </a:xfrm>
        </p:spPr>
        <p:txBody>
          <a:bodyPr>
            <a:normAutofit/>
          </a:bodyPr>
          <a:lstStyle/>
          <a:p>
            <a:r>
              <a:rPr lang="en-GB" sz="3600" noProof="0" dirty="0"/>
              <a:t>Sanitation Service ladder </a:t>
            </a:r>
            <a:br>
              <a:rPr lang="en-GB" sz="3600" noProof="0" dirty="0"/>
            </a:br>
            <a:r>
              <a:rPr lang="en-GB" sz="3600" noProof="0" dirty="0"/>
              <a:t>by Residence</a:t>
            </a:r>
          </a:p>
        </p:txBody>
      </p:sp>
      <p:sp>
        <p:nvSpPr>
          <p:cNvPr id="3" name="Content Placeholder 2">
            <a:extLst>
              <a:ext uri="{FF2B5EF4-FFF2-40B4-BE49-F238E27FC236}">
                <a16:creationId xmlns:a16="http://schemas.microsoft.com/office/drawing/2014/main" id="{50B28AC5-2484-C681-1E51-654A978D440B}"/>
              </a:ext>
            </a:extLst>
          </p:cNvPr>
          <p:cNvSpPr>
            <a:spLocks noGrp="1"/>
          </p:cNvSpPr>
          <p:nvPr>
            <p:ph idx="1"/>
          </p:nvPr>
        </p:nvSpPr>
        <p:spPr>
          <a:xfrm>
            <a:off x="628650" y="1231333"/>
            <a:ext cx="7886700" cy="384175"/>
          </a:xfrm>
        </p:spPr>
        <p:txBody>
          <a:bodyPr/>
          <a:lstStyle/>
          <a:p>
            <a:r>
              <a:rPr lang="en-GB" noProof="0" dirty="0"/>
              <a:t>Percent distribution of household population by type of sanitation service</a:t>
            </a:r>
          </a:p>
        </p:txBody>
      </p:sp>
      <p:graphicFrame>
        <p:nvGraphicFramePr>
          <p:cNvPr id="6" name="Chart 5">
            <a:extLst>
              <a:ext uri="{FF2B5EF4-FFF2-40B4-BE49-F238E27FC236}">
                <a16:creationId xmlns:a16="http://schemas.microsoft.com/office/drawing/2014/main" id="{9101D358-B10F-16E5-B75D-9B656EAA9665}"/>
              </a:ext>
            </a:extLst>
          </p:cNvPr>
          <p:cNvGraphicFramePr/>
          <p:nvPr>
            <p:extLst>
              <p:ext uri="{D42A27DB-BD31-4B8C-83A1-F6EECF244321}">
                <p14:modId xmlns:p14="http://schemas.microsoft.com/office/powerpoint/2010/main" val="3645284961"/>
              </p:ext>
            </p:extLst>
          </p:nvPr>
        </p:nvGraphicFramePr>
        <p:xfrm>
          <a:off x="314325" y="1709058"/>
          <a:ext cx="8515350" cy="4991780"/>
        </p:xfrm>
        <a:graphic>
          <a:graphicData uri="http://schemas.openxmlformats.org/drawingml/2006/chart">
            <c:chart xmlns:c="http://schemas.openxmlformats.org/drawingml/2006/chart" xmlns:r="http://schemas.openxmlformats.org/officeDocument/2006/relationships" r:id="rId3"/>
          </a:graphicData>
        </a:graphic>
      </p:graphicFrame>
      <p:pic>
        <p:nvPicPr>
          <p:cNvPr id="7" name="Picture 6" descr="A picture containing text&#10;&#10;Description automatically generated">
            <a:extLst>
              <a:ext uri="{FF2B5EF4-FFF2-40B4-BE49-F238E27FC236}">
                <a16:creationId xmlns:a16="http://schemas.microsoft.com/office/drawing/2014/main" id="{207DDC96-4227-EFD8-E696-0024F61A0DD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8" name="Content Placeholder 2">
            <a:extLst>
              <a:ext uri="{FF2B5EF4-FFF2-40B4-BE49-F238E27FC236}">
                <a16:creationId xmlns:a16="http://schemas.microsoft.com/office/drawing/2014/main" id="{7B582149-04E4-5809-2248-317B1808F9D1}"/>
              </a:ext>
            </a:extLst>
          </p:cNvPr>
          <p:cNvSpPr txBox="1">
            <a:spLocks/>
          </p:cNvSpPr>
          <p:nvPr/>
        </p:nvSpPr>
        <p:spPr>
          <a:xfrm>
            <a:off x="7416756" y="772204"/>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Indicators 1.4.1, 6.2.1</a:t>
            </a:r>
          </a:p>
        </p:txBody>
      </p:sp>
      <p:sp>
        <p:nvSpPr>
          <p:cNvPr id="4" name="TextBox 3">
            <a:extLst>
              <a:ext uri="{FF2B5EF4-FFF2-40B4-BE49-F238E27FC236}">
                <a16:creationId xmlns:a16="http://schemas.microsoft.com/office/drawing/2014/main" id="{9DCAFFE2-8EAB-0650-78A9-2569AFE8BEA0}"/>
              </a:ext>
            </a:extLst>
          </p:cNvPr>
          <p:cNvSpPr txBox="1"/>
          <p:nvPr/>
        </p:nvSpPr>
        <p:spPr>
          <a:xfrm>
            <a:off x="6174386" y="6390353"/>
            <a:ext cx="3079376" cy="369332"/>
          </a:xfrm>
          <a:prstGeom prst="rect">
            <a:avLst/>
          </a:prstGeom>
          <a:noFill/>
        </p:spPr>
        <p:txBody>
          <a:bodyPr wrap="square" rtlCol="0">
            <a:spAutoFit/>
          </a:bodyPr>
          <a:lstStyle/>
          <a:p>
            <a:r>
              <a:rPr lang="en-US" i="1" dirty="0">
                <a:latin typeface="Source Sans Pro" panose="020B0503030403020204" pitchFamily="34" charset="0"/>
                <a:ea typeface="Source Sans Pro" panose="020B0503030403020204" pitchFamily="34" charset="0"/>
              </a:rPr>
              <a:t>Figures ≠ due to rounding</a:t>
            </a:r>
          </a:p>
        </p:txBody>
      </p:sp>
    </p:spTree>
    <p:extLst>
      <p:ext uri="{BB962C8B-B14F-4D97-AF65-F5344CB8AC3E}">
        <p14:creationId xmlns:p14="http://schemas.microsoft.com/office/powerpoint/2010/main" val="39580301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GB" noProof="0" dirty="0"/>
              <a:t>Appropriate Management </a:t>
            </a:r>
            <a:br>
              <a:rPr lang="en-GB" noProof="0" dirty="0"/>
            </a:br>
            <a:r>
              <a:rPr lang="en-GB" noProof="0" dirty="0"/>
              <a:t>of Household Excreta</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39330"/>
            <a:ext cx="7045780" cy="729343"/>
          </a:xfrm>
        </p:spPr>
        <p:txBody>
          <a:bodyPr>
            <a:normAutofit/>
          </a:bodyPr>
          <a:lstStyle/>
          <a:p>
            <a:r>
              <a:rPr lang="en-GB" noProof="0" dirty="0"/>
              <a:t>Percent distribution of household population by management of household excreta</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720407612"/>
              </p:ext>
            </p:extLst>
          </p:nvPr>
        </p:nvGraphicFramePr>
        <p:xfrm>
          <a:off x="141684" y="1709848"/>
          <a:ext cx="8860631" cy="5022515"/>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2A449594-9EE2-7290-843C-BCFEF97AFDD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7BBDDDC9-05A7-0C65-FC8E-93E1E62A7939}"/>
              </a:ext>
            </a:extLst>
          </p:cNvPr>
          <p:cNvSpPr txBox="1">
            <a:spLocks/>
          </p:cNvSpPr>
          <p:nvPr/>
        </p:nvSpPr>
        <p:spPr>
          <a:xfrm>
            <a:off x="7313341" y="820230"/>
            <a:ext cx="1786470"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
        <p:nvSpPr>
          <p:cNvPr id="4" name="TextBox 1">
            <a:extLst>
              <a:ext uri="{FF2B5EF4-FFF2-40B4-BE49-F238E27FC236}">
                <a16:creationId xmlns:a16="http://schemas.microsoft.com/office/drawing/2014/main" id="{F20AC0B6-3A3A-21E7-E5B2-0B0C4C5D6625}"/>
              </a:ext>
            </a:extLst>
          </p:cNvPr>
          <p:cNvSpPr txBox="1"/>
          <p:nvPr/>
        </p:nvSpPr>
        <p:spPr>
          <a:xfrm>
            <a:off x="4682613" y="5537554"/>
            <a:ext cx="1283110" cy="494071"/>
          </a:xfrm>
          <a:prstGeom prst="rect">
            <a:avLst/>
          </a:prstGeom>
        </p:spPr>
        <p:txBody>
          <a:bodyPr vert="horz" wrap="square" lIns="91440" tIns="45720" rIns="91440" bIns="45720" rtlCol="0" anchor="ctr">
            <a:norm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ctr"/>
            <a:r>
              <a:rPr lang="en-US" sz="1800" b="1" dirty="0">
                <a:latin typeface="Source Sans Pro" panose="020B0503030403020204" pitchFamily="34" charset="0"/>
                <a:ea typeface="Source Sans Pro" panose="020B0503030403020204" pitchFamily="34" charset="0"/>
              </a:rPr>
              <a:t>56%</a:t>
            </a:r>
          </a:p>
        </p:txBody>
      </p:sp>
    </p:spTree>
    <p:extLst>
      <p:ext uri="{BB962C8B-B14F-4D97-AF65-F5344CB8AC3E}">
        <p14:creationId xmlns:p14="http://schemas.microsoft.com/office/powerpoint/2010/main" val="182159512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39727"/>
            <a:ext cx="7886700" cy="930275"/>
          </a:xfrm>
        </p:spPr>
        <p:txBody>
          <a:bodyPr>
            <a:noAutofit/>
          </a:bodyPr>
          <a:lstStyle/>
          <a:p>
            <a:pPr algn="l"/>
            <a:r>
              <a:rPr lang="en-GB" noProof="0" dirty="0"/>
              <a:t>Appropriate Management </a:t>
            </a:r>
            <a:br>
              <a:rPr lang="en-GB" noProof="0" dirty="0"/>
            </a:br>
            <a:r>
              <a:rPr lang="en-GB" noProof="0" dirty="0"/>
              <a:t>of Household Excreta by Wealth</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986209662"/>
              </p:ext>
            </p:extLst>
          </p:nvPr>
        </p:nvGraphicFramePr>
        <p:xfrm>
          <a:off x="628649" y="1929677"/>
          <a:ext cx="7886699" cy="4269283"/>
        </p:xfrm>
        <a:graphic>
          <a:graphicData uri="http://schemas.openxmlformats.org/drawingml/2006/chart">
            <c:chart xmlns:c="http://schemas.openxmlformats.org/drawingml/2006/chart" xmlns:r="http://schemas.openxmlformats.org/officeDocument/2006/relationships" r:id="rId3"/>
          </a:graphicData>
        </a:graphic>
      </p:graphicFrame>
      <p:grpSp>
        <p:nvGrpSpPr>
          <p:cNvPr id="8" name="Group 7">
            <a:extLst>
              <a:ext uri="{FF2B5EF4-FFF2-40B4-BE49-F238E27FC236}">
                <a16:creationId xmlns:a16="http://schemas.microsoft.com/office/drawing/2014/main" id="{9B93891F-7FE0-C8DC-6B27-0AD630270771}"/>
              </a:ext>
            </a:extLst>
          </p:cNvPr>
          <p:cNvGrpSpPr/>
          <p:nvPr/>
        </p:nvGrpSpPr>
        <p:grpSpPr>
          <a:xfrm>
            <a:off x="759274" y="6285135"/>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algn="l"/>
              <a:r>
                <a:rPr lang="en-US" sz="1900">
                  <a:latin typeface="Source Sans Pro" panose="020B0503030403020204" pitchFamily="34" charset="0"/>
                  <a:ea typeface="Source Sans Pro" panose="020B0503030403020204" pitchFamily="34" charset="0"/>
                </a:rPr>
                <a:t>Poorest</a:t>
              </a:r>
              <a:endParaRPr lang="en-US">
                <a:latin typeface="Source Sans Pro" panose="020B0503030403020204" pitchFamily="34" charset="0"/>
                <a:ea typeface="Source Sans Pro" panose="020B0503030403020204" pitchFamily="34" charset="0"/>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algn="l"/>
              <a:r>
                <a:rPr lang="en-US" sz="1900">
                  <a:latin typeface="Source Sans Pro" panose="020B0503030403020204" pitchFamily="34" charset="0"/>
                  <a:ea typeface="Source Sans Pro" panose="020B0503030403020204" pitchFamily="34" charset="0"/>
                </a:rPr>
                <a:t>Wealthiest</a:t>
              </a:r>
              <a:endParaRPr lang="en-US">
                <a:latin typeface="Source Sans Pro" panose="020B0503030403020204" pitchFamily="34" charset="0"/>
                <a:ea typeface="Source Sans Pro" panose="020B0503030403020204" pitchFamily="34" charset="0"/>
              </a:endParaRPr>
            </a:p>
          </p:txBody>
        </p:sp>
      </p:grpSp>
      <p:sp>
        <p:nvSpPr>
          <p:cNvPr id="13" name="Content Placeholder 2">
            <a:extLst>
              <a:ext uri="{FF2B5EF4-FFF2-40B4-BE49-F238E27FC236}">
                <a16:creationId xmlns:a16="http://schemas.microsoft.com/office/drawing/2014/main" id="{0A96E76E-2AC5-D073-3141-CA47530939CF}"/>
              </a:ext>
            </a:extLst>
          </p:cNvPr>
          <p:cNvSpPr>
            <a:spLocks noGrp="1"/>
          </p:cNvSpPr>
          <p:nvPr>
            <p:ph idx="1"/>
          </p:nvPr>
        </p:nvSpPr>
        <p:spPr>
          <a:xfrm>
            <a:off x="628648" y="1284848"/>
            <a:ext cx="7045780" cy="729343"/>
          </a:xfrm>
        </p:spPr>
        <p:txBody>
          <a:bodyPr>
            <a:noAutofit/>
          </a:bodyPr>
          <a:lstStyle/>
          <a:p>
            <a:r>
              <a:rPr lang="en-GB" noProof="0" dirty="0"/>
              <a:t>Percent of household population connected to a sewer, with safe disposal in situ of excreta on-site, or with removal of excrement for treatment off-site</a:t>
            </a:r>
          </a:p>
        </p:txBody>
      </p:sp>
      <p:pic>
        <p:nvPicPr>
          <p:cNvPr id="3" name="Picture 2" descr="A picture containing text&#10;&#10;Description automatically generated">
            <a:extLst>
              <a:ext uri="{FF2B5EF4-FFF2-40B4-BE49-F238E27FC236}">
                <a16:creationId xmlns:a16="http://schemas.microsoft.com/office/drawing/2014/main" id="{7CD5AFF4-57CA-0F82-70A0-2EEEDFBB222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A77CD158-ECF9-80A0-ECD9-2D9AE39A0AC2}"/>
              </a:ext>
            </a:extLst>
          </p:cNvPr>
          <p:cNvSpPr txBox="1">
            <a:spLocks/>
          </p:cNvSpPr>
          <p:nvPr/>
        </p:nvSpPr>
        <p:spPr>
          <a:xfrm>
            <a:off x="7305783" y="799683"/>
            <a:ext cx="1801586"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35022584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663056484"/>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dirty="0"/>
              <a:t>Availability of Handwashing Facility </a:t>
            </a:r>
            <a:br>
              <a:rPr lang="en-GB" noProof="0" dirty="0"/>
            </a:br>
            <a:r>
              <a:rPr lang="en-GB" noProof="0" dirty="0"/>
              <a:t>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321893"/>
            <a:ext cx="7886700" cy="640257"/>
          </a:xfrm>
        </p:spPr>
        <p:txBody>
          <a:bodyPr>
            <a:normAutofit/>
          </a:bodyPr>
          <a:lstStyle/>
          <a:p>
            <a:pPr algn="l"/>
            <a:r>
              <a:rPr lang="en-GB" noProof="0" dirty="0"/>
              <a:t>Percent of household population with a handwashing facility on premises with soap and water</a:t>
            </a:r>
          </a:p>
        </p:txBody>
      </p:sp>
      <p:pic>
        <p:nvPicPr>
          <p:cNvPr id="2" name="Picture 1" descr="A picture containing text&#10;&#10;Description automatically generated">
            <a:extLst>
              <a:ext uri="{FF2B5EF4-FFF2-40B4-BE49-F238E27FC236}">
                <a16:creationId xmlns:a16="http://schemas.microsoft.com/office/drawing/2014/main" id="{454C6789-2C16-98DE-98F9-4B2D6BBDE0F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550E03E1-B696-3F88-8E81-BBD6CFE48B1D}"/>
              </a:ext>
            </a:extLst>
          </p:cNvPr>
          <p:cNvSpPr txBox="1">
            <a:spLocks/>
          </p:cNvSpPr>
          <p:nvPr/>
        </p:nvSpPr>
        <p:spPr>
          <a:xfrm>
            <a:off x="7333863" y="804864"/>
            <a:ext cx="1866122"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b="1" i="0">
                <a:solidFill>
                  <a:srgbClr val="009DDA"/>
                </a:solidFill>
              </a:rPr>
              <a:t>Indicator 6.2.1</a:t>
            </a:r>
          </a:p>
        </p:txBody>
      </p:sp>
    </p:spTree>
    <p:extLst>
      <p:ext uri="{BB962C8B-B14F-4D97-AF65-F5344CB8AC3E}">
        <p14:creationId xmlns:p14="http://schemas.microsoft.com/office/powerpoint/2010/main" val="230179254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261585715"/>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2"/>
          </a:graphicData>
        </a:graphic>
      </p:graphicFrame>
      <p:sp>
        <p:nvSpPr>
          <p:cNvPr id="10" name="Title 1">
            <a:extLst>
              <a:ext uri="{FF2B5EF4-FFF2-40B4-BE49-F238E27FC236}">
                <a16:creationId xmlns:a16="http://schemas.microsoft.com/office/drawing/2014/main" id="{2D953FA9-CD59-752E-4FDA-CC41FF4B8DF2}"/>
              </a:ext>
            </a:extLst>
          </p:cNvPr>
          <p:cNvSpPr>
            <a:spLocks noGrp="1"/>
          </p:cNvSpPr>
          <p:nvPr>
            <p:ph type="title"/>
          </p:nvPr>
        </p:nvSpPr>
        <p:spPr>
          <a:xfrm>
            <a:off x="628648" y="339727"/>
            <a:ext cx="7886700" cy="930275"/>
          </a:xfrm>
        </p:spPr>
        <p:txBody>
          <a:bodyPr>
            <a:noAutofit/>
          </a:bodyPr>
          <a:lstStyle/>
          <a:p>
            <a:pPr algn="l"/>
            <a:r>
              <a:rPr lang="en-GB" noProof="0" dirty="0"/>
              <a:t>Menstrual Hygiene by Residence</a:t>
            </a:r>
          </a:p>
        </p:txBody>
      </p:sp>
      <p:sp>
        <p:nvSpPr>
          <p:cNvPr id="11" name="Content Placeholder 2">
            <a:extLst>
              <a:ext uri="{FF2B5EF4-FFF2-40B4-BE49-F238E27FC236}">
                <a16:creationId xmlns:a16="http://schemas.microsoft.com/office/drawing/2014/main" id="{8E4E40E9-D792-25A1-4B37-23D4780B1318}"/>
              </a:ext>
            </a:extLst>
          </p:cNvPr>
          <p:cNvSpPr>
            <a:spLocks noGrp="1"/>
          </p:cNvSpPr>
          <p:nvPr>
            <p:ph idx="1"/>
          </p:nvPr>
        </p:nvSpPr>
        <p:spPr>
          <a:xfrm>
            <a:off x="628648" y="1122363"/>
            <a:ext cx="7886700" cy="930275"/>
          </a:xfrm>
        </p:spPr>
        <p:txBody>
          <a:bodyPr>
            <a:normAutofit/>
          </a:bodyPr>
          <a:lstStyle/>
          <a:p>
            <a:pPr algn="l"/>
            <a:r>
              <a:rPr lang="en-GB" noProof="0" dirty="0"/>
              <a:t>Among women age 15-49 whose most recent menstrual period was in the last year and who were at home during their menstrual period, percent able to wash and change in privacy and who used appropriate materials during last menstruation</a:t>
            </a:r>
          </a:p>
        </p:txBody>
      </p:sp>
    </p:spTree>
    <p:extLst>
      <p:ext uri="{BB962C8B-B14F-4D97-AF65-F5344CB8AC3E}">
        <p14:creationId xmlns:p14="http://schemas.microsoft.com/office/powerpoint/2010/main" val="20043448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p:txBody>
          <a:bodyPr/>
          <a:lstStyle/>
          <a:p>
            <a:r>
              <a:rPr lang="en-GB" noProof="0" dirty="0"/>
              <a:t>Key Results</a:t>
            </a:r>
          </a:p>
        </p:txBody>
      </p:sp>
      <p:sp>
        <p:nvSpPr>
          <p:cNvPr id="3" name="Content Placeholder 2">
            <a:extLst>
              <a:ext uri="{FF2B5EF4-FFF2-40B4-BE49-F238E27FC236}">
                <a16:creationId xmlns:a16="http://schemas.microsoft.com/office/drawing/2014/main" id="{F2A31AE5-F919-CA50-BF07-AF012D87D146}"/>
              </a:ext>
            </a:extLst>
          </p:cNvPr>
          <p:cNvSpPr>
            <a:spLocks noGrp="1"/>
          </p:cNvSpPr>
          <p:nvPr>
            <p:ph idx="1"/>
          </p:nvPr>
        </p:nvSpPr>
        <p:spPr>
          <a:xfrm>
            <a:off x="628649" y="1164771"/>
            <a:ext cx="8101693" cy="5362243"/>
          </a:xfrm>
        </p:spPr>
        <p:txBody>
          <a:bodyPr>
            <a:normAutofit fontScale="85000" lnSpcReduction="20000"/>
          </a:bodyPr>
          <a:lstStyle/>
          <a:p>
            <a:pPr marL="285750" indent="-285750">
              <a:lnSpc>
                <a:spcPct val="120000"/>
              </a:lnSpc>
              <a:buFont typeface="Arial" panose="020B0604020202020204" pitchFamily="34" charset="0"/>
              <a:buChar char="•"/>
            </a:pPr>
            <a:r>
              <a:rPr lang="en-GB" sz="2800" b="1" i="0" noProof="0" dirty="0">
                <a:solidFill>
                  <a:schemeClr val="accent5"/>
                </a:solidFill>
              </a:rPr>
              <a:t>58% </a:t>
            </a:r>
            <a:r>
              <a:rPr lang="en-GB" sz="2800" i="0" noProof="0" dirty="0"/>
              <a:t>of the population has access to </a:t>
            </a:r>
            <a:r>
              <a:rPr lang="en-GB" sz="2800" b="1" i="0" noProof="0" dirty="0">
                <a:solidFill>
                  <a:schemeClr val="accent5"/>
                </a:solidFill>
              </a:rPr>
              <a:t>electricity</a:t>
            </a:r>
            <a:r>
              <a:rPr lang="en-GB" sz="2800" i="0" noProof="0" dirty="0"/>
              <a:t>.</a:t>
            </a:r>
            <a:endParaRPr lang="en-GB" sz="2800" b="1" i="0" noProof="0" dirty="0">
              <a:solidFill>
                <a:schemeClr val="accent5"/>
              </a:solidFill>
            </a:endParaRPr>
          </a:p>
          <a:p>
            <a:pPr marL="285750" indent="-285750">
              <a:lnSpc>
                <a:spcPct val="120000"/>
              </a:lnSpc>
              <a:buFont typeface="Arial" panose="020B0604020202020204" pitchFamily="34" charset="0"/>
              <a:buChar char="•"/>
            </a:pPr>
            <a:r>
              <a:rPr lang="en-GB" sz="2800" b="1" i="0" noProof="0" dirty="0">
                <a:solidFill>
                  <a:schemeClr val="accent5"/>
                </a:solidFill>
              </a:rPr>
              <a:t>80%</a:t>
            </a:r>
            <a:r>
              <a:rPr lang="en-GB" sz="2800" i="0" noProof="0" dirty="0"/>
              <a:t> of children under age 5 had their </a:t>
            </a:r>
            <a:r>
              <a:rPr lang="en-GB" sz="2800" b="1" i="0" noProof="0" dirty="0">
                <a:solidFill>
                  <a:schemeClr val="accent5"/>
                </a:solidFill>
              </a:rPr>
              <a:t>birth registered </a:t>
            </a:r>
            <a:r>
              <a:rPr lang="en-GB" sz="2800" i="0" noProof="0" dirty="0"/>
              <a:t>with civil authorities.</a:t>
            </a:r>
          </a:p>
          <a:p>
            <a:pPr marL="285750" indent="-285750">
              <a:lnSpc>
                <a:spcPct val="120000"/>
              </a:lnSpc>
              <a:buFont typeface="Arial" panose="020B0604020202020204" pitchFamily="34" charset="0"/>
              <a:buChar char="•"/>
            </a:pPr>
            <a:r>
              <a:rPr lang="en-GB" sz="2800" b="1" i="0" noProof="0" dirty="0">
                <a:solidFill>
                  <a:schemeClr val="accent5"/>
                </a:solidFill>
              </a:rPr>
              <a:t>82%</a:t>
            </a:r>
            <a:r>
              <a:rPr lang="en-GB" sz="2800" i="0" noProof="0" dirty="0"/>
              <a:t> of the population has at least </a:t>
            </a:r>
            <a:r>
              <a:rPr lang="en-GB" sz="2800" b="1" i="0" noProof="0" dirty="0">
                <a:solidFill>
                  <a:schemeClr val="accent5"/>
                </a:solidFill>
              </a:rPr>
              <a:t>basic drinking water service</a:t>
            </a:r>
            <a:r>
              <a:rPr lang="en-GB" sz="2800" i="0" noProof="0" dirty="0"/>
              <a:t>.</a:t>
            </a:r>
          </a:p>
          <a:p>
            <a:pPr marL="285750" indent="-285750">
              <a:lnSpc>
                <a:spcPct val="120000"/>
              </a:lnSpc>
              <a:buFont typeface="Arial" panose="020B0604020202020204" pitchFamily="34" charset="0"/>
              <a:buChar char="•"/>
            </a:pPr>
            <a:r>
              <a:rPr lang="en-GB" sz="2800" b="1" i="0" noProof="0" dirty="0">
                <a:solidFill>
                  <a:schemeClr val="accent5"/>
                </a:solidFill>
              </a:rPr>
              <a:t>65% </a:t>
            </a:r>
            <a:r>
              <a:rPr lang="en-GB" sz="2800" i="0" noProof="0" dirty="0"/>
              <a:t>of the population had </a:t>
            </a:r>
            <a:r>
              <a:rPr lang="en-GB" sz="2800" b="1" i="0" noProof="0" dirty="0">
                <a:solidFill>
                  <a:schemeClr val="accent5"/>
                </a:solidFill>
              </a:rPr>
              <a:t>sufficient quantities of drinking water </a:t>
            </a:r>
            <a:r>
              <a:rPr lang="en-GB" sz="2800" i="0" noProof="0" dirty="0"/>
              <a:t>in the last month.</a:t>
            </a:r>
          </a:p>
          <a:p>
            <a:pPr marL="285750" indent="-285750">
              <a:lnSpc>
                <a:spcPct val="120000"/>
              </a:lnSpc>
              <a:buFont typeface="Arial" panose="020B0604020202020204" pitchFamily="34" charset="0"/>
              <a:buChar char="•"/>
            </a:pPr>
            <a:r>
              <a:rPr lang="en-GB" sz="2800" b="1" i="0" noProof="0" dirty="0">
                <a:solidFill>
                  <a:schemeClr val="accent5"/>
                </a:solidFill>
              </a:rPr>
              <a:t>46% </a:t>
            </a:r>
            <a:r>
              <a:rPr lang="en-GB" sz="2800" i="0" noProof="0" dirty="0"/>
              <a:t>of the population has at least </a:t>
            </a:r>
            <a:r>
              <a:rPr lang="en-GB" sz="2800" b="1" i="0" noProof="0" dirty="0">
                <a:solidFill>
                  <a:schemeClr val="accent5"/>
                </a:solidFill>
              </a:rPr>
              <a:t>basic sanitation service</a:t>
            </a:r>
            <a:r>
              <a:rPr lang="en-GB" sz="2800" i="0" noProof="0" dirty="0"/>
              <a:t>.</a:t>
            </a:r>
            <a:endParaRPr lang="en-GB" sz="2800" b="1" i="0" noProof="0" dirty="0">
              <a:solidFill>
                <a:schemeClr val="accent5"/>
              </a:solidFill>
            </a:endParaRPr>
          </a:p>
          <a:p>
            <a:pPr marL="285750" indent="-285750">
              <a:lnSpc>
                <a:spcPct val="120000"/>
              </a:lnSpc>
              <a:buFont typeface="Arial" panose="020B0604020202020204" pitchFamily="34" charset="0"/>
              <a:buChar char="•"/>
            </a:pPr>
            <a:r>
              <a:rPr lang="en-GB" sz="2800" b="1" i="0" noProof="0" dirty="0">
                <a:solidFill>
                  <a:schemeClr val="accent5"/>
                </a:solidFill>
              </a:rPr>
              <a:t>65%</a:t>
            </a:r>
            <a:r>
              <a:rPr lang="en-GB" sz="2800" i="0" noProof="0" dirty="0"/>
              <a:t> of the population has </a:t>
            </a:r>
            <a:r>
              <a:rPr lang="en-GB" sz="2800" b="1" i="0" noProof="0" dirty="0">
                <a:solidFill>
                  <a:schemeClr val="accent5"/>
                </a:solidFill>
              </a:rPr>
              <a:t>appropriate management of household excreta</a:t>
            </a:r>
            <a:r>
              <a:rPr lang="en-GB" sz="2800" i="0" noProof="0" dirty="0"/>
              <a:t>.</a:t>
            </a:r>
            <a:endParaRPr lang="en-GB" sz="2800" b="1" i="0" noProof="0" dirty="0">
              <a:solidFill>
                <a:schemeClr val="accent5"/>
              </a:solidFill>
            </a:endParaRPr>
          </a:p>
          <a:p>
            <a:pPr marL="285750" indent="-285750">
              <a:lnSpc>
                <a:spcPct val="120000"/>
              </a:lnSpc>
              <a:buFont typeface="Arial" panose="020B0604020202020204" pitchFamily="34" charset="0"/>
              <a:buChar char="•"/>
            </a:pPr>
            <a:r>
              <a:rPr lang="en-GB" sz="2800" b="1" i="0" noProof="0" dirty="0">
                <a:solidFill>
                  <a:schemeClr val="accent5"/>
                </a:solidFill>
              </a:rPr>
              <a:t>28%</a:t>
            </a:r>
            <a:r>
              <a:rPr lang="en-GB" sz="2800" i="0" noProof="0" dirty="0"/>
              <a:t> of the population has a </a:t>
            </a:r>
            <a:r>
              <a:rPr lang="en-GB" sz="2800" b="1" i="0" noProof="0" dirty="0">
                <a:solidFill>
                  <a:schemeClr val="accent5"/>
                </a:solidFill>
              </a:rPr>
              <a:t>handwashing facility on the premises with soap and water</a:t>
            </a:r>
            <a:r>
              <a:rPr lang="en-GB" sz="2800" i="0" noProof="0" dirty="0"/>
              <a:t>.</a:t>
            </a:r>
          </a:p>
          <a:p>
            <a:pPr marL="285750" indent="-285750">
              <a:lnSpc>
                <a:spcPct val="120000"/>
              </a:lnSpc>
              <a:buFont typeface="Arial" panose="020B0604020202020204" pitchFamily="34" charset="0"/>
              <a:buChar char="•"/>
            </a:pPr>
            <a:endParaRPr lang="en-GB" sz="2800" i="0" noProof="0" dirty="0"/>
          </a:p>
          <a:p>
            <a:pPr marL="285750" indent="-285750">
              <a:lnSpc>
                <a:spcPct val="120000"/>
              </a:lnSpc>
              <a:buFont typeface="Arial" panose="020B0604020202020204" pitchFamily="34" charset="0"/>
              <a:buChar char="•"/>
            </a:pPr>
            <a:endParaRPr lang="en-GB" sz="2800" i="0" noProof="0" dirty="0"/>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GB" noProof="0" dirty="0"/>
              <a:t>Electricity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321893"/>
            <a:ext cx="7886700" cy="419100"/>
          </a:xfrm>
        </p:spPr>
        <p:txBody>
          <a:bodyPr/>
          <a:lstStyle/>
          <a:p>
            <a:r>
              <a:rPr lang="en-GB" noProof="0" dirty="0"/>
              <a:t>Percent of household population with electricity: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01164599"/>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grpSp>
        <p:nvGrpSpPr>
          <p:cNvPr id="5" name="Group 4">
            <a:extLst>
              <a:ext uri="{FF2B5EF4-FFF2-40B4-BE49-F238E27FC236}">
                <a16:creationId xmlns:a16="http://schemas.microsoft.com/office/drawing/2014/main" id="{E0C8D1FE-B32A-9EA2-27B1-AA5919B6B991}"/>
              </a:ext>
            </a:extLst>
          </p:cNvPr>
          <p:cNvGrpSpPr/>
          <p:nvPr/>
        </p:nvGrpSpPr>
        <p:grpSpPr>
          <a:xfrm>
            <a:off x="7416756" y="67537"/>
            <a:ext cx="1579639" cy="1138758"/>
            <a:chOff x="7416756" y="67537"/>
            <a:chExt cx="1579639" cy="1138758"/>
          </a:xfrm>
        </p:grpSpPr>
        <p:pic>
          <p:nvPicPr>
            <p:cNvPr id="7" name="Picture 6" descr="A picture containing text&#10;&#10;Description automatically generated">
              <a:extLst>
                <a:ext uri="{FF2B5EF4-FFF2-40B4-BE49-F238E27FC236}">
                  <a16:creationId xmlns:a16="http://schemas.microsoft.com/office/drawing/2014/main" id="{7A644DFE-C421-A99B-7B75-FD6CDCA4437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93B1D627-FD56-C731-3B59-E65706059D41}"/>
                </a:ext>
              </a:extLst>
            </p:cNvPr>
            <p:cNvSpPr txBox="1">
              <a:spLocks/>
            </p:cNvSpPr>
            <p:nvPr/>
          </p:nvSpPr>
          <p:spPr>
            <a:xfrm>
              <a:off x="7416756" y="787195"/>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600" b="1" i="0" dirty="0">
                  <a:solidFill>
                    <a:srgbClr val="009DDA"/>
                  </a:solidFill>
                </a:rPr>
                <a:t>Indicator 7.1.1</a:t>
              </a:r>
            </a:p>
          </p:txBody>
        </p:sp>
      </p:grpSp>
    </p:spTree>
    <p:extLst>
      <p:ext uri="{BB962C8B-B14F-4D97-AF65-F5344CB8AC3E}">
        <p14:creationId xmlns:p14="http://schemas.microsoft.com/office/powerpoint/2010/main" val="188743140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88950"/>
            <a:ext cx="7886699" cy="930275"/>
          </a:xfrm>
        </p:spPr>
        <p:txBody>
          <a:bodyPr>
            <a:noAutofit/>
          </a:bodyPr>
          <a:lstStyle/>
          <a:p>
            <a:r>
              <a:rPr lang="en-GB" noProof="0" dirty="0"/>
              <a:t>Primary Reliance on Clean Fuels </a:t>
            </a:r>
            <a:br>
              <a:rPr lang="en-GB" noProof="0" dirty="0"/>
            </a:br>
            <a:r>
              <a:rPr lang="en-GB" noProof="0" dirty="0"/>
              <a:t>and Technologies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27175"/>
            <a:ext cx="7886700" cy="419100"/>
          </a:xfrm>
        </p:spPr>
        <p:txBody>
          <a:bodyPr/>
          <a:lstStyle/>
          <a:p>
            <a:r>
              <a:rPr lang="en-GB" noProof="0" dirty="0"/>
              <a:t>Percent of household population relying on clean fuels and technologies for:</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3870311"/>
              </p:ext>
            </p:extLst>
          </p:nvPr>
        </p:nvGraphicFramePr>
        <p:xfrm>
          <a:off x="628649" y="1904999"/>
          <a:ext cx="7886699" cy="4760120"/>
        </p:xfrm>
        <a:graphic>
          <a:graphicData uri="http://schemas.openxmlformats.org/drawingml/2006/chart">
            <c:chart xmlns:c="http://schemas.openxmlformats.org/drawingml/2006/chart" xmlns:r="http://schemas.openxmlformats.org/officeDocument/2006/relationships" r:id="rId3"/>
          </a:graphicData>
        </a:graphic>
      </p:graphicFrame>
      <p:pic>
        <p:nvPicPr>
          <p:cNvPr id="5" name="Picture 4" descr="A picture containing text&#10;&#10;Description automatically generated">
            <a:extLst>
              <a:ext uri="{FF2B5EF4-FFF2-40B4-BE49-F238E27FC236}">
                <a16:creationId xmlns:a16="http://schemas.microsoft.com/office/drawing/2014/main" id="{C02BD444-87A5-C330-4CDE-1949CFA4CDD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583479" y="67537"/>
            <a:ext cx="1246195" cy="737641"/>
          </a:xfrm>
          <a:prstGeom prst="rect">
            <a:avLst/>
          </a:prstGeom>
        </p:spPr>
      </p:pic>
      <p:sp>
        <p:nvSpPr>
          <p:cNvPr id="6" name="Content Placeholder 2">
            <a:extLst>
              <a:ext uri="{FF2B5EF4-FFF2-40B4-BE49-F238E27FC236}">
                <a16:creationId xmlns:a16="http://schemas.microsoft.com/office/drawing/2014/main" id="{62EFB6F3-B375-E9C0-F3B2-9A55D5AD34B7}"/>
              </a:ext>
            </a:extLst>
          </p:cNvPr>
          <p:cNvSpPr txBox="1">
            <a:spLocks/>
          </p:cNvSpPr>
          <p:nvPr/>
        </p:nvSpPr>
        <p:spPr>
          <a:xfrm>
            <a:off x="7416756" y="791529"/>
            <a:ext cx="1579639" cy="419100"/>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GB" sz="1600" b="1" i="0" dirty="0">
                <a:solidFill>
                  <a:srgbClr val="009DDA"/>
                </a:solidFill>
              </a:rPr>
              <a:t>Indicator 7.1.2</a:t>
            </a:r>
          </a:p>
        </p:txBody>
      </p:sp>
    </p:spTree>
    <p:extLst>
      <p:ext uri="{BB962C8B-B14F-4D97-AF65-F5344CB8AC3E}">
        <p14:creationId xmlns:p14="http://schemas.microsoft.com/office/powerpoint/2010/main" val="901538395"/>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65126"/>
            <a:ext cx="8258497" cy="930275"/>
          </a:xfrm>
        </p:spPr>
        <p:txBody>
          <a:bodyPr>
            <a:noAutofit/>
          </a:bodyPr>
          <a:lstStyle/>
          <a:p>
            <a:r>
              <a:rPr lang="en-GB" noProof="0" dirty="0"/>
              <a:t>Households with Information Communication Technology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GB" noProof="0" dirty="0"/>
              <a:t>Percent of households with a:</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67995618"/>
              </p:ext>
            </p:extLst>
          </p:nvPr>
        </p:nvGraphicFramePr>
        <p:xfrm>
          <a:off x="814546" y="1905000"/>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5126"/>
            <a:ext cx="7886699" cy="930275"/>
          </a:xfrm>
        </p:spPr>
        <p:txBody>
          <a:bodyPr>
            <a:noAutofit/>
          </a:bodyPr>
          <a:lstStyle/>
          <a:p>
            <a:r>
              <a:rPr lang="en-GB" noProof="0" dirty="0"/>
              <a:t>Households with a Means of Transportation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50" y="1485900"/>
            <a:ext cx="7886700" cy="419100"/>
          </a:xfrm>
        </p:spPr>
        <p:txBody>
          <a:bodyPr/>
          <a:lstStyle/>
          <a:p>
            <a:r>
              <a:rPr lang="en-GB" noProof="0" dirty="0"/>
              <a:t>Percent of households with a(n):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91858396"/>
              </p:ext>
            </p:extLst>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018930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GB" sz="4000" noProof="0" dirty="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1381125"/>
            <a:ext cx="7886700" cy="4708525"/>
          </a:xfrm>
        </p:spPr>
        <p:txBody>
          <a:bodyPr>
            <a:normAutofit fontScale="92500"/>
          </a:bodyPr>
          <a:lstStyle/>
          <a:p>
            <a:pPr marL="342900" indent="-342900" algn="l">
              <a:buFont typeface="Arial" panose="020B0604020202020204" pitchFamily="34" charset="0"/>
              <a:buChar char="•"/>
            </a:pPr>
            <a:r>
              <a:rPr lang="en-GB" sz="2800" i="0" noProof="0" dirty="0">
                <a:solidFill>
                  <a:schemeClr val="tx1"/>
                </a:solidFill>
              </a:rPr>
              <a:t>Wealth is determined by scoring households based on a set of characteristics including access to electricity and ownership of various consumer goods.</a:t>
            </a:r>
          </a:p>
          <a:p>
            <a:pPr marL="342900" indent="-342900" algn="l">
              <a:buFont typeface="Arial" panose="020B0604020202020204" pitchFamily="34" charset="0"/>
              <a:buChar char="•"/>
            </a:pPr>
            <a:r>
              <a:rPr lang="en-GB" sz="2800" i="0" noProof="0" dirty="0">
                <a:solidFill>
                  <a:schemeClr val="tx1"/>
                </a:solidFill>
              </a:rPr>
              <a:t>Households are then ranked from lowest to highest score.</a:t>
            </a:r>
          </a:p>
          <a:p>
            <a:pPr marL="342900" indent="-342900" algn="l">
              <a:buFont typeface="Arial" panose="020B0604020202020204" pitchFamily="34" charset="0"/>
              <a:buChar char="•"/>
            </a:pPr>
            <a:r>
              <a:rPr lang="en-GB" sz="2800" i="0" noProof="0" dirty="0">
                <a:solidFill>
                  <a:schemeClr val="tx1"/>
                </a:solidFill>
              </a:rPr>
              <a:t>The list is then separated into 5 equal pieces (or quintiles), each representing 20% of the population.</a:t>
            </a:r>
          </a:p>
          <a:p>
            <a:pPr marL="342900" indent="-342900" algn="l">
              <a:buFont typeface="Arial" panose="020B0604020202020204" pitchFamily="34" charset="0"/>
              <a:buChar char="•"/>
            </a:pPr>
            <a:r>
              <a:rPr lang="en-GB" sz="2800" i="0" noProof="0" dirty="0">
                <a:solidFill>
                  <a:schemeClr val="tx1"/>
                </a:solidFill>
              </a:rPr>
              <a:t>Those in the highest quintile (top 20%) may not be “wealthy” but they are of higher socioeconomic status than 80% of the population.</a:t>
            </a:r>
          </a:p>
        </p:txBody>
      </p:sp>
    </p:spTree>
    <p:extLst>
      <p:ext uri="{BB962C8B-B14F-4D97-AF65-F5344CB8AC3E}">
        <p14:creationId xmlns:p14="http://schemas.microsoft.com/office/powerpoint/2010/main" val="12731251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B12F83-9C5C-9EE5-6583-B1FE95837544}"/>
              </a:ext>
            </a:extLst>
          </p:cNvPr>
          <p:cNvSpPr>
            <a:spLocks noGrp="1"/>
          </p:cNvSpPr>
          <p:nvPr>
            <p:ph type="title"/>
          </p:nvPr>
        </p:nvSpPr>
        <p:spPr>
          <a:xfrm>
            <a:off x="623888" y="418306"/>
            <a:ext cx="7886700" cy="700087"/>
          </a:xfrm>
        </p:spPr>
        <p:txBody>
          <a:bodyPr>
            <a:normAutofit/>
          </a:bodyPr>
          <a:lstStyle/>
          <a:p>
            <a:r>
              <a:rPr lang="en-GB" sz="4000" noProof="0" dirty="0"/>
              <a:t>Wealth Index</a:t>
            </a:r>
          </a:p>
        </p:txBody>
      </p:sp>
      <p:sp>
        <p:nvSpPr>
          <p:cNvPr id="3" name="Text Placeholder 2">
            <a:extLst>
              <a:ext uri="{FF2B5EF4-FFF2-40B4-BE49-F238E27FC236}">
                <a16:creationId xmlns:a16="http://schemas.microsoft.com/office/drawing/2014/main" id="{4660752A-9B01-8FBB-7885-654F5F674490}"/>
              </a:ext>
            </a:extLst>
          </p:cNvPr>
          <p:cNvSpPr>
            <a:spLocks noGrp="1"/>
          </p:cNvSpPr>
          <p:nvPr>
            <p:ph type="body" idx="1"/>
          </p:nvPr>
        </p:nvSpPr>
        <p:spPr>
          <a:xfrm>
            <a:off x="623888" y="3743325"/>
            <a:ext cx="8034339" cy="1819275"/>
          </a:xfrm>
        </p:spPr>
        <p:txBody>
          <a:bodyPr>
            <a:normAutofit fontScale="92500" lnSpcReduction="20000"/>
          </a:bodyPr>
          <a:lstStyle/>
          <a:p>
            <a:pPr>
              <a:lnSpc>
                <a:spcPct val="130000"/>
              </a:lnSpc>
            </a:pPr>
            <a:r>
              <a:rPr lang="en-GB" sz="2800" b="1" i="0" noProof="0" dirty="0">
                <a:solidFill>
                  <a:schemeClr val="accent5"/>
                </a:solidFill>
              </a:rPr>
              <a:t>Thaba-</a:t>
            </a:r>
            <a:r>
              <a:rPr lang="en-GB" sz="2800" b="1" i="0" noProof="0" dirty="0" err="1">
                <a:solidFill>
                  <a:schemeClr val="accent5"/>
                </a:solidFill>
              </a:rPr>
              <a:t>Tseka</a:t>
            </a:r>
            <a:r>
              <a:rPr lang="en-GB" sz="2800" b="1" i="0" noProof="0" dirty="0">
                <a:solidFill>
                  <a:schemeClr val="accent5"/>
                </a:solidFill>
              </a:rPr>
              <a:t> (69%) </a:t>
            </a:r>
            <a:r>
              <a:rPr lang="en-GB" sz="2800" i="0" noProof="0" dirty="0">
                <a:solidFill>
                  <a:schemeClr val="tx1"/>
                </a:solidFill>
              </a:rPr>
              <a:t>has the highest proportion of households in the </a:t>
            </a:r>
            <a:r>
              <a:rPr lang="en-GB" sz="2800" b="1" i="0" noProof="0" dirty="0">
                <a:solidFill>
                  <a:schemeClr val="accent5"/>
                </a:solidFill>
              </a:rPr>
              <a:t>poorest</a:t>
            </a:r>
            <a:r>
              <a:rPr lang="en-GB" sz="2800" i="0" noProof="0" dirty="0">
                <a:solidFill>
                  <a:schemeClr val="tx1"/>
                </a:solidFill>
              </a:rPr>
              <a:t> </a:t>
            </a:r>
            <a:r>
              <a:rPr lang="en-GB" sz="2800" b="1" i="0" noProof="0" dirty="0">
                <a:solidFill>
                  <a:schemeClr val="accent5"/>
                </a:solidFill>
              </a:rPr>
              <a:t>quintile</a:t>
            </a:r>
            <a:r>
              <a:rPr lang="en-GB" sz="2800" i="0" noProof="0" dirty="0">
                <a:solidFill>
                  <a:schemeClr val="tx1"/>
                </a:solidFill>
              </a:rPr>
              <a:t>, while </a:t>
            </a:r>
            <a:r>
              <a:rPr lang="en-GB" sz="2800" b="1" i="0" noProof="0" dirty="0">
                <a:solidFill>
                  <a:schemeClr val="accent5"/>
                </a:solidFill>
              </a:rPr>
              <a:t>Maseru (31%)</a:t>
            </a:r>
            <a:r>
              <a:rPr lang="en-GB" sz="2800" i="0" noProof="0" dirty="0">
                <a:solidFill>
                  <a:schemeClr val="tx1"/>
                </a:solidFill>
              </a:rPr>
              <a:t> has the highest proportion of households in the </a:t>
            </a:r>
            <a:r>
              <a:rPr lang="en-GB" sz="2800" b="1" i="0" noProof="0" dirty="0">
                <a:solidFill>
                  <a:schemeClr val="accent5"/>
                </a:solidFill>
              </a:rPr>
              <a:t>wealthiest quintile</a:t>
            </a:r>
            <a:r>
              <a:rPr lang="en-GB" sz="2800" i="0" noProof="0" dirty="0">
                <a:solidFill>
                  <a:schemeClr val="tx1"/>
                </a:solidFill>
              </a:rPr>
              <a:t>.</a:t>
            </a:r>
          </a:p>
        </p:txBody>
      </p:sp>
      <p:graphicFrame>
        <p:nvGraphicFramePr>
          <p:cNvPr id="4" name="Table 4">
            <a:extLst>
              <a:ext uri="{FF2B5EF4-FFF2-40B4-BE49-F238E27FC236}">
                <a16:creationId xmlns:a16="http://schemas.microsoft.com/office/drawing/2014/main" id="{1A10FEBB-B99F-D7EE-7F62-C9CD013AFC27}"/>
              </a:ext>
            </a:extLst>
          </p:cNvPr>
          <p:cNvGraphicFramePr>
            <a:graphicFrameLocks noGrp="1"/>
          </p:cNvGraphicFramePr>
          <p:nvPr>
            <p:extLst>
              <p:ext uri="{D42A27DB-BD31-4B8C-83A1-F6EECF244321}">
                <p14:modId xmlns:p14="http://schemas.microsoft.com/office/powerpoint/2010/main" val="523553682"/>
              </p:ext>
            </p:extLst>
          </p:nvPr>
        </p:nvGraphicFramePr>
        <p:xfrm>
          <a:off x="623886" y="1482725"/>
          <a:ext cx="7991971" cy="1554480"/>
        </p:xfrm>
        <a:graphic>
          <a:graphicData uri="http://schemas.openxmlformats.org/drawingml/2006/table">
            <a:tbl>
              <a:tblPr firstRow="1" bandRow="1">
                <a:tableStyleId>{5C22544A-7EE6-4342-B048-85BDC9FD1C3A}</a:tableStyleId>
              </a:tblPr>
              <a:tblGrid>
                <a:gridCol w="1203643">
                  <a:extLst>
                    <a:ext uri="{9D8B030D-6E8A-4147-A177-3AD203B41FA5}">
                      <a16:colId xmlns:a16="http://schemas.microsoft.com/office/drawing/2014/main" val="1450762116"/>
                    </a:ext>
                  </a:extLst>
                </a:gridCol>
                <a:gridCol w="1324056">
                  <a:extLst>
                    <a:ext uri="{9D8B030D-6E8A-4147-A177-3AD203B41FA5}">
                      <a16:colId xmlns:a16="http://schemas.microsoft.com/office/drawing/2014/main" val="1592744898"/>
                    </a:ext>
                  </a:extLst>
                </a:gridCol>
                <a:gridCol w="1278659">
                  <a:extLst>
                    <a:ext uri="{9D8B030D-6E8A-4147-A177-3AD203B41FA5}">
                      <a16:colId xmlns:a16="http://schemas.microsoft.com/office/drawing/2014/main" val="3421851231"/>
                    </a:ext>
                  </a:extLst>
                </a:gridCol>
                <a:gridCol w="1338597">
                  <a:extLst>
                    <a:ext uri="{9D8B030D-6E8A-4147-A177-3AD203B41FA5}">
                      <a16:colId xmlns:a16="http://schemas.microsoft.com/office/drawing/2014/main" val="568046940"/>
                    </a:ext>
                  </a:extLst>
                </a:gridCol>
                <a:gridCol w="1258681">
                  <a:extLst>
                    <a:ext uri="{9D8B030D-6E8A-4147-A177-3AD203B41FA5}">
                      <a16:colId xmlns:a16="http://schemas.microsoft.com/office/drawing/2014/main" val="368392426"/>
                    </a:ext>
                  </a:extLst>
                </a:gridCol>
                <a:gridCol w="1588335">
                  <a:extLst>
                    <a:ext uri="{9D8B030D-6E8A-4147-A177-3AD203B41FA5}">
                      <a16:colId xmlns:a16="http://schemas.microsoft.com/office/drawing/2014/main" val="3293824966"/>
                    </a:ext>
                  </a:extLst>
                </a:gridCol>
              </a:tblGrid>
              <a:tr h="370840">
                <a:tc>
                  <a:txBody>
                    <a:bodyPr/>
                    <a:lstStyle/>
                    <a:p>
                      <a:endParaRPr lang="en-GB" sz="2800" noProof="0" dirty="0">
                        <a:latin typeface="Source Sans Pro" panose="020B0503030403020204" pitchFamily="34" charset="0"/>
                        <a:ea typeface="Source Sans Pro" panose="020B0503030403020204" pitchFamily="34" charset="0"/>
                      </a:endParaRPr>
                    </a:p>
                  </a:txBody>
                  <a:tcPr>
                    <a:noFill/>
                  </a:tcPr>
                </a:tc>
                <a:tc>
                  <a:txBody>
                    <a:bodyPr/>
                    <a:lstStyle/>
                    <a:p>
                      <a:pPr algn="ctr"/>
                      <a:r>
                        <a:rPr lang="en-GB" sz="2800" noProof="0" dirty="0">
                          <a:solidFill>
                            <a:schemeClr val="tx1"/>
                          </a:solidFill>
                          <a:latin typeface="Source Sans Pro" panose="020B0503030403020204" pitchFamily="34" charset="0"/>
                          <a:ea typeface="Source Sans Pro" panose="020B0503030403020204" pitchFamily="34" charset="0"/>
                        </a:rPr>
                        <a:t>Lowest</a:t>
                      </a:r>
                    </a:p>
                  </a:txBody>
                  <a:tcPr>
                    <a:noFill/>
                  </a:tcPr>
                </a:tc>
                <a:tc>
                  <a:txBody>
                    <a:bodyPr/>
                    <a:lstStyle/>
                    <a:p>
                      <a:pPr algn="ctr"/>
                      <a:r>
                        <a:rPr lang="en-GB" sz="2800" noProof="0" dirty="0">
                          <a:solidFill>
                            <a:schemeClr val="tx1"/>
                          </a:solidFill>
                          <a:latin typeface="Source Sans Pro" panose="020B0503030403020204" pitchFamily="34" charset="0"/>
                          <a:ea typeface="Source Sans Pro" panose="020B0503030403020204" pitchFamily="34" charset="0"/>
                        </a:rPr>
                        <a:t>2</a:t>
                      </a:r>
                      <a:r>
                        <a:rPr lang="en-GB" sz="2800" baseline="30000" noProof="0" dirty="0">
                          <a:solidFill>
                            <a:schemeClr val="tx1"/>
                          </a:solidFill>
                          <a:latin typeface="Source Sans Pro" panose="020B0503030403020204" pitchFamily="34" charset="0"/>
                          <a:ea typeface="Source Sans Pro" panose="020B0503030403020204" pitchFamily="34" charset="0"/>
                        </a:rPr>
                        <a:t>nd</a:t>
                      </a:r>
                      <a:endParaRPr lang="en-GB" sz="2800" noProof="0" dirty="0">
                        <a:solidFill>
                          <a:schemeClr val="tx1"/>
                        </a:solidFill>
                        <a:latin typeface="Source Sans Pro" panose="020B0503030403020204" pitchFamily="34" charset="0"/>
                        <a:ea typeface="Source Sans Pro" panose="020B0503030403020204" pitchFamily="34" charset="0"/>
                      </a:endParaRPr>
                    </a:p>
                  </a:txBody>
                  <a:tcPr>
                    <a:noFill/>
                  </a:tcPr>
                </a:tc>
                <a:tc>
                  <a:txBody>
                    <a:bodyPr/>
                    <a:lstStyle/>
                    <a:p>
                      <a:pPr algn="ctr"/>
                      <a:r>
                        <a:rPr lang="en-GB" sz="2800" noProof="0" dirty="0">
                          <a:solidFill>
                            <a:schemeClr val="tx1"/>
                          </a:solidFill>
                          <a:latin typeface="Source Sans Pro" panose="020B0503030403020204" pitchFamily="34" charset="0"/>
                          <a:ea typeface="Source Sans Pro" panose="020B0503030403020204" pitchFamily="34" charset="0"/>
                        </a:rPr>
                        <a:t>Middle</a:t>
                      </a:r>
                    </a:p>
                  </a:txBody>
                  <a:tcPr>
                    <a:noFill/>
                  </a:tcPr>
                </a:tc>
                <a:tc>
                  <a:txBody>
                    <a:bodyPr/>
                    <a:lstStyle/>
                    <a:p>
                      <a:pPr algn="ctr"/>
                      <a:r>
                        <a:rPr lang="en-GB" sz="2800" noProof="0" dirty="0">
                          <a:solidFill>
                            <a:schemeClr val="tx1"/>
                          </a:solidFill>
                          <a:latin typeface="Source Sans Pro" panose="020B0503030403020204" pitchFamily="34" charset="0"/>
                          <a:ea typeface="Source Sans Pro" panose="020B0503030403020204" pitchFamily="34" charset="0"/>
                        </a:rPr>
                        <a:t>4</a:t>
                      </a:r>
                      <a:r>
                        <a:rPr lang="en-GB" sz="2800" baseline="30000" noProof="0" dirty="0">
                          <a:solidFill>
                            <a:schemeClr val="tx1"/>
                          </a:solidFill>
                          <a:latin typeface="Source Sans Pro" panose="020B0503030403020204" pitchFamily="34" charset="0"/>
                          <a:ea typeface="Source Sans Pro" panose="020B0503030403020204" pitchFamily="34" charset="0"/>
                        </a:rPr>
                        <a:t>th</a:t>
                      </a:r>
                      <a:r>
                        <a:rPr lang="en-GB" sz="2800" noProof="0" dirty="0">
                          <a:solidFill>
                            <a:schemeClr val="tx1"/>
                          </a:solidFill>
                          <a:latin typeface="Source Sans Pro" panose="020B0503030403020204" pitchFamily="34" charset="0"/>
                          <a:ea typeface="Source Sans Pro" panose="020B0503030403020204" pitchFamily="34" charset="0"/>
                        </a:rPr>
                        <a:t> </a:t>
                      </a:r>
                    </a:p>
                  </a:txBody>
                  <a:tcPr>
                    <a:noFill/>
                  </a:tcPr>
                </a:tc>
                <a:tc>
                  <a:txBody>
                    <a:bodyPr/>
                    <a:lstStyle/>
                    <a:p>
                      <a:pPr marL="0" indent="0" algn="ctr"/>
                      <a:r>
                        <a:rPr lang="en-GB" sz="2800" noProof="0" dirty="0">
                          <a:solidFill>
                            <a:schemeClr val="tx1"/>
                          </a:solidFill>
                          <a:latin typeface="Source Sans Pro" panose="020B0503030403020204" pitchFamily="34" charset="0"/>
                          <a:ea typeface="Source Sans Pro" panose="020B0503030403020204" pitchFamily="34" charset="0"/>
                        </a:rPr>
                        <a:t>Highest</a:t>
                      </a:r>
                    </a:p>
                  </a:txBody>
                  <a:tcPr>
                    <a:noFill/>
                  </a:tcPr>
                </a:tc>
                <a:extLst>
                  <a:ext uri="{0D108BD9-81ED-4DB2-BD59-A6C34878D82A}">
                    <a16:rowId xmlns:a16="http://schemas.microsoft.com/office/drawing/2014/main" val="4102787418"/>
                  </a:ext>
                </a:extLst>
              </a:tr>
              <a:tr h="370840">
                <a:tc>
                  <a:txBody>
                    <a:bodyPr/>
                    <a:lstStyle/>
                    <a:p>
                      <a:r>
                        <a:rPr lang="en-GB" sz="2800" noProof="0" dirty="0">
                          <a:solidFill>
                            <a:schemeClr val="accent4">
                              <a:lumMod val="75000"/>
                            </a:schemeClr>
                          </a:solidFill>
                          <a:latin typeface="Source Sans Pro SemiBold" panose="020B0603030403020204" pitchFamily="34" charset="0"/>
                          <a:ea typeface="Source Sans Pro SemiBold" panose="020B0603030403020204" pitchFamily="34" charset="0"/>
                        </a:rPr>
                        <a:t>Urban</a:t>
                      </a:r>
                    </a:p>
                  </a:txBody>
                  <a:tcPr>
                    <a:noFill/>
                  </a:tcPr>
                </a:tc>
                <a:tc>
                  <a:txBody>
                    <a:bodyPr/>
                    <a:lstStyle/>
                    <a:p>
                      <a:pPr algn="ctr"/>
                      <a:r>
                        <a:rPr lang="en-GB" sz="2800" noProof="0" dirty="0">
                          <a:solidFill>
                            <a:schemeClr val="accent4">
                              <a:lumMod val="75000"/>
                            </a:schemeClr>
                          </a:solidFill>
                          <a:latin typeface="Source Sans Pro SemiBold" panose="020B0603030403020204" pitchFamily="34" charset="0"/>
                          <a:ea typeface="Source Sans Pro SemiBold" panose="020B0603030403020204" pitchFamily="34" charset="0"/>
                        </a:rPr>
                        <a:t>1%</a:t>
                      </a:r>
                    </a:p>
                  </a:txBody>
                  <a:tcPr>
                    <a:noFill/>
                  </a:tcPr>
                </a:tc>
                <a:tc>
                  <a:txBody>
                    <a:bodyPr/>
                    <a:lstStyle/>
                    <a:p>
                      <a:pPr algn="ctr"/>
                      <a:r>
                        <a:rPr lang="en-GB" sz="2800" noProof="0" dirty="0">
                          <a:solidFill>
                            <a:schemeClr val="accent4">
                              <a:lumMod val="75000"/>
                            </a:schemeClr>
                          </a:solidFill>
                          <a:latin typeface="Source Sans Pro SemiBold" panose="020B0603030403020204" pitchFamily="34" charset="0"/>
                          <a:ea typeface="Source Sans Pro SemiBold" panose="020B0603030403020204" pitchFamily="34" charset="0"/>
                        </a:rPr>
                        <a:t>7%</a:t>
                      </a:r>
                    </a:p>
                  </a:txBody>
                  <a:tcPr>
                    <a:noFill/>
                  </a:tcPr>
                </a:tc>
                <a:tc>
                  <a:txBody>
                    <a:bodyPr/>
                    <a:lstStyle/>
                    <a:p>
                      <a:pPr algn="ctr"/>
                      <a:r>
                        <a:rPr lang="en-GB" sz="2800" noProof="0" dirty="0">
                          <a:solidFill>
                            <a:schemeClr val="accent4">
                              <a:lumMod val="75000"/>
                            </a:schemeClr>
                          </a:solidFill>
                          <a:latin typeface="Source Sans Pro SemiBold" panose="020B0603030403020204" pitchFamily="34" charset="0"/>
                          <a:ea typeface="Source Sans Pro SemiBold" panose="020B0603030403020204" pitchFamily="34" charset="0"/>
                        </a:rPr>
                        <a:t>18%</a:t>
                      </a:r>
                    </a:p>
                  </a:txBody>
                  <a:tcPr>
                    <a:noFill/>
                  </a:tcPr>
                </a:tc>
                <a:tc>
                  <a:txBody>
                    <a:bodyPr/>
                    <a:lstStyle/>
                    <a:p>
                      <a:pPr algn="ctr"/>
                      <a:r>
                        <a:rPr lang="en-GB" sz="2800" noProof="0" dirty="0">
                          <a:solidFill>
                            <a:schemeClr val="accent4">
                              <a:lumMod val="75000"/>
                            </a:schemeClr>
                          </a:solidFill>
                          <a:latin typeface="Source Sans Pro SemiBold" panose="020B0603030403020204" pitchFamily="34" charset="0"/>
                          <a:ea typeface="Source Sans Pro SemiBold" panose="020B0603030403020204" pitchFamily="34" charset="0"/>
                        </a:rPr>
                        <a:t>34%</a:t>
                      </a:r>
                    </a:p>
                  </a:txBody>
                  <a:tcPr>
                    <a:noFill/>
                  </a:tcPr>
                </a:tc>
                <a:tc>
                  <a:txBody>
                    <a:bodyPr/>
                    <a:lstStyle/>
                    <a:p>
                      <a:pPr algn="ctr"/>
                      <a:r>
                        <a:rPr lang="en-GB" sz="2800" noProof="0" dirty="0">
                          <a:solidFill>
                            <a:schemeClr val="accent4">
                              <a:lumMod val="75000"/>
                            </a:schemeClr>
                          </a:solidFill>
                          <a:latin typeface="Source Sans Pro SemiBold" panose="020B0603030403020204" pitchFamily="34" charset="0"/>
                          <a:ea typeface="Source Sans Pro SemiBold" panose="020B0603030403020204" pitchFamily="34" charset="0"/>
                        </a:rPr>
                        <a:t>41%</a:t>
                      </a:r>
                    </a:p>
                  </a:txBody>
                  <a:tcPr>
                    <a:noFill/>
                  </a:tcPr>
                </a:tc>
                <a:extLst>
                  <a:ext uri="{0D108BD9-81ED-4DB2-BD59-A6C34878D82A}">
                    <a16:rowId xmlns:a16="http://schemas.microsoft.com/office/drawing/2014/main" val="1336006022"/>
                  </a:ext>
                </a:extLst>
              </a:tr>
              <a:tr h="370840">
                <a:tc>
                  <a:txBody>
                    <a:bodyPr/>
                    <a:lstStyle/>
                    <a:p>
                      <a:r>
                        <a:rPr lang="en-GB" sz="2800" noProof="0" dirty="0">
                          <a:solidFill>
                            <a:schemeClr val="accent3">
                              <a:lumMod val="75000"/>
                            </a:schemeClr>
                          </a:solidFill>
                          <a:latin typeface="Source Sans Pro SemiBold" panose="020B0603030403020204" pitchFamily="34" charset="0"/>
                          <a:ea typeface="Source Sans Pro SemiBold" panose="020B0603030403020204" pitchFamily="34" charset="0"/>
                        </a:rPr>
                        <a:t>Rural</a:t>
                      </a:r>
                    </a:p>
                  </a:txBody>
                  <a:tcPr>
                    <a:noFill/>
                  </a:tcPr>
                </a:tc>
                <a:tc>
                  <a:txBody>
                    <a:bodyPr/>
                    <a:lstStyle/>
                    <a:p>
                      <a:pPr algn="ctr"/>
                      <a:r>
                        <a:rPr lang="en-GB" sz="2800" noProof="0" dirty="0">
                          <a:solidFill>
                            <a:schemeClr val="accent3">
                              <a:lumMod val="75000"/>
                            </a:schemeClr>
                          </a:solidFill>
                          <a:latin typeface="Source Sans Pro SemiBold" panose="020B0603030403020204" pitchFamily="34" charset="0"/>
                          <a:ea typeface="Source Sans Pro SemiBold" panose="020B0603030403020204" pitchFamily="34" charset="0"/>
                        </a:rPr>
                        <a:t>32%</a:t>
                      </a:r>
                    </a:p>
                  </a:txBody>
                  <a:tcPr>
                    <a:noFill/>
                  </a:tcPr>
                </a:tc>
                <a:tc>
                  <a:txBody>
                    <a:bodyPr/>
                    <a:lstStyle/>
                    <a:p>
                      <a:pPr algn="ctr"/>
                      <a:r>
                        <a:rPr lang="en-GB" sz="2800" noProof="0" dirty="0">
                          <a:solidFill>
                            <a:schemeClr val="accent3">
                              <a:lumMod val="75000"/>
                            </a:schemeClr>
                          </a:solidFill>
                          <a:latin typeface="Source Sans Pro SemiBold" panose="020B0603030403020204" pitchFamily="34" charset="0"/>
                          <a:ea typeface="Source Sans Pro SemiBold" panose="020B0603030403020204" pitchFamily="34" charset="0"/>
                        </a:rPr>
                        <a:t>28%</a:t>
                      </a:r>
                    </a:p>
                  </a:txBody>
                  <a:tcPr>
                    <a:noFill/>
                  </a:tcPr>
                </a:tc>
                <a:tc>
                  <a:txBody>
                    <a:bodyPr/>
                    <a:lstStyle/>
                    <a:p>
                      <a:pPr algn="ctr"/>
                      <a:r>
                        <a:rPr lang="en-GB" sz="2800" noProof="0" dirty="0">
                          <a:solidFill>
                            <a:schemeClr val="accent3">
                              <a:lumMod val="75000"/>
                            </a:schemeClr>
                          </a:solidFill>
                          <a:latin typeface="Source Sans Pro SemiBold" panose="020B0603030403020204" pitchFamily="34" charset="0"/>
                          <a:ea typeface="Source Sans Pro SemiBold" panose="020B0603030403020204" pitchFamily="34" charset="0"/>
                        </a:rPr>
                        <a:t>22%</a:t>
                      </a:r>
                    </a:p>
                  </a:txBody>
                  <a:tcPr>
                    <a:noFill/>
                  </a:tcPr>
                </a:tc>
                <a:tc>
                  <a:txBody>
                    <a:bodyPr/>
                    <a:lstStyle/>
                    <a:p>
                      <a:pPr algn="ctr"/>
                      <a:r>
                        <a:rPr lang="en-GB" sz="2800" noProof="0" dirty="0">
                          <a:solidFill>
                            <a:schemeClr val="accent3">
                              <a:lumMod val="75000"/>
                            </a:schemeClr>
                          </a:solidFill>
                          <a:latin typeface="Source Sans Pro SemiBold" panose="020B0603030403020204" pitchFamily="34" charset="0"/>
                          <a:ea typeface="Source Sans Pro SemiBold" panose="020B0603030403020204" pitchFamily="34" charset="0"/>
                        </a:rPr>
                        <a:t>12%</a:t>
                      </a:r>
                    </a:p>
                  </a:txBody>
                  <a:tcPr>
                    <a:noFill/>
                  </a:tcPr>
                </a:tc>
                <a:tc>
                  <a:txBody>
                    <a:bodyPr/>
                    <a:lstStyle/>
                    <a:p>
                      <a:pPr algn="ctr"/>
                      <a:r>
                        <a:rPr lang="en-GB" sz="2800" noProof="0" dirty="0">
                          <a:solidFill>
                            <a:schemeClr val="accent3">
                              <a:lumMod val="75000"/>
                            </a:schemeClr>
                          </a:solidFill>
                          <a:latin typeface="Source Sans Pro SemiBold" panose="020B0603030403020204" pitchFamily="34" charset="0"/>
                          <a:ea typeface="Source Sans Pro SemiBold" panose="020B0603030403020204" pitchFamily="34" charset="0"/>
                        </a:rPr>
                        <a:t>7%</a:t>
                      </a:r>
                    </a:p>
                  </a:txBody>
                  <a:tcPr>
                    <a:noFill/>
                  </a:tcPr>
                </a:tc>
                <a:extLst>
                  <a:ext uri="{0D108BD9-81ED-4DB2-BD59-A6C34878D82A}">
                    <a16:rowId xmlns:a16="http://schemas.microsoft.com/office/drawing/2014/main" val="2154753640"/>
                  </a:ext>
                </a:extLst>
              </a:tr>
            </a:tbl>
          </a:graphicData>
        </a:graphic>
      </p:graphicFrame>
    </p:spTree>
    <p:extLst>
      <p:ext uri="{BB962C8B-B14F-4D97-AF65-F5344CB8AC3E}">
        <p14:creationId xmlns:p14="http://schemas.microsoft.com/office/powerpoint/2010/main" val="42626321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609600" y="1381125"/>
            <a:ext cx="4591050" cy="3562350"/>
          </a:xfrm>
        </p:spPr>
        <p:txBody>
          <a:bodyPr>
            <a:normAutofit/>
          </a:bodyPr>
          <a:lstStyle/>
          <a:p>
            <a:pPr marL="342900" indent="-342900" algn="l">
              <a:buFont typeface="Arial" panose="020B0604020202020204" pitchFamily="34" charset="0"/>
              <a:buChar char="•"/>
            </a:pPr>
            <a:r>
              <a:rPr lang="en-GB" sz="3200" i="0" noProof="0" dirty="0"/>
              <a:t>Housing Characteristics</a:t>
            </a:r>
          </a:p>
          <a:p>
            <a:pPr marL="342900" indent="-342900" algn="l">
              <a:buFont typeface="Arial" panose="020B0604020202020204" pitchFamily="34" charset="0"/>
              <a:buChar char="•"/>
            </a:pPr>
            <a:r>
              <a:rPr lang="en-GB" sz="3200" b="1" i="0" noProof="0" dirty="0">
                <a:solidFill>
                  <a:schemeClr val="accent5"/>
                </a:solidFill>
              </a:rPr>
              <a:t>Household Population</a:t>
            </a:r>
          </a:p>
          <a:p>
            <a:pPr marL="342900" indent="-342900" algn="l">
              <a:buFont typeface="Arial" panose="020B0604020202020204" pitchFamily="34" charset="0"/>
              <a:buChar char="•"/>
            </a:pPr>
            <a:r>
              <a:rPr lang="en-GB" sz="3200" i="0" noProof="0" dirty="0"/>
              <a:t>Water, Sanitation, and Hygiene</a:t>
            </a:r>
          </a:p>
        </p:txBody>
      </p:sp>
      <p:sp>
        <p:nvSpPr>
          <p:cNvPr id="9" name="TextBox 8">
            <a:extLst>
              <a:ext uri="{FF2B5EF4-FFF2-40B4-BE49-F238E27FC236}">
                <a16:creationId xmlns:a16="http://schemas.microsoft.com/office/drawing/2014/main" id="{E690F70B-E368-D7F5-795E-B5139345EF71}"/>
              </a:ext>
            </a:extLst>
          </p:cNvPr>
          <p:cNvSpPr txBox="1"/>
          <p:nvPr/>
        </p:nvSpPr>
        <p:spPr>
          <a:xfrm>
            <a:off x="6034089" y="4525153"/>
            <a:ext cx="2257424" cy="1114424"/>
          </a:xfrm>
          <a:prstGeom prst="rect">
            <a:avLst/>
          </a:prstGeom>
        </p:spPr>
        <p:txBody>
          <a:bodyPr vert="horz" wrap="square" lIns="91440" tIns="45720" rIns="91440" bIns="45720" rtlCol="0" anchor="ctr">
            <a:normAutofit/>
          </a:bodyPr>
          <a:lstStyle/>
          <a:p>
            <a:pPr algn="ctr"/>
            <a:r>
              <a:rPr lang="en-GB" sz="2000" dirty="0"/>
              <a:t>Find these data in </a:t>
            </a:r>
            <a:r>
              <a:rPr lang="en-GB" sz="2000" b="1" dirty="0">
                <a:solidFill>
                  <a:schemeClr val="accent5"/>
                </a:solidFill>
              </a:rPr>
              <a:t>Chapter 2</a:t>
            </a:r>
            <a:r>
              <a:rPr lang="en-GB" sz="2000" dirty="0"/>
              <a:t> of the Final Report</a:t>
            </a:r>
          </a:p>
        </p:txBody>
      </p:sp>
      <p:pic>
        <p:nvPicPr>
          <p:cNvPr id="2" name="Picture 1" descr="A group of huts in a field&#10;&#10;Description automatically generated">
            <a:extLst>
              <a:ext uri="{FF2B5EF4-FFF2-40B4-BE49-F238E27FC236}">
                <a16:creationId xmlns:a16="http://schemas.microsoft.com/office/drawing/2014/main" id="{1C58C8F6-DB26-040B-42F7-2071988161E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85479" y="1381126"/>
            <a:ext cx="2154644" cy="3047998"/>
          </a:xfrm>
          <a:prstGeom prst="rect">
            <a:avLst/>
          </a:prstGeom>
        </p:spPr>
      </p:pic>
    </p:spTree>
    <p:extLst>
      <p:ext uri="{BB962C8B-B14F-4D97-AF65-F5344CB8AC3E}">
        <p14:creationId xmlns:p14="http://schemas.microsoft.com/office/powerpoint/2010/main" val="528443413"/>
      </p:ext>
    </p:extLst>
  </p:cSld>
  <p:clrMapOvr>
    <a:masterClrMapping/>
  </p:clrMapOvr>
</p:sld>
</file>

<file path=ppt/theme/theme1.xml><?xml version="1.0" encoding="utf-8"?>
<a:theme xmlns:a="http://schemas.openxmlformats.org/drawingml/2006/main" name="3_Custom Design">
  <a:themeElements>
    <a:clrScheme name="Lesotho DHS">
      <a:dk1>
        <a:sysClr val="windowText" lastClr="000000"/>
      </a:dk1>
      <a:lt1>
        <a:sysClr val="window" lastClr="FFFFFF"/>
      </a:lt1>
      <a:dk2>
        <a:srgbClr val="44546A"/>
      </a:dk2>
      <a:lt2>
        <a:srgbClr val="E7E6E6"/>
      </a:lt2>
      <a:accent1>
        <a:srgbClr val="A9C569"/>
      </a:accent1>
      <a:accent2>
        <a:srgbClr val="AB3000"/>
      </a:accent2>
      <a:accent3>
        <a:srgbClr val="D7B76C"/>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Lesotho DHS">
      <a:dk1>
        <a:sysClr val="windowText" lastClr="000000"/>
      </a:dk1>
      <a:lt1>
        <a:sysClr val="window" lastClr="FFFFFF"/>
      </a:lt1>
      <a:dk2>
        <a:srgbClr val="44546A"/>
      </a:dk2>
      <a:lt2>
        <a:srgbClr val="E7E6E6"/>
      </a:lt2>
      <a:accent1>
        <a:srgbClr val="A9C569"/>
      </a:accent1>
      <a:accent2>
        <a:srgbClr val="AB3000"/>
      </a:accent2>
      <a:accent3>
        <a:srgbClr val="D7B76C"/>
      </a:accent3>
      <a:accent4>
        <a:srgbClr val="96D9FF"/>
      </a:accent4>
      <a:accent5>
        <a:srgbClr val="163683"/>
      </a:accent5>
      <a:accent6>
        <a:srgbClr val="00AA52"/>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JMP WASH colors">
      <a:dk1>
        <a:sysClr val="windowText" lastClr="000000"/>
      </a:dk1>
      <a:lt1>
        <a:sysClr val="window" lastClr="FFFFFF"/>
      </a:lt1>
      <a:dk2>
        <a:srgbClr val="44546A"/>
      </a:dk2>
      <a:lt2>
        <a:srgbClr val="E7E6E6"/>
      </a:lt2>
      <a:accent1>
        <a:srgbClr val="6600FF"/>
      </a:accent1>
      <a:accent2>
        <a:srgbClr val="52B24F"/>
      </a:accent2>
      <a:accent3>
        <a:srgbClr val="FDB813"/>
      </a:accent3>
      <a:accent4>
        <a:srgbClr val="FFD53F"/>
      </a:accent4>
      <a:accent5>
        <a:srgbClr val="F4F07A"/>
      </a:accent5>
      <a:accent6>
        <a:srgbClr val="16B9ED"/>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VMX3MACP777Z-1177381151-44596</_dlc_DocId>
    <_dlc_DocIdUrl xmlns="d16efad5-0601-4cf0-b7c2-89968258c777">
      <Url>https://icfonline.sharepoint.com/sites/ihd-dhs/Dissemination/_layouts/15/DocIdRedir.aspx?ID=VMX3MACP777Z-1177381151-44596</Url>
      <Description>VMX3MACP777Z-1177381151-44596</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9" ma:contentTypeDescription="Create a new document." ma:contentTypeScope="" ma:versionID="16be8c5f772cc8aa47e45cb39b55cbaf">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3e792c84d5b1b9544620416dc424fda6"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2.xml><?xml version="1.0" encoding="utf-8"?>
<ds:datastoreItem xmlns:ds="http://schemas.openxmlformats.org/officeDocument/2006/customXml" ds:itemID="{9981E3BE-0910-4E81-BE17-3B9CCC885C4D}">
  <ds:schemaRefs>
    <ds:schemaRef ds:uri="http://purl.org/dc/terms/"/>
    <ds:schemaRef ds:uri="d16efad5-0601-4cf0-b7c2-89968258c777"/>
    <ds:schemaRef ds:uri="4050c418-ec1a-4a63-84af-e27a3374b796"/>
    <ds:schemaRef ds:uri="http://purl.org/dc/elements/1.1/"/>
    <ds:schemaRef ds:uri="http://www.w3.org/XML/1998/namespace"/>
    <ds:schemaRef ds:uri="http://schemas.microsoft.com/office/2006/metadata/properties"/>
    <ds:schemaRef ds:uri="http://schemas.microsoft.com/office/2006/documentManagement/types"/>
    <ds:schemaRef ds:uri="http://purl.org/dc/dcmitype/"/>
    <ds:schemaRef ds:uri="http://schemas.microsoft.com/office/infopath/2007/PartnerControls"/>
    <ds:schemaRef ds:uri="http://schemas.openxmlformats.org/package/2006/metadata/core-properties"/>
    <ds:schemaRef ds:uri="fa6a9aea-fb0f-4ddd-aff8-712634b7d5fe"/>
    <ds:schemaRef ds:uri="83c4e5ee-5eea-4e8c-8b50-726738bccb6e"/>
  </ds:schemaRefs>
</ds:datastoreItem>
</file>

<file path=customXml/itemProps3.xml><?xml version="1.0" encoding="utf-8"?>
<ds:datastoreItem xmlns:ds="http://schemas.openxmlformats.org/officeDocument/2006/customXml" ds:itemID="{E0B2740F-F4A3-400E-840E-4EFAD8585251}">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Props/app.xml><?xml version="1.0" encoding="utf-8"?>
<Properties xmlns="http://schemas.openxmlformats.org/officeDocument/2006/extended-properties" xmlns:vt="http://schemas.openxmlformats.org/officeDocument/2006/docPropsVTypes">
  <Template>office theme</Template>
  <TotalTime>934</TotalTime>
  <Words>1467</Words>
  <Application>Microsoft Office PowerPoint</Application>
  <PresentationFormat>On-screen Show (4:3)</PresentationFormat>
  <Paragraphs>229</Paragraphs>
  <Slides>27</Slides>
  <Notes>19</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27</vt:i4>
      </vt:variant>
    </vt:vector>
  </HeadingPairs>
  <TitlesOfParts>
    <vt:vector size="35" baseType="lpstr">
      <vt:lpstr>Arial</vt:lpstr>
      <vt:lpstr>Calibri</vt:lpstr>
      <vt:lpstr>Segoe UI</vt:lpstr>
      <vt:lpstr>Source Sans Pro</vt:lpstr>
      <vt:lpstr>Source Sans Pro SemiBold</vt:lpstr>
      <vt:lpstr>3_Custom Design</vt:lpstr>
      <vt:lpstr>2_Custom Design</vt:lpstr>
      <vt:lpstr>1_Custom Design</vt:lpstr>
      <vt:lpstr>PowerPoint Presentation</vt:lpstr>
      <vt:lpstr>PowerPoint Presentation</vt:lpstr>
      <vt:lpstr>Electricity by Residence</vt:lpstr>
      <vt:lpstr>Primary Reliance on Clean Fuels  and Technologies by Residence</vt:lpstr>
      <vt:lpstr>Households with Information Communication Technology by Residence</vt:lpstr>
      <vt:lpstr>Households with a Means of Transportation by Residence</vt:lpstr>
      <vt:lpstr>Wealth Index</vt:lpstr>
      <vt:lpstr>Wealth Index</vt:lpstr>
      <vt:lpstr>PowerPoint Presentation</vt:lpstr>
      <vt:lpstr>PowerPoint Presentation</vt:lpstr>
      <vt:lpstr>Orphanhood by Residence</vt:lpstr>
      <vt:lpstr>PowerPoint Presentation</vt:lpstr>
      <vt:lpstr>PowerPoint Presentation</vt:lpstr>
      <vt:lpstr>Net School Attendance Ratio  by Residence</vt:lpstr>
      <vt:lpstr>Gender Parity Index:  Net Attendance Ratio</vt:lpstr>
      <vt:lpstr>Participation Rate in Organised Learning by Sex</vt:lpstr>
      <vt:lpstr>PowerPoint Presentation</vt:lpstr>
      <vt:lpstr>Drinking Water Service  by Residence</vt:lpstr>
      <vt:lpstr>Basic Drinking Water Service by District</vt:lpstr>
      <vt:lpstr>Person Collecting Drinking Water</vt:lpstr>
      <vt:lpstr>Availability of Sufficient  Drinking Water by Residence</vt:lpstr>
      <vt:lpstr>Sanitation Service ladder  by Residence</vt:lpstr>
      <vt:lpstr>Appropriate Management  of Household Excreta</vt:lpstr>
      <vt:lpstr>Appropriate Management  of Household Excreta by Wealth</vt:lpstr>
      <vt:lpstr>Availability of Handwashing Facility  by Residence</vt:lpstr>
      <vt:lpstr>Menstrual Hygiene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Twesigye, Gloria</cp:lastModifiedBy>
  <cp:revision>31</cp:revision>
  <dcterms:created xsi:type="dcterms:W3CDTF">2022-12-05T19:39:34Z</dcterms:created>
  <dcterms:modified xsi:type="dcterms:W3CDTF">2024-11-13T15:12:30Z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798b4384-43b4-4bfa-9908-dc385c8af601</vt:lpwstr>
  </property>
  <property fmtid="{D5CDD505-2E9C-101B-9397-08002B2CF9AE}" pid="4" name="MediaServiceImageTags">
    <vt:lpwstr/>
  </property>
</Properties>
</file>